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17 Major Severity Bugs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Account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Major Severity Bugs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3-4324-ABAE-85C2797A8F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 Cart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Major Severity Bugs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F3-4324-ABAE-85C2797A8F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Checkout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Major Severity Bugs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F3-4324-ABAE-85C2797A8F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Search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Major Severity Bugs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F3-4324-ABAE-85C2797A8F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News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Major Severity Bugs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F3-4324-ABAE-85C2797A8F8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Newsletter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Major Severity Bugs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F3-4324-ABAE-85C2797A8F8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Mobile Version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Major Severity Bugs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DF3-4324-ABAE-85C2797A8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857791"/>
        <c:axId val="2103864511"/>
      </c:barChart>
      <c:catAx>
        <c:axId val="210385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864511"/>
        <c:crosses val="autoZero"/>
        <c:auto val="1"/>
        <c:lblAlgn val="ctr"/>
        <c:lblOffset val="100"/>
        <c:noMultiLvlLbl val="0"/>
      </c:catAx>
      <c:valAx>
        <c:axId val="210386451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85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 Normal Severity Bugs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Shopping Cart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Normal Severity Bugs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7-4774-92A0-979A046B2B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 Tabs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Normal Severity Bugs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77-4774-92A0-979A046B2B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Advanced Seach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Normal Severity Bugs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77-4774-92A0-979A046B2BC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Search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Normal Severity Bugs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77-4774-92A0-979A046B2BC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Mobile Version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Normal Severity Bugs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77-4774-92A0-979A046B2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857791"/>
        <c:axId val="2103864511"/>
      </c:barChart>
      <c:catAx>
        <c:axId val="210385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864511"/>
        <c:crosses val="autoZero"/>
        <c:auto val="1"/>
        <c:lblAlgn val="ctr"/>
        <c:lblOffset val="100"/>
        <c:noMultiLvlLbl val="0"/>
      </c:catAx>
      <c:valAx>
        <c:axId val="210386451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85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37EDD-DA23-4FB7-8886-4CF8A9981A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A43F21-DACA-4E81-A745-BDA03E1A64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Toys Online Store</a:t>
          </a:r>
        </a:p>
      </dgm:t>
    </dgm:pt>
    <dgm:pt modelId="{620AB64F-C6D3-4B58-BE8F-73E0B4895481}" type="parTrans" cxnId="{5066BE6A-002C-4D27-916A-11A926CB45EF}">
      <dgm:prSet/>
      <dgm:spPr/>
      <dgm:t>
        <a:bodyPr/>
        <a:lstStyle/>
        <a:p>
          <a:endParaRPr lang="en-US"/>
        </a:p>
      </dgm:t>
    </dgm:pt>
    <dgm:pt modelId="{6BEA8144-B6B5-4519-85C7-D5B0C7D0CBC1}" type="sibTrans" cxnId="{5066BE6A-002C-4D27-916A-11A926CB45EF}">
      <dgm:prSet/>
      <dgm:spPr/>
      <dgm:t>
        <a:bodyPr/>
        <a:lstStyle/>
        <a:p>
          <a:endParaRPr lang="en-US"/>
        </a:p>
      </dgm:t>
    </dgm:pt>
    <dgm:pt modelId="{332CBF35-21BC-455B-8F8A-B8B99952C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application</a:t>
          </a:r>
        </a:p>
      </dgm:t>
    </dgm:pt>
    <dgm:pt modelId="{268FC400-4D23-42F9-AA16-B890B5070743}" type="parTrans" cxnId="{045FE3A2-32E1-42B8-A64D-34ABDD33CEAE}">
      <dgm:prSet/>
      <dgm:spPr/>
      <dgm:t>
        <a:bodyPr/>
        <a:lstStyle/>
        <a:p>
          <a:endParaRPr lang="en-US"/>
        </a:p>
      </dgm:t>
    </dgm:pt>
    <dgm:pt modelId="{D461727C-D642-4256-B684-27B8AAA63BDC}" type="sibTrans" cxnId="{045FE3A2-32E1-42B8-A64D-34ABDD33CEAE}">
      <dgm:prSet/>
      <dgm:spPr/>
      <dgm:t>
        <a:bodyPr/>
        <a:lstStyle/>
        <a:p>
          <a:endParaRPr lang="en-US"/>
        </a:p>
      </dgm:t>
    </dgm:pt>
    <dgm:pt modelId="{AF9A2EC8-865A-49F7-93E6-829CB6E1E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 store for toys, books and school materials</a:t>
          </a:r>
        </a:p>
      </dgm:t>
    </dgm:pt>
    <dgm:pt modelId="{D5A1FB1B-60C5-452E-918D-37DC9EACDB0A}" type="parTrans" cxnId="{361E1429-2319-427B-8757-94626FB61B72}">
      <dgm:prSet/>
      <dgm:spPr/>
      <dgm:t>
        <a:bodyPr/>
        <a:lstStyle/>
        <a:p>
          <a:endParaRPr lang="en-US"/>
        </a:p>
      </dgm:t>
    </dgm:pt>
    <dgm:pt modelId="{C943B1F3-AFED-4E96-86B7-048BDA973C24}" type="sibTrans" cxnId="{361E1429-2319-427B-8757-94626FB61B72}">
      <dgm:prSet/>
      <dgm:spPr/>
      <dgm:t>
        <a:bodyPr/>
        <a:lstStyle/>
        <a:p>
          <a:endParaRPr lang="en-US"/>
        </a:p>
      </dgm:t>
    </dgm:pt>
    <dgm:pt modelId="{ED58108F-9798-4D7F-98E6-7FCD566B2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National shipping</a:t>
          </a:r>
        </a:p>
      </dgm:t>
    </dgm:pt>
    <dgm:pt modelId="{FE2EA717-CA49-47B3-ADEA-BD6AD1092890}" type="parTrans" cxnId="{267064C0-E128-4272-8A4A-3A52FEF72491}">
      <dgm:prSet/>
      <dgm:spPr/>
      <dgm:t>
        <a:bodyPr/>
        <a:lstStyle/>
        <a:p>
          <a:endParaRPr lang="en-US"/>
        </a:p>
      </dgm:t>
    </dgm:pt>
    <dgm:pt modelId="{594F4120-5353-4901-B4EF-7979D29119E0}" type="sibTrans" cxnId="{267064C0-E128-4272-8A4A-3A52FEF72491}">
      <dgm:prSet/>
      <dgm:spPr/>
      <dgm:t>
        <a:bodyPr/>
        <a:lstStyle/>
        <a:p>
          <a:endParaRPr lang="en-US"/>
        </a:p>
      </dgm:t>
    </dgm:pt>
    <dgm:pt modelId="{AB6F577C-5FEF-4AC6-AA8A-F2709344921D}" type="pres">
      <dgm:prSet presAssocID="{BD237EDD-DA23-4FB7-8886-4CF8A9981A24}" presName="root" presStyleCnt="0">
        <dgm:presLayoutVars>
          <dgm:dir/>
          <dgm:resizeHandles val="exact"/>
        </dgm:presLayoutVars>
      </dgm:prSet>
      <dgm:spPr/>
    </dgm:pt>
    <dgm:pt modelId="{AE8E6FBD-2EA5-4640-9DC0-2B17B95D9BC3}" type="pres">
      <dgm:prSet presAssocID="{F4A43F21-DACA-4E81-A745-BDA03E1A6440}" presName="compNode" presStyleCnt="0"/>
      <dgm:spPr/>
    </dgm:pt>
    <dgm:pt modelId="{F71838EE-D1FA-45DF-A379-94F6298318FC}" type="pres">
      <dgm:prSet presAssocID="{F4A43F21-DACA-4E81-A745-BDA03E1A6440}" presName="bgRect" presStyleLbl="bgShp" presStyleIdx="0" presStyleCnt="4"/>
      <dgm:spPr/>
    </dgm:pt>
    <dgm:pt modelId="{1E4EB042-3707-40FA-A1B0-4A6022C22001}" type="pres">
      <dgm:prSet presAssocID="{F4A43F21-DACA-4E81-A745-BDA03E1A64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D5E4033-47C6-4772-9493-4DB51AC92109}" type="pres">
      <dgm:prSet presAssocID="{F4A43F21-DACA-4E81-A745-BDA03E1A6440}" presName="spaceRect" presStyleCnt="0"/>
      <dgm:spPr/>
    </dgm:pt>
    <dgm:pt modelId="{A426CAFB-AB83-411A-8A04-AEEB0CBB43E0}" type="pres">
      <dgm:prSet presAssocID="{F4A43F21-DACA-4E81-A745-BDA03E1A6440}" presName="parTx" presStyleLbl="revTx" presStyleIdx="0" presStyleCnt="4">
        <dgm:presLayoutVars>
          <dgm:chMax val="0"/>
          <dgm:chPref val="0"/>
        </dgm:presLayoutVars>
      </dgm:prSet>
      <dgm:spPr/>
    </dgm:pt>
    <dgm:pt modelId="{24C7B045-5507-4083-8A8E-6B6438D17367}" type="pres">
      <dgm:prSet presAssocID="{6BEA8144-B6B5-4519-85C7-D5B0C7D0CBC1}" presName="sibTrans" presStyleCnt="0"/>
      <dgm:spPr/>
    </dgm:pt>
    <dgm:pt modelId="{113AD67D-AD68-4E17-9F9E-2CBEA97DFD8D}" type="pres">
      <dgm:prSet presAssocID="{332CBF35-21BC-455B-8F8A-B8B99952C337}" presName="compNode" presStyleCnt="0"/>
      <dgm:spPr/>
    </dgm:pt>
    <dgm:pt modelId="{F94D93B5-DDEE-43BA-B45C-1277451C7699}" type="pres">
      <dgm:prSet presAssocID="{332CBF35-21BC-455B-8F8A-B8B99952C337}" presName="bgRect" presStyleLbl="bgShp" presStyleIdx="1" presStyleCnt="4"/>
      <dgm:spPr/>
    </dgm:pt>
    <dgm:pt modelId="{D3859A26-5E0C-4754-98E9-0ACC1492390E}" type="pres">
      <dgm:prSet presAssocID="{332CBF35-21BC-455B-8F8A-B8B99952C3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1D68A7F-632F-45A3-AF5B-AC7CE5FF94EF}" type="pres">
      <dgm:prSet presAssocID="{332CBF35-21BC-455B-8F8A-B8B99952C337}" presName="spaceRect" presStyleCnt="0"/>
      <dgm:spPr/>
    </dgm:pt>
    <dgm:pt modelId="{ACC84FC7-86CC-417E-89D8-BF162BC3F4A3}" type="pres">
      <dgm:prSet presAssocID="{332CBF35-21BC-455B-8F8A-B8B99952C337}" presName="parTx" presStyleLbl="revTx" presStyleIdx="1" presStyleCnt="4">
        <dgm:presLayoutVars>
          <dgm:chMax val="0"/>
          <dgm:chPref val="0"/>
        </dgm:presLayoutVars>
      </dgm:prSet>
      <dgm:spPr/>
    </dgm:pt>
    <dgm:pt modelId="{73C24674-E790-431B-95F1-68E2A152B5A1}" type="pres">
      <dgm:prSet presAssocID="{D461727C-D642-4256-B684-27B8AAA63BDC}" presName="sibTrans" presStyleCnt="0"/>
      <dgm:spPr/>
    </dgm:pt>
    <dgm:pt modelId="{A4B8517B-4827-4132-A19F-66F6F96E3ECC}" type="pres">
      <dgm:prSet presAssocID="{AF9A2EC8-865A-49F7-93E6-829CB6E1EAEC}" presName="compNode" presStyleCnt="0"/>
      <dgm:spPr/>
    </dgm:pt>
    <dgm:pt modelId="{35475C70-E9F2-44D6-BF9E-645F3BA27800}" type="pres">
      <dgm:prSet presAssocID="{AF9A2EC8-865A-49F7-93E6-829CB6E1EAEC}" presName="bgRect" presStyleLbl="bgShp" presStyleIdx="2" presStyleCnt="4"/>
      <dgm:spPr/>
    </dgm:pt>
    <dgm:pt modelId="{F5587B0B-44AE-4E6A-9268-4F8AAD3E48CA}" type="pres">
      <dgm:prSet presAssocID="{AF9A2EC8-865A-49F7-93E6-829CB6E1EA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AF3222D-39C7-4A78-914E-DD14D6A7101C}" type="pres">
      <dgm:prSet presAssocID="{AF9A2EC8-865A-49F7-93E6-829CB6E1EAEC}" presName="spaceRect" presStyleCnt="0"/>
      <dgm:spPr/>
    </dgm:pt>
    <dgm:pt modelId="{6197F333-F1D4-4CA7-BD89-028AACB56C87}" type="pres">
      <dgm:prSet presAssocID="{AF9A2EC8-865A-49F7-93E6-829CB6E1EAEC}" presName="parTx" presStyleLbl="revTx" presStyleIdx="2" presStyleCnt="4">
        <dgm:presLayoutVars>
          <dgm:chMax val="0"/>
          <dgm:chPref val="0"/>
        </dgm:presLayoutVars>
      </dgm:prSet>
      <dgm:spPr/>
    </dgm:pt>
    <dgm:pt modelId="{C77B55B6-6A36-4020-B6FA-C821E932A127}" type="pres">
      <dgm:prSet presAssocID="{C943B1F3-AFED-4E96-86B7-048BDA973C24}" presName="sibTrans" presStyleCnt="0"/>
      <dgm:spPr/>
    </dgm:pt>
    <dgm:pt modelId="{08B0A830-7D0A-493F-A743-52ECE776927E}" type="pres">
      <dgm:prSet presAssocID="{ED58108F-9798-4D7F-98E6-7FCD566B2006}" presName="compNode" presStyleCnt="0"/>
      <dgm:spPr/>
    </dgm:pt>
    <dgm:pt modelId="{25C2857C-2932-4F92-8B78-6237973F8E48}" type="pres">
      <dgm:prSet presAssocID="{ED58108F-9798-4D7F-98E6-7FCD566B2006}" presName="bgRect" presStyleLbl="bgShp" presStyleIdx="3" presStyleCnt="4"/>
      <dgm:spPr/>
    </dgm:pt>
    <dgm:pt modelId="{178FC162-E4A1-4377-8953-F4FCC759BBAC}" type="pres">
      <dgm:prSet presAssocID="{ED58108F-9798-4D7F-98E6-7FCD566B20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3A130E0-63B1-4D40-B837-9FA8FCB70B4A}" type="pres">
      <dgm:prSet presAssocID="{ED58108F-9798-4D7F-98E6-7FCD566B2006}" presName="spaceRect" presStyleCnt="0"/>
      <dgm:spPr/>
    </dgm:pt>
    <dgm:pt modelId="{83691BBC-B9F1-480F-969E-619E7D13008F}" type="pres">
      <dgm:prSet presAssocID="{ED58108F-9798-4D7F-98E6-7FCD566B20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06EB27-1227-40A6-81B0-97B97F4833C2}" type="presOf" srcId="{BD237EDD-DA23-4FB7-8886-4CF8A9981A24}" destId="{AB6F577C-5FEF-4AC6-AA8A-F2709344921D}" srcOrd="0" destOrd="0" presId="urn:microsoft.com/office/officeart/2018/2/layout/IconVerticalSolidList"/>
    <dgm:cxn modelId="{361E1429-2319-427B-8757-94626FB61B72}" srcId="{BD237EDD-DA23-4FB7-8886-4CF8A9981A24}" destId="{AF9A2EC8-865A-49F7-93E6-829CB6E1EAEC}" srcOrd="2" destOrd="0" parTransId="{D5A1FB1B-60C5-452E-918D-37DC9EACDB0A}" sibTransId="{C943B1F3-AFED-4E96-86B7-048BDA973C24}"/>
    <dgm:cxn modelId="{12068748-3424-4C32-9935-6722DF5E0E7A}" type="presOf" srcId="{AF9A2EC8-865A-49F7-93E6-829CB6E1EAEC}" destId="{6197F333-F1D4-4CA7-BD89-028AACB56C87}" srcOrd="0" destOrd="0" presId="urn:microsoft.com/office/officeart/2018/2/layout/IconVerticalSolidList"/>
    <dgm:cxn modelId="{5066BE6A-002C-4D27-916A-11A926CB45EF}" srcId="{BD237EDD-DA23-4FB7-8886-4CF8A9981A24}" destId="{F4A43F21-DACA-4E81-A745-BDA03E1A6440}" srcOrd="0" destOrd="0" parTransId="{620AB64F-C6D3-4B58-BE8F-73E0B4895481}" sibTransId="{6BEA8144-B6B5-4519-85C7-D5B0C7D0CBC1}"/>
    <dgm:cxn modelId="{045FE3A2-32E1-42B8-A64D-34ABDD33CEAE}" srcId="{BD237EDD-DA23-4FB7-8886-4CF8A9981A24}" destId="{332CBF35-21BC-455B-8F8A-B8B99952C337}" srcOrd="1" destOrd="0" parTransId="{268FC400-4D23-42F9-AA16-B890B5070743}" sibTransId="{D461727C-D642-4256-B684-27B8AAA63BDC}"/>
    <dgm:cxn modelId="{267064C0-E128-4272-8A4A-3A52FEF72491}" srcId="{BD237EDD-DA23-4FB7-8886-4CF8A9981A24}" destId="{ED58108F-9798-4D7F-98E6-7FCD566B2006}" srcOrd="3" destOrd="0" parTransId="{FE2EA717-CA49-47B3-ADEA-BD6AD1092890}" sibTransId="{594F4120-5353-4901-B4EF-7979D29119E0}"/>
    <dgm:cxn modelId="{7CD2C3CC-5556-4680-955D-016F3E4BE05D}" type="presOf" srcId="{ED58108F-9798-4D7F-98E6-7FCD566B2006}" destId="{83691BBC-B9F1-480F-969E-619E7D13008F}" srcOrd="0" destOrd="0" presId="urn:microsoft.com/office/officeart/2018/2/layout/IconVerticalSolidList"/>
    <dgm:cxn modelId="{588EECE4-0C32-4E7C-801A-3378BF54C454}" type="presOf" srcId="{F4A43F21-DACA-4E81-A745-BDA03E1A6440}" destId="{A426CAFB-AB83-411A-8A04-AEEB0CBB43E0}" srcOrd="0" destOrd="0" presId="urn:microsoft.com/office/officeart/2018/2/layout/IconVerticalSolidList"/>
    <dgm:cxn modelId="{6D3502FD-C9AE-4C1B-8C0D-FFA311D40821}" type="presOf" srcId="{332CBF35-21BC-455B-8F8A-B8B99952C337}" destId="{ACC84FC7-86CC-417E-89D8-BF162BC3F4A3}" srcOrd="0" destOrd="0" presId="urn:microsoft.com/office/officeart/2018/2/layout/IconVerticalSolidList"/>
    <dgm:cxn modelId="{DC5AE570-5F07-4B9D-924D-6909221B7427}" type="presParOf" srcId="{AB6F577C-5FEF-4AC6-AA8A-F2709344921D}" destId="{AE8E6FBD-2EA5-4640-9DC0-2B17B95D9BC3}" srcOrd="0" destOrd="0" presId="urn:microsoft.com/office/officeart/2018/2/layout/IconVerticalSolidList"/>
    <dgm:cxn modelId="{11CE22D8-9FF9-4BA5-B334-9919AA02D629}" type="presParOf" srcId="{AE8E6FBD-2EA5-4640-9DC0-2B17B95D9BC3}" destId="{F71838EE-D1FA-45DF-A379-94F6298318FC}" srcOrd="0" destOrd="0" presId="urn:microsoft.com/office/officeart/2018/2/layout/IconVerticalSolidList"/>
    <dgm:cxn modelId="{844DCF64-547E-46D6-96F1-96734C03C9A7}" type="presParOf" srcId="{AE8E6FBD-2EA5-4640-9DC0-2B17B95D9BC3}" destId="{1E4EB042-3707-40FA-A1B0-4A6022C22001}" srcOrd="1" destOrd="0" presId="urn:microsoft.com/office/officeart/2018/2/layout/IconVerticalSolidList"/>
    <dgm:cxn modelId="{070DACB0-4B29-4FFB-92AC-4FC305DA287D}" type="presParOf" srcId="{AE8E6FBD-2EA5-4640-9DC0-2B17B95D9BC3}" destId="{5D5E4033-47C6-4772-9493-4DB51AC92109}" srcOrd="2" destOrd="0" presId="urn:microsoft.com/office/officeart/2018/2/layout/IconVerticalSolidList"/>
    <dgm:cxn modelId="{28565B69-AA1A-425C-A3DC-94252F532B3F}" type="presParOf" srcId="{AE8E6FBD-2EA5-4640-9DC0-2B17B95D9BC3}" destId="{A426CAFB-AB83-411A-8A04-AEEB0CBB43E0}" srcOrd="3" destOrd="0" presId="urn:microsoft.com/office/officeart/2018/2/layout/IconVerticalSolidList"/>
    <dgm:cxn modelId="{0C94FA62-B61D-400D-9804-D4AD3B0120C2}" type="presParOf" srcId="{AB6F577C-5FEF-4AC6-AA8A-F2709344921D}" destId="{24C7B045-5507-4083-8A8E-6B6438D17367}" srcOrd="1" destOrd="0" presId="urn:microsoft.com/office/officeart/2018/2/layout/IconVerticalSolidList"/>
    <dgm:cxn modelId="{670AED95-09AD-4B5A-AFD3-F9DAE5339DE5}" type="presParOf" srcId="{AB6F577C-5FEF-4AC6-AA8A-F2709344921D}" destId="{113AD67D-AD68-4E17-9F9E-2CBEA97DFD8D}" srcOrd="2" destOrd="0" presId="urn:microsoft.com/office/officeart/2018/2/layout/IconVerticalSolidList"/>
    <dgm:cxn modelId="{75D26D62-AE00-44D1-9E02-49C493ABAFDE}" type="presParOf" srcId="{113AD67D-AD68-4E17-9F9E-2CBEA97DFD8D}" destId="{F94D93B5-DDEE-43BA-B45C-1277451C7699}" srcOrd="0" destOrd="0" presId="urn:microsoft.com/office/officeart/2018/2/layout/IconVerticalSolidList"/>
    <dgm:cxn modelId="{98C107E1-C35A-463A-8084-94651E6FDF1A}" type="presParOf" srcId="{113AD67D-AD68-4E17-9F9E-2CBEA97DFD8D}" destId="{D3859A26-5E0C-4754-98E9-0ACC1492390E}" srcOrd="1" destOrd="0" presId="urn:microsoft.com/office/officeart/2018/2/layout/IconVerticalSolidList"/>
    <dgm:cxn modelId="{460EFEB2-0740-4615-9B20-3678C96D67B1}" type="presParOf" srcId="{113AD67D-AD68-4E17-9F9E-2CBEA97DFD8D}" destId="{C1D68A7F-632F-45A3-AF5B-AC7CE5FF94EF}" srcOrd="2" destOrd="0" presId="urn:microsoft.com/office/officeart/2018/2/layout/IconVerticalSolidList"/>
    <dgm:cxn modelId="{8A1035F4-181F-48DC-B6CF-7E0028F722A3}" type="presParOf" srcId="{113AD67D-AD68-4E17-9F9E-2CBEA97DFD8D}" destId="{ACC84FC7-86CC-417E-89D8-BF162BC3F4A3}" srcOrd="3" destOrd="0" presId="urn:microsoft.com/office/officeart/2018/2/layout/IconVerticalSolidList"/>
    <dgm:cxn modelId="{26159E3F-ECA1-4186-8650-662F6830655A}" type="presParOf" srcId="{AB6F577C-5FEF-4AC6-AA8A-F2709344921D}" destId="{73C24674-E790-431B-95F1-68E2A152B5A1}" srcOrd="3" destOrd="0" presId="urn:microsoft.com/office/officeart/2018/2/layout/IconVerticalSolidList"/>
    <dgm:cxn modelId="{C101C4F8-04CB-425E-8532-5F4839D8A3D7}" type="presParOf" srcId="{AB6F577C-5FEF-4AC6-AA8A-F2709344921D}" destId="{A4B8517B-4827-4132-A19F-66F6F96E3ECC}" srcOrd="4" destOrd="0" presId="urn:microsoft.com/office/officeart/2018/2/layout/IconVerticalSolidList"/>
    <dgm:cxn modelId="{030A8A17-2B51-40EB-8CF9-A6C2DFF4D238}" type="presParOf" srcId="{A4B8517B-4827-4132-A19F-66F6F96E3ECC}" destId="{35475C70-E9F2-44D6-BF9E-645F3BA27800}" srcOrd="0" destOrd="0" presId="urn:microsoft.com/office/officeart/2018/2/layout/IconVerticalSolidList"/>
    <dgm:cxn modelId="{DC35E523-466C-4A67-B6FA-32DC48A7CF92}" type="presParOf" srcId="{A4B8517B-4827-4132-A19F-66F6F96E3ECC}" destId="{F5587B0B-44AE-4E6A-9268-4F8AAD3E48CA}" srcOrd="1" destOrd="0" presId="urn:microsoft.com/office/officeart/2018/2/layout/IconVerticalSolidList"/>
    <dgm:cxn modelId="{7725291D-B6EC-49F7-B0D0-48D7C77B106D}" type="presParOf" srcId="{A4B8517B-4827-4132-A19F-66F6F96E3ECC}" destId="{2AF3222D-39C7-4A78-914E-DD14D6A7101C}" srcOrd="2" destOrd="0" presId="urn:microsoft.com/office/officeart/2018/2/layout/IconVerticalSolidList"/>
    <dgm:cxn modelId="{2232576C-E087-4482-96F1-610FCA1C916A}" type="presParOf" srcId="{A4B8517B-4827-4132-A19F-66F6F96E3ECC}" destId="{6197F333-F1D4-4CA7-BD89-028AACB56C87}" srcOrd="3" destOrd="0" presId="urn:microsoft.com/office/officeart/2018/2/layout/IconVerticalSolidList"/>
    <dgm:cxn modelId="{5E7F719A-BE54-4143-9FE9-6D7BE71CF06D}" type="presParOf" srcId="{AB6F577C-5FEF-4AC6-AA8A-F2709344921D}" destId="{C77B55B6-6A36-4020-B6FA-C821E932A127}" srcOrd="5" destOrd="0" presId="urn:microsoft.com/office/officeart/2018/2/layout/IconVerticalSolidList"/>
    <dgm:cxn modelId="{7EED7ECC-5390-4E1F-BA01-85EA045F63E8}" type="presParOf" srcId="{AB6F577C-5FEF-4AC6-AA8A-F2709344921D}" destId="{08B0A830-7D0A-493F-A743-52ECE776927E}" srcOrd="6" destOrd="0" presId="urn:microsoft.com/office/officeart/2018/2/layout/IconVerticalSolidList"/>
    <dgm:cxn modelId="{BA50E0AF-3946-417E-8B91-954C887F3E27}" type="presParOf" srcId="{08B0A830-7D0A-493F-A743-52ECE776927E}" destId="{25C2857C-2932-4F92-8B78-6237973F8E48}" srcOrd="0" destOrd="0" presId="urn:microsoft.com/office/officeart/2018/2/layout/IconVerticalSolidList"/>
    <dgm:cxn modelId="{80CDD2F7-73EC-438B-92A3-B2A139099967}" type="presParOf" srcId="{08B0A830-7D0A-493F-A743-52ECE776927E}" destId="{178FC162-E4A1-4377-8953-F4FCC759BBAC}" srcOrd="1" destOrd="0" presId="urn:microsoft.com/office/officeart/2018/2/layout/IconVerticalSolidList"/>
    <dgm:cxn modelId="{657E2D02-2469-42D1-87FF-EE707C7E179A}" type="presParOf" srcId="{08B0A830-7D0A-493F-A743-52ECE776927E}" destId="{83A130E0-63B1-4D40-B837-9FA8FCB70B4A}" srcOrd="2" destOrd="0" presId="urn:microsoft.com/office/officeart/2018/2/layout/IconVerticalSolidList"/>
    <dgm:cxn modelId="{52A59CD7-1602-42A2-A7D6-F302C3A48F54}" type="presParOf" srcId="{08B0A830-7D0A-493F-A743-52ECE776927E}" destId="{83691BBC-B9F1-480F-969E-619E7D1300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A3372-415F-4ED4-8A84-53C76021D7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167144-C955-4957-A674-3654D35B39B9}">
      <dgm:prSet/>
      <dgm:spPr/>
      <dgm:t>
        <a:bodyPr/>
        <a:lstStyle/>
        <a:p>
          <a:r>
            <a:rPr lang="en-US"/>
            <a:t>Smoke Testing design and execution to assess whether the main functions of the application appear to work correctly</a:t>
          </a:r>
        </a:p>
      </dgm:t>
    </dgm:pt>
    <dgm:pt modelId="{C1882404-100B-4112-9F7A-B0A52A18C2CA}" type="parTrans" cxnId="{89E872B0-2BB7-42D3-9641-490EA40C451D}">
      <dgm:prSet/>
      <dgm:spPr/>
      <dgm:t>
        <a:bodyPr/>
        <a:lstStyle/>
        <a:p>
          <a:endParaRPr lang="en-US"/>
        </a:p>
      </dgm:t>
    </dgm:pt>
    <dgm:pt modelId="{F3D925FA-A34D-4CC7-BA78-266B60CC2031}" type="sibTrans" cxnId="{89E872B0-2BB7-42D3-9641-490EA40C451D}">
      <dgm:prSet/>
      <dgm:spPr/>
      <dgm:t>
        <a:bodyPr/>
        <a:lstStyle/>
        <a:p>
          <a:endParaRPr lang="en-US"/>
        </a:p>
      </dgm:t>
    </dgm:pt>
    <dgm:pt modelId="{750D0ED8-A806-4489-8162-E900E7C4A0FC}">
      <dgm:prSet/>
      <dgm:spPr/>
      <dgm:t>
        <a:bodyPr/>
        <a:lstStyle/>
        <a:p>
          <a:r>
            <a:rPr lang="en-US"/>
            <a:t>Exploratory testing for the main functionalities of the application</a:t>
          </a:r>
        </a:p>
      </dgm:t>
    </dgm:pt>
    <dgm:pt modelId="{B0A7205C-FC43-4AA6-B519-68364A71A32B}" type="parTrans" cxnId="{86419105-10D2-4BB0-B1B3-AD1B21B1D823}">
      <dgm:prSet/>
      <dgm:spPr/>
      <dgm:t>
        <a:bodyPr/>
        <a:lstStyle/>
        <a:p>
          <a:endParaRPr lang="en-US"/>
        </a:p>
      </dgm:t>
    </dgm:pt>
    <dgm:pt modelId="{370D4F8A-6106-410E-8AC8-0E6FD8143044}" type="sibTrans" cxnId="{86419105-10D2-4BB0-B1B3-AD1B21B1D823}">
      <dgm:prSet/>
      <dgm:spPr/>
      <dgm:t>
        <a:bodyPr/>
        <a:lstStyle/>
        <a:p>
          <a:endParaRPr lang="en-US"/>
        </a:p>
      </dgm:t>
    </dgm:pt>
    <dgm:pt modelId="{04674EC4-5E56-4DD2-947D-2A2DD74571FB}">
      <dgm:prSet/>
      <dgm:spPr/>
      <dgm:t>
        <a:bodyPr/>
        <a:lstStyle/>
        <a:p>
          <a:r>
            <a:rPr lang="en-US"/>
            <a:t>Documenting the Exploratory testing and record the identified bugs so they can be further replicated</a:t>
          </a:r>
        </a:p>
      </dgm:t>
    </dgm:pt>
    <dgm:pt modelId="{C56122F0-41C9-4AED-979B-2684812DFC84}" type="parTrans" cxnId="{68516E7D-2EF4-4AE4-8422-F42F7E88BC2A}">
      <dgm:prSet/>
      <dgm:spPr/>
      <dgm:t>
        <a:bodyPr/>
        <a:lstStyle/>
        <a:p>
          <a:endParaRPr lang="en-US"/>
        </a:p>
      </dgm:t>
    </dgm:pt>
    <dgm:pt modelId="{B2A1415C-4AE4-4DA1-BE00-171BA1597F10}" type="sibTrans" cxnId="{68516E7D-2EF4-4AE4-8422-F42F7E88BC2A}">
      <dgm:prSet/>
      <dgm:spPr/>
      <dgm:t>
        <a:bodyPr/>
        <a:lstStyle/>
        <a:p>
          <a:endParaRPr lang="en-US"/>
        </a:p>
      </dgm:t>
    </dgm:pt>
    <dgm:pt modelId="{CD46DFAE-ED92-4370-B282-1E4562FE012D}">
      <dgm:prSet/>
      <dgm:spPr/>
      <dgm:t>
        <a:bodyPr/>
        <a:lstStyle/>
        <a:p>
          <a:r>
            <a:rPr lang="en-US"/>
            <a:t>Performing additional types of testing such as: Ad-hoc, UI, Compatibility, Positive, Negative, Usability, Compatibility</a:t>
          </a:r>
        </a:p>
      </dgm:t>
    </dgm:pt>
    <dgm:pt modelId="{AD3072BF-9A05-4667-AFFF-2D19B5CA91AB}" type="parTrans" cxnId="{65F9BB58-D3EA-4758-A408-C6A77A9E65E7}">
      <dgm:prSet/>
      <dgm:spPr/>
      <dgm:t>
        <a:bodyPr/>
        <a:lstStyle/>
        <a:p>
          <a:endParaRPr lang="en-US"/>
        </a:p>
      </dgm:t>
    </dgm:pt>
    <dgm:pt modelId="{303F3DF3-80DF-4AC6-B6B0-77E29BA62A0C}" type="sibTrans" cxnId="{65F9BB58-D3EA-4758-A408-C6A77A9E65E7}">
      <dgm:prSet/>
      <dgm:spPr/>
      <dgm:t>
        <a:bodyPr/>
        <a:lstStyle/>
        <a:p>
          <a:endParaRPr lang="en-US"/>
        </a:p>
      </dgm:t>
    </dgm:pt>
    <dgm:pt modelId="{ACA9FBBC-1F26-4ED1-82E2-D32ED7F585D7}">
      <dgm:prSet/>
      <dgm:spPr/>
      <dgm:t>
        <a:bodyPr/>
        <a:lstStyle/>
        <a:p>
          <a:r>
            <a:rPr lang="en-US"/>
            <a:t>Thorough exploration and further testing performed on sections of the application where bugs were identified</a:t>
          </a:r>
        </a:p>
      </dgm:t>
    </dgm:pt>
    <dgm:pt modelId="{92B74C1C-E665-4140-9E76-AED1B89074C5}" type="parTrans" cxnId="{4480E0C9-B53D-423F-AE05-48EE9A292B2A}">
      <dgm:prSet/>
      <dgm:spPr/>
      <dgm:t>
        <a:bodyPr/>
        <a:lstStyle/>
        <a:p>
          <a:endParaRPr lang="en-US"/>
        </a:p>
      </dgm:t>
    </dgm:pt>
    <dgm:pt modelId="{7B40BEC4-485E-43F3-BCF4-D51C37C3862D}" type="sibTrans" cxnId="{4480E0C9-B53D-423F-AE05-48EE9A292B2A}">
      <dgm:prSet/>
      <dgm:spPr/>
      <dgm:t>
        <a:bodyPr/>
        <a:lstStyle/>
        <a:p>
          <a:endParaRPr lang="en-US"/>
        </a:p>
      </dgm:t>
    </dgm:pt>
    <dgm:pt modelId="{228B594C-6094-4D3D-9346-70374AE20EE7}">
      <dgm:prSet/>
      <dgm:spPr/>
      <dgm:t>
        <a:bodyPr/>
        <a:lstStyle/>
        <a:p>
          <a:r>
            <a:rPr lang="en-US"/>
            <a:t>Writing the Test Report</a:t>
          </a:r>
        </a:p>
      </dgm:t>
    </dgm:pt>
    <dgm:pt modelId="{6922D2DA-990E-45D9-B7E6-FE6436609AC5}" type="parTrans" cxnId="{CFC73473-8950-4821-8BBC-D43295CF4636}">
      <dgm:prSet/>
      <dgm:spPr/>
      <dgm:t>
        <a:bodyPr/>
        <a:lstStyle/>
        <a:p>
          <a:endParaRPr lang="en-US"/>
        </a:p>
      </dgm:t>
    </dgm:pt>
    <dgm:pt modelId="{E8F35CA9-FA7F-4F78-85AC-901AFDD897AA}" type="sibTrans" cxnId="{CFC73473-8950-4821-8BBC-D43295CF4636}">
      <dgm:prSet/>
      <dgm:spPr/>
      <dgm:t>
        <a:bodyPr/>
        <a:lstStyle/>
        <a:p>
          <a:endParaRPr lang="en-US"/>
        </a:p>
      </dgm:t>
    </dgm:pt>
    <dgm:pt modelId="{5632DF7B-D3B4-4EF0-8049-2C018B78A33B}" type="pres">
      <dgm:prSet presAssocID="{C37A3372-415F-4ED4-8A84-53C76021D7C1}" presName="linear" presStyleCnt="0">
        <dgm:presLayoutVars>
          <dgm:animLvl val="lvl"/>
          <dgm:resizeHandles val="exact"/>
        </dgm:presLayoutVars>
      </dgm:prSet>
      <dgm:spPr/>
    </dgm:pt>
    <dgm:pt modelId="{C2AD8D90-6902-48BF-8687-E95E4589FF3D}" type="pres">
      <dgm:prSet presAssocID="{2F167144-C955-4957-A674-3654D35B39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F3BD4CF-333E-4466-AE00-8C1E3ABFF572}" type="pres">
      <dgm:prSet presAssocID="{F3D925FA-A34D-4CC7-BA78-266B60CC2031}" presName="spacer" presStyleCnt="0"/>
      <dgm:spPr/>
    </dgm:pt>
    <dgm:pt modelId="{34463959-371F-4BA5-81E9-627D78BEE954}" type="pres">
      <dgm:prSet presAssocID="{750D0ED8-A806-4489-8162-E900E7C4A0F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CE07CEA-07E8-4DDA-8795-D2A2DFA23BB2}" type="pres">
      <dgm:prSet presAssocID="{370D4F8A-6106-410E-8AC8-0E6FD8143044}" presName="spacer" presStyleCnt="0"/>
      <dgm:spPr/>
    </dgm:pt>
    <dgm:pt modelId="{701DB011-1869-499D-9FAE-EC074A0AB874}" type="pres">
      <dgm:prSet presAssocID="{04674EC4-5E56-4DD2-947D-2A2DD74571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91E977-14D9-4C6F-B124-727E02E742B4}" type="pres">
      <dgm:prSet presAssocID="{B2A1415C-4AE4-4DA1-BE00-171BA1597F10}" presName="spacer" presStyleCnt="0"/>
      <dgm:spPr/>
    </dgm:pt>
    <dgm:pt modelId="{285D9B18-7520-4BB2-9744-5B7BCA715CCF}" type="pres">
      <dgm:prSet presAssocID="{CD46DFAE-ED92-4370-B282-1E4562FE012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325642B-78DC-4F67-8545-6D2A1D1F944B}" type="pres">
      <dgm:prSet presAssocID="{303F3DF3-80DF-4AC6-B6B0-77E29BA62A0C}" presName="spacer" presStyleCnt="0"/>
      <dgm:spPr/>
    </dgm:pt>
    <dgm:pt modelId="{005DD51E-1B7E-4AF0-887B-DB6A00BB44FE}" type="pres">
      <dgm:prSet presAssocID="{ACA9FBBC-1F26-4ED1-82E2-D32ED7F585D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91F19AE-7C0C-4E04-B28A-82A61F9D1E9A}" type="pres">
      <dgm:prSet presAssocID="{7B40BEC4-485E-43F3-BCF4-D51C37C3862D}" presName="spacer" presStyleCnt="0"/>
      <dgm:spPr/>
    </dgm:pt>
    <dgm:pt modelId="{6029E345-8408-4D61-97CD-5B2A539F889E}" type="pres">
      <dgm:prSet presAssocID="{228B594C-6094-4D3D-9346-70374AE20EE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F4BC301-88DB-41D1-AAAE-D24F33BD0BB2}" type="presOf" srcId="{CD46DFAE-ED92-4370-B282-1E4562FE012D}" destId="{285D9B18-7520-4BB2-9744-5B7BCA715CCF}" srcOrd="0" destOrd="0" presId="urn:microsoft.com/office/officeart/2005/8/layout/vList2"/>
    <dgm:cxn modelId="{86419105-10D2-4BB0-B1B3-AD1B21B1D823}" srcId="{C37A3372-415F-4ED4-8A84-53C76021D7C1}" destId="{750D0ED8-A806-4489-8162-E900E7C4A0FC}" srcOrd="1" destOrd="0" parTransId="{B0A7205C-FC43-4AA6-B519-68364A71A32B}" sibTransId="{370D4F8A-6106-410E-8AC8-0E6FD8143044}"/>
    <dgm:cxn modelId="{C88C6372-E078-4A0F-AF5C-49DEBF9ADE26}" type="presOf" srcId="{228B594C-6094-4D3D-9346-70374AE20EE7}" destId="{6029E345-8408-4D61-97CD-5B2A539F889E}" srcOrd="0" destOrd="0" presId="urn:microsoft.com/office/officeart/2005/8/layout/vList2"/>
    <dgm:cxn modelId="{CFC73473-8950-4821-8BBC-D43295CF4636}" srcId="{C37A3372-415F-4ED4-8A84-53C76021D7C1}" destId="{228B594C-6094-4D3D-9346-70374AE20EE7}" srcOrd="5" destOrd="0" parTransId="{6922D2DA-990E-45D9-B7E6-FE6436609AC5}" sibTransId="{E8F35CA9-FA7F-4F78-85AC-901AFDD897AA}"/>
    <dgm:cxn modelId="{2DD6BE57-0190-4CF7-BFE6-8DDF8F7BFFF8}" type="presOf" srcId="{04674EC4-5E56-4DD2-947D-2A2DD74571FB}" destId="{701DB011-1869-499D-9FAE-EC074A0AB874}" srcOrd="0" destOrd="0" presId="urn:microsoft.com/office/officeart/2005/8/layout/vList2"/>
    <dgm:cxn modelId="{65F9BB58-D3EA-4758-A408-C6A77A9E65E7}" srcId="{C37A3372-415F-4ED4-8A84-53C76021D7C1}" destId="{CD46DFAE-ED92-4370-B282-1E4562FE012D}" srcOrd="3" destOrd="0" parTransId="{AD3072BF-9A05-4667-AFFF-2D19B5CA91AB}" sibTransId="{303F3DF3-80DF-4AC6-B6B0-77E29BA62A0C}"/>
    <dgm:cxn modelId="{68516E7D-2EF4-4AE4-8422-F42F7E88BC2A}" srcId="{C37A3372-415F-4ED4-8A84-53C76021D7C1}" destId="{04674EC4-5E56-4DD2-947D-2A2DD74571FB}" srcOrd="2" destOrd="0" parTransId="{C56122F0-41C9-4AED-979B-2684812DFC84}" sibTransId="{B2A1415C-4AE4-4DA1-BE00-171BA1597F10}"/>
    <dgm:cxn modelId="{BF82A580-72B3-4F5D-9C7C-36872C3405CA}" type="presOf" srcId="{2F167144-C955-4957-A674-3654D35B39B9}" destId="{C2AD8D90-6902-48BF-8687-E95E4589FF3D}" srcOrd="0" destOrd="0" presId="urn:microsoft.com/office/officeart/2005/8/layout/vList2"/>
    <dgm:cxn modelId="{8062B58A-292E-43C4-90D9-B2F9C82B38CE}" type="presOf" srcId="{C37A3372-415F-4ED4-8A84-53C76021D7C1}" destId="{5632DF7B-D3B4-4EF0-8049-2C018B78A33B}" srcOrd="0" destOrd="0" presId="urn:microsoft.com/office/officeart/2005/8/layout/vList2"/>
    <dgm:cxn modelId="{EB21D19C-58BB-4303-B4EA-D426FDC2E05B}" type="presOf" srcId="{ACA9FBBC-1F26-4ED1-82E2-D32ED7F585D7}" destId="{005DD51E-1B7E-4AF0-887B-DB6A00BB44FE}" srcOrd="0" destOrd="0" presId="urn:microsoft.com/office/officeart/2005/8/layout/vList2"/>
    <dgm:cxn modelId="{89E872B0-2BB7-42D3-9641-490EA40C451D}" srcId="{C37A3372-415F-4ED4-8A84-53C76021D7C1}" destId="{2F167144-C955-4957-A674-3654D35B39B9}" srcOrd="0" destOrd="0" parTransId="{C1882404-100B-4112-9F7A-B0A52A18C2CA}" sibTransId="{F3D925FA-A34D-4CC7-BA78-266B60CC2031}"/>
    <dgm:cxn modelId="{4480E0C9-B53D-423F-AE05-48EE9A292B2A}" srcId="{C37A3372-415F-4ED4-8A84-53C76021D7C1}" destId="{ACA9FBBC-1F26-4ED1-82E2-D32ED7F585D7}" srcOrd="4" destOrd="0" parTransId="{92B74C1C-E665-4140-9E76-AED1B89074C5}" sibTransId="{7B40BEC4-485E-43F3-BCF4-D51C37C3862D}"/>
    <dgm:cxn modelId="{D33DEADD-CCF2-4950-B89A-6E6414D885B2}" type="presOf" srcId="{750D0ED8-A806-4489-8162-E900E7C4A0FC}" destId="{34463959-371F-4BA5-81E9-627D78BEE954}" srcOrd="0" destOrd="0" presId="urn:microsoft.com/office/officeart/2005/8/layout/vList2"/>
    <dgm:cxn modelId="{FC64CA41-299C-4488-AE75-E6EB52C5B18A}" type="presParOf" srcId="{5632DF7B-D3B4-4EF0-8049-2C018B78A33B}" destId="{C2AD8D90-6902-48BF-8687-E95E4589FF3D}" srcOrd="0" destOrd="0" presId="urn:microsoft.com/office/officeart/2005/8/layout/vList2"/>
    <dgm:cxn modelId="{42946C03-36FF-43E3-982C-9CC9A8FEEE2B}" type="presParOf" srcId="{5632DF7B-D3B4-4EF0-8049-2C018B78A33B}" destId="{9F3BD4CF-333E-4466-AE00-8C1E3ABFF572}" srcOrd="1" destOrd="0" presId="urn:microsoft.com/office/officeart/2005/8/layout/vList2"/>
    <dgm:cxn modelId="{CEEE6F5A-6BD7-4891-8265-B23AA27B8E05}" type="presParOf" srcId="{5632DF7B-D3B4-4EF0-8049-2C018B78A33B}" destId="{34463959-371F-4BA5-81E9-627D78BEE954}" srcOrd="2" destOrd="0" presId="urn:microsoft.com/office/officeart/2005/8/layout/vList2"/>
    <dgm:cxn modelId="{72312510-615A-46C7-AA0E-B996B512B9A5}" type="presParOf" srcId="{5632DF7B-D3B4-4EF0-8049-2C018B78A33B}" destId="{BCE07CEA-07E8-4DDA-8795-D2A2DFA23BB2}" srcOrd="3" destOrd="0" presId="urn:microsoft.com/office/officeart/2005/8/layout/vList2"/>
    <dgm:cxn modelId="{8B9B2ED0-AAE9-4EE9-9AD9-A4D31DAEA69C}" type="presParOf" srcId="{5632DF7B-D3B4-4EF0-8049-2C018B78A33B}" destId="{701DB011-1869-499D-9FAE-EC074A0AB874}" srcOrd="4" destOrd="0" presId="urn:microsoft.com/office/officeart/2005/8/layout/vList2"/>
    <dgm:cxn modelId="{06FFEE6D-B854-43D2-B5A5-A35F5CE74475}" type="presParOf" srcId="{5632DF7B-D3B4-4EF0-8049-2C018B78A33B}" destId="{A591E977-14D9-4C6F-B124-727E02E742B4}" srcOrd="5" destOrd="0" presId="urn:microsoft.com/office/officeart/2005/8/layout/vList2"/>
    <dgm:cxn modelId="{AFF7081F-04EE-40FA-98E5-3F909D4B61F3}" type="presParOf" srcId="{5632DF7B-D3B4-4EF0-8049-2C018B78A33B}" destId="{285D9B18-7520-4BB2-9744-5B7BCA715CCF}" srcOrd="6" destOrd="0" presId="urn:microsoft.com/office/officeart/2005/8/layout/vList2"/>
    <dgm:cxn modelId="{E68E05F8-40B3-47A3-97AB-33AAB2F0D3E3}" type="presParOf" srcId="{5632DF7B-D3B4-4EF0-8049-2C018B78A33B}" destId="{8325642B-78DC-4F67-8545-6D2A1D1F944B}" srcOrd="7" destOrd="0" presId="urn:microsoft.com/office/officeart/2005/8/layout/vList2"/>
    <dgm:cxn modelId="{9E5BCAA2-BA6F-42E9-9586-AC776E3BD633}" type="presParOf" srcId="{5632DF7B-D3B4-4EF0-8049-2C018B78A33B}" destId="{005DD51E-1B7E-4AF0-887B-DB6A00BB44FE}" srcOrd="8" destOrd="0" presId="urn:microsoft.com/office/officeart/2005/8/layout/vList2"/>
    <dgm:cxn modelId="{30338E7D-8D6B-402A-BA8B-8E0651F14D1D}" type="presParOf" srcId="{5632DF7B-D3B4-4EF0-8049-2C018B78A33B}" destId="{C91F19AE-7C0C-4E04-B28A-82A61F9D1E9A}" srcOrd="9" destOrd="0" presId="urn:microsoft.com/office/officeart/2005/8/layout/vList2"/>
    <dgm:cxn modelId="{D3A6D656-7741-4093-8E6E-6A4FE4C63316}" type="presParOf" srcId="{5632DF7B-D3B4-4EF0-8049-2C018B78A33B}" destId="{6029E345-8408-4D61-97CD-5B2A539F889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3F5E5D-ACDB-4935-84C8-5B6E161F42E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B86C4B-B273-427A-A252-C28DFD128FAA}">
      <dgm:prSet/>
      <dgm:spPr/>
      <dgm:t>
        <a:bodyPr/>
        <a:lstStyle/>
        <a:p>
          <a:r>
            <a:rPr lang="en-US"/>
            <a:t>Smoke Testing</a:t>
          </a:r>
        </a:p>
      </dgm:t>
    </dgm:pt>
    <dgm:pt modelId="{12BBB400-D3CB-4654-BF50-E9DD2FC86680}" type="parTrans" cxnId="{6CA507D5-95C5-4B67-B7B7-3B4C7EDB100F}">
      <dgm:prSet/>
      <dgm:spPr/>
      <dgm:t>
        <a:bodyPr/>
        <a:lstStyle/>
        <a:p>
          <a:endParaRPr lang="en-US"/>
        </a:p>
      </dgm:t>
    </dgm:pt>
    <dgm:pt modelId="{449C3D7A-401C-4290-9C0D-EB27E5B280E6}" type="sibTrans" cxnId="{6CA507D5-95C5-4B67-B7B7-3B4C7EDB100F}">
      <dgm:prSet/>
      <dgm:spPr/>
      <dgm:t>
        <a:bodyPr/>
        <a:lstStyle/>
        <a:p>
          <a:endParaRPr lang="en-US"/>
        </a:p>
      </dgm:t>
    </dgm:pt>
    <dgm:pt modelId="{8A1F53B5-E4DA-4399-95FA-73374182599F}">
      <dgm:prSet/>
      <dgm:spPr/>
      <dgm:t>
        <a:bodyPr/>
        <a:lstStyle/>
        <a:p>
          <a:r>
            <a:rPr lang="en-US"/>
            <a:t>Ad-hoc Testing</a:t>
          </a:r>
        </a:p>
      </dgm:t>
    </dgm:pt>
    <dgm:pt modelId="{D4BA6C0E-0657-42D1-841C-2187E9D43079}" type="parTrans" cxnId="{BAEFCFED-C0D1-4357-90CA-EDCDDEFEFF82}">
      <dgm:prSet/>
      <dgm:spPr/>
      <dgm:t>
        <a:bodyPr/>
        <a:lstStyle/>
        <a:p>
          <a:endParaRPr lang="en-US"/>
        </a:p>
      </dgm:t>
    </dgm:pt>
    <dgm:pt modelId="{1B0C78CB-1D5A-4F58-A03A-D345F9443156}" type="sibTrans" cxnId="{BAEFCFED-C0D1-4357-90CA-EDCDDEFEFF82}">
      <dgm:prSet/>
      <dgm:spPr/>
      <dgm:t>
        <a:bodyPr/>
        <a:lstStyle/>
        <a:p>
          <a:endParaRPr lang="en-US"/>
        </a:p>
      </dgm:t>
    </dgm:pt>
    <dgm:pt modelId="{E9EF10DB-A280-4626-956E-4D77B48EA6B8}">
      <dgm:prSet/>
      <dgm:spPr/>
      <dgm:t>
        <a:bodyPr/>
        <a:lstStyle/>
        <a:p>
          <a:r>
            <a:rPr lang="en-US"/>
            <a:t>Positive Testing</a:t>
          </a:r>
        </a:p>
      </dgm:t>
    </dgm:pt>
    <dgm:pt modelId="{6551BE30-6553-4E75-BE5C-4BE3CF022DEE}" type="parTrans" cxnId="{A203CDF2-9291-4CB8-8EB1-4FADCAEDBCCF}">
      <dgm:prSet/>
      <dgm:spPr/>
      <dgm:t>
        <a:bodyPr/>
        <a:lstStyle/>
        <a:p>
          <a:endParaRPr lang="en-US"/>
        </a:p>
      </dgm:t>
    </dgm:pt>
    <dgm:pt modelId="{3EBBDCD6-5860-481B-B510-48FBCEE65322}" type="sibTrans" cxnId="{A203CDF2-9291-4CB8-8EB1-4FADCAEDBCCF}">
      <dgm:prSet/>
      <dgm:spPr/>
      <dgm:t>
        <a:bodyPr/>
        <a:lstStyle/>
        <a:p>
          <a:endParaRPr lang="en-US"/>
        </a:p>
      </dgm:t>
    </dgm:pt>
    <dgm:pt modelId="{3D8F477D-B4AA-4DA4-85FB-36BE0C545D07}">
      <dgm:prSet/>
      <dgm:spPr/>
      <dgm:t>
        <a:bodyPr/>
        <a:lstStyle/>
        <a:p>
          <a:r>
            <a:rPr lang="en-US"/>
            <a:t>Exploratory Testing</a:t>
          </a:r>
        </a:p>
      </dgm:t>
    </dgm:pt>
    <dgm:pt modelId="{83C6F266-F818-433E-B14F-C6E12ADD70AA}" type="parTrans" cxnId="{9B7A4DBA-C591-42FB-91C9-2AA6255E3710}">
      <dgm:prSet/>
      <dgm:spPr/>
      <dgm:t>
        <a:bodyPr/>
        <a:lstStyle/>
        <a:p>
          <a:endParaRPr lang="en-US"/>
        </a:p>
      </dgm:t>
    </dgm:pt>
    <dgm:pt modelId="{044D34CD-FF59-468F-8DDF-669EC9D23857}" type="sibTrans" cxnId="{9B7A4DBA-C591-42FB-91C9-2AA6255E3710}">
      <dgm:prSet/>
      <dgm:spPr/>
      <dgm:t>
        <a:bodyPr/>
        <a:lstStyle/>
        <a:p>
          <a:endParaRPr lang="en-US"/>
        </a:p>
      </dgm:t>
    </dgm:pt>
    <dgm:pt modelId="{16E139FB-9400-4E25-B65A-E66A3A778F9F}">
      <dgm:prSet/>
      <dgm:spPr/>
      <dgm:t>
        <a:bodyPr/>
        <a:lstStyle/>
        <a:p>
          <a:r>
            <a:rPr lang="en-US"/>
            <a:t>Negative Testing</a:t>
          </a:r>
        </a:p>
      </dgm:t>
    </dgm:pt>
    <dgm:pt modelId="{A5939D53-52D0-4E82-A697-2C5707287B6F}" type="parTrans" cxnId="{B79060ED-BCA4-4804-B79B-FF9175FB4F58}">
      <dgm:prSet/>
      <dgm:spPr/>
      <dgm:t>
        <a:bodyPr/>
        <a:lstStyle/>
        <a:p>
          <a:endParaRPr lang="en-US"/>
        </a:p>
      </dgm:t>
    </dgm:pt>
    <dgm:pt modelId="{42B1EF30-84A8-4877-804C-99FAE3D3226F}" type="sibTrans" cxnId="{B79060ED-BCA4-4804-B79B-FF9175FB4F58}">
      <dgm:prSet/>
      <dgm:spPr/>
      <dgm:t>
        <a:bodyPr/>
        <a:lstStyle/>
        <a:p>
          <a:endParaRPr lang="en-US"/>
        </a:p>
      </dgm:t>
    </dgm:pt>
    <dgm:pt modelId="{946A35C5-4BC2-4AE7-87B0-352139BC7486}">
      <dgm:prSet/>
      <dgm:spPr/>
      <dgm:t>
        <a:bodyPr/>
        <a:lstStyle/>
        <a:p>
          <a:r>
            <a:rPr lang="en-US"/>
            <a:t>UI Testing</a:t>
          </a:r>
        </a:p>
      </dgm:t>
    </dgm:pt>
    <dgm:pt modelId="{927E850A-9857-41E9-BC67-9B7FB4711D31}" type="parTrans" cxnId="{D7E3D228-26F5-4AD5-8ED4-BF6A80BAE9C0}">
      <dgm:prSet/>
      <dgm:spPr/>
      <dgm:t>
        <a:bodyPr/>
        <a:lstStyle/>
        <a:p>
          <a:endParaRPr lang="en-US"/>
        </a:p>
      </dgm:t>
    </dgm:pt>
    <dgm:pt modelId="{3151534F-E34C-40B3-8F3D-02EBA24C6C7B}" type="sibTrans" cxnId="{D7E3D228-26F5-4AD5-8ED4-BF6A80BAE9C0}">
      <dgm:prSet/>
      <dgm:spPr/>
      <dgm:t>
        <a:bodyPr/>
        <a:lstStyle/>
        <a:p>
          <a:endParaRPr lang="en-US"/>
        </a:p>
      </dgm:t>
    </dgm:pt>
    <dgm:pt modelId="{F8F103E0-F6A1-48FA-87D6-285FFF184FA2}">
      <dgm:prSet/>
      <dgm:spPr/>
      <dgm:t>
        <a:bodyPr/>
        <a:lstStyle/>
        <a:p>
          <a:r>
            <a:rPr lang="en-US"/>
            <a:t>Usability Testing</a:t>
          </a:r>
        </a:p>
      </dgm:t>
    </dgm:pt>
    <dgm:pt modelId="{3E4864E3-D159-499A-AD3A-9A36328FE540}" type="parTrans" cxnId="{404FFECA-79F2-4E0A-B80E-1EF2C84D3E20}">
      <dgm:prSet/>
      <dgm:spPr/>
      <dgm:t>
        <a:bodyPr/>
        <a:lstStyle/>
        <a:p>
          <a:endParaRPr lang="en-US"/>
        </a:p>
      </dgm:t>
    </dgm:pt>
    <dgm:pt modelId="{3D6FAE71-5DE2-4BFE-B510-547A7FB76488}" type="sibTrans" cxnId="{404FFECA-79F2-4E0A-B80E-1EF2C84D3E20}">
      <dgm:prSet/>
      <dgm:spPr/>
      <dgm:t>
        <a:bodyPr/>
        <a:lstStyle/>
        <a:p>
          <a:endParaRPr lang="en-US"/>
        </a:p>
      </dgm:t>
    </dgm:pt>
    <dgm:pt modelId="{EA7BF512-6327-4B2B-9734-A209CC0C6BC0}">
      <dgm:prSet/>
      <dgm:spPr/>
      <dgm:t>
        <a:bodyPr/>
        <a:lstStyle/>
        <a:p>
          <a:r>
            <a:rPr lang="en-US"/>
            <a:t>Compatibility Testing</a:t>
          </a:r>
        </a:p>
      </dgm:t>
    </dgm:pt>
    <dgm:pt modelId="{9AC1404B-FEC3-4187-8B26-DC6AD70E20CE}" type="parTrans" cxnId="{B1690FC0-48F2-4477-8F94-A85EA72BA345}">
      <dgm:prSet/>
      <dgm:spPr/>
      <dgm:t>
        <a:bodyPr/>
        <a:lstStyle/>
        <a:p>
          <a:endParaRPr lang="en-US"/>
        </a:p>
      </dgm:t>
    </dgm:pt>
    <dgm:pt modelId="{4DA62C1D-D07E-4B4E-874F-D5C01ECE7B29}" type="sibTrans" cxnId="{B1690FC0-48F2-4477-8F94-A85EA72BA345}">
      <dgm:prSet/>
      <dgm:spPr/>
      <dgm:t>
        <a:bodyPr/>
        <a:lstStyle/>
        <a:p>
          <a:endParaRPr lang="en-US"/>
        </a:p>
      </dgm:t>
    </dgm:pt>
    <dgm:pt modelId="{40E82C29-C104-4EBA-BF0B-B6B646616AB8}" type="pres">
      <dgm:prSet presAssocID="{7C3F5E5D-ACDB-4935-84C8-5B6E161F42EA}" presName="Name0" presStyleCnt="0">
        <dgm:presLayoutVars>
          <dgm:dir/>
          <dgm:resizeHandles val="exact"/>
        </dgm:presLayoutVars>
      </dgm:prSet>
      <dgm:spPr/>
    </dgm:pt>
    <dgm:pt modelId="{D58EBD40-AC2E-4D3F-8000-555BC2830579}" type="pres">
      <dgm:prSet presAssocID="{2DB86C4B-B273-427A-A252-C28DFD128FAA}" presName="node" presStyleLbl="node1" presStyleIdx="0" presStyleCnt="8">
        <dgm:presLayoutVars>
          <dgm:bulletEnabled val="1"/>
        </dgm:presLayoutVars>
      </dgm:prSet>
      <dgm:spPr/>
    </dgm:pt>
    <dgm:pt modelId="{3C490CEC-0CE0-4FBC-AE50-AD2870EF66F4}" type="pres">
      <dgm:prSet presAssocID="{449C3D7A-401C-4290-9C0D-EB27E5B280E6}" presName="sibTrans" presStyleLbl="sibTrans1D1" presStyleIdx="0" presStyleCnt="7"/>
      <dgm:spPr/>
    </dgm:pt>
    <dgm:pt modelId="{55999F03-F7CD-4A25-B181-0475FD694779}" type="pres">
      <dgm:prSet presAssocID="{449C3D7A-401C-4290-9C0D-EB27E5B280E6}" presName="connectorText" presStyleLbl="sibTrans1D1" presStyleIdx="0" presStyleCnt="7"/>
      <dgm:spPr/>
    </dgm:pt>
    <dgm:pt modelId="{AAF0589F-150F-4551-98AE-F426A46675FF}" type="pres">
      <dgm:prSet presAssocID="{8A1F53B5-E4DA-4399-95FA-73374182599F}" presName="node" presStyleLbl="node1" presStyleIdx="1" presStyleCnt="8">
        <dgm:presLayoutVars>
          <dgm:bulletEnabled val="1"/>
        </dgm:presLayoutVars>
      </dgm:prSet>
      <dgm:spPr/>
    </dgm:pt>
    <dgm:pt modelId="{02DF8744-7A73-48C9-874A-F5923AA0079B}" type="pres">
      <dgm:prSet presAssocID="{1B0C78CB-1D5A-4F58-A03A-D345F9443156}" presName="sibTrans" presStyleLbl="sibTrans1D1" presStyleIdx="1" presStyleCnt="7"/>
      <dgm:spPr/>
    </dgm:pt>
    <dgm:pt modelId="{34749021-1DB6-4746-96E9-0BD6149A610C}" type="pres">
      <dgm:prSet presAssocID="{1B0C78CB-1D5A-4F58-A03A-D345F9443156}" presName="connectorText" presStyleLbl="sibTrans1D1" presStyleIdx="1" presStyleCnt="7"/>
      <dgm:spPr/>
    </dgm:pt>
    <dgm:pt modelId="{EDE784EC-76EF-4412-9FFE-E920EDD62AA8}" type="pres">
      <dgm:prSet presAssocID="{E9EF10DB-A280-4626-956E-4D77B48EA6B8}" presName="node" presStyleLbl="node1" presStyleIdx="2" presStyleCnt="8">
        <dgm:presLayoutVars>
          <dgm:bulletEnabled val="1"/>
        </dgm:presLayoutVars>
      </dgm:prSet>
      <dgm:spPr/>
    </dgm:pt>
    <dgm:pt modelId="{9AC3E350-D4E5-45D7-B50A-7D4AC0FEA13E}" type="pres">
      <dgm:prSet presAssocID="{3EBBDCD6-5860-481B-B510-48FBCEE65322}" presName="sibTrans" presStyleLbl="sibTrans1D1" presStyleIdx="2" presStyleCnt="7"/>
      <dgm:spPr/>
    </dgm:pt>
    <dgm:pt modelId="{3FF29459-7662-4AD6-82D7-948140F313FC}" type="pres">
      <dgm:prSet presAssocID="{3EBBDCD6-5860-481B-B510-48FBCEE65322}" presName="connectorText" presStyleLbl="sibTrans1D1" presStyleIdx="2" presStyleCnt="7"/>
      <dgm:spPr/>
    </dgm:pt>
    <dgm:pt modelId="{791A9C6F-91AE-48EE-880F-3026A8707C8B}" type="pres">
      <dgm:prSet presAssocID="{3D8F477D-B4AA-4DA4-85FB-36BE0C545D07}" presName="node" presStyleLbl="node1" presStyleIdx="3" presStyleCnt="8">
        <dgm:presLayoutVars>
          <dgm:bulletEnabled val="1"/>
        </dgm:presLayoutVars>
      </dgm:prSet>
      <dgm:spPr/>
    </dgm:pt>
    <dgm:pt modelId="{46DC942A-FC08-458C-902E-F5261ED40C66}" type="pres">
      <dgm:prSet presAssocID="{044D34CD-FF59-468F-8DDF-669EC9D23857}" presName="sibTrans" presStyleLbl="sibTrans1D1" presStyleIdx="3" presStyleCnt="7"/>
      <dgm:spPr/>
    </dgm:pt>
    <dgm:pt modelId="{9A0FB92E-EAB2-464F-824B-2539350950E2}" type="pres">
      <dgm:prSet presAssocID="{044D34CD-FF59-468F-8DDF-669EC9D23857}" presName="connectorText" presStyleLbl="sibTrans1D1" presStyleIdx="3" presStyleCnt="7"/>
      <dgm:spPr/>
    </dgm:pt>
    <dgm:pt modelId="{D79EAD6D-D418-4070-9A54-8BC1F74E72CD}" type="pres">
      <dgm:prSet presAssocID="{16E139FB-9400-4E25-B65A-E66A3A778F9F}" presName="node" presStyleLbl="node1" presStyleIdx="4" presStyleCnt="8">
        <dgm:presLayoutVars>
          <dgm:bulletEnabled val="1"/>
        </dgm:presLayoutVars>
      </dgm:prSet>
      <dgm:spPr/>
    </dgm:pt>
    <dgm:pt modelId="{A9A7AA7A-189C-4D10-A723-D0F61F77005B}" type="pres">
      <dgm:prSet presAssocID="{42B1EF30-84A8-4877-804C-99FAE3D3226F}" presName="sibTrans" presStyleLbl="sibTrans1D1" presStyleIdx="4" presStyleCnt="7"/>
      <dgm:spPr/>
    </dgm:pt>
    <dgm:pt modelId="{19A55628-4109-429E-88A9-B468EC2E5FE4}" type="pres">
      <dgm:prSet presAssocID="{42B1EF30-84A8-4877-804C-99FAE3D3226F}" presName="connectorText" presStyleLbl="sibTrans1D1" presStyleIdx="4" presStyleCnt="7"/>
      <dgm:spPr/>
    </dgm:pt>
    <dgm:pt modelId="{5450353D-D372-4F25-9CD1-5CD0EDFAC9EC}" type="pres">
      <dgm:prSet presAssocID="{946A35C5-4BC2-4AE7-87B0-352139BC7486}" presName="node" presStyleLbl="node1" presStyleIdx="5" presStyleCnt="8">
        <dgm:presLayoutVars>
          <dgm:bulletEnabled val="1"/>
        </dgm:presLayoutVars>
      </dgm:prSet>
      <dgm:spPr/>
    </dgm:pt>
    <dgm:pt modelId="{07B1BEC0-7D5A-426B-B0D2-A2E34EA56468}" type="pres">
      <dgm:prSet presAssocID="{3151534F-E34C-40B3-8F3D-02EBA24C6C7B}" presName="sibTrans" presStyleLbl="sibTrans1D1" presStyleIdx="5" presStyleCnt="7"/>
      <dgm:spPr/>
    </dgm:pt>
    <dgm:pt modelId="{C24AFEA6-091B-4B57-9A28-46F54747A25B}" type="pres">
      <dgm:prSet presAssocID="{3151534F-E34C-40B3-8F3D-02EBA24C6C7B}" presName="connectorText" presStyleLbl="sibTrans1D1" presStyleIdx="5" presStyleCnt="7"/>
      <dgm:spPr/>
    </dgm:pt>
    <dgm:pt modelId="{C393CA75-4E5B-489F-BA65-FEAE9D774BEF}" type="pres">
      <dgm:prSet presAssocID="{F8F103E0-F6A1-48FA-87D6-285FFF184FA2}" presName="node" presStyleLbl="node1" presStyleIdx="6" presStyleCnt="8">
        <dgm:presLayoutVars>
          <dgm:bulletEnabled val="1"/>
        </dgm:presLayoutVars>
      </dgm:prSet>
      <dgm:spPr/>
    </dgm:pt>
    <dgm:pt modelId="{6B9FF9DE-627D-483F-AD79-4491E37ED516}" type="pres">
      <dgm:prSet presAssocID="{3D6FAE71-5DE2-4BFE-B510-547A7FB76488}" presName="sibTrans" presStyleLbl="sibTrans1D1" presStyleIdx="6" presStyleCnt="7"/>
      <dgm:spPr/>
    </dgm:pt>
    <dgm:pt modelId="{6FD72B79-7A97-4269-AC79-237861625565}" type="pres">
      <dgm:prSet presAssocID="{3D6FAE71-5DE2-4BFE-B510-547A7FB76488}" presName="connectorText" presStyleLbl="sibTrans1D1" presStyleIdx="6" presStyleCnt="7"/>
      <dgm:spPr/>
    </dgm:pt>
    <dgm:pt modelId="{BCFA36BC-7528-4D5A-9A3A-09B82122AE12}" type="pres">
      <dgm:prSet presAssocID="{EA7BF512-6327-4B2B-9734-A209CC0C6BC0}" presName="node" presStyleLbl="node1" presStyleIdx="7" presStyleCnt="8">
        <dgm:presLayoutVars>
          <dgm:bulletEnabled val="1"/>
        </dgm:presLayoutVars>
      </dgm:prSet>
      <dgm:spPr/>
    </dgm:pt>
  </dgm:ptLst>
  <dgm:cxnLst>
    <dgm:cxn modelId="{40073D01-CF94-419D-97ED-B16F9AFE7AAD}" type="presOf" srcId="{3EBBDCD6-5860-481B-B510-48FBCEE65322}" destId="{9AC3E350-D4E5-45D7-B50A-7D4AC0FEA13E}" srcOrd="0" destOrd="0" presId="urn:microsoft.com/office/officeart/2016/7/layout/RepeatingBendingProcessNew"/>
    <dgm:cxn modelId="{A2712B0D-C373-4D1E-A744-69582C9203F3}" type="presOf" srcId="{449C3D7A-401C-4290-9C0D-EB27E5B280E6}" destId="{55999F03-F7CD-4A25-B181-0475FD694779}" srcOrd="1" destOrd="0" presId="urn:microsoft.com/office/officeart/2016/7/layout/RepeatingBendingProcessNew"/>
    <dgm:cxn modelId="{6B239710-0B46-47E9-8FF2-EDC81626CF1F}" type="presOf" srcId="{044D34CD-FF59-468F-8DDF-669EC9D23857}" destId="{9A0FB92E-EAB2-464F-824B-2539350950E2}" srcOrd="1" destOrd="0" presId="urn:microsoft.com/office/officeart/2016/7/layout/RepeatingBendingProcessNew"/>
    <dgm:cxn modelId="{14D6FF18-4CD3-48C5-9334-99C09E05440D}" type="presOf" srcId="{3D8F477D-B4AA-4DA4-85FB-36BE0C545D07}" destId="{791A9C6F-91AE-48EE-880F-3026A8707C8B}" srcOrd="0" destOrd="0" presId="urn:microsoft.com/office/officeart/2016/7/layout/RepeatingBendingProcessNew"/>
    <dgm:cxn modelId="{13565919-BCE6-42D9-9FFB-10A1D5274AE9}" type="presOf" srcId="{044D34CD-FF59-468F-8DDF-669EC9D23857}" destId="{46DC942A-FC08-458C-902E-F5261ED40C66}" srcOrd="0" destOrd="0" presId="urn:microsoft.com/office/officeart/2016/7/layout/RepeatingBendingProcessNew"/>
    <dgm:cxn modelId="{11010622-DAB5-4EB6-955F-27FBC8920CC0}" type="presOf" srcId="{42B1EF30-84A8-4877-804C-99FAE3D3226F}" destId="{A9A7AA7A-189C-4D10-A723-D0F61F77005B}" srcOrd="0" destOrd="0" presId="urn:microsoft.com/office/officeart/2016/7/layout/RepeatingBendingProcessNew"/>
    <dgm:cxn modelId="{D7E3D228-26F5-4AD5-8ED4-BF6A80BAE9C0}" srcId="{7C3F5E5D-ACDB-4935-84C8-5B6E161F42EA}" destId="{946A35C5-4BC2-4AE7-87B0-352139BC7486}" srcOrd="5" destOrd="0" parTransId="{927E850A-9857-41E9-BC67-9B7FB4711D31}" sibTransId="{3151534F-E34C-40B3-8F3D-02EBA24C6C7B}"/>
    <dgm:cxn modelId="{28E7592F-7C35-4802-80C5-255B0EF70D87}" type="presOf" srcId="{3151534F-E34C-40B3-8F3D-02EBA24C6C7B}" destId="{07B1BEC0-7D5A-426B-B0D2-A2E34EA56468}" srcOrd="0" destOrd="0" presId="urn:microsoft.com/office/officeart/2016/7/layout/RepeatingBendingProcessNew"/>
    <dgm:cxn modelId="{75E03F3E-B5E2-4F10-9E70-9A49F77457C4}" type="presOf" srcId="{F8F103E0-F6A1-48FA-87D6-285FFF184FA2}" destId="{C393CA75-4E5B-489F-BA65-FEAE9D774BEF}" srcOrd="0" destOrd="0" presId="urn:microsoft.com/office/officeart/2016/7/layout/RepeatingBendingProcessNew"/>
    <dgm:cxn modelId="{18DC3C64-B9CF-4D67-9576-27A4C117162C}" type="presOf" srcId="{E9EF10DB-A280-4626-956E-4D77B48EA6B8}" destId="{EDE784EC-76EF-4412-9FFE-E920EDD62AA8}" srcOrd="0" destOrd="0" presId="urn:microsoft.com/office/officeart/2016/7/layout/RepeatingBendingProcessNew"/>
    <dgm:cxn modelId="{78183E68-E85D-4356-8906-ECC36EA52C09}" type="presOf" srcId="{3D6FAE71-5DE2-4BFE-B510-547A7FB76488}" destId="{6FD72B79-7A97-4269-AC79-237861625565}" srcOrd="1" destOrd="0" presId="urn:microsoft.com/office/officeart/2016/7/layout/RepeatingBendingProcessNew"/>
    <dgm:cxn modelId="{9C92E46A-B52E-4DA1-9C35-FCD02B133C3C}" type="presOf" srcId="{3D6FAE71-5DE2-4BFE-B510-547A7FB76488}" destId="{6B9FF9DE-627D-483F-AD79-4491E37ED516}" srcOrd="0" destOrd="0" presId="urn:microsoft.com/office/officeart/2016/7/layout/RepeatingBendingProcessNew"/>
    <dgm:cxn modelId="{8849A250-FB00-4605-8EA4-7F61347F1A5A}" type="presOf" srcId="{EA7BF512-6327-4B2B-9734-A209CC0C6BC0}" destId="{BCFA36BC-7528-4D5A-9A3A-09B82122AE12}" srcOrd="0" destOrd="0" presId="urn:microsoft.com/office/officeart/2016/7/layout/RepeatingBendingProcessNew"/>
    <dgm:cxn modelId="{FB677D80-B686-4E19-B5DF-032C1DC72CE8}" type="presOf" srcId="{1B0C78CB-1D5A-4F58-A03A-D345F9443156}" destId="{34749021-1DB6-4746-96E9-0BD6149A610C}" srcOrd="1" destOrd="0" presId="urn:microsoft.com/office/officeart/2016/7/layout/RepeatingBendingProcessNew"/>
    <dgm:cxn modelId="{D249F39A-68A0-469D-811F-4AD671032BFE}" type="presOf" srcId="{3151534F-E34C-40B3-8F3D-02EBA24C6C7B}" destId="{C24AFEA6-091B-4B57-9A28-46F54747A25B}" srcOrd="1" destOrd="0" presId="urn:microsoft.com/office/officeart/2016/7/layout/RepeatingBendingProcessNew"/>
    <dgm:cxn modelId="{14950A9F-E4C2-4AE8-BB12-C61E747C8171}" type="presOf" srcId="{1B0C78CB-1D5A-4F58-A03A-D345F9443156}" destId="{02DF8744-7A73-48C9-874A-F5923AA0079B}" srcOrd="0" destOrd="0" presId="urn:microsoft.com/office/officeart/2016/7/layout/RepeatingBendingProcessNew"/>
    <dgm:cxn modelId="{CA8DD0A0-0A1D-4007-B494-9B13541642B7}" type="presOf" srcId="{7C3F5E5D-ACDB-4935-84C8-5B6E161F42EA}" destId="{40E82C29-C104-4EBA-BF0B-B6B646616AB8}" srcOrd="0" destOrd="0" presId="urn:microsoft.com/office/officeart/2016/7/layout/RepeatingBendingProcessNew"/>
    <dgm:cxn modelId="{42B67EA7-85A7-4662-BAB5-7FC7E935FACF}" type="presOf" srcId="{42B1EF30-84A8-4877-804C-99FAE3D3226F}" destId="{19A55628-4109-429E-88A9-B468EC2E5FE4}" srcOrd="1" destOrd="0" presId="urn:microsoft.com/office/officeart/2016/7/layout/RepeatingBendingProcessNew"/>
    <dgm:cxn modelId="{003E8EAC-0C9D-45A8-9E22-78A846E05DC0}" type="presOf" srcId="{449C3D7A-401C-4290-9C0D-EB27E5B280E6}" destId="{3C490CEC-0CE0-4FBC-AE50-AD2870EF66F4}" srcOrd="0" destOrd="0" presId="urn:microsoft.com/office/officeart/2016/7/layout/RepeatingBendingProcessNew"/>
    <dgm:cxn modelId="{7CD21CB8-6D0E-4C5D-BD2A-8B2EBF250908}" type="presOf" srcId="{8A1F53B5-E4DA-4399-95FA-73374182599F}" destId="{AAF0589F-150F-4551-98AE-F426A46675FF}" srcOrd="0" destOrd="0" presId="urn:microsoft.com/office/officeart/2016/7/layout/RepeatingBendingProcessNew"/>
    <dgm:cxn modelId="{9B7A4DBA-C591-42FB-91C9-2AA6255E3710}" srcId="{7C3F5E5D-ACDB-4935-84C8-5B6E161F42EA}" destId="{3D8F477D-B4AA-4DA4-85FB-36BE0C545D07}" srcOrd="3" destOrd="0" parTransId="{83C6F266-F818-433E-B14F-C6E12ADD70AA}" sibTransId="{044D34CD-FF59-468F-8DDF-669EC9D23857}"/>
    <dgm:cxn modelId="{B1690FC0-48F2-4477-8F94-A85EA72BA345}" srcId="{7C3F5E5D-ACDB-4935-84C8-5B6E161F42EA}" destId="{EA7BF512-6327-4B2B-9734-A209CC0C6BC0}" srcOrd="7" destOrd="0" parTransId="{9AC1404B-FEC3-4187-8B26-DC6AD70E20CE}" sibTransId="{4DA62C1D-D07E-4B4E-874F-D5C01ECE7B29}"/>
    <dgm:cxn modelId="{4BDFEDC2-AADB-44B5-9945-8330988373C6}" type="presOf" srcId="{2DB86C4B-B273-427A-A252-C28DFD128FAA}" destId="{D58EBD40-AC2E-4D3F-8000-555BC2830579}" srcOrd="0" destOrd="0" presId="urn:microsoft.com/office/officeart/2016/7/layout/RepeatingBendingProcessNew"/>
    <dgm:cxn modelId="{999FC6C3-C599-45B7-9B3C-68A7F1180F94}" type="presOf" srcId="{946A35C5-4BC2-4AE7-87B0-352139BC7486}" destId="{5450353D-D372-4F25-9CD1-5CD0EDFAC9EC}" srcOrd="0" destOrd="0" presId="urn:microsoft.com/office/officeart/2016/7/layout/RepeatingBendingProcessNew"/>
    <dgm:cxn modelId="{404FFECA-79F2-4E0A-B80E-1EF2C84D3E20}" srcId="{7C3F5E5D-ACDB-4935-84C8-5B6E161F42EA}" destId="{F8F103E0-F6A1-48FA-87D6-285FFF184FA2}" srcOrd="6" destOrd="0" parTransId="{3E4864E3-D159-499A-AD3A-9A36328FE540}" sibTransId="{3D6FAE71-5DE2-4BFE-B510-547A7FB76488}"/>
    <dgm:cxn modelId="{97127DCD-4E17-4AE3-9AEF-35CB8B83F294}" type="presOf" srcId="{3EBBDCD6-5860-481B-B510-48FBCEE65322}" destId="{3FF29459-7662-4AD6-82D7-948140F313FC}" srcOrd="1" destOrd="0" presId="urn:microsoft.com/office/officeart/2016/7/layout/RepeatingBendingProcessNew"/>
    <dgm:cxn modelId="{6CA507D5-95C5-4B67-B7B7-3B4C7EDB100F}" srcId="{7C3F5E5D-ACDB-4935-84C8-5B6E161F42EA}" destId="{2DB86C4B-B273-427A-A252-C28DFD128FAA}" srcOrd="0" destOrd="0" parTransId="{12BBB400-D3CB-4654-BF50-E9DD2FC86680}" sibTransId="{449C3D7A-401C-4290-9C0D-EB27E5B280E6}"/>
    <dgm:cxn modelId="{B79060ED-BCA4-4804-B79B-FF9175FB4F58}" srcId="{7C3F5E5D-ACDB-4935-84C8-5B6E161F42EA}" destId="{16E139FB-9400-4E25-B65A-E66A3A778F9F}" srcOrd="4" destOrd="0" parTransId="{A5939D53-52D0-4E82-A697-2C5707287B6F}" sibTransId="{42B1EF30-84A8-4877-804C-99FAE3D3226F}"/>
    <dgm:cxn modelId="{BAEFCFED-C0D1-4357-90CA-EDCDDEFEFF82}" srcId="{7C3F5E5D-ACDB-4935-84C8-5B6E161F42EA}" destId="{8A1F53B5-E4DA-4399-95FA-73374182599F}" srcOrd="1" destOrd="0" parTransId="{D4BA6C0E-0657-42D1-841C-2187E9D43079}" sibTransId="{1B0C78CB-1D5A-4F58-A03A-D345F9443156}"/>
    <dgm:cxn modelId="{9BC033F2-86A6-4F28-B51C-676235605DDF}" type="presOf" srcId="{16E139FB-9400-4E25-B65A-E66A3A778F9F}" destId="{D79EAD6D-D418-4070-9A54-8BC1F74E72CD}" srcOrd="0" destOrd="0" presId="urn:microsoft.com/office/officeart/2016/7/layout/RepeatingBendingProcessNew"/>
    <dgm:cxn modelId="{A203CDF2-9291-4CB8-8EB1-4FADCAEDBCCF}" srcId="{7C3F5E5D-ACDB-4935-84C8-5B6E161F42EA}" destId="{E9EF10DB-A280-4626-956E-4D77B48EA6B8}" srcOrd="2" destOrd="0" parTransId="{6551BE30-6553-4E75-BE5C-4BE3CF022DEE}" sibTransId="{3EBBDCD6-5860-481B-B510-48FBCEE65322}"/>
    <dgm:cxn modelId="{595CB8F3-4370-4252-876B-AA45FB5C3DAA}" type="presParOf" srcId="{40E82C29-C104-4EBA-BF0B-B6B646616AB8}" destId="{D58EBD40-AC2E-4D3F-8000-555BC2830579}" srcOrd="0" destOrd="0" presId="urn:microsoft.com/office/officeart/2016/7/layout/RepeatingBendingProcessNew"/>
    <dgm:cxn modelId="{2776F6AC-7263-442E-A52A-748E0AC5CDD6}" type="presParOf" srcId="{40E82C29-C104-4EBA-BF0B-B6B646616AB8}" destId="{3C490CEC-0CE0-4FBC-AE50-AD2870EF66F4}" srcOrd="1" destOrd="0" presId="urn:microsoft.com/office/officeart/2016/7/layout/RepeatingBendingProcessNew"/>
    <dgm:cxn modelId="{40A2A3EB-D4B3-4CD8-BCBA-28471667C8E6}" type="presParOf" srcId="{3C490CEC-0CE0-4FBC-AE50-AD2870EF66F4}" destId="{55999F03-F7CD-4A25-B181-0475FD694779}" srcOrd="0" destOrd="0" presId="urn:microsoft.com/office/officeart/2016/7/layout/RepeatingBendingProcessNew"/>
    <dgm:cxn modelId="{897227BA-3E7F-40D8-BC32-C596E9F3DAF0}" type="presParOf" srcId="{40E82C29-C104-4EBA-BF0B-B6B646616AB8}" destId="{AAF0589F-150F-4551-98AE-F426A46675FF}" srcOrd="2" destOrd="0" presId="urn:microsoft.com/office/officeart/2016/7/layout/RepeatingBendingProcessNew"/>
    <dgm:cxn modelId="{CC36C7AA-1DCA-438B-97D6-7161DBFD0C68}" type="presParOf" srcId="{40E82C29-C104-4EBA-BF0B-B6B646616AB8}" destId="{02DF8744-7A73-48C9-874A-F5923AA0079B}" srcOrd="3" destOrd="0" presId="urn:microsoft.com/office/officeart/2016/7/layout/RepeatingBendingProcessNew"/>
    <dgm:cxn modelId="{30657719-DA88-4EFD-AF29-177E002CDC25}" type="presParOf" srcId="{02DF8744-7A73-48C9-874A-F5923AA0079B}" destId="{34749021-1DB6-4746-96E9-0BD6149A610C}" srcOrd="0" destOrd="0" presId="urn:microsoft.com/office/officeart/2016/7/layout/RepeatingBendingProcessNew"/>
    <dgm:cxn modelId="{41510595-21F4-4A9D-B6FA-C3BBD8CEBA29}" type="presParOf" srcId="{40E82C29-C104-4EBA-BF0B-B6B646616AB8}" destId="{EDE784EC-76EF-4412-9FFE-E920EDD62AA8}" srcOrd="4" destOrd="0" presId="urn:microsoft.com/office/officeart/2016/7/layout/RepeatingBendingProcessNew"/>
    <dgm:cxn modelId="{81EDCF0F-D54D-4B55-9644-25FCB6AF1239}" type="presParOf" srcId="{40E82C29-C104-4EBA-BF0B-B6B646616AB8}" destId="{9AC3E350-D4E5-45D7-B50A-7D4AC0FEA13E}" srcOrd="5" destOrd="0" presId="urn:microsoft.com/office/officeart/2016/7/layout/RepeatingBendingProcessNew"/>
    <dgm:cxn modelId="{81B15104-8541-45FF-85EC-B5149B0F4347}" type="presParOf" srcId="{9AC3E350-D4E5-45D7-B50A-7D4AC0FEA13E}" destId="{3FF29459-7662-4AD6-82D7-948140F313FC}" srcOrd="0" destOrd="0" presId="urn:microsoft.com/office/officeart/2016/7/layout/RepeatingBendingProcessNew"/>
    <dgm:cxn modelId="{DA02CC64-BBEC-4BAC-A76F-ED758E8A746B}" type="presParOf" srcId="{40E82C29-C104-4EBA-BF0B-B6B646616AB8}" destId="{791A9C6F-91AE-48EE-880F-3026A8707C8B}" srcOrd="6" destOrd="0" presId="urn:microsoft.com/office/officeart/2016/7/layout/RepeatingBendingProcessNew"/>
    <dgm:cxn modelId="{AB7DFBFE-D0AC-485C-B47C-467CED5DF4FA}" type="presParOf" srcId="{40E82C29-C104-4EBA-BF0B-B6B646616AB8}" destId="{46DC942A-FC08-458C-902E-F5261ED40C66}" srcOrd="7" destOrd="0" presId="urn:microsoft.com/office/officeart/2016/7/layout/RepeatingBendingProcessNew"/>
    <dgm:cxn modelId="{753D7AA2-60B1-4C42-B36D-EB155B4B97BB}" type="presParOf" srcId="{46DC942A-FC08-458C-902E-F5261ED40C66}" destId="{9A0FB92E-EAB2-464F-824B-2539350950E2}" srcOrd="0" destOrd="0" presId="urn:microsoft.com/office/officeart/2016/7/layout/RepeatingBendingProcessNew"/>
    <dgm:cxn modelId="{3886EBC6-CABE-4A06-B0EF-E6872931AF34}" type="presParOf" srcId="{40E82C29-C104-4EBA-BF0B-B6B646616AB8}" destId="{D79EAD6D-D418-4070-9A54-8BC1F74E72CD}" srcOrd="8" destOrd="0" presId="urn:microsoft.com/office/officeart/2016/7/layout/RepeatingBendingProcessNew"/>
    <dgm:cxn modelId="{7C25810C-8CDB-40C2-9519-0CE85DC1B2F7}" type="presParOf" srcId="{40E82C29-C104-4EBA-BF0B-B6B646616AB8}" destId="{A9A7AA7A-189C-4D10-A723-D0F61F77005B}" srcOrd="9" destOrd="0" presId="urn:microsoft.com/office/officeart/2016/7/layout/RepeatingBendingProcessNew"/>
    <dgm:cxn modelId="{A3C51913-BD5B-4844-9129-E21C61349C65}" type="presParOf" srcId="{A9A7AA7A-189C-4D10-A723-D0F61F77005B}" destId="{19A55628-4109-429E-88A9-B468EC2E5FE4}" srcOrd="0" destOrd="0" presId="urn:microsoft.com/office/officeart/2016/7/layout/RepeatingBendingProcessNew"/>
    <dgm:cxn modelId="{75CBAFEE-7BEC-4537-9844-0F4BAFF2A8D1}" type="presParOf" srcId="{40E82C29-C104-4EBA-BF0B-B6B646616AB8}" destId="{5450353D-D372-4F25-9CD1-5CD0EDFAC9EC}" srcOrd="10" destOrd="0" presId="urn:microsoft.com/office/officeart/2016/7/layout/RepeatingBendingProcessNew"/>
    <dgm:cxn modelId="{D0BF406E-F150-4FC8-8B1F-48FE442D9985}" type="presParOf" srcId="{40E82C29-C104-4EBA-BF0B-B6B646616AB8}" destId="{07B1BEC0-7D5A-426B-B0D2-A2E34EA56468}" srcOrd="11" destOrd="0" presId="urn:microsoft.com/office/officeart/2016/7/layout/RepeatingBendingProcessNew"/>
    <dgm:cxn modelId="{A995BC6F-88C3-4805-A5CB-E43C27FBE403}" type="presParOf" srcId="{07B1BEC0-7D5A-426B-B0D2-A2E34EA56468}" destId="{C24AFEA6-091B-4B57-9A28-46F54747A25B}" srcOrd="0" destOrd="0" presId="urn:microsoft.com/office/officeart/2016/7/layout/RepeatingBendingProcessNew"/>
    <dgm:cxn modelId="{4FABC417-B744-43F2-B109-471A57D865FE}" type="presParOf" srcId="{40E82C29-C104-4EBA-BF0B-B6B646616AB8}" destId="{C393CA75-4E5B-489F-BA65-FEAE9D774BEF}" srcOrd="12" destOrd="0" presId="urn:microsoft.com/office/officeart/2016/7/layout/RepeatingBendingProcessNew"/>
    <dgm:cxn modelId="{F5F745E2-6DE6-48D6-A786-C6E4A6F70C73}" type="presParOf" srcId="{40E82C29-C104-4EBA-BF0B-B6B646616AB8}" destId="{6B9FF9DE-627D-483F-AD79-4491E37ED516}" srcOrd="13" destOrd="0" presId="urn:microsoft.com/office/officeart/2016/7/layout/RepeatingBendingProcessNew"/>
    <dgm:cxn modelId="{19935F3D-48DB-4135-AEE2-6C646462FB35}" type="presParOf" srcId="{6B9FF9DE-627D-483F-AD79-4491E37ED516}" destId="{6FD72B79-7A97-4269-AC79-237861625565}" srcOrd="0" destOrd="0" presId="urn:microsoft.com/office/officeart/2016/7/layout/RepeatingBendingProcessNew"/>
    <dgm:cxn modelId="{49AB5117-F5A7-49D1-A74D-997745763542}" type="presParOf" srcId="{40E82C29-C104-4EBA-BF0B-B6B646616AB8}" destId="{BCFA36BC-7528-4D5A-9A3A-09B82122AE12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C6F500-1327-4E32-B331-F06692F566C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61B4AB-B57E-4663-BCA7-F658E723F706}">
      <dgm:prSet/>
      <dgm:spPr/>
      <dgm:t>
        <a:bodyPr/>
        <a:lstStyle/>
        <a:p>
          <a:r>
            <a:rPr lang="en-GB"/>
            <a:t>The main functionalities of the website were tested during Smoke Testing sessions. From a total number of 36 smoke tests, 29 tests (82.26%) passed, and 7 tests (17.74%) failed. The failed test cases were related to the following functionalities: Main Tabs, User Account, Search and Shopping Cart. </a:t>
          </a:r>
          <a:endParaRPr lang="en-US"/>
        </a:p>
      </dgm:t>
    </dgm:pt>
    <dgm:pt modelId="{C262D7CA-E236-457B-9491-F2AF0C9FB20D}" type="parTrans" cxnId="{ACF6A298-37F3-4ED9-8EA1-CC84520B2BBC}">
      <dgm:prSet/>
      <dgm:spPr/>
      <dgm:t>
        <a:bodyPr/>
        <a:lstStyle/>
        <a:p>
          <a:endParaRPr lang="en-US"/>
        </a:p>
      </dgm:t>
    </dgm:pt>
    <dgm:pt modelId="{D0863717-36B9-412E-8C45-B73D87A56945}" type="sibTrans" cxnId="{ACF6A298-37F3-4ED9-8EA1-CC84520B2BB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D787B091-A01A-4ACD-8697-A6E85E6C01C3}">
      <dgm:prSet/>
      <dgm:spPr/>
      <dgm:t>
        <a:bodyPr/>
        <a:lstStyle/>
        <a:p>
          <a:r>
            <a:rPr lang="en-GB" dirty="0"/>
            <a:t>In addition to Smoke Testing and Positive Testing, testing types such as Exploratory Testing, UI Testing, Compatibility Testing, Ad-hoc Testing, Negative Testing and Usability Testing were covered.</a:t>
          </a:r>
          <a:endParaRPr lang="en-US" dirty="0"/>
        </a:p>
      </dgm:t>
    </dgm:pt>
    <dgm:pt modelId="{AF7FD77C-4CC6-40EA-B750-B009A3BD8BF0}" type="parTrans" cxnId="{7B703EF0-4933-41B1-88BE-AC9D980645D2}">
      <dgm:prSet/>
      <dgm:spPr/>
      <dgm:t>
        <a:bodyPr/>
        <a:lstStyle/>
        <a:p>
          <a:endParaRPr lang="en-US"/>
        </a:p>
      </dgm:t>
    </dgm:pt>
    <dgm:pt modelId="{4953C67C-1BF1-4AF2-8EB7-AAE9192E26CF}" type="sibTrans" cxnId="{7B703EF0-4933-41B1-88BE-AC9D980645D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7B2D5F38-DC5F-4344-B3F2-52F12CE77022}">
      <dgm:prSet/>
      <dgm:spPr/>
      <dgm:t>
        <a:bodyPr/>
        <a:lstStyle/>
        <a:p>
          <a:r>
            <a:rPr lang="en-GB"/>
            <a:t>A total number of 27 new bugs were identified, the majority being identified during Exploratory and Negative Testing. 17 of the identified bugs have a major grade of severity, while the rest of 10 were considered of normal severity.</a:t>
          </a:r>
          <a:endParaRPr lang="en-US"/>
        </a:p>
      </dgm:t>
    </dgm:pt>
    <dgm:pt modelId="{180A7921-7E72-4F9F-9BC1-C58D4D79848E}" type="parTrans" cxnId="{A9F7CA2A-EC48-4613-8C61-60DF39C38676}">
      <dgm:prSet/>
      <dgm:spPr/>
      <dgm:t>
        <a:bodyPr/>
        <a:lstStyle/>
        <a:p>
          <a:endParaRPr lang="en-US"/>
        </a:p>
      </dgm:t>
    </dgm:pt>
    <dgm:pt modelId="{452841CD-BB33-4DBD-9B97-F96BD1952541}" type="sibTrans" cxnId="{A9F7CA2A-EC48-4613-8C61-60DF39C3867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EDC25A6C-9F18-4C6C-8208-58E539DD857F}">
      <dgm:prSet/>
      <dgm:spPr/>
      <dgm:t>
        <a:bodyPr/>
        <a:lstStyle/>
        <a:p>
          <a:r>
            <a:rPr lang="en-GB"/>
            <a:t>Most of the major severity bugs are related to key-functionalities of the website, such as User Account, Shopping Cart and Checkout.</a:t>
          </a:r>
          <a:endParaRPr lang="en-US"/>
        </a:p>
      </dgm:t>
    </dgm:pt>
    <dgm:pt modelId="{EA2DBED0-3EF2-422F-AFC7-4E0C1F496DBE}" type="parTrans" cxnId="{72A56CF7-C25B-4CD0-8673-D0388B0BAC3E}">
      <dgm:prSet/>
      <dgm:spPr/>
      <dgm:t>
        <a:bodyPr/>
        <a:lstStyle/>
        <a:p>
          <a:endParaRPr lang="en-US"/>
        </a:p>
      </dgm:t>
    </dgm:pt>
    <dgm:pt modelId="{D5843146-696C-4C79-8C8C-B4B328A19711}" type="sibTrans" cxnId="{72A56CF7-C25B-4CD0-8673-D0388B0BAC3E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111EA990-4CB7-425A-B148-C54E0DEB59C9}">
      <dgm:prSet/>
      <dgm:spPr/>
      <dgm:t>
        <a:bodyPr/>
        <a:lstStyle/>
        <a:p>
          <a:r>
            <a:rPr lang="en-GB" dirty="0"/>
            <a:t>Compatibility Testing was performed to test the website behaviour on different browsers and devices. While the bugs identified via Windows OS reproduced on all browsers, 2 user interface related bugs were identified via Android OS / mobile device (one of which was considered of major severity and the other of normal severity).</a:t>
          </a:r>
          <a:endParaRPr lang="en-US" dirty="0"/>
        </a:p>
      </dgm:t>
    </dgm:pt>
    <dgm:pt modelId="{B5B3B237-2C44-4032-8E45-F7640080D1D5}" type="parTrans" cxnId="{BD1A3D09-CCB8-4735-83BD-A0E28D5001C0}">
      <dgm:prSet/>
      <dgm:spPr/>
      <dgm:t>
        <a:bodyPr/>
        <a:lstStyle/>
        <a:p>
          <a:endParaRPr lang="en-US"/>
        </a:p>
      </dgm:t>
    </dgm:pt>
    <dgm:pt modelId="{C10620CE-E507-4D6D-A598-6550641D8D07}" type="sibTrans" cxnId="{BD1A3D09-CCB8-4735-83BD-A0E28D5001C0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25E99E12-B1DA-450D-871F-BEEBE0470E58}">
      <dgm:prSet/>
      <dgm:spPr/>
      <dgm:t>
        <a:bodyPr/>
        <a:lstStyle/>
        <a:p>
          <a:r>
            <a:rPr lang="en-GB"/>
            <a:t>Considering the high number of bugs identified, most of which being related to key-functionalities of the website, fixing of at least the major severity bugs is strongly recommended, especially since the application is already in production.</a:t>
          </a:r>
          <a:endParaRPr lang="en-US"/>
        </a:p>
      </dgm:t>
    </dgm:pt>
    <dgm:pt modelId="{F9636259-1524-4202-AF10-F291EE9084E7}" type="parTrans" cxnId="{35C012AC-C88B-4481-9C17-AEF37ABBC58E}">
      <dgm:prSet/>
      <dgm:spPr/>
      <dgm:t>
        <a:bodyPr/>
        <a:lstStyle/>
        <a:p>
          <a:endParaRPr lang="en-US"/>
        </a:p>
      </dgm:t>
    </dgm:pt>
    <dgm:pt modelId="{63F0F6F4-4768-4535-AB37-BB5901418C77}" type="sibTrans" cxnId="{35C012AC-C88B-4481-9C17-AEF37ABBC58E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15F65B4F-9C7F-41E3-96D4-B3FBBB84E74C}" type="pres">
      <dgm:prSet presAssocID="{C2C6F500-1327-4E32-B331-F06692F566C4}" presName="linearFlow" presStyleCnt="0">
        <dgm:presLayoutVars>
          <dgm:dir/>
          <dgm:animLvl val="lvl"/>
          <dgm:resizeHandles val="exact"/>
        </dgm:presLayoutVars>
      </dgm:prSet>
      <dgm:spPr/>
    </dgm:pt>
    <dgm:pt modelId="{D07BE486-F499-4757-9842-55EC90451F40}" type="pres">
      <dgm:prSet presAssocID="{E861B4AB-B57E-4663-BCA7-F658E723F706}" presName="compositeNode" presStyleCnt="0"/>
      <dgm:spPr/>
    </dgm:pt>
    <dgm:pt modelId="{1DB9F6ED-1674-473B-9FCB-2CBF31A5B83B}" type="pres">
      <dgm:prSet presAssocID="{E861B4AB-B57E-4663-BCA7-F658E723F70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11E54B1-519A-46C9-A184-8B41D847DF5D}" type="pres">
      <dgm:prSet presAssocID="{E861B4AB-B57E-4663-BCA7-F658E723F706}" presName="parSh" presStyleCnt="0"/>
      <dgm:spPr/>
    </dgm:pt>
    <dgm:pt modelId="{F5C1793C-D880-4BDA-B0F4-8AD18A2F3ECE}" type="pres">
      <dgm:prSet presAssocID="{E861B4AB-B57E-4663-BCA7-F658E723F706}" presName="lineNode" presStyleLbl="alignAccFollowNode1" presStyleIdx="0" presStyleCnt="18"/>
      <dgm:spPr/>
    </dgm:pt>
    <dgm:pt modelId="{4751F95F-D33A-460A-9838-13C76180F5A5}" type="pres">
      <dgm:prSet presAssocID="{E861B4AB-B57E-4663-BCA7-F658E723F706}" presName="lineArrowNode" presStyleLbl="alignAccFollowNode1" presStyleIdx="1" presStyleCnt="18"/>
      <dgm:spPr/>
    </dgm:pt>
    <dgm:pt modelId="{4844EBF2-FCDC-4D17-BD3E-0C4B445B3862}" type="pres">
      <dgm:prSet presAssocID="{D0863717-36B9-412E-8C45-B73D87A5694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E15DA80-51D3-4FCC-A6D4-AE2337C93D35}" type="pres">
      <dgm:prSet presAssocID="{D0863717-36B9-412E-8C45-B73D87A56945}" presName="spacerBetweenCircleAndCallout" presStyleCnt="0">
        <dgm:presLayoutVars/>
      </dgm:prSet>
      <dgm:spPr/>
    </dgm:pt>
    <dgm:pt modelId="{C0746592-33A2-4803-B951-B7C03B2B17DD}" type="pres">
      <dgm:prSet presAssocID="{E861B4AB-B57E-4663-BCA7-F658E723F706}" presName="nodeText" presStyleLbl="alignAccFollowNode1" presStyleIdx="2" presStyleCnt="18">
        <dgm:presLayoutVars>
          <dgm:bulletEnabled val="1"/>
        </dgm:presLayoutVars>
      </dgm:prSet>
      <dgm:spPr/>
    </dgm:pt>
    <dgm:pt modelId="{B7AC68BE-8660-44B5-BC11-0BFECBF6684A}" type="pres">
      <dgm:prSet presAssocID="{D0863717-36B9-412E-8C45-B73D87A56945}" presName="sibTransComposite" presStyleCnt="0"/>
      <dgm:spPr/>
    </dgm:pt>
    <dgm:pt modelId="{DAC4F981-151C-43FD-A0AD-3E16BFAFA1FA}" type="pres">
      <dgm:prSet presAssocID="{D787B091-A01A-4ACD-8697-A6E85E6C01C3}" presName="compositeNode" presStyleCnt="0"/>
      <dgm:spPr/>
    </dgm:pt>
    <dgm:pt modelId="{931A1D19-33F1-4D43-AB26-6B44693D79E3}" type="pres">
      <dgm:prSet presAssocID="{D787B091-A01A-4ACD-8697-A6E85E6C01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17B70A-AF53-45DF-95A2-B2521014AA3D}" type="pres">
      <dgm:prSet presAssocID="{D787B091-A01A-4ACD-8697-A6E85E6C01C3}" presName="parSh" presStyleCnt="0"/>
      <dgm:spPr/>
    </dgm:pt>
    <dgm:pt modelId="{457E5191-120D-4A2F-B332-73D9F95F399C}" type="pres">
      <dgm:prSet presAssocID="{D787B091-A01A-4ACD-8697-A6E85E6C01C3}" presName="lineNode" presStyleLbl="alignAccFollowNode1" presStyleIdx="3" presStyleCnt="18"/>
      <dgm:spPr/>
    </dgm:pt>
    <dgm:pt modelId="{D92D4F56-9248-43ED-BE79-4B964DA20D16}" type="pres">
      <dgm:prSet presAssocID="{D787B091-A01A-4ACD-8697-A6E85E6C01C3}" presName="lineArrowNode" presStyleLbl="alignAccFollowNode1" presStyleIdx="4" presStyleCnt="18"/>
      <dgm:spPr/>
    </dgm:pt>
    <dgm:pt modelId="{39F30855-F567-456D-AEAC-F26B29618A08}" type="pres">
      <dgm:prSet presAssocID="{4953C67C-1BF1-4AF2-8EB7-AAE9192E26CF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07A30C78-5F51-4F55-80D0-7BB5A3519E2D}" type="pres">
      <dgm:prSet presAssocID="{4953C67C-1BF1-4AF2-8EB7-AAE9192E26CF}" presName="spacerBetweenCircleAndCallout" presStyleCnt="0">
        <dgm:presLayoutVars/>
      </dgm:prSet>
      <dgm:spPr/>
    </dgm:pt>
    <dgm:pt modelId="{763B0954-B7C2-4949-A612-3359C18E19EB}" type="pres">
      <dgm:prSet presAssocID="{D787B091-A01A-4ACD-8697-A6E85E6C01C3}" presName="nodeText" presStyleLbl="alignAccFollowNode1" presStyleIdx="5" presStyleCnt="18">
        <dgm:presLayoutVars>
          <dgm:bulletEnabled val="1"/>
        </dgm:presLayoutVars>
      </dgm:prSet>
      <dgm:spPr/>
    </dgm:pt>
    <dgm:pt modelId="{19CC8C8B-F578-4AE9-AD81-842C37E5C312}" type="pres">
      <dgm:prSet presAssocID="{4953C67C-1BF1-4AF2-8EB7-AAE9192E26CF}" presName="sibTransComposite" presStyleCnt="0"/>
      <dgm:spPr/>
    </dgm:pt>
    <dgm:pt modelId="{23B57C79-08CA-4CE2-BD05-5A509D4E9E4B}" type="pres">
      <dgm:prSet presAssocID="{7B2D5F38-DC5F-4344-B3F2-52F12CE77022}" presName="compositeNode" presStyleCnt="0"/>
      <dgm:spPr/>
    </dgm:pt>
    <dgm:pt modelId="{8981DB20-25DE-4FFC-B0D9-60CFD0A035E3}" type="pres">
      <dgm:prSet presAssocID="{7B2D5F38-DC5F-4344-B3F2-52F12CE7702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82F786C-47B3-4306-BC7C-5BF5785F42DC}" type="pres">
      <dgm:prSet presAssocID="{7B2D5F38-DC5F-4344-B3F2-52F12CE77022}" presName="parSh" presStyleCnt="0"/>
      <dgm:spPr/>
    </dgm:pt>
    <dgm:pt modelId="{D70A3ED2-4842-4C33-9290-68360476A657}" type="pres">
      <dgm:prSet presAssocID="{7B2D5F38-DC5F-4344-B3F2-52F12CE77022}" presName="lineNode" presStyleLbl="alignAccFollowNode1" presStyleIdx="6" presStyleCnt="18"/>
      <dgm:spPr/>
    </dgm:pt>
    <dgm:pt modelId="{9B82E3B9-F5E9-4797-8A22-5D532F9D8EC6}" type="pres">
      <dgm:prSet presAssocID="{7B2D5F38-DC5F-4344-B3F2-52F12CE77022}" presName="lineArrowNode" presStyleLbl="alignAccFollowNode1" presStyleIdx="7" presStyleCnt="18"/>
      <dgm:spPr/>
    </dgm:pt>
    <dgm:pt modelId="{CADB2E06-A259-4FFF-A788-B66EF48B184F}" type="pres">
      <dgm:prSet presAssocID="{452841CD-BB33-4DBD-9B97-F96BD195254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FE89273-3E6A-4B3E-A121-AD839B414A05}" type="pres">
      <dgm:prSet presAssocID="{452841CD-BB33-4DBD-9B97-F96BD1952541}" presName="spacerBetweenCircleAndCallout" presStyleCnt="0">
        <dgm:presLayoutVars/>
      </dgm:prSet>
      <dgm:spPr/>
    </dgm:pt>
    <dgm:pt modelId="{91828510-F904-4C30-BC6E-AC213C5633E2}" type="pres">
      <dgm:prSet presAssocID="{7B2D5F38-DC5F-4344-B3F2-52F12CE77022}" presName="nodeText" presStyleLbl="alignAccFollowNode1" presStyleIdx="8" presStyleCnt="18">
        <dgm:presLayoutVars>
          <dgm:bulletEnabled val="1"/>
        </dgm:presLayoutVars>
      </dgm:prSet>
      <dgm:spPr/>
    </dgm:pt>
    <dgm:pt modelId="{A368461C-0D23-4007-9A80-90D8AB777791}" type="pres">
      <dgm:prSet presAssocID="{452841CD-BB33-4DBD-9B97-F96BD1952541}" presName="sibTransComposite" presStyleCnt="0"/>
      <dgm:spPr/>
    </dgm:pt>
    <dgm:pt modelId="{886100EF-890B-4439-9D49-0F205089ED23}" type="pres">
      <dgm:prSet presAssocID="{EDC25A6C-9F18-4C6C-8208-58E539DD857F}" presName="compositeNode" presStyleCnt="0"/>
      <dgm:spPr/>
    </dgm:pt>
    <dgm:pt modelId="{A3531D7B-FAD4-42F2-9781-CBF8BC361F3B}" type="pres">
      <dgm:prSet presAssocID="{EDC25A6C-9F18-4C6C-8208-58E539DD857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66F2D1-9459-4C35-B42E-499DC6A64644}" type="pres">
      <dgm:prSet presAssocID="{EDC25A6C-9F18-4C6C-8208-58E539DD857F}" presName="parSh" presStyleCnt="0"/>
      <dgm:spPr/>
    </dgm:pt>
    <dgm:pt modelId="{3BCBA96B-828D-4FC3-A188-410F17051D29}" type="pres">
      <dgm:prSet presAssocID="{EDC25A6C-9F18-4C6C-8208-58E539DD857F}" presName="lineNode" presStyleLbl="alignAccFollowNode1" presStyleIdx="9" presStyleCnt="18"/>
      <dgm:spPr/>
    </dgm:pt>
    <dgm:pt modelId="{9921713D-5BB4-4D26-A32D-23D8AC75FF46}" type="pres">
      <dgm:prSet presAssocID="{EDC25A6C-9F18-4C6C-8208-58E539DD857F}" presName="lineArrowNode" presStyleLbl="alignAccFollowNode1" presStyleIdx="10" presStyleCnt="18"/>
      <dgm:spPr/>
    </dgm:pt>
    <dgm:pt modelId="{AB1BEEC4-1564-4E8E-B28B-D653737EAE7E}" type="pres">
      <dgm:prSet presAssocID="{D5843146-696C-4C79-8C8C-B4B328A19711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52CAD35C-F305-4B82-A503-FC44AF291AC6}" type="pres">
      <dgm:prSet presAssocID="{D5843146-696C-4C79-8C8C-B4B328A19711}" presName="spacerBetweenCircleAndCallout" presStyleCnt="0">
        <dgm:presLayoutVars/>
      </dgm:prSet>
      <dgm:spPr/>
    </dgm:pt>
    <dgm:pt modelId="{C4D507AF-1C0F-4567-98D3-017FBF457A77}" type="pres">
      <dgm:prSet presAssocID="{EDC25A6C-9F18-4C6C-8208-58E539DD857F}" presName="nodeText" presStyleLbl="alignAccFollowNode1" presStyleIdx="11" presStyleCnt="18">
        <dgm:presLayoutVars>
          <dgm:bulletEnabled val="1"/>
        </dgm:presLayoutVars>
      </dgm:prSet>
      <dgm:spPr/>
    </dgm:pt>
    <dgm:pt modelId="{687E30D5-E980-40BC-BCDE-B27BDF268FBD}" type="pres">
      <dgm:prSet presAssocID="{D5843146-696C-4C79-8C8C-B4B328A19711}" presName="sibTransComposite" presStyleCnt="0"/>
      <dgm:spPr/>
    </dgm:pt>
    <dgm:pt modelId="{AC4C74E3-B7A1-4592-8C45-5FCA0541D800}" type="pres">
      <dgm:prSet presAssocID="{111EA990-4CB7-425A-B148-C54E0DEB59C9}" presName="compositeNode" presStyleCnt="0"/>
      <dgm:spPr/>
    </dgm:pt>
    <dgm:pt modelId="{707A0554-FC92-4BBB-894D-330033AE43FA}" type="pres">
      <dgm:prSet presAssocID="{111EA990-4CB7-425A-B148-C54E0DEB59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08AD4D-9D1C-45FD-9F7F-B892281A1664}" type="pres">
      <dgm:prSet presAssocID="{111EA990-4CB7-425A-B148-C54E0DEB59C9}" presName="parSh" presStyleCnt="0"/>
      <dgm:spPr/>
    </dgm:pt>
    <dgm:pt modelId="{27B4534D-B2D3-43C4-901E-BB310D263F22}" type="pres">
      <dgm:prSet presAssocID="{111EA990-4CB7-425A-B148-C54E0DEB59C9}" presName="lineNode" presStyleLbl="alignAccFollowNode1" presStyleIdx="12" presStyleCnt="18"/>
      <dgm:spPr/>
    </dgm:pt>
    <dgm:pt modelId="{1FCB57F2-A119-472B-8ECA-C1289C1C0D92}" type="pres">
      <dgm:prSet presAssocID="{111EA990-4CB7-425A-B148-C54E0DEB59C9}" presName="lineArrowNode" presStyleLbl="alignAccFollowNode1" presStyleIdx="13" presStyleCnt="18"/>
      <dgm:spPr/>
    </dgm:pt>
    <dgm:pt modelId="{68FB4A7D-DAE9-49AA-A37E-776A306D150A}" type="pres">
      <dgm:prSet presAssocID="{C10620CE-E507-4D6D-A598-6550641D8D0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79E240-5896-44D5-8581-E13A502F27A3}" type="pres">
      <dgm:prSet presAssocID="{C10620CE-E507-4D6D-A598-6550641D8D07}" presName="spacerBetweenCircleAndCallout" presStyleCnt="0">
        <dgm:presLayoutVars/>
      </dgm:prSet>
      <dgm:spPr/>
    </dgm:pt>
    <dgm:pt modelId="{F6F36AA1-F1F5-4BD7-A09F-DEAC9FBCDAB4}" type="pres">
      <dgm:prSet presAssocID="{111EA990-4CB7-425A-B148-C54E0DEB59C9}" presName="nodeText" presStyleLbl="alignAccFollowNode1" presStyleIdx="14" presStyleCnt="18">
        <dgm:presLayoutVars>
          <dgm:bulletEnabled val="1"/>
        </dgm:presLayoutVars>
      </dgm:prSet>
      <dgm:spPr/>
    </dgm:pt>
    <dgm:pt modelId="{35E1F9EF-FD66-4B32-8B4F-71548D833AE7}" type="pres">
      <dgm:prSet presAssocID="{C10620CE-E507-4D6D-A598-6550641D8D07}" presName="sibTransComposite" presStyleCnt="0"/>
      <dgm:spPr/>
    </dgm:pt>
    <dgm:pt modelId="{59B797E7-99E9-44CD-ABF7-F6835FF9F16E}" type="pres">
      <dgm:prSet presAssocID="{25E99E12-B1DA-450D-871F-BEEBE0470E58}" presName="compositeNode" presStyleCnt="0"/>
      <dgm:spPr/>
    </dgm:pt>
    <dgm:pt modelId="{BE242770-4A2D-4AA7-9ECF-1A7AB48B82E5}" type="pres">
      <dgm:prSet presAssocID="{25E99E12-B1DA-450D-871F-BEEBE0470E5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36578E-FE64-48D5-8969-BD5049D6ECAF}" type="pres">
      <dgm:prSet presAssocID="{25E99E12-B1DA-450D-871F-BEEBE0470E58}" presName="parSh" presStyleCnt="0"/>
      <dgm:spPr/>
    </dgm:pt>
    <dgm:pt modelId="{18866A24-7AAC-4D81-9FC2-8771884E1985}" type="pres">
      <dgm:prSet presAssocID="{25E99E12-B1DA-450D-871F-BEEBE0470E58}" presName="lineNode" presStyleLbl="alignAccFollowNode1" presStyleIdx="15" presStyleCnt="18"/>
      <dgm:spPr/>
    </dgm:pt>
    <dgm:pt modelId="{DEFEB535-B0CF-40B9-B541-4FAFD60B48DF}" type="pres">
      <dgm:prSet presAssocID="{25E99E12-B1DA-450D-871F-BEEBE0470E58}" presName="lineArrowNode" presStyleLbl="alignAccFollowNode1" presStyleIdx="16" presStyleCnt="18"/>
      <dgm:spPr/>
    </dgm:pt>
    <dgm:pt modelId="{629489CD-ECD1-42CC-B9E1-3F48E782E5B3}" type="pres">
      <dgm:prSet presAssocID="{63F0F6F4-4768-4535-AB37-BB5901418C77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8B527676-D9D8-4F3C-A49E-776FCB5AC142}" type="pres">
      <dgm:prSet presAssocID="{63F0F6F4-4768-4535-AB37-BB5901418C77}" presName="spacerBetweenCircleAndCallout" presStyleCnt="0">
        <dgm:presLayoutVars/>
      </dgm:prSet>
      <dgm:spPr/>
    </dgm:pt>
    <dgm:pt modelId="{7AD476B4-EC4F-40EA-9608-0F53CEEF14F8}" type="pres">
      <dgm:prSet presAssocID="{25E99E12-B1DA-450D-871F-BEEBE0470E5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73AEC06-8BA1-4B75-A99C-865281D16DA3}" type="presOf" srcId="{7B2D5F38-DC5F-4344-B3F2-52F12CE77022}" destId="{91828510-F904-4C30-BC6E-AC213C5633E2}" srcOrd="0" destOrd="0" presId="urn:microsoft.com/office/officeart/2016/7/layout/LinearArrowProcessNumbered"/>
    <dgm:cxn modelId="{BD1A3D09-CCB8-4735-83BD-A0E28D5001C0}" srcId="{C2C6F500-1327-4E32-B331-F06692F566C4}" destId="{111EA990-4CB7-425A-B148-C54E0DEB59C9}" srcOrd="4" destOrd="0" parTransId="{B5B3B237-2C44-4032-8E45-F7640080D1D5}" sibTransId="{C10620CE-E507-4D6D-A598-6550641D8D07}"/>
    <dgm:cxn modelId="{1226310E-8B2C-4ED7-AC7E-5EB48C982053}" type="presOf" srcId="{111EA990-4CB7-425A-B148-C54E0DEB59C9}" destId="{F6F36AA1-F1F5-4BD7-A09F-DEAC9FBCDAB4}" srcOrd="0" destOrd="0" presId="urn:microsoft.com/office/officeart/2016/7/layout/LinearArrowProcessNumbered"/>
    <dgm:cxn modelId="{46D95914-CD68-4BEB-9F39-946257453C38}" type="presOf" srcId="{D0863717-36B9-412E-8C45-B73D87A56945}" destId="{4844EBF2-FCDC-4D17-BD3E-0C4B445B3862}" srcOrd="0" destOrd="0" presId="urn:microsoft.com/office/officeart/2016/7/layout/LinearArrowProcessNumbered"/>
    <dgm:cxn modelId="{A9F7CA2A-EC48-4613-8C61-60DF39C38676}" srcId="{C2C6F500-1327-4E32-B331-F06692F566C4}" destId="{7B2D5F38-DC5F-4344-B3F2-52F12CE77022}" srcOrd="2" destOrd="0" parTransId="{180A7921-7E72-4F9F-9BC1-C58D4D79848E}" sibTransId="{452841CD-BB33-4DBD-9B97-F96BD1952541}"/>
    <dgm:cxn modelId="{7DA7E560-0D4A-4F60-8CAC-A0A89EE85B88}" type="presOf" srcId="{63F0F6F4-4768-4535-AB37-BB5901418C77}" destId="{629489CD-ECD1-42CC-B9E1-3F48E782E5B3}" srcOrd="0" destOrd="0" presId="urn:microsoft.com/office/officeart/2016/7/layout/LinearArrowProcessNumbered"/>
    <dgm:cxn modelId="{797C144F-7AEE-44DB-9E42-4C313151CC81}" type="presOf" srcId="{25E99E12-B1DA-450D-871F-BEEBE0470E58}" destId="{7AD476B4-EC4F-40EA-9608-0F53CEEF14F8}" srcOrd="0" destOrd="0" presId="urn:microsoft.com/office/officeart/2016/7/layout/LinearArrowProcessNumbered"/>
    <dgm:cxn modelId="{3492A97F-AFC8-4096-8D66-BB8D1D7B945A}" type="presOf" srcId="{D5843146-696C-4C79-8C8C-B4B328A19711}" destId="{AB1BEEC4-1564-4E8E-B28B-D653737EAE7E}" srcOrd="0" destOrd="0" presId="urn:microsoft.com/office/officeart/2016/7/layout/LinearArrowProcessNumbered"/>
    <dgm:cxn modelId="{1355BC7F-0028-4716-BDFB-DCAACDB042B4}" type="presOf" srcId="{EDC25A6C-9F18-4C6C-8208-58E539DD857F}" destId="{C4D507AF-1C0F-4567-98D3-017FBF457A77}" srcOrd="0" destOrd="0" presId="urn:microsoft.com/office/officeart/2016/7/layout/LinearArrowProcessNumbered"/>
    <dgm:cxn modelId="{FC3CFC96-4AFE-4450-82EE-02B9448F690F}" type="presOf" srcId="{452841CD-BB33-4DBD-9B97-F96BD1952541}" destId="{CADB2E06-A259-4FFF-A788-B66EF48B184F}" srcOrd="0" destOrd="0" presId="urn:microsoft.com/office/officeart/2016/7/layout/LinearArrowProcessNumbered"/>
    <dgm:cxn modelId="{ACF6A298-37F3-4ED9-8EA1-CC84520B2BBC}" srcId="{C2C6F500-1327-4E32-B331-F06692F566C4}" destId="{E861B4AB-B57E-4663-BCA7-F658E723F706}" srcOrd="0" destOrd="0" parTransId="{C262D7CA-E236-457B-9491-F2AF0C9FB20D}" sibTransId="{D0863717-36B9-412E-8C45-B73D87A56945}"/>
    <dgm:cxn modelId="{EE231DA4-BB51-43A2-9BEC-AC975BE8FCF6}" type="presOf" srcId="{4953C67C-1BF1-4AF2-8EB7-AAE9192E26CF}" destId="{39F30855-F567-456D-AEAC-F26B29618A08}" srcOrd="0" destOrd="0" presId="urn:microsoft.com/office/officeart/2016/7/layout/LinearArrowProcessNumbered"/>
    <dgm:cxn modelId="{B8FD61A4-3261-41BB-AEB3-A1485FD974FA}" type="presOf" srcId="{E861B4AB-B57E-4663-BCA7-F658E723F706}" destId="{C0746592-33A2-4803-B951-B7C03B2B17DD}" srcOrd="0" destOrd="0" presId="urn:microsoft.com/office/officeart/2016/7/layout/LinearArrowProcessNumbered"/>
    <dgm:cxn modelId="{35C012AC-C88B-4481-9C17-AEF37ABBC58E}" srcId="{C2C6F500-1327-4E32-B331-F06692F566C4}" destId="{25E99E12-B1DA-450D-871F-BEEBE0470E58}" srcOrd="5" destOrd="0" parTransId="{F9636259-1524-4202-AF10-F291EE9084E7}" sibTransId="{63F0F6F4-4768-4535-AB37-BB5901418C77}"/>
    <dgm:cxn modelId="{FF8A4DC1-5754-4900-9859-5F3D893926F0}" type="presOf" srcId="{C2C6F500-1327-4E32-B331-F06692F566C4}" destId="{15F65B4F-9C7F-41E3-96D4-B3FBBB84E74C}" srcOrd="0" destOrd="0" presId="urn:microsoft.com/office/officeart/2016/7/layout/LinearArrowProcessNumbered"/>
    <dgm:cxn modelId="{529351E0-B866-40D3-8066-5AA8A81A598B}" type="presOf" srcId="{C10620CE-E507-4D6D-A598-6550641D8D07}" destId="{68FB4A7D-DAE9-49AA-A37E-776A306D150A}" srcOrd="0" destOrd="0" presId="urn:microsoft.com/office/officeart/2016/7/layout/LinearArrowProcessNumbered"/>
    <dgm:cxn modelId="{7B703EF0-4933-41B1-88BE-AC9D980645D2}" srcId="{C2C6F500-1327-4E32-B331-F06692F566C4}" destId="{D787B091-A01A-4ACD-8697-A6E85E6C01C3}" srcOrd="1" destOrd="0" parTransId="{AF7FD77C-4CC6-40EA-B750-B009A3BD8BF0}" sibTransId="{4953C67C-1BF1-4AF2-8EB7-AAE9192E26CF}"/>
    <dgm:cxn modelId="{72A56CF7-C25B-4CD0-8673-D0388B0BAC3E}" srcId="{C2C6F500-1327-4E32-B331-F06692F566C4}" destId="{EDC25A6C-9F18-4C6C-8208-58E539DD857F}" srcOrd="3" destOrd="0" parTransId="{EA2DBED0-3EF2-422F-AFC7-4E0C1F496DBE}" sibTransId="{D5843146-696C-4C79-8C8C-B4B328A19711}"/>
    <dgm:cxn modelId="{2D5DD1F8-115E-40BE-A766-F4F63727B69A}" type="presOf" srcId="{D787B091-A01A-4ACD-8697-A6E85E6C01C3}" destId="{763B0954-B7C2-4949-A612-3359C18E19EB}" srcOrd="0" destOrd="0" presId="urn:microsoft.com/office/officeart/2016/7/layout/LinearArrowProcessNumbered"/>
    <dgm:cxn modelId="{01B87730-4733-4CF9-91A7-FF8618E7DAB2}" type="presParOf" srcId="{15F65B4F-9C7F-41E3-96D4-B3FBBB84E74C}" destId="{D07BE486-F499-4757-9842-55EC90451F40}" srcOrd="0" destOrd="0" presId="urn:microsoft.com/office/officeart/2016/7/layout/LinearArrowProcessNumbered"/>
    <dgm:cxn modelId="{A46D52E0-098C-4CB8-80F7-DB44D92D8A18}" type="presParOf" srcId="{D07BE486-F499-4757-9842-55EC90451F40}" destId="{1DB9F6ED-1674-473B-9FCB-2CBF31A5B83B}" srcOrd="0" destOrd="0" presId="urn:microsoft.com/office/officeart/2016/7/layout/LinearArrowProcessNumbered"/>
    <dgm:cxn modelId="{61F97049-A1EF-4A3D-B9CA-1A0A5B390A49}" type="presParOf" srcId="{D07BE486-F499-4757-9842-55EC90451F40}" destId="{711E54B1-519A-46C9-A184-8B41D847DF5D}" srcOrd="1" destOrd="0" presId="urn:microsoft.com/office/officeart/2016/7/layout/LinearArrowProcessNumbered"/>
    <dgm:cxn modelId="{7A91EC2C-B9AD-437A-AF45-691E187DD93B}" type="presParOf" srcId="{711E54B1-519A-46C9-A184-8B41D847DF5D}" destId="{F5C1793C-D880-4BDA-B0F4-8AD18A2F3ECE}" srcOrd="0" destOrd="0" presId="urn:microsoft.com/office/officeart/2016/7/layout/LinearArrowProcessNumbered"/>
    <dgm:cxn modelId="{A339A586-F072-454D-BDAC-A61CCC09A612}" type="presParOf" srcId="{711E54B1-519A-46C9-A184-8B41D847DF5D}" destId="{4751F95F-D33A-460A-9838-13C76180F5A5}" srcOrd="1" destOrd="0" presId="urn:microsoft.com/office/officeart/2016/7/layout/LinearArrowProcessNumbered"/>
    <dgm:cxn modelId="{B78AC31D-C570-4BD1-993F-8272991261DC}" type="presParOf" srcId="{711E54B1-519A-46C9-A184-8B41D847DF5D}" destId="{4844EBF2-FCDC-4D17-BD3E-0C4B445B3862}" srcOrd="2" destOrd="0" presId="urn:microsoft.com/office/officeart/2016/7/layout/LinearArrowProcessNumbered"/>
    <dgm:cxn modelId="{C1BA9A1D-0E4D-4ED6-8ACB-E1F640D9DFDF}" type="presParOf" srcId="{711E54B1-519A-46C9-A184-8B41D847DF5D}" destId="{DE15DA80-51D3-4FCC-A6D4-AE2337C93D35}" srcOrd="3" destOrd="0" presId="urn:microsoft.com/office/officeart/2016/7/layout/LinearArrowProcessNumbered"/>
    <dgm:cxn modelId="{60434B97-B8D9-46C8-9533-F51C630E4BC1}" type="presParOf" srcId="{D07BE486-F499-4757-9842-55EC90451F40}" destId="{C0746592-33A2-4803-B951-B7C03B2B17DD}" srcOrd="2" destOrd="0" presId="urn:microsoft.com/office/officeart/2016/7/layout/LinearArrowProcessNumbered"/>
    <dgm:cxn modelId="{60CF5804-BF52-4A90-B602-0ABA7E958D4A}" type="presParOf" srcId="{15F65B4F-9C7F-41E3-96D4-B3FBBB84E74C}" destId="{B7AC68BE-8660-44B5-BC11-0BFECBF6684A}" srcOrd="1" destOrd="0" presId="urn:microsoft.com/office/officeart/2016/7/layout/LinearArrowProcessNumbered"/>
    <dgm:cxn modelId="{0BEE9273-009C-4A29-A65D-41481337AF7B}" type="presParOf" srcId="{15F65B4F-9C7F-41E3-96D4-B3FBBB84E74C}" destId="{DAC4F981-151C-43FD-A0AD-3E16BFAFA1FA}" srcOrd="2" destOrd="0" presId="urn:microsoft.com/office/officeart/2016/7/layout/LinearArrowProcessNumbered"/>
    <dgm:cxn modelId="{7F020225-3C26-4925-9CA5-3A7659D2BB0A}" type="presParOf" srcId="{DAC4F981-151C-43FD-A0AD-3E16BFAFA1FA}" destId="{931A1D19-33F1-4D43-AB26-6B44693D79E3}" srcOrd="0" destOrd="0" presId="urn:microsoft.com/office/officeart/2016/7/layout/LinearArrowProcessNumbered"/>
    <dgm:cxn modelId="{82FDEB9B-55D9-4959-ADDE-0450BA967A27}" type="presParOf" srcId="{DAC4F981-151C-43FD-A0AD-3E16BFAFA1FA}" destId="{0B17B70A-AF53-45DF-95A2-B2521014AA3D}" srcOrd="1" destOrd="0" presId="urn:microsoft.com/office/officeart/2016/7/layout/LinearArrowProcessNumbered"/>
    <dgm:cxn modelId="{0D779F9B-9F26-42C6-B031-C5AC91DDFCE4}" type="presParOf" srcId="{0B17B70A-AF53-45DF-95A2-B2521014AA3D}" destId="{457E5191-120D-4A2F-B332-73D9F95F399C}" srcOrd="0" destOrd="0" presId="urn:microsoft.com/office/officeart/2016/7/layout/LinearArrowProcessNumbered"/>
    <dgm:cxn modelId="{E1D234EE-89CB-4245-A691-D15EB8F5109D}" type="presParOf" srcId="{0B17B70A-AF53-45DF-95A2-B2521014AA3D}" destId="{D92D4F56-9248-43ED-BE79-4B964DA20D16}" srcOrd="1" destOrd="0" presId="urn:microsoft.com/office/officeart/2016/7/layout/LinearArrowProcessNumbered"/>
    <dgm:cxn modelId="{2A80A371-4C29-46C0-B3D6-4AFEC8206055}" type="presParOf" srcId="{0B17B70A-AF53-45DF-95A2-B2521014AA3D}" destId="{39F30855-F567-456D-AEAC-F26B29618A08}" srcOrd="2" destOrd="0" presId="urn:microsoft.com/office/officeart/2016/7/layout/LinearArrowProcessNumbered"/>
    <dgm:cxn modelId="{F0CC6DC7-0D79-4091-B520-C3C449CEC665}" type="presParOf" srcId="{0B17B70A-AF53-45DF-95A2-B2521014AA3D}" destId="{07A30C78-5F51-4F55-80D0-7BB5A3519E2D}" srcOrd="3" destOrd="0" presId="urn:microsoft.com/office/officeart/2016/7/layout/LinearArrowProcessNumbered"/>
    <dgm:cxn modelId="{89F5174F-FC26-4386-B626-93BDE65AF275}" type="presParOf" srcId="{DAC4F981-151C-43FD-A0AD-3E16BFAFA1FA}" destId="{763B0954-B7C2-4949-A612-3359C18E19EB}" srcOrd="2" destOrd="0" presId="urn:microsoft.com/office/officeart/2016/7/layout/LinearArrowProcessNumbered"/>
    <dgm:cxn modelId="{C37967B9-5C2C-4658-894B-9A15B99D781C}" type="presParOf" srcId="{15F65B4F-9C7F-41E3-96D4-B3FBBB84E74C}" destId="{19CC8C8B-F578-4AE9-AD81-842C37E5C312}" srcOrd="3" destOrd="0" presId="urn:microsoft.com/office/officeart/2016/7/layout/LinearArrowProcessNumbered"/>
    <dgm:cxn modelId="{39DF1F85-1AB8-431F-BD6C-A11CB7EB28F2}" type="presParOf" srcId="{15F65B4F-9C7F-41E3-96D4-B3FBBB84E74C}" destId="{23B57C79-08CA-4CE2-BD05-5A509D4E9E4B}" srcOrd="4" destOrd="0" presId="urn:microsoft.com/office/officeart/2016/7/layout/LinearArrowProcessNumbered"/>
    <dgm:cxn modelId="{12123B4E-02A2-4304-ABB3-030383C8B108}" type="presParOf" srcId="{23B57C79-08CA-4CE2-BD05-5A509D4E9E4B}" destId="{8981DB20-25DE-4FFC-B0D9-60CFD0A035E3}" srcOrd="0" destOrd="0" presId="urn:microsoft.com/office/officeart/2016/7/layout/LinearArrowProcessNumbered"/>
    <dgm:cxn modelId="{6D4C13B3-3661-4948-9330-1BF293762B4A}" type="presParOf" srcId="{23B57C79-08CA-4CE2-BD05-5A509D4E9E4B}" destId="{682F786C-47B3-4306-BC7C-5BF5785F42DC}" srcOrd="1" destOrd="0" presId="urn:microsoft.com/office/officeart/2016/7/layout/LinearArrowProcessNumbered"/>
    <dgm:cxn modelId="{2F52E44B-DBE7-4010-A0E4-B45560EA89A2}" type="presParOf" srcId="{682F786C-47B3-4306-BC7C-5BF5785F42DC}" destId="{D70A3ED2-4842-4C33-9290-68360476A657}" srcOrd="0" destOrd="0" presId="urn:microsoft.com/office/officeart/2016/7/layout/LinearArrowProcessNumbered"/>
    <dgm:cxn modelId="{C7AB2A67-BFFE-480E-AB39-25D8FAD189B9}" type="presParOf" srcId="{682F786C-47B3-4306-BC7C-5BF5785F42DC}" destId="{9B82E3B9-F5E9-4797-8A22-5D532F9D8EC6}" srcOrd="1" destOrd="0" presId="urn:microsoft.com/office/officeart/2016/7/layout/LinearArrowProcessNumbered"/>
    <dgm:cxn modelId="{922B1F61-9DC6-418A-BFA1-B7A399EF01F6}" type="presParOf" srcId="{682F786C-47B3-4306-BC7C-5BF5785F42DC}" destId="{CADB2E06-A259-4FFF-A788-B66EF48B184F}" srcOrd="2" destOrd="0" presId="urn:microsoft.com/office/officeart/2016/7/layout/LinearArrowProcessNumbered"/>
    <dgm:cxn modelId="{6576D7DB-BB2B-49E1-BCC5-E98E2D370E09}" type="presParOf" srcId="{682F786C-47B3-4306-BC7C-5BF5785F42DC}" destId="{9FE89273-3E6A-4B3E-A121-AD839B414A05}" srcOrd="3" destOrd="0" presId="urn:microsoft.com/office/officeart/2016/7/layout/LinearArrowProcessNumbered"/>
    <dgm:cxn modelId="{EF017C66-1FF7-46FF-B9FF-2E494A3ADA92}" type="presParOf" srcId="{23B57C79-08CA-4CE2-BD05-5A509D4E9E4B}" destId="{91828510-F904-4C30-BC6E-AC213C5633E2}" srcOrd="2" destOrd="0" presId="urn:microsoft.com/office/officeart/2016/7/layout/LinearArrowProcessNumbered"/>
    <dgm:cxn modelId="{CB3B380D-A2AF-439A-9705-B68531122F99}" type="presParOf" srcId="{15F65B4F-9C7F-41E3-96D4-B3FBBB84E74C}" destId="{A368461C-0D23-4007-9A80-90D8AB777791}" srcOrd="5" destOrd="0" presId="urn:microsoft.com/office/officeart/2016/7/layout/LinearArrowProcessNumbered"/>
    <dgm:cxn modelId="{2F581A8C-EDAD-4E6A-84B1-4C8A46F0B551}" type="presParOf" srcId="{15F65B4F-9C7F-41E3-96D4-B3FBBB84E74C}" destId="{886100EF-890B-4439-9D49-0F205089ED23}" srcOrd="6" destOrd="0" presId="urn:microsoft.com/office/officeart/2016/7/layout/LinearArrowProcessNumbered"/>
    <dgm:cxn modelId="{6868EFB9-AD35-4156-B8FB-7D8C1BC30C33}" type="presParOf" srcId="{886100EF-890B-4439-9D49-0F205089ED23}" destId="{A3531D7B-FAD4-42F2-9781-CBF8BC361F3B}" srcOrd="0" destOrd="0" presId="urn:microsoft.com/office/officeart/2016/7/layout/LinearArrowProcessNumbered"/>
    <dgm:cxn modelId="{3531D12F-5C4B-4E9D-86BE-01A816C0B6EA}" type="presParOf" srcId="{886100EF-890B-4439-9D49-0F205089ED23}" destId="{B566F2D1-9459-4C35-B42E-499DC6A64644}" srcOrd="1" destOrd="0" presId="urn:microsoft.com/office/officeart/2016/7/layout/LinearArrowProcessNumbered"/>
    <dgm:cxn modelId="{5CAB6F6A-8CFC-421F-9523-7C6446AAB15F}" type="presParOf" srcId="{B566F2D1-9459-4C35-B42E-499DC6A64644}" destId="{3BCBA96B-828D-4FC3-A188-410F17051D29}" srcOrd="0" destOrd="0" presId="urn:microsoft.com/office/officeart/2016/7/layout/LinearArrowProcessNumbered"/>
    <dgm:cxn modelId="{EBBE0CCA-738E-4F93-8E6E-00CC3EC364E4}" type="presParOf" srcId="{B566F2D1-9459-4C35-B42E-499DC6A64644}" destId="{9921713D-5BB4-4D26-A32D-23D8AC75FF46}" srcOrd="1" destOrd="0" presId="urn:microsoft.com/office/officeart/2016/7/layout/LinearArrowProcessNumbered"/>
    <dgm:cxn modelId="{0006B2E7-F588-408D-BBB6-1CAA21D35636}" type="presParOf" srcId="{B566F2D1-9459-4C35-B42E-499DC6A64644}" destId="{AB1BEEC4-1564-4E8E-B28B-D653737EAE7E}" srcOrd="2" destOrd="0" presId="urn:microsoft.com/office/officeart/2016/7/layout/LinearArrowProcessNumbered"/>
    <dgm:cxn modelId="{84D12258-E49B-4BD3-A327-A814A37C8726}" type="presParOf" srcId="{B566F2D1-9459-4C35-B42E-499DC6A64644}" destId="{52CAD35C-F305-4B82-A503-FC44AF291AC6}" srcOrd="3" destOrd="0" presId="urn:microsoft.com/office/officeart/2016/7/layout/LinearArrowProcessNumbered"/>
    <dgm:cxn modelId="{0B9A2A76-3960-4570-AEB9-223FA0403096}" type="presParOf" srcId="{886100EF-890B-4439-9D49-0F205089ED23}" destId="{C4D507AF-1C0F-4567-98D3-017FBF457A77}" srcOrd="2" destOrd="0" presId="urn:microsoft.com/office/officeart/2016/7/layout/LinearArrowProcessNumbered"/>
    <dgm:cxn modelId="{5A1FDC73-E286-4989-AF59-5B735865D53E}" type="presParOf" srcId="{15F65B4F-9C7F-41E3-96D4-B3FBBB84E74C}" destId="{687E30D5-E980-40BC-BCDE-B27BDF268FBD}" srcOrd="7" destOrd="0" presId="urn:microsoft.com/office/officeart/2016/7/layout/LinearArrowProcessNumbered"/>
    <dgm:cxn modelId="{657DA69F-4D4D-4450-9A23-2A70B8A8848B}" type="presParOf" srcId="{15F65B4F-9C7F-41E3-96D4-B3FBBB84E74C}" destId="{AC4C74E3-B7A1-4592-8C45-5FCA0541D800}" srcOrd="8" destOrd="0" presId="urn:microsoft.com/office/officeart/2016/7/layout/LinearArrowProcessNumbered"/>
    <dgm:cxn modelId="{5CF9485F-B607-4FBA-8FC7-A737F0A57E21}" type="presParOf" srcId="{AC4C74E3-B7A1-4592-8C45-5FCA0541D800}" destId="{707A0554-FC92-4BBB-894D-330033AE43FA}" srcOrd="0" destOrd="0" presId="urn:microsoft.com/office/officeart/2016/7/layout/LinearArrowProcessNumbered"/>
    <dgm:cxn modelId="{3D66719A-C930-40FD-9FDB-AC22CF9099DB}" type="presParOf" srcId="{AC4C74E3-B7A1-4592-8C45-5FCA0541D800}" destId="{8D08AD4D-9D1C-45FD-9F7F-B892281A1664}" srcOrd="1" destOrd="0" presId="urn:microsoft.com/office/officeart/2016/7/layout/LinearArrowProcessNumbered"/>
    <dgm:cxn modelId="{B3C745D7-5312-4907-9F1D-858E110C7162}" type="presParOf" srcId="{8D08AD4D-9D1C-45FD-9F7F-B892281A1664}" destId="{27B4534D-B2D3-43C4-901E-BB310D263F22}" srcOrd="0" destOrd="0" presId="urn:microsoft.com/office/officeart/2016/7/layout/LinearArrowProcessNumbered"/>
    <dgm:cxn modelId="{971E81CC-76BE-4366-89F1-941C8B0B7AEF}" type="presParOf" srcId="{8D08AD4D-9D1C-45FD-9F7F-B892281A1664}" destId="{1FCB57F2-A119-472B-8ECA-C1289C1C0D92}" srcOrd="1" destOrd="0" presId="urn:microsoft.com/office/officeart/2016/7/layout/LinearArrowProcessNumbered"/>
    <dgm:cxn modelId="{5F135EAB-F096-42C9-B82B-9DBA8529342A}" type="presParOf" srcId="{8D08AD4D-9D1C-45FD-9F7F-B892281A1664}" destId="{68FB4A7D-DAE9-49AA-A37E-776A306D150A}" srcOrd="2" destOrd="0" presId="urn:microsoft.com/office/officeart/2016/7/layout/LinearArrowProcessNumbered"/>
    <dgm:cxn modelId="{7C50ABB0-EFA7-492A-AF92-98C259557871}" type="presParOf" srcId="{8D08AD4D-9D1C-45FD-9F7F-B892281A1664}" destId="{2779E240-5896-44D5-8581-E13A502F27A3}" srcOrd="3" destOrd="0" presId="urn:microsoft.com/office/officeart/2016/7/layout/LinearArrowProcessNumbered"/>
    <dgm:cxn modelId="{38F03820-A4A7-468D-846D-D74CC1A89150}" type="presParOf" srcId="{AC4C74E3-B7A1-4592-8C45-5FCA0541D800}" destId="{F6F36AA1-F1F5-4BD7-A09F-DEAC9FBCDAB4}" srcOrd="2" destOrd="0" presId="urn:microsoft.com/office/officeart/2016/7/layout/LinearArrowProcessNumbered"/>
    <dgm:cxn modelId="{234F5899-70B9-41FC-B59E-DE59C2C46914}" type="presParOf" srcId="{15F65B4F-9C7F-41E3-96D4-B3FBBB84E74C}" destId="{35E1F9EF-FD66-4B32-8B4F-71548D833AE7}" srcOrd="9" destOrd="0" presId="urn:microsoft.com/office/officeart/2016/7/layout/LinearArrowProcessNumbered"/>
    <dgm:cxn modelId="{03D032A9-2C23-470A-B327-8FD4436D2F3F}" type="presParOf" srcId="{15F65B4F-9C7F-41E3-96D4-B3FBBB84E74C}" destId="{59B797E7-99E9-44CD-ABF7-F6835FF9F16E}" srcOrd="10" destOrd="0" presId="urn:microsoft.com/office/officeart/2016/7/layout/LinearArrowProcessNumbered"/>
    <dgm:cxn modelId="{97177423-B70E-439B-B883-C5BCEBB2CE0F}" type="presParOf" srcId="{59B797E7-99E9-44CD-ABF7-F6835FF9F16E}" destId="{BE242770-4A2D-4AA7-9ECF-1A7AB48B82E5}" srcOrd="0" destOrd="0" presId="urn:microsoft.com/office/officeart/2016/7/layout/LinearArrowProcessNumbered"/>
    <dgm:cxn modelId="{AFB3E926-620E-48D7-9362-CDA4F91FF009}" type="presParOf" srcId="{59B797E7-99E9-44CD-ABF7-F6835FF9F16E}" destId="{7636578E-FE64-48D5-8969-BD5049D6ECAF}" srcOrd="1" destOrd="0" presId="urn:microsoft.com/office/officeart/2016/7/layout/LinearArrowProcessNumbered"/>
    <dgm:cxn modelId="{D729147B-0D32-488A-9B04-AB305457939A}" type="presParOf" srcId="{7636578E-FE64-48D5-8969-BD5049D6ECAF}" destId="{18866A24-7AAC-4D81-9FC2-8771884E1985}" srcOrd="0" destOrd="0" presId="urn:microsoft.com/office/officeart/2016/7/layout/LinearArrowProcessNumbered"/>
    <dgm:cxn modelId="{B6624E41-A0E0-4BD0-A4FD-FBA37ED717C6}" type="presParOf" srcId="{7636578E-FE64-48D5-8969-BD5049D6ECAF}" destId="{DEFEB535-B0CF-40B9-B541-4FAFD60B48DF}" srcOrd="1" destOrd="0" presId="urn:microsoft.com/office/officeart/2016/7/layout/LinearArrowProcessNumbered"/>
    <dgm:cxn modelId="{F64DF423-D40E-4411-AB68-C5DDA3BA8575}" type="presParOf" srcId="{7636578E-FE64-48D5-8969-BD5049D6ECAF}" destId="{629489CD-ECD1-42CC-B9E1-3F48E782E5B3}" srcOrd="2" destOrd="0" presId="urn:microsoft.com/office/officeart/2016/7/layout/LinearArrowProcessNumbered"/>
    <dgm:cxn modelId="{5AA13A7D-C096-4011-86B4-89D453E89453}" type="presParOf" srcId="{7636578E-FE64-48D5-8969-BD5049D6ECAF}" destId="{8B527676-D9D8-4F3C-A49E-776FCB5AC142}" srcOrd="3" destOrd="0" presId="urn:microsoft.com/office/officeart/2016/7/layout/LinearArrowProcessNumbered"/>
    <dgm:cxn modelId="{61606B0E-5FF6-474D-94B8-DC3F9D9313E6}" type="presParOf" srcId="{59B797E7-99E9-44CD-ABF7-F6835FF9F16E}" destId="{7AD476B4-EC4F-40EA-9608-0F53CEEF14F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8D4F90-7A3B-45A0-8EFF-F40A185B99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638AB6-58E7-42FB-A06E-CD55C24F0921}">
      <dgm:prSet/>
      <dgm:spPr/>
      <dgm:t>
        <a:bodyPr/>
        <a:lstStyle/>
        <a:p>
          <a:r>
            <a:rPr lang="en-US"/>
            <a:t>When no requirements are available, think how a real-life user would use the application</a:t>
          </a:r>
        </a:p>
      </dgm:t>
    </dgm:pt>
    <dgm:pt modelId="{92BBF74D-5991-462E-890F-513AB2B6B2D5}" type="parTrans" cxnId="{F8A10188-2DD0-4612-AA98-29C102E8BF8B}">
      <dgm:prSet/>
      <dgm:spPr/>
      <dgm:t>
        <a:bodyPr/>
        <a:lstStyle/>
        <a:p>
          <a:endParaRPr lang="en-US"/>
        </a:p>
      </dgm:t>
    </dgm:pt>
    <dgm:pt modelId="{21617A0E-F33C-40A6-A086-1F6DDBC092AF}" type="sibTrans" cxnId="{F8A10188-2DD0-4612-AA98-29C102E8BF8B}">
      <dgm:prSet/>
      <dgm:spPr/>
      <dgm:t>
        <a:bodyPr/>
        <a:lstStyle/>
        <a:p>
          <a:endParaRPr lang="en-US"/>
        </a:p>
      </dgm:t>
    </dgm:pt>
    <dgm:pt modelId="{48E534A7-590E-4799-ACBE-F413A9A2B92F}">
      <dgm:prSet/>
      <dgm:spPr/>
      <dgm:t>
        <a:bodyPr/>
        <a:lstStyle/>
        <a:p>
          <a:r>
            <a:rPr lang="en-US"/>
            <a:t>Keep the test documentation and bug reporting concise and easy to follow</a:t>
          </a:r>
        </a:p>
      </dgm:t>
    </dgm:pt>
    <dgm:pt modelId="{5C6AD92A-377D-4663-8E62-14104B0F464B}" type="parTrans" cxnId="{C1A2C052-4EE6-4740-81BE-77BA7746CCA4}">
      <dgm:prSet/>
      <dgm:spPr/>
      <dgm:t>
        <a:bodyPr/>
        <a:lstStyle/>
        <a:p>
          <a:endParaRPr lang="en-US"/>
        </a:p>
      </dgm:t>
    </dgm:pt>
    <dgm:pt modelId="{FD290148-2A02-4E85-B863-CA18F24B2F94}" type="sibTrans" cxnId="{C1A2C052-4EE6-4740-81BE-77BA7746CCA4}">
      <dgm:prSet/>
      <dgm:spPr/>
      <dgm:t>
        <a:bodyPr/>
        <a:lstStyle/>
        <a:p>
          <a:endParaRPr lang="en-US"/>
        </a:p>
      </dgm:t>
    </dgm:pt>
    <dgm:pt modelId="{20B7F93A-3900-42B5-A158-F8E94A53522C}">
      <dgm:prSet/>
      <dgm:spPr/>
      <dgm:t>
        <a:bodyPr/>
        <a:lstStyle/>
        <a:p>
          <a:r>
            <a:rPr lang="en-US"/>
            <a:t>Perform a thorough exploratory testing in order to fully understand the application functionalities</a:t>
          </a:r>
        </a:p>
      </dgm:t>
    </dgm:pt>
    <dgm:pt modelId="{B2A66D0E-93F0-4686-BC4B-756686A08584}" type="parTrans" cxnId="{FD1035F9-1D6D-4961-B414-13DD2F064AB3}">
      <dgm:prSet/>
      <dgm:spPr/>
      <dgm:t>
        <a:bodyPr/>
        <a:lstStyle/>
        <a:p>
          <a:endParaRPr lang="en-US"/>
        </a:p>
      </dgm:t>
    </dgm:pt>
    <dgm:pt modelId="{B183162D-0B0C-46B9-A2AC-12B2DCF93F5D}" type="sibTrans" cxnId="{FD1035F9-1D6D-4961-B414-13DD2F064AB3}">
      <dgm:prSet/>
      <dgm:spPr/>
      <dgm:t>
        <a:bodyPr/>
        <a:lstStyle/>
        <a:p>
          <a:endParaRPr lang="en-US"/>
        </a:p>
      </dgm:t>
    </dgm:pt>
    <dgm:pt modelId="{A4762F86-4F00-4D63-B5E7-80ECFF7FFB35}">
      <dgm:prSet/>
      <dgm:spPr/>
      <dgm:t>
        <a:bodyPr/>
        <a:lstStyle/>
        <a:p>
          <a:r>
            <a:rPr lang="en-US" dirty="0"/>
            <a:t>The complex sections of the application are usually prone to defects</a:t>
          </a:r>
        </a:p>
      </dgm:t>
    </dgm:pt>
    <dgm:pt modelId="{4A42D82B-EDDE-4F3D-A2E5-C51F0359E727}" type="parTrans" cxnId="{7A8CD930-7414-467F-A10C-B613876CB68F}">
      <dgm:prSet/>
      <dgm:spPr/>
      <dgm:t>
        <a:bodyPr/>
        <a:lstStyle/>
        <a:p>
          <a:endParaRPr lang="en-US"/>
        </a:p>
      </dgm:t>
    </dgm:pt>
    <dgm:pt modelId="{97538CA1-208C-4DFA-B91D-1CE4F50ACC31}" type="sibTrans" cxnId="{7A8CD930-7414-467F-A10C-B613876CB68F}">
      <dgm:prSet/>
      <dgm:spPr/>
      <dgm:t>
        <a:bodyPr/>
        <a:lstStyle/>
        <a:p>
          <a:endParaRPr lang="en-US"/>
        </a:p>
      </dgm:t>
    </dgm:pt>
    <dgm:pt modelId="{BF6587F2-FEF2-4D0B-ABBB-864AA2680970}">
      <dgm:prSet/>
      <dgm:spPr/>
      <dgm:t>
        <a:bodyPr/>
        <a:lstStyle/>
        <a:p>
          <a:r>
            <a:rPr lang="en-US"/>
            <a:t>After a deeper exploration of a certain area of the application, step out and look at the bigger picture: new areas worth exploring will become more visible</a:t>
          </a:r>
        </a:p>
      </dgm:t>
    </dgm:pt>
    <dgm:pt modelId="{80B0FB6A-F61A-43E2-924A-A8BF2A553DC6}" type="parTrans" cxnId="{D6079114-0B15-4B1E-97A7-599BE03B141A}">
      <dgm:prSet/>
      <dgm:spPr/>
      <dgm:t>
        <a:bodyPr/>
        <a:lstStyle/>
        <a:p>
          <a:endParaRPr lang="en-US"/>
        </a:p>
      </dgm:t>
    </dgm:pt>
    <dgm:pt modelId="{D2258B67-1B0D-4487-852F-21DAA89E1DF1}" type="sibTrans" cxnId="{D6079114-0B15-4B1E-97A7-599BE03B141A}">
      <dgm:prSet/>
      <dgm:spPr/>
      <dgm:t>
        <a:bodyPr/>
        <a:lstStyle/>
        <a:p>
          <a:endParaRPr lang="en-US"/>
        </a:p>
      </dgm:t>
    </dgm:pt>
    <dgm:pt modelId="{2DDF0815-F83E-473B-B3D0-CB45EE66A60E}" type="pres">
      <dgm:prSet presAssocID="{D18D4F90-7A3B-45A0-8EFF-F40A185B9933}" presName="root" presStyleCnt="0">
        <dgm:presLayoutVars>
          <dgm:dir/>
          <dgm:resizeHandles val="exact"/>
        </dgm:presLayoutVars>
      </dgm:prSet>
      <dgm:spPr/>
    </dgm:pt>
    <dgm:pt modelId="{4ABF1FE4-4F4E-4A99-9F88-B9F0CFEDFFC5}" type="pres">
      <dgm:prSet presAssocID="{C3638AB6-58E7-42FB-A06E-CD55C24F0921}" presName="compNode" presStyleCnt="0"/>
      <dgm:spPr/>
    </dgm:pt>
    <dgm:pt modelId="{44F843C2-8495-45FD-B44F-259A4717AB1C}" type="pres">
      <dgm:prSet presAssocID="{C3638AB6-58E7-42FB-A06E-CD55C24F0921}" presName="bgRect" presStyleLbl="bgShp" presStyleIdx="0" presStyleCnt="5"/>
      <dgm:spPr/>
    </dgm:pt>
    <dgm:pt modelId="{478D5FD6-EF21-4EB1-B578-7C3731386FE3}" type="pres">
      <dgm:prSet presAssocID="{C3638AB6-58E7-42FB-A06E-CD55C24F09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3085A0-6FCD-466C-ADD1-801E1B50CD92}" type="pres">
      <dgm:prSet presAssocID="{C3638AB6-58E7-42FB-A06E-CD55C24F0921}" presName="spaceRect" presStyleCnt="0"/>
      <dgm:spPr/>
    </dgm:pt>
    <dgm:pt modelId="{6F9D5D61-17B9-47F5-80F9-D0E59C1116AD}" type="pres">
      <dgm:prSet presAssocID="{C3638AB6-58E7-42FB-A06E-CD55C24F0921}" presName="parTx" presStyleLbl="revTx" presStyleIdx="0" presStyleCnt="5">
        <dgm:presLayoutVars>
          <dgm:chMax val="0"/>
          <dgm:chPref val="0"/>
        </dgm:presLayoutVars>
      </dgm:prSet>
      <dgm:spPr/>
    </dgm:pt>
    <dgm:pt modelId="{80EF68D3-8217-4346-AE37-65D4DEF25929}" type="pres">
      <dgm:prSet presAssocID="{21617A0E-F33C-40A6-A086-1F6DDBC092AF}" presName="sibTrans" presStyleCnt="0"/>
      <dgm:spPr/>
    </dgm:pt>
    <dgm:pt modelId="{678BE375-93AD-4C9F-9091-782633E6F303}" type="pres">
      <dgm:prSet presAssocID="{48E534A7-590E-4799-ACBE-F413A9A2B92F}" presName="compNode" presStyleCnt="0"/>
      <dgm:spPr/>
    </dgm:pt>
    <dgm:pt modelId="{27A329FB-0ED9-4775-8CCB-E797E0B81139}" type="pres">
      <dgm:prSet presAssocID="{48E534A7-590E-4799-ACBE-F413A9A2B92F}" presName="bgRect" presStyleLbl="bgShp" presStyleIdx="1" presStyleCnt="5"/>
      <dgm:spPr/>
    </dgm:pt>
    <dgm:pt modelId="{C18C4110-49DD-4944-8A51-FA0641661D74}" type="pres">
      <dgm:prSet presAssocID="{48E534A7-590E-4799-ACBE-F413A9A2B9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959635-23BD-40DC-99AA-39515C99FE12}" type="pres">
      <dgm:prSet presAssocID="{48E534A7-590E-4799-ACBE-F413A9A2B92F}" presName="spaceRect" presStyleCnt="0"/>
      <dgm:spPr/>
    </dgm:pt>
    <dgm:pt modelId="{DDE68B30-B1D4-42D2-BFDD-E289ADE7C568}" type="pres">
      <dgm:prSet presAssocID="{48E534A7-590E-4799-ACBE-F413A9A2B92F}" presName="parTx" presStyleLbl="revTx" presStyleIdx="1" presStyleCnt="5">
        <dgm:presLayoutVars>
          <dgm:chMax val="0"/>
          <dgm:chPref val="0"/>
        </dgm:presLayoutVars>
      </dgm:prSet>
      <dgm:spPr/>
    </dgm:pt>
    <dgm:pt modelId="{4F7FCC05-FDA2-48DA-B4A0-9A1EC867D0DB}" type="pres">
      <dgm:prSet presAssocID="{FD290148-2A02-4E85-B863-CA18F24B2F94}" presName="sibTrans" presStyleCnt="0"/>
      <dgm:spPr/>
    </dgm:pt>
    <dgm:pt modelId="{C8E6BC1B-42F0-4F5D-A994-78451AE425A8}" type="pres">
      <dgm:prSet presAssocID="{20B7F93A-3900-42B5-A158-F8E94A53522C}" presName="compNode" presStyleCnt="0"/>
      <dgm:spPr/>
    </dgm:pt>
    <dgm:pt modelId="{867FA1B4-56A5-454C-9195-16D1E81152CB}" type="pres">
      <dgm:prSet presAssocID="{20B7F93A-3900-42B5-A158-F8E94A53522C}" presName="bgRect" presStyleLbl="bgShp" presStyleIdx="2" presStyleCnt="5"/>
      <dgm:spPr/>
    </dgm:pt>
    <dgm:pt modelId="{79EE4237-CD1C-4A96-B302-13749EA33AFA}" type="pres">
      <dgm:prSet presAssocID="{20B7F93A-3900-42B5-A158-F8E94A53522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DF491C2-0B9F-437D-886A-746BC6A54E72}" type="pres">
      <dgm:prSet presAssocID="{20B7F93A-3900-42B5-A158-F8E94A53522C}" presName="spaceRect" presStyleCnt="0"/>
      <dgm:spPr/>
    </dgm:pt>
    <dgm:pt modelId="{11EF3146-FD79-4F54-A645-F8270B47C0CC}" type="pres">
      <dgm:prSet presAssocID="{20B7F93A-3900-42B5-A158-F8E94A53522C}" presName="parTx" presStyleLbl="revTx" presStyleIdx="2" presStyleCnt="5">
        <dgm:presLayoutVars>
          <dgm:chMax val="0"/>
          <dgm:chPref val="0"/>
        </dgm:presLayoutVars>
      </dgm:prSet>
      <dgm:spPr/>
    </dgm:pt>
    <dgm:pt modelId="{8A921CD9-5585-4821-B94F-43695383A0B9}" type="pres">
      <dgm:prSet presAssocID="{B183162D-0B0C-46B9-A2AC-12B2DCF93F5D}" presName="sibTrans" presStyleCnt="0"/>
      <dgm:spPr/>
    </dgm:pt>
    <dgm:pt modelId="{03D7481D-0C83-4483-9E59-E425ED179E37}" type="pres">
      <dgm:prSet presAssocID="{A4762F86-4F00-4D63-B5E7-80ECFF7FFB35}" presName="compNode" presStyleCnt="0"/>
      <dgm:spPr/>
    </dgm:pt>
    <dgm:pt modelId="{D0341D7E-E6D0-49FF-BDDC-B88936BF0191}" type="pres">
      <dgm:prSet presAssocID="{A4762F86-4F00-4D63-B5E7-80ECFF7FFB35}" presName="bgRect" presStyleLbl="bgShp" presStyleIdx="3" presStyleCnt="5"/>
      <dgm:spPr/>
    </dgm:pt>
    <dgm:pt modelId="{1E86CB2B-6440-4EEA-BA70-1675205B304E}" type="pres">
      <dgm:prSet presAssocID="{A4762F86-4F00-4D63-B5E7-80ECFF7FFB3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28FC5CD-FBC6-4D0A-A03D-6F438C284034}" type="pres">
      <dgm:prSet presAssocID="{A4762F86-4F00-4D63-B5E7-80ECFF7FFB35}" presName="spaceRect" presStyleCnt="0"/>
      <dgm:spPr/>
    </dgm:pt>
    <dgm:pt modelId="{219747DF-0490-4B8B-A362-05FE1141F1D8}" type="pres">
      <dgm:prSet presAssocID="{A4762F86-4F00-4D63-B5E7-80ECFF7FFB35}" presName="parTx" presStyleLbl="revTx" presStyleIdx="3" presStyleCnt="5">
        <dgm:presLayoutVars>
          <dgm:chMax val="0"/>
          <dgm:chPref val="0"/>
        </dgm:presLayoutVars>
      </dgm:prSet>
      <dgm:spPr/>
    </dgm:pt>
    <dgm:pt modelId="{F03708D6-AD11-4AD0-9815-7FBCA3B96D47}" type="pres">
      <dgm:prSet presAssocID="{97538CA1-208C-4DFA-B91D-1CE4F50ACC31}" presName="sibTrans" presStyleCnt="0"/>
      <dgm:spPr/>
    </dgm:pt>
    <dgm:pt modelId="{C449E44A-9756-4BFE-B188-FE18E21CC438}" type="pres">
      <dgm:prSet presAssocID="{BF6587F2-FEF2-4D0B-ABBB-864AA2680970}" presName="compNode" presStyleCnt="0"/>
      <dgm:spPr/>
    </dgm:pt>
    <dgm:pt modelId="{8D644D86-DF4B-4684-9423-A8B71358BB9B}" type="pres">
      <dgm:prSet presAssocID="{BF6587F2-FEF2-4D0B-ABBB-864AA2680970}" presName="bgRect" presStyleLbl="bgShp" presStyleIdx="4" presStyleCnt="5"/>
      <dgm:spPr/>
    </dgm:pt>
    <dgm:pt modelId="{A1A3C2C0-11C5-4F41-9D26-4D703862FBAC}" type="pres">
      <dgm:prSet presAssocID="{BF6587F2-FEF2-4D0B-ABBB-864AA26809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684DCF7A-2007-4656-A874-D3F82138CC01}" type="pres">
      <dgm:prSet presAssocID="{BF6587F2-FEF2-4D0B-ABBB-864AA2680970}" presName="spaceRect" presStyleCnt="0"/>
      <dgm:spPr/>
    </dgm:pt>
    <dgm:pt modelId="{74C045A3-830C-444B-8365-B8070F5BDE70}" type="pres">
      <dgm:prSet presAssocID="{BF6587F2-FEF2-4D0B-ABBB-864AA268097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172F80C-C870-4D0B-840A-9DD707A9FC3E}" type="presOf" srcId="{48E534A7-590E-4799-ACBE-F413A9A2B92F}" destId="{DDE68B30-B1D4-42D2-BFDD-E289ADE7C568}" srcOrd="0" destOrd="0" presId="urn:microsoft.com/office/officeart/2018/2/layout/IconVerticalSolidList"/>
    <dgm:cxn modelId="{D6079114-0B15-4B1E-97A7-599BE03B141A}" srcId="{D18D4F90-7A3B-45A0-8EFF-F40A185B9933}" destId="{BF6587F2-FEF2-4D0B-ABBB-864AA2680970}" srcOrd="4" destOrd="0" parTransId="{80B0FB6A-F61A-43E2-924A-A8BF2A553DC6}" sibTransId="{D2258B67-1B0D-4487-852F-21DAA89E1DF1}"/>
    <dgm:cxn modelId="{7A8CD930-7414-467F-A10C-B613876CB68F}" srcId="{D18D4F90-7A3B-45A0-8EFF-F40A185B9933}" destId="{A4762F86-4F00-4D63-B5E7-80ECFF7FFB35}" srcOrd="3" destOrd="0" parTransId="{4A42D82B-EDDE-4F3D-A2E5-C51F0359E727}" sibTransId="{97538CA1-208C-4DFA-B91D-1CE4F50ACC31}"/>
    <dgm:cxn modelId="{E0E99062-18D7-428B-B890-8A48CD3D09E4}" type="presOf" srcId="{BF6587F2-FEF2-4D0B-ABBB-864AA2680970}" destId="{74C045A3-830C-444B-8365-B8070F5BDE70}" srcOrd="0" destOrd="0" presId="urn:microsoft.com/office/officeart/2018/2/layout/IconVerticalSolidList"/>
    <dgm:cxn modelId="{82F43F45-8563-45FD-B0C9-A46A0959D7BB}" type="presOf" srcId="{C3638AB6-58E7-42FB-A06E-CD55C24F0921}" destId="{6F9D5D61-17B9-47F5-80F9-D0E59C1116AD}" srcOrd="0" destOrd="0" presId="urn:microsoft.com/office/officeart/2018/2/layout/IconVerticalSolidList"/>
    <dgm:cxn modelId="{C1A2C052-4EE6-4740-81BE-77BA7746CCA4}" srcId="{D18D4F90-7A3B-45A0-8EFF-F40A185B9933}" destId="{48E534A7-590E-4799-ACBE-F413A9A2B92F}" srcOrd="1" destOrd="0" parTransId="{5C6AD92A-377D-4663-8E62-14104B0F464B}" sibTransId="{FD290148-2A02-4E85-B863-CA18F24B2F94}"/>
    <dgm:cxn modelId="{4F584F84-A535-4E05-8025-0A3FAFEACDF7}" type="presOf" srcId="{D18D4F90-7A3B-45A0-8EFF-F40A185B9933}" destId="{2DDF0815-F83E-473B-B3D0-CB45EE66A60E}" srcOrd="0" destOrd="0" presId="urn:microsoft.com/office/officeart/2018/2/layout/IconVerticalSolidList"/>
    <dgm:cxn modelId="{F8A10188-2DD0-4612-AA98-29C102E8BF8B}" srcId="{D18D4F90-7A3B-45A0-8EFF-F40A185B9933}" destId="{C3638AB6-58E7-42FB-A06E-CD55C24F0921}" srcOrd="0" destOrd="0" parTransId="{92BBF74D-5991-462E-890F-513AB2B6B2D5}" sibTransId="{21617A0E-F33C-40A6-A086-1F6DDBC092AF}"/>
    <dgm:cxn modelId="{534B2DB9-BAEC-49D2-9F1C-38A4E78C6812}" type="presOf" srcId="{20B7F93A-3900-42B5-A158-F8E94A53522C}" destId="{11EF3146-FD79-4F54-A645-F8270B47C0CC}" srcOrd="0" destOrd="0" presId="urn:microsoft.com/office/officeart/2018/2/layout/IconVerticalSolidList"/>
    <dgm:cxn modelId="{D0366FE1-3AC1-44AA-83CF-8D96BCE8E5AA}" type="presOf" srcId="{A4762F86-4F00-4D63-B5E7-80ECFF7FFB35}" destId="{219747DF-0490-4B8B-A362-05FE1141F1D8}" srcOrd="0" destOrd="0" presId="urn:microsoft.com/office/officeart/2018/2/layout/IconVerticalSolidList"/>
    <dgm:cxn modelId="{FD1035F9-1D6D-4961-B414-13DD2F064AB3}" srcId="{D18D4F90-7A3B-45A0-8EFF-F40A185B9933}" destId="{20B7F93A-3900-42B5-A158-F8E94A53522C}" srcOrd="2" destOrd="0" parTransId="{B2A66D0E-93F0-4686-BC4B-756686A08584}" sibTransId="{B183162D-0B0C-46B9-A2AC-12B2DCF93F5D}"/>
    <dgm:cxn modelId="{AA913F10-15AF-45E7-ACE6-C340011A80AD}" type="presParOf" srcId="{2DDF0815-F83E-473B-B3D0-CB45EE66A60E}" destId="{4ABF1FE4-4F4E-4A99-9F88-B9F0CFEDFFC5}" srcOrd="0" destOrd="0" presId="urn:microsoft.com/office/officeart/2018/2/layout/IconVerticalSolidList"/>
    <dgm:cxn modelId="{788C7BA4-EE40-4C15-8C88-CCAEB65F37EF}" type="presParOf" srcId="{4ABF1FE4-4F4E-4A99-9F88-B9F0CFEDFFC5}" destId="{44F843C2-8495-45FD-B44F-259A4717AB1C}" srcOrd="0" destOrd="0" presId="urn:microsoft.com/office/officeart/2018/2/layout/IconVerticalSolidList"/>
    <dgm:cxn modelId="{0EC48C0A-2DD8-4C86-A47F-325CFE49AECF}" type="presParOf" srcId="{4ABF1FE4-4F4E-4A99-9F88-B9F0CFEDFFC5}" destId="{478D5FD6-EF21-4EB1-B578-7C3731386FE3}" srcOrd="1" destOrd="0" presId="urn:microsoft.com/office/officeart/2018/2/layout/IconVerticalSolidList"/>
    <dgm:cxn modelId="{C3C84DA0-22A2-49ED-8B91-1A5CF17429FE}" type="presParOf" srcId="{4ABF1FE4-4F4E-4A99-9F88-B9F0CFEDFFC5}" destId="{ED3085A0-6FCD-466C-ADD1-801E1B50CD92}" srcOrd="2" destOrd="0" presId="urn:microsoft.com/office/officeart/2018/2/layout/IconVerticalSolidList"/>
    <dgm:cxn modelId="{42CF2900-5690-4553-BEC6-6929585FD0BE}" type="presParOf" srcId="{4ABF1FE4-4F4E-4A99-9F88-B9F0CFEDFFC5}" destId="{6F9D5D61-17B9-47F5-80F9-D0E59C1116AD}" srcOrd="3" destOrd="0" presId="urn:microsoft.com/office/officeart/2018/2/layout/IconVerticalSolidList"/>
    <dgm:cxn modelId="{4BA51A5A-2E20-4ACB-9161-11B340EB1010}" type="presParOf" srcId="{2DDF0815-F83E-473B-B3D0-CB45EE66A60E}" destId="{80EF68D3-8217-4346-AE37-65D4DEF25929}" srcOrd="1" destOrd="0" presId="urn:microsoft.com/office/officeart/2018/2/layout/IconVerticalSolidList"/>
    <dgm:cxn modelId="{35DC0B06-3364-4B11-AE66-6319B90D7853}" type="presParOf" srcId="{2DDF0815-F83E-473B-B3D0-CB45EE66A60E}" destId="{678BE375-93AD-4C9F-9091-782633E6F303}" srcOrd="2" destOrd="0" presId="urn:microsoft.com/office/officeart/2018/2/layout/IconVerticalSolidList"/>
    <dgm:cxn modelId="{07C0D4DC-D967-4934-A3F6-F4D8B747EB23}" type="presParOf" srcId="{678BE375-93AD-4C9F-9091-782633E6F303}" destId="{27A329FB-0ED9-4775-8CCB-E797E0B81139}" srcOrd="0" destOrd="0" presId="urn:microsoft.com/office/officeart/2018/2/layout/IconVerticalSolidList"/>
    <dgm:cxn modelId="{671A2C0B-0B59-4BDA-8534-71B1B0D51FE4}" type="presParOf" srcId="{678BE375-93AD-4C9F-9091-782633E6F303}" destId="{C18C4110-49DD-4944-8A51-FA0641661D74}" srcOrd="1" destOrd="0" presId="urn:microsoft.com/office/officeart/2018/2/layout/IconVerticalSolidList"/>
    <dgm:cxn modelId="{74D813B5-C3B3-45D9-9ACD-452415CAA56F}" type="presParOf" srcId="{678BE375-93AD-4C9F-9091-782633E6F303}" destId="{7A959635-23BD-40DC-99AA-39515C99FE12}" srcOrd="2" destOrd="0" presId="urn:microsoft.com/office/officeart/2018/2/layout/IconVerticalSolidList"/>
    <dgm:cxn modelId="{156770C3-89A2-438F-A5FE-BC0C3D3343CE}" type="presParOf" srcId="{678BE375-93AD-4C9F-9091-782633E6F303}" destId="{DDE68B30-B1D4-42D2-BFDD-E289ADE7C568}" srcOrd="3" destOrd="0" presId="urn:microsoft.com/office/officeart/2018/2/layout/IconVerticalSolidList"/>
    <dgm:cxn modelId="{838FF8A7-EF79-4937-9A9E-AC0491C3AAA6}" type="presParOf" srcId="{2DDF0815-F83E-473B-B3D0-CB45EE66A60E}" destId="{4F7FCC05-FDA2-48DA-B4A0-9A1EC867D0DB}" srcOrd="3" destOrd="0" presId="urn:microsoft.com/office/officeart/2018/2/layout/IconVerticalSolidList"/>
    <dgm:cxn modelId="{D06FF26E-0777-4B7A-B2D5-51E7B2F22D85}" type="presParOf" srcId="{2DDF0815-F83E-473B-B3D0-CB45EE66A60E}" destId="{C8E6BC1B-42F0-4F5D-A994-78451AE425A8}" srcOrd="4" destOrd="0" presId="urn:microsoft.com/office/officeart/2018/2/layout/IconVerticalSolidList"/>
    <dgm:cxn modelId="{84CBC81D-7AA8-4B34-BB1F-5BDE89D4CAC5}" type="presParOf" srcId="{C8E6BC1B-42F0-4F5D-A994-78451AE425A8}" destId="{867FA1B4-56A5-454C-9195-16D1E81152CB}" srcOrd="0" destOrd="0" presId="urn:microsoft.com/office/officeart/2018/2/layout/IconVerticalSolidList"/>
    <dgm:cxn modelId="{539B90BB-1089-422F-9976-F18211B7C1BA}" type="presParOf" srcId="{C8E6BC1B-42F0-4F5D-A994-78451AE425A8}" destId="{79EE4237-CD1C-4A96-B302-13749EA33AFA}" srcOrd="1" destOrd="0" presId="urn:microsoft.com/office/officeart/2018/2/layout/IconVerticalSolidList"/>
    <dgm:cxn modelId="{CBDC9505-134F-42FB-812D-6EBEDA17DF78}" type="presParOf" srcId="{C8E6BC1B-42F0-4F5D-A994-78451AE425A8}" destId="{5DF491C2-0B9F-437D-886A-746BC6A54E72}" srcOrd="2" destOrd="0" presId="urn:microsoft.com/office/officeart/2018/2/layout/IconVerticalSolidList"/>
    <dgm:cxn modelId="{B0D644A2-2C70-4E6F-BF54-7B05FE07B125}" type="presParOf" srcId="{C8E6BC1B-42F0-4F5D-A994-78451AE425A8}" destId="{11EF3146-FD79-4F54-A645-F8270B47C0CC}" srcOrd="3" destOrd="0" presId="urn:microsoft.com/office/officeart/2018/2/layout/IconVerticalSolidList"/>
    <dgm:cxn modelId="{1722C336-519F-4F75-9CD9-B17E2E2EDAD9}" type="presParOf" srcId="{2DDF0815-F83E-473B-B3D0-CB45EE66A60E}" destId="{8A921CD9-5585-4821-B94F-43695383A0B9}" srcOrd="5" destOrd="0" presId="urn:microsoft.com/office/officeart/2018/2/layout/IconVerticalSolidList"/>
    <dgm:cxn modelId="{9ABAE404-8CCB-4F6B-8230-FC71D7EF17FC}" type="presParOf" srcId="{2DDF0815-F83E-473B-B3D0-CB45EE66A60E}" destId="{03D7481D-0C83-4483-9E59-E425ED179E37}" srcOrd="6" destOrd="0" presId="urn:microsoft.com/office/officeart/2018/2/layout/IconVerticalSolidList"/>
    <dgm:cxn modelId="{72468031-E63A-41A5-8FA4-29ADC6874C0B}" type="presParOf" srcId="{03D7481D-0C83-4483-9E59-E425ED179E37}" destId="{D0341D7E-E6D0-49FF-BDDC-B88936BF0191}" srcOrd="0" destOrd="0" presId="urn:microsoft.com/office/officeart/2018/2/layout/IconVerticalSolidList"/>
    <dgm:cxn modelId="{25A5F54E-C8C5-4F66-AEF4-06DB6F628DA6}" type="presParOf" srcId="{03D7481D-0C83-4483-9E59-E425ED179E37}" destId="{1E86CB2B-6440-4EEA-BA70-1675205B304E}" srcOrd="1" destOrd="0" presId="urn:microsoft.com/office/officeart/2018/2/layout/IconVerticalSolidList"/>
    <dgm:cxn modelId="{0036492D-FCD3-4D57-8E9B-CDFC0C9409F5}" type="presParOf" srcId="{03D7481D-0C83-4483-9E59-E425ED179E37}" destId="{728FC5CD-FBC6-4D0A-A03D-6F438C284034}" srcOrd="2" destOrd="0" presId="urn:microsoft.com/office/officeart/2018/2/layout/IconVerticalSolidList"/>
    <dgm:cxn modelId="{5F9784BD-7EC0-4A98-B608-D498A956386B}" type="presParOf" srcId="{03D7481D-0C83-4483-9E59-E425ED179E37}" destId="{219747DF-0490-4B8B-A362-05FE1141F1D8}" srcOrd="3" destOrd="0" presId="urn:microsoft.com/office/officeart/2018/2/layout/IconVerticalSolidList"/>
    <dgm:cxn modelId="{B954E452-DA66-49A9-B453-1F84A45B0B1F}" type="presParOf" srcId="{2DDF0815-F83E-473B-B3D0-CB45EE66A60E}" destId="{F03708D6-AD11-4AD0-9815-7FBCA3B96D47}" srcOrd="7" destOrd="0" presId="urn:microsoft.com/office/officeart/2018/2/layout/IconVerticalSolidList"/>
    <dgm:cxn modelId="{F591F715-B191-45BE-8ACA-1DE088617997}" type="presParOf" srcId="{2DDF0815-F83E-473B-B3D0-CB45EE66A60E}" destId="{C449E44A-9756-4BFE-B188-FE18E21CC438}" srcOrd="8" destOrd="0" presId="urn:microsoft.com/office/officeart/2018/2/layout/IconVerticalSolidList"/>
    <dgm:cxn modelId="{F46DE28B-3910-4CBF-B2DD-0F00A45F3F58}" type="presParOf" srcId="{C449E44A-9756-4BFE-B188-FE18E21CC438}" destId="{8D644D86-DF4B-4684-9423-A8B71358BB9B}" srcOrd="0" destOrd="0" presId="urn:microsoft.com/office/officeart/2018/2/layout/IconVerticalSolidList"/>
    <dgm:cxn modelId="{CA61FBAF-087A-41FD-AA57-3982439ACE2C}" type="presParOf" srcId="{C449E44A-9756-4BFE-B188-FE18E21CC438}" destId="{A1A3C2C0-11C5-4F41-9D26-4D703862FBAC}" srcOrd="1" destOrd="0" presId="urn:microsoft.com/office/officeart/2018/2/layout/IconVerticalSolidList"/>
    <dgm:cxn modelId="{77B7FA67-4248-48E3-9EF1-7CD441AAB772}" type="presParOf" srcId="{C449E44A-9756-4BFE-B188-FE18E21CC438}" destId="{684DCF7A-2007-4656-A874-D3F82138CC01}" srcOrd="2" destOrd="0" presId="urn:microsoft.com/office/officeart/2018/2/layout/IconVerticalSolidList"/>
    <dgm:cxn modelId="{FF7AF68D-0FCE-4915-93F3-427615F21E02}" type="presParOf" srcId="{C449E44A-9756-4BFE-B188-FE18E21CC438}" destId="{74C045A3-830C-444B-8365-B8070F5BDE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838EE-D1FA-45DF-A379-94F6298318FC}">
      <dsp:nvSpPr>
        <dsp:cNvPr id="0" name=""/>
        <dsp:cNvSpPr/>
      </dsp:nvSpPr>
      <dsp:spPr>
        <a:xfrm>
          <a:off x="0" y="2340"/>
          <a:ext cx="6055450" cy="11861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EB042-3707-40FA-A1B0-4A6022C22001}">
      <dsp:nvSpPr>
        <dsp:cNvPr id="0" name=""/>
        <dsp:cNvSpPr/>
      </dsp:nvSpPr>
      <dsp:spPr>
        <a:xfrm>
          <a:off x="358801" y="269217"/>
          <a:ext cx="652366" cy="65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6CAFB-AB83-411A-8A04-AEEB0CBB43E0}">
      <dsp:nvSpPr>
        <dsp:cNvPr id="0" name=""/>
        <dsp:cNvSpPr/>
      </dsp:nvSpPr>
      <dsp:spPr>
        <a:xfrm>
          <a:off x="1369969" y="2340"/>
          <a:ext cx="4685480" cy="118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31" tIns="125531" rIns="125531" bIns="1255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Toys Online Store</a:t>
          </a:r>
        </a:p>
      </dsp:txBody>
      <dsp:txXfrm>
        <a:off x="1369969" y="2340"/>
        <a:ext cx="4685480" cy="1186120"/>
      </dsp:txXfrm>
    </dsp:sp>
    <dsp:sp modelId="{F94D93B5-DDEE-43BA-B45C-1277451C7699}">
      <dsp:nvSpPr>
        <dsp:cNvPr id="0" name=""/>
        <dsp:cNvSpPr/>
      </dsp:nvSpPr>
      <dsp:spPr>
        <a:xfrm>
          <a:off x="0" y="1484991"/>
          <a:ext cx="6055450" cy="11861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59A26-5E0C-4754-98E9-0ACC1492390E}">
      <dsp:nvSpPr>
        <dsp:cNvPr id="0" name=""/>
        <dsp:cNvSpPr/>
      </dsp:nvSpPr>
      <dsp:spPr>
        <a:xfrm>
          <a:off x="358801" y="1751868"/>
          <a:ext cx="652366" cy="65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84FC7-86CC-417E-89D8-BF162BC3F4A3}">
      <dsp:nvSpPr>
        <dsp:cNvPr id="0" name=""/>
        <dsp:cNvSpPr/>
      </dsp:nvSpPr>
      <dsp:spPr>
        <a:xfrm>
          <a:off x="1369969" y="1484991"/>
          <a:ext cx="4685480" cy="118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31" tIns="125531" rIns="125531" bIns="1255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application</a:t>
          </a:r>
        </a:p>
      </dsp:txBody>
      <dsp:txXfrm>
        <a:off x="1369969" y="1484991"/>
        <a:ext cx="4685480" cy="1186120"/>
      </dsp:txXfrm>
    </dsp:sp>
    <dsp:sp modelId="{35475C70-E9F2-44D6-BF9E-645F3BA27800}">
      <dsp:nvSpPr>
        <dsp:cNvPr id="0" name=""/>
        <dsp:cNvSpPr/>
      </dsp:nvSpPr>
      <dsp:spPr>
        <a:xfrm>
          <a:off x="0" y="2967642"/>
          <a:ext cx="6055450" cy="11861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87B0B-44AE-4E6A-9268-4F8AAD3E48CA}">
      <dsp:nvSpPr>
        <dsp:cNvPr id="0" name=""/>
        <dsp:cNvSpPr/>
      </dsp:nvSpPr>
      <dsp:spPr>
        <a:xfrm>
          <a:off x="358801" y="3234519"/>
          <a:ext cx="652366" cy="652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7F333-F1D4-4CA7-BD89-028AACB56C87}">
      <dsp:nvSpPr>
        <dsp:cNvPr id="0" name=""/>
        <dsp:cNvSpPr/>
      </dsp:nvSpPr>
      <dsp:spPr>
        <a:xfrm>
          <a:off x="1369969" y="2967642"/>
          <a:ext cx="4685480" cy="118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31" tIns="125531" rIns="125531" bIns="1255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Online store for toys, books and school materials</a:t>
          </a:r>
        </a:p>
      </dsp:txBody>
      <dsp:txXfrm>
        <a:off x="1369969" y="2967642"/>
        <a:ext cx="4685480" cy="1186120"/>
      </dsp:txXfrm>
    </dsp:sp>
    <dsp:sp modelId="{25C2857C-2932-4F92-8B78-6237973F8E48}">
      <dsp:nvSpPr>
        <dsp:cNvPr id="0" name=""/>
        <dsp:cNvSpPr/>
      </dsp:nvSpPr>
      <dsp:spPr>
        <a:xfrm>
          <a:off x="0" y="4450293"/>
          <a:ext cx="6055450" cy="11861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FC162-E4A1-4377-8953-F4FCC759BBAC}">
      <dsp:nvSpPr>
        <dsp:cNvPr id="0" name=""/>
        <dsp:cNvSpPr/>
      </dsp:nvSpPr>
      <dsp:spPr>
        <a:xfrm>
          <a:off x="358801" y="4717170"/>
          <a:ext cx="652366" cy="652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91BBC-B9F1-480F-969E-619E7D13008F}">
      <dsp:nvSpPr>
        <dsp:cNvPr id="0" name=""/>
        <dsp:cNvSpPr/>
      </dsp:nvSpPr>
      <dsp:spPr>
        <a:xfrm>
          <a:off x="1369969" y="4450293"/>
          <a:ext cx="4685480" cy="118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31" tIns="125531" rIns="125531" bIns="1255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National shipping</a:t>
          </a:r>
        </a:p>
      </dsp:txBody>
      <dsp:txXfrm>
        <a:off x="1369969" y="4450293"/>
        <a:ext cx="4685480" cy="118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D8D90-6902-48BF-8687-E95E4589FF3D}">
      <dsp:nvSpPr>
        <dsp:cNvPr id="0" name=""/>
        <dsp:cNvSpPr/>
      </dsp:nvSpPr>
      <dsp:spPr>
        <a:xfrm>
          <a:off x="0" y="541657"/>
          <a:ext cx="605545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Smoke Testing design and execution to assess whether the main functions of the application appear to work correctly</a:t>
          </a:r>
        </a:p>
      </dsp:txBody>
      <dsp:txXfrm>
        <a:off x="34954" y="576611"/>
        <a:ext cx="5985542" cy="646132"/>
      </dsp:txXfrm>
    </dsp:sp>
    <dsp:sp modelId="{34463959-371F-4BA5-81E9-627D78BEE954}">
      <dsp:nvSpPr>
        <dsp:cNvPr id="0" name=""/>
        <dsp:cNvSpPr/>
      </dsp:nvSpPr>
      <dsp:spPr>
        <a:xfrm>
          <a:off x="0" y="1309537"/>
          <a:ext cx="6055450" cy="716040"/>
        </a:xfrm>
        <a:prstGeom prst="roundRect">
          <a:avLst/>
        </a:prstGeom>
        <a:solidFill>
          <a:schemeClr val="accent2">
            <a:hueOff val="298528"/>
            <a:satOff val="-2025"/>
            <a:lumOff val="-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Exploratory testing for the main functionalities of the application</a:t>
          </a:r>
        </a:p>
      </dsp:txBody>
      <dsp:txXfrm>
        <a:off x="34954" y="1344491"/>
        <a:ext cx="5985542" cy="646132"/>
      </dsp:txXfrm>
    </dsp:sp>
    <dsp:sp modelId="{701DB011-1869-499D-9FAE-EC074A0AB874}">
      <dsp:nvSpPr>
        <dsp:cNvPr id="0" name=""/>
        <dsp:cNvSpPr/>
      </dsp:nvSpPr>
      <dsp:spPr>
        <a:xfrm>
          <a:off x="0" y="2077417"/>
          <a:ext cx="6055450" cy="716040"/>
        </a:xfrm>
        <a:prstGeom prst="roundRect">
          <a:avLst/>
        </a:prstGeom>
        <a:solidFill>
          <a:schemeClr val="accent2">
            <a:hueOff val="597057"/>
            <a:satOff val="-4050"/>
            <a:lumOff val="-1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Documenting the Exploratory testing and record the identified bugs so they can be further replicated</a:t>
          </a:r>
        </a:p>
      </dsp:txBody>
      <dsp:txXfrm>
        <a:off x="34954" y="2112371"/>
        <a:ext cx="5985542" cy="646132"/>
      </dsp:txXfrm>
    </dsp:sp>
    <dsp:sp modelId="{285D9B18-7520-4BB2-9744-5B7BCA715CCF}">
      <dsp:nvSpPr>
        <dsp:cNvPr id="0" name=""/>
        <dsp:cNvSpPr/>
      </dsp:nvSpPr>
      <dsp:spPr>
        <a:xfrm>
          <a:off x="0" y="2845297"/>
          <a:ext cx="6055450" cy="716040"/>
        </a:xfrm>
        <a:prstGeom prst="roundRect">
          <a:avLst/>
        </a:prstGeom>
        <a:solidFill>
          <a:schemeClr val="accent2">
            <a:hueOff val="895585"/>
            <a:satOff val="-6074"/>
            <a:lumOff val="-1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Performing additional types of testing such as: Ad-hoc, UI, Compatibility, Positive, Negative, Usability, Compatibility</a:t>
          </a:r>
        </a:p>
      </dsp:txBody>
      <dsp:txXfrm>
        <a:off x="34954" y="2880251"/>
        <a:ext cx="5985542" cy="646132"/>
      </dsp:txXfrm>
    </dsp:sp>
    <dsp:sp modelId="{005DD51E-1B7E-4AF0-887B-DB6A00BB44FE}">
      <dsp:nvSpPr>
        <dsp:cNvPr id="0" name=""/>
        <dsp:cNvSpPr/>
      </dsp:nvSpPr>
      <dsp:spPr>
        <a:xfrm>
          <a:off x="0" y="3613177"/>
          <a:ext cx="6055450" cy="716040"/>
        </a:xfrm>
        <a:prstGeom prst="roundRect">
          <a:avLst/>
        </a:prstGeom>
        <a:solidFill>
          <a:schemeClr val="accent2">
            <a:hueOff val="1194114"/>
            <a:satOff val="-8099"/>
            <a:lumOff val="-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Thorough exploration and further testing performed on sections of the application where bugs were identified</a:t>
          </a:r>
        </a:p>
      </dsp:txBody>
      <dsp:txXfrm>
        <a:off x="34954" y="3648131"/>
        <a:ext cx="5985542" cy="646132"/>
      </dsp:txXfrm>
    </dsp:sp>
    <dsp:sp modelId="{6029E345-8408-4D61-97CD-5B2A539F889E}">
      <dsp:nvSpPr>
        <dsp:cNvPr id="0" name=""/>
        <dsp:cNvSpPr/>
      </dsp:nvSpPr>
      <dsp:spPr>
        <a:xfrm>
          <a:off x="0" y="4381057"/>
          <a:ext cx="6055450" cy="716040"/>
        </a:xfrm>
        <a:prstGeom prst="roundRect">
          <a:avLst/>
        </a:prstGeom>
        <a:solidFill>
          <a:schemeClr val="accent2">
            <a:hueOff val="1492642"/>
            <a:satOff val="-10124"/>
            <a:lumOff val="-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Writing the Test Report</a:t>
          </a:r>
        </a:p>
      </dsp:txBody>
      <dsp:txXfrm>
        <a:off x="34954" y="4416011"/>
        <a:ext cx="5985542" cy="64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90CEC-0CE0-4FBC-AE50-AD2870EF66F4}">
      <dsp:nvSpPr>
        <dsp:cNvPr id="0" name=""/>
        <dsp:cNvSpPr/>
      </dsp:nvSpPr>
      <dsp:spPr>
        <a:xfrm>
          <a:off x="2111484" y="1119122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1162414"/>
        <a:ext cx="24280" cy="4856"/>
      </dsp:txXfrm>
    </dsp:sp>
    <dsp:sp modelId="{D58EBD40-AC2E-4D3F-8000-555BC2830579}">
      <dsp:nvSpPr>
        <dsp:cNvPr id="0" name=""/>
        <dsp:cNvSpPr/>
      </dsp:nvSpPr>
      <dsp:spPr>
        <a:xfrm>
          <a:off x="1971" y="531448"/>
          <a:ext cx="2111312" cy="1266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Smoke Testing</a:t>
          </a:r>
        </a:p>
      </dsp:txBody>
      <dsp:txXfrm>
        <a:off x="1971" y="531448"/>
        <a:ext cx="2111312" cy="1266787"/>
      </dsp:txXfrm>
    </dsp:sp>
    <dsp:sp modelId="{02DF8744-7A73-48C9-874A-F5923AA0079B}">
      <dsp:nvSpPr>
        <dsp:cNvPr id="0" name=""/>
        <dsp:cNvSpPr/>
      </dsp:nvSpPr>
      <dsp:spPr>
        <a:xfrm>
          <a:off x="4708399" y="1119122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2">
              <a:hueOff val="248774"/>
              <a:satOff val="-1687"/>
              <a:lumOff val="-42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1162414"/>
        <a:ext cx="24280" cy="4856"/>
      </dsp:txXfrm>
    </dsp:sp>
    <dsp:sp modelId="{AAF0589F-150F-4551-98AE-F426A46675FF}">
      <dsp:nvSpPr>
        <dsp:cNvPr id="0" name=""/>
        <dsp:cNvSpPr/>
      </dsp:nvSpPr>
      <dsp:spPr>
        <a:xfrm>
          <a:off x="2598886" y="531448"/>
          <a:ext cx="2111312" cy="1266787"/>
        </a:xfrm>
        <a:prstGeom prst="rect">
          <a:avLst/>
        </a:prstGeom>
        <a:solidFill>
          <a:schemeClr val="accent2">
            <a:hueOff val="213235"/>
            <a:satOff val="-1446"/>
            <a:lumOff val="-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Ad-hoc Testing</a:t>
          </a:r>
        </a:p>
      </dsp:txBody>
      <dsp:txXfrm>
        <a:off x="2598886" y="531448"/>
        <a:ext cx="2111312" cy="1266787"/>
      </dsp:txXfrm>
    </dsp:sp>
    <dsp:sp modelId="{9AC3E350-D4E5-45D7-B50A-7D4AC0FEA13E}">
      <dsp:nvSpPr>
        <dsp:cNvPr id="0" name=""/>
        <dsp:cNvSpPr/>
      </dsp:nvSpPr>
      <dsp:spPr>
        <a:xfrm>
          <a:off x="7305313" y="1119122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2">
              <a:hueOff val="497547"/>
              <a:satOff val="-3375"/>
              <a:lumOff val="-85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0674" y="1162414"/>
        <a:ext cx="24280" cy="4856"/>
      </dsp:txXfrm>
    </dsp:sp>
    <dsp:sp modelId="{EDE784EC-76EF-4412-9FFE-E920EDD62AA8}">
      <dsp:nvSpPr>
        <dsp:cNvPr id="0" name=""/>
        <dsp:cNvSpPr/>
      </dsp:nvSpPr>
      <dsp:spPr>
        <a:xfrm>
          <a:off x="5195800" y="531448"/>
          <a:ext cx="2111312" cy="1266787"/>
        </a:xfrm>
        <a:prstGeom prst="rect">
          <a:avLst/>
        </a:prstGeom>
        <a:solidFill>
          <a:schemeClr val="accent2">
            <a:hueOff val="426469"/>
            <a:satOff val="-2893"/>
            <a:lumOff val="-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Positive Testing</a:t>
          </a:r>
        </a:p>
      </dsp:txBody>
      <dsp:txXfrm>
        <a:off x="5195800" y="531448"/>
        <a:ext cx="2111312" cy="1266787"/>
      </dsp:txXfrm>
    </dsp:sp>
    <dsp:sp modelId="{46DC942A-FC08-458C-902E-F5261ED40C66}">
      <dsp:nvSpPr>
        <dsp:cNvPr id="0" name=""/>
        <dsp:cNvSpPr/>
      </dsp:nvSpPr>
      <dsp:spPr>
        <a:xfrm>
          <a:off x="1057627" y="1796436"/>
          <a:ext cx="7790744" cy="455001"/>
        </a:xfrm>
        <a:custGeom>
          <a:avLst/>
          <a:gdLst/>
          <a:ahLst/>
          <a:cxnLst/>
          <a:rect l="0" t="0" r="0" b="0"/>
          <a:pathLst>
            <a:path>
              <a:moveTo>
                <a:pt x="7790744" y="0"/>
              </a:moveTo>
              <a:lnTo>
                <a:pt x="7790744" y="244600"/>
              </a:lnTo>
              <a:lnTo>
                <a:pt x="0" y="244600"/>
              </a:lnTo>
              <a:lnTo>
                <a:pt x="0" y="455001"/>
              </a:lnTo>
            </a:path>
          </a:pathLst>
        </a:custGeom>
        <a:noFill/>
        <a:ln w="6350" cap="flat" cmpd="sng" algn="ctr">
          <a:solidFill>
            <a:schemeClr val="accent2">
              <a:hueOff val="746321"/>
              <a:satOff val="-5062"/>
              <a:lumOff val="-127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7853" y="2021509"/>
        <a:ext cx="390293" cy="4856"/>
      </dsp:txXfrm>
    </dsp:sp>
    <dsp:sp modelId="{791A9C6F-91AE-48EE-880F-3026A8707C8B}">
      <dsp:nvSpPr>
        <dsp:cNvPr id="0" name=""/>
        <dsp:cNvSpPr/>
      </dsp:nvSpPr>
      <dsp:spPr>
        <a:xfrm>
          <a:off x="7792715" y="531448"/>
          <a:ext cx="2111312" cy="1266787"/>
        </a:xfrm>
        <a:prstGeom prst="rect">
          <a:avLst/>
        </a:prstGeom>
        <a:solidFill>
          <a:schemeClr val="accent2">
            <a:hueOff val="639704"/>
            <a:satOff val="-4339"/>
            <a:lumOff val="-1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Testing</a:t>
          </a:r>
        </a:p>
      </dsp:txBody>
      <dsp:txXfrm>
        <a:off x="7792715" y="531448"/>
        <a:ext cx="2111312" cy="1266787"/>
      </dsp:txXfrm>
    </dsp:sp>
    <dsp:sp modelId="{A9A7AA7A-189C-4D10-A723-D0F61F77005B}">
      <dsp:nvSpPr>
        <dsp:cNvPr id="0" name=""/>
        <dsp:cNvSpPr/>
      </dsp:nvSpPr>
      <dsp:spPr>
        <a:xfrm>
          <a:off x="2111484" y="2871512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2">
              <a:hueOff val="995095"/>
              <a:satOff val="-6749"/>
              <a:lumOff val="-169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2914804"/>
        <a:ext cx="24280" cy="4856"/>
      </dsp:txXfrm>
    </dsp:sp>
    <dsp:sp modelId="{D79EAD6D-D418-4070-9A54-8BC1F74E72CD}">
      <dsp:nvSpPr>
        <dsp:cNvPr id="0" name=""/>
        <dsp:cNvSpPr/>
      </dsp:nvSpPr>
      <dsp:spPr>
        <a:xfrm>
          <a:off x="1971" y="2283838"/>
          <a:ext cx="2111312" cy="1266787"/>
        </a:xfrm>
        <a:prstGeom prst="rect">
          <a:avLst/>
        </a:prstGeom>
        <a:solidFill>
          <a:schemeClr val="accent2">
            <a:hueOff val="852938"/>
            <a:satOff val="-5785"/>
            <a:lumOff val="-1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Negative Testing</a:t>
          </a:r>
        </a:p>
      </dsp:txBody>
      <dsp:txXfrm>
        <a:off x="1971" y="2283838"/>
        <a:ext cx="2111312" cy="1266787"/>
      </dsp:txXfrm>
    </dsp:sp>
    <dsp:sp modelId="{07B1BEC0-7D5A-426B-B0D2-A2E34EA56468}">
      <dsp:nvSpPr>
        <dsp:cNvPr id="0" name=""/>
        <dsp:cNvSpPr/>
      </dsp:nvSpPr>
      <dsp:spPr>
        <a:xfrm>
          <a:off x="4708399" y="2871512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2">
              <a:hueOff val="1243868"/>
              <a:satOff val="-8437"/>
              <a:lumOff val="-21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2914804"/>
        <a:ext cx="24280" cy="4856"/>
      </dsp:txXfrm>
    </dsp:sp>
    <dsp:sp modelId="{5450353D-D372-4F25-9CD1-5CD0EDFAC9EC}">
      <dsp:nvSpPr>
        <dsp:cNvPr id="0" name=""/>
        <dsp:cNvSpPr/>
      </dsp:nvSpPr>
      <dsp:spPr>
        <a:xfrm>
          <a:off x="2598886" y="2283838"/>
          <a:ext cx="2111312" cy="1266787"/>
        </a:xfrm>
        <a:prstGeom prst="rect">
          <a:avLst/>
        </a:prstGeom>
        <a:solidFill>
          <a:schemeClr val="accent2">
            <a:hueOff val="1066173"/>
            <a:satOff val="-7231"/>
            <a:lumOff val="-18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UI Testing</a:t>
          </a:r>
        </a:p>
      </dsp:txBody>
      <dsp:txXfrm>
        <a:off x="2598886" y="2283838"/>
        <a:ext cx="2111312" cy="1266787"/>
      </dsp:txXfrm>
    </dsp:sp>
    <dsp:sp modelId="{6B9FF9DE-627D-483F-AD79-4491E37ED516}">
      <dsp:nvSpPr>
        <dsp:cNvPr id="0" name=""/>
        <dsp:cNvSpPr/>
      </dsp:nvSpPr>
      <dsp:spPr>
        <a:xfrm>
          <a:off x="7305313" y="2871512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6350" cap="flat" cmpd="sng" algn="ctr">
          <a:solidFill>
            <a:schemeClr val="accent2">
              <a:hueOff val="1492642"/>
              <a:satOff val="-10124"/>
              <a:lumOff val="-2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0674" y="2914804"/>
        <a:ext cx="24280" cy="4856"/>
      </dsp:txXfrm>
    </dsp:sp>
    <dsp:sp modelId="{C393CA75-4E5B-489F-BA65-FEAE9D774BEF}">
      <dsp:nvSpPr>
        <dsp:cNvPr id="0" name=""/>
        <dsp:cNvSpPr/>
      </dsp:nvSpPr>
      <dsp:spPr>
        <a:xfrm>
          <a:off x="5195800" y="2283838"/>
          <a:ext cx="2111312" cy="1266787"/>
        </a:xfrm>
        <a:prstGeom prst="rect">
          <a:avLst/>
        </a:prstGeom>
        <a:solidFill>
          <a:schemeClr val="accent2">
            <a:hueOff val="1279407"/>
            <a:satOff val="-8678"/>
            <a:lumOff val="-21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Usability Testing</a:t>
          </a:r>
        </a:p>
      </dsp:txBody>
      <dsp:txXfrm>
        <a:off x="5195800" y="2283838"/>
        <a:ext cx="2111312" cy="1266787"/>
      </dsp:txXfrm>
    </dsp:sp>
    <dsp:sp modelId="{BCFA36BC-7528-4D5A-9A3A-09B82122AE12}">
      <dsp:nvSpPr>
        <dsp:cNvPr id="0" name=""/>
        <dsp:cNvSpPr/>
      </dsp:nvSpPr>
      <dsp:spPr>
        <a:xfrm>
          <a:off x="7792715" y="2283838"/>
          <a:ext cx="2111312" cy="1266787"/>
        </a:xfrm>
        <a:prstGeom prst="rect">
          <a:avLst/>
        </a:prstGeom>
        <a:solidFill>
          <a:schemeClr val="accent2">
            <a:hueOff val="1492642"/>
            <a:satOff val="-10124"/>
            <a:lumOff val="-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Compatibility Testing</a:t>
          </a:r>
        </a:p>
      </dsp:txBody>
      <dsp:txXfrm>
        <a:off x="7792715" y="2283838"/>
        <a:ext cx="2111312" cy="1266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793C-D880-4BDA-B0F4-8AD18A2F3ECE}">
      <dsp:nvSpPr>
        <dsp:cNvPr id="0" name=""/>
        <dsp:cNvSpPr/>
      </dsp:nvSpPr>
      <dsp:spPr>
        <a:xfrm>
          <a:off x="948699" y="721934"/>
          <a:ext cx="750156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1F95F-D33A-460A-9838-13C76180F5A5}">
      <dsp:nvSpPr>
        <dsp:cNvPr id="0" name=""/>
        <dsp:cNvSpPr/>
      </dsp:nvSpPr>
      <dsp:spPr>
        <a:xfrm>
          <a:off x="1743865" y="658895"/>
          <a:ext cx="86267" cy="162191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4EBF2-FCDC-4D17-BD3E-0C4B445B3862}">
      <dsp:nvSpPr>
        <dsp:cNvPr id="0" name=""/>
        <dsp:cNvSpPr/>
      </dsp:nvSpPr>
      <dsp:spPr>
        <a:xfrm>
          <a:off x="487196" y="354236"/>
          <a:ext cx="735467" cy="7354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0" tIns="28540" rIns="28540" bIns="2854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94903" y="461943"/>
        <a:ext cx="520053" cy="520053"/>
      </dsp:txXfrm>
    </dsp:sp>
    <dsp:sp modelId="{C0746592-33A2-4803-B951-B7C03B2B17DD}">
      <dsp:nvSpPr>
        <dsp:cNvPr id="0" name=""/>
        <dsp:cNvSpPr/>
      </dsp:nvSpPr>
      <dsp:spPr>
        <a:xfrm>
          <a:off x="11004" y="1255304"/>
          <a:ext cx="1687851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40" tIns="165100" rIns="1331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main functionalities of the website were tested during Smoke Testing sessions. From a total number of 36 smoke tests, 29 tests (82.26%) passed, and 7 tests (17.74%) failed. The failed test cases were related to the following functionalities: Main Tabs, User Account, Search and Shopping Cart. </a:t>
          </a:r>
          <a:endParaRPr lang="en-US" sz="1100" kern="1200"/>
        </a:p>
      </dsp:txBody>
      <dsp:txXfrm>
        <a:off x="11004" y="1592874"/>
        <a:ext cx="1687851" cy="2795105"/>
      </dsp:txXfrm>
    </dsp:sp>
    <dsp:sp modelId="{457E5191-120D-4A2F-B332-73D9F95F399C}">
      <dsp:nvSpPr>
        <dsp:cNvPr id="0" name=""/>
        <dsp:cNvSpPr/>
      </dsp:nvSpPr>
      <dsp:spPr>
        <a:xfrm>
          <a:off x="1886394" y="721934"/>
          <a:ext cx="1687851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D4F56-9248-43ED-BE79-4B964DA20D16}">
      <dsp:nvSpPr>
        <dsp:cNvPr id="0" name=""/>
        <dsp:cNvSpPr/>
      </dsp:nvSpPr>
      <dsp:spPr>
        <a:xfrm>
          <a:off x="3619255" y="658895"/>
          <a:ext cx="86267" cy="162192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30855-F567-456D-AEAC-F26B29618A08}">
      <dsp:nvSpPr>
        <dsp:cNvPr id="0" name=""/>
        <dsp:cNvSpPr/>
      </dsp:nvSpPr>
      <dsp:spPr>
        <a:xfrm>
          <a:off x="2362586" y="354236"/>
          <a:ext cx="735467" cy="7354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0" tIns="28540" rIns="28540" bIns="2854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470293" y="461943"/>
        <a:ext cx="520053" cy="520053"/>
      </dsp:txXfrm>
    </dsp:sp>
    <dsp:sp modelId="{763B0954-B7C2-4949-A612-3359C18E19EB}">
      <dsp:nvSpPr>
        <dsp:cNvPr id="0" name=""/>
        <dsp:cNvSpPr/>
      </dsp:nvSpPr>
      <dsp:spPr>
        <a:xfrm>
          <a:off x="1886394" y="1255304"/>
          <a:ext cx="1687851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40" tIns="165100" rIns="1331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 addition to Smoke Testing and Positive Testing, testing types such as Exploratory Testing, UI Testing, Compatibility Testing, Ad-hoc Testing, Negative Testing and Usability Testing were covered.</a:t>
          </a:r>
          <a:endParaRPr lang="en-US" sz="1100" kern="1200" dirty="0"/>
        </a:p>
      </dsp:txBody>
      <dsp:txXfrm>
        <a:off x="1886394" y="1592874"/>
        <a:ext cx="1687851" cy="2795105"/>
      </dsp:txXfrm>
    </dsp:sp>
    <dsp:sp modelId="{D70A3ED2-4842-4C33-9290-68360476A657}">
      <dsp:nvSpPr>
        <dsp:cNvPr id="0" name=""/>
        <dsp:cNvSpPr/>
      </dsp:nvSpPr>
      <dsp:spPr>
        <a:xfrm>
          <a:off x="3761785" y="721934"/>
          <a:ext cx="1687851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2E3B9-F5E9-4797-8A22-5D532F9D8EC6}">
      <dsp:nvSpPr>
        <dsp:cNvPr id="0" name=""/>
        <dsp:cNvSpPr/>
      </dsp:nvSpPr>
      <dsp:spPr>
        <a:xfrm>
          <a:off x="5494645" y="658895"/>
          <a:ext cx="86267" cy="162192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B2E06-A259-4FFF-A788-B66EF48B184F}">
      <dsp:nvSpPr>
        <dsp:cNvPr id="0" name=""/>
        <dsp:cNvSpPr/>
      </dsp:nvSpPr>
      <dsp:spPr>
        <a:xfrm>
          <a:off x="4237977" y="354236"/>
          <a:ext cx="735467" cy="7354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0" tIns="28540" rIns="28540" bIns="2854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345684" y="461943"/>
        <a:ext cx="520053" cy="520053"/>
      </dsp:txXfrm>
    </dsp:sp>
    <dsp:sp modelId="{91828510-F904-4C30-BC6E-AC213C5633E2}">
      <dsp:nvSpPr>
        <dsp:cNvPr id="0" name=""/>
        <dsp:cNvSpPr/>
      </dsp:nvSpPr>
      <dsp:spPr>
        <a:xfrm>
          <a:off x="3761785" y="1255304"/>
          <a:ext cx="1687851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40" tIns="165100" rIns="1331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 total number of 27 new bugs were identified, the majority being identified during Exploratory and Negative Testing. 17 of the identified bugs have a major grade of severity, while the rest of 10 were considered of normal severity.</a:t>
          </a:r>
          <a:endParaRPr lang="en-US" sz="1100" kern="1200"/>
        </a:p>
      </dsp:txBody>
      <dsp:txXfrm>
        <a:off x="3761785" y="1592874"/>
        <a:ext cx="1687851" cy="2795105"/>
      </dsp:txXfrm>
    </dsp:sp>
    <dsp:sp modelId="{3BCBA96B-828D-4FC3-A188-410F17051D29}">
      <dsp:nvSpPr>
        <dsp:cNvPr id="0" name=""/>
        <dsp:cNvSpPr/>
      </dsp:nvSpPr>
      <dsp:spPr>
        <a:xfrm>
          <a:off x="5637175" y="721934"/>
          <a:ext cx="1687851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1713D-5BB4-4D26-A32D-23D8AC75FF46}">
      <dsp:nvSpPr>
        <dsp:cNvPr id="0" name=""/>
        <dsp:cNvSpPr/>
      </dsp:nvSpPr>
      <dsp:spPr>
        <a:xfrm>
          <a:off x="7370036" y="658895"/>
          <a:ext cx="86267" cy="16219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BEEC4-1564-4E8E-B28B-D653737EAE7E}">
      <dsp:nvSpPr>
        <dsp:cNvPr id="0" name=""/>
        <dsp:cNvSpPr/>
      </dsp:nvSpPr>
      <dsp:spPr>
        <a:xfrm>
          <a:off x="6113367" y="354236"/>
          <a:ext cx="735467" cy="7354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0" tIns="28540" rIns="28540" bIns="2854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6221074" y="461943"/>
        <a:ext cx="520053" cy="520053"/>
      </dsp:txXfrm>
    </dsp:sp>
    <dsp:sp modelId="{C4D507AF-1C0F-4567-98D3-017FBF457A77}">
      <dsp:nvSpPr>
        <dsp:cNvPr id="0" name=""/>
        <dsp:cNvSpPr/>
      </dsp:nvSpPr>
      <dsp:spPr>
        <a:xfrm>
          <a:off x="5637175" y="1255304"/>
          <a:ext cx="1687851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40" tIns="165100" rIns="1331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Most of the major severity bugs are related to key-functionalities of the website, such as User Account, Shopping Cart and Checkout.</a:t>
          </a:r>
          <a:endParaRPr lang="en-US" sz="1100" kern="1200"/>
        </a:p>
      </dsp:txBody>
      <dsp:txXfrm>
        <a:off x="5637175" y="1592874"/>
        <a:ext cx="1687851" cy="2795105"/>
      </dsp:txXfrm>
    </dsp:sp>
    <dsp:sp modelId="{27B4534D-B2D3-43C4-901E-BB310D263F22}">
      <dsp:nvSpPr>
        <dsp:cNvPr id="0" name=""/>
        <dsp:cNvSpPr/>
      </dsp:nvSpPr>
      <dsp:spPr>
        <a:xfrm>
          <a:off x="7512565" y="721934"/>
          <a:ext cx="1687851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B57F2-A119-472B-8ECA-C1289C1C0D92}">
      <dsp:nvSpPr>
        <dsp:cNvPr id="0" name=""/>
        <dsp:cNvSpPr/>
      </dsp:nvSpPr>
      <dsp:spPr>
        <a:xfrm>
          <a:off x="9245426" y="658895"/>
          <a:ext cx="86267" cy="16219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B4A7D-DAE9-49AA-A37E-776A306D150A}">
      <dsp:nvSpPr>
        <dsp:cNvPr id="0" name=""/>
        <dsp:cNvSpPr/>
      </dsp:nvSpPr>
      <dsp:spPr>
        <a:xfrm>
          <a:off x="7988757" y="354236"/>
          <a:ext cx="735467" cy="73546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0" tIns="28540" rIns="28540" bIns="2854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8096464" y="461943"/>
        <a:ext cx="520053" cy="520053"/>
      </dsp:txXfrm>
    </dsp:sp>
    <dsp:sp modelId="{F6F36AA1-F1F5-4BD7-A09F-DEAC9FBCDAB4}">
      <dsp:nvSpPr>
        <dsp:cNvPr id="0" name=""/>
        <dsp:cNvSpPr/>
      </dsp:nvSpPr>
      <dsp:spPr>
        <a:xfrm>
          <a:off x="7512565" y="1255304"/>
          <a:ext cx="1687851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40" tIns="165100" rIns="1331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Compatibility Testing was performed to test the website behaviour on different browsers and devices. While the bugs identified via Windows OS reproduced on all browsers, 2 user interface related bugs were identified via Android OS / mobile device (one of which was considered of major severity and the other of normal severity).</a:t>
          </a:r>
          <a:endParaRPr lang="en-US" sz="1100" kern="1200" dirty="0"/>
        </a:p>
      </dsp:txBody>
      <dsp:txXfrm>
        <a:off x="7512565" y="1592874"/>
        <a:ext cx="1687851" cy="2795105"/>
      </dsp:txXfrm>
    </dsp:sp>
    <dsp:sp modelId="{18866A24-7AAC-4D81-9FC2-8771884E1985}">
      <dsp:nvSpPr>
        <dsp:cNvPr id="0" name=""/>
        <dsp:cNvSpPr/>
      </dsp:nvSpPr>
      <dsp:spPr>
        <a:xfrm>
          <a:off x="9387956" y="721934"/>
          <a:ext cx="843925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489CD-ECD1-42CC-B9E1-3F48E782E5B3}">
      <dsp:nvSpPr>
        <dsp:cNvPr id="0" name=""/>
        <dsp:cNvSpPr/>
      </dsp:nvSpPr>
      <dsp:spPr>
        <a:xfrm>
          <a:off x="9864147" y="354236"/>
          <a:ext cx="735467" cy="7354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0" tIns="28540" rIns="28540" bIns="2854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6</a:t>
          </a:r>
        </a:p>
      </dsp:txBody>
      <dsp:txXfrm>
        <a:off x="9971854" y="461943"/>
        <a:ext cx="520053" cy="520053"/>
      </dsp:txXfrm>
    </dsp:sp>
    <dsp:sp modelId="{7AD476B4-EC4F-40EA-9608-0F53CEEF14F8}">
      <dsp:nvSpPr>
        <dsp:cNvPr id="0" name=""/>
        <dsp:cNvSpPr/>
      </dsp:nvSpPr>
      <dsp:spPr>
        <a:xfrm>
          <a:off x="9387956" y="1255304"/>
          <a:ext cx="1687851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40" tIns="165100" rIns="1331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Considering the high number of bugs identified, most of which being related to key-functionalities of the website, fixing of at least the major severity bugs is strongly recommended, especially since the application is already in production.</a:t>
          </a:r>
          <a:endParaRPr lang="en-US" sz="1100" kern="1200"/>
        </a:p>
      </dsp:txBody>
      <dsp:txXfrm>
        <a:off x="9387956" y="1592874"/>
        <a:ext cx="1687851" cy="2795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843C2-8495-45FD-B44F-259A4717AB1C}">
      <dsp:nvSpPr>
        <dsp:cNvPr id="0" name=""/>
        <dsp:cNvSpPr/>
      </dsp:nvSpPr>
      <dsp:spPr>
        <a:xfrm>
          <a:off x="0" y="4135"/>
          <a:ext cx="6937283" cy="880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D5FD6-EF21-4EB1-B578-7C3731386FE3}">
      <dsp:nvSpPr>
        <dsp:cNvPr id="0" name=""/>
        <dsp:cNvSpPr/>
      </dsp:nvSpPr>
      <dsp:spPr>
        <a:xfrm>
          <a:off x="266453" y="202323"/>
          <a:ext cx="484460" cy="484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D5D61-17B9-47F5-80F9-D0E59C1116AD}">
      <dsp:nvSpPr>
        <dsp:cNvPr id="0" name=""/>
        <dsp:cNvSpPr/>
      </dsp:nvSpPr>
      <dsp:spPr>
        <a:xfrm>
          <a:off x="1017367" y="4135"/>
          <a:ext cx="5919915" cy="88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2" tIns="93222" rIns="93222" bIns="932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When no requirements are available, think how a real-life user would use the application</a:t>
          </a:r>
        </a:p>
      </dsp:txBody>
      <dsp:txXfrm>
        <a:off x="1017367" y="4135"/>
        <a:ext cx="5919915" cy="880837"/>
      </dsp:txXfrm>
    </dsp:sp>
    <dsp:sp modelId="{27A329FB-0ED9-4775-8CCB-E797E0B81139}">
      <dsp:nvSpPr>
        <dsp:cNvPr id="0" name=""/>
        <dsp:cNvSpPr/>
      </dsp:nvSpPr>
      <dsp:spPr>
        <a:xfrm>
          <a:off x="0" y="1105182"/>
          <a:ext cx="6937283" cy="880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C4110-49DD-4944-8A51-FA0641661D74}">
      <dsp:nvSpPr>
        <dsp:cNvPr id="0" name=""/>
        <dsp:cNvSpPr/>
      </dsp:nvSpPr>
      <dsp:spPr>
        <a:xfrm>
          <a:off x="266453" y="1303371"/>
          <a:ext cx="484460" cy="484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68B30-B1D4-42D2-BFDD-E289ADE7C568}">
      <dsp:nvSpPr>
        <dsp:cNvPr id="0" name=""/>
        <dsp:cNvSpPr/>
      </dsp:nvSpPr>
      <dsp:spPr>
        <a:xfrm>
          <a:off x="1017367" y="1105182"/>
          <a:ext cx="5919915" cy="88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2" tIns="93222" rIns="93222" bIns="932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Keep the test documentation and bug reporting concise and easy to follow</a:t>
          </a:r>
        </a:p>
      </dsp:txBody>
      <dsp:txXfrm>
        <a:off x="1017367" y="1105182"/>
        <a:ext cx="5919915" cy="880837"/>
      </dsp:txXfrm>
    </dsp:sp>
    <dsp:sp modelId="{867FA1B4-56A5-454C-9195-16D1E81152CB}">
      <dsp:nvSpPr>
        <dsp:cNvPr id="0" name=""/>
        <dsp:cNvSpPr/>
      </dsp:nvSpPr>
      <dsp:spPr>
        <a:xfrm>
          <a:off x="0" y="2206230"/>
          <a:ext cx="6937283" cy="880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E4237-CD1C-4A96-B302-13749EA33AFA}">
      <dsp:nvSpPr>
        <dsp:cNvPr id="0" name=""/>
        <dsp:cNvSpPr/>
      </dsp:nvSpPr>
      <dsp:spPr>
        <a:xfrm>
          <a:off x="266453" y="2404418"/>
          <a:ext cx="484460" cy="484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F3146-FD79-4F54-A645-F8270B47C0CC}">
      <dsp:nvSpPr>
        <dsp:cNvPr id="0" name=""/>
        <dsp:cNvSpPr/>
      </dsp:nvSpPr>
      <dsp:spPr>
        <a:xfrm>
          <a:off x="1017367" y="2206230"/>
          <a:ext cx="5919915" cy="88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2" tIns="93222" rIns="93222" bIns="932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Perform a thorough exploratory testing in order to fully understand the application functionalities</a:t>
          </a:r>
        </a:p>
      </dsp:txBody>
      <dsp:txXfrm>
        <a:off x="1017367" y="2206230"/>
        <a:ext cx="5919915" cy="880837"/>
      </dsp:txXfrm>
    </dsp:sp>
    <dsp:sp modelId="{D0341D7E-E6D0-49FF-BDDC-B88936BF0191}">
      <dsp:nvSpPr>
        <dsp:cNvPr id="0" name=""/>
        <dsp:cNvSpPr/>
      </dsp:nvSpPr>
      <dsp:spPr>
        <a:xfrm>
          <a:off x="0" y="3307277"/>
          <a:ext cx="6937283" cy="880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6CB2B-6440-4EEA-BA70-1675205B304E}">
      <dsp:nvSpPr>
        <dsp:cNvPr id="0" name=""/>
        <dsp:cNvSpPr/>
      </dsp:nvSpPr>
      <dsp:spPr>
        <a:xfrm>
          <a:off x="266453" y="3505465"/>
          <a:ext cx="484460" cy="4844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747DF-0490-4B8B-A362-05FE1141F1D8}">
      <dsp:nvSpPr>
        <dsp:cNvPr id="0" name=""/>
        <dsp:cNvSpPr/>
      </dsp:nvSpPr>
      <dsp:spPr>
        <a:xfrm>
          <a:off x="1017367" y="3307277"/>
          <a:ext cx="5919915" cy="88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2" tIns="93222" rIns="93222" bIns="932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complex sections of the application are usually prone to defects</a:t>
          </a:r>
        </a:p>
      </dsp:txBody>
      <dsp:txXfrm>
        <a:off x="1017367" y="3307277"/>
        <a:ext cx="5919915" cy="880837"/>
      </dsp:txXfrm>
    </dsp:sp>
    <dsp:sp modelId="{8D644D86-DF4B-4684-9423-A8B71358BB9B}">
      <dsp:nvSpPr>
        <dsp:cNvPr id="0" name=""/>
        <dsp:cNvSpPr/>
      </dsp:nvSpPr>
      <dsp:spPr>
        <a:xfrm>
          <a:off x="0" y="4408324"/>
          <a:ext cx="6937283" cy="880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3C2C0-11C5-4F41-9D26-4D703862FBAC}">
      <dsp:nvSpPr>
        <dsp:cNvPr id="0" name=""/>
        <dsp:cNvSpPr/>
      </dsp:nvSpPr>
      <dsp:spPr>
        <a:xfrm>
          <a:off x="266453" y="4606513"/>
          <a:ext cx="484460" cy="4844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45A3-830C-444B-8365-B8070F5BDE70}">
      <dsp:nvSpPr>
        <dsp:cNvPr id="0" name=""/>
        <dsp:cNvSpPr/>
      </dsp:nvSpPr>
      <dsp:spPr>
        <a:xfrm>
          <a:off x="1017367" y="4408324"/>
          <a:ext cx="5919915" cy="88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2" tIns="93222" rIns="93222" bIns="932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After a deeper exploration of a certain area of the application, step out and look at the bigger picture: new areas worth exploring will become more visible</a:t>
          </a:r>
        </a:p>
      </dsp:txBody>
      <dsp:txXfrm>
        <a:off x="1017367" y="4408324"/>
        <a:ext cx="5919915" cy="88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4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4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6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0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8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899DA5E-794D-4391-A67B-C734D18C5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nt">
            <a:extLst>
              <a:ext uri="{FF2B5EF4-FFF2-40B4-BE49-F238E27FC236}">
                <a16:creationId xmlns:a16="http://schemas.microsoft.com/office/drawing/2014/main" id="{DF8D6DF5-7A00-4A9D-BD50-E8BCC8F4D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 descr="Lightbulb idea concept">
            <a:extLst>
              <a:ext uri="{FF2B5EF4-FFF2-40B4-BE49-F238E27FC236}">
                <a16:creationId xmlns:a16="http://schemas.microsoft.com/office/drawing/2014/main" id="{4FFA9A31-848C-9C96-534C-27ACC533E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5" b="-3"/>
          <a:stretch/>
        </p:blipFill>
        <p:spPr>
          <a:xfrm>
            <a:off x="6121757" y="2570072"/>
            <a:ext cx="6095999" cy="4289479"/>
          </a:xfrm>
          <a:prstGeom prst="rect">
            <a:avLst/>
          </a:prstGeom>
          <a:effectLst/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0B727F-99CD-48A5-9962-6F0C0EA6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6C0CD-8561-1BAC-441F-198B9FD1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754336"/>
            <a:ext cx="10426434" cy="1287816"/>
          </a:xfrm>
        </p:spPr>
        <p:txBody>
          <a:bodyPr>
            <a:normAutofit/>
          </a:bodyPr>
          <a:lstStyle/>
          <a:p>
            <a:pPr algn="ctr"/>
            <a:r>
              <a:rPr lang="en-US" spc="300" dirty="0"/>
              <a:t>Web  Application 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F9283-B450-A166-5802-B8221D9A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2964520"/>
            <a:ext cx="4829434" cy="2951202"/>
          </a:xfrm>
        </p:spPr>
        <p:txBody>
          <a:bodyPr anchor="t">
            <a:normAutofit/>
          </a:bodyPr>
          <a:lstStyle/>
          <a:p>
            <a:pPr algn="ctr"/>
            <a:r>
              <a:rPr lang="en-US" spc="300" dirty="0"/>
              <a:t>Toys Online Store</a:t>
            </a:r>
          </a:p>
          <a:p>
            <a:pPr algn="ctr"/>
            <a:endParaRPr lang="en-US" dirty="0"/>
          </a:p>
          <a:p>
            <a:pPr algn="ctr">
              <a:lnSpc>
                <a:spcPct val="300000"/>
              </a:lnSpc>
            </a:pPr>
            <a:r>
              <a:rPr lang="en-US" sz="1600" spc="300" dirty="0"/>
              <a:t>FINAL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4AD1A6-4D2B-4BD2-A7D5-B3F27077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5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FD05E70B-E1F9-4019-BFD2-227D83001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008" y="0"/>
            <a:ext cx="4518991" cy="6858000"/>
          </a:xfrm>
          <a:prstGeom prst="rect">
            <a:avLst/>
          </a:prstGeom>
          <a:ln>
            <a:noFill/>
          </a:ln>
          <a:effectLst>
            <a:outerShdw blurRad="533400" dist="1524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AA427-566E-8974-E5B8-95BE6C23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137" y="858983"/>
            <a:ext cx="3119171" cy="4782027"/>
          </a:xfrm>
        </p:spPr>
        <p:txBody>
          <a:bodyPr anchor="ctr">
            <a:normAutofit/>
          </a:bodyPr>
          <a:lstStyle/>
          <a:p>
            <a:r>
              <a:rPr lang="en-US"/>
              <a:t>LESSONS LEARNED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40328-0A4E-B688-ED09-CBAF14D04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035654"/>
              </p:ext>
            </p:extLst>
          </p:nvPr>
        </p:nvGraphicFramePr>
        <p:xfrm>
          <a:off x="332481" y="789450"/>
          <a:ext cx="6937283" cy="52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0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1">
            <a:extLst>
              <a:ext uri="{FF2B5EF4-FFF2-40B4-BE49-F238E27FC236}">
                <a16:creationId xmlns:a16="http://schemas.microsoft.com/office/drawing/2014/main" id="{62C0FBB6-4CCA-4358-9DD5-CDF2173E6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63">
            <a:extLst>
              <a:ext uri="{FF2B5EF4-FFF2-40B4-BE49-F238E27FC236}">
                <a16:creationId xmlns:a16="http://schemas.microsoft.com/office/drawing/2014/main" id="{9E6B771E-DDF7-430C-9462-BA1D3742C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65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67">
            <a:extLst>
              <a:ext uri="{FF2B5EF4-FFF2-40B4-BE49-F238E27FC236}">
                <a16:creationId xmlns:a16="http://schemas.microsoft.com/office/drawing/2014/main" id="{CE455F85-0BF8-4FD0-9135-8763DF1BF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95749"/>
            <a:ext cx="12192000" cy="1062250"/>
          </a:xfrm>
          <a:prstGeom prst="rect">
            <a:avLst/>
          </a:prstGeom>
          <a:ln>
            <a:noFill/>
          </a:ln>
          <a:effectLst>
            <a:outerShdw blurRad="203200" dist="101600" dir="1212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0823557" y="603813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5EE962-8CE7-C2BF-CCDD-F40DD3A5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sz="3600" spc="300" dirty="0"/>
              <a:t>APP DESCRIPTION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37C49CB7-5A5E-0D4F-E9F9-DF61C24F9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396108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12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A5DCA-8A55-8A18-DB7D-1D93B0B5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spc="300" dirty="0"/>
              <a:t>TESTING APPROACH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357FC-4072-C6FB-2B54-2232279A0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214352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86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0EE3437F-F2CE-4810-A229-E10FF18D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School and office supplies">
            <a:extLst>
              <a:ext uri="{FF2B5EF4-FFF2-40B4-BE49-F238E27FC236}">
                <a16:creationId xmlns:a16="http://schemas.microsoft.com/office/drawing/2014/main" id="{589D0D96-CFA7-8C8B-6043-221DC711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95"/>
          <a:stretch/>
        </p:blipFill>
        <p:spPr>
          <a:xfrm>
            <a:off x="20" y="10"/>
            <a:ext cx="6095979" cy="3108949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6F4CB-8D67-0A09-D9F3-48836E83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708" y="858983"/>
            <a:ext cx="4359601" cy="5381096"/>
          </a:xfrm>
        </p:spPr>
        <p:txBody>
          <a:bodyPr anchor="b">
            <a:normAutofit/>
          </a:bodyPr>
          <a:lstStyle/>
          <a:p>
            <a:r>
              <a:rPr lang="en-US" spc="3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6935-109D-2697-B38E-05C0177D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497056"/>
            <a:ext cx="4480293" cy="2561717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Mantis Bug Tracker</a:t>
            </a:r>
            <a:r>
              <a:rPr lang="en-US" sz="1700"/>
              <a:t> for bug reporting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MS Excel</a:t>
            </a:r>
            <a:r>
              <a:rPr lang="en-US" sz="1700"/>
              <a:t> for test case management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Snipping Tool</a:t>
            </a:r>
            <a:r>
              <a:rPr lang="en-US" sz="1700"/>
              <a:t> for screenshots capture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Guerrilla Mail</a:t>
            </a:r>
            <a:r>
              <a:rPr lang="en-US" sz="1700"/>
              <a:t> for disposable temporary e-mail addresses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Xmind Tool</a:t>
            </a:r>
            <a:r>
              <a:rPr lang="en-US" sz="1700"/>
              <a:t> for mind maps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32852-380D-EA83-5250-5AE62A70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spc="300"/>
              <a:t>TESTING TYPES COVERED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AB702-7730-D133-B7EC-8FC5DE26C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724925"/>
              </p:ext>
            </p:extLst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31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9A6B5769-FE3C-B5F4-C22D-C14A06E0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9" b="9265"/>
          <a:stretch/>
        </p:blipFill>
        <p:spPr>
          <a:xfrm>
            <a:off x="21" y="1874235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F035D-E9CA-B1FE-A55F-F689913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300"/>
              <a:t>TEST CASES OVERVIEW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9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E6C6-9679-5F44-2C4C-AD08FFEA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BUGS OVERVIEW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82D85E-CF65-D35D-5D01-819A4A8E7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14808"/>
              </p:ext>
            </p:extLst>
          </p:nvPr>
        </p:nvGraphicFramePr>
        <p:xfrm>
          <a:off x="761801" y="2736705"/>
          <a:ext cx="5139179" cy="326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DC292035-969B-B34C-F921-F568D8E70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136734"/>
              </p:ext>
            </p:extLst>
          </p:nvPr>
        </p:nvGraphicFramePr>
        <p:xfrm>
          <a:off x="6003195" y="2833856"/>
          <a:ext cx="5139179" cy="326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04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2C580-83B6-ADFA-18D6-DDA2E1F9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300"/>
              <a:t>TEST CASES RESULTS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DE854619-2C0D-A133-AF0B-74CA2F3A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5" y="1149613"/>
            <a:ext cx="8297688" cy="5422719"/>
          </a:xfrm>
        </p:spPr>
      </p:pic>
    </p:spTree>
    <p:extLst>
      <p:ext uri="{BB962C8B-B14F-4D97-AF65-F5344CB8AC3E}">
        <p14:creationId xmlns:p14="http://schemas.microsoft.com/office/powerpoint/2010/main" val="227605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71386-93C7-531A-2083-548102E5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spc="300"/>
              <a:t>CONCLUSIONS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E1E71A7-7B7C-63B8-6D24-DC88DCB3D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30075"/>
              </p:ext>
            </p:extLst>
          </p:nvPr>
        </p:nvGraphicFramePr>
        <p:xfrm>
          <a:off x="301557" y="1819072"/>
          <a:ext cx="11274351" cy="4742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70248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520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BevelVTI</vt:lpstr>
      <vt:lpstr>Web  Application  Testing</vt:lpstr>
      <vt:lpstr>APP DESCRIPTION</vt:lpstr>
      <vt:lpstr>TESTING APPROACH</vt:lpstr>
      <vt:lpstr>TOOLS USED</vt:lpstr>
      <vt:lpstr>TESTING TYPES COVERED</vt:lpstr>
      <vt:lpstr>TEST CASES OVERVIEW</vt:lpstr>
      <vt:lpstr>BUGS OVERVIEW</vt:lpstr>
      <vt:lpstr>TEST CASES RESULTS</vt:lpstr>
      <vt:lpstr>CONCLUSIONS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 Application  Testing</dc:title>
  <dc:creator>Adrian Banu</dc:creator>
  <cp:lastModifiedBy>Adrian Banu</cp:lastModifiedBy>
  <cp:revision>18</cp:revision>
  <dcterms:created xsi:type="dcterms:W3CDTF">2023-06-25T18:01:49Z</dcterms:created>
  <dcterms:modified xsi:type="dcterms:W3CDTF">2023-07-03T14:08:05Z</dcterms:modified>
</cp:coreProperties>
</file>