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5A2"/>
    <a:srgbClr val="00DFEE"/>
    <a:srgbClr val="8100F6"/>
    <a:srgbClr val="5E5A5A"/>
    <a:srgbClr val="7696BE"/>
    <a:srgbClr val="173660"/>
    <a:srgbClr val="637C9D"/>
    <a:srgbClr val="657EA0"/>
    <a:srgbClr val="2D3847"/>
    <a:srgbClr val="0C45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>
        <p:scale>
          <a:sx n="104" d="100"/>
          <a:sy n="104" d="100"/>
        </p:scale>
        <p:origin x="-35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39245-4D7E-FB41-A000-AF9211B160B1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B2AD2-DBEC-E347-98BC-8B2B65D4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5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B2AD2-DBEC-E347-98BC-8B2B65D4AB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65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B2AD2-DBEC-E347-98BC-8B2B65D4AB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75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B2AD2-DBEC-E347-98BC-8B2B65D4AB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15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B2AD2-DBEC-E347-98BC-8B2B65D4AB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6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B2AD2-DBEC-E347-98BC-8B2B65D4AB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772A-2E87-F54A-B912-E5E51A88D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8C631-2F85-6F42-9339-0A2627E67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29639-C522-D643-BBA3-B750FC62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A74-66D7-144F-94E5-39E0D522EDC9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DA9BD-DE4B-BE47-A26B-6EE4DD83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95CF8-3698-8148-AC94-1C35E075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CF43-F282-A543-843B-4334231A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2E82-1F89-AD48-A801-66B9F8C6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91A73-303A-6549-9802-77BBB0596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38761-DD78-F84C-8CD3-2D2C9324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A74-66D7-144F-94E5-39E0D522EDC9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7C571-AC6A-DA4E-847C-72364DFD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D7AA9-CBEB-1942-BD05-FA28959C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CF43-F282-A543-843B-4334231A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FE7F2-136C-8040-B9F1-AA8DB2AC4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DA70E-5909-2A4D-8B26-70711BCA2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72E6A-39DE-B047-A5A5-5F18BAAA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A74-66D7-144F-94E5-39E0D522EDC9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10590-D8DD-A84B-BC3E-D935AD62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3F9C8-728D-3648-9C60-EE29034D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CF43-F282-A543-843B-4334231A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0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C0ED-C196-DE4D-AADA-3E54C412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E8D6C-C5FF-5042-A784-0D98E9E9F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341C1-B21E-0843-BD28-1D528A47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A74-66D7-144F-94E5-39E0D522EDC9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9DE08-51F7-1740-98EC-2CA5C99C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C298-E134-FD4F-9735-3504EAB5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CF43-F282-A543-843B-4334231A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5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4207-CA8F-3542-AEA6-9712184E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5F131-49BF-2F4B-90B1-A2EB29B6C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24DC5-9291-F94B-98A4-796BEE25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A74-66D7-144F-94E5-39E0D522EDC9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3C367-60EC-9145-85B9-0CBCF765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0E8AF-FEB4-AC43-B1E5-F06AA568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CF43-F282-A543-843B-4334231A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7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FD3D-B264-7F46-B043-F153BA01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F90AC-DE81-784F-B837-3A587FCB7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1A96E-7E31-A345-8D24-0E11D4C20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29C03-2989-864C-87EB-5EA31CD0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A74-66D7-144F-94E5-39E0D522EDC9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39C37-2735-2B44-9139-54C99F8B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6C44D-26A9-BF48-84BB-D98F44FA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CF43-F282-A543-843B-4334231A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5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E651-CAA6-EC4D-AF47-7B0F8788F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B0328-CFC1-C04A-9C3D-44D2B0133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7A71E-1849-A54F-BD16-D136B2E2B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D9CF5-CF6F-C545-84FF-C36E37A52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E63F3-868B-1C41-85DB-280DA7A62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29B95-3B10-8045-BBD5-8347341A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A74-66D7-144F-94E5-39E0D522EDC9}" type="datetimeFigureOut">
              <a:rPr lang="en-US" smtClean="0"/>
              <a:t>2/22/18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30D7D-C0D6-264C-AFCE-19789C69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12052-A0BF-2548-9C0C-F2D8688D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CF43-F282-A543-843B-4334231A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6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90F4-E9A3-4D49-B339-10297DF9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01441-9D29-664F-A0E1-508D3AAB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A74-66D7-144F-94E5-39E0D522EDC9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29240-40B2-814E-A74D-23AF0918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57854-D3A5-2C41-91DB-2FFE0057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CF43-F282-A543-843B-4334231A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5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ED7BF-E79A-B246-A13B-5E7A6375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A74-66D7-144F-94E5-39E0D522EDC9}" type="datetimeFigureOut">
              <a:rPr lang="en-US" smtClean="0"/>
              <a:t>2/22/18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69B5E-6E5C-684F-8106-10BCF87E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04E9B-8E6A-1C47-9571-A54F8299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CF43-F282-A543-843B-4334231A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3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DE86-460B-6040-9F73-369B1A6F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7320-ABB9-2D41-88C0-02509645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1ACEF-E569-2443-86D4-F1C31E1FA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09D4A-0DC4-D34F-A846-7CDFF913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A74-66D7-144F-94E5-39E0D522EDC9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28068-253A-5E4F-AFFB-06854FB2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D555B-1AC6-9D43-93AF-46B63155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CF43-F282-A543-843B-4334231A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2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396-1BFE-C74C-B61E-B075B15C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522BB-AA88-FC49-9457-47D7127BC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5C21A-2225-1A4E-A9B6-A3A1BF079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FF24F-DB19-5443-AB93-4336C84D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A74-66D7-144F-94E5-39E0D522EDC9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65479-0E8A-3D45-83C6-575EB3B0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DC9D2-A81B-BC43-AB6A-EE92DAAC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CF43-F282-A543-843B-4334231A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2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8100F6">
                <a:lumMod val="56000"/>
              </a:srgbClr>
            </a:gs>
            <a:gs pos="36000">
              <a:srgbClr val="0C85A2">
                <a:lumMod val="84000"/>
              </a:srgbClr>
            </a:gs>
            <a:gs pos="0">
              <a:srgbClr val="00DFEE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1235A-B11F-4C42-96D9-45EDC633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22A63-526B-734F-8211-CCC3E9C72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3CAE4-71FF-B14B-B0F1-B547CD082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DAA74-66D7-144F-94E5-39E0D522EDC9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5D714-BD85-5C47-A5B7-08794BE0B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5F510-B925-314D-BEA4-A5E041C9B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ACF43-F282-A543-843B-4334231A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3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4074-27F1-D840-AE2E-35C11EAEF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79638"/>
            <a:ext cx="9144000" cy="2387600"/>
          </a:xfrm>
        </p:spPr>
        <p:txBody>
          <a:bodyPr>
            <a:normAutofit/>
          </a:bodyPr>
          <a:lstStyle/>
          <a:p>
            <a:r>
              <a:rPr lang="en-US" sz="16600" b="1" spc="600" dirty="0">
                <a:solidFill>
                  <a:schemeClr val="bg1"/>
                </a:solidFill>
                <a:latin typeface="Didot" panose="02000503000000020003" pitchFamily="2" charset="-79"/>
                <a:ea typeface="Hiragino Sans W0" panose="020B0200000000000000" pitchFamily="34" charset="-128"/>
                <a:cs typeface="Didot" panose="02000503000000020003" pitchFamily="2" charset="-79"/>
              </a:rPr>
              <a:t>MUSE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7D739-D0EC-3C4D-913C-18E4B33CB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6438" y="4567238"/>
            <a:ext cx="5879123" cy="98864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Didot" panose="02000503000000020003" pitchFamily="2" charset="-79"/>
                <a:ea typeface="Apple Symbols" panose="02000000000000000000" pitchFamily="2" charset="-79"/>
                <a:cs typeface="Didot" panose="02000503000000020003" pitchFamily="2" charset="-79"/>
              </a:rPr>
              <a:t>a csci-201 project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302F13-5AF6-2247-A1CC-0C7ED9F99DC8}"/>
              </a:ext>
            </a:extLst>
          </p:cNvPr>
          <p:cNvCxnSpPr/>
          <p:nvPr/>
        </p:nvCxnSpPr>
        <p:spPr>
          <a:xfrm>
            <a:off x="1524000" y="4396154"/>
            <a:ext cx="8991600" cy="0"/>
          </a:xfrm>
          <a:prstGeom prst="line">
            <a:avLst/>
          </a:prstGeom>
          <a:ln w="22225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818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8E7DA3B-CD22-9F42-96F6-5D744405B3B8}"/>
              </a:ext>
            </a:extLst>
          </p:cNvPr>
          <p:cNvGrpSpPr/>
          <p:nvPr/>
        </p:nvGrpSpPr>
        <p:grpSpPr>
          <a:xfrm>
            <a:off x="2580086" y="1756186"/>
            <a:ext cx="3345628" cy="3345628"/>
            <a:chOff x="4423186" y="1756186"/>
            <a:chExt cx="3345628" cy="334562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313720-410A-6748-9652-20912895534E}"/>
                </a:ext>
              </a:extLst>
            </p:cNvPr>
            <p:cNvSpPr/>
            <p:nvPr/>
          </p:nvSpPr>
          <p:spPr>
            <a:xfrm>
              <a:off x="4423186" y="1756186"/>
              <a:ext cx="3345628" cy="3345628"/>
            </a:xfrm>
            <a:prstGeom prst="roundRect">
              <a:avLst>
                <a:gd name="adj" fmla="val 16240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dist="101600" dir="42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6CF6234-489A-6741-BFF5-2881BB97C041}"/>
                </a:ext>
              </a:extLst>
            </p:cNvPr>
            <p:cNvGrpSpPr/>
            <p:nvPr/>
          </p:nvGrpSpPr>
          <p:grpSpPr>
            <a:xfrm>
              <a:off x="4896631" y="2229631"/>
              <a:ext cx="2398738" cy="2398738"/>
              <a:chOff x="4277591" y="1699707"/>
              <a:chExt cx="3636818" cy="3636818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A1734EE-F07A-4B4F-8C37-B589F5076B31}"/>
                  </a:ext>
                </a:extLst>
              </p:cNvPr>
              <p:cNvSpPr/>
              <p:nvPr/>
            </p:nvSpPr>
            <p:spPr>
              <a:xfrm>
                <a:off x="4277591" y="1699707"/>
                <a:ext cx="3636818" cy="3636818"/>
              </a:xfrm>
              <a:prstGeom prst="ellipse">
                <a:avLst/>
              </a:prstGeom>
              <a:gradFill>
                <a:gsLst>
                  <a:gs pos="100000">
                    <a:srgbClr val="8100F6">
                      <a:lumMod val="56000"/>
                    </a:srgbClr>
                  </a:gs>
                  <a:gs pos="40000">
                    <a:srgbClr val="0C85A2">
                      <a:lumMod val="84000"/>
                    </a:srgbClr>
                  </a:gs>
                  <a:gs pos="0">
                    <a:srgbClr val="00DFEE"/>
                  </a:gs>
                </a:gsLst>
                <a:lin ang="4200000" scaled="0"/>
              </a:gradFill>
              <a:ln w="307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3B7564B-E81C-C94B-A654-157F1B76A83F}"/>
                  </a:ext>
                </a:extLst>
              </p:cNvPr>
              <p:cNvSpPr/>
              <p:nvPr/>
            </p:nvSpPr>
            <p:spPr>
              <a:xfrm>
                <a:off x="5702878" y="3124994"/>
                <a:ext cx="786245" cy="786245"/>
              </a:xfrm>
              <a:prstGeom prst="ellipse">
                <a:avLst/>
              </a:prstGeom>
              <a:noFill/>
              <a:ln w="2286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A16C413-EBC0-D14E-9854-85AB99EF605B}"/>
                  </a:ext>
                </a:extLst>
              </p:cNvPr>
              <p:cNvSpPr/>
              <p:nvPr/>
            </p:nvSpPr>
            <p:spPr>
              <a:xfrm>
                <a:off x="5233555" y="2655671"/>
                <a:ext cx="1724890" cy="1724890"/>
              </a:xfrm>
              <a:prstGeom prst="ellipse">
                <a:avLst/>
              </a:prstGeom>
              <a:noFill/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DA6AFAA-0A4F-8D4C-AEA1-301C0072FB8F}"/>
                  </a:ext>
                </a:extLst>
              </p:cNvPr>
              <p:cNvSpPr/>
              <p:nvPr/>
            </p:nvSpPr>
            <p:spPr>
              <a:xfrm>
                <a:off x="5063433" y="2485549"/>
                <a:ext cx="2065134" cy="2065134"/>
              </a:xfrm>
              <a:prstGeom prst="ellipse">
                <a:avLst/>
              </a:prstGeom>
              <a:noFill/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9304538-6E7A-8642-9580-62F6905B5935}"/>
              </a:ext>
            </a:extLst>
          </p:cNvPr>
          <p:cNvSpPr txBox="1"/>
          <p:nvPr/>
        </p:nvSpPr>
        <p:spPr>
          <a:xfrm>
            <a:off x="6323673" y="2147784"/>
            <a:ext cx="493486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spc="300" dirty="0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muse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382D9-BD51-FB41-8EF6-58FAA9D51CE4}"/>
              </a:ext>
            </a:extLst>
          </p:cNvPr>
          <p:cNvSpPr txBox="1"/>
          <p:nvPr/>
        </p:nvSpPr>
        <p:spPr>
          <a:xfrm>
            <a:off x="6891072" y="3622632"/>
            <a:ext cx="3800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ai</a:t>
            </a:r>
            <a:r>
              <a:rPr lang="en-US" sz="32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generated music</a:t>
            </a:r>
          </a:p>
        </p:txBody>
      </p:sp>
    </p:spTree>
    <p:extLst>
      <p:ext uri="{BB962C8B-B14F-4D97-AF65-F5344CB8AC3E}">
        <p14:creationId xmlns:p14="http://schemas.microsoft.com/office/powerpoint/2010/main" val="173595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63F25A2-6A84-1648-AF76-2244A59B34AE}"/>
              </a:ext>
            </a:extLst>
          </p:cNvPr>
          <p:cNvSpPr/>
          <p:nvPr/>
        </p:nvSpPr>
        <p:spPr>
          <a:xfrm>
            <a:off x="1579354" y="972955"/>
            <a:ext cx="8659155" cy="4986337"/>
          </a:xfrm>
          <a:prstGeom prst="roundRect">
            <a:avLst>
              <a:gd name="adj" fmla="val 2340"/>
            </a:avLst>
          </a:prstGeom>
          <a:solidFill>
            <a:schemeClr val="bg1">
              <a:alpha val="99000"/>
            </a:schemeClr>
          </a:solidFill>
          <a:ln>
            <a:noFill/>
          </a:ln>
          <a:effectLst>
            <a:outerShdw blurRad="88900" dist="101600" dir="48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91B927F-85CE-6C41-996D-02AE9ECFA044}"/>
              </a:ext>
            </a:extLst>
          </p:cNvPr>
          <p:cNvSpPr/>
          <p:nvPr/>
        </p:nvSpPr>
        <p:spPr>
          <a:xfrm flipV="1">
            <a:off x="3123945" y="968169"/>
            <a:ext cx="7117991" cy="1424960"/>
          </a:xfrm>
          <a:custGeom>
            <a:avLst/>
            <a:gdLst>
              <a:gd name="connsiteX0" fmla="*/ 0 w 12192000"/>
              <a:gd name="connsiteY0" fmla="*/ 0 h 2874936"/>
              <a:gd name="connsiteX1" fmla="*/ 12192000 w 12192000"/>
              <a:gd name="connsiteY1" fmla="*/ 0 h 2874936"/>
              <a:gd name="connsiteX2" fmla="*/ 12192000 w 12192000"/>
              <a:gd name="connsiteY2" fmla="*/ 2874936 h 2874936"/>
              <a:gd name="connsiteX3" fmla="*/ 0 w 12192000"/>
              <a:gd name="connsiteY3" fmla="*/ 2874936 h 2874936"/>
              <a:gd name="connsiteX4" fmla="*/ 0 w 12192000"/>
              <a:gd name="connsiteY4" fmla="*/ 0 h 2874936"/>
              <a:gd name="connsiteX0" fmla="*/ 0 w 12192000"/>
              <a:gd name="connsiteY0" fmla="*/ 1503335 h 4378271"/>
              <a:gd name="connsiteX1" fmla="*/ 3208149 w 12192000"/>
              <a:gd name="connsiteY1" fmla="*/ 0 h 4378271"/>
              <a:gd name="connsiteX2" fmla="*/ 12192000 w 12192000"/>
              <a:gd name="connsiteY2" fmla="*/ 1503335 h 4378271"/>
              <a:gd name="connsiteX3" fmla="*/ 12192000 w 12192000"/>
              <a:gd name="connsiteY3" fmla="*/ 4378271 h 4378271"/>
              <a:gd name="connsiteX4" fmla="*/ 0 w 12192000"/>
              <a:gd name="connsiteY4" fmla="*/ 4378271 h 4378271"/>
              <a:gd name="connsiteX5" fmla="*/ 0 w 12192000"/>
              <a:gd name="connsiteY5" fmla="*/ 1503335 h 4378271"/>
              <a:gd name="connsiteX0" fmla="*/ 0 w 12192000"/>
              <a:gd name="connsiteY0" fmla="*/ 1510107 h 4385043"/>
              <a:gd name="connsiteX1" fmla="*/ 3208149 w 12192000"/>
              <a:gd name="connsiteY1" fmla="*/ 6772 h 4385043"/>
              <a:gd name="connsiteX2" fmla="*/ 12192000 w 12192000"/>
              <a:gd name="connsiteY2" fmla="*/ 1510107 h 4385043"/>
              <a:gd name="connsiteX3" fmla="*/ 12192000 w 12192000"/>
              <a:gd name="connsiteY3" fmla="*/ 4385043 h 4385043"/>
              <a:gd name="connsiteX4" fmla="*/ 0 w 12192000"/>
              <a:gd name="connsiteY4" fmla="*/ 4385043 h 4385043"/>
              <a:gd name="connsiteX5" fmla="*/ 0 w 12192000"/>
              <a:gd name="connsiteY5" fmla="*/ 1510107 h 4385043"/>
              <a:gd name="connsiteX0" fmla="*/ 0 w 12192000"/>
              <a:gd name="connsiteY0" fmla="*/ 1340757 h 4215693"/>
              <a:gd name="connsiteX1" fmla="*/ 3611105 w 12192000"/>
              <a:gd name="connsiteY1" fmla="*/ 7903 h 4215693"/>
              <a:gd name="connsiteX2" fmla="*/ 12192000 w 12192000"/>
              <a:gd name="connsiteY2" fmla="*/ 1340757 h 4215693"/>
              <a:gd name="connsiteX3" fmla="*/ 12192000 w 12192000"/>
              <a:gd name="connsiteY3" fmla="*/ 4215693 h 4215693"/>
              <a:gd name="connsiteX4" fmla="*/ 0 w 12192000"/>
              <a:gd name="connsiteY4" fmla="*/ 4215693 h 4215693"/>
              <a:gd name="connsiteX5" fmla="*/ 0 w 12192000"/>
              <a:gd name="connsiteY5" fmla="*/ 1340757 h 4215693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1341236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1341236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829792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829792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62689 h 4237625"/>
              <a:gd name="connsiteX1" fmla="*/ 3611105 w 12192000"/>
              <a:gd name="connsiteY1" fmla="*/ 29835 h 4237625"/>
              <a:gd name="connsiteX2" fmla="*/ 8522633 w 12192000"/>
              <a:gd name="connsiteY2" fmla="*/ 2958011 h 4237625"/>
              <a:gd name="connsiteX3" fmla="*/ 12192000 w 12192000"/>
              <a:gd name="connsiteY3" fmla="*/ 851245 h 4237625"/>
              <a:gd name="connsiteX4" fmla="*/ 12192000 w 12192000"/>
              <a:gd name="connsiteY4" fmla="*/ 4237625 h 4237625"/>
              <a:gd name="connsiteX5" fmla="*/ 0 w 12192000"/>
              <a:gd name="connsiteY5" fmla="*/ 4237625 h 4237625"/>
              <a:gd name="connsiteX6" fmla="*/ 0 w 12192000"/>
              <a:gd name="connsiteY6" fmla="*/ 1362689 h 4237625"/>
              <a:gd name="connsiteX0" fmla="*/ 0 w 12192000"/>
              <a:gd name="connsiteY0" fmla="*/ 1351597 h 4226533"/>
              <a:gd name="connsiteX1" fmla="*/ 3611105 w 12192000"/>
              <a:gd name="connsiteY1" fmla="*/ 18743 h 4226533"/>
              <a:gd name="connsiteX2" fmla="*/ 8539567 w 12192000"/>
              <a:gd name="connsiteY2" fmla="*/ 2578960 h 4226533"/>
              <a:gd name="connsiteX3" fmla="*/ 12192000 w 12192000"/>
              <a:gd name="connsiteY3" fmla="*/ 840153 h 4226533"/>
              <a:gd name="connsiteX4" fmla="*/ 12192000 w 12192000"/>
              <a:gd name="connsiteY4" fmla="*/ 4226533 h 4226533"/>
              <a:gd name="connsiteX5" fmla="*/ 0 w 12192000"/>
              <a:gd name="connsiteY5" fmla="*/ 4226533 h 4226533"/>
              <a:gd name="connsiteX6" fmla="*/ 0 w 12192000"/>
              <a:gd name="connsiteY6" fmla="*/ 1351597 h 4226533"/>
              <a:gd name="connsiteX0" fmla="*/ 0 w 12192000"/>
              <a:gd name="connsiteY0" fmla="*/ 1351597 h 4226533"/>
              <a:gd name="connsiteX1" fmla="*/ 3611105 w 12192000"/>
              <a:gd name="connsiteY1" fmla="*/ 18743 h 4226533"/>
              <a:gd name="connsiteX2" fmla="*/ 8539567 w 12192000"/>
              <a:gd name="connsiteY2" fmla="*/ 2578960 h 4226533"/>
              <a:gd name="connsiteX3" fmla="*/ 12192000 w 12192000"/>
              <a:gd name="connsiteY3" fmla="*/ 840153 h 4226533"/>
              <a:gd name="connsiteX4" fmla="*/ 12192000 w 12192000"/>
              <a:gd name="connsiteY4" fmla="*/ 3970665 h 4226533"/>
              <a:gd name="connsiteX5" fmla="*/ 0 w 12192000"/>
              <a:gd name="connsiteY5" fmla="*/ 4226533 h 4226533"/>
              <a:gd name="connsiteX6" fmla="*/ 0 w 12192000"/>
              <a:gd name="connsiteY6" fmla="*/ 1351597 h 4226533"/>
              <a:gd name="connsiteX0" fmla="*/ 0 w 12192000"/>
              <a:gd name="connsiteY0" fmla="*/ 1351597 h 4226533"/>
              <a:gd name="connsiteX1" fmla="*/ 3611105 w 12192000"/>
              <a:gd name="connsiteY1" fmla="*/ 18743 h 4226533"/>
              <a:gd name="connsiteX2" fmla="*/ 8539567 w 12192000"/>
              <a:gd name="connsiteY2" fmla="*/ 2578960 h 4226533"/>
              <a:gd name="connsiteX3" fmla="*/ 12192000 w 12192000"/>
              <a:gd name="connsiteY3" fmla="*/ 840153 h 4226533"/>
              <a:gd name="connsiteX4" fmla="*/ 12192000 w 12192000"/>
              <a:gd name="connsiteY4" fmla="*/ 3851263 h 4226533"/>
              <a:gd name="connsiteX5" fmla="*/ 0 w 12192000"/>
              <a:gd name="connsiteY5" fmla="*/ 4226533 h 4226533"/>
              <a:gd name="connsiteX6" fmla="*/ 0 w 12192000"/>
              <a:gd name="connsiteY6" fmla="*/ 1351597 h 4226533"/>
              <a:gd name="connsiteX0" fmla="*/ 0 w 12192000"/>
              <a:gd name="connsiteY0" fmla="*/ 1351597 h 4226533"/>
              <a:gd name="connsiteX1" fmla="*/ 3611105 w 12192000"/>
              <a:gd name="connsiteY1" fmla="*/ 18743 h 4226533"/>
              <a:gd name="connsiteX2" fmla="*/ 8539567 w 12192000"/>
              <a:gd name="connsiteY2" fmla="*/ 2578960 h 4226533"/>
              <a:gd name="connsiteX3" fmla="*/ 12192000 w 12192000"/>
              <a:gd name="connsiteY3" fmla="*/ 840153 h 4226533"/>
              <a:gd name="connsiteX4" fmla="*/ 12162448 w 12192000"/>
              <a:gd name="connsiteY4" fmla="*/ 3851263 h 4226533"/>
              <a:gd name="connsiteX5" fmla="*/ 0 w 12192000"/>
              <a:gd name="connsiteY5" fmla="*/ 4226533 h 4226533"/>
              <a:gd name="connsiteX6" fmla="*/ 0 w 12192000"/>
              <a:gd name="connsiteY6" fmla="*/ 1351597 h 4226533"/>
              <a:gd name="connsiteX0" fmla="*/ 0 w 12192000"/>
              <a:gd name="connsiteY0" fmla="*/ 1351597 h 4226533"/>
              <a:gd name="connsiteX1" fmla="*/ 3611105 w 12192000"/>
              <a:gd name="connsiteY1" fmla="*/ 18743 h 4226533"/>
              <a:gd name="connsiteX2" fmla="*/ 8539567 w 12192000"/>
              <a:gd name="connsiteY2" fmla="*/ 2578960 h 4226533"/>
              <a:gd name="connsiteX3" fmla="*/ 12192000 w 12192000"/>
              <a:gd name="connsiteY3" fmla="*/ 840153 h 4226533"/>
              <a:gd name="connsiteX4" fmla="*/ 12162448 w 12192000"/>
              <a:gd name="connsiteY4" fmla="*/ 3851263 h 4226533"/>
              <a:gd name="connsiteX5" fmla="*/ 11978227 w 12192000"/>
              <a:gd name="connsiteY5" fmla="*/ 4215440 h 4226533"/>
              <a:gd name="connsiteX6" fmla="*/ 0 w 12192000"/>
              <a:gd name="connsiteY6" fmla="*/ 4226533 h 4226533"/>
              <a:gd name="connsiteX7" fmla="*/ 0 w 12192000"/>
              <a:gd name="connsiteY7" fmla="*/ 1351597 h 4226533"/>
              <a:gd name="connsiteX0" fmla="*/ 0 w 12192000"/>
              <a:gd name="connsiteY0" fmla="*/ 1351597 h 4226533"/>
              <a:gd name="connsiteX1" fmla="*/ 3611105 w 12192000"/>
              <a:gd name="connsiteY1" fmla="*/ 18743 h 4226533"/>
              <a:gd name="connsiteX2" fmla="*/ 8539567 w 12192000"/>
              <a:gd name="connsiteY2" fmla="*/ 2578960 h 4226533"/>
              <a:gd name="connsiteX3" fmla="*/ 12192000 w 12192000"/>
              <a:gd name="connsiteY3" fmla="*/ 840153 h 4226533"/>
              <a:gd name="connsiteX4" fmla="*/ 12162448 w 12192000"/>
              <a:gd name="connsiteY4" fmla="*/ 3851263 h 4226533"/>
              <a:gd name="connsiteX5" fmla="*/ 11978227 w 12192000"/>
              <a:gd name="connsiteY5" fmla="*/ 4215440 h 4226533"/>
              <a:gd name="connsiteX6" fmla="*/ 0 w 12192000"/>
              <a:gd name="connsiteY6" fmla="*/ 4226533 h 4226533"/>
              <a:gd name="connsiteX7" fmla="*/ 0 w 12192000"/>
              <a:gd name="connsiteY7" fmla="*/ 1351597 h 4226533"/>
              <a:gd name="connsiteX0" fmla="*/ 0 w 12192000"/>
              <a:gd name="connsiteY0" fmla="*/ 1351597 h 4226533"/>
              <a:gd name="connsiteX1" fmla="*/ 3611105 w 12192000"/>
              <a:gd name="connsiteY1" fmla="*/ 18743 h 4226533"/>
              <a:gd name="connsiteX2" fmla="*/ 8539567 w 12192000"/>
              <a:gd name="connsiteY2" fmla="*/ 2578960 h 4226533"/>
              <a:gd name="connsiteX3" fmla="*/ 12192000 w 12192000"/>
              <a:gd name="connsiteY3" fmla="*/ 840153 h 4226533"/>
              <a:gd name="connsiteX4" fmla="*/ 12162448 w 12192000"/>
              <a:gd name="connsiteY4" fmla="*/ 3851263 h 4226533"/>
              <a:gd name="connsiteX5" fmla="*/ 11978227 w 12192000"/>
              <a:gd name="connsiteY5" fmla="*/ 4215440 h 4226533"/>
              <a:gd name="connsiteX6" fmla="*/ 0 w 12192000"/>
              <a:gd name="connsiteY6" fmla="*/ 4226533 h 4226533"/>
              <a:gd name="connsiteX7" fmla="*/ 0 w 12192000"/>
              <a:gd name="connsiteY7" fmla="*/ 1351597 h 4226533"/>
              <a:gd name="connsiteX0" fmla="*/ 0 w 12192000"/>
              <a:gd name="connsiteY0" fmla="*/ 1351597 h 4226533"/>
              <a:gd name="connsiteX1" fmla="*/ 3611105 w 12192000"/>
              <a:gd name="connsiteY1" fmla="*/ 18743 h 4226533"/>
              <a:gd name="connsiteX2" fmla="*/ 8539567 w 12192000"/>
              <a:gd name="connsiteY2" fmla="*/ 2578960 h 4226533"/>
              <a:gd name="connsiteX3" fmla="*/ 12192000 w 12192000"/>
              <a:gd name="connsiteY3" fmla="*/ 840153 h 4226533"/>
              <a:gd name="connsiteX4" fmla="*/ 12162448 w 12192000"/>
              <a:gd name="connsiteY4" fmla="*/ 3851263 h 4226533"/>
              <a:gd name="connsiteX5" fmla="*/ 11978227 w 12192000"/>
              <a:gd name="connsiteY5" fmla="*/ 4215440 h 4226533"/>
              <a:gd name="connsiteX6" fmla="*/ 0 w 12192000"/>
              <a:gd name="connsiteY6" fmla="*/ 4226533 h 4226533"/>
              <a:gd name="connsiteX7" fmla="*/ 0 w 12192000"/>
              <a:gd name="connsiteY7" fmla="*/ 1351597 h 4226533"/>
              <a:gd name="connsiteX0" fmla="*/ 0 w 12192000"/>
              <a:gd name="connsiteY0" fmla="*/ 1351597 h 4226533"/>
              <a:gd name="connsiteX1" fmla="*/ 3611105 w 12192000"/>
              <a:gd name="connsiteY1" fmla="*/ 18743 h 4226533"/>
              <a:gd name="connsiteX2" fmla="*/ 8539567 w 12192000"/>
              <a:gd name="connsiteY2" fmla="*/ 2578960 h 4226533"/>
              <a:gd name="connsiteX3" fmla="*/ 12192000 w 12192000"/>
              <a:gd name="connsiteY3" fmla="*/ 840153 h 4226533"/>
              <a:gd name="connsiteX4" fmla="*/ 12162448 w 12192000"/>
              <a:gd name="connsiteY4" fmla="*/ 3851263 h 4226533"/>
              <a:gd name="connsiteX5" fmla="*/ 11978227 w 12192000"/>
              <a:gd name="connsiteY5" fmla="*/ 4215440 h 4226533"/>
              <a:gd name="connsiteX6" fmla="*/ 0 w 12192000"/>
              <a:gd name="connsiteY6" fmla="*/ 4226533 h 4226533"/>
              <a:gd name="connsiteX7" fmla="*/ 0 w 12192000"/>
              <a:gd name="connsiteY7" fmla="*/ 1351597 h 4226533"/>
              <a:gd name="connsiteX0" fmla="*/ 0 w 12192000"/>
              <a:gd name="connsiteY0" fmla="*/ 1351597 h 4226533"/>
              <a:gd name="connsiteX1" fmla="*/ 3611105 w 12192000"/>
              <a:gd name="connsiteY1" fmla="*/ 18743 h 4226533"/>
              <a:gd name="connsiteX2" fmla="*/ 8539567 w 12192000"/>
              <a:gd name="connsiteY2" fmla="*/ 2578960 h 4226533"/>
              <a:gd name="connsiteX3" fmla="*/ 12192000 w 12192000"/>
              <a:gd name="connsiteY3" fmla="*/ 840153 h 4226533"/>
              <a:gd name="connsiteX4" fmla="*/ 12162448 w 12192000"/>
              <a:gd name="connsiteY4" fmla="*/ 3890382 h 4226533"/>
              <a:gd name="connsiteX5" fmla="*/ 11978227 w 12192000"/>
              <a:gd name="connsiteY5" fmla="*/ 4215440 h 4226533"/>
              <a:gd name="connsiteX6" fmla="*/ 0 w 12192000"/>
              <a:gd name="connsiteY6" fmla="*/ 4226533 h 4226533"/>
              <a:gd name="connsiteX7" fmla="*/ 0 w 12192000"/>
              <a:gd name="connsiteY7" fmla="*/ 1351597 h 4226533"/>
              <a:gd name="connsiteX0" fmla="*/ 0 w 12192000"/>
              <a:gd name="connsiteY0" fmla="*/ 1351597 h 4226533"/>
              <a:gd name="connsiteX1" fmla="*/ 3611105 w 12192000"/>
              <a:gd name="connsiteY1" fmla="*/ 18743 h 4226533"/>
              <a:gd name="connsiteX2" fmla="*/ 8539567 w 12192000"/>
              <a:gd name="connsiteY2" fmla="*/ 2578960 h 4226533"/>
              <a:gd name="connsiteX3" fmla="*/ 12192000 w 12192000"/>
              <a:gd name="connsiteY3" fmla="*/ 840153 h 4226533"/>
              <a:gd name="connsiteX4" fmla="*/ 12178268 w 12192000"/>
              <a:gd name="connsiteY4" fmla="*/ 3862985 h 4226533"/>
              <a:gd name="connsiteX5" fmla="*/ 11978227 w 12192000"/>
              <a:gd name="connsiteY5" fmla="*/ 4215440 h 4226533"/>
              <a:gd name="connsiteX6" fmla="*/ 0 w 12192000"/>
              <a:gd name="connsiteY6" fmla="*/ 4226533 h 4226533"/>
              <a:gd name="connsiteX7" fmla="*/ 0 w 12192000"/>
              <a:gd name="connsiteY7" fmla="*/ 1351597 h 4226533"/>
              <a:gd name="connsiteX0" fmla="*/ 0 w 12192000"/>
              <a:gd name="connsiteY0" fmla="*/ 1351597 h 4226533"/>
              <a:gd name="connsiteX1" fmla="*/ 3611105 w 12192000"/>
              <a:gd name="connsiteY1" fmla="*/ 18743 h 4226533"/>
              <a:gd name="connsiteX2" fmla="*/ 8539567 w 12192000"/>
              <a:gd name="connsiteY2" fmla="*/ 2578960 h 4226533"/>
              <a:gd name="connsiteX3" fmla="*/ 12192000 w 12192000"/>
              <a:gd name="connsiteY3" fmla="*/ 840153 h 4226533"/>
              <a:gd name="connsiteX4" fmla="*/ 12178268 w 12192000"/>
              <a:gd name="connsiteY4" fmla="*/ 3862985 h 4226533"/>
              <a:gd name="connsiteX5" fmla="*/ 11978227 w 12192000"/>
              <a:gd name="connsiteY5" fmla="*/ 4215440 h 4226533"/>
              <a:gd name="connsiteX6" fmla="*/ 0 w 12192000"/>
              <a:gd name="connsiteY6" fmla="*/ 4226533 h 4226533"/>
              <a:gd name="connsiteX7" fmla="*/ 0 w 12192000"/>
              <a:gd name="connsiteY7" fmla="*/ 1351597 h 4226533"/>
              <a:gd name="connsiteX0" fmla="*/ 0 w 12192000"/>
              <a:gd name="connsiteY0" fmla="*/ 1351597 h 4226533"/>
              <a:gd name="connsiteX1" fmla="*/ 3611105 w 12192000"/>
              <a:gd name="connsiteY1" fmla="*/ 18743 h 4226533"/>
              <a:gd name="connsiteX2" fmla="*/ 8539567 w 12192000"/>
              <a:gd name="connsiteY2" fmla="*/ 2578960 h 4226533"/>
              <a:gd name="connsiteX3" fmla="*/ 12192000 w 12192000"/>
              <a:gd name="connsiteY3" fmla="*/ 840153 h 4226533"/>
              <a:gd name="connsiteX4" fmla="*/ 12186178 w 12192000"/>
              <a:gd name="connsiteY4" fmla="*/ 3849284 h 4226533"/>
              <a:gd name="connsiteX5" fmla="*/ 11978227 w 12192000"/>
              <a:gd name="connsiteY5" fmla="*/ 4215440 h 4226533"/>
              <a:gd name="connsiteX6" fmla="*/ 0 w 12192000"/>
              <a:gd name="connsiteY6" fmla="*/ 4226533 h 4226533"/>
              <a:gd name="connsiteX7" fmla="*/ 0 w 12192000"/>
              <a:gd name="connsiteY7" fmla="*/ 1351597 h 4226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226533">
                <a:moveTo>
                  <a:pt x="0" y="1351597"/>
                </a:moveTo>
                <a:cubicBezTo>
                  <a:pt x="1100380" y="1351597"/>
                  <a:pt x="2187844" y="-185818"/>
                  <a:pt x="3611105" y="18743"/>
                </a:cubicBezTo>
                <a:cubicBezTo>
                  <a:pt x="5034366" y="223304"/>
                  <a:pt x="7109418" y="2442058"/>
                  <a:pt x="8539567" y="2578960"/>
                </a:cubicBezTo>
                <a:cubicBezTo>
                  <a:pt x="9969716" y="2715862"/>
                  <a:pt x="11601342" y="593472"/>
                  <a:pt x="12192000" y="840153"/>
                </a:cubicBezTo>
                <a:cubicBezTo>
                  <a:pt x="12187423" y="1847764"/>
                  <a:pt x="12190755" y="2841673"/>
                  <a:pt x="12186178" y="3849284"/>
                </a:cubicBezTo>
                <a:cubicBezTo>
                  <a:pt x="12184601" y="3937168"/>
                  <a:pt x="12175964" y="4168650"/>
                  <a:pt x="11978227" y="4215440"/>
                </a:cubicBezTo>
                <a:lnTo>
                  <a:pt x="0" y="4226533"/>
                </a:lnTo>
                <a:lnTo>
                  <a:pt x="0" y="1351597"/>
                </a:lnTo>
                <a:close/>
              </a:path>
            </a:pathLst>
          </a:custGeom>
          <a:gradFill>
            <a:gsLst>
              <a:gs pos="74000">
                <a:srgbClr val="0C85A2">
                  <a:lumMod val="84000"/>
                </a:srgbClr>
              </a:gs>
              <a:gs pos="0">
                <a:srgbClr val="00DFEE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5BB7E1F-D13D-5548-A7B9-D16010497AEC}"/>
              </a:ext>
            </a:extLst>
          </p:cNvPr>
          <p:cNvSpPr/>
          <p:nvPr/>
        </p:nvSpPr>
        <p:spPr>
          <a:xfrm flipV="1">
            <a:off x="3123945" y="981727"/>
            <a:ext cx="7117991" cy="1190151"/>
          </a:xfrm>
          <a:custGeom>
            <a:avLst/>
            <a:gdLst>
              <a:gd name="connsiteX0" fmla="*/ 0 w 12192000"/>
              <a:gd name="connsiteY0" fmla="*/ 0 h 2874936"/>
              <a:gd name="connsiteX1" fmla="*/ 12192000 w 12192000"/>
              <a:gd name="connsiteY1" fmla="*/ 0 h 2874936"/>
              <a:gd name="connsiteX2" fmla="*/ 12192000 w 12192000"/>
              <a:gd name="connsiteY2" fmla="*/ 2874936 h 2874936"/>
              <a:gd name="connsiteX3" fmla="*/ 0 w 12192000"/>
              <a:gd name="connsiteY3" fmla="*/ 2874936 h 2874936"/>
              <a:gd name="connsiteX4" fmla="*/ 0 w 12192000"/>
              <a:gd name="connsiteY4" fmla="*/ 0 h 2874936"/>
              <a:gd name="connsiteX0" fmla="*/ 0 w 12192000"/>
              <a:gd name="connsiteY0" fmla="*/ 1503335 h 4378271"/>
              <a:gd name="connsiteX1" fmla="*/ 3208149 w 12192000"/>
              <a:gd name="connsiteY1" fmla="*/ 0 h 4378271"/>
              <a:gd name="connsiteX2" fmla="*/ 12192000 w 12192000"/>
              <a:gd name="connsiteY2" fmla="*/ 1503335 h 4378271"/>
              <a:gd name="connsiteX3" fmla="*/ 12192000 w 12192000"/>
              <a:gd name="connsiteY3" fmla="*/ 4378271 h 4378271"/>
              <a:gd name="connsiteX4" fmla="*/ 0 w 12192000"/>
              <a:gd name="connsiteY4" fmla="*/ 4378271 h 4378271"/>
              <a:gd name="connsiteX5" fmla="*/ 0 w 12192000"/>
              <a:gd name="connsiteY5" fmla="*/ 1503335 h 4378271"/>
              <a:gd name="connsiteX0" fmla="*/ 0 w 12192000"/>
              <a:gd name="connsiteY0" fmla="*/ 1510107 h 4385043"/>
              <a:gd name="connsiteX1" fmla="*/ 3208149 w 12192000"/>
              <a:gd name="connsiteY1" fmla="*/ 6772 h 4385043"/>
              <a:gd name="connsiteX2" fmla="*/ 12192000 w 12192000"/>
              <a:gd name="connsiteY2" fmla="*/ 1510107 h 4385043"/>
              <a:gd name="connsiteX3" fmla="*/ 12192000 w 12192000"/>
              <a:gd name="connsiteY3" fmla="*/ 4385043 h 4385043"/>
              <a:gd name="connsiteX4" fmla="*/ 0 w 12192000"/>
              <a:gd name="connsiteY4" fmla="*/ 4385043 h 4385043"/>
              <a:gd name="connsiteX5" fmla="*/ 0 w 12192000"/>
              <a:gd name="connsiteY5" fmla="*/ 1510107 h 4385043"/>
              <a:gd name="connsiteX0" fmla="*/ 0 w 12192000"/>
              <a:gd name="connsiteY0" fmla="*/ 1340757 h 4215693"/>
              <a:gd name="connsiteX1" fmla="*/ 3611105 w 12192000"/>
              <a:gd name="connsiteY1" fmla="*/ 7903 h 4215693"/>
              <a:gd name="connsiteX2" fmla="*/ 12192000 w 12192000"/>
              <a:gd name="connsiteY2" fmla="*/ 1340757 h 4215693"/>
              <a:gd name="connsiteX3" fmla="*/ 12192000 w 12192000"/>
              <a:gd name="connsiteY3" fmla="*/ 4215693 h 4215693"/>
              <a:gd name="connsiteX4" fmla="*/ 0 w 12192000"/>
              <a:gd name="connsiteY4" fmla="*/ 4215693 h 4215693"/>
              <a:gd name="connsiteX5" fmla="*/ 0 w 12192000"/>
              <a:gd name="connsiteY5" fmla="*/ 1340757 h 4215693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1341236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1341236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829792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829792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542050 h 3416986"/>
              <a:gd name="connsiteX1" fmla="*/ 3611105 w 12192000"/>
              <a:gd name="connsiteY1" fmla="*/ 1409955 h 3416986"/>
              <a:gd name="connsiteX2" fmla="*/ 8539566 w 12192000"/>
              <a:gd name="connsiteY2" fmla="*/ 1332465 h 3416986"/>
              <a:gd name="connsiteX3" fmla="*/ 12192000 w 12192000"/>
              <a:gd name="connsiteY3" fmla="*/ 30606 h 3416986"/>
              <a:gd name="connsiteX4" fmla="*/ 12192000 w 12192000"/>
              <a:gd name="connsiteY4" fmla="*/ 3416986 h 3416986"/>
              <a:gd name="connsiteX5" fmla="*/ 0 w 12192000"/>
              <a:gd name="connsiteY5" fmla="*/ 3416986 h 3416986"/>
              <a:gd name="connsiteX6" fmla="*/ 0 w 12192000"/>
              <a:gd name="connsiteY6" fmla="*/ 542050 h 3416986"/>
              <a:gd name="connsiteX0" fmla="*/ 0 w 12222997"/>
              <a:gd name="connsiteY0" fmla="*/ 0 h 3758339"/>
              <a:gd name="connsiteX1" fmla="*/ 3642102 w 12222997"/>
              <a:gd name="connsiteY1" fmla="*/ 1751308 h 3758339"/>
              <a:gd name="connsiteX2" fmla="*/ 8570563 w 12222997"/>
              <a:gd name="connsiteY2" fmla="*/ 1673818 h 3758339"/>
              <a:gd name="connsiteX3" fmla="*/ 12222997 w 12222997"/>
              <a:gd name="connsiteY3" fmla="*/ 371959 h 3758339"/>
              <a:gd name="connsiteX4" fmla="*/ 12222997 w 12222997"/>
              <a:gd name="connsiteY4" fmla="*/ 3758339 h 3758339"/>
              <a:gd name="connsiteX5" fmla="*/ 30997 w 12222997"/>
              <a:gd name="connsiteY5" fmla="*/ 3758339 h 3758339"/>
              <a:gd name="connsiteX6" fmla="*/ 0 w 12222997"/>
              <a:gd name="connsiteY6" fmla="*/ 0 h 3758339"/>
              <a:gd name="connsiteX0" fmla="*/ 0 w 12222997"/>
              <a:gd name="connsiteY0" fmla="*/ 47512 h 3805851"/>
              <a:gd name="connsiteX1" fmla="*/ 3642102 w 12222997"/>
              <a:gd name="connsiteY1" fmla="*/ 1798820 h 3805851"/>
              <a:gd name="connsiteX2" fmla="*/ 8400081 w 12222997"/>
              <a:gd name="connsiteY2" fmla="*/ 78510 h 3805851"/>
              <a:gd name="connsiteX3" fmla="*/ 12222997 w 12222997"/>
              <a:gd name="connsiteY3" fmla="*/ 419471 h 3805851"/>
              <a:gd name="connsiteX4" fmla="*/ 12222997 w 12222997"/>
              <a:gd name="connsiteY4" fmla="*/ 3805851 h 3805851"/>
              <a:gd name="connsiteX5" fmla="*/ 30997 w 12222997"/>
              <a:gd name="connsiteY5" fmla="*/ 3805851 h 3805851"/>
              <a:gd name="connsiteX6" fmla="*/ 0 w 12222997"/>
              <a:gd name="connsiteY6" fmla="*/ 47512 h 3805851"/>
              <a:gd name="connsiteX0" fmla="*/ 0 w 12222997"/>
              <a:gd name="connsiteY0" fmla="*/ 0 h 3758339"/>
              <a:gd name="connsiteX1" fmla="*/ 3642102 w 12222997"/>
              <a:gd name="connsiteY1" fmla="*/ 1751308 h 3758339"/>
              <a:gd name="connsiteX2" fmla="*/ 8400081 w 12222997"/>
              <a:gd name="connsiteY2" fmla="*/ 30998 h 3758339"/>
              <a:gd name="connsiteX3" fmla="*/ 12222997 w 12222997"/>
              <a:gd name="connsiteY3" fmla="*/ 1177871 h 3758339"/>
              <a:gd name="connsiteX4" fmla="*/ 12222997 w 12222997"/>
              <a:gd name="connsiteY4" fmla="*/ 3758339 h 3758339"/>
              <a:gd name="connsiteX5" fmla="*/ 30997 w 12222997"/>
              <a:gd name="connsiteY5" fmla="*/ 3758339 h 3758339"/>
              <a:gd name="connsiteX6" fmla="*/ 0 w 12222997"/>
              <a:gd name="connsiteY6" fmla="*/ 0 h 3758339"/>
              <a:gd name="connsiteX0" fmla="*/ 0 w 12222997"/>
              <a:gd name="connsiteY0" fmla="*/ 0 h 3758339"/>
              <a:gd name="connsiteX1" fmla="*/ 3642102 w 12222997"/>
              <a:gd name="connsiteY1" fmla="*/ 1751308 h 3758339"/>
              <a:gd name="connsiteX2" fmla="*/ 8400081 w 12222997"/>
              <a:gd name="connsiteY2" fmla="*/ 30998 h 3758339"/>
              <a:gd name="connsiteX3" fmla="*/ 12222997 w 12222997"/>
              <a:gd name="connsiteY3" fmla="*/ 1177871 h 3758339"/>
              <a:gd name="connsiteX4" fmla="*/ 12222997 w 12222997"/>
              <a:gd name="connsiteY4" fmla="*/ 3308889 h 3758339"/>
              <a:gd name="connsiteX5" fmla="*/ 30997 w 12222997"/>
              <a:gd name="connsiteY5" fmla="*/ 3758339 h 3758339"/>
              <a:gd name="connsiteX6" fmla="*/ 0 w 12222997"/>
              <a:gd name="connsiteY6" fmla="*/ 0 h 3758339"/>
              <a:gd name="connsiteX0" fmla="*/ 0 w 12222997"/>
              <a:gd name="connsiteY0" fmla="*/ 0 h 3339885"/>
              <a:gd name="connsiteX1" fmla="*/ 3642102 w 12222997"/>
              <a:gd name="connsiteY1" fmla="*/ 1751308 h 3339885"/>
              <a:gd name="connsiteX2" fmla="*/ 8400081 w 12222997"/>
              <a:gd name="connsiteY2" fmla="*/ 30998 h 3339885"/>
              <a:gd name="connsiteX3" fmla="*/ 12222997 w 12222997"/>
              <a:gd name="connsiteY3" fmla="*/ 1177871 h 3339885"/>
              <a:gd name="connsiteX4" fmla="*/ 12222997 w 12222997"/>
              <a:gd name="connsiteY4" fmla="*/ 3308889 h 3339885"/>
              <a:gd name="connsiteX5" fmla="*/ 30997 w 12222997"/>
              <a:gd name="connsiteY5" fmla="*/ 3339885 h 3339885"/>
              <a:gd name="connsiteX6" fmla="*/ 0 w 12222997"/>
              <a:gd name="connsiteY6" fmla="*/ 0 h 3339885"/>
              <a:gd name="connsiteX0" fmla="*/ 0 w 12222997"/>
              <a:gd name="connsiteY0" fmla="*/ 0 h 3353494"/>
              <a:gd name="connsiteX1" fmla="*/ 3642102 w 12222997"/>
              <a:gd name="connsiteY1" fmla="*/ 1751308 h 3353494"/>
              <a:gd name="connsiteX2" fmla="*/ 8400081 w 12222997"/>
              <a:gd name="connsiteY2" fmla="*/ 30998 h 3353494"/>
              <a:gd name="connsiteX3" fmla="*/ 12222997 w 12222997"/>
              <a:gd name="connsiteY3" fmla="*/ 1177871 h 3353494"/>
              <a:gd name="connsiteX4" fmla="*/ 12211845 w 12222997"/>
              <a:gd name="connsiteY4" fmla="*/ 3353494 h 3353494"/>
              <a:gd name="connsiteX5" fmla="*/ 30997 w 12222997"/>
              <a:gd name="connsiteY5" fmla="*/ 3339885 h 3353494"/>
              <a:gd name="connsiteX6" fmla="*/ 0 w 12222997"/>
              <a:gd name="connsiteY6" fmla="*/ 0 h 3353494"/>
              <a:gd name="connsiteX0" fmla="*/ 0 w 12240926"/>
              <a:gd name="connsiteY0" fmla="*/ 0 h 3712082"/>
              <a:gd name="connsiteX1" fmla="*/ 3660031 w 12240926"/>
              <a:gd name="connsiteY1" fmla="*/ 2109896 h 3712082"/>
              <a:gd name="connsiteX2" fmla="*/ 8418010 w 12240926"/>
              <a:gd name="connsiteY2" fmla="*/ 389586 h 3712082"/>
              <a:gd name="connsiteX3" fmla="*/ 12240926 w 12240926"/>
              <a:gd name="connsiteY3" fmla="*/ 1536459 h 3712082"/>
              <a:gd name="connsiteX4" fmla="*/ 12229774 w 12240926"/>
              <a:gd name="connsiteY4" fmla="*/ 3712082 h 3712082"/>
              <a:gd name="connsiteX5" fmla="*/ 48926 w 12240926"/>
              <a:gd name="connsiteY5" fmla="*/ 3698473 h 3712082"/>
              <a:gd name="connsiteX6" fmla="*/ 0 w 12240926"/>
              <a:gd name="connsiteY6" fmla="*/ 0 h 3712082"/>
              <a:gd name="connsiteX0" fmla="*/ 0 w 12240926"/>
              <a:gd name="connsiteY0" fmla="*/ 0 h 3712082"/>
              <a:gd name="connsiteX1" fmla="*/ 2548408 w 12240926"/>
              <a:gd name="connsiteY1" fmla="*/ 2450555 h 3712082"/>
              <a:gd name="connsiteX2" fmla="*/ 8418010 w 12240926"/>
              <a:gd name="connsiteY2" fmla="*/ 389586 h 3712082"/>
              <a:gd name="connsiteX3" fmla="*/ 12240926 w 12240926"/>
              <a:gd name="connsiteY3" fmla="*/ 1536459 h 3712082"/>
              <a:gd name="connsiteX4" fmla="*/ 12229774 w 12240926"/>
              <a:gd name="connsiteY4" fmla="*/ 3712082 h 3712082"/>
              <a:gd name="connsiteX5" fmla="*/ 48926 w 12240926"/>
              <a:gd name="connsiteY5" fmla="*/ 3698473 h 3712082"/>
              <a:gd name="connsiteX6" fmla="*/ 0 w 12240926"/>
              <a:gd name="connsiteY6" fmla="*/ 0 h 3712082"/>
              <a:gd name="connsiteX0" fmla="*/ 0 w 12240926"/>
              <a:gd name="connsiteY0" fmla="*/ 247691 h 3959773"/>
              <a:gd name="connsiteX1" fmla="*/ 2548408 w 12240926"/>
              <a:gd name="connsiteY1" fmla="*/ 2698246 h 3959773"/>
              <a:gd name="connsiteX2" fmla="*/ 6230622 w 12240926"/>
              <a:gd name="connsiteY2" fmla="*/ 9748 h 3959773"/>
              <a:gd name="connsiteX3" fmla="*/ 12240926 w 12240926"/>
              <a:gd name="connsiteY3" fmla="*/ 1784150 h 3959773"/>
              <a:gd name="connsiteX4" fmla="*/ 12229774 w 12240926"/>
              <a:gd name="connsiteY4" fmla="*/ 3959773 h 3959773"/>
              <a:gd name="connsiteX5" fmla="*/ 48926 w 12240926"/>
              <a:gd name="connsiteY5" fmla="*/ 3946164 h 3959773"/>
              <a:gd name="connsiteX6" fmla="*/ 0 w 12240926"/>
              <a:gd name="connsiteY6" fmla="*/ 247691 h 3959773"/>
              <a:gd name="connsiteX0" fmla="*/ 0 w 12240926"/>
              <a:gd name="connsiteY0" fmla="*/ 238146 h 3950228"/>
              <a:gd name="connsiteX1" fmla="*/ 2548408 w 12240926"/>
              <a:gd name="connsiteY1" fmla="*/ 2688701 h 3950228"/>
              <a:gd name="connsiteX2" fmla="*/ 6230622 w 12240926"/>
              <a:gd name="connsiteY2" fmla="*/ 203 h 3950228"/>
              <a:gd name="connsiteX3" fmla="*/ 12240926 w 12240926"/>
              <a:gd name="connsiteY3" fmla="*/ 1774605 h 3950228"/>
              <a:gd name="connsiteX4" fmla="*/ 12229774 w 12240926"/>
              <a:gd name="connsiteY4" fmla="*/ 3950228 h 3950228"/>
              <a:gd name="connsiteX5" fmla="*/ 48926 w 12240926"/>
              <a:gd name="connsiteY5" fmla="*/ 3936619 h 3950228"/>
              <a:gd name="connsiteX6" fmla="*/ 0 w 12240926"/>
              <a:gd name="connsiteY6" fmla="*/ 238146 h 3950228"/>
              <a:gd name="connsiteX0" fmla="*/ 0 w 12240926"/>
              <a:gd name="connsiteY0" fmla="*/ 239236 h 3951318"/>
              <a:gd name="connsiteX1" fmla="*/ 2548408 w 12240926"/>
              <a:gd name="connsiteY1" fmla="*/ 2689791 h 3951318"/>
              <a:gd name="connsiteX2" fmla="*/ 6230622 w 12240926"/>
              <a:gd name="connsiteY2" fmla="*/ 1293 h 3951318"/>
              <a:gd name="connsiteX3" fmla="*/ 9479798 w 12240926"/>
              <a:gd name="connsiteY3" fmla="*/ 3103990 h 3951318"/>
              <a:gd name="connsiteX4" fmla="*/ 12240926 w 12240926"/>
              <a:gd name="connsiteY4" fmla="*/ 1775695 h 3951318"/>
              <a:gd name="connsiteX5" fmla="*/ 12229774 w 12240926"/>
              <a:gd name="connsiteY5" fmla="*/ 3951318 h 3951318"/>
              <a:gd name="connsiteX6" fmla="*/ 48926 w 12240926"/>
              <a:gd name="connsiteY6" fmla="*/ 3937709 h 3951318"/>
              <a:gd name="connsiteX7" fmla="*/ 0 w 12240926"/>
              <a:gd name="connsiteY7" fmla="*/ 239236 h 3951318"/>
              <a:gd name="connsiteX0" fmla="*/ 0 w 12240926"/>
              <a:gd name="connsiteY0" fmla="*/ 239236 h 3951318"/>
              <a:gd name="connsiteX1" fmla="*/ 2548408 w 12240926"/>
              <a:gd name="connsiteY1" fmla="*/ 2689791 h 3951318"/>
              <a:gd name="connsiteX2" fmla="*/ 6230622 w 12240926"/>
              <a:gd name="connsiteY2" fmla="*/ 1293 h 3951318"/>
              <a:gd name="connsiteX3" fmla="*/ 9479798 w 12240926"/>
              <a:gd name="connsiteY3" fmla="*/ 3103990 h 3951318"/>
              <a:gd name="connsiteX4" fmla="*/ 12240926 w 12240926"/>
              <a:gd name="connsiteY4" fmla="*/ 1775695 h 3951318"/>
              <a:gd name="connsiteX5" fmla="*/ 12229774 w 12240926"/>
              <a:gd name="connsiteY5" fmla="*/ 3951318 h 3951318"/>
              <a:gd name="connsiteX6" fmla="*/ 48926 w 12240926"/>
              <a:gd name="connsiteY6" fmla="*/ 3937709 h 3951318"/>
              <a:gd name="connsiteX7" fmla="*/ 0 w 12240926"/>
              <a:gd name="connsiteY7" fmla="*/ 239236 h 3951318"/>
              <a:gd name="connsiteX0" fmla="*/ 0 w 12240926"/>
              <a:gd name="connsiteY0" fmla="*/ 250698 h 4575854"/>
              <a:gd name="connsiteX1" fmla="*/ 3039474 w 12240926"/>
              <a:gd name="connsiteY1" fmla="*/ 4575586 h 4575854"/>
              <a:gd name="connsiteX2" fmla="*/ 6230622 w 12240926"/>
              <a:gd name="connsiteY2" fmla="*/ 12755 h 4575854"/>
              <a:gd name="connsiteX3" fmla="*/ 9479798 w 12240926"/>
              <a:gd name="connsiteY3" fmla="*/ 3115452 h 4575854"/>
              <a:gd name="connsiteX4" fmla="*/ 12240926 w 12240926"/>
              <a:gd name="connsiteY4" fmla="*/ 1787157 h 4575854"/>
              <a:gd name="connsiteX5" fmla="*/ 12229774 w 12240926"/>
              <a:gd name="connsiteY5" fmla="*/ 3962780 h 4575854"/>
              <a:gd name="connsiteX6" fmla="*/ 48926 w 12240926"/>
              <a:gd name="connsiteY6" fmla="*/ 3949171 h 4575854"/>
              <a:gd name="connsiteX7" fmla="*/ 0 w 12240926"/>
              <a:gd name="connsiteY7" fmla="*/ 250698 h 4575854"/>
              <a:gd name="connsiteX0" fmla="*/ 0 w 12240926"/>
              <a:gd name="connsiteY0" fmla="*/ 245784 h 4570940"/>
              <a:gd name="connsiteX1" fmla="*/ 3039474 w 12240926"/>
              <a:gd name="connsiteY1" fmla="*/ 4570672 h 4570940"/>
              <a:gd name="connsiteX2" fmla="*/ 6230622 w 12240926"/>
              <a:gd name="connsiteY2" fmla="*/ 7841 h 4570940"/>
              <a:gd name="connsiteX3" fmla="*/ 8819398 w 12240926"/>
              <a:gd name="connsiteY3" fmla="*/ 3392973 h 4570940"/>
              <a:gd name="connsiteX4" fmla="*/ 12240926 w 12240926"/>
              <a:gd name="connsiteY4" fmla="*/ 1782243 h 4570940"/>
              <a:gd name="connsiteX5" fmla="*/ 12229774 w 12240926"/>
              <a:gd name="connsiteY5" fmla="*/ 3957866 h 4570940"/>
              <a:gd name="connsiteX6" fmla="*/ 48926 w 12240926"/>
              <a:gd name="connsiteY6" fmla="*/ 3944257 h 4570940"/>
              <a:gd name="connsiteX7" fmla="*/ 0 w 12240926"/>
              <a:gd name="connsiteY7" fmla="*/ 245784 h 4570940"/>
              <a:gd name="connsiteX0" fmla="*/ 0 w 12240926"/>
              <a:gd name="connsiteY0" fmla="*/ 245922 h 4571078"/>
              <a:gd name="connsiteX1" fmla="*/ 3039474 w 12240926"/>
              <a:gd name="connsiteY1" fmla="*/ 4570810 h 4571078"/>
              <a:gd name="connsiteX2" fmla="*/ 6230622 w 12240926"/>
              <a:gd name="connsiteY2" fmla="*/ 7979 h 4571078"/>
              <a:gd name="connsiteX3" fmla="*/ 8819398 w 12240926"/>
              <a:gd name="connsiteY3" fmla="*/ 3393111 h 4571078"/>
              <a:gd name="connsiteX4" fmla="*/ 10972800 w 12240926"/>
              <a:gd name="connsiteY4" fmla="*/ 560250 h 4571078"/>
              <a:gd name="connsiteX5" fmla="*/ 12240926 w 12240926"/>
              <a:gd name="connsiteY5" fmla="*/ 1782381 h 4571078"/>
              <a:gd name="connsiteX6" fmla="*/ 12229774 w 12240926"/>
              <a:gd name="connsiteY6" fmla="*/ 3958004 h 4571078"/>
              <a:gd name="connsiteX7" fmla="*/ 48926 w 12240926"/>
              <a:gd name="connsiteY7" fmla="*/ 3944395 h 4571078"/>
              <a:gd name="connsiteX8" fmla="*/ 0 w 12240926"/>
              <a:gd name="connsiteY8" fmla="*/ 245922 h 4571078"/>
              <a:gd name="connsiteX0" fmla="*/ 0 w 12229983"/>
              <a:gd name="connsiteY0" fmla="*/ 245922 h 4571078"/>
              <a:gd name="connsiteX1" fmla="*/ 3039474 w 12229983"/>
              <a:gd name="connsiteY1" fmla="*/ 4570810 h 4571078"/>
              <a:gd name="connsiteX2" fmla="*/ 6230622 w 12229983"/>
              <a:gd name="connsiteY2" fmla="*/ 7979 h 4571078"/>
              <a:gd name="connsiteX3" fmla="*/ 8819398 w 12229983"/>
              <a:gd name="connsiteY3" fmla="*/ 3393111 h 4571078"/>
              <a:gd name="connsiteX4" fmla="*/ 10972800 w 12229983"/>
              <a:gd name="connsiteY4" fmla="*/ 560250 h 4571078"/>
              <a:gd name="connsiteX5" fmla="*/ 12190126 w 12229983"/>
              <a:gd name="connsiteY5" fmla="*/ 2937791 h 4571078"/>
              <a:gd name="connsiteX6" fmla="*/ 12229774 w 12229983"/>
              <a:gd name="connsiteY6" fmla="*/ 3958004 h 4571078"/>
              <a:gd name="connsiteX7" fmla="*/ 48926 w 12229983"/>
              <a:gd name="connsiteY7" fmla="*/ 3944395 h 4571078"/>
              <a:gd name="connsiteX8" fmla="*/ 0 w 12229983"/>
              <a:gd name="connsiteY8" fmla="*/ 245922 h 4571078"/>
              <a:gd name="connsiteX0" fmla="*/ 0 w 12240926"/>
              <a:gd name="connsiteY0" fmla="*/ 245922 h 4571078"/>
              <a:gd name="connsiteX1" fmla="*/ 3039474 w 12240926"/>
              <a:gd name="connsiteY1" fmla="*/ 4570810 h 4571078"/>
              <a:gd name="connsiteX2" fmla="*/ 6230622 w 12240926"/>
              <a:gd name="connsiteY2" fmla="*/ 7979 h 4571078"/>
              <a:gd name="connsiteX3" fmla="*/ 8819398 w 12240926"/>
              <a:gd name="connsiteY3" fmla="*/ 3393111 h 4571078"/>
              <a:gd name="connsiteX4" fmla="*/ 10972800 w 12240926"/>
              <a:gd name="connsiteY4" fmla="*/ 560250 h 4571078"/>
              <a:gd name="connsiteX5" fmla="*/ 12240926 w 12240926"/>
              <a:gd name="connsiteY5" fmla="*/ 2347247 h 4571078"/>
              <a:gd name="connsiteX6" fmla="*/ 12229774 w 12240926"/>
              <a:gd name="connsiteY6" fmla="*/ 3958004 h 4571078"/>
              <a:gd name="connsiteX7" fmla="*/ 48926 w 12240926"/>
              <a:gd name="connsiteY7" fmla="*/ 3944395 h 4571078"/>
              <a:gd name="connsiteX8" fmla="*/ 0 w 12240926"/>
              <a:gd name="connsiteY8" fmla="*/ 245922 h 4571078"/>
              <a:gd name="connsiteX0" fmla="*/ 0 w 12240926"/>
              <a:gd name="connsiteY0" fmla="*/ 245922 h 4571078"/>
              <a:gd name="connsiteX1" fmla="*/ 3039474 w 12240926"/>
              <a:gd name="connsiteY1" fmla="*/ 4570810 h 4571078"/>
              <a:gd name="connsiteX2" fmla="*/ 6230622 w 12240926"/>
              <a:gd name="connsiteY2" fmla="*/ 7979 h 4571078"/>
              <a:gd name="connsiteX3" fmla="*/ 8819398 w 12240926"/>
              <a:gd name="connsiteY3" fmla="*/ 3393111 h 4571078"/>
              <a:gd name="connsiteX4" fmla="*/ 10972800 w 12240926"/>
              <a:gd name="connsiteY4" fmla="*/ 560250 h 4571078"/>
              <a:gd name="connsiteX5" fmla="*/ 12240926 w 12240926"/>
              <a:gd name="connsiteY5" fmla="*/ 2193193 h 4571078"/>
              <a:gd name="connsiteX6" fmla="*/ 12229774 w 12240926"/>
              <a:gd name="connsiteY6" fmla="*/ 3958004 h 4571078"/>
              <a:gd name="connsiteX7" fmla="*/ 48926 w 12240926"/>
              <a:gd name="connsiteY7" fmla="*/ 3944395 h 4571078"/>
              <a:gd name="connsiteX8" fmla="*/ 0 w 12240926"/>
              <a:gd name="connsiteY8" fmla="*/ 245922 h 4571078"/>
              <a:gd name="connsiteX0" fmla="*/ 18807 w 12259733"/>
              <a:gd name="connsiteY0" fmla="*/ 245922 h 4571078"/>
              <a:gd name="connsiteX1" fmla="*/ 3058281 w 12259733"/>
              <a:gd name="connsiteY1" fmla="*/ 4570810 h 4571078"/>
              <a:gd name="connsiteX2" fmla="*/ 6249429 w 12259733"/>
              <a:gd name="connsiteY2" fmla="*/ 7979 h 4571078"/>
              <a:gd name="connsiteX3" fmla="*/ 8838205 w 12259733"/>
              <a:gd name="connsiteY3" fmla="*/ 3393111 h 4571078"/>
              <a:gd name="connsiteX4" fmla="*/ 10991607 w 12259733"/>
              <a:gd name="connsiteY4" fmla="*/ 560250 h 4571078"/>
              <a:gd name="connsiteX5" fmla="*/ 12259733 w 12259733"/>
              <a:gd name="connsiteY5" fmla="*/ 2193193 h 4571078"/>
              <a:gd name="connsiteX6" fmla="*/ 12248581 w 12259733"/>
              <a:gd name="connsiteY6" fmla="*/ 3958004 h 4571078"/>
              <a:gd name="connsiteX7" fmla="*/ 0 w 12259733"/>
              <a:gd name="connsiteY7" fmla="*/ 3918720 h 4571078"/>
              <a:gd name="connsiteX8" fmla="*/ 18807 w 12259733"/>
              <a:gd name="connsiteY8" fmla="*/ 245922 h 4571078"/>
              <a:gd name="connsiteX0" fmla="*/ 18807 w 12259733"/>
              <a:gd name="connsiteY0" fmla="*/ 239865 h 3951946"/>
              <a:gd name="connsiteX1" fmla="*/ 3058282 w 12259733"/>
              <a:gd name="connsiteY1" fmla="*/ 3950959 h 3951946"/>
              <a:gd name="connsiteX2" fmla="*/ 6249429 w 12259733"/>
              <a:gd name="connsiteY2" fmla="*/ 1922 h 3951946"/>
              <a:gd name="connsiteX3" fmla="*/ 8838205 w 12259733"/>
              <a:gd name="connsiteY3" fmla="*/ 3387054 h 3951946"/>
              <a:gd name="connsiteX4" fmla="*/ 10991607 w 12259733"/>
              <a:gd name="connsiteY4" fmla="*/ 554193 h 3951946"/>
              <a:gd name="connsiteX5" fmla="*/ 12259733 w 12259733"/>
              <a:gd name="connsiteY5" fmla="*/ 2187136 h 3951946"/>
              <a:gd name="connsiteX6" fmla="*/ 12248581 w 12259733"/>
              <a:gd name="connsiteY6" fmla="*/ 3951947 h 3951946"/>
              <a:gd name="connsiteX7" fmla="*/ 0 w 12259733"/>
              <a:gd name="connsiteY7" fmla="*/ 3912663 h 3951946"/>
              <a:gd name="connsiteX8" fmla="*/ 18807 w 12259733"/>
              <a:gd name="connsiteY8" fmla="*/ 239865 h 3951946"/>
              <a:gd name="connsiteX0" fmla="*/ 18807 w 12259733"/>
              <a:gd name="connsiteY0" fmla="*/ 239570 h 3951651"/>
              <a:gd name="connsiteX1" fmla="*/ 3066236 w 12259733"/>
              <a:gd name="connsiteY1" fmla="*/ 3904786 h 3951651"/>
              <a:gd name="connsiteX2" fmla="*/ 6249429 w 12259733"/>
              <a:gd name="connsiteY2" fmla="*/ 1627 h 3951651"/>
              <a:gd name="connsiteX3" fmla="*/ 8838205 w 12259733"/>
              <a:gd name="connsiteY3" fmla="*/ 3386759 h 3951651"/>
              <a:gd name="connsiteX4" fmla="*/ 10991607 w 12259733"/>
              <a:gd name="connsiteY4" fmla="*/ 553898 h 3951651"/>
              <a:gd name="connsiteX5" fmla="*/ 12259733 w 12259733"/>
              <a:gd name="connsiteY5" fmla="*/ 2186841 h 3951651"/>
              <a:gd name="connsiteX6" fmla="*/ 12248581 w 12259733"/>
              <a:gd name="connsiteY6" fmla="*/ 3951652 h 3951651"/>
              <a:gd name="connsiteX7" fmla="*/ 0 w 12259733"/>
              <a:gd name="connsiteY7" fmla="*/ 3912368 h 3951651"/>
              <a:gd name="connsiteX8" fmla="*/ 18807 w 12259733"/>
              <a:gd name="connsiteY8" fmla="*/ 239570 h 3951651"/>
              <a:gd name="connsiteX0" fmla="*/ 18807 w 12259733"/>
              <a:gd name="connsiteY0" fmla="*/ 239570 h 3912366"/>
              <a:gd name="connsiteX1" fmla="*/ 3066236 w 12259733"/>
              <a:gd name="connsiteY1" fmla="*/ 3904786 h 3912366"/>
              <a:gd name="connsiteX2" fmla="*/ 6249429 w 12259733"/>
              <a:gd name="connsiteY2" fmla="*/ 1627 h 3912366"/>
              <a:gd name="connsiteX3" fmla="*/ 8838205 w 12259733"/>
              <a:gd name="connsiteY3" fmla="*/ 3386759 h 3912366"/>
              <a:gd name="connsiteX4" fmla="*/ 10991607 w 12259733"/>
              <a:gd name="connsiteY4" fmla="*/ 553898 h 3912366"/>
              <a:gd name="connsiteX5" fmla="*/ 12259733 w 12259733"/>
              <a:gd name="connsiteY5" fmla="*/ 2186841 h 3912366"/>
              <a:gd name="connsiteX6" fmla="*/ 12248581 w 12259733"/>
              <a:gd name="connsiteY6" fmla="*/ 3650726 h 3912366"/>
              <a:gd name="connsiteX7" fmla="*/ 0 w 12259733"/>
              <a:gd name="connsiteY7" fmla="*/ 3912368 h 3912366"/>
              <a:gd name="connsiteX8" fmla="*/ 18807 w 12259733"/>
              <a:gd name="connsiteY8" fmla="*/ 239570 h 3912366"/>
              <a:gd name="connsiteX0" fmla="*/ 18807 w 12259733"/>
              <a:gd name="connsiteY0" fmla="*/ 239570 h 3912369"/>
              <a:gd name="connsiteX1" fmla="*/ 3066236 w 12259733"/>
              <a:gd name="connsiteY1" fmla="*/ 3904786 h 3912369"/>
              <a:gd name="connsiteX2" fmla="*/ 6249429 w 12259733"/>
              <a:gd name="connsiteY2" fmla="*/ 1627 h 3912369"/>
              <a:gd name="connsiteX3" fmla="*/ 8838205 w 12259733"/>
              <a:gd name="connsiteY3" fmla="*/ 3386759 h 3912369"/>
              <a:gd name="connsiteX4" fmla="*/ 10991607 w 12259733"/>
              <a:gd name="connsiteY4" fmla="*/ 553898 h 3912369"/>
              <a:gd name="connsiteX5" fmla="*/ 12259733 w 12259733"/>
              <a:gd name="connsiteY5" fmla="*/ 2186841 h 3912369"/>
              <a:gd name="connsiteX6" fmla="*/ 12248581 w 12259733"/>
              <a:gd name="connsiteY6" fmla="*/ 3537879 h 3912369"/>
              <a:gd name="connsiteX7" fmla="*/ 0 w 12259733"/>
              <a:gd name="connsiteY7" fmla="*/ 3912368 h 3912369"/>
              <a:gd name="connsiteX8" fmla="*/ 18807 w 12259733"/>
              <a:gd name="connsiteY8" fmla="*/ 239570 h 3912369"/>
              <a:gd name="connsiteX0" fmla="*/ 18807 w 12259733"/>
              <a:gd name="connsiteY0" fmla="*/ 239570 h 3912369"/>
              <a:gd name="connsiteX1" fmla="*/ 3066236 w 12259733"/>
              <a:gd name="connsiteY1" fmla="*/ 3904786 h 3912369"/>
              <a:gd name="connsiteX2" fmla="*/ 6249429 w 12259733"/>
              <a:gd name="connsiteY2" fmla="*/ 1627 h 3912369"/>
              <a:gd name="connsiteX3" fmla="*/ 8838205 w 12259733"/>
              <a:gd name="connsiteY3" fmla="*/ 3386759 h 3912369"/>
              <a:gd name="connsiteX4" fmla="*/ 10991607 w 12259733"/>
              <a:gd name="connsiteY4" fmla="*/ 553898 h 3912369"/>
              <a:gd name="connsiteX5" fmla="*/ 12259733 w 12259733"/>
              <a:gd name="connsiteY5" fmla="*/ 2186841 h 3912369"/>
              <a:gd name="connsiteX6" fmla="*/ 12248581 w 12259733"/>
              <a:gd name="connsiteY6" fmla="*/ 3613110 h 3912369"/>
              <a:gd name="connsiteX7" fmla="*/ 0 w 12259733"/>
              <a:gd name="connsiteY7" fmla="*/ 3912368 h 3912369"/>
              <a:gd name="connsiteX8" fmla="*/ 18807 w 12259733"/>
              <a:gd name="connsiteY8" fmla="*/ 239570 h 3912369"/>
              <a:gd name="connsiteX0" fmla="*/ 18807 w 12259733"/>
              <a:gd name="connsiteY0" fmla="*/ 239570 h 3937275"/>
              <a:gd name="connsiteX1" fmla="*/ 3066236 w 12259733"/>
              <a:gd name="connsiteY1" fmla="*/ 3904786 h 3937275"/>
              <a:gd name="connsiteX2" fmla="*/ 6249429 w 12259733"/>
              <a:gd name="connsiteY2" fmla="*/ 1627 h 3937275"/>
              <a:gd name="connsiteX3" fmla="*/ 8838205 w 12259733"/>
              <a:gd name="connsiteY3" fmla="*/ 3386759 h 3937275"/>
              <a:gd name="connsiteX4" fmla="*/ 10991607 w 12259733"/>
              <a:gd name="connsiteY4" fmla="*/ 553898 h 3937275"/>
              <a:gd name="connsiteX5" fmla="*/ 12259733 w 12259733"/>
              <a:gd name="connsiteY5" fmla="*/ 2186841 h 3937275"/>
              <a:gd name="connsiteX6" fmla="*/ 12248581 w 12259733"/>
              <a:gd name="connsiteY6" fmla="*/ 3613110 h 3937275"/>
              <a:gd name="connsiteX7" fmla="*/ 12062861 w 12259733"/>
              <a:gd name="connsiteY7" fmla="*/ 3937275 h 3937275"/>
              <a:gd name="connsiteX8" fmla="*/ 0 w 12259733"/>
              <a:gd name="connsiteY8" fmla="*/ 3912368 h 3937275"/>
              <a:gd name="connsiteX9" fmla="*/ 18807 w 12259733"/>
              <a:gd name="connsiteY9" fmla="*/ 239570 h 3937275"/>
              <a:gd name="connsiteX0" fmla="*/ 18807 w 12259733"/>
              <a:gd name="connsiteY0" fmla="*/ 239570 h 3937398"/>
              <a:gd name="connsiteX1" fmla="*/ 3066236 w 12259733"/>
              <a:gd name="connsiteY1" fmla="*/ 3904786 h 3937398"/>
              <a:gd name="connsiteX2" fmla="*/ 6249429 w 12259733"/>
              <a:gd name="connsiteY2" fmla="*/ 1627 h 3937398"/>
              <a:gd name="connsiteX3" fmla="*/ 8838205 w 12259733"/>
              <a:gd name="connsiteY3" fmla="*/ 3386759 h 3937398"/>
              <a:gd name="connsiteX4" fmla="*/ 10991607 w 12259733"/>
              <a:gd name="connsiteY4" fmla="*/ 553898 h 3937398"/>
              <a:gd name="connsiteX5" fmla="*/ 12259733 w 12259733"/>
              <a:gd name="connsiteY5" fmla="*/ 2186841 h 3937398"/>
              <a:gd name="connsiteX6" fmla="*/ 12248581 w 12259733"/>
              <a:gd name="connsiteY6" fmla="*/ 3613110 h 3937398"/>
              <a:gd name="connsiteX7" fmla="*/ 12062861 w 12259733"/>
              <a:gd name="connsiteY7" fmla="*/ 3937275 h 3937398"/>
              <a:gd name="connsiteX8" fmla="*/ 0 w 12259733"/>
              <a:gd name="connsiteY8" fmla="*/ 3912368 h 3937398"/>
              <a:gd name="connsiteX9" fmla="*/ 18807 w 12259733"/>
              <a:gd name="connsiteY9" fmla="*/ 239570 h 3937398"/>
              <a:gd name="connsiteX0" fmla="*/ 18807 w 12259733"/>
              <a:gd name="connsiteY0" fmla="*/ 239570 h 3937487"/>
              <a:gd name="connsiteX1" fmla="*/ 3066236 w 12259733"/>
              <a:gd name="connsiteY1" fmla="*/ 3904786 h 3937487"/>
              <a:gd name="connsiteX2" fmla="*/ 6249429 w 12259733"/>
              <a:gd name="connsiteY2" fmla="*/ 1627 h 3937487"/>
              <a:gd name="connsiteX3" fmla="*/ 8838205 w 12259733"/>
              <a:gd name="connsiteY3" fmla="*/ 3386759 h 3937487"/>
              <a:gd name="connsiteX4" fmla="*/ 10991607 w 12259733"/>
              <a:gd name="connsiteY4" fmla="*/ 553898 h 3937487"/>
              <a:gd name="connsiteX5" fmla="*/ 12259733 w 12259733"/>
              <a:gd name="connsiteY5" fmla="*/ 2186841 h 3937487"/>
              <a:gd name="connsiteX6" fmla="*/ 12248581 w 12259733"/>
              <a:gd name="connsiteY6" fmla="*/ 3613110 h 3937487"/>
              <a:gd name="connsiteX7" fmla="*/ 12062861 w 12259733"/>
              <a:gd name="connsiteY7" fmla="*/ 3937275 h 3937487"/>
              <a:gd name="connsiteX8" fmla="*/ 0 w 12259733"/>
              <a:gd name="connsiteY8" fmla="*/ 3912368 h 3937487"/>
              <a:gd name="connsiteX9" fmla="*/ 18807 w 12259733"/>
              <a:gd name="connsiteY9" fmla="*/ 239570 h 3937487"/>
              <a:gd name="connsiteX0" fmla="*/ 18807 w 12259733"/>
              <a:gd name="connsiteY0" fmla="*/ 239570 h 3937487"/>
              <a:gd name="connsiteX1" fmla="*/ 3066236 w 12259733"/>
              <a:gd name="connsiteY1" fmla="*/ 3904786 h 3937487"/>
              <a:gd name="connsiteX2" fmla="*/ 6249429 w 12259733"/>
              <a:gd name="connsiteY2" fmla="*/ 1627 h 3937487"/>
              <a:gd name="connsiteX3" fmla="*/ 8838205 w 12259733"/>
              <a:gd name="connsiteY3" fmla="*/ 3386759 h 3937487"/>
              <a:gd name="connsiteX4" fmla="*/ 10991607 w 12259733"/>
              <a:gd name="connsiteY4" fmla="*/ 553898 h 3937487"/>
              <a:gd name="connsiteX5" fmla="*/ 12259733 w 12259733"/>
              <a:gd name="connsiteY5" fmla="*/ 2186841 h 3937487"/>
              <a:gd name="connsiteX6" fmla="*/ 12248581 w 12259733"/>
              <a:gd name="connsiteY6" fmla="*/ 3613110 h 3937487"/>
              <a:gd name="connsiteX7" fmla="*/ 12062861 w 12259733"/>
              <a:gd name="connsiteY7" fmla="*/ 3937275 h 3937487"/>
              <a:gd name="connsiteX8" fmla="*/ 0 w 12259733"/>
              <a:gd name="connsiteY8" fmla="*/ 3912368 h 3937487"/>
              <a:gd name="connsiteX9" fmla="*/ 18807 w 12259733"/>
              <a:gd name="connsiteY9" fmla="*/ 239570 h 3937487"/>
              <a:gd name="connsiteX0" fmla="*/ 18807 w 12259733"/>
              <a:gd name="connsiteY0" fmla="*/ 239570 h 3941209"/>
              <a:gd name="connsiteX1" fmla="*/ 3066236 w 12259733"/>
              <a:gd name="connsiteY1" fmla="*/ 3904786 h 3941209"/>
              <a:gd name="connsiteX2" fmla="*/ 6249429 w 12259733"/>
              <a:gd name="connsiteY2" fmla="*/ 1627 h 3941209"/>
              <a:gd name="connsiteX3" fmla="*/ 8838205 w 12259733"/>
              <a:gd name="connsiteY3" fmla="*/ 3386759 h 3941209"/>
              <a:gd name="connsiteX4" fmla="*/ 10991607 w 12259733"/>
              <a:gd name="connsiteY4" fmla="*/ 553898 h 3941209"/>
              <a:gd name="connsiteX5" fmla="*/ 12259733 w 12259733"/>
              <a:gd name="connsiteY5" fmla="*/ 2186841 h 3941209"/>
              <a:gd name="connsiteX6" fmla="*/ 12248581 w 12259733"/>
              <a:gd name="connsiteY6" fmla="*/ 3613110 h 3941209"/>
              <a:gd name="connsiteX7" fmla="*/ 12062861 w 12259733"/>
              <a:gd name="connsiteY7" fmla="*/ 3937275 h 3941209"/>
              <a:gd name="connsiteX8" fmla="*/ 0 w 12259733"/>
              <a:gd name="connsiteY8" fmla="*/ 3941209 h 3941209"/>
              <a:gd name="connsiteX9" fmla="*/ 18807 w 12259733"/>
              <a:gd name="connsiteY9" fmla="*/ 239570 h 3941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59733" h="3941209">
                <a:moveTo>
                  <a:pt x="18807" y="239570"/>
                </a:moveTo>
                <a:cubicBezTo>
                  <a:pt x="1119187" y="239570"/>
                  <a:pt x="2027799" y="3944443"/>
                  <a:pt x="3066236" y="3904786"/>
                </a:cubicBezTo>
                <a:cubicBezTo>
                  <a:pt x="4104673" y="3865129"/>
                  <a:pt x="5287434" y="87965"/>
                  <a:pt x="6249429" y="1627"/>
                </a:cubicBezTo>
                <a:cubicBezTo>
                  <a:pt x="7211424" y="-84711"/>
                  <a:pt x="8047842" y="3294714"/>
                  <a:pt x="8838205" y="3386759"/>
                </a:cubicBezTo>
                <a:cubicBezTo>
                  <a:pt x="9628568" y="3478804"/>
                  <a:pt x="10421352" y="822353"/>
                  <a:pt x="10991607" y="553898"/>
                </a:cubicBezTo>
                <a:cubicBezTo>
                  <a:pt x="11561862" y="285443"/>
                  <a:pt x="12084104" y="1885865"/>
                  <a:pt x="12259733" y="2186841"/>
                </a:cubicBezTo>
                <a:cubicBezTo>
                  <a:pt x="12256016" y="2912049"/>
                  <a:pt x="12252298" y="2887902"/>
                  <a:pt x="12248581" y="3613110"/>
                </a:cubicBezTo>
                <a:cubicBezTo>
                  <a:pt x="12251025" y="3757119"/>
                  <a:pt x="12186412" y="3944670"/>
                  <a:pt x="12062861" y="3937275"/>
                </a:cubicBezTo>
                <a:lnTo>
                  <a:pt x="0" y="3941209"/>
                </a:lnTo>
                <a:lnTo>
                  <a:pt x="18807" y="239570"/>
                </a:lnTo>
                <a:close/>
              </a:path>
            </a:pathLst>
          </a:custGeom>
          <a:gradFill>
            <a:gsLst>
              <a:gs pos="74000">
                <a:srgbClr val="8100F6"/>
              </a:gs>
              <a:gs pos="0">
                <a:srgbClr val="00DFEE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66B9A35-7B15-1948-A264-7C9E6C9B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891" y="1671043"/>
            <a:ext cx="5420526" cy="60695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Create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Futura" panose="020B0602020204020303" pitchFamily="34" charset="-79"/>
              <a:cs typeface="Futura" panose="020B0602020204020303" pitchFamily="34" charset="-79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FFC11EA-2564-E042-AFE1-CD63C4524D37}"/>
              </a:ext>
            </a:extLst>
          </p:cNvPr>
          <p:cNvSpPr/>
          <p:nvPr/>
        </p:nvSpPr>
        <p:spPr>
          <a:xfrm>
            <a:off x="1579354" y="972534"/>
            <a:ext cx="1568580" cy="4991544"/>
          </a:xfrm>
          <a:custGeom>
            <a:avLst/>
            <a:gdLst>
              <a:gd name="connsiteX0" fmla="*/ 0 w 1568580"/>
              <a:gd name="connsiteY0" fmla="*/ 108185 h 4986337"/>
              <a:gd name="connsiteX1" fmla="*/ 108185 w 1568580"/>
              <a:gd name="connsiteY1" fmla="*/ 0 h 4986337"/>
              <a:gd name="connsiteX2" fmla="*/ 1460395 w 1568580"/>
              <a:gd name="connsiteY2" fmla="*/ 0 h 4986337"/>
              <a:gd name="connsiteX3" fmla="*/ 1568580 w 1568580"/>
              <a:gd name="connsiteY3" fmla="*/ 108185 h 4986337"/>
              <a:gd name="connsiteX4" fmla="*/ 1568580 w 1568580"/>
              <a:gd name="connsiteY4" fmla="*/ 4878152 h 4986337"/>
              <a:gd name="connsiteX5" fmla="*/ 1460395 w 1568580"/>
              <a:gd name="connsiteY5" fmla="*/ 4986337 h 4986337"/>
              <a:gd name="connsiteX6" fmla="*/ 108185 w 1568580"/>
              <a:gd name="connsiteY6" fmla="*/ 4986337 h 4986337"/>
              <a:gd name="connsiteX7" fmla="*/ 0 w 1568580"/>
              <a:gd name="connsiteY7" fmla="*/ 4878152 h 4986337"/>
              <a:gd name="connsiteX8" fmla="*/ 0 w 1568580"/>
              <a:gd name="connsiteY8" fmla="*/ 108185 h 4986337"/>
              <a:gd name="connsiteX0" fmla="*/ 0 w 1571955"/>
              <a:gd name="connsiteY0" fmla="*/ 108185 h 4986337"/>
              <a:gd name="connsiteX1" fmla="*/ 108185 w 1571955"/>
              <a:gd name="connsiteY1" fmla="*/ 0 h 4986337"/>
              <a:gd name="connsiteX2" fmla="*/ 1460395 w 1571955"/>
              <a:gd name="connsiteY2" fmla="*/ 0 h 4986337"/>
              <a:gd name="connsiteX3" fmla="*/ 1568580 w 1571955"/>
              <a:gd name="connsiteY3" fmla="*/ 108185 h 4986337"/>
              <a:gd name="connsiteX4" fmla="*/ 1568580 w 1571955"/>
              <a:gd name="connsiteY4" fmla="*/ 4878152 h 4986337"/>
              <a:gd name="connsiteX5" fmla="*/ 1460395 w 1571955"/>
              <a:gd name="connsiteY5" fmla="*/ 4986337 h 4986337"/>
              <a:gd name="connsiteX6" fmla="*/ 108185 w 1571955"/>
              <a:gd name="connsiteY6" fmla="*/ 4986337 h 4986337"/>
              <a:gd name="connsiteX7" fmla="*/ 0 w 1571955"/>
              <a:gd name="connsiteY7" fmla="*/ 4878152 h 4986337"/>
              <a:gd name="connsiteX8" fmla="*/ 0 w 1571955"/>
              <a:gd name="connsiteY8" fmla="*/ 108185 h 4986337"/>
              <a:gd name="connsiteX0" fmla="*/ 0 w 1568580"/>
              <a:gd name="connsiteY0" fmla="*/ 108185 h 4986337"/>
              <a:gd name="connsiteX1" fmla="*/ 108185 w 1568580"/>
              <a:gd name="connsiteY1" fmla="*/ 0 h 4986337"/>
              <a:gd name="connsiteX2" fmla="*/ 1568580 w 1568580"/>
              <a:gd name="connsiteY2" fmla="*/ 108185 h 4986337"/>
              <a:gd name="connsiteX3" fmla="*/ 1568580 w 1568580"/>
              <a:gd name="connsiteY3" fmla="*/ 4878152 h 4986337"/>
              <a:gd name="connsiteX4" fmla="*/ 1460395 w 1568580"/>
              <a:gd name="connsiteY4" fmla="*/ 4986337 h 4986337"/>
              <a:gd name="connsiteX5" fmla="*/ 108185 w 1568580"/>
              <a:gd name="connsiteY5" fmla="*/ 4986337 h 4986337"/>
              <a:gd name="connsiteX6" fmla="*/ 0 w 1568580"/>
              <a:gd name="connsiteY6" fmla="*/ 4878152 h 4986337"/>
              <a:gd name="connsiteX7" fmla="*/ 0 w 1568580"/>
              <a:gd name="connsiteY7" fmla="*/ 108185 h 4986337"/>
              <a:gd name="connsiteX0" fmla="*/ 0 w 1568580"/>
              <a:gd name="connsiteY0" fmla="*/ 108185 h 4986337"/>
              <a:gd name="connsiteX1" fmla="*/ 108185 w 1568580"/>
              <a:gd name="connsiteY1" fmla="*/ 0 h 4986337"/>
              <a:gd name="connsiteX2" fmla="*/ 1568580 w 1568580"/>
              <a:gd name="connsiteY2" fmla="*/ 5154 h 4986337"/>
              <a:gd name="connsiteX3" fmla="*/ 1568580 w 1568580"/>
              <a:gd name="connsiteY3" fmla="*/ 4878152 h 4986337"/>
              <a:gd name="connsiteX4" fmla="*/ 1460395 w 1568580"/>
              <a:gd name="connsiteY4" fmla="*/ 4986337 h 4986337"/>
              <a:gd name="connsiteX5" fmla="*/ 108185 w 1568580"/>
              <a:gd name="connsiteY5" fmla="*/ 4986337 h 4986337"/>
              <a:gd name="connsiteX6" fmla="*/ 0 w 1568580"/>
              <a:gd name="connsiteY6" fmla="*/ 4878152 h 4986337"/>
              <a:gd name="connsiteX7" fmla="*/ 0 w 1568580"/>
              <a:gd name="connsiteY7" fmla="*/ 108185 h 4986337"/>
              <a:gd name="connsiteX0" fmla="*/ 0 w 1568580"/>
              <a:gd name="connsiteY0" fmla="*/ 108185 h 5277427"/>
              <a:gd name="connsiteX1" fmla="*/ 108185 w 1568580"/>
              <a:gd name="connsiteY1" fmla="*/ 0 h 5277427"/>
              <a:gd name="connsiteX2" fmla="*/ 1568580 w 1568580"/>
              <a:gd name="connsiteY2" fmla="*/ 5154 h 5277427"/>
              <a:gd name="connsiteX3" fmla="*/ 1568580 w 1568580"/>
              <a:gd name="connsiteY3" fmla="*/ 4878152 h 5277427"/>
              <a:gd name="connsiteX4" fmla="*/ 108185 w 1568580"/>
              <a:gd name="connsiteY4" fmla="*/ 4986337 h 5277427"/>
              <a:gd name="connsiteX5" fmla="*/ 0 w 1568580"/>
              <a:gd name="connsiteY5" fmla="*/ 4878152 h 5277427"/>
              <a:gd name="connsiteX6" fmla="*/ 0 w 1568580"/>
              <a:gd name="connsiteY6" fmla="*/ 108185 h 5277427"/>
              <a:gd name="connsiteX0" fmla="*/ 0 w 1568580"/>
              <a:gd name="connsiteY0" fmla="*/ 108185 h 4986337"/>
              <a:gd name="connsiteX1" fmla="*/ 108185 w 1568580"/>
              <a:gd name="connsiteY1" fmla="*/ 0 h 4986337"/>
              <a:gd name="connsiteX2" fmla="*/ 1568580 w 1568580"/>
              <a:gd name="connsiteY2" fmla="*/ 5154 h 4986337"/>
              <a:gd name="connsiteX3" fmla="*/ 1568580 w 1568580"/>
              <a:gd name="connsiteY3" fmla="*/ 4878152 h 4986337"/>
              <a:gd name="connsiteX4" fmla="*/ 108185 w 1568580"/>
              <a:gd name="connsiteY4" fmla="*/ 4986337 h 4986337"/>
              <a:gd name="connsiteX5" fmla="*/ 0 w 1568580"/>
              <a:gd name="connsiteY5" fmla="*/ 4878152 h 4986337"/>
              <a:gd name="connsiteX6" fmla="*/ 0 w 1568580"/>
              <a:gd name="connsiteY6" fmla="*/ 108185 h 4986337"/>
              <a:gd name="connsiteX0" fmla="*/ 0 w 1568580"/>
              <a:gd name="connsiteY0" fmla="*/ 108185 h 5010034"/>
              <a:gd name="connsiteX1" fmla="*/ 108185 w 1568580"/>
              <a:gd name="connsiteY1" fmla="*/ 0 h 5010034"/>
              <a:gd name="connsiteX2" fmla="*/ 1568580 w 1568580"/>
              <a:gd name="connsiteY2" fmla="*/ 5154 h 5010034"/>
              <a:gd name="connsiteX3" fmla="*/ 1568580 w 1568580"/>
              <a:gd name="connsiteY3" fmla="*/ 4981183 h 5010034"/>
              <a:gd name="connsiteX4" fmla="*/ 108185 w 1568580"/>
              <a:gd name="connsiteY4" fmla="*/ 4986337 h 5010034"/>
              <a:gd name="connsiteX5" fmla="*/ 0 w 1568580"/>
              <a:gd name="connsiteY5" fmla="*/ 4878152 h 5010034"/>
              <a:gd name="connsiteX6" fmla="*/ 0 w 1568580"/>
              <a:gd name="connsiteY6" fmla="*/ 108185 h 5010034"/>
              <a:gd name="connsiteX0" fmla="*/ 0 w 1568580"/>
              <a:gd name="connsiteY0" fmla="*/ 108185 h 4986337"/>
              <a:gd name="connsiteX1" fmla="*/ 108185 w 1568580"/>
              <a:gd name="connsiteY1" fmla="*/ 0 h 4986337"/>
              <a:gd name="connsiteX2" fmla="*/ 1568580 w 1568580"/>
              <a:gd name="connsiteY2" fmla="*/ 5154 h 4986337"/>
              <a:gd name="connsiteX3" fmla="*/ 1568580 w 1568580"/>
              <a:gd name="connsiteY3" fmla="*/ 4981183 h 4986337"/>
              <a:gd name="connsiteX4" fmla="*/ 108185 w 1568580"/>
              <a:gd name="connsiteY4" fmla="*/ 4986337 h 4986337"/>
              <a:gd name="connsiteX5" fmla="*/ 0 w 1568580"/>
              <a:gd name="connsiteY5" fmla="*/ 4878152 h 4986337"/>
              <a:gd name="connsiteX6" fmla="*/ 0 w 1568580"/>
              <a:gd name="connsiteY6" fmla="*/ 108185 h 4986337"/>
              <a:gd name="connsiteX0" fmla="*/ 0 w 1568580"/>
              <a:gd name="connsiteY0" fmla="*/ 108185 h 4991122"/>
              <a:gd name="connsiteX1" fmla="*/ 108185 w 1568580"/>
              <a:gd name="connsiteY1" fmla="*/ 0 h 4991122"/>
              <a:gd name="connsiteX2" fmla="*/ 1568580 w 1568580"/>
              <a:gd name="connsiteY2" fmla="*/ 5154 h 4991122"/>
              <a:gd name="connsiteX3" fmla="*/ 1568580 w 1568580"/>
              <a:gd name="connsiteY3" fmla="*/ 4991122 h 4991122"/>
              <a:gd name="connsiteX4" fmla="*/ 108185 w 1568580"/>
              <a:gd name="connsiteY4" fmla="*/ 4986337 h 4991122"/>
              <a:gd name="connsiteX5" fmla="*/ 0 w 1568580"/>
              <a:gd name="connsiteY5" fmla="*/ 4878152 h 4991122"/>
              <a:gd name="connsiteX6" fmla="*/ 0 w 1568580"/>
              <a:gd name="connsiteY6" fmla="*/ 108185 h 4991122"/>
              <a:gd name="connsiteX0" fmla="*/ 0 w 1568580"/>
              <a:gd name="connsiteY0" fmla="*/ 108607 h 4991544"/>
              <a:gd name="connsiteX1" fmla="*/ 108185 w 1568580"/>
              <a:gd name="connsiteY1" fmla="*/ 422 h 4991544"/>
              <a:gd name="connsiteX2" fmla="*/ 1568580 w 1568580"/>
              <a:gd name="connsiteY2" fmla="*/ 0 h 4991544"/>
              <a:gd name="connsiteX3" fmla="*/ 1568580 w 1568580"/>
              <a:gd name="connsiteY3" fmla="*/ 4991544 h 4991544"/>
              <a:gd name="connsiteX4" fmla="*/ 108185 w 1568580"/>
              <a:gd name="connsiteY4" fmla="*/ 4986759 h 4991544"/>
              <a:gd name="connsiteX5" fmla="*/ 0 w 1568580"/>
              <a:gd name="connsiteY5" fmla="*/ 4878574 h 4991544"/>
              <a:gd name="connsiteX6" fmla="*/ 0 w 1568580"/>
              <a:gd name="connsiteY6" fmla="*/ 108607 h 499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8580" h="4991544">
                <a:moveTo>
                  <a:pt x="0" y="108607"/>
                </a:moveTo>
                <a:cubicBezTo>
                  <a:pt x="0" y="48858"/>
                  <a:pt x="48436" y="422"/>
                  <a:pt x="108185" y="422"/>
                </a:cubicBezTo>
                <a:lnTo>
                  <a:pt x="1568580" y="0"/>
                </a:lnTo>
                <a:lnTo>
                  <a:pt x="1568580" y="4991544"/>
                </a:lnTo>
                <a:lnTo>
                  <a:pt x="108185" y="4986759"/>
                </a:lnTo>
                <a:cubicBezTo>
                  <a:pt x="48436" y="4986759"/>
                  <a:pt x="0" y="4938323"/>
                  <a:pt x="0" y="4878574"/>
                </a:cubicBezTo>
                <a:lnTo>
                  <a:pt x="0" y="10860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78E442-B0A2-3D49-BA57-7AA41CBB6C60}"/>
              </a:ext>
            </a:extLst>
          </p:cNvPr>
          <p:cNvSpPr/>
          <p:nvPr/>
        </p:nvSpPr>
        <p:spPr>
          <a:xfrm>
            <a:off x="1683498" y="1060836"/>
            <a:ext cx="126124" cy="1261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1F9CBF-8B6B-EA4F-BD8E-246D72C5BFA5}"/>
              </a:ext>
            </a:extLst>
          </p:cNvPr>
          <p:cNvSpPr/>
          <p:nvPr/>
        </p:nvSpPr>
        <p:spPr>
          <a:xfrm>
            <a:off x="1913766" y="1055786"/>
            <a:ext cx="126124" cy="1261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13ABB9-ED51-2347-B0FC-3F2918739EB1}"/>
              </a:ext>
            </a:extLst>
          </p:cNvPr>
          <p:cNvSpPr/>
          <p:nvPr/>
        </p:nvSpPr>
        <p:spPr>
          <a:xfrm>
            <a:off x="2144034" y="1055786"/>
            <a:ext cx="126124" cy="1261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5BCA1D-B7DB-654F-A70B-FDB58350D6A3}"/>
              </a:ext>
            </a:extLst>
          </p:cNvPr>
          <p:cNvSpPr/>
          <p:nvPr/>
        </p:nvSpPr>
        <p:spPr>
          <a:xfrm>
            <a:off x="2020907" y="1487978"/>
            <a:ext cx="677858" cy="677858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879D98-A108-4B40-A48F-E8D7C5389602}"/>
              </a:ext>
            </a:extLst>
          </p:cNvPr>
          <p:cNvSpPr txBox="1"/>
          <p:nvPr/>
        </p:nvSpPr>
        <p:spPr>
          <a:xfrm>
            <a:off x="1871872" y="2165836"/>
            <a:ext cx="98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username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6AF76D-1EC0-4A4C-B1C3-D81618803C32}"/>
              </a:ext>
            </a:extLst>
          </p:cNvPr>
          <p:cNvSpPr txBox="1"/>
          <p:nvPr/>
        </p:nvSpPr>
        <p:spPr>
          <a:xfrm>
            <a:off x="1863532" y="5500020"/>
            <a:ext cx="98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settings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625AA-55D6-2D4F-8D29-2A171239ECB9}"/>
              </a:ext>
            </a:extLst>
          </p:cNvPr>
          <p:cNvSpPr txBox="1"/>
          <p:nvPr/>
        </p:nvSpPr>
        <p:spPr>
          <a:xfrm>
            <a:off x="1871872" y="3165390"/>
            <a:ext cx="98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Share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04CD5-D71F-2C4B-90BE-B7D34BF9E13E}"/>
              </a:ext>
            </a:extLst>
          </p:cNvPr>
          <p:cNvSpPr txBox="1"/>
          <p:nvPr/>
        </p:nvSpPr>
        <p:spPr>
          <a:xfrm>
            <a:off x="1871872" y="3559919"/>
            <a:ext cx="98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Browse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20304D-3C1E-A244-B6A7-1B00B2ACC67C}"/>
              </a:ext>
            </a:extLst>
          </p:cNvPr>
          <p:cNvCxnSpPr/>
          <p:nvPr/>
        </p:nvCxnSpPr>
        <p:spPr>
          <a:xfrm flipH="1">
            <a:off x="1785449" y="5379704"/>
            <a:ext cx="11621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0EC0E88-E41B-A744-8379-0D7950F287D5}"/>
              </a:ext>
            </a:extLst>
          </p:cNvPr>
          <p:cNvSpPr/>
          <p:nvPr/>
        </p:nvSpPr>
        <p:spPr>
          <a:xfrm>
            <a:off x="1639456" y="2737298"/>
            <a:ext cx="1431636" cy="351149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48418B-ABC8-8B4D-9C4A-973D540D55A2}"/>
              </a:ext>
            </a:extLst>
          </p:cNvPr>
          <p:cNvSpPr txBox="1"/>
          <p:nvPr/>
        </p:nvSpPr>
        <p:spPr>
          <a:xfrm>
            <a:off x="1863532" y="2770861"/>
            <a:ext cx="98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FEE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2681608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63F25A2-6A84-1648-AF76-2244A59B34AE}"/>
              </a:ext>
            </a:extLst>
          </p:cNvPr>
          <p:cNvSpPr/>
          <p:nvPr/>
        </p:nvSpPr>
        <p:spPr>
          <a:xfrm>
            <a:off x="1579354" y="972955"/>
            <a:ext cx="8659155" cy="4986337"/>
          </a:xfrm>
          <a:prstGeom prst="roundRect">
            <a:avLst>
              <a:gd name="adj" fmla="val 2340"/>
            </a:avLst>
          </a:prstGeom>
          <a:solidFill>
            <a:schemeClr val="bg1">
              <a:lumMod val="95000"/>
              <a:alpha val="99000"/>
            </a:schemeClr>
          </a:solidFill>
          <a:ln>
            <a:noFill/>
          </a:ln>
          <a:effectLst>
            <a:outerShdw blurRad="88900" dist="101600" dir="48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91B927F-85CE-6C41-996D-02AE9ECFA044}"/>
              </a:ext>
            </a:extLst>
          </p:cNvPr>
          <p:cNvSpPr/>
          <p:nvPr/>
        </p:nvSpPr>
        <p:spPr>
          <a:xfrm flipV="1">
            <a:off x="3123945" y="968169"/>
            <a:ext cx="7117991" cy="1424960"/>
          </a:xfrm>
          <a:custGeom>
            <a:avLst/>
            <a:gdLst>
              <a:gd name="connsiteX0" fmla="*/ 0 w 12192000"/>
              <a:gd name="connsiteY0" fmla="*/ 0 h 2874936"/>
              <a:gd name="connsiteX1" fmla="*/ 12192000 w 12192000"/>
              <a:gd name="connsiteY1" fmla="*/ 0 h 2874936"/>
              <a:gd name="connsiteX2" fmla="*/ 12192000 w 12192000"/>
              <a:gd name="connsiteY2" fmla="*/ 2874936 h 2874936"/>
              <a:gd name="connsiteX3" fmla="*/ 0 w 12192000"/>
              <a:gd name="connsiteY3" fmla="*/ 2874936 h 2874936"/>
              <a:gd name="connsiteX4" fmla="*/ 0 w 12192000"/>
              <a:gd name="connsiteY4" fmla="*/ 0 h 2874936"/>
              <a:gd name="connsiteX0" fmla="*/ 0 w 12192000"/>
              <a:gd name="connsiteY0" fmla="*/ 1503335 h 4378271"/>
              <a:gd name="connsiteX1" fmla="*/ 3208149 w 12192000"/>
              <a:gd name="connsiteY1" fmla="*/ 0 h 4378271"/>
              <a:gd name="connsiteX2" fmla="*/ 12192000 w 12192000"/>
              <a:gd name="connsiteY2" fmla="*/ 1503335 h 4378271"/>
              <a:gd name="connsiteX3" fmla="*/ 12192000 w 12192000"/>
              <a:gd name="connsiteY3" fmla="*/ 4378271 h 4378271"/>
              <a:gd name="connsiteX4" fmla="*/ 0 w 12192000"/>
              <a:gd name="connsiteY4" fmla="*/ 4378271 h 4378271"/>
              <a:gd name="connsiteX5" fmla="*/ 0 w 12192000"/>
              <a:gd name="connsiteY5" fmla="*/ 1503335 h 4378271"/>
              <a:gd name="connsiteX0" fmla="*/ 0 w 12192000"/>
              <a:gd name="connsiteY0" fmla="*/ 1510107 h 4385043"/>
              <a:gd name="connsiteX1" fmla="*/ 3208149 w 12192000"/>
              <a:gd name="connsiteY1" fmla="*/ 6772 h 4385043"/>
              <a:gd name="connsiteX2" fmla="*/ 12192000 w 12192000"/>
              <a:gd name="connsiteY2" fmla="*/ 1510107 h 4385043"/>
              <a:gd name="connsiteX3" fmla="*/ 12192000 w 12192000"/>
              <a:gd name="connsiteY3" fmla="*/ 4385043 h 4385043"/>
              <a:gd name="connsiteX4" fmla="*/ 0 w 12192000"/>
              <a:gd name="connsiteY4" fmla="*/ 4385043 h 4385043"/>
              <a:gd name="connsiteX5" fmla="*/ 0 w 12192000"/>
              <a:gd name="connsiteY5" fmla="*/ 1510107 h 4385043"/>
              <a:gd name="connsiteX0" fmla="*/ 0 w 12192000"/>
              <a:gd name="connsiteY0" fmla="*/ 1340757 h 4215693"/>
              <a:gd name="connsiteX1" fmla="*/ 3611105 w 12192000"/>
              <a:gd name="connsiteY1" fmla="*/ 7903 h 4215693"/>
              <a:gd name="connsiteX2" fmla="*/ 12192000 w 12192000"/>
              <a:gd name="connsiteY2" fmla="*/ 1340757 h 4215693"/>
              <a:gd name="connsiteX3" fmla="*/ 12192000 w 12192000"/>
              <a:gd name="connsiteY3" fmla="*/ 4215693 h 4215693"/>
              <a:gd name="connsiteX4" fmla="*/ 0 w 12192000"/>
              <a:gd name="connsiteY4" fmla="*/ 4215693 h 4215693"/>
              <a:gd name="connsiteX5" fmla="*/ 0 w 12192000"/>
              <a:gd name="connsiteY5" fmla="*/ 1340757 h 4215693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1341236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1341236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829792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829792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62689 h 4237625"/>
              <a:gd name="connsiteX1" fmla="*/ 3611105 w 12192000"/>
              <a:gd name="connsiteY1" fmla="*/ 29835 h 4237625"/>
              <a:gd name="connsiteX2" fmla="*/ 8522633 w 12192000"/>
              <a:gd name="connsiteY2" fmla="*/ 2958011 h 4237625"/>
              <a:gd name="connsiteX3" fmla="*/ 12192000 w 12192000"/>
              <a:gd name="connsiteY3" fmla="*/ 851245 h 4237625"/>
              <a:gd name="connsiteX4" fmla="*/ 12192000 w 12192000"/>
              <a:gd name="connsiteY4" fmla="*/ 4237625 h 4237625"/>
              <a:gd name="connsiteX5" fmla="*/ 0 w 12192000"/>
              <a:gd name="connsiteY5" fmla="*/ 4237625 h 4237625"/>
              <a:gd name="connsiteX6" fmla="*/ 0 w 12192000"/>
              <a:gd name="connsiteY6" fmla="*/ 1362689 h 4237625"/>
              <a:gd name="connsiteX0" fmla="*/ 0 w 12192000"/>
              <a:gd name="connsiteY0" fmla="*/ 1351597 h 4226533"/>
              <a:gd name="connsiteX1" fmla="*/ 3611105 w 12192000"/>
              <a:gd name="connsiteY1" fmla="*/ 18743 h 4226533"/>
              <a:gd name="connsiteX2" fmla="*/ 8539567 w 12192000"/>
              <a:gd name="connsiteY2" fmla="*/ 2578960 h 4226533"/>
              <a:gd name="connsiteX3" fmla="*/ 12192000 w 12192000"/>
              <a:gd name="connsiteY3" fmla="*/ 840153 h 4226533"/>
              <a:gd name="connsiteX4" fmla="*/ 12192000 w 12192000"/>
              <a:gd name="connsiteY4" fmla="*/ 4226533 h 4226533"/>
              <a:gd name="connsiteX5" fmla="*/ 0 w 12192000"/>
              <a:gd name="connsiteY5" fmla="*/ 4226533 h 4226533"/>
              <a:gd name="connsiteX6" fmla="*/ 0 w 12192000"/>
              <a:gd name="connsiteY6" fmla="*/ 1351597 h 4226533"/>
              <a:gd name="connsiteX0" fmla="*/ 0 w 12192000"/>
              <a:gd name="connsiteY0" fmla="*/ 1351597 h 4226533"/>
              <a:gd name="connsiteX1" fmla="*/ 3611105 w 12192000"/>
              <a:gd name="connsiteY1" fmla="*/ 18743 h 4226533"/>
              <a:gd name="connsiteX2" fmla="*/ 8539567 w 12192000"/>
              <a:gd name="connsiteY2" fmla="*/ 2578960 h 4226533"/>
              <a:gd name="connsiteX3" fmla="*/ 12192000 w 12192000"/>
              <a:gd name="connsiteY3" fmla="*/ 840153 h 4226533"/>
              <a:gd name="connsiteX4" fmla="*/ 12192000 w 12192000"/>
              <a:gd name="connsiteY4" fmla="*/ 3970665 h 4226533"/>
              <a:gd name="connsiteX5" fmla="*/ 0 w 12192000"/>
              <a:gd name="connsiteY5" fmla="*/ 4226533 h 4226533"/>
              <a:gd name="connsiteX6" fmla="*/ 0 w 12192000"/>
              <a:gd name="connsiteY6" fmla="*/ 1351597 h 4226533"/>
              <a:gd name="connsiteX0" fmla="*/ 0 w 12192000"/>
              <a:gd name="connsiteY0" fmla="*/ 1351597 h 4226533"/>
              <a:gd name="connsiteX1" fmla="*/ 3611105 w 12192000"/>
              <a:gd name="connsiteY1" fmla="*/ 18743 h 4226533"/>
              <a:gd name="connsiteX2" fmla="*/ 8539567 w 12192000"/>
              <a:gd name="connsiteY2" fmla="*/ 2578960 h 4226533"/>
              <a:gd name="connsiteX3" fmla="*/ 12192000 w 12192000"/>
              <a:gd name="connsiteY3" fmla="*/ 840153 h 4226533"/>
              <a:gd name="connsiteX4" fmla="*/ 12192000 w 12192000"/>
              <a:gd name="connsiteY4" fmla="*/ 3851263 h 4226533"/>
              <a:gd name="connsiteX5" fmla="*/ 0 w 12192000"/>
              <a:gd name="connsiteY5" fmla="*/ 4226533 h 4226533"/>
              <a:gd name="connsiteX6" fmla="*/ 0 w 12192000"/>
              <a:gd name="connsiteY6" fmla="*/ 1351597 h 4226533"/>
              <a:gd name="connsiteX0" fmla="*/ 0 w 12192000"/>
              <a:gd name="connsiteY0" fmla="*/ 1351597 h 4226533"/>
              <a:gd name="connsiteX1" fmla="*/ 3611105 w 12192000"/>
              <a:gd name="connsiteY1" fmla="*/ 18743 h 4226533"/>
              <a:gd name="connsiteX2" fmla="*/ 8539567 w 12192000"/>
              <a:gd name="connsiteY2" fmla="*/ 2578960 h 4226533"/>
              <a:gd name="connsiteX3" fmla="*/ 12192000 w 12192000"/>
              <a:gd name="connsiteY3" fmla="*/ 840153 h 4226533"/>
              <a:gd name="connsiteX4" fmla="*/ 12162448 w 12192000"/>
              <a:gd name="connsiteY4" fmla="*/ 3851263 h 4226533"/>
              <a:gd name="connsiteX5" fmla="*/ 0 w 12192000"/>
              <a:gd name="connsiteY5" fmla="*/ 4226533 h 4226533"/>
              <a:gd name="connsiteX6" fmla="*/ 0 w 12192000"/>
              <a:gd name="connsiteY6" fmla="*/ 1351597 h 4226533"/>
              <a:gd name="connsiteX0" fmla="*/ 0 w 12192000"/>
              <a:gd name="connsiteY0" fmla="*/ 1351597 h 4226533"/>
              <a:gd name="connsiteX1" fmla="*/ 3611105 w 12192000"/>
              <a:gd name="connsiteY1" fmla="*/ 18743 h 4226533"/>
              <a:gd name="connsiteX2" fmla="*/ 8539567 w 12192000"/>
              <a:gd name="connsiteY2" fmla="*/ 2578960 h 4226533"/>
              <a:gd name="connsiteX3" fmla="*/ 12192000 w 12192000"/>
              <a:gd name="connsiteY3" fmla="*/ 840153 h 4226533"/>
              <a:gd name="connsiteX4" fmla="*/ 12162448 w 12192000"/>
              <a:gd name="connsiteY4" fmla="*/ 3851263 h 4226533"/>
              <a:gd name="connsiteX5" fmla="*/ 11978227 w 12192000"/>
              <a:gd name="connsiteY5" fmla="*/ 4215440 h 4226533"/>
              <a:gd name="connsiteX6" fmla="*/ 0 w 12192000"/>
              <a:gd name="connsiteY6" fmla="*/ 4226533 h 4226533"/>
              <a:gd name="connsiteX7" fmla="*/ 0 w 12192000"/>
              <a:gd name="connsiteY7" fmla="*/ 1351597 h 4226533"/>
              <a:gd name="connsiteX0" fmla="*/ 0 w 12192000"/>
              <a:gd name="connsiteY0" fmla="*/ 1351597 h 4226533"/>
              <a:gd name="connsiteX1" fmla="*/ 3611105 w 12192000"/>
              <a:gd name="connsiteY1" fmla="*/ 18743 h 4226533"/>
              <a:gd name="connsiteX2" fmla="*/ 8539567 w 12192000"/>
              <a:gd name="connsiteY2" fmla="*/ 2578960 h 4226533"/>
              <a:gd name="connsiteX3" fmla="*/ 12192000 w 12192000"/>
              <a:gd name="connsiteY3" fmla="*/ 840153 h 4226533"/>
              <a:gd name="connsiteX4" fmla="*/ 12162448 w 12192000"/>
              <a:gd name="connsiteY4" fmla="*/ 3851263 h 4226533"/>
              <a:gd name="connsiteX5" fmla="*/ 11978227 w 12192000"/>
              <a:gd name="connsiteY5" fmla="*/ 4215440 h 4226533"/>
              <a:gd name="connsiteX6" fmla="*/ 0 w 12192000"/>
              <a:gd name="connsiteY6" fmla="*/ 4226533 h 4226533"/>
              <a:gd name="connsiteX7" fmla="*/ 0 w 12192000"/>
              <a:gd name="connsiteY7" fmla="*/ 1351597 h 4226533"/>
              <a:gd name="connsiteX0" fmla="*/ 0 w 12192000"/>
              <a:gd name="connsiteY0" fmla="*/ 1351597 h 4226533"/>
              <a:gd name="connsiteX1" fmla="*/ 3611105 w 12192000"/>
              <a:gd name="connsiteY1" fmla="*/ 18743 h 4226533"/>
              <a:gd name="connsiteX2" fmla="*/ 8539567 w 12192000"/>
              <a:gd name="connsiteY2" fmla="*/ 2578960 h 4226533"/>
              <a:gd name="connsiteX3" fmla="*/ 12192000 w 12192000"/>
              <a:gd name="connsiteY3" fmla="*/ 840153 h 4226533"/>
              <a:gd name="connsiteX4" fmla="*/ 12162448 w 12192000"/>
              <a:gd name="connsiteY4" fmla="*/ 3851263 h 4226533"/>
              <a:gd name="connsiteX5" fmla="*/ 11978227 w 12192000"/>
              <a:gd name="connsiteY5" fmla="*/ 4215440 h 4226533"/>
              <a:gd name="connsiteX6" fmla="*/ 0 w 12192000"/>
              <a:gd name="connsiteY6" fmla="*/ 4226533 h 4226533"/>
              <a:gd name="connsiteX7" fmla="*/ 0 w 12192000"/>
              <a:gd name="connsiteY7" fmla="*/ 1351597 h 4226533"/>
              <a:gd name="connsiteX0" fmla="*/ 0 w 12192000"/>
              <a:gd name="connsiteY0" fmla="*/ 1351597 h 4226533"/>
              <a:gd name="connsiteX1" fmla="*/ 3611105 w 12192000"/>
              <a:gd name="connsiteY1" fmla="*/ 18743 h 4226533"/>
              <a:gd name="connsiteX2" fmla="*/ 8539567 w 12192000"/>
              <a:gd name="connsiteY2" fmla="*/ 2578960 h 4226533"/>
              <a:gd name="connsiteX3" fmla="*/ 12192000 w 12192000"/>
              <a:gd name="connsiteY3" fmla="*/ 840153 h 4226533"/>
              <a:gd name="connsiteX4" fmla="*/ 12162448 w 12192000"/>
              <a:gd name="connsiteY4" fmla="*/ 3851263 h 4226533"/>
              <a:gd name="connsiteX5" fmla="*/ 11978227 w 12192000"/>
              <a:gd name="connsiteY5" fmla="*/ 4215440 h 4226533"/>
              <a:gd name="connsiteX6" fmla="*/ 0 w 12192000"/>
              <a:gd name="connsiteY6" fmla="*/ 4226533 h 4226533"/>
              <a:gd name="connsiteX7" fmla="*/ 0 w 12192000"/>
              <a:gd name="connsiteY7" fmla="*/ 1351597 h 4226533"/>
              <a:gd name="connsiteX0" fmla="*/ 0 w 12192000"/>
              <a:gd name="connsiteY0" fmla="*/ 1351597 h 4226533"/>
              <a:gd name="connsiteX1" fmla="*/ 3611105 w 12192000"/>
              <a:gd name="connsiteY1" fmla="*/ 18743 h 4226533"/>
              <a:gd name="connsiteX2" fmla="*/ 8539567 w 12192000"/>
              <a:gd name="connsiteY2" fmla="*/ 2578960 h 4226533"/>
              <a:gd name="connsiteX3" fmla="*/ 12192000 w 12192000"/>
              <a:gd name="connsiteY3" fmla="*/ 840153 h 4226533"/>
              <a:gd name="connsiteX4" fmla="*/ 12162448 w 12192000"/>
              <a:gd name="connsiteY4" fmla="*/ 3851263 h 4226533"/>
              <a:gd name="connsiteX5" fmla="*/ 11978227 w 12192000"/>
              <a:gd name="connsiteY5" fmla="*/ 4215440 h 4226533"/>
              <a:gd name="connsiteX6" fmla="*/ 0 w 12192000"/>
              <a:gd name="connsiteY6" fmla="*/ 4226533 h 4226533"/>
              <a:gd name="connsiteX7" fmla="*/ 0 w 12192000"/>
              <a:gd name="connsiteY7" fmla="*/ 1351597 h 4226533"/>
              <a:gd name="connsiteX0" fmla="*/ 0 w 12192000"/>
              <a:gd name="connsiteY0" fmla="*/ 1351597 h 4226533"/>
              <a:gd name="connsiteX1" fmla="*/ 3611105 w 12192000"/>
              <a:gd name="connsiteY1" fmla="*/ 18743 h 4226533"/>
              <a:gd name="connsiteX2" fmla="*/ 8539567 w 12192000"/>
              <a:gd name="connsiteY2" fmla="*/ 2578960 h 4226533"/>
              <a:gd name="connsiteX3" fmla="*/ 12192000 w 12192000"/>
              <a:gd name="connsiteY3" fmla="*/ 840153 h 4226533"/>
              <a:gd name="connsiteX4" fmla="*/ 12162448 w 12192000"/>
              <a:gd name="connsiteY4" fmla="*/ 3890382 h 4226533"/>
              <a:gd name="connsiteX5" fmla="*/ 11978227 w 12192000"/>
              <a:gd name="connsiteY5" fmla="*/ 4215440 h 4226533"/>
              <a:gd name="connsiteX6" fmla="*/ 0 w 12192000"/>
              <a:gd name="connsiteY6" fmla="*/ 4226533 h 4226533"/>
              <a:gd name="connsiteX7" fmla="*/ 0 w 12192000"/>
              <a:gd name="connsiteY7" fmla="*/ 1351597 h 4226533"/>
              <a:gd name="connsiteX0" fmla="*/ 0 w 12192000"/>
              <a:gd name="connsiteY0" fmla="*/ 1351597 h 4226533"/>
              <a:gd name="connsiteX1" fmla="*/ 3611105 w 12192000"/>
              <a:gd name="connsiteY1" fmla="*/ 18743 h 4226533"/>
              <a:gd name="connsiteX2" fmla="*/ 8539567 w 12192000"/>
              <a:gd name="connsiteY2" fmla="*/ 2578960 h 4226533"/>
              <a:gd name="connsiteX3" fmla="*/ 12192000 w 12192000"/>
              <a:gd name="connsiteY3" fmla="*/ 840153 h 4226533"/>
              <a:gd name="connsiteX4" fmla="*/ 12178268 w 12192000"/>
              <a:gd name="connsiteY4" fmla="*/ 3862985 h 4226533"/>
              <a:gd name="connsiteX5" fmla="*/ 11978227 w 12192000"/>
              <a:gd name="connsiteY5" fmla="*/ 4215440 h 4226533"/>
              <a:gd name="connsiteX6" fmla="*/ 0 w 12192000"/>
              <a:gd name="connsiteY6" fmla="*/ 4226533 h 4226533"/>
              <a:gd name="connsiteX7" fmla="*/ 0 w 12192000"/>
              <a:gd name="connsiteY7" fmla="*/ 1351597 h 4226533"/>
              <a:gd name="connsiteX0" fmla="*/ 0 w 12192000"/>
              <a:gd name="connsiteY0" fmla="*/ 1351597 h 4226533"/>
              <a:gd name="connsiteX1" fmla="*/ 3611105 w 12192000"/>
              <a:gd name="connsiteY1" fmla="*/ 18743 h 4226533"/>
              <a:gd name="connsiteX2" fmla="*/ 8539567 w 12192000"/>
              <a:gd name="connsiteY2" fmla="*/ 2578960 h 4226533"/>
              <a:gd name="connsiteX3" fmla="*/ 12192000 w 12192000"/>
              <a:gd name="connsiteY3" fmla="*/ 840153 h 4226533"/>
              <a:gd name="connsiteX4" fmla="*/ 12178268 w 12192000"/>
              <a:gd name="connsiteY4" fmla="*/ 3862985 h 4226533"/>
              <a:gd name="connsiteX5" fmla="*/ 11978227 w 12192000"/>
              <a:gd name="connsiteY5" fmla="*/ 4215440 h 4226533"/>
              <a:gd name="connsiteX6" fmla="*/ 0 w 12192000"/>
              <a:gd name="connsiteY6" fmla="*/ 4226533 h 4226533"/>
              <a:gd name="connsiteX7" fmla="*/ 0 w 12192000"/>
              <a:gd name="connsiteY7" fmla="*/ 1351597 h 4226533"/>
              <a:gd name="connsiteX0" fmla="*/ 0 w 12192000"/>
              <a:gd name="connsiteY0" fmla="*/ 1351597 h 4226533"/>
              <a:gd name="connsiteX1" fmla="*/ 3611105 w 12192000"/>
              <a:gd name="connsiteY1" fmla="*/ 18743 h 4226533"/>
              <a:gd name="connsiteX2" fmla="*/ 8539567 w 12192000"/>
              <a:gd name="connsiteY2" fmla="*/ 2578960 h 4226533"/>
              <a:gd name="connsiteX3" fmla="*/ 12192000 w 12192000"/>
              <a:gd name="connsiteY3" fmla="*/ 840153 h 4226533"/>
              <a:gd name="connsiteX4" fmla="*/ 12186178 w 12192000"/>
              <a:gd name="connsiteY4" fmla="*/ 3849284 h 4226533"/>
              <a:gd name="connsiteX5" fmla="*/ 11978227 w 12192000"/>
              <a:gd name="connsiteY5" fmla="*/ 4215440 h 4226533"/>
              <a:gd name="connsiteX6" fmla="*/ 0 w 12192000"/>
              <a:gd name="connsiteY6" fmla="*/ 4226533 h 4226533"/>
              <a:gd name="connsiteX7" fmla="*/ 0 w 12192000"/>
              <a:gd name="connsiteY7" fmla="*/ 1351597 h 4226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226533">
                <a:moveTo>
                  <a:pt x="0" y="1351597"/>
                </a:moveTo>
                <a:cubicBezTo>
                  <a:pt x="1100380" y="1351597"/>
                  <a:pt x="2187844" y="-185818"/>
                  <a:pt x="3611105" y="18743"/>
                </a:cubicBezTo>
                <a:cubicBezTo>
                  <a:pt x="5034366" y="223304"/>
                  <a:pt x="7109418" y="2442058"/>
                  <a:pt x="8539567" y="2578960"/>
                </a:cubicBezTo>
                <a:cubicBezTo>
                  <a:pt x="9969716" y="2715862"/>
                  <a:pt x="11601342" y="593472"/>
                  <a:pt x="12192000" y="840153"/>
                </a:cubicBezTo>
                <a:cubicBezTo>
                  <a:pt x="12187423" y="1847764"/>
                  <a:pt x="12190755" y="2841673"/>
                  <a:pt x="12186178" y="3849284"/>
                </a:cubicBezTo>
                <a:cubicBezTo>
                  <a:pt x="12184601" y="3937168"/>
                  <a:pt x="12175964" y="4168650"/>
                  <a:pt x="11978227" y="4215440"/>
                </a:cubicBezTo>
                <a:lnTo>
                  <a:pt x="0" y="4226533"/>
                </a:lnTo>
                <a:lnTo>
                  <a:pt x="0" y="1351597"/>
                </a:lnTo>
                <a:close/>
              </a:path>
            </a:pathLst>
          </a:custGeom>
          <a:gradFill>
            <a:gsLst>
              <a:gs pos="74000">
                <a:srgbClr val="0C85A2">
                  <a:lumMod val="84000"/>
                </a:srgbClr>
              </a:gs>
              <a:gs pos="0">
                <a:srgbClr val="00DFEE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5BB7E1F-D13D-5548-A7B9-D16010497AEC}"/>
              </a:ext>
            </a:extLst>
          </p:cNvPr>
          <p:cNvSpPr/>
          <p:nvPr/>
        </p:nvSpPr>
        <p:spPr>
          <a:xfrm flipV="1">
            <a:off x="3123945" y="981727"/>
            <a:ext cx="7117991" cy="1190151"/>
          </a:xfrm>
          <a:custGeom>
            <a:avLst/>
            <a:gdLst>
              <a:gd name="connsiteX0" fmla="*/ 0 w 12192000"/>
              <a:gd name="connsiteY0" fmla="*/ 0 h 2874936"/>
              <a:gd name="connsiteX1" fmla="*/ 12192000 w 12192000"/>
              <a:gd name="connsiteY1" fmla="*/ 0 h 2874936"/>
              <a:gd name="connsiteX2" fmla="*/ 12192000 w 12192000"/>
              <a:gd name="connsiteY2" fmla="*/ 2874936 h 2874936"/>
              <a:gd name="connsiteX3" fmla="*/ 0 w 12192000"/>
              <a:gd name="connsiteY3" fmla="*/ 2874936 h 2874936"/>
              <a:gd name="connsiteX4" fmla="*/ 0 w 12192000"/>
              <a:gd name="connsiteY4" fmla="*/ 0 h 2874936"/>
              <a:gd name="connsiteX0" fmla="*/ 0 w 12192000"/>
              <a:gd name="connsiteY0" fmla="*/ 1503335 h 4378271"/>
              <a:gd name="connsiteX1" fmla="*/ 3208149 w 12192000"/>
              <a:gd name="connsiteY1" fmla="*/ 0 h 4378271"/>
              <a:gd name="connsiteX2" fmla="*/ 12192000 w 12192000"/>
              <a:gd name="connsiteY2" fmla="*/ 1503335 h 4378271"/>
              <a:gd name="connsiteX3" fmla="*/ 12192000 w 12192000"/>
              <a:gd name="connsiteY3" fmla="*/ 4378271 h 4378271"/>
              <a:gd name="connsiteX4" fmla="*/ 0 w 12192000"/>
              <a:gd name="connsiteY4" fmla="*/ 4378271 h 4378271"/>
              <a:gd name="connsiteX5" fmla="*/ 0 w 12192000"/>
              <a:gd name="connsiteY5" fmla="*/ 1503335 h 4378271"/>
              <a:gd name="connsiteX0" fmla="*/ 0 w 12192000"/>
              <a:gd name="connsiteY0" fmla="*/ 1510107 h 4385043"/>
              <a:gd name="connsiteX1" fmla="*/ 3208149 w 12192000"/>
              <a:gd name="connsiteY1" fmla="*/ 6772 h 4385043"/>
              <a:gd name="connsiteX2" fmla="*/ 12192000 w 12192000"/>
              <a:gd name="connsiteY2" fmla="*/ 1510107 h 4385043"/>
              <a:gd name="connsiteX3" fmla="*/ 12192000 w 12192000"/>
              <a:gd name="connsiteY3" fmla="*/ 4385043 h 4385043"/>
              <a:gd name="connsiteX4" fmla="*/ 0 w 12192000"/>
              <a:gd name="connsiteY4" fmla="*/ 4385043 h 4385043"/>
              <a:gd name="connsiteX5" fmla="*/ 0 w 12192000"/>
              <a:gd name="connsiteY5" fmla="*/ 1510107 h 4385043"/>
              <a:gd name="connsiteX0" fmla="*/ 0 w 12192000"/>
              <a:gd name="connsiteY0" fmla="*/ 1340757 h 4215693"/>
              <a:gd name="connsiteX1" fmla="*/ 3611105 w 12192000"/>
              <a:gd name="connsiteY1" fmla="*/ 7903 h 4215693"/>
              <a:gd name="connsiteX2" fmla="*/ 12192000 w 12192000"/>
              <a:gd name="connsiteY2" fmla="*/ 1340757 h 4215693"/>
              <a:gd name="connsiteX3" fmla="*/ 12192000 w 12192000"/>
              <a:gd name="connsiteY3" fmla="*/ 4215693 h 4215693"/>
              <a:gd name="connsiteX4" fmla="*/ 0 w 12192000"/>
              <a:gd name="connsiteY4" fmla="*/ 4215693 h 4215693"/>
              <a:gd name="connsiteX5" fmla="*/ 0 w 12192000"/>
              <a:gd name="connsiteY5" fmla="*/ 1340757 h 4215693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1341236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1341236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829792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829792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542050 h 3416986"/>
              <a:gd name="connsiteX1" fmla="*/ 3611105 w 12192000"/>
              <a:gd name="connsiteY1" fmla="*/ 1409955 h 3416986"/>
              <a:gd name="connsiteX2" fmla="*/ 8539566 w 12192000"/>
              <a:gd name="connsiteY2" fmla="*/ 1332465 h 3416986"/>
              <a:gd name="connsiteX3" fmla="*/ 12192000 w 12192000"/>
              <a:gd name="connsiteY3" fmla="*/ 30606 h 3416986"/>
              <a:gd name="connsiteX4" fmla="*/ 12192000 w 12192000"/>
              <a:gd name="connsiteY4" fmla="*/ 3416986 h 3416986"/>
              <a:gd name="connsiteX5" fmla="*/ 0 w 12192000"/>
              <a:gd name="connsiteY5" fmla="*/ 3416986 h 3416986"/>
              <a:gd name="connsiteX6" fmla="*/ 0 w 12192000"/>
              <a:gd name="connsiteY6" fmla="*/ 542050 h 3416986"/>
              <a:gd name="connsiteX0" fmla="*/ 0 w 12222997"/>
              <a:gd name="connsiteY0" fmla="*/ 0 h 3758339"/>
              <a:gd name="connsiteX1" fmla="*/ 3642102 w 12222997"/>
              <a:gd name="connsiteY1" fmla="*/ 1751308 h 3758339"/>
              <a:gd name="connsiteX2" fmla="*/ 8570563 w 12222997"/>
              <a:gd name="connsiteY2" fmla="*/ 1673818 h 3758339"/>
              <a:gd name="connsiteX3" fmla="*/ 12222997 w 12222997"/>
              <a:gd name="connsiteY3" fmla="*/ 371959 h 3758339"/>
              <a:gd name="connsiteX4" fmla="*/ 12222997 w 12222997"/>
              <a:gd name="connsiteY4" fmla="*/ 3758339 h 3758339"/>
              <a:gd name="connsiteX5" fmla="*/ 30997 w 12222997"/>
              <a:gd name="connsiteY5" fmla="*/ 3758339 h 3758339"/>
              <a:gd name="connsiteX6" fmla="*/ 0 w 12222997"/>
              <a:gd name="connsiteY6" fmla="*/ 0 h 3758339"/>
              <a:gd name="connsiteX0" fmla="*/ 0 w 12222997"/>
              <a:gd name="connsiteY0" fmla="*/ 47512 h 3805851"/>
              <a:gd name="connsiteX1" fmla="*/ 3642102 w 12222997"/>
              <a:gd name="connsiteY1" fmla="*/ 1798820 h 3805851"/>
              <a:gd name="connsiteX2" fmla="*/ 8400081 w 12222997"/>
              <a:gd name="connsiteY2" fmla="*/ 78510 h 3805851"/>
              <a:gd name="connsiteX3" fmla="*/ 12222997 w 12222997"/>
              <a:gd name="connsiteY3" fmla="*/ 419471 h 3805851"/>
              <a:gd name="connsiteX4" fmla="*/ 12222997 w 12222997"/>
              <a:gd name="connsiteY4" fmla="*/ 3805851 h 3805851"/>
              <a:gd name="connsiteX5" fmla="*/ 30997 w 12222997"/>
              <a:gd name="connsiteY5" fmla="*/ 3805851 h 3805851"/>
              <a:gd name="connsiteX6" fmla="*/ 0 w 12222997"/>
              <a:gd name="connsiteY6" fmla="*/ 47512 h 3805851"/>
              <a:gd name="connsiteX0" fmla="*/ 0 w 12222997"/>
              <a:gd name="connsiteY0" fmla="*/ 0 h 3758339"/>
              <a:gd name="connsiteX1" fmla="*/ 3642102 w 12222997"/>
              <a:gd name="connsiteY1" fmla="*/ 1751308 h 3758339"/>
              <a:gd name="connsiteX2" fmla="*/ 8400081 w 12222997"/>
              <a:gd name="connsiteY2" fmla="*/ 30998 h 3758339"/>
              <a:gd name="connsiteX3" fmla="*/ 12222997 w 12222997"/>
              <a:gd name="connsiteY3" fmla="*/ 1177871 h 3758339"/>
              <a:gd name="connsiteX4" fmla="*/ 12222997 w 12222997"/>
              <a:gd name="connsiteY4" fmla="*/ 3758339 h 3758339"/>
              <a:gd name="connsiteX5" fmla="*/ 30997 w 12222997"/>
              <a:gd name="connsiteY5" fmla="*/ 3758339 h 3758339"/>
              <a:gd name="connsiteX6" fmla="*/ 0 w 12222997"/>
              <a:gd name="connsiteY6" fmla="*/ 0 h 3758339"/>
              <a:gd name="connsiteX0" fmla="*/ 0 w 12222997"/>
              <a:gd name="connsiteY0" fmla="*/ 0 h 3758339"/>
              <a:gd name="connsiteX1" fmla="*/ 3642102 w 12222997"/>
              <a:gd name="connsiteY1" fmla="*/ 1751308 h 3758339"/>
              <a:gd name="connsiteX2" fmla="*/ 8400081 w 12222997"/>
              <a:gd name="connsiteY2" fmla="*/ 30998 h 3758339"/>
              <a:gd name="connsiteX3" fmla="*/ 12222997 w 12222997"/>
              <a:gd name="connsiteY3" fmla="*/ 1177871 h 3758339"/>
              <a:gd name="connsiteX4" fmla="*/ 12222997 w 12222997"/>
              <a:gd name="connsiteY4" fmla="*/ 3308889 h 3758339"/>
              <a:gd name="connsiteX5" fmla="*/ 30997 w 12222997"/>
              <a:gd name="connsiteY5" fmla="*/ 3758339 h 3758339"/>
              <a:gd name="connsiteX6" fmla="*/ 0 w 12222997"/>
              <a:gd name="connsiteY6" fmla="*/ 0 h 3758339"/>
              <a:gd name="connsiteX0" fmla="*/ 0 w 12222997"/>
              <a:gd name="connsiteY0" fmla="*/ 0 h 3339885"/>
              <a:gd name="connsiteX1" fmla="*/ 3642102 w 12222997"/>
              <a:gd name="connsiteY1" fmla="*/ 1751308 h 3339885"/>
              <a:gd name="connsiteX2" fmla="*/ 8400081 w 12222997"/>
              <a:gd name="connsiteY2" fmla="*/ 30998 h 3339885"/>
              <a:gd name="connsiteX3" fmla="*/ 12222997 w 12222997"/>
              <a:gd name="connsiteY3" fmla="*/ 1177871 h 3339885"/>
              <a:gd name="connsiteX4" fmla="*/ 12222997 w 12222997"/>
              <a:gd name="connsiteY4" fmla="*/ 3308889 h 3339885"/>
              <a:gd name="connsiteX5" fmla="*/ 30997 w 12222997"/>
              <a:gd name="connsiteY5" fmla="*/ 3339885 h 3339885"/>
              <a:gd name="connsiteX6" fmla="*/ 0 w 12222997"/>
              <a:gd name="connsiteY6" fmla="*/ 0 h 3339885"/>
              <a:gd name="connsiteX0" fmla="*/ 0 w 12222997"/>
              <a:gd name="connsiteY0" fmla="*/ 0 h 3353494"/>
              <a:gd name="connsiteX1" fmla="*/ 3642102 w 12222997"/>
              <a:gd name="connsiteY1" fmla="*/ 1751308 h 3353494"/>
              <a:gd name="connsiteX2" fmla="*/ 8400081 w 12222997"/>
              <a:gd name="connsiteY2" fmla="*/ 30998 h 3353494"/>
              <a:gd name="connsiteX3" fmla="*/ 12222997 w 12222997"/>
              <a:gd name="connsiteY3" fmla="*/ 1177871 h 3353494"/>
              <a:gd name="connsiteX4" fmla="*/ 12211845 w 12222997"/>
              <a:gd name="connsiteY4" fmla="*/ 3353494 h 3353494"/>
              <a:gd name="connsiteX5" fmla="*/ 30997 w 12222997"/>
              <a:gd name="connsiteY5" fmla="*/ 3339885 h 3353494"/>
              <a:gd name="connsiteX6" fmla="*/ 0 w 12222997"/>
              <a:gd name="connsiteY6" fmla="*/ 0 h 3353494"/>
              <a:gd name="connsiteX0" fmla="*/ 0 w 12240926"/>
              <a:gd name="connsiteY0" fmla="*/ 0 h 3712082"/>
              <a:gd name="connsiteX1" fmla="*/ 3660031 w 12240926"/>
              <a:gd name="connsiteY1" fmla="*/ 2109896 h 3712082"/>
              <a:gd name="connsiteX2" fmla="*/ 8418010 w 12240926"/>
              <a:gd name="connsiteY2" fmla="*/ 389586 h 3712082"/>
              <a:gd name="connsiteX3" fmla="*/ 12240926 w 12240926"/>
              <a:gd name="connsiteY3" fmla="*/ 1536459 h 3712082"/>
              <a:gd name="connsiteX4" fmla="*/ 12229774 w 12240926"/>
              <a:gd name="connsiteY4" fmla="*/ 3712082 h 3712082"/>
              <a:gd name="connsiteX5" fmla="*/ 48926 w 12240926"/>
              <a:gd name="connsiteY5" fmla="*/ 3698473 h 3712082"/>
              <a:gd name="connsiteX6" fmla="*/ 0 w 12240926"/>
              <a:gd name="connsiteY6" fmla="*/ 0 h 3712082"/>
              <a:gd name="connsiteX0" fmla="*/ 0 w 12240926"/>
              <a:gd name="connsiteY0" fmla="*/ 0 h 3712082"/>
              <a:gd name="connsiteX1" fmla="*/ 2548408 w 12240926"/>
              <a:gd name="connsiteY1" fmla="*/ 2450555 h 3712082"/>
              <a:gd name="connsiteX2" fmla="*/ 8418010 w 12240926"/>
              <a:gd name="connsiteY2" fmla="*/ 389586 h 3712082"/>
              <a:gd name="connsiteX3" fmla="*/ 12240926 w 12240926"/>
              <a:gd name="connsiteY3" fmla="*/ 1536459 h 3712082"/>
              <a:gd name="connsiteX4" fmla="*/ 12229774 w 12240926"/>
              <a:gd name="connsiteY4" fmla="*/ 3712082 h 3712082"/>
              <a:gd name="connsiteX5" fmla="*/ 48926 w 12240926"/>
              <a:gd name="connsiteY5" fmla="*/ 3698473 h 3712082"/>
              <a:gd name="connsiteX6" fmla="*/ 0 w 12240926"/>
              <a:gd name="connsiteY6" fmla="*/ 0 h 3712082"/>
              <a:gd name="connsiteX0" fmla="*/ 0 w 12240926"/>
              <a:gd name="connsiteY0" fmla="*/ 247691 h 3959773"/>
              <a:gd name="connsiteX1" fmla="*/ 2548408 w 12240926"/>
              <a:gd name="connsiteY1" fmla="*/ 2698246 h 3959773"/>
              <a:gd name="connsiteX2" fmla="*/ 6230622 w 12240926"/>
              <a:gd name="connsiteY2" fmla="*/ 9748 h 3959773"/>
              <a:gd name="connsiteX3" fmla="*/ 12240926 w 12240926"/>
              <a:gd name="connsiteY3" fmla="*/ 1784150 h 3959773"/>
              <a:gd name="connsiteX4" fmla="*/ 12229774 w 12240926"/>
              <a:gd name="connsiteY4" fmla="*/ 3959773 h 3959773"/>
              <a:gd name="connsiteX5" fmla="*/ 48926 w 12240926"/>
              <a:gd name="connsiteY5" fmla="*/ 3946164 h 3959773"/>
              <a:gd name="connsiteX6" fmla="*/ 0 w 12240926"/>
              <a:gd name="connsiteY6" fmla="*/ 247691 h 3959773"/>
              <a:gd name="connsiteX0" fmla="*/ 0 w 12240926"/>
              <a:gd name="connsiteY0" fmla="*/ 238146 h 3950228"/>
              <a:gd name="connsiteX1" fmla="*/ 2548408 w 12240926"/>
              <a:gd name="connsiteY1" fmla="*/ 2688701 h 3950228"/>
              <a:gd name="connsiteX2" fmla="*/ 6230622 w 12240926"/>
              <a:gd name="connsiteY2" fmla="*/ 203 h 3950228"/>
              <a:gd name="connsiteX3" fmla="*/ 12240926 w 12240926"/>
              <a:gd name="connsiteY3" fmla="*/ 1774605 h 3950228"/>
              <a:gd name="connsiteX4" fmla="*/ 12229774 w 12240926"/>
              <a:gd name="connsiteY4" fmla="*/ 3950228 h 3950228"/>
              <a:gd name="connsiteX5" fmla="*/ 48926 w 12240926"/>
              <a:gd name="connsiteY5" fmla="*/ 3936619 h 3950228"/>
              <a:gd name="connsiteX6" fmla="*/ 0 w 12240926"/>
              <a:gd name="connsiteY6" fmla="*/ 238146 h 3950228"/>
              <a:gd name="connsiteX0" fmla="*/ 0 w 12240926"/>
              <a:gd name="connsiteY0" fmla="*/ 239236 h 3951318"/>
              <a:gd name="connsiteX1" fmla="*/ 2548408 w 12240926"/>
              <a:gd name="connsiteY1" fmla="*/ 2689791 h 3951318"/>
              <a:gd name="connsiteX2" fmla="*/ 6230622 w 12240926"/>
              <a:gd name="connsiteY2" fmla="*/ 1293 h 3951318"/>
              <a:gd name="connsiteX3" fmla="*/ 9479798 w 12240926"/>
              <a:gd name="connsiteY3" fmla="*/ 3103990 h 3951318"/>
              <a:gd name="connsiteX4" fmla="*/ 12240926 w 12240926"/>
              <a:gd name="connsiteY4" fmla="*/ 1775695 h 3951318"/>
              <a:gd name="connsiteX5" fmla="*/ 12229774 w 12240926"/>
              <a:gd name="connsiteY5" fmla="*/ 3951318 h 3951318"/>
              <a:gd name="connsiteX6" fmla="*/ 48926 w 12240926"/>
              <a:gd name="connsiteY6" fmla="*/ 3937709 h 3951318"/>
              <a:gd name="connsiteX7" fmla="*/ 0 w 12240926"/>
              <a:gd name="connsiteY7" fmla="*/ 239236 h 3951318"/>
              <a:gd name="connsiteX0" fmla="*/ 0 w 12240926"/>
              <a:gd name="connsiteY0" fmla="*/ 239236 h 3951318"/>
              <a:gd name="connsiteX1" fmla="*/ 2548408 w 12240926"/>
              <a:gd name="connsiteY1" fmla="*/ 2689791 h 3951318"/>
              <a:gd name="connsiteX2" fmla="*/ 6230622 w 12240926"/>
              <a:gd name="connsiteY2" fmla="*/ 1293 h 3951318"/>
              <a:gd name="connsiteX3" fmla="*/ 9479798 w 12240926"/>
              <a:gd name="connsiteY3" fmla="*/ 3103990 h 3951318"/>
              <a:gd name="connsiteX4" fmla="*/ 12240926 w 12240926"/>
              <a:gd name="connsiteY4" fmla="*/ 1775695 h 3951318"/>
              <a:gd name="connsiteX5" fmla="*/ 12229774 w 12240926"/>
              <a:gd name="connsiteY5" fmla="*/ 3951318 h 3951318"/>
              <a:gd name="connsiteX6" fmla="*/ 48926 w 12240926"/>
              <a:gd name="connsiteY6" fmla="*/ 3937709 h 3951318"/>
              <a:gd name="connsiteX7" fmla="*/ 0 w 12240926"/>
              <a:gd name="connsiteY7" fmla="*/ 239236 h 3951318"/>
              <a:gd name="connsiteX0" fmla="*/ 0 w 12240926"/>
              <a:gd name="connsiteY0" fmla="*/ 250698 h 4575854"/>
              <a:gd name="connsiteX1" fmla="*/ 3039474 w 12240926"/>
              <a:gd name="connsiteY1" fmla="*/ 4575586 h 4575854"/>
              <a:gd name="connsiteX2" fmla="*/ 6230622 w 12240926"/>
              <a:gd name="connsiteY2" fmla="*/ 12755 h 4575854"/>
              <a:gd name="connsiteX3" fmla="*/ 9479798 w 12240926"/>
              <a:gd name="connsiteY3" fmla="*/ 3115452 h 4575854"/>
              <a:gd name="connsiteX4" fmla="*/ 12240926 w 12240926"/>
              <a:gd name="connsiteY4" fmla="*/ 1787157 h 4575854"/>
              <a:gd name="connsiteX5" fmla="*/ 12229774 w 12240926"/>
              <a:gd name="connsiteY5" fmla="*/ 3962780 h 4575854"/>
              <a:gd name="connsiteX6" fmla="*/ 48926 w 12240926"/>
              <a:gd name="connsiteY6" fmla="*/ 3949171 h 4575854"/>
              <a:gd name="connsiteX7" fmla="*/ 0 w 12240926"/>
              <a:gd name="connsiteY7" fmla="*/ 250698 h 4575854"/>
              <a:gd name="connsiteX0" fmla="*/ 0 w 12240926"/>
              <a:gd name="connsiteY0" fmla="*/ 245784 h 4570940"/>
              <a:gd name="connsiteX1" fmla="*/ 3039474 w 12240926"/>
              <a:gd name="connsiteY1" fmla="*/ 4570672 h 4570940"/>
              <a:gd name="connsiteX2" fmla="*/ 6230622 w 12240926"/>
              <a:gd name="connsiteY2" fmla="*/ 7841 h 4570940"/>
              <a:gd name="connsiteX3" fmla="*/ 8819398 w 12240926"/>
              <a:gd name="connsiteY3" fmla="*/ 3392973 h 4570940"/>
              <a:gd name="connsiteX4" fmla="*/ 12240926 w 12240926"/>
              <a:gd name="connsiteY4" fmla="*/ 1782243 h 4570940"/>
              <a:gd name="connsiteX5" fmla="*/ 12229774 w 12240926"/>
              <a:gd name="connsiteY5" fmla="*/ 3957866 h 4570940"/>
              <a:gd name="connsiteX6" fmla="*/ 48926 w 12240926"/>
              <a:gd name="connsiteY6" fmla="*/ 3944257 h 4570940"/>
              <a:gd name="connsiteX7" fmla="*/ 0 w 12240926"/>
              <a:gd name="connsiteY7" fmla="*/ 245784 h 4570940"/>
              <a:gd name="connsiteX0" fmla="*/ 0 w 12240926"/>
              <a:gd name="connsiteY0" fmla="*/ 245922 h 4571078"/>
              <a:gd name="connsiteX1" fmla="*/ 3039474 w 12240926"/>
              <a:gd name="connsiteY1" fmla="*/ 4570810 h 4571078"/>
              <a:gd name="connsiteX2" fmla="*/ 6230622 w 12240926"/>
              <a:gd name="connsiteY2" fmla="*/ 7979 h 4571078"/>
              <a:gd name="connsiteX3" fmla="*/ 8819398 w 12240926"/>
              <a:gd name="connsiteY3" fmla="*/ 3393111 h 4571078"/>
              <a:gd name="connsiteX4" fmla="*/ 10972800 w 12240926"/>
              <a:gd name="connsiteY4" fmla="*/ 560250 h 4571078"/>
              <a:gd name="connsiteX5" fmla="*/ 12240926 w 12240926"/>
              <a:gd name="connsiteY5" fmla="*/ 1782381 h 4571078"/>
              <a:gd name="connsiteX6" fmla="*/ 12229774 w 12240926"/>
              <a:gd name="connsiteY6" fmla="*/ 3958004 h 4571078"/>
              <a:gd name="connsiteX7" fmla="*/ 48926 w 12240926"/>
              <a:gd name="connsiteY7" fmla="*/ 3944395 h 4571078"/>
              <a:gd name="connsiteX8" fmla="*/ 0 w 12240926"/>
              <a:gd name="connsiteY8" fmla="*/ 245922 h 4571078"/>
              <a:gd name="connsiteX0" fmla="*/ 0 w 12229983"/>
              <a:gd name="connsiteY0" fmla="*/ 245922 h 4571078"/>
              <a:gd name="connsiteX1" fmla="*/ 3039474 w 12229983"/>
              <a:gd name="connsiteY1" fmla="*/ 4570810 h 4571078"/>
              <a:gd name="connsiteX2" fmla="*/ 6230622 w 12229983"/>
              <a:gd name="connsiteY2" fmla="*/ 7979 h 4571078"/>
              <a:gd name="connsiteX3" fmla="*/ 8819398 w 12229983"/>
              <a:gd name="connsiteY3" fmla="*/ 3393111 h 4571078"/>
              <a:gd name="connsiteX4" fmla="*/ 10972800 w 12229983"/>
              <a:gd name="connsiteY4" fmla="*/ 560250 h 4571078"/>
              <a:gd name="connsiteX5" fmla="*/ 12190126 w 12229983"/>
              <a:gd name="connsiteY5" fmla="*/ 2937791 h 4571078"/>
              <a:gd name="connsiteX6" fmla="*/ 12229774 w 12229983"/>
              <a:gd name="connsiteY6" fmla="*/ 3958004 h 4571078"/>
              <a:gd name="connsiteX7" fmla="*/ 48926 w 12229983"/>
              <a:gd name="connsiteY7" fmla="*/ 3944395 h 4571078"/>
              <a:gd name="connsiteX8" fmla="*/ 0 w 12229983"/>
              <a:gd name="connsiteY8" fmla="*/ 245922 h 4571078"/>
              <a:gd name="connsiteX0" fmla="*/ 0 w 12240926"/>
              <a:gd name="connsiteY0" fmla="*/ 245922 h 4571078"/>
              <a:gd name="connsiteX1" fmla="*/ 3039474 w 12240926"/>
              <a:gd name="connsiteY1" fmla="*/ 4570810 h 4571078"/>
              <a:gd name="connsiteX2" fmla="*/ 6230622 w 12240926"/>
              <a:gd name="connsiteY2" fmla="*/ 7979 h 4571078"/>
              <a:gd name="connsiteX3" fmla="*/ 8819398 w 12240926"/>
              <a:gd name="connsiteY3" fmla="*/ 3393111 h 4571078"/>
              <a:gd name="connsiteX4" fmla="*/ 10972800 w 12240926"/>
              <a:gd name="connsiteY4" fmla="*/ 560250 h 4571078"/>
              <a:gd name="connsiteX5" fmla="*/ 12240926 w 12240926"/>
              <a:gd name="connsiteY5" fmla="*/ 2347247 h 4571078"/>
              <a:gd name="connsiteX6" fmla="*/ 12229774 w 12240926"/>
              <a:gd name="connsiteY6" fmla="*/ 3958004 h 4571078"/>
              <a:gd name="connsiteX7" fmla="*/ 48926 w 12240926"/>
              <a:gd name="connsiteY7" fmla="*/ 3944395 h 4571078"/>
              <a:gd name="connsiteX8" fmla="*/ 0 w 12240926"/>
              <a:gd name="connsiteY8" fmla="*/ 245922 h 4571078"/>
              <a:gd name="connsiteX0" fmla="*/ 0 w 12240926"/>
              <a:gd name="connsiteY0" fmla="*/ 245922 h 4571078"/>
              <a:gd name="connsiteX1" fmla="*/ 3039474 w 12240926"/>
              <a:gd name="connsiteY1" fmla="*/ 4570810 h 4571078"/>
              <a:gd name="connsiteX2" fmla="*/ 6230622 w 12240926"/>
              <a:gd name="connsiteY2" fmla="*/ 7979 h 4571078"/>
              <a:gd name="connsiteX3" fmla="*/ 8819398 w 12240926"/>
              <a:gd name="connsiteY3" fmla="*/ 3393111 h 4571078"/>
              <a:gd name="connsiteX4" fmla="*/ 10972800 w 12240926"/>
              <a:gd name="connsiteY4" fmla="*/ 560250 h 4571078"/>
              <a:gd name="connsiteX5" fmla="*/ 12240926 w 12240926"/>
              <a:gd name="connsiteY5" fmla="*/ 2193193 h 4571078"/>
              <a:gd name="connsiteX6" fmla="*/ 12229774 w 12240926"/>
              <a:gd name="connsiteY6" fmla="*/ 3958004 h 4571078"/>
              <a:gd name="connsiteX7" fmla="*/ 48926 w 12240926"/>
              <a:gd name="connsiteY7" fmla="*/ 3944395 h 4571078"/>
              <a:gd name="connsiteX8" fmla="*/ 0 w 12240926"/>
              <a:gd name="connsiteY8" fmla="*/ 245922 h 4571078"/>
              <a:gd name="connsiteX0" fmla="*/ 18807 w 12259733"/>
              <a:gd name="connsiteY0" fmla="*/ 245922 h 4571078"/>
              <a:gd name="connsiteX1" fmla="*/ 3058281 w 12259733"/>
              <a:gd name="connsiteY1" fmla="*/ 4570810 h 4571078"/>
              <a:gd name="connsiteX2" fmla="*/ 6249429 w 12259733"/>
              <a:gd name="connsiteY2" fmla="*/ 7979 h 4571078"/>
              <a:gd name="connsiteX3" fmla="*/ 8838205 w 12259733"/>
              <a:gd name="connsiteY3" fmla="*/ 3393111 h 4571078"/>
              <a:gd name="connsiteX4" fmla="*/ 10991607 w 12259733"/>
              <a:gd name="connsiteY4" fmla="*/ 560250 h 4571078"/>
              <a:gd name="connsiteX5" fmla="*/ 12259733 w 12259733"/>
              <a:gd name="connsiteY5" fmla="*/ 2193193 h 4571078"/>
              <a:gd name="connsiteX6" fmla="*/ 12248581 w 12259733"/>
              <a:gd name="connsiteY6" fmla="*/ 3958004 h 4571078"/>
              <a:gd name="connsiteX7" fmla="*/ 0 w 12259733"/>
              <a:gd name="connsiteY7" fmla="*/ 3918720 h 4571078"/>
              <a:gd name="connsiteX8" fmla="*/ 18807 w 12259733"/>
              <a:gd name="connsiteY8" fmla="*/ 245922 h 4571078"/>
              <a:gd name="connsiteX0" fmla="*/ 18807 w 12259733"/>
              <a:gd name="connsiteY0" fmla="*/ 239865 h 3951946"/>
              <a:gd name="connsiteX1" fmla="*/ 3058282 w 12259733"/>
              <a:gd name="connsiteY1" fmla="*/ 3950959 h 3951946"/>
              <a:gd name="connsiteX2" fmla="*/ 6249429 w 12259733"/>
              <a:gd name="connsiteY2" fmla="*/ 1922 h 3951946"/>
              <a:gd name="connsiteX3" fmla="*/ 8838205 w 12259733"/>
              <a:gd name="connsiteY3" fmla="*/ 3387054 h 3951946"/>
              <a:gd name="connsiteX4" fmla="*/ 10991607 w 12259733"/>
              <a:gd name="connsiteY4" fmla="*/ 554193 h 3951946"/>
              <a:gd name="connsiteX5" fmla="*/ 12259733 w 12259733"/>
              <a:gd name="connsiteY5" fmla="*/ 2187136 h 3951946"/>
              <a:gd name="connsiteX6" fmla="*/ 12248581 w 12259733"/>
              <a:gd name="connsiteY6" fmla="*/ 3951947 h 3951946"/>
              <a:gd name="connsiteX7" fmla="*/ 0 w 12259733"/>
              <a:gd name="connsiteY7" fmla="*/ 3912663 h 3951946"/>
              <a:gd name="connsiteX8" fmla="*/ 18807 w 12259733"/>
              <a:gd name="connsiteY8" fmla="*/ 239865 h 3951946"/>
              <a:gd name="connsiteX0" fmla="*/ 18807 w 12259733"/>
              <a:gd name="connsiteY0" fmla="*/ 239570 h 3951651"/>
              <a:gd name="connsiteX1" fmla="*/ 3066236 w 12259733"/>
              <a:gd name="connsiteY1" fmla="*/ 3904786 h 3951651"/>
              <a:gd name="connsiteX2" fmla="*/ 6249429 w 12259733"/>
              <a:gd name="connsiteY2" fmla="*/ 1627 h 3951651"/>
              <a:gd name="connsiteX3" fmla="*/ 8838205 w 12259733"/>
              <a:gd name="connsiteY3" fmla="*/ 3386759 h 3951651"/>
              <a:gd name="connsiteX4" fmla="*/ 10991607 w 12259733"/>
              <a:gd name="connsiteY4" fmla="*/ 553898 h 3951651"/>
              <a:gd name="connsiteX5" fmla="*/ 12259733 w 12259733"/>
              <a:gd name="connsiteY5" fmla="*/ 2186841 h 3951651"/>
              <a:gd name="connsiteX6" fmla="*/ 12248581 w 12259733"/>
              <a:gd name="connsiteY6" fmla="*/ 3951652 h 3951651"/>
              <a:gd name="connsiteX7" fmla="*/ 0 w 12259733"/>
              <a:gd name="connsiteY7" fmla="*/ 3912368 h 3951651"/>
              <a:gd name="connsiteX8" fmla="*/ 18807 w 12259733"/>
              <a:gd name="connsiteY8" fmla="*/ 239570 h 3951651"/>
              <a:gd name="connsiteX0" fmla="*/ 18807 w 12259733"/>
              <a:gd name="connsiteY0" fmla="*/ 239570 h 3912366"/>
              <a:gd name="connsiteX1" fmla="*/ 3066236 w 12259733"/>
              <a:gd name="connsiteY1" fmla="*/ 3904786 h 3912366"/>
              <a:gd name="connsiteX2" fmla="*/ 6249429 w 12259733"/>
              <a:gd name="connsiteY2" fmla="*/ 1627 h 3912366"/>
              <a:gd name="connsiteX3" fmla="*/ 8838205 w 12259733"/>
              <a:gd name="connsiteY3" fmla="*/ 3386759 h 3912366"/>
              <a:gd name="connsiteX4" fmla="*/ 10991607 w 12259733"/>
              <a:gd name="connsiteY4" fmla="*/ 553898 h 3912366"/>
              <a:gd name="connsiteX5" fmla="*/ 12259733 w 12259733"/>
              <a:gd name="connsiteY5" fmla="*/ 2186841 h 3912366"/>
              <a:gd name="connsiteX6" fmla="*/ 12248581 w 12259733"/>
              <a:gd name="connsiteY6" fmla="*/ 3650726 h 3912366"/>
              <a:gd name="connsiteX7" fmla="*/ 0 w 12259733"/>
              <a:gd name="connsiteY7" fmla="*/ 3912368 h 3912366"/>
              <a:gd name="connsiteX8" fmla="*/ 18807 w 12259733"/>
              <a:gd name="connsiteY8" fmla="*/ 239570 h 3912366"/>
              <a:gd name="connsiteX0" fmla="*/ 18807 w 12259733"/>
              <a:gd name="connsiteY0" fmla="*/ 239570 h 3912369"/>
              <a:gd name="connsiteX1" fmla="*/ 3066236 w 12259733"/>
              <a:gd name="connsiteY1" fmla="*/ 3904786 h 3912369"/>
              <a:gd name="connsiteX2" fmla="*/ 6249429 w 12259733"/>
              <a:gd name="connsiteY2" fmla="*/ 1627 h 3912369"/>
              <a:gd name="connsiteX3" fmla="*/ 8838205 w 12259733"/>
              <a:gd name="connsiteY3" fmla="*/ 3386759 h 3912369"/>
              <a:gd name="connsiteX4" fmla="*/ 10991607 w 12259733"/>
              <a:gd name="connsiteY4" fmla="*/ 553898 h 3912369"/>
              <a:gd name="connsiteX5" fmla="*/ 12259733 w 12259733"/>
              <a:gd name="connsiteY5" fmla="*/ 2186841 h 3912369"/>
              <a:gd name="connsiteX6" fmla="*/ 12248581 w 12259733"/>
              <a:gd name="connsiteY6" fmla="*/ 3537879 h 3912369"/>
              <a:gd name="connsiteX7" fmla="*/ 0 w 12259733"/>
              <a:gd name="connsiteY7" fmla="*/ 3912368 h 3912369"/>
              <a:gd name="connsiteX8" fmla="*/ 18807 w 12259733"/>
              <a:gd name="connsiteY8" fmla="*/ 239570 h 3912369"/>
              <a:gd name="connsiteX0" fmla="*/ 18807 w 12259733"/>
              <a:gd name="connsiteY0" fmla="*/ 239570 h 3912369"/>
              <a:gd name="connsiteX1" fmla="*/ 3066236 w 12259733"/>
              <a:gd name="connsiteY1" fmla="*/ 3904786 h 3912369"/>
              <a:gd name="connsiteX2" fmla="*/ 6249429 w 12259733"/>
              <a:gd name="connsiteY2" fmla="*/ 1627 h 3912369"/>
              <a:gd name="connsiteX3" fmla="*/ 8838205 w 12259733"/>
              <a:gd name="connsiteY3" fmla="*/ 3386759 h 3912369"/>
              <a:gd name="connsiteX4" fmla="*/ 10991607 w 12259733"/>
              <a:gd name="connsiteY4" fmla="*/ 553898 h 3912369"/>
              <a:gd name="connsiteX5" fmla="*/ 12259733 w 12259733"/>
              <a:gd name="connsiteY5" fmla="*/ 2186841 h 3912369"/>
              <a:gd name="connsiteX6" fmla="*/ 12248581 w 12259733"/>
              <a:gd name="connsiteY6" fmla="*/ 3613110 h 3912369"/>
              <a:gd name="connsiteX7" fmla="*/ 0 w 12259733"/>
              <a:gd name="connsiteY7" fmla="*/ 3912368 h 3912369"/>
              <a:gd name="connsiteX8" fmla="*/ 18807 w 12259733"/>
              <a:gd name="connsiteY8" fmla="*/ 239570 h 3912369"/>
              <a:gd name="connsiteX0" fmla="*/ 18807 w 12259733"/>
              <a:gd name="connsiteY0" fmla="*/ 239570 h 3937275"/>
              <a:gd name="connsiteX1" fmla="*/ 3066236 w 12259733"/>
              <a:gd name="connsiteY1" fmla="*/ 3904786 h 3937275"/>
              <a:gd name="connsiteX2" fmla="*/ 6249429 w 12259733"/>
              <a:gd name="connsiteY2" fmla="*/ 1627 h 3937275"/>
              <a:gd name="connsiteX3" fmla="*/ 8838205 w 12259733"/>
              <a:gd name="connsiteY3" fmla="*/ 3386759 h 3937275"/>
              <a:gd name="connsiteX4" fmla="*/ 10991607 w 12259733"/>
              <a:gd name="connsiteY4" fmla="*/ 553898 h 3937275"/>
              <a:gd name="connsiteX5" fmla="*/ 12259733 w 12259733"/>
              <a:gd name="connsiteY5" fmla="*/ 2186841 h 3937275"/>
              <a:gd name="connsiteX6" fmla="*/ 12248581 w 12259733"/>
              <a:gd name="connsiteY6" fmla="*/ 3613110 h 3937275"/>
              <a:gd name="connsiteX7" fmla="*/ 12062861 w 12259733"/>
              <a:gd name="connsiteY7" fmla="*/ 3937275 h 3937275"/>
              <a:gd name="connsiteX8" fmla="*/ 0 w 12259733"/>
              <a:gd name="connsiteY8" fmla="*/ 3912368 h 3937275"/>
              <a:gd name="connsiteX9" fmla="*/ 18807 w 12259733"/>
              <a:gd name="connsiteY9" fmla="*/ 239570 h 3937275"/>
              <a:gd name="connsiteX0" fmla="*/ 18807 w 12259733"/>
              <a:gd name="connsiteY0" fmla="*/ 239570 h 3937398"/>
              <a:gd name="connsiteX1" fmla="*/ 3066236 w 12259733"/>
              <a:gd name="connsiteY1" fmla="*/ 3904786 h 3937398"/>
              <a:gd name="connsiteX2" fmla="*/ 6249429 w 12259733"/>
              <a:gd name="connsiteY2" fmla="*/ 1627 h 3937398"/>
              <a:gd name="connsiteX3" fmla="*/ 8838205 w 12259733"/>
              <a:gd name="connsiteY3" fmla="*/ 3386759 h 3937398"/>
              <a:gd name="connsiteX4" fmla="*/ 10991607 w 12259733"/>
              <a:gd name="connsiteY4" fmla="*/ 553898 h 3937398"/>
              <a:gd name="connsiteX5" fmla="*/ 12259733 w 12259733"/>
              <a:gd name="connsiteY5" fmla="*/ 2186841 h 3937398"/>
              <a:gd name="connsiteX6" fmla="*/ 12248581 w 12259733"/>
              <a:gd name="connsiteY6" fmla="*/ 3613110 h 3937398"/>
              <a:gd name="connsiteX7" fmla="*/ 12062861 w 12259733"/>
              <a:gd name="connsiteY7" fmla="*/ 3937275 h 3937398"/>
              <a:gd name="connsiteX8" fmla="*/ 0 w 12259733"/>
              <a:gd name="connsiteY8" fmla="*/ 3912368 h 3937398"/>
              <a:gd name="connsiteX9" fmla="*/ 18807 w 12259733"/>
              <a:gd name="connsiteY9" fmla="*/ 239570 h 3937398"/>
              <a:gd name="connsiteX0" fmla="*/ 18807 w 12259733"/>
              <a:gd name="connsiteY0" fmla="*/ 239570 h 3937487"/>
              <a:gd name="connsiteX1" fmla="*/ 3066236 w 12259733"/>
              <a:gd name="connsiteY1" fmla="*/ 3904786 h 3937487"/>
              <a:gd name="connsiteX2" fmla="*/ 6249429 w 12259733"/>
              <a:gd name="connsiteY2" fmla="*/ 1627 h 3937487"/>
              <a:gd name="connsiteX3" fmla="*/ 8838205 w 12259733"/>
              <a:gd name="connsiteY3" fmla="*/ 3386759 h 3937487"/>
              <a:gd name="connsiteX4" fmla="*/ 10991607 w 12259733"/>
              <a:gd name="connsiteY4" fmla="*/ 553898 h 3937487"/>
              <a:gd name="connsiteX5" fmla="*/ 12259733 w 12259733"/>
              <a:gd name="connsiteY5" fmla="*/ 2186841 h 3937487"/>
              <a:gd name="connsiteX6" fmla="*/ 12248581 w 12259733"/>
              <a:gd name="connsiteY6" fmla="*/ 3613110 h 3937487"/>
              <a:gd name="connsiteX7" fmla="*/ 12062861 w 12259733"/>
              <a:gd name="connsiteY7" fmla="*/ 3937275 h 3937487"/>
              <a:gd name="connsiteX8" fmla="*/ 0 w 12259733"/>
              <a:gd name="connsiteY8" fmla="*/ 3912368 h 3937487"/>
              <a:gd name="connsiteX9" fmla="*/ 18807 w 12259733"/>
              <a:gd name="connsiteY9" fmla="*/ 239570 h 3937487"/>
              <a:gd name="connsiteX0" fmla="*/ 18807 w 12259733"/>
              <a:gd name="connsiteY0" fmla="*/ 239570 h 3937487"/>
              <a:gd name="connsiteX1" fmla="*/ 3066236 w 12259733"/>
              <a:gd name="connsiteY1" fmla="*/ 3904786 h 3937487"/>
              <a:gd name="connsiteX2" fmla="*/ 6249429 w 12259733"/>
              <a:gd name="connsiteY2" fmla="*/ 1627 h 3937487"/>
              <a:gd name="connsiteX3" fmla="*/ 8838205 w 12259733"/>
              <a:gd name="connsiteY3" fmla="*/ 3386759 h 3937487"/>
              <a:gd name="connsiteX4" fmla="*/ 10991607 w 12259733"/>
              <a:gd name="connsiteY4" fmla="*/ 553898 h 3937487"/>
              <a:gd name="connsiteX5" fmla="*/ 12259733 w 12259733"/>
              <a:gd name="connsiteY5" fmla="*/ 2186841 h 3937487"/>
              <a:gd name="connsiteX6" fmla="*/ 12248581 w 12259733"/>
              <a:gd name="connsiteY6" fmla="*/ 3613110 h 3937487"/>
              <a:gd name="connsiteX7" fmla="*/ 12062861 w 12259733"/>
              <a:gd name="connsiteY7" fmla="*/ 3937275 h 3937487"/>
              <a:gd name="connsiteX8" fmla="*/ 0 w 12259733"/>
              <a:gd name="connsiteY8" fmla="*/ 3912368 h 3937487"/>
              <a:gd name="connsiteX9" fmla="*/ 18807 w 12259733"/>
              <a:gd name="connsiteY9" fmla="*/ 239570 h 3937487"/>
              <a:gd name="connsiteX0" fmla="*/ 18807 w 12259733"/>
              <a:gd name="connsiteY0" fmla="*/ 239570 h 3941209"/>
              <a:gd name="connsiteX1" fmla="*/ 3066236 w 12259733"/>
              <a:gd name="connsiteY1" fmla="*/ 3904786 h 3941209"/>
              <a:gd name="connsiteX2" fmla="*/ 6249429 w 12259733"/>
              <a:gd name="connsiteY2" fmla="*/ 1627 h 3941209"/>
              <a:gd name="connsiteX3" fmla="*/ 8838205 w 12259733"/>
              <a:gd name="connsiteY3" fmla="*/ 3386759 h 3941209"/>
              <a:gd name="connsiteX4" fmla="*/ 10991607 w 12259733"/>
              <a:gd name="connsiteY4" fmla="*/ 553898 h 3941209"/>
              <a:gd name="connsiteX5" fmla="*/ 12259733 w 12259733"/>
              <a:gd name="connsiteY5" fmla="*/ 2186841 h 3941209"/>
              <a:gd name="connsiteX6" fmla="*/ 12248581 w 12259733"/>
              <a:gd name="connsiteY6" fmla="*/ 3613110 h 3941209"/>
              <a:gd name="connsiteX7" fmla="*/ 12062861 w 12259733"/>
              <a:gd name="connsiteY7" fmla="*/ 3937275 h 3941209"/>
              <a:gd name="connsiteX8" fmla="*/ 0 w 12259733"/>
              <a:gd name="connsiteY8" fmla="*/ 3941209 h 3941209"/>
              <a:gd name="connsiteX9" fmla="*/ 18807 w 12259733"/>
              <a:gd name="connsiteY9" fmla="*/ 239570 h 3941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59733" h="3941209">
                <a:moveTo>
                  <a:pt x="18807" y="239570"/>
                </a:moveTo>
                <a:cubicBezTo>
                  <a:pt x="1119187" y="239570"/>
                  <a:pt x="2027799" y="3944443"/>
                  <a:pt x="3066236" y="3904786"/>
                </a:cubicBezTo>
                <a:cubicBezTo>
                  <a:pt x="4104673" y="3865129"/>
                  <a:pt x="5287434" y="87965"/>
                  <a:pt x="6249429" y="1627"/>
                </a:cubicBezTo>
                <a:cubicBezTo>
                  <a:pt x="7211424" y="-84711"/>
                  <a:pt x="8047842" y="3294714"/>
                  <a:pt x="8838205" y="3386759"/>
                </a:cubicBezTo>
                <a:cubicBezTo>
                  <a:pt x="9628568" y="3478804"/>
                  <a:pt x="10421352" y="822353"/>
                  <a:pt x="10991607" y="553898"/>
                </a:cubicBezTo>
                <a:cubicBezTo>
                  <a:pt x="11561862" y="285443"/>
                  <a:pt x="12084104" y="1885865"/>
                  <a:pt x="12259733" y="2186841"/>
                </a:cubicBezTo>
                <a:cubicBezTo>
                  <a:pt x="12256016" y="2912049"/>
                  <a:pt x="12252298" y="2887902"/>
                  <a:pt x="12248581" y="3613110"/>
                </a:cubicBezTo>
                <a:cubicBezTo>
                  <a:pt x="12251025" y="3757119"/>
                  <a:pt x="12186412" y="3944670"/>
                  <a:pt x="12062861" y="3937275"/>
                </a:cubicBezTo>
                <a:lnTo>
                  <a:pt x="0" y="3941209"/>
                </a:lnTo>
                <a:lnTo>
                  <a:pt x="18807" y="239570"/>
                </a:lnTo>
                <a:close/>
              </a:path>
            </a:pathLst>
          </a:custGeom>
          <a:gradFill>
            <a:gsLst>
              <a:gs pos="74000">
                <a:srgbClr val="8100F6"/>
              </a:gs>
              <a:gs pos="0">
                <a:srgbClr val="00DFEE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66B9A35-7B15-1948-A264-7C9E6C9B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891" y="1671043"/>
            <a:ext cx="5420526" cy="60695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you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Futura" panose="020B0602020204020303" pitchFamily="34" charset="-79"/>
              <a:cs typeface="Futura" panose="020B0602020204020303" pitchFamily="34" charset="-79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FFC11EA-2564-E042-AFE1-CD63C4524D37}"/>
              </a:ext>
            </a:extLst>
          </p:cNvPr>
          <p:cNvSpPr/>
          <p:nvPr/>
        </p:nvSpPr>
        <p:spPr>
          <a:xfrm>
            <a:off x="1579354" y="972534"/>
            <a:ext cx="1568580" cy="4991544"/>
          </a:xfrm>
          <a:custGeom>
            <a:avLst/>
            <a:gdLst>
              <a:gd name="connsiteX0" fmla="*/ 0 w 1568580"/>
              <a:gd name="connsiteY0" fmla="*/ 108185 h 4986337"/>
              <a:gd name="connsiteX1" fmla="*/ 108185 w 1568580"/>
              <a:gd name="connsiteY1" fmla="*/ 0 h 4986337"/>
              <a:gd name="connsiteX2" fmla="*/ 1460395 w 1568580"/>
              <a:gd name="connsiteY2" fmla="*/ 0 h 4986337"/>
              <a:gd name="connsiteX3" fmla="*/ 1568580 w 1568580"/>
              <a:gd name="connsiteY3" fmla="*/ 108185 h 4986337"/>
              <a:gd name="connsiteX4" fmla="*/ 1568580 w 1568580"/>
              <a:gd name="connsiteY4" fmla="*/ 4878152 h 4986337"/>
              <a:gd name="connsiteX5" fmla="*/ 1460395 w 1568580"/>
              <a:gd name="connsiteY5" fmla="*/ 4986337 h 4986337"/>
              <a:gd name="connsiteX6" fmla="*/ 108185 w 1568580"/>
              <a:gd name="connsiteY6" fmla="*/ 4986337 h 4986337"/>
              <a:gd name="connsiteX7" fmla="*/ 0 w 1568580"/>
              <a:gd name="connsiteY7" fmla="*/ 4878152 h 4986337"/>
              <a:gd name="connsiteX8" fmla="*/ 0 w 1568580"/>
              <a:gd name="connsiteY8" fmla="*/ 108185 h 4986337"/>
              <a:gd name="connsiteX0" fmla="*/ 0 w 1571955"/>
              <a:gd name="connsiteY0" fmla="*/ 108185 h 4986337"/>
              <a:gd name="connsiteX1" fmla="*/ 108185 w 1571955"/>
              <a:gd name="connsiteY1" fmla="*/ 0 h 4986337"/>
              <a:gd name="connsiteX2" fmla="*/ 1460395 w 1571955"/>
              <a:gd name="connsiteY2" fmla="*/ 0 h 4986337"/>
              <a:gd name="connsiteX3" fmla="*/ 1568580 w 1571955"/>
              <a:gd name="connsiteY3" fmla="*/ 108185 h 4986337"/>
              <a:gd name="connsiteX4" fmla="*/ 1568580 w 1571955"/>
              <a:gd name="connsiteY4" fmla="*/ 4878152 h 4986337"/>
              <a:gd name="connsiteX5" fmla="*/ 1460395 w 1571955"/>
              <a:gd name="connsiteY5" fmla="*/ 4986337 h 4986337"/>
              <a:gd name="connsiteX6" fmla="*/ 108185 w 1571955"/>
              <a:gd name="connsiteY6" fmla="*/ 4986337 h 4986337"/>
              <a:gd name="connsiteX7" fmla="*/ 0 w 1571955"/>
              <a:gd name="connsiteY7" fmla="*/ 4878152 h 4986337"/>
              <a:gd name="connsiteX8" fmla="*/ 0 w 1571955"/>
              <a:gd name="connsiteY8" fmla="*/ 108185 h 4986337"/>
              <a:gd name="connsiteX0" fmla="*/ 0 w 1568580"/>
              <a:gd name="connsiteY0" fmla="*/ 108185 h 4986337"/>
              <a:gd name="connsiteX1" fmla="*/ 108185 w 1568580"/>
              <a:gd name="connsiteY1" fmla="*/ 0 h 4986337"/>
              <a:gd name="connsiteX2" fmla="*/ 1568580 w 1568580"/>
              <a:gd name="connsiteY2" fmla="*/ 108185 h 4986337"/>
              <a:gd name="connsiteX3" fmla="*/ 1568580 w 1568580"/>
              <a:gd name="connsiteY3" fmla="*/ 4878152 h 4986337"/>
              <a:gd name="connsiteX4" fmla="*/ 1460395 w 1568580"/>
              <a:gd name="connsiteY4" fmla="*/ 4986337 h 4986337"/>
              <a:gd name="connsiteX5" fmla="*/ 108185 w 1568580"/>
              <a:gd name="connsiteY5" fmla="*/ 4986337 h 4986337"/>
              <a:gd name="connsiteX6" fmla="*/ 0 w 1568580"/>
              <a:gd name="connsiteY6" fmla="*/ 4878152 h 4986337"/>
              <a:gd name="connsiteX7" fmla="*/ 0 w 1568580"/>
              <a:gd name="connsiteY7" fmla="*/ 108185 h 4986337"/>
              <a:gd name="connsiteX0" fmla="*/ 0 w 1568580"/>
              <a:gd name="connsiteY0" fmla="*/ 108185 h 4986337"/>
              <a:gd name="connsiteX1" fmla="*/ 108185 w 1568580"/>
              <a:gd name="connsiteY1" fmla="*/ 0 h 4986337"/>
              <a:gd name="connsiteX2" fmla="*/ 1568580 w 1568580"/>
              <a:gd name="connsiteY2" fmla="*/ 5154 h 4986337"/>
              <a:gd name="connsiteX3" fmla="*/ 1568580 w 1568580"/>
              <a:gd name="connsiteY3" fmla="*/ 4878152 h 4986337"/>
              <a:gd name="connsiteX4" fmla="*/ 1460395 w 1568580"/>
              <a:gd name="connsiteY4" fmla="*/ 4986337 h 4986337"/>
              <a:gd name="connsiteX5" fmla="*/ 108185 w 1568580"/>
              <a:gd name="connsiteY5" fmla="*/ 4986337 h 4986337"/>
              <a:gd name="connsiteX6" fmla="*/ 0 w 1568580"/>
              <a:gd name="connsiteY6" fmla="*/ 4878152 h 4986337"/>
              <a:gd name="connsiteX7" fmla="*/ 0 w 1568580"/>
              <a:gd name="connsiteY7" fmla="*/ 108185 h 4986337"/>
              <a:gd name="connsiteX0" fmla="*/ 0 w 1568580"/>
              <a:gd name="connsiteY0" fmla="*/ 108185 h 5277427"/>
              <a:gd name="connsiteX1" fmla="*/ 108185 w 1568580"/>
              <a:gd name="connsiteY1" fmla="*/ 0 h 5277427"/>
              <a:gd name="connsiteX2" fmla="*/ 1568580 w 1568580"/>
              <a:gd name="connsiteY2" fmla="*/ 5154 h 5277427"/>
              <a:gd name="connsiteX3" fmla="*/ 1568580 w 1568580"/>
              <a:gd name="connsiteY3" fmla="*/ 4878152 h 5277427"/>
              <a:gd name="connsiteX4" fmla="*/ 108185 w 1568580"/>
              <a:gd name="connsiteY4" fmla="*/ 4986337 h 5277427"/>
              <a:gd name="connsiteX5" fmla="*/ 0 w 1568580"/>
              <a:gd name="connsiteY5" fmla="*/ 4878152 h 5277427"/>
              <a:gd name="connsiteX6" fmla="*/ 0 w 1568580"/>
              <a:gd name="connsiteY6" fmla="*/ 108185 h 5277427"/>
              <a:gd name="connsiteX0" fmla="*/ 0 w 1568580"/>
              <a:gd name="connsiteY0" fmla="*/ 108185 h 4986337"/>
              <a:gd name="connsiteX1" fmla="*/ 108185 w 1568580"/>
              <a:gd name="connsiteY1" fmla="*/ 0 h 4986337"/>
              <a:gd name="connsiteX2" fmla="*/ 1568580 w 1568580"/>
              <a:gd name="connsiteY2" fmla="*/ 5154 h 4986337"/>
              <a:gd name="connsiteX3" fmla="*/ 1568580 w 1568580"/>
              <a:gd name="connsiteY3" fmla="*/ 4878152 h 4986337"/>
              <a:gd name="connsiteX4" fmla="*/ 108185 w 1568580"/>
              <a:gd name="connsiteY4" fmla="*/ 4986337 h 4986337"/>
              <a:gd name="connsiteX5" fmla="*/ 0 w 1568580"/>
              <a:gd name="connsiteY5" fmla="*/ 4878152 h 4986337"/>
              <a:gd name="connsiteX6" fmla="*/ 0 w 1568580"/>
              <a:gd name="connsiteY6" fmla="*/ 108185 h 4986337"/>
              <a:gd name="connsiteX0" fmla="*/ 0 w 1568580"/>
              <a:gd name="connsiteY0" fmla="*/ 108185 h 5010034"/>
              <a:gd name="connsiteX1" fmla="*/ 108185 w 1568580"/>
              <a:gd name="connsiteY1" fmla="*/ 0 h 5010034"/>
              <a:gd name="connsiteX2" fmla="*/ 1568580 w 1568580"/>
              <a:gd name="connsiteY2" fmla="*/ 5154 h 5010034"/>
              <a:gd name="connsiteX3" fmla="*/ 1568580 w 1568580"/>
              <a:gd name="connsiteY3" fmla="*/ 4981183 h 5010034"/>
              <a:gd name="connsiteX4" fmla="*/ 108185 w 1568580"/>
              <a:gd name="connsiteY4" fmla="*/ 4986337 h 5010034"/>
              <a:gd name="connsiteX5" fmla="*/ 0 w 1568580"/>
              <a:gd name="connsiteY5" fmla="*/ 4878152 h 5010034"/>
              <a:gd name="connsiteX6" fmla="*/ 0 w 1568580"/>
              <a:gd name="connsiteY6" fmla="*/ 108185 h 5010034"/>
              <a:gd name="connsiteX0" fmla="*/ 0 w 1568580"/>
              <a:gd name="connsiteY0" fmla="*/ 108185 h 4986337"/>
              <a:gd name="connsiteX1" fmla="*/ 108185 w 1568580"/>
              <a:gd name="connsiteY1" fmla="*/ 0 h 4986337"/>
              <a:gd name="connsiteX2" fmla="*/ 1568580 w 1568580"/>
              <a:gd name="connsiteY2" fmla="*/ 5154 h 4986337"/>
              <a:gd name="connsiteX3" fmla="*/ 1568580 w 1568580"/>
              <a:gd name="connsiteY3" fmla="*/ 4981183 h 4986337"/>
              <a:gd name="connsiteX4" fmla="*/ 108185 w 1568580"/>
              <a:gd name="connsiteY4" fmla="*/ 4986337 h 4986337"/>
              <a:gd name="connsiteX5" fmla="*/ 0 w 1568580"/>
              <a:gd name="connsiteY5" fmla="*/ 4878152 h 4986337"/>
              <a:gd name="connsiteX6" fmla="*/ 0 w 1568580"/>
              <a:gd name="connsiteY6" fmla="*/ 108185 h 4986337"/>
              <a:gd name="connsiteX0" fmla="*/ 0 w 1568580"/>
              <a:gd name="connsiteY0" fmla="*/ 108185 h 4991122"/>
              <a:gd name="connsiteX1" fmla="*/ 108185 w 1568580"/>
              <a:gd name="connsiteY1" fmla="*/ 0 h 4991122"/>
              <a:gd name="connsiteX2" fmla="*/ 1568580 w 1568580"/>
              <a:gd name="connsiteY2" fmla="*/ 5154 h 4991122"/>
              <a:gd name="connsiteX3" fmla="*/ 1568580 w 1568580"/>
              <a:gd name="connsiteY3" fmla="*/ 4991122 h 4991122"/>
              <a:gd name="connsiteX4" fmla="*/ 108185 w 1568580"/>
              <a:gd name="connsiteY4" fmla="*/ 4986337 h 4991122"/>
              <a:gd name="connsiteX5" fmla="*/ 0 w 1568580"/>
              <a:gd name="connsiteY5" fmla="*/ 4878152 h 4991122"/>
              <a:gd name="connsiteX6" fmla="*/ 0 w 1568580"/>
              <a:gd name="connsiteY6" fmla="*/ 108185 h 4991122"/>
              <a:gd name="connsiteX0" fmla="*/ 0 w 1568580"/>
              <a:gd name="connsiteY0" fmla="*/ 108607 h 4991544"/>
              <a:gd name="connsiteX1" fmla="*/ 108185 w 1568580"/>
              <a:gd name="connsiteY1" fmla="*/ 422 h 4991544"/>
              <a:gd name="connsiteX2" fmla="*/ 1568580 w 1568580"/>
              <a:gd name="connsiteY2" fmla="*/ 0 h 4991544"/>
              <a:gd name="connsiteX3" fmla="*/ 1568580 w 1568580"/>
              <a:gd name="connsiteY3" fmla="*/ 4991544 h 4991544"/>
              <a:gd name="connsiteX4" fmla="*/ 108185 w 1568580"/>
              <a:gd name="connsiteY4" fmla="*/ 4986759 h 4991544"/>
              <a:gd name="connsiteX5" fmla="*/ 0 w 1568580"/>
              <a:gd name="connsiteY5" fmla="*/ 4878574 h 4991544"/>
              <a:gd name="connsiteX6" fmla="*/ 0 w 1568580"/>
              <a:gd name="connsiteY6" fmla="*/ 108607 h 499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8580" h="4991544">
                <a:moveTo>
                  <a:pt x="0" y="108607"/>
                </a:moveTo>
                <a:cubicBezTo>
                  <a:pt x="0" y="48858"/>
                  <a:pt x="48436" y="422"/>
                  <a:pt x="108185" y="422"/>
                </a:cubicBezTo>
                <a:lnTo>
                  <a:pt x="1568580" y="0"/>
                </a:lnTo>
                <a:lnTo>
                  <a:pt x="1568580" y="4991544"/>
                </a:lnTo>
                <a:lnTo>
                  <a:pt x="108185" y="4986759"/>
                </a:lnTo>
                <a:cubicBezTo>
                  <a:pt x="48436" y="4986759"/>
                  <a:pt x="0" y="4938323"/>
                  <a:pt x="0" y="4878574"/>
                </a:cubicBezTo>
                <a:lnTo>
                  <a:pt x="0" y="10860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78E442-B0A2-3D49-BA57-7AA41CBB6C60}"/>
              </a:ext>
            </a:extLst>
          </p:cNvPr>
          <p:cNvSpPr/>
          <p:nvPr/>
        </p:nvSpPr>
        <p:spPr>
          <a:xfrm>
            <a:off x="1683498" y="1060836"/>
            <a:ext cx="126124" cy="1261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1F9CBF-8B6B-EA4F-BD8E-246D72C5BFA5}"/>
              </a:ext>
            </a:extLst>
          </p:cNvPr>
          <p:cNvSpPr/>
          <p:nvPr/>
        </p:nvSpPr>
        <p:spPr>
          <a:xfrm>
            <a:off x="1913766" y="1055786"/>
            <a:ext cx="126124" cy="1261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13ABB9-ED51-2347-B0FC-3F2918739EB1}"/>
              </a:ext>
            </a:extLst>
          </p:cNvPr>
          <p:cNvSpPr/>
          <p:nvPr/>
        </p:nvSpPr>
        <p:spPr>
          <a:xfrm>
            <a:off x="2144034" y="1055786"/>
            <a:ext cx="126124" cy="1261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5BCA1D-B7DB-654F-A70B-FDB58350D6A3}"/>
              </a:ext>
            </a:extLst>
          </p:cNvPr>
          <p:cNvSpPr/>
          <p:nvPr/>
        </p:nvSpPr>
        <p:spPr>
          <a:xfrm>
            <a:off x="2020907" y="1487978"/>
            <a:ext cx="677858" cy="677858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879D98-A108-4B40-A48F-E8D7C5389602}"/>
              </a:ext>
            </a:extLst>
          </p:cNvPr>
          <p:cNvSpPr txBox="1"/>
          <p:nvPr/>
        </p:nvSpPr>
        <p:spPr>
          <a:xfrm>
            <a:off x="1871872" y="2165836"/>
            <a:ext cx="98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username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6AF76D-1EC0-4A4C-B1C3-D81618803C32}"/>
              </a:ext>
            </a:extLst>
          </p:cNvPr>
          <p:cNvSpPr txBox="1"/>
          <p:nvPr/>
        </p:nvSpPr>
        <p:spPr>
          <a:xfrm>
            <a:off x="1863532" y="5500020"/>
            <a:ext cx="98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settings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625AA-55D6-2D4F-8D29-2A171239ECB9}"/>
              </a:ext>
            </a:extLst>
          </p:cNvPr>
          <p:cNvSpPr txBox="1"/>
          <p:nvPr/>
        </p:nvSpPr>
        <p:spPr>
          <a:xfrm>
            <a:off x="1871872" y="3165390"/>
            <a:ext cx="98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Share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04CD5-D71F-2C4B-90BE-B7D34BF9E13E}"/>
              </a:ext>
            </a:extLst>
          </p:cNvPr>
          <p:cNvSpPr txBox="1"/>
          <p:nvPr/>
        </p:nvSpPr>
        <p:spPr>
          <a:xfrm>
            <a:off x="1871872" y="3559919"/>
            <a:ext cx="98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Browse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20304D-3C1E-A244-B6A7-1B00B2ACC67C}"/>
              </a:ext>
            </a:extLst>
          </p:cNvPr>
          <p:cNvCxnSpPr/>
          <p:nvPr/>
        </p:nvCxnSpPr>
        <p:spPr>
          <a:xfrm flipH="1">
            <a:off x="1785449" y="5379704"/>
            <a:ext cx="11621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0EC0E88-E41B-A744-8379-0D7950F287D5}"/>
              </a:ext>
            </a:extLst>
          </p:cNvPr>
          <p:cNvSpPr/>
          <p:nvPr/>
        </p:nvSpPr>
        <p:spPr>
          <a:xfrm>
            <a:off x="1639456" y="2737298"/>
            <a:ext cx="1431636" cy="351149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48418B-ABC8-8B4D-9C4A-973D540D55A2}"/>
              </a:ext>
            </a:extLst>
          </p:cNvPr>
          <p:cNvSpPr txBox="1"/>
          <p:nvPr/>
        </p:nvSpPr>
        <p:spPr>
          <a:xfrm>
            <a:off x="1863532" y="2770861"/>
            <a:ext cx="98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FEE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Create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9C4DF7-3BB7-034F-BC9F-8C4E25F5C215}"/>
              </a:ext>
            </a:extLst>
          </p:cNvPr>
          <p:cNvSpPr/>
          <p:nvPr/>
        </p:nvSpPr>
        <p:spPr>
          <a:xfrm>
            <a:off x="3360153" y="2608707"/>
            <a:ext cx="3192753" cy="822621"/>
          </a:xfrm>
          <a:prstGeom prst="rect">
            <a:avLst/>
          </a:prstGeom>
          <a:solidFill>
            <a:srgbClr val="0C85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Futura" panose="020B0602020204020303" pitchFamily="34" charset="-79"/>
                <a:cs typeface="Futura" panose="020B0602020204020303" pitchFamily="34" charset="-79"/>
              </a:rPr>
              <a:t>NEW SONG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39E0E0-6D31-1843-BCDB-10BBC3C1C052}"/>
              </a:ext>
            </a:extLst>
          </p:cNvPr>
          <p:cNvSpPr/>
          <p:nvPr/>
        </p:nvSpPr>
        <p:spPr>
          <a:xfrm>
            <a:off x="6765125" y="2608707"/>
            <a:ext cx="3196180" cy="8226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Song 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389BBFB-272A-924C-810D-0BF87579639B}"/>
              </a:ext>
            </a:extLst>
          </p:cNvPr>
          <p:cNvSpPr/>
          <p:nvPr/>
        </p:nvSpPr>
        <p:spPr>
          <a:xfrm>
            <a:off x="9118405" y="3069292"/>
            <a:ext cx="782896" cy="303406"/>
          </a:xfrm>
          <a:prstGeom prst="roundRect">
            <a:avLst>
              <a:gd name="adj" fmla="val 5400"/>
            </a:avLst>
          </a:prstGeom>
          <a:gradFill>
            <a:gsLst>
              <a:gs pos="88000">
                <a:srgbClr val="0C85A2">
                  <a:lumMod val="100000"/>
                </a:srgbClr>
              </a:gs>
              <a:gs pos="0">
                <a:srgbClr val="00DFEE">
                  <a:lumMod val="88000"/>
                </a:srgbClr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Select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CB8411-A059-F047-99DD-7C2A891AADDF}"/>
              </a:ext>
            </a:extLst>
          </p:cNvPr>
          <p:cNvSpPr/>
          <p:nvPr/>
        </p:nvSpPr>
        <p:spPr>
          <a:xfrm>
            <a:off x="3350602" y="3559918"/>
            <a:ext cx="3196180" cy="8226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Song 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A048BAD-7DAA-D247-B5DE-707286CCD757}"/>
              </a:ext>
            </a:extLst>
          </p:cNvPr>
          <p:cNvSpPr/>
          <p:nvPr/>
        </p:nvSpPr>
        <p:spPr>
          <a:xfrm>
            <a:off x="5679706" y="4014702"/>
            <a:ext cx="782896" cy="303406"/>
          </a:xfrm>
          <a:prstGeom prst="roundRect">
            <a:avLst>
              <a:gd name="adj" fmla="val 5400"/>
            </a:avLst>
          </a:prstGeom>
          <a:gradFill>
            <a:gsLst>
              <a:gs pos="88000">
                <a:srgbClr val="0C85A2">
                  <a:lumMod val="100000"/>
                </a:srgbClr>
              </a:gs>
              <a:gs pos="0">
                <a:srgbClr val="00DFEE">
                  <a:lumMod val="88000"/>
                </a:srgbClr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Select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E056B4-1ED3-704A-A208-D6C654C96C2F}"/>
              </a:ext>
            </a:extLst>
          </p:cNvPr>
          <p:cNvSpPr/>
          <p:nvPr/>
        </p:nvSpPr>
        <p:spPr>
          <a:xfrm>
            <a:off x="6759001" y="3559918"/>
            <a:ext cx="3196180" cy="8226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Song 3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2DECE7A-2608-C242-9BB5-E59028EB99BF}"/>
              </a:ext>
            </a:extLst>
          </p:cNvPr>
          <p:cNvSpPr/>
          <p:nvPr/>
        </p:nvSpPr>
        <p:spPr>
          <a:xfrm>
            <a:off x="9088105" y="4014702"/>
            <a:ext cx="782896" cy="303406"/>
          </a:xfrm>
          <a:prstGeom prst="roundRect">
            <a:avLst>
              <a:gd name="adj" fmla="val 5400"/>
            </a:avLst>
          </a:prstGeom>
          <a:gradFill>
            <a:gsLst>
              <a:gs pos="88000">
                <a:srgbClr val="0C85A2">
                  <a:lumMod val="100000"/>
                </a:srgbClr>
              </a:gs>
              <a:gs pos="0">
                <a:srgbClr val="00DFEE">
                  <a:lumMod val="88000"/>
                </a:srgbClr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Select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DF3517-E0ED-5146-BF4E-CFB96F81C6DA}"/>
              </a:ext>
            </a:extLst>
          </p:cNvPr>
          <p:cNvSpPr/>
          <p:nvPr/>
        </p:nvSpPr>
        <p:spPr>
          <a:xfrm>
            <a:off x="3350602" y="4557083"/>
            <a:ext cx="3196180" cy="8226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Song 4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62A3AB6-3885-1442-AE4C-8F89B35AAA55}"/>
              </a:ext>
            </a:extLst>
          </p:cNvPr>
          <p:cNvSpPr/>
          <p:nvPr/>
        </p:nvSpPr>
        <p:spPr>
          <a:xfrm>
            <a:off x="5679706" y="5011867"/>
            <a:ext cx="782896" cy="303406"/>
          </a:xfrm>
          <a:prstGeom prst="roundRect">
            <a:avLst>
              <a:gd name="adj" fmla="val 5400"/>
            </a:avLst>
          </a:prstGeom>
          <a:gradFill>
            <a:gsLst>
              <a:gs pos="88000">
                <a:srgbClr val="0C85A2">
                  <a:lumMod val="100000"/>
                </a:srgbClr>
              </a:gs>
              <a:gs pos="0">
                <a:srgbClr val="00DFEE">
                  <a:lumMod val="88000"/>
                </a:srgbClr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Select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E34DF7-0C1B-2740-9DE4-4E5A3E90405E}"/>
              </a:ext>
            </a:extLst>
          </p:cNvPr>
          <p:cNvSpPr/>
          <p:nvPr/>
        </p:nvSpPr>
        <p:spPr>
          <a:xfrm>
            <a:off x="6759001" y="4557083"/>
            <a:ext cx="3196180" cy="8226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Song 5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6663234-DBF3-6F47-B519-20BD1C6CC6E2}"/>
              </a:ext>
            </a:extLst>
          </p:cNvPr>
          <p:cNvSpPr/>
          <p:nvPr/>
        </p:nvSpPr>
        <p:spPr>
          <a:xfrm>
            <a:off x="9088105" y="5011867"/>
            <a:ext cx="782896" cy="303406"/>
          </a:xfrm>
          <a:prstGeom prst="roundRect">
            <a:avLst>
              <a:gd name="adj" fmla="val 5400"/>
            </a:avLst>
          </a:prstGeom>
          <a:gradFill>
            <a:gsLst>
              <a:gs pos="88000">
                <a:srgbClr val="0C85A2">
                  <a:lumMod val="100000"/>
                </a:srgbClr>
              </a:gs>
              <a:gs pos="0">
                <a:srgbClr val="00DFEE">
                  <a:lumMod val="88000"/>
                </a:srgbClr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Select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9BCC79B-C6AA-DE4E-A94C-D4DCB9A9F815}"/>
              </a:ext>
            </a:extLst>
          </p:cNvPr>
          <p:cNvSpPr/>
          <p:nvPr/>
        </p:nvSpPr>
        <p:spPr>
          <a:xfrm>
            <a:off x="8236274" y="1089602"/>
            <a:ext cx="1893010" cy="251964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search…</a:t>
            </a:r>
          </a:p>
        </p:txBody>
      </p:sp>
    </p:spTree>
    <p:extLst>
      <p:ext uri="{BB962C8B-B14F-4D97-AF65-F5344CB8AC3E}">
        <p14:creationId xmlns:p14="http://schemas.microsoft.com/office/powerpoint/2010/main" val="306412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9EB3C6DB-903E-CC4F-9668-6B6AAA4320E9}"/>
              </a:ext>
            </a:extLst>
          </p:cNvPr>
          <p:cNvSpPr/>
          <p:nvPr/>
        </p:nvSpPr>
        <p:spPr>
          <a:xfrm>
            <a:off x="1677761" y="-331767"/>
            <a:ext cx="8520953" cy="3160692"/>
          </a:xfrm>
          <a:custGeom>
            <a:avLst/>
            <a:gdLst>
              <a:gd name="connsiteX0" fmla="*/ 1528763 w 7588019"/>
              <a:gd name="connsiteY0" fmla="*/ 1143000 h 2814637"/>
              <a:gd name="connsiteX1" fmla="*/ 5443538 w 7588019"/>
              <a:gd name="connsiteY1" fmla="*/ 57150 h 2814637"/>
              <a:gd name="connsiteX2" fmla="*/ 6000750 w 7588019"/>
              <a:gd name="connsiteY2" fmla="*/ 0 h 2814637"/>
              <a:gd name="connsiteX3" fmla="*/ 5986463 w 7588019"/>
              <a:gd name="connsiteY3" fmla="*/ 200025 h 2814637"/>
              <a:gd name="connsiteX4" fmla="*/ 5972175 w 7588019"/>
              <a:gd name="connsiteY4" fmla="*/ 242887 h 2814637"/>
              <a:gd name="connsiteX5" fmla="*/ 5929313 w 7588019"/>
              <a:gd name="connsiteY5" fmla="*/ 285750 h 2814637"/>
              <a:gd name="connsiteX6" fmla="*/ 5900738 w 7588019"/>
              <a:gd name="connsiteY6" fmla="*/ 328612 h 2814637"/>
              <a:gd name="connsiteX7" fmla="*/ 5857875 w 7588019"/>
              <a:gd name="connsiteY7" fmla="*/ 371475 h 2814637"/>
              <a:gd name="connsiteX8" fmla="*/ 5786438 w 7588019"/>
              <a:gd name="connsiteY8" fmla="*/ 457200 h 2814637"/>
              <a:gd name="connsiteX9" fmla="*/ 5700713 w 7588019"/>
              <a:gd name="connsiteY9" fmla="*/ 514350 h 2814637"/>
              <a:gd name="connsiteX10" fmla="*/ 5614988 w 7588019"/>
              <a:gd name="connsiteY10" fmla="*/ 571500 h 2814637"/>
              <a:gd name="connsiteX11" fmla="*/ 5529263 w 7588019"/>
              <a:gd name="connsiteY11" fmla="*/ 628650 h 2814637"/>
              <a:gd name="connsiteX12" fmla="*/ 5486400 w 7588019"/>
              <a:gd name="connsiteY12" fmla="*/ 657225 h 2814637"/>
              <a:gd name="connsiteX13" fmla="*/ 5400675 w 7588019"/>
              <a:gd name="connsiteY13" fmla="*/ 685800 h 2814637"/>
              <a:gd name="connsiteX14" fmla="*/ 5343525 w 7588019"/>
              <a:gd name="connsiteY14" fmla="*/ 714375 h 2814637"/>
              <a:gd name="connsiteX15" fmla="*/ 5286375 w 7588019"/>
              <a:gd name="connsiteY15" fmla="*/ 728662 h 2814637"/>
              <a:gd name="connsiteX16" fmla="*/ 5172075 w 7588019"/>
              <a:gd name="connsiteY16" fmla="*/ 757237 h 2814637"/>
              <a:gd name="connsiteX17" fmla="*/ 5114925 w 7588019"/>
              <a:gd name="connsiteY17" fmla="*/ 771525 h 2814637"/>
              <a:gd name="connsiteX18" fmla="*/ 5029200 w 7588019"/>
              <a:gd name="connsiteY18" fmla="*/ 785812 h 2814637"/>
              <a:gd name="connsiteX19" fmla="*/ 5029200 w 7588019"/>
              <a:gd name="connsiteY19" fmla="*/ 785812 h 2814637"/>
              <a:gd name="connsiteX20" fmla="*/ 5072063 w 7588019"/>
              <a:gd name="connsiteY20" fmla="*/ 900112 h 2814637"/>
              <a:gd name="connsiteX21" fmla="*/ 5157788 w 7588019"/>
              <a:gd name="connsiteY21" fmla="*/ 971550 h 2814637"/>
              <a:gd name="connsiteX22" fmla="*/ 5300663 w 7588019"/>
              <a:gd name="connsiteY22" fmla="*/ 1014412 h 2814637"/>
              <a:gd name="connsiteX23" fmla="*/ 5629275 w 7588019"/>
              <a:gd name="connsiteY23" fmla="*/ 1000125 h 2814637"/>
              <a:gd name="connsiteX24" fmla="*/ 5715000 w 7588019"/>
              <a:gd name="connsiteY24" fmla="*/ 971550 h 2814637"/>
              <a:gd name="connsiteX25" fmla="*/ 5843588 w 7588019"/>
              <a:gd name="connsiteY25" fmla="*/ 928687 h 2814637"/>
              <a:gd name="connsiteX26" fmla="*/ 5929313 w 7588019"/>
              <a:gd name="connsiteY26" fmla="*/ 900112 h 2814637"/>
              <a:gd name="connsiteX27" fmla="*/ 6072188 w 7588019"/>
              <a:gd name="connsiteY27" fmla="*/ 828675 h 2814637"/>
              <a:gd name="connsiteX28" fmla="*/ 6115050 w 7588019"/>
              <a:gd name="connsiteY28" fmla="*/ 800100 h 2814637"/>
              <a:gd name="connsiteX29" fmla="*/ 6157913 w 7588019"/>
              <a:gd name="connsiteY29" fmla="*/ 785812 h 2814637"/>
              <a:gd name="connsiteX30" fmla="*/ 6315075 w 7588019"/>
              <a:gd name="connsiteY30" fmla="*/ 714375 h 2814637"/>
              <a:gd name="connsiteX31" fmla="*/ 6372225 w 7588019"/>
              <a:gd name="connsiteY31" fmla="*/ 700087 h 2814637"/>
              <a:gd name="connsiteX32" fmla="*/ 6572250 w 7588019"/>
              <a:gd name="connsiteY32" fmla="*/ 614362 h 2814637"/>
              <a:gd name="connsiteX33" fmla="*/ 6672263 w 7588019"/>
              <a:gd name="connsiteY33" fmla="*/ 585787 h 2814637"/>
              <a:gd name="connsiteX34" fmla="*/ 6843713 w 7588019"/>
              <a:gd name="connsiteY34" fmla="*/ 514350 h 2814637"/>
              <a:gd name="connsiteX35" fmla="*/ 6943725 w 7588019"/>
              <a:gd name="connsiteY35" fmla="*/ 485775 h 2814637"/>
              <a:gd name="connsiteX36" fmla="*/ 7129463 w 7588019"/>
              <a:gd name="connsiteY36" fmla="*/ 414337 h 2814637"/>
              <a:gd name="connsiteX37" fmla="*/ 7272338 w 7588019"/>
              <a:gd name="connsiteY37" fmla="*/ 385762 h 2814637"/>
              <a:gd name="connsiteX38" fmla="*/ 7329488 w 7588019"/>
              <a:gd name="connsiteY38" fmla="*/ 371475 h 2814637"/>
              <a:gd name="connsiteX39" fmla="*/ 7543800 w 7588019"/>
              <a:gd name="connsiteY39" fmla="*/ 385762 h 2814637"/>
              <a:gd name="connsiteX40" fmla="*/ 7586663 w 7588019"/>
              <a:gd name="connsiteY40" fmla="*/ 428625 h 2814637"/>
              <a:gd name="connsiteX41" fmla="*/ 7515225 w 7588019"/>
              <a:gd name="connsiteY41" fmla="*/ 671512 h 2814637"/>
              <a:gd name="connsiteX42" fmla="*/ 7472363 w 7588019"/>
              <a:gd name="connsiteY42" fmla="*/ 700087 h 2814637"/>
              <a:gd name="connsiteX43" fmla="*/ 7415213 w 7588019"/>
              <a:gd name="connsiteY43" fmla="*/ 757237 h 2814637"/>
              <a:gd name="connsiteX44" fmla="*/ 7358063 w 7588019"/>
              <a:gd name="connsiteY44" fmla="*/ 785812 h 2814637"/>
              <a:gd name="connsiteX45" fmla="*/ 7243763 w 7588019"/>
              <a:gd name="connsiteY45" fmla="*/ 857250 h 2814637"/>
              <a:gd name="connsiteX46" fmla="*/ 7100888 w 7588019"/>
              <a:gd name="connsiteY46" fmla="*/ 900112 h 2814637"/>
              <a:gd name="connsiteX47" fmla="*/ 6915150 w 7588019"/>
              <a:gd name="connsiteY47" fmla="*/ 985837 h 2814637"/>
              <a:gd name="connsiteX48" fmla="*/ 6858000 w 7588019"/>
              <a:gd name="connsiteY48" fmla="*/ 1014412 h 2814637"/>
              <a:gd name="connsiteX49" fmla="*/ 6815138 w 7588019"/>
              <a:gd name="connsiteY49" fmla="*/ 1028700 h 2814637"/>
              <a:gd name="connsiteX50" fmla="*/ 6757988 w 7588019"/>
              <a:gd name="connsiteY50" fmla="*/ 1057275 h 2814637"/>
              <a:gd name="connsiteX51" fmla="*/ 6672263 w 7588019"/>
              <a:gd name="connsiteY51" fmla="*/ 1114425 h 2814637"/>
              <a:gd name="connsiteX52" fmla="*/ 6572250 w 7588019"/>
              <a:gd name="connsiteY52" fmla="*/ 1157287 h 2814637"/>
              <a:gd name="connsiteX53" fmla="*/ 6472238 w 7588019"/>
              <a:gd name="connsiteY53" fmla="*/ 1200150 h 2814637"/>
              <a:gd name="connsiteX54" fmla="*/ 6415088 w 7588019"/>
              <a:gd name="connsiteY54" fmla="*/ 1243012 h 2814637"/>
              <a:gd name="connsiteX55" fmla="*/ 6229350 w 7588019"/>
              <a:gd name="connsiteY55" fmla="*/ 1314450 h 2814637"/>
              <a:gd name="connsiteX56" fmla="*/ 6143625 w 7588019"/>
              <a:gd name="connsiteY56" fmla="*/ 1357312 h 2814637"/>
              <a:gd name="connsiteX57" fmla="*/ 6086475 w 7588019"/>
              <a:gd name="connsiteY57" fmla="*/ 1400175 h 2814637"/>
              <a:gd name="connsiteX58" fmla="*/ 6000750 w 7588019"/>
              <a:gd name="connsiteY58" fmla="*/ 1428750 h 2814637"/>
              <a:gd name="connsiteX59" fmla="*/ 5872163 w 7588019"/>
              <a:gd name="connsiteY59" fmla="*/ 1514475 h 2814637"/>
              <a:gd name="connsiteX60" fmla="*/ 5800725 w 7588019"/>
              <a:gd name="connsiteY60" fmla="*/ 1543050 h 2814637"/>
              <a:gd name="connsiteX61" fmla="*/ 5614988 w 7588019"/>
              <a:gd name="connsiteY61" fmla="*/ 1671637 h 2814637"/>
              <a:gd name="connsiteX62" fmla="*/ 5500688 w 7588019"/>
              <a:gd name="connsiteY62" fmla="*/ 1728787 h 2814637"/>
              <a:gd name="connsiteX63" fmla="*/ 5257800 w 7588019"/>
              <a:gd name="connsiteY63" fmla="*/ 1843087 h 2814637"/>
              <a:gd name="connsiteX64" fmla="*/ 4929188 w 7588019"/>
              <a:gd name="connsiteY64" fmla="*/ 1971675 h 2814637"/>
              <a:gd name="connsiteX65" fmla="*/ 4843463 w 7588019"/>
              <a:gd name="connsiteY65" fmla="*/ 2000250 h 2814637"/>
              <a:gd name="connsiteX66" fmla="*/ 4543425 w 7588019"/>
              <a:gd name="connsiteY66" fmla="*/ 2114550 h 2814637"/>
              <a:gd name="connsiteX67" fmla="*/ 4300538 w 7588019"/>
              <a:gd name="connsiteY67" fmla="*/ 2257425 h 2814637"/>
              <a:gd name="connsiteX68" fmla="*/ 4014788 w 7588019"/>
              <a:gd name="connsiteY68" fmla="*/ 2386012 h 2814637"/>
              <a:gd name="connsiteX69" fmla="*/ 3886200 w 7588019"/>
              <a:gd name="connsiteY69" fmla="*/ 2428875 h 2814637"/>
              <a:gd name="connsiteX70" fmla="*/ 3700463 w 7588019"/>
              <a:gd name="connsiteY70" fmla="*/ 2486025 h 2814637"/>
              <a:gd name="connsiteX71" fmla="*/ 3657600 w 7588019"/>
              <a:gd name="connsiteY71" fmla="*/ 2500312 h 2814637"/>
              <a:gd name="connsiteX72" fmla="*/ 3571875 w 7588019"/>
              <a:gd name="connsiteY72" fmla="*/ 2514600 h 2814637"/>
              <a:gd name="connsiteX73" fmla="*/ 3514725 w 7588019"/>
              <a:gd name="connsiteY73" fmla="*/ 2543175 h 2814637"/>
              <a:gd name="connsiteX74" fmla="*/ 3314700 w 7588019"/>
              <a:gd name="connsiteY74" fmla="*/ 2586037 h 2814637"/>
              <a:gd name="connsiteX75" fmla="*/ 3157538 w 7588019"/>
              <a:gd name="connsiteY75" fmla="*/ 2643187 h 2814637"/>
              <a:gd name="connsiteX76" fmla="*/ 3100388 w 7588019"/>
              <a:gd name="connsiteY76" fmla="*/ 2657475 h 2814637"/>
              <a:gd name="connsiteX77" fmla="*/ 2943225 w 7588019"/>
              <a:gd name="connsiteY77" fmla="*/ 2714625 h 2814637"/>
              <a:gd name="connsiteX78" fmla="*/ 2886075 w 7588019"/>
              <a:gd name="connsiteY78" fmla="*/ 2743200 h 2814637"/>
              <a:gd name="connsiteX79" fmla="*/ 2757488 w 7588019"/>
              <a:gd name="connsiteY79" fmla="*/ 2771775 h 2814637"/>
              <a:gd name="connsiteX80" fmla="*/ 2714625 w 7588019"/>
              <a:gd name="connsiteY80" fmla="*/ 2786062 h 2814637"/>
              <a:gd name="connsiteX81" fmla="*/ 2614613 w 7588019"/>
              <a:gd name="connsiteY81" fmla="*/ 2814637 h 2814637"/>
              <a:gd name="connsiteX82" fmla="*/ 2443163 w 7588019"/>
              <a:gd name="connsiteY82" fmla="*/ 2800350 h 2814637"/>
              <a:gd name="connsiteX83" fmla="*/ 2328863 w 7588019"/>
              <a:gd name="connsiteY83" fmla="*/ 2743200 h 2814637"/>
              <a:gd name="connsiteX84" fmla="*/ 2271713 w 7588019"/>
              <a:gd name="connsiteY84" fmla="*/ 2657475 h 2814637"/>
              <a:gd name="connsiteX85" fmla="*/ 2286000 w 7588019"/>
              <a:gd name="connsiteY85" fmla="*/ 2586037 h 2814637"/>
              <a:gd name="connsiteX86" fmla="*/ 2371725 w 7588019"/>
              <a:gd name="connsiteY86" fmla="*/ 2543175 h 2814637"/>
              <a:gd name="connsiteX87" fmla="*/ 2528888 w 7588019"/>
              <a:gd name="connsiteY87" fmla="*/ 2514600 h 2814637"/>
              <a:gd name="connsiteX88" fmla="*/ 2714625 w 7588019"/>
              <a:gd name="connsiteY88" fmla="*/ 2500312 h 2814637"/>
              <a:gd name="connsiteX89" fmla="*/ 2871788 w 7588019"/>
              <a:gd name="connsiteY89" fmla="*/ 2486025 h 2814637"/>
              <a:gd name="connsiteX90" fmla="*/ 2957513 w 7588019"/>
              <a:gd name="connsiteY90" fmla="*/ 2471737 h 2814637"/>
              <a:gd name="connsiteX91" fmla="*/ 3043238 w 7588019"/>
              <a:gd name="connsiteY91" fmla="*/ 2443162 h 2814637"/>
              <a:gd name="connsiteX92" fmla="*/ 3157538 w 7588019"/>
              <a:gd name="connsiteY92" fmla="*/ 2400300 h 2814637"/>
              <a:gd name="connsiteX93" fmla="*/ 3228975 w 7588019"/>
              <a:gd name="connsiteY93" fmla="*/ 2357437 h 2814637"/>
              <a:gd name="connsiteX94" fmla="*/ 3314700 w 7588019"/>
              <a:gd name="connsiteY94" fmla="*/ 2328862 h 2814637"/>
              <a:gd name="connsiteX95" fmla="*/ 3443288 w 7588019"/>
              <a:gd name="connsiteY95" fmla="*/ 2228850 h 2814637"/>
              <a:gd name="connsiteX96" fmla="*/ 3557588 w 7588019"/>
              <a:gd name="connsiteY96" fmla="*/ 2128837 h 2814637"/>
              <a:gd name="connsiteX97" fmla="*/ 3614738 w 7588019"/>
              <a:gd name="connsiteY97" fmla="*/ 2043112 h 2814637"/>
              <a:gd name="connsiteX98" fmla="*/ 3600450 w 7588019"/>
              <a:gd name="connsiteY98" fmla="*/ 1943100 h 2814637"/>
              <a:gd name="connsiteX99" fmla="*/ 3543300 w 7588019"/>
              <a:gd name="connsiteY99" fmla="*/ 1928812 h 2814637"/>
              <a:gd name="connsiteX100" fmla="*/ 3500438 w 7588019"/>
              <a:gd name="connsiteY100" fmla="*/ 1914525 h 2814637"/>
              <a:gd name="connsiteX101" fmla="*/ 3200400 w 7588019"/>
              <a:gd name="connsiteY101" fmla="*/ 1900237 h 2814637"/>
              <a:gd name="connsiteX102" fmla="*/ 2786063 w 7588019"/>
              <a:gd name="connsiteY102" fmla="*/ 1914525 h 2814637"/>
              <a:gd name="connsiteX103" fmla="*/ 2657475 w 7588019"/>
              <a:gd name="connsiteY103" fmla="*/ 1943100 h 2814637"/>
              <a:gd name="connsiteX104" fmla="*/ 2586038 w 7588019"/>
              <a:gd name="connsiteY104" fmla="*/ 1971675 h 2814637"/>
              <a:gd name="connsiteX105" fmla="*/ 2528888 w 7588019"/>
              <a:gd name="connsiteY105" fmla="*/ 1985962 h 2814637"/>
              <a:gd name="connsiteX106" fmla="*/ 2457450 w 7588019"/>
              <a:gd name="connsiteY106" fmla="*/ 2028825 h 2814637"/>
              <a:gd name="connsiteX107" fmla="*/ 2400300 w 7588019"/>
              <a:gd name="connsiteY107" fmla="*/ 2043112 h 2814637"/>
              <a:gd name="connsiteX108" fmla="*/ 2357438 w 7588019"/>
              <a:gd name="connsiteY108" fmla="*/ 2057400 h 2814637"/>
              <a:gd name="connsiteX109" fmla="*/ 2286000 w 7588019"/>
              <a:gd name="connsiteY109" fmla="*/ 2071687 h 2814637"/>
              <a:gd name="connsiteX110" fmla="*/ 2228850 w 7588019"/>
              <a:gd name="connsiteY110" fmla="*/ 2085975 h 2814637"/>
              <a:gd name="connsiteX111" fmla="*/ 2143125 w 7588019"/>
              <a:gd name="connsiteY111" fmla="*/ 2071687 h 2814637"/>
              <a:gd name="connsiteX112" fmla="*/ 2128838 w 7588019"/>
              <a:gd name="connsiteY112" fmla="*/ 1885950 h 2814637"/>
              <a:gd name="connsiteX113" fmla="*/ 2171700 w 7588019"/>
              <a:gd name="connsiteY113" fmla="*/ 1843087 h 2814637"/>
              <a:gd name="connsiteX114" fmla="*/ 2328863 w 7588019"/>
              <a:gd name="connsiteY114" fmla="*/ 1757362 h 2814637"/>
              <a:gd name="connsiteX115" fmla="*/ 2528888 w 7588019"/>
              <a:gd name="connsiteY115" fmla="*/ 1685925 h 2814637"/>
              <a:gd name="connsiteX116" fmla="*/ 2586038 w 7588019"/>
              <a:gd name="connsiteY116" fmla="*/ 1671637 h 2814637"/>
              <a:gd name="connsiteX117" fmla="*/ 2686050 w 7588019"/>
              <a:gd name="connsiteY117" fmla="*/ 1657350 h 2814637"/>
              <a:gd name="connsiteX118" fmla="*/ 2771775 w 7588019"/>
              <a:gd name="connsiteY118" fmla="*/ 1643062 h 2814637"/>
              <a:gd name="connsiteX119" fmla="*/ 3071813 w 7588019"/>
              <a:gd name="connsiteY119" fmla="*/ 1585912 h 2814637"/>
              <a:gd name="connsiteX120" fmla="*/ 3186113 w 7588019"/>
              <a:gd name="connsiteY120" fmla="*/ 1528762 h 2814637"/>
              <a:gd name="connsiteX121" fmla="*/ 3328988 w 7588019"/>
              <a:gd name="connsiteY121" fmla="*/ 1443037 h 2814637"/>
              <a:gd name="connsiteX122" fmla="*/ 3414713 w 7588019"/>
              <a:gd name="connsiteY122" fmla="*/ 1371600 h 2814637"/>
              <a:gd name="connsiteX123" fmla="*/ 3429000 w 7588019"/>
              <a:gd name="connsiteY123" fmla="*/ 1328737 h 2814637"/>
              <a:gd name="connsiteX124" fmla="*/ 3371850 w 7588019"/>
              <a:gd name="connsiteY124" fmla="*/ 1314450 h 2814637"/>
              <a:gd name="connsiteX125" fmla="*/ 3128963 w 7588019"/>
              <a:gd name="connsiteY125" fmla="*/ 1328737 h 2814637"/>
              <a:gd name="connsiteX126" fmla="*/ 3014663 w 7588019"/>
              <a:gd name="connsiteY126" fmla="*/ 1343025 h 2814637"/>
              <a:gd name="connsiteX127" fmla="*/ 2871788 w 7588019"/>
              <a:gd name="connsiteY127" fmla="*/ 1371600 h 2814637"/>
              <a:gd name="connsiteX128" fmla="*/ 2786063 w 7588019"/>
              <a:gd name="connsiteY128" fmla="*/ 1385887 h 2814637"/>
              <a:gd name="connsiteX129" fmla="*/ 2714625 w 7588019"/>
              <a:gd name="connsiteY129" fmla="*/ 1414462 h 2814637"/>
              <a:gd name="connsiteX130" fmla="*/ 2628900 w 7588019"/>
              <a:gd name="connsiteY130" fmla="*/ 1428750 h 2814637"/>
              <a:gd name="connsiteX131" fmla="*/ 2471738 w 7588019"/>
              <a:gd name="connsiteY131" fmla="*/ 1471612 h 2814637"/>
              <a:gd name="connsiteX132" fmla="*/ 2328863 w 7588019"/>
              <a:gd name="connsiteY132" fmla="*/ 1543050 h 2814637"/>
              <a:gd name="connsiteX133" fmla="*/ 2243138 w 7588019"/>
              <a:gd name="connsiteY133" fmla="*/ 1585912 h 2814637"/>
              <a:gd name="connsiteX134" fmla="*/ 2057400 w 7588019"/>
              <a:gd name="connsiteY134" fmla="*/ 1685925 h 2814637"/>
              <a:gd name="connsiteX135" fmla="*/ 2000250 w 7588019"/>
              <a:gd name="connsiteY135" fmla="*/ 1700212 h 2814637"/>
              <a:gd name="connsiteX136" fmla="*/ 1857375 w 7588019"/>
              <a:gd name="connsiteY136" fmla="*/ 1757362 h 2814637"/>
              <a:gd name="connsiteX137" fmla="*/ 1800225 w 7588019"/>
              <a:gd name="connsiteY137" fmla="*/ 1785937 h 2814637"/>
              <a:gd name="connsiteX138" fmla="*/ 1700213 w 7588019"/>
              <a:gd name="connsiteY138" fmla="*/ 1814512 h 2814637"/>
              <a:gd name="connsiteX139" fmla="*/ 1585913 w 7588019"/>
              <a:gd name="connsiteY139" fmla="*/ 1871662 h 2814637"/>
              <a:gd name="connsiteX140" fmla="*/ 1528763 w 7588019"/>
              <a:gd name="connsiteY140" fmla="*/ 1885950 h 2814637"/>
              <a:gd name="connsiteX141" fmla="*/ 1443038 w 7588019"/>
              <a:gd name="connsiteY141" fmla="*/ 1928812 h 2814637"/>
              <a:gd name="connsiteX142" fmla="*/ 1100138 w 7588019"/>
              <a:gd name="connsiteY142" fmla="*/ 2043112 h 2814637"/>
              <a:gd name="connsiteX143" fmla="*/ 785813 w 7588019"/>
              <a:gd name="connsiteY143" fmla="*/ 2143125 h 2814637"/>
              <a:gd name="connsiteX144" fmla="*/ 557213 w 7588019"/>
              <a:gd name="connsiteY144" fmla="*/ 2185987 h 2814637"/>
              <a:gd name="connsiteX145" fmla="*/ 500063 w 7588019"/>
              <a:gd name="connsiteY145" fmla="*/ 2200275 h 2814637"/>
              <a:gd name="connsiteX146" fmla="*/ 242888 w 7588019"/>
              <a:gd name="connsiteY146" fmla="*/ 2243137 h 2814637"/>
              <a:gd name="connsiteX147" fmla="*/ 28575 w 7588019"/>
              <a:gd name="connsiteY147" fmla="*/ 2200275 h 2814637"/>
              <a:gd name="connsiteX148" fmla="*/ 0 w 7588019"/>
              <a:gd name="connsiteY148" fmla="*/ 2157412 h 2814637"/>
              <a:gd name="connsiteX149" fmla="*/ 57150 w 7588019"/>
              <a:gd name="connsiteY149" fmla="*/ 1928812 h 2814637"/>
              <a:gd name="connsiteX150" fmla="*/ 100013 w 7588019"/>
              <a:gd name="connsiteY150" fmla="*/ 1900237 h 2814637"/>
              <a:gd name="connsiteX151" fmla="*/ 328613 w 7588019"/>
              <a:gd name="connsiteY151" fmla="*/ 1700212 h 2814637"/>
              <a:gd name="connsiteX152" fmla="*/ 414338 w 7588019"/>
              <a:gd name="connsiteY152" fmla="*/ 1643062 h 2814637"/>
              <a:gd name="connsiteX153" fmla="*/ 528638 w 7588019"/>
              <a:gd name="connsiteY153" fmla="*/ 1585912 h 2814637"/>
              <a:gd name="connsiteX154" fmla="*/ 600075 w 7588019"/>
              <a:gd name="connsiteY154" fmla="*/ 1528762 h 2814637"/>
              <a:gd name="connsiteX155" fmla="*/ 642938 w 7588019"/>
              <a:gd name="connsiteY155" fmla="*/ 1514475 h 2814637"/>
              <a:gd name="connsiteX156" fmla="*/ 700088 w 7588019"/>
              <a:gd name="connsiteY156" fmla="*/ 1485900 h 2814637"/>
              <a:gd name="connsiteX157" fmla="*/ 800100 w 7588019"/>
              <a:gd name="connsiteY157" fmla="*/ 1443037 h 2814637"/>
              <a:gd name="connsiteX158" fmla="*/ 842963 w 7588019"/>
              <a:gd name="connsiteY158" fmla="*/ 1428750 h 2814637"/>
              <a:gd name="connsiteX159" fmla="*/ 928688 w 7588019"/>
              <a:gd name="connsiteY159" fmla="*/ 1385887 h 2814637"/>
              <a:gd name="connsiteX160" fmla="*/ 1028700 w 7588019"/>
              <a:gd name="connsiteY160" fmla="*/ 1357312 h 2814637"/>
              <a:gd name="connsiteX161" fmla="*/ 1071563 w 7588019"/>
              <a:gd name="connsiteY161" fmla="*/ 1343025 h 2814637"/>
              <a:gd name="connsiteX162" fmla="*/ 1143000 w 7588019"/>
              <a:gd name="connsiteY162" fmla="*/ 1328737 h 2814637"/>
              <a:gd name="connsiteX163" fmla="*/ 1243013 w 7588019"/>
              <a:gd name="connsiteY163" fmla="*/ 1300162 h 2814637"/>
              <a:gd name="connsiteX164" fmla="*/ 1343025 w 7588019"/>
              <a:gd name="connsiteY164" fmla="*/ 1285875 h 2814637"/>
              <a:gd name="connsiteX165" fmla="*/ 1485900 w 7588019"/>
              <a:gd name="connsiteY165" fmla="*/ 1257300 h 2814637"/>
              <a:gd name="connsiteX166" fmla="*/ 1571625 w 7588019"/>
              <a:gd name="connsiteY166" fmla="*/ 1243012 h 2814637"/>
              <a:gd name="connsiteX167" fmla="*/ 1614488 w 7588019"/>
              <a:gd name="connsiteY167" fmla="*/ 1228725 h 2814637"/>
              <a:gd name="connsiteX168" fmla="*/ 1714500 w 7588019"/>
              <a:gd name="connsiteY168" fmla="*/ 1200150 h 2814637"/>
              <a:gd name="connsiteX169" fmla="*/ 1800225 w 7588019"/>
              <a:gd name="connsiteY169" fmla="*/ 1114425 h 2814637"/>
              <a:gd name="connsiteX170" fmla="*/ 2600325 w 7588019"/>
              <a:gd name="connsiteY170" fmla="*/ 828675 h 2814637"/>
              <a:gd name="connsiteX171" fmla="*/ 1643063 w 7588019"/>
              <a:gd name="connsiteY171" fmla="*/ 1128712 h 2814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7588019" h="2814637">
                <a:moveTo>
                  <a:pt x="1528763" y="1143000"/>
                </a:moveTo>
                <a:lnTo>
                  <a:pt x="5443538" y="57150"/>
                </a:lnTo>
                <a:lnTo>
                  <a:pt x="6000750" y="0"/>
                </a:lnTo>
                <a:cubicBezTo>
                  <a:pt x="5995988" y="66675"/>
                  <a:pt x="5994273" y="133638"/>
                  <a:pt x="5986463" y="200025"/>
                </a:cubicBezTo>
                <a:cubicBezTo>
                  <a:pt x="5984703" y="214982"/>
                  <a:pt x="5980529" y="230356"/>
                  <a:pt x="5972175" y="242887"/>
                </a:cubicBezTo>
                <a:cubicBezTo>
                  <a:pt x="5960967" y="259699"/>
                  <a:pt x="5942248" y="270228"/>
                  <a:pt x="5929313" y="285750"/>
                </a:cubicBezTo>
                <a:cubicBezTo>
                  <a:pt x="5918320" y="298941"/>
                  <a:pt x="5911731" y="315421"/>
                  <a:pt x="5900738" y="328612"/>
                </a:cubicBezTo>
                <a:cubicBezTo>
                  <a:pt x="5887803" y="344134"/>
                  <a:pt x="5870810" y="355953"/>
                  <a:pt x="5857875" y="371475"/>
                </a:cubicBezTo>
                <a:cubicBezTo>
                  <a:pt x="5814429" y="423609"/>
                  <a:pt x="5845751" y="411067"/>
                  <a:pt x="5786438" y="457200"/>
                </a:cubicBezTo>
                <a:cubicBezTo>
                  <a:pt x="5759329" y="478285"/>
                  <a:pt x="5729288" y="495300"/>
                  <a:pt x="5700713" y="514350"/>
                </a:cubicBezTo>
                <a:lnTo>
                  <a:pt x="5614988" y="571500"/>
                </a:lnTo>
                <a:lnTo>
                  <a:pt x="5529263" y="628650"/>
                </a:lnTo>
                <a:cubicBezTo>
                  <a:pt x="5514975" y="638175"/>
                  <a:pt x="5502690" y="651795"/>
                  <a:pt x="5486400" y="657225"/>
                </a:cubicBezTo>
                <a:cubicBezTo>
                  <a:pt x="5457825" y="666750"/>
                  <a:pt x="5427616" y="672330"/>
                  <a:pt x="5400675" y="685800"/>
                </a:cubicBezTo>
                <a:cubicBezTo>
                  <a:pt x="5381625" y="695325"/>
                  <a:pt x="5363467" y="706897"/>
                  <a:pt x="5343525" y="714375"/>
                </a:cubicBezTo>
                <a:cubicBezTo>
                  <a:pt x="5325139" y="721270"/>
                  <a:pt x="5305256" y="723267"/>
                  <a:pt x="5286375" y="728662"/>
                </a:cubicBezTo>
                <a:cubicBezTo>
                  <a:pt x="5152320" y="766964"/>
                  <a:pt x="5368179" y="713658"/>
                  <a:pt x="5172075" y="757237"/>
                </a:cubicBezTo>
                <a:cubicBezTo>
                  <a:pt x="5152906" y="761497"/>
                  <a:pt x="5134180" y="767674"/>
                  <a:pt x="5114925" y="771525"/>
                </a:cubicBezTo>
                <a:cubicBezTo>
                  <a:pt x="5086518" y="777206"/>
                  <a:pt x="5029200" y="785812"/>
                  <a:pt x="5029200" y="785812"/>
                </a:cubicBezTo>
                <a:lnTo>
                  <a:pt x="5029200" y="785812"/>
                </a:lnTo>
                <a:cubicBezTo>
                  <a:pt x="5043488" y="823912"/>
                  <a:pt x="5055225" y="863068"/>
                  <a:pt x="5072063" y="900112"/>
                </a:cubicBezTo>
                <a:cubicBezTo>
                  <a:pt x="5097657" y="956418"/>
                  <a:pt x="5103631" y="940603"/>
                  <a:pt x="5157788" y="971550"/>
                </a:cubicBezTo>
                <a:cubicBezTo>
                  <a:pt x="5244422" y="1021055"/>
                  <a:pt x="5152759" y="993284"/>
                  <a:pt x="5300663" y="1014412"/>
                </a:cubicBezTo>
                <a:cubicBezTo>
                  <a:pt x="5410200" y="1009650"/>
                  <a:pt x="5520216" y="1011407"/>
                  <a:pt x="5629275" y="1000125"/>
                </a:cubicBezTo>
                <a:cubicBezTo>
                  <a:pt x="5659236" y="997026"/>
                  <a:pt x="5686150" y="980205"/>
                  <a:pt x="5715000" y="971550"/>
                </a:cubicBezTo>
                <a:cubicBezTo>
                  <a:pt x="5900715" y="915835"/>
                  <a:pt x="5618497" y="1010538"/>
                  <a:pt x="5843588" y="928687"/>
                </a:cubicBezTo>
                <a:cubicBezTo>
                  <a:pt x="5871895" y="918393"/>
                  <a:pt x="5902372" y="913582"/>
                  <a:pt x="5929313" y="900112"/>
                </a:cubicBezTo>
                <a:cubicBezTo>
                  <a:pt x="5976938" y="876300"/>
                  <a:pt x="6027885" y="858211"/>
                  <a:pt x="6072188" y="828675"/>
                </a:cubicBezTo>
                <a:cubicBezTo>
                  <a:pt x="6086475" y="819150"/>
                  <a:pt x="6099692" y="807779"/>
                  <a:pt x="6115050" y="800100"/>
                </a:cubicBezTo>
                <a:cubicBezTo>
                  <a:pt x="6128521" y="793365"/>
                  <a:pt x="6144070" y="791745"/>
                  <a:pt x="6157913" y="785812"/>
                </a:cubicBezTo>
                <a:cubicBezTo>
                  <a:pt x="6275828" y="735277"/>
                  <a:pt x="6147252" y="775402"/>
                  <a:pt x="6315075" y="714375"/>
                </a:cubicBezTo>
                <a:cubicBezTo>
                  <a:pt x="6333529" y="707664"/>
                  <a:pt x="6353924" y="707204"/>
                  <a:pt x="6372225" y="700087"/>
                </a:cubicBezTo>
                <a:cubicBezTo>
                  <a:pt x="6439833" y="673795"/>
                  <a:pt x="6502501" y="634290"/>
                  <a:pt x="6572250" y="614362"/>
                </a:cubicBezTo>
                <a:cubicBezTo>
                  <a:pt x="6605588" y="604837"/>
                  <a:pt x="6639729" y="597773"/>
                  <a:pt x="6672263" y="585787"/>
                </a:cubicBezTo>
                <a:cubicBezTo>
                  <a:pt x="6730358" y="564384"/>
                  <a:pt x="6784183" y="531359"/>
                  <a:pt x="6843713" y="514350"/>
                </a:cubicBezTo>
                <a:cubicBezTo>
                  <a:pt x="6877050" y="504825"/>
                  <a:pt x="6911074" y="497436"/>
                  <a:pt x="6943725" y="485775"/>
                </a:cubicBezTo>
                <a:cubicBezTo>
                  <a:pt x="7044042" y="449947"/>
                  <a:pt x="7032068" y="438686"/>
                  <a:pt x="7129463" y="414337"/>
                </a:cubicBezTo>
                <a:cubicBezTo>
                  <a:pt x="7176581" y="402557"/>
                  <a:pt x="7225220" y="397541"/>
                  <a:pt x="7272338" y="385762"/>
                </a:cubicBezTo>
                <a:lnTo>
                  <a:pt x="7329488" y="371475"/>
                </a:lnTo>
                <a:cubicBezTo>
                  <a:pt x="7400925" y="376237"/>
                  <a:pt x="7473909" y="370231"/>
                  <a:pt x="7543800" y="385762"/>
                </a:cubicBezTo>
                <a:cubicBezTo>
                  <a:pt x="7563525" y="390145"/>
                  <a:pt x="7583341" y="408694"/>
                  <a:pt x="7586663" y="428625"/>
                </a:cubicBezTo>
                <a:cubicBezTo>
                  <a:pt x="7594925" y="478198"/>
                  <a:pt x="7564741" y="638501"/>
                  <a:pt x="7515225" y="671512"/>
                </a:cubicBezTo>
                <a:cubicBezTo>
                  <a:pt x="7500938" y="681037"/>
                  <a:pt x="7485400" y="688912"/>
                  <a:pt x="7472363" y="700087"/>
                </a:cubicBezTo>
                <a:cubicBezTo>
                  <a:pt x="7451908" y="717620"/>
                  <a:pt x="7436766" y="741073"/>
                  <a:pt x="7415213" y="757237"/>
                </a:cubicBezTo>
                <a:cubicBezTo>
                  <a:pt x="7398174" y="770016"/>
                  <a:pt x="7376460" y="775080"/>
                  <a:pt x="7358063" y="785812"/>
                </a:cubicBezTo>
                <a:cubicBezTo>
                  <a:pt x="7319254" y="808451"/>
                  <a:pt x="7286387" y="843042"/>
                  <a:pt x="7243763" y="857250"/>
                </a:cubicBezTo>
                <a:cubicBezTo>
                  <a:pt x="7139409" y="892035"/>
                  <a:pt x="7187259" y="878520"/>
                  <a:pt x="7100888" y="900112"/>
                </a:cubicBezTo>
                <a:cubicBezTo>
                  <a:pt x="6917611" y="991752"/>
                  <a:pt x="7118448" y="893430"/>
                  <a:pt x="6915150" y="985837"/>
                </a:cubicBezTo>
                <a:cubicBezTo>
                  <a:pt x="6895760" y="994650"/>
                  <a:pt x="6877576" y="1006022"/>
                  <a:pt x="6858000" y="1014412"/>
                </a:cubicBezTo>
                <a:cubicBezTo>
                  <a:pt x="6844157" y="1020345"/>
                  <a:pt x="6828981" y="1022767"/>
                  <a:pt x="6815138" y="1028700"/>
                </a:cubicBezTo>
                <a:cubicBezTo>
                  <a:pt x="6795562" y="1037090"/>
                  <a:pt x="6776251" y="1046317"/>
                  <a:pt x="6757988" y="1057275"/>
                </a:cubicBezTo>
                <a:cubicBezTo>
                  <a:pt x="6728539" y="1074944"/>
                  <a:pt x="6704844" y="1103565"/>
                  <a:pt x="6672263" y="1114425"/>
                </a:cubicBezTo>
                <a:cubicBezTo>
                  <a:pt x="6590473" y="1141687"/>
                  <a:pt x="6669346" y="1113152"/>
                  <a:pt x="6572250" y="1157287"/>
                </a:cubicBezTo>
                <a:cubicBezTo>
                  <a:pt x="6539231" y="1172296"/>
                  <a:pt x="6504079" y="1182782"/>
                  <a:pt x="6472238" y="1200150"/>
                </a:cubicBezTo>
                <a:cubicBezTo>
                  <a:pt x="6451333" y="1211553"/>
                  <a:pt x="6436634" y="1232873"/>
                  <a:pt x="6415088" y="1243012"/>
                </a:cubicBezTo>
                <a:cubicBezTo>
                  <a:pt x="6355068" y="1271257"/>
                  <a:pt x="6288681" y="1284785"/>
                  <a:pt x="6229350" y="1314450"/>
                </a:cubicBezTo>
                <a:cubicBezTo>
                  <a:pt x="6200775" y="1328737"/>
                  <a:pt x="6171020" y="1340875"/>
                  <a:pt x="6143625" y="1357312"/>
                </a:cubicBezTo>
                <a:cubicBezTo>
                  <a:pt x="6123206" y="1369563"/>
                  <a:pt x="6107774" y="1389526"/>
                  <a:pt x="6086475" y="1400175"/>
                </a:cubicBezTo>
                <a:cubicBezTo>
                  <a:pt x="6059534" y="1413645"/>
                  <a:pt x="6029325" y="1419225"/>
                  <a:pt x="6000750" y="1428750"/>
                </a:cubicBezTo>
                <a:cubicBezTo>
                  <a:pt x="5952894" y="1464641"/>
                  <a:pt x="5927272" y="1486920"/>
                  <a:pt x="5872163" y="1514475"/>
                </a:cubicBezTo>
                <a:cubicBezTo>
                  <a:pt x="5849224" y="1525945"/>
                  <a:pt x="5823664" y="1531580"/>
                  <a:pt x="5800725" y="1543050"/>
                </a:cubicBezTo>
                <a:cubicBezTo>
                  <a:pt x="5698669" y="1594077"/>
                  <a:pt x="5733977" y="1597269"/>
                  <a:pt x="5614988" y="1671637"/>
                </a:cubicBezTo>
                <a:cubicBezTo>
                  <a:pt x="5578866" y="1694213"/>
                  <a:pt x="5539090" y="1710354"/>
                  <a:pt x="5500688" y="1728787"/>
                </a:cubicBezTo>
                <a:cubicBezTo>
                  <a:pt x="5420020" y="1767507"/>
                  <a:pt x="5341127" y="1810481"/>
                  <a:pt x="5257800" y="1843087"/>
                </a:cubicBezTo>
                <a:cubicBezTo>
                  <a:pt x="5148263" y="1885950"/>
                  <a:pt x="5040777" y="1934479"/>
                  <a:pt x="4929188" y="1971675"/>
                </a:cubicBezTo>
                <a:cubicBezTo>
                  <a:pt x="4900613" y="1981200"/>
                  <a:pt x="4871513" y="1989274"/>
                  <a:pt x="4843463" y="2000250"/>
                </a:cubicBezTo>
                <a:cubicBezTo>
                  <a:pt x="4544618" y="2117189"/>
                  <a:pt x="4693995" y="2076906"/>
                  <a:pt x="4543425" y="2114550"/>
                </a:cubicBezTo>
                <a:cubicBezTo>
                  <a:pt x="4462463" y="2162175"/>
                  <a:pt x="4384552" y="2215418"/>
                  <a:pt x="4300538" y="2257425"/>
                </a:cubicBezTo>
                <a:cubicBezTo>
                  <a:pt x="4192820" y="2311284"/>
                  <a:pt x="4169863" y="2323982"/>
                  <a:pt x="4014788" y="2386012"/>
                </a:cubicBezTo>
                <a:cubicBezTo>
                  <a:pt x="3972838" y="2402792"/>
                  <a:pt x="3929254" y="2415176"/>
                  <a:pt x="3886200" y="2428875"/>
                </a:cubicBezTo>
                <a:cubicBezTo>
                  <a:pt x="3824473" y="2448516"/>
                  <a:pt x="3762291" y="2466704"/>
                  <a:pt x="3700463" y="2486025"/>
                </a:cubicBezTo>
                <a:cubicBezTo>
                  <a:pt x="3686088" y="2490517"/>
                  <a:pt x="3672456" y="2497836"/>
                  <a:pt x="3657600" y="2500312"/>
                </a:cubicBezTo>
                <a:lnTo>
                  <a:pt x="3571875" y="2514600"/>
                </a:lnTo>
                <a:cubicBezTo>
                  <a:pt x="3552825" y="2524125"/>
                  <a:pt x="3535204" y="2537324"/>
                  <a:pt x="3514725" y="2543175"/>
                </a:cubicBezTo>
                <a:cubicBezTo>
                  <a:pt x="3512123" y="2543918"/>
                  <a:pt x="3354470" y="2572780"/>
                  <a:pt x="3314700" y="2586037"/>
                </a:cubicBezTo>
                <a:cubicBezTo>
                  <a:pt x="3261817" y="2603665"/>
                  <a:pt x="3210421" y="2625559"/>
                  <a:pt x="3157538" y="2643187"/>
                </a:cubicBezTo>
                <a:cubicBezTo>
                  <a:pt x="3138909" y="2649397"/>
                  <a:pt x="3119017" y="2651265"/>
                  <a:pt x="3100388" y="2657475"/>
                </a:cubicBezTo>
                <a:cubicBezTo>
                  <a:pt x="3047505" y="2675103"/>
                  <a:pt x="2994982" y="2693922"/>
                  <a:pt x="2943225" y="2714625"/>
                </a:cubicBezTo>
                <a:cubicBezTo>
                  <a:pt x="2923450" y="2722535"/>
                  <a:pt x="2906432" y="2736936"/>
                  <a:pt x="2886075" y="2743200"/>
                </a:cubicBezTo>
                <a:cubicBezTo>
                  <a:pt x="2844109" y="2756113"/>
                  <a:pt x="2800085" y="2761126"/>
                  <a:pt x="2757488" y="2771775"/>
                </a:cubicBezTo>
                <a:cubicBezTo>
                  <a:pt x="2742877" y="2775428"/>
                  <a:pt x="2729050" y="2781734"/>
                  <a:pt x="2714625" y="2786062"/>
                </a:cubicBezTo>
                <a:cubicBezTo>
                  <a:pt x="2681416" y="2796025"/>
                  <a:pt x="2647950" y="2805112"/>
                  <a:pt x="2614613" y="2814637"/>
                </a:cubicBezTo>
                <a:cubicBezTo>
                  <a:pt x="2557463" y="2809875"/>
                  <a:pt x="2498799" y="2814259"/>
                  <a:pt x="2443163" y="2800350"/>
                </a:cubicBezTo>
                <a:cubicBezTo>
                  <a:pt x="2401838" y="2790019"/>
                  <a:pt x="2328863" y="2743200"/>
                  <a:pt x="2328863" y="2743200"/>
                </a:cubicBezTo>
                <a:cubicBezTo>
                  <a:pt x="2309813" y="2714625"/>
                  <a:pt x="2264978" y="2691151"/>
                  <a:pt x="2271713" y="2657475"/>
                </a:cubicBezTo>
                <a:cubicBezTo>
                  <a:pt x="2276475" y="2633662"/>
                  <a:pt x="2273952" y="2607122"/>
                  <a:pt x="2286000" y="2586037"/>
                </a:cubicBezTo>
                <a:cubicBezTo>
                  <a:pt x="2297640" y="2565667"/>
                  <a:pt x="2350946" y="2548370"/>
                  <a:pt x="2371725" y="2543175"/>
                </a:cubicBezTo>
                <a:cubicBezTo>
                  <a:pt x="2398080" y="2536586"/>
                  <a:pt x="2506876" y="2516917"/>
                  <a:pt x="2528888" y="2514600"/>
                </a:cubicBezTo>
                <a:cubicBezTo>
                  <a:pt x="2590642" y="2508100"/>
                  <a:pt x="2652744" y="2505469"/>
                  <a:pt x="2714625" y="2500312"/>
                </a:cubicBezTo>
                <a:cubicBezTo>
                  <a:pt x="2767047" y="2495944"/>
                  <a:pt x="2819545" y="2492171"/>
                  <a:pt x="2871788" y="2486025"/>
                </a:cubicBezTo>
                <a:cubicBezTo>
                  <a:pt x="2900559" y="2482640"/>
                  <a:pt x="2929409" y="2478763"/>
                  <a:pt x="2957513" y="2471737"/>
                </a:cubicBezTo>
                <a:cubicBezTo>
                  <a:pt x="2986734" y="2464432"/>
                  <a:pt x="3014663" y="2452687"/>
                  <a:pt x="3043238" y="2443162"/>
                </a:cubicBezTo>
                <a:cubicBezTo>
                  <a:pt x="3080336" y="2430796"/>
                  <a:pt x="3123367" y="2417385"/>
                  <a:pt x="3157538" y="2400300"/>
                </a:cubicBezTo>
                <a:cubicBezTo>
                  <a:pt x="3182376" y="2387881"/>
                  <a:pt x="3203694" y="2368928"/>
                  <a:pt x="3228975" y="2357437"/>
                </a:cubicBezTo>
                <a:cubicBezTo>
                  <a:pt x="3256396" y="2344973"/>
                  <a:pt x="3314700" y="2328862"/>
                  <a:pt x="3314700" y="2328862"/>
                </a:cubicBezTo>
                <a:lnTo>
                  <a:pt x="3443288" y="2228850"/>
                </a:lnTo>
                <a:cubicBezTo>
                  <a:pt x="3491130" y="2192048"/>
                  <a:pt x="3518514" y="2177680"/>
                  <a:pt x="3557588" y="2128837"/>
                </a:cubicBezTo>
                <a:cubicBezTo>
                  <a:pt x="3579042" y="2102020"/>
                  <a:pt x="3614738" y="2043112"/>
                  <a:pt x="3614738" y="2043112"/>
                </a:cubicBezTo>
                <a:cubicBezTo>
                  <a:pt x="3609975" y="2009775"/>
                  <a:pt x="3618298" y="1971657"/>
                  <a:pt x="3600450" y="1943100"/>
                </a:cubicBezTo>
                <a:cubicBezTo>
                  <a:pt x="3590043" y="1926448"/>
                  <a:pt x="3562181" y="1934207"/>
                  <a:pt x="3543300" y="1928812"/>
                </a:cubicBezTo>
                <a:cubicBezTo>
                  <a:pt x="3528819" y="1924675"/>
                  <a:pt x="3515446" y="1915776"/>
                  <a:pt x="3500438" y="1914525"/>
                </a:cubicBezTo>
                <a:cubicBezTo>
                  <a:pt x="3400658" y="1906210"/>
                  <a:pt x="3300413" y="1905000"/>
                  <a:pt x="3200400" y="1900237"/>
                </a:cubicBezTo>
                <a:cubicBezTo>
                  <a:pt x="3062288" y="1905000"/>
                  <a:pt x="2924032" y="1906641"/>
                  <a:pt x="2786063" y="1914525"/>
                </a:cubicBezTo>
                <a:cubicBezTo>
                  <a:pt x="2737873" y="1917279"/>
                  <a:pt x="2700584" y="1926934"/>
                  <a:pt x="2657475" y="1943100"/>
                </a:cubicBezTo>
                <a:cubicBezTo>
                  <a:pt x="2633461" y="1952105"/>
                  <a:pt x="2610369" y="1963565"/>
                  <a:pt x="2586038" y="1971675"/>
                </a:cubicBezTo>
                <a:cubicBezTo>
                  <a:pt x="2567409" y="1977884"/>
                  <a:pt x="2547938" y="1981200"/>
                  <a:pt x="2528888" y="1985962"/>
                </a:cubicBezTo>
                <a:cubicBezTo>
                  <a:pt x="2505075" y="2000250"/>
                  <a:pt x="2482827" y="2017547"/>
                  <a:pt x="2457450" y="2028825"/>
                </a:cubicBezTo>
                <a:cubicBezTo>
                  <a:pt x="2439506" y="2036800"/>
                  <a:pt x="2419181" y="2037717"/>
                  <a:pt x="2400300" y="2043112"/>
                </a:cubicBezTo>
                <a:cubicBezTo>
                  <a:pt x="2385819" y="2047249"/>
                  <a:pt x="2372049" y="2053747"/>
                  <a:pt x="2357438" y="2057400"/>
                </a:cubicBezTo>
                <a:cubicBezTo>
                  <a:pt x="2333879" y="2063290"/>
                  <a:pt x="2309706" y="2066419"/>
                  <a:pt x="2286000" y="2071687"/>
                </a:cubicBezTo>
                <a:cubicBezTo>
                  <a:pt x="2266831" y="2075947"/>
                  <a:pt x="2247900" y="2081212"/>
                  <a:pt x="2228850" y="2085975"/>
                </a:cubicBezTo>
                <a:cubicBezTo>
                  <a:pt x="2200275" y="2081212"/>
                  <a:pt x="2169036" y="2084642"/>
                  <a:pt x="2143125" y="2071687"/>
                </a:cubicBezTo>
                <a:cubicBezTo>
                  <a:pt x="2083630" y="2041940"/>
                  <a:pt x="2125022" y="1898352"/>
                  <a:pt x="2128838" y="1885950"/>
                </a:cubicBezTo>
                <a:cubicBezTo>
                  <a:pt x="2134780" y="1866638"/>
                  <a:pt x="2156178" y="1856022"/>
                  <a:pt x="2171700" y="1843087"/>
                </a:cubicBezTo>
                <a:cubicBezTo>
                  <a:pt x="2207825" y="1812983"/>
                  <a:pt x="2303842" y="1767370"/>
                  <a:pt x="2328863" y="1757362"/>
                </a:cubicBezTo>
                <a:cubicBezTo>
                  <a:pt x="2394032" y="1731294"/>
                  <a:pt x="2460913" y="1702919"/>
                  <a:pt x="2528888" y="1685925"/>
                </a:cubicBezTo>
                <a:cubicBezTo>
                  <a:pt x="2547938" y="1681162"/>
                  <a:pt x="2566718" y="1675150"/>
                  <a:pt x="2586038" y="1671637"/>
                </a:cubicBezTo>
                <a:cubicBezTo>
                  <a:pt x="2619171" y="1665613"/>
                  <a:pt x="2652766" y="1662471"/>
                  <a:pt x="2686050" y="1657350"/>
                </a:cubicBezTo>
                <a:cubicBezTo>
                  <a:pt x="2714682" y="1652945"/>
                  <a:pt x="2743126" y="1647359"/>
                  <a:pt x="2771775" y="1643062"/>
                </a:cubicBezTo>
                <a:cubicBezTo>
                  <a:pt x="2866495" y="1628854"/>
                  <a:pt x="2978918" y="1623070"/>
                  <a:pt x="3071813" y="1585912"/>
                </a:cubicBezTo>
                <a:cubicBezTo>
                  <a:pt x="3111363" y="1570092"/>
                  <a:pt x="3149128" y="1549896"/>
                  <a:pt x="3186113" y="1528762"/>
                </a:cubicBezTo>
                <a:cubicBezTo>
                  <a:pt x="3194578" y="1523925"/>
                  <a:pt x="3301786" y="1465705"/>
                  <a:pt x="3328988" y="1443037"/>
                </a:cubicBezTo>
                <a:cubicBezTo>
                  <a:pt x="3438998" y="1351363"/>
                  <a:pt x="3308292" y="1442547"/>
                  <a:pt x="3414713" y="1371600"/>
                </a:cubicBezTo>
                <a:cubicBezTo>
                  <a:pt x="3419475" y="1357312"/>
                  <a:pt x="3438036" y="1340785"/>
                  <a:pt x="3429000" y="1328737"/>
                </a:cubicBezTo>
                <a:cubicBezTo>
                  <a:pt x="3417218" y="1313028"/>
                  <a:pt x="3391486" y="1314450"/>
                  <a:pt x="3371850" y="1314450"/>
                </a:cubicBezTo>
                <a:cubicBezTo>
                  <a:pt x="3290748" y="1314450"/>
                  <a:pt x="3209925" y="1323975"/>
                  <a:pt x="3128963" y="1328737"/>
                </a:cubicBezTo>
                <a:cubicBezTo>
                  <a:pt x="3090863" y="1333500"/>
                  <a:pt x="3052537" y="1336713"/>
                  <a:pt x="3014663" y="1343025"/>
                </a:cubicBezTo>
                <a:cubicBezTo>
                  <a:pt x="2966756" y="1351010"/>
                  <a:pt x="2919695" y="1363616"/>
                  <a:pt x="2871788" y="1371600"/>
                </a:cubicBezTo>
                <a:lnTo>
                  <a:pt x="2786063" y="1385887"/>
                </a:lnTo>
                <a:cubicBezTo>
                  <a:pt x="2762250" y="1395412"/>
                  <a:pt x="2739368" y="1407714"/>
                  <a:pt x="2714625" y="1414462"/>
                </a:cubicBezTo>
                <a:cubicBezTo>
                  <a:pt x="2686677" y="1422084"/>
                  <a:pt x="2657307" y="1423069"/>
                  <a:pt x="2628900" y="1428750"/>
                </a:cubicBezTo>
                <a:cubicBezTo>
                  <a:pt x="2599626" y="1434605"/>
                  <a:pt x="2482020" y="1467378"/>
                  <a:pt x="2471738" y="1471612"/>
                </a:cubicBezTo>
                <a:cubicBezTo>
                  <a:pt x="2422502" y="1491886"/>
                  <a:pt x="2373167" y="1513514"/>
                  <a:pt x="2328863" y="1543050"/>
                </a:cubicBezTo>
                <a:cubicBezTo>
                  <a:pt x="2273469" y="1579979"/>
                  <a:pt x="2302290" y="1566195"/>
                  <a:pt x="2243138" y="1585912"/>
                </a:cubicBezTo>
                <a:cubicBezTo>
                  <a:pt x="2186590" y="1623610"/>
                  <a:pt x="2120689" y="1670103"/>
                  <a:pt x="2057400" y="1685925"/>
                </a:cubicBezTo>
                <a:lnTo>
                  <a:pt x="2000250" y="1700212"/>
                </a:lnTo>
                <a:cubicBezTo>
                  <a:pt x="1753559" y="1823559"/>
                  <a:pt x="2033659" y="1691256"/>
                  <a:pt x="1857375" y="1757362"/>
                </a:cubicBezTo>
                <a:cubicBezTo>
                  <a:pt x="1837433" y="1764840"/>
                  <a:pt x="1819801" y="1777547"/>
                  <a:pt x="1800225" y="1785937"/>
                </a:cubicBezTo>
                <a:cubicBezTo>
                  <a:pt x="1771524" y="1798238"/>
                  <a:pt x="1729222" y="1807260"/>
                  <a:pt x="1700213" y="1814512"/>
                </a:cubicBezTo>
                <a:cubicBezTo>
                  <a:pt x="1662113" y="1833562"/>
                  <a:pt x="1627238" y="1861330"/>
                  <a:pt x="1585913" y="1871662"/>
                </a:cubicBezTo>
                <a:cubicBezTo>
                  <a:pt x="1566863" y="1876425"/>
                  <a:pt x="1546995" y="1878657"/>
                  <a:pt x="1528763" y="1885950"/>
                </a:cubicBezTo>
                <a:cubicBezTo>
                  <a:pt x="1499100" y="1897815"/>
                  <a:pt x="1472579" y="1916648"/>
                  <a:pt x="1443038" y="1928812"/>
                </a:cubicBezTo>
                <a:cubicBezTo>
                  <a:pt x="1291552" y="1991188"/>
                  <a:pt x="1261815" y="1989220"/>
                  <a:pt x="1100138" y="2043112"/>
                </a:cubicBezTo>
                <a:cubicBezTo>
                  <a:pt x="904452" y="2108341"/>
                  <a:pt x="984570" y="2095801"/>
                  <a:pt x="785813" y="2143125"/>
                </a:cubicBezTo>
                <a:cubicBezTo>
                  <a:pt x="589753" y="2189806"/>
                  <a:pt x="705625" y="2156305"/>
                  <a:pt x="557213" y="2185987"/>
                </a:cubicBezTo>
                <a:cubicBezTo>
                  <a:pt x="537958" y="2189838"/>
                  <a:pt x="519432" y="2197047"/>
                  <a:pt x="500063" y="2200275"/>
                </a:cubicBezTo>
                <a:cubicBezTo>
                  <a:pt x="217882" y="2247306"/>
                  <a:pt x="383664" y="2207944"/>
                  <a:pt x="242888" y="2243137"/>
                </a:cubicBezTo>
                <a:cubicBezTo>
                  <a:pt x="180062" y="2237426"/>
                  <a:pt x="85991" y="2248122"/>
                  <a:pt x="28575" y="2200275"/>
                </a:cubicBezTo>
                <a:cubicBezTo>
                  <a:pt x="15383" y="2189282"/>
                  <a:pt x="9525" y="2171700"/>
                  <a:pt x="0" y="2157412"/>
                </a:cubicBezTo>
                <a:cubicBezTo>
                  <a:pt x="10626" y="2029905"/>
                  <a:pt x="-17779" y="2003741"/>
                  <a:pt x="57150" y="1928812"/>
                </a:cubicBezTo>
                <a:cubicBezTo>
                  <a:pt x="69292" y="1916670"/>
                  <a:pt x="85725" y="1909762"/>
                  <a:pt x="100013" y="1900237"/>
                </a:cubicBezTo>
                <a:cubicBezTo>
                  <a:pt x="180145" y="1793393"/>
                  <a:pt x="155478" y="1815635"/>
                  <a:pt x="328613" y="1700212"/>
                </a:cubicBezTo>
                <a:cubicBezTo>
                  <a:pt x="357188" y="1681162"/>
                  <a:pt x="383621" y="1658421"/>
                  <a:pt x="414338" y="1643062"/>
                </a:cubicBezTo>
                <a:cubicBezTo>
                  <a:pt x="452438" y="1624012"/>
                  <a:pt x="492360" y="1608237"/>
                  <a:pt x="528638" y="1585912"/>
                </a:cubicBezTo>
                <a:cubicBezTo>
                  <a:pt x="554609" y="1569930"/>
                  <a:pt x="574215" y="1544924"/>
                  <a:pt x="600075" y="1528762"/>
                </a:cubicBezTo>
                <a:cubicBezTo>
                  <a:pt x="612846" y="1520780"/>
                  <a:pt x="629095" y="1520408"/>
                  <a:pt x="642938" y="1514475"/>
                </a:cubicBezTo>
                <a:cubicBezTo>
                  <a:pt x="662515" y="1506085"/>
                  <a:pt x="680699" y="1494713"/>
                  <a:pt x="700088" y="1485900"/>
                </a:cubicBezTo>
                <a:cubicBezTo>
                  <a:pt x="733107" y="1470891"/>
                  <a:pt x="766424" y="1456507"/>
                  <a:pt x="800100" y="1443037"/>
                </a:cubicBezTo>
                <a:cubicBezTo>
                  <a:pt x="814083" y="1437444"/>
                  <a:pt x="829201" y="1434867"/>
                  <a:pt x="842963" y="1428750"/>
                </a:cubicBezTo>
                <a:cubicBezTo>
                  <a:pt x="872157" y="1415775"/>
                  <a:pt x="898870" y="1397356"/>
                  <a:pt x="928688" y="1385887"/>
                </a:cubicBezTo>
                <a:cubicBezTo>
                  <a:pt x="961048" y="1373441"/>
                  <a:pt x="995491" y="1367275"/>
                  <a:pt x="1028700" y="1357312"/>
                </a:cubicBezTo>
                <a:cubicBezTo>
                  <a:pt x="1043125" y="1352984"/>
                  <a:pt x="1056952" y="1346678"/>
                  <a:pt x="1071563" y="1343025"/>
                </a:cubicBezTo>
                <a:cubicBezTo>
                  <a:pt x="1095122" y="1337135"/>
                  <a:pt x="1119441" y="1334627"/>
                  <a:pt x="1143000" y="1328737"/>
                </a:cubicBezTo>
                <a:cubicBezTo>
                  <a:pt x="1176636" y="1320328"/>
                  <a:pt x="1209111" y="1307427"/>
                  <a:pt x="1243013" y="1300162"/>
                </a:cubicBezTo>
                <a:cubicBezTo>
                  <a:pt x="1275941" y="1293106"/>
                  <a:pt x="1309862" y="1291727"/>
                  <a:pt x="1343025" y="1285875"/>
                </a:cubicBezTo>
                <a:cubicBezTo>
                  <a:pt x="1390854" y="1277435"/>
                  <a:pt x="1437993" y="1265285"/>
                  <a:pt x="1485900" y="1257300"/>
                </a:cubicBezTo>
                <a:cubicBezTo>
                  <a:pt x="1514475" y="1252537"/>
                  <a:pt x="1543346" y="1249296"/>
                  <a:pt x="1571625" y="1243012"/>
                </a:cubicBezTo>
                <a:cubicBezTo>
                  <a:pt x="1586327" y="1239745"/>
                  <a:pt x="1600007" y="1232862"/>
                  <a:pt x="1614488" y="1228725"/>
                </a:cubicBezTo>
                <a:cubicBezTo>
                  <a:pt x="1740061" y="1192847"/>
                  <a:pt x="1611738" y="1234403"/>
                  <a:pt x="1714500" y="1200150"/>
                </a:cubicBezTo>
                <a:lnTo>
                  <a:pt x="1800225" y="1114425"/>
                </a:lnTo>
                <a:lnTo>
                  <a:pt x="2600325" y="828675"/>
                </a:lnTo>
                <a:lnTo>
                  <a:pt x="1643063" y="1128712"/>
                </a:lnTo>
              </a:path>
            </a:pathLst>
          </a:custGeom>
          <a:gradFill>
            <a:gsLst>
              <a:gs pos="57000">
                <a:srgbClr val="0C85A2">
                  <a:lumMod val="84000"/>
                </a:srgbClr>
              </a:gs>
              <a:gs pos="0">
                <a:srgbClr val="00DFEE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81751A5-40FF-2D48-BF15-08D9E99BB5A0}"/>
              </a:ext>
            </a:extLst>
          </p:cNvPr>
          <p:cNvSpPr/>
          <p:nvPr/>
        </p:nvSpPr>
        <p:spPr>
          <a:xfrm>
            <a:off x="3002798" y="0"/>
            <a:ext cx="8282533" cy="3561796"/>
          </a:xfrm>
          <a:custGeom>
            <a:avLst/>
            <a:gdLst>
              <a:gd name="connsiteX0" fmla="*/ 3014663 w 7375702"/>
              <a:gd name="connsiteY0" fmla="*/ 1185863 h 3171825"/>
              <a:gd name="connsiteX1" fmla="*/ 3014663 w 7375702"/>
              <a:gd name="connsiteY1" fmla="*/ 1185863 h 3171825"/>
              <a:gd name="connsiteX2" fmla="*/ 3157538 w 7375702"/>
              <a:gd name="connsiteY2" fmla="*/ 1200150 h 3171825"/>
              <a:gd name="connsiteX3" fmla="*/ 3271838 w 7375702"/>
              <a:gd name="connsiteY3" fmla="*/ 1171575 h 3171825"/>
              <a:gd name="connsiteX4" fmla="*/ 3371850 w 7375702"/>
              <a:gd name="connsiteY4" fmla="*/ 1143000 h 3171825"/>
              <a:gd name="connsiteX5" fmla="*/ 3500438 w 7375702"/>
              <a:gd name="connsiteY5" fmla="*/ 1100138 h 3171825"/>
              <a:gd name="connsiteX6" fmla="*/ 3657600 w 7375702"/>
              <a:gd name="connsiteY6" fmla="*/ 1057275 h 3171825"/>
              <a:gd name="connsiteX7" fmla="*/ 3943350 w 7375702"/>
              <a:gd name="connsiteY7" fmla="*/ 942975 h 3171825"/>
              <a:gd name="connsiteX8" fmla="*/ 4257675 w 7375702"/>
              <a:gd name="connsiteY8" fmla="*/ 814388 h 3171825"/>
              <a:gd name="connsiteX9" fmla="*/ 4300538 w 7375702"/>
              <a:gd name="connsiteY9" fmla="*/ 800100 h 3171825"/>
              <a:gd name="connsiteX10" fmla="*/ 4429125 w 7375702"/>
              <a:gd name="connsiteY10" fmla="*/ 771525 h 3171825"/>
              <a:gd name="connsiteX11" fmla="*/ 4486275 w 7375702"/>
              <a:gd name="connsiteY11" fmla="*/ 742950 h 3171825"/>
              <a:gd name="connsiteX12" fmla="*/ 4543425 w 7375702"/>
              <a:gd name="connsiteY12" fmla="*/ 728663 h 3171825"/>
              <a:gd name="connsiteX13" fmla="*/ 4672013 w 7375702"/>
              <a:gd name="connsiteY13" fmla="*/ 700088 h 3171825"/>
              <a:gd name="connsiteX14" fmla="*/ 4943475 w 7375702"/>
              <a:gd name="connsiteY14" fmla="*/ 628650 h 3171825"/>
              <a:gd name="connsiteX15" fmla="*/ 5043488 w 7375702"/>
              <a:gd name="connsiteY15" fmla="*/ 600075 h 3171825"/>
              <a:gd name="connsiteX16" fmla="*/ 5143500 w 7375702"/>
              <a:gd name="connsiteY16" fmla="*/ 571500 h 3171825"/>
              <a:gd name="connsiteX17" fmla="*/ 5286375 w 7375702"/>
              <a:gd name="connsiteY17" fmla="*/ 542925 h 3171825"/>
              <a:gd name="connsiteX18" fmla="*/ 5343525 w 7375702"/>
              <a:gd name="connsiteY18" fmla="*/ 528638 h 3171825"/>
              <a:gd name="connsiteX19" fmla="*/ 5386388 w 7375702"/>
              <a:gd name="connsiteY19" fmla="*/ 514350 h 3171825"/>
              <a:gd name="connsiteX20" fmla="*/ 5629275 w 7375702"/>
              <a:gd name="connsiteY20" fmla="*/ 485775 h 3171825"/>
              <a:gd name="connsiteX21" fmla="*/ 5729288 w 7375702"/>
              <a:gd name="connsiteY21" fmla="*/ 500063 h 3171825"/>
              <a:gd name="connsiteX22" fmla="*/ 5629275 w 7375702"/>
              <a:gd name="connsiteY22" fmla="*/ 600075 h 3171825"/>
              <a:gd name="connsiteX23" fmla="*/ 5572125 w 7375702"/>
              <a:gd name="connsiteY23" fmla="*/ 628650 h 3171825"/>
              <a:gd name="connsiteX24" fmla="*/ 5457825 w 7375702"/>
              <a:gd name="connsiteY24" fmla="*/ 714375 h 3171825"/>
              <a:gd name="connsiteX25" fmla="*/ 5400675 w 7375702"/>
              <a:gd name="connsiteY25" fmla="*/ 757238 h 3171825"/>
              <a:gd name="connsiteX26" fmla="*/ 5286375 w 7375702"/>
              <a:gd name="connsiteY26" fmla="*/ 814388 h 3171825"/>
              <a:gd name="connsiteX27" fmla="*/ 5500688 w 7375702"/>
              <a:gd name="connsiteY27" fmla="*/ 842963 h 3171825"/>
              <a:gd name="connsiteX28" fmla="*/ 5629275 w 7375702"/>
              <a:gd name="connsiteY28" fmla="*/ 785813 h 3171825"/>
              <a:gd name="connsiteX29" fmla="*/ 5686425 w 7375702"/>
              <a:gd name="connsiteY29" fmla="*/ 771525 h 3171825"/>
              <a:gd name="connsiteX30" fmla="*/ 5772150 w 7375702"/>
              <a:gd name="connsiteY30" fmla="*/ 728663 h 3171825"/>
              <a:gd name="connsiteX31" fmla="*/ 5843588 w 7375702"/>
              <a:gd name="connsiteY31" fmla="*/ 700088 h 3171825"/>
              <a:gd name="connsiteX32" fmla="*/ 5986463 w 7375702"/>
              <a:gd name="connsiteY32" fmla="*/ 628650 h 3171825"/>
              <a:gd name="connsiteX33" fmla="*/ 6043613 w 7375702"/>
              <a:gd name="connsiteY33" fmla="*/ 600075 h 3171825"/>
              <a:gd name="connsiteX34" fmla="*/ 6115050 w 7375702"/>
              <a:gd name="connsiteY34" fmla="*/ 571500 h 3171825"/>
              <a:gd name="connsiteX35" fmla="*/ 6215063 w 7375702"/>
              <a:gd name="connsiteY35" fmla="*/ 514350 h 3171825"/>
              <a:gd name="connsiteX36" fmla="*/ 6457950 w 7375702"/>
              <a:gd name="connsiteY36" fmla="*/ 428625 h 3171825"/>
              <a:gd name="connsiteX37" fmla="*/ 6672263 w 7375702"/>
              <a:gd name="connsiteY37" fmla="*/ 342900 h 3171825"/>
              <a:gd name="connsiteX38" fmla="*/ 6757988 w 7375702"/>
              <a:gd name="connsiteY38" fmla="*/ 314325 h 3171825"/>
              <a:gd name="connsiteX39" fmla="*/ 6943725 w 7375702"/>
              <a:gd name="connsiteY39" fmla="*/ 257175 h 3171825"/>
              <a:gd name="connsiteX40" fmla="*/ 7100888 w 7375702"/>
              <a:gd name="connsiteY40" fmla="*/ 214313 h 3171825"/>
              <a:gd name="connsiteX41" fmla="*/ 7158038 w 7375702"/>
              <a:gd name="connsiteY41" fmla="*/ 185738 h 3171825"/>
              <a:gd name="connsiteX42" fmla="*/ 7258050 w 7375702"/>
              <a:gd name="connsiteY42" fmla="*/ 157163 h 3171825"/>
              <a:gd name="connsiteX43" fmla="*/ 7300913 w 7375702"/>
              <a:gd name="connsiteY43" fmla="*/ 142875 h 3171825"/>
              <a:gd name="connsiteX44" fmla="*/ 7372350 w 7375702"/>
              <a:gd name="connsiteY44" fmla="*/ 157163 h 3171825"/>
              <a:gd name="connsiteX45" fmla="*/ 7358063 w 7375702"/>
              <a:gd name="connsiteY45" fmla="*/ 200025 h 3171825"/>
              <a:gd name="connsiteX46" fmla="*/ 7315200 w 7375702"/>
              <a:gd name="connsiteY46" fmla="*/ 257175 h 3171825"/>
              <a:gd name="connsiteX47" fmla="*/ 7215188 w 7375702"/>
              <a:gd name="connsiteY47" fmla="*/ 328613 h 3171825"/>
              <a:gd name="connsiteX48" fmla="*/ 7158038 w 7375702"/>
              <a:gd name="connsiteY48" fmla="*/ 371475 h 3171825"/>
              <a:gd name="connsiteX49" fmla="*/ 7015163 w 7375702"/>
              <a:gd name="connsiteY49" fmla="*/ 442913 h 3171825"/>
              <a:gd name="connsiteX50" fmla="*/ 6829425 w 7375702"/>
              <a:gd name="connsiteY50" fmla="*/ 557213 h 3171825"/>
              <a:gd name="connsiteX51" fmla="*/ 6700838 w 7375702"/>
              <a:gd name="connsiteY51" fmla="*/ 614363 h 3171825"/>
              <a:gd name="connsiteX52" fmla="*/ 6615113 w 7375702"/>
              <a:gd name="connsiteY52" fmla="*/ 642938 h 3171825"/>
              <a:gd name="connsiteX53" fmla="*/ 6500813 w 7375702"/>
              <a:gd name="connsiteY53" fmla="*/ 685800 h 3171825"/>
              <a:gd name="connsiteX54" fmla="*/ 6400800 w 7375702"/>
              <a:gd name="connsiteY54" fmla="*/ 714375 h 3171825"/>
              <a:gd name="connsiteX55" fmla="*/ 6300788 w 7375702"/>
              <a:gd name="connsiteY55" fmla="*/ 757238 h 3171825"/>
              <a:gd name="connsiteX56" fmla="*/ 6143625 w 7375702"/>
              <a:gd name="connsiteY56" fmla="*/ 800100 h 3171825"/>
              <a:gd name="connsiteX57" fmla="*/ 6072188 w 7375702"/>
              <a:gd name="connsiteY57" fmla="*/ 828675 h 3171825"/>
              <a:gd name="connsiteX58" fmla="*/ 5943600 w 7375702"/>
              <a:gd name="connsiteY58" fmla="*/ 857250 h 3171825"/>
              <a:gd name="connsiteX59" fmla="*/ 5829300 w 7375702"/>
              <a:gd name="connsiteY59" fmla="*/ 885825 h 3171825"/>
              <a:gd name="connsiteX60" fmla="*/ 5786438 w 7375702"/>
              <a:gd name="connsiteY60" fmla="*/ 900113 h 3171825"/>
              <a:gd name="connsiteX61" fmla="*/ 5672138 w 7375702"/>
              <a:gd name="connsiteY61" fmla="*/ 928688 h 3171825"/>
              <a:gd name="connsiteX62" fmla="*/ 5629275 w 7375702"/>
              <a:gd name="connsiteY62" fmla="*/ 942975 h 3171825"/>
              <a:gd name="connsiteX63" fmla="*/ 5514975 w 7375702"/>
              <a:gd name="connsiteY63" fmla="*/ 971550 h 3171825"/>
              <a:gd name="connsiteX64" fmla="*/ 5457825 w 7375702"/>
              <a:gd name="connsiteY64" fmla="*/ 985838 h 3171825"/>
              <a:gd name="connsiteX65" fmla="*/ 5343525 w 7375702"/>
              <a:gd name="connsiteY65" fmla="*/ 1028700 h 3171825"/>
              <a:gd name="connsiteX66" fmla="*/ 5229225 w 7375702"/>
              <a:gd name="connsiteY66" fmla="*/ 1057275 h 3171825"/>
              <a:gd name="connsiteX67" fmla="*/ 5157788 w 7375702"/>
              <a:gd name="connsiteY67" fmla="*/ 1085850 h 3171825"/>
              <a:gd name="connsiteX68" fmla="*/ 5114925 w 7375702"/>
              <a:gd name="connsiteY68" fmla="*/ 1114425 h 3171825"/>
              <a:gd name="connsiteX69" fmla="*/ 5043488 w 7375702"/>
              <a:gd name="connsiteY69" fmla="*/ 1128713 h 3171825"/>
              <a:gd name="connsiteX70" fmla="*/ 4929188 w 7375702"/>
              <a:gd name="connsiteY70" fmla="*/ 1185863 h 3171825"/>
              <a:gd name="connsiteX71" fmla="*/ 4857750 w 7375702"/>
              <a:gd name="connsiteY71" fmla="*/ 1214438 h 3171825"/>
              <a:gd name="connsiteX72" fmla="*/ 4800600 w 7375702"/>
              <a:gd name="connsiteY72" fmla="*/ 1257300 h 3171825"/>
              <a:gd name="connsiteX73" fmla="*/ 4729163 w 7375702"/>
              <a:gd name="connsiteY73" fmla="*/ 1285875 h 3171825"/>
              <a:gd name="connsiteX74" fmla="*/ 4672013 w 7375702"/>
              <a:gd name="connsiteY74" fmla="*/ 1314450 h 3171825"/>
              <a:gd name="connsiteX75" fmla="*/ 4543425 w 7375702"/>
              <a:gd name="connsiteY75" fmla="*/ 1371600 h 3171825"/>
              <a:gd name="connsiteX76" fmla="*/ 4500563 w 7375702"/>
              <a:gd name="connsiteY76" fmla="*/ 1414463 h 3171825"/>
              <a:gd name="connsiteX77" fmla="*/ 4371975 w 7375702"/>
              <a:gd name="connsiteY77" fmla="*/ 1471613 h 3171825"/>
              <a:gd name="connsiteX78" fmla="*/ 4257675 w 7375702"/>
              <a:gd name="connsiteY78" fmla="*/ 1528763 h 3171825"/>
              <a:gd name="connsiteX79" fmla="*/ 4186238 w 7375702"/>
              <a:gd name="connsiteY79" fmla="*/ 1571625 h 3171825"/>
              <a:gd name="connsiteX80" fmla="*/ 4129088 w 7375702"/>
              <a:gd name="connsiteY80" fmla="*/ 1600200 h 3171825"/>
              <a:gd name="connsiteX81" fmla="*/ 4014788 w 7375702"/>
              <a:gd name="connsiteY81" fmla="*/ 1671638 h 3171825"/>
              <a:gd name="connsiteX82" fmla="*/ 3900488 w 7375702"/>
              <a:gd name="connsiteY82" fmla="*/ 1728788 h 3171825"/>
              <a:gd name="connsiteX83" fmla="*/ 3743325 w 7375702"/>
              <a:gd name="connsiteY83" fmla="*/ 1843088 h 3171825"/>
              <a:gd name="connsiteX84" fmla="*/ 3629025 w 7375702"/>
              <a:gd name="connsiteY84" fmla="*/ 1914525 h 3171825"/>
              <a:gd name="connsiteX85" fmla="*/ 3471863 w 7375702"/>
              <a:gd name="connsiteY85" fmla="*/ 2043113 h 3171825"/>
              <a:gd name="connsiteX86" fmla="*/ 3271838 w 7375702"/>
              <a:gd name="connsiteY86" fmla="*/ 2185988 h 3171825"/>
              <a:gd name="connsiteX87" fmla="*/ 3228975 w 7375702"/>
              <a:gd name="connsiteY87" fmla="*/ 2200275 h 3171825"/>
              <a:gd name="connsiteX88" fmla="*/ 3143250 w 7375702"/>
              <a:gd name="connsiteY88" fmla="*/ 2271713 h 3171825"/>
              <a:gd name="connsiteX89" fmla="*/ 3086100 w 7375702"/>
              <a:gd name="connsiteY89" fmla="*/ 2300288 h 3171825"/>
              <a:gd name="connsiteX90" fmla="*/ 3043238 w 7375702"/>
              <a:gd name="connsiteY90" fmla="*/ 2328863 h 3171825"/>
              <a:gd name="connsiteX91" fmla="*/ 2971800 w 7375702"/>
              <a:gd name="connsiteY91" fmla="*/ 2414588 h 3171825"/>
              <a:gd name="connsiteX92" fmla="*/ 2914650 w 7375702"/>
              <a:gd name="connsiteY92" fmla="*/ 2428875 h 3171825"/>
              <a:gd name="connsiteX93" fmla="*/ 2871788 w 7375702"/>
              <a:gd name="connsiteY93" fmla="*/ 2443163 h 3171825"/>
              <a:gd name="connsiteX94" fmla="*/ 2814638 w 7375702"/>
              <a:gd name="connsiteY94" fmla="*/ 2471738 h 3171825"/>
              <a:gd name="connsiteX95" fmla="*/ 2586038 w 7375702"/>
              <a:gd name="connsiteY95" fmla="*/ 2514600 h 3171825"/>
              <a:gd name="connsiteX96" fmla="*/ 2357438 w 7375702"/>
              <a:gd name="connsiteY96" fmla="*/ 2600325 h 3171825"/>
              <a:gd name="connsiteX97" fmla="*/ 2200275 w 7375702"/>
              <a:gd name="connsiteY97" fmla="*/ 2628900 h 3171825"/>
              <a:gd name="connsiteX98" fmla="*/ 2100263 w 7375702"/>
              <a:gd name="connsiteY98" fmla="*/ 2643188 h 3171825"/>
              <a:gd name="connsiteX99" fmla="*/ 1928813 w 7375702"/>
              <a:gd name="connsiteY99" fmla="*/ 2686050 h 3171825"/>
              <a:gd name="connsiteX100" fmla="*/ 1643063 w 7375702"/>
              <a:gd name="connsiteY100" fmla="*/ 2786063 h 3171825"/>
              <a:gd name="connsiteX101" fmla="*/ 1600200 w 7375702"/>
              <a:gd name="connsiteY101" fmla="*/ 2800350 h 3171825"/>
              <a:gd name="connsiteX102" fmla="*/ 1414463 w 7375702"/>
              <a:gd name="connsiteY102" fmla="*/ 2871788 h 3171825"/>
              <a:gd name="connsiteX103" fmla="*/ 1300163 w 7375702"/>
              <a:gd name="connsiteY103" fmla="*/ 2900363 h 3171825"/>
              <a:gd name="connsiteX104" fmla="*/ 1243013 w 7375702"/>
              <a:gd name="connsiteY104" fmla="*/ 2928938 h 3171825"/>
              <a:gd name="connsiteX105" fmla="*/ 1057275 w 7375702"/>
              <a:gd name="connsiteY105" fmla="*/ 3000375 h 3171825"/>
              <a:gd name="connsiteX106" fmla="*/ 871538 w 7375702"/>
              <a:gd name="connsiteY106" fmla="*/ 3086100 h 3171825"/>
              <a:gd name="connsiteX107" fmla="*/ 700088 w 7375702"/>
              <a:gd name="connsiteY107" fmla="*/ 3157538 h 3171825"/>
              <a:gd name="connsiteX108" fmla="*/ 614363 w 7375702"/>
              <a:gd name="connsiteY108" fmla="*/ 3171825 h 3171825"/>
              <a:gd name="connsiteX109" fmla="*/ 485775 w 7375702"/>
              <a:gd name="connsiteY109" fmla="*/ 3114675 h 3171825"/>
              <a:gd name="connsiteX110" fmla="*/ 514350 w 7375702"/>
              <a:gd name="connsiteY110" fmla="*/ 2986088 h 3171825"/>
              <a:gd name="connsiteX111" fmla="*/ 614363 w 7375702"/>
              <a:gd name="connsiteY111" fmla="*/ 2928938 h 3171825"/>
              <a:gd name="connsiteX112" fmla="*/ 814388 w 7375702"/>
              <a:gd name="connsiteY112" fmla="*/ 2800350 h 3171825"/>
              <a:gd name="connsiteX113" fmla="*/ 985838 w 7375702"/>
              <a:gd name="connsiteY113" fmla="*/ 2728913 h 3171825"/>
              <a:gd name="connsiteX114" fmla="*/ 1085850 w 7375702"/>
              <a:gd name="connsiteY114" fmla="*/ 2700338 h 3171825"/>
              <a:gd name="connsiteX115" fmla="*/ 1185863 w 7375702"/>
              <a:gd name="connsiteY115" fmla="*/ 2657475 h 3171825"/>
              <a:gd name="connsiteX116" fmla="*/ 1485900 w 7375702"/>
              <a:gd name="connsiteY116" fmla="*/ 2586038 h 3171825"/>
              <a:gd name="connsiteX117" fmla="*/ 1843088 w 7375702"/>
              <a:gd name="connsiteY117" fmla="*/ 2514600 h 3171825"/>
              <a:gd name="connsiteX118" fmla="*/ 2014538 w 7375702"/>
              <a:gd name="connsiteY118" fmla="*/ 2500313 h 3171825"/>
              <a:gd name="connsiteX119" fmla="*/ 2214563 w 7375702"/>
              <a:gd name="connsiteY119" fmla="*/ 2457450 h 3171825"/>
              <a:gd name="connsiteX120" fmla="*/ 2271713 w 7375702"/>
              <a:gd name="connsiteY120" fmla="*/ 2428875 h 3171825"/>
              <a:gd name="connsiteX121" fmla="*/ 2386013 w 7375702"/>
              <a:gd name="connsiteY121" fmla="*/ 2400300 h 3171825"/>
              <a:gd name="connsiteX122" fmla="*/ 2586038 w 7375702"/>
              <a:gd name="connsiteY122" fmla="*/ 2286000 h 3171825"/>
              <a:gd name="connsiteX123" fmla="*/ 2628900 w 7375702"/>
              <a:gd name="connsiteY123" fmla="*/ 2271713 h 3171825"/>
              <a:gd name="connsiteX124" fmla="*/ 2771775 w 7375702"/>
              <a:gd name="connsiteY124" fmla="*/ 2185988 h 3171825"/>
              <a:gd name="connsiteX125" fmla="*/ 2871788 w 7375702"/>
              <a:gd name="connsiteY125" fmla="*/ 2128838 h 3171825"/>
              <a:gd name="connsiteX126" fmla="*/ 2857500 w 7375702"/>
              <a:gd name="connsiteY126" fmla="*/ 2057400 h 3171825"/>
              <a:gd name="connsiteX127" fmla="*/ 2814638 w 7375702"/>
              <a:gd name="connsiteY127" fmla="*/ 2043113 h 3171825"/>
              <a:gd name="connsiteX128" fmla="*/ 2757488 w 7375702"/>
              <a:gd name="connsiteY128" fmla="*/ 2014538 h 3171825"/>
              <a:gd name="connsiteX129" fmla="*/ 2643188 w 7375702"/>
              <a:gd name="connsiteY129" fmla="*/ 1985963 h 3171825"/>
              <a:gd name="connsiteX130" fmla="*/ 2085975 w 7375702"/>
              <a:gd name="connsiteY130" fmla="*/ 2000250 h 3171825"/>
              <a:gd name="connsiteX131" fmla="*/ 2028825 w 7375702"/>
              <a:gd name="connsiteY131" fmla="*/ 2014538 h 3171825"/>
              <a:gd name="connsiteX132" fmla="*/ 1957388 w 7375702"/>
              <a:gd name="connsiteY132" fmla="*/ 2028825 h 3171825"/>
              <a:gd name="connsiteX133" fmla="*/ 1814513 w 7375702"/>
              <a:gd name="connsiteY133" fmla="*/ 2043113 h 3171825"/>
              <a:gd name="connsiteX134" fmla="*/ 1728788 w 7375702"/>
              <a:gd name="connsiteY134" fmla="*/ 2057400 h 3171825"/>
              <a:gd name="connsiteX135" fmla="*/ 1657350 w 7375702"/>
              <a:gd name="connsiteY135" fmla="*/ 2071688 h 3171825"/>
              <a:gd name="connsiteX136" fmla="*/ 1443038 w 7375702"/>
              <a:gd name="connsiteY136" fmla="*/ 2085975 h 3171825"/>
              <a:gd name="connsiteX137" fmla="*/ 1343025 w 7375702"/>
              <a:gd name="connsiteY137" fmla="*/ 2100263 h 3171825"/>
              <a:gd name="connsiteX138" fmla="*/ 0 w 7375702"/>
              <a:gd name="connsiteY138" fmla="*/ 2085975 h 3171825"/>
              <a:gd name="connsiteX139" fmla="*/ 42863 w 7375702"/>
              <a:gd name="connsiteY139" fmla="*/ 2043113 h 3171825"/>
              <a:gd name="connsiteX140" fmla="*/ 128588 w 7375702"/>
              <a:gd name="connsiteY140" fmla="*/ 2014538 h 3171825"/>
              <a:gd name="connsiteX141" fmla="*/ 257175 w 7375702"/>
              <a:gd name="connsiteY141" fmla="*/ 1985963 h 3171825"/>
              <a:gd name="connsiteX142" fmla="*/ 342900 w 7375702"/>
              <a:gd name="connsiteY142" fmla="*/ 1971675 h 3171825"/>
              <a:gd name="connsiteX143" fmla="*/ 671513 w 7375702"/>
              <a:gd name="connsiteY143" fmla="*/ 1900238 h 3171825"/>
              <a:gd name="connsiteX144" fmla="*/ 885825 w 7375702"/>
              <a:gd name="connsiteY144" fmla="*/ 1843088 h 3171825"/>
              <a:gd name="connsiteX145" fmla="*/ 1000125 w 7375702"/>
              <a:gd name="connsiteY145" fmla="*/ 1828800 h 3171825"/>
              <a:gd name="connsiteX146" fmla="*/ 1100138 w 7375702"/>
              <a:gd name="connsiteY146" fmla="*/ 1814513 h 3171825"/>
              <a:gd name="connsiteX147" fmla="*/ 1214438 w 7375702"/>
              <a:gd name="connsiteY147" fmla="*/ 1800225 h 3171825"/>
              <a:gd name="connsiteX148" fmla="*/ 1314450 w 7375702"/>
              <a:gd name="connsiteY148" fmla="*/ 1785938 h 3171825"/>
              <a:gd name="connsiteX149" fmla="*/ 1400175 w 7375702"/>
              <a:gd name="connsiteY149" fmla="*/ 1771650 h 3171825"/>
              <a:gd name="connsiteX150" fmla="*/ 1628775 w 7375702"/>
              <a:gd name="connsiteY150" fmla="*/ 1743075 h 3171825"/>
              <a:gd name="connsiteX151" fmla="*/ 1685925 w 7375702"/>
              <a:gd name="connsiteY151" fmla="*/ 1728788 h 3171825"/>
              <a:gd name="connsiteX152" fmla="*/ 1800225 w 7375702"/>
              <a:gd name="connsiteY152" fmla="*/ 1714500 h 3171825"/>
              <a:gd name="connsiteX153" fmla="*/ 2014538 w 7375702"/>
              <a:gd name="connsiteY153" fmla="*/ 1657350 h 3171825"/>
              <a:gd name="connsiteX154" fmla="*/ 2085975 w 7375702"/>
              <a:gd name="connsiteY154" fmla="*/ 1628775 h 3171825"/>
              <a:gd name="connsiteX155" fmla="*/ 2143125 w 7375702"/>
              <a:gd name="connsiteY155" fmla="*/ 1614488 h 3171825"/>
              <a:gd name="connsiteX156" fmla="*/ 2357438 w 7375702"/>
              <a:gd name="connsiteY156" fmla="*/ 1514475 h 3171825"/>
              <a:gd name="connsiteX157" fmla="*/ 2414588 w 7375702"/>
              <a:gd name="connsiteY157" fmla="*/ 1485900 h 3171825"/>
              <a:gd name="connsiteX158" fmla="*/ 2471738 w 7375702"/>
              <a:gd name="connsiteY158" fmla="*/ 1443038 h 3171825"/>
              <a:gd name="connsiteX159" fmla="*/ 2543175 w 7375702"/>
              <a:gd name="connsiteY159" fmla="*/ 1414463 h 3171825"/>
              <a:gd name="connsiteX160" fmla="*/ 2643188 w 7375702"/>
              <a:gd name="connsiteY160" fmla="*/ 1357313 h 3171825"/>
              <a:gd name="connsiteX161" fmla="*/ 2528888 w 7375702"/>
              <a:gd name="connsiteY161" fmla="*/ 1285875 h 3171825"/>
              <a:gd name="connsiteX162" fmla="*/ 2357438 w 7375702"/>
              <a:gd name="connsiteY162" fmla="*/ 1228725 h 3171825"/>
              <a:gd name="connsiteX163" fmla="*/ 2286000 w 7375702"/>
              <a:gd name="connsiteY163" fmla="*/ 1200150 h 3171825"/>
              <a:gd name="connsiteX164" fmla="*/ 2071688 w 7375702"/>
              <a:gd name="connsiteY164" fmla="*/ 1171575 h 3171825"/>
              <a:gd name="connsiteX165" fmla="*/ 1957388 w 7375702"/>
              <a:gd name="connsiteY165" fmla="*/ 1143000 h 3171825"/>
              <a:gd name="connsiteX166" fmla="*/ 1757363 w 7375702"/>
              <a:gd name="connsiteY166" fmla="*/ 1128713 h 3171825"/>
              <a:gd name="connsiteX167" fmla="*/ 1585913 w 7375702"/>
              <a:gd name="connsiteY167" fmla="*/ 1114425 h 3171825"/>
              <a:gd name="connsiteX168" fmla="*/ 1443038 w 7375702"/>
              <a:gd name="connsiteY168" fmla="*/ 1100138 h 3171825"/>
              <a:gd name="connsiteX169" fmla="*/ 1185863 w 7375702"/>
              <a:gd name="connsiteY169" fmla="*/ 1085850 h 3171825"/>
              <a:gd name="connsiteX170" fmla="*/ 1000125 w 7375702"/>
              <a:gd name="connsiteY170" fmla="*/ 1057275 h 3171825"/>
              <a:gd name="connsiteX171" fmla="*/ 957263 w 7375702"/>
              <a:gd name="connsiteY171" fmla="*/ 1042988 h 3171825"/>
              <a:gd name="connsiteX172" fmla="*/ 842963 w 7375702"/>
              <a:gd name="connsiteY172" fmla="*/ 1014413 h 3171825"/>
              <a:gd name="connsiteX173" fmla="*/ 757238 w 7375702"/>
              <a:gd name="connsiteY173" fmla="*/ 942975 h 3171825"/>
              <a:gd name="connsiteX174" fmla="*/ 771525 w 7375702"/>
              <a:gd name="connsiteY174" fmla="*/ 900113 h 3171825"/>
              <a:gd name="connsiteX175" fmla="*/ 842963 w 7375702"/>
              <a:gd name="connsiteY175" fmla="*/ 885825 h 3171825"/>
              <a:gd name="connsiteX176" fmla="*/ 928688 w 7375702"/>
              <a:gd name="connsiteY176" fmla="*/ 871538 h 3171825"/>
              <a:gd name="connsiteX177" fmla="*/ 985838 w 7375702"/>
              <a:gd name="connsiteY177" fmla="*/ 857250 h 3171825"/>
              <a:gd name="connsiteX178" fmla="*/ 1357313 w 7375702"/>
              <a:gd name="connsiteY178" fmla="*/ 800100 h 3171825"/>
              <a:gd name="connsiteX179" fmla="*/ 1443038 w 7375702"/>
              <a:gd name="connsiteY179" fmla="*/ 785813 h 3171825"/>
              <a:gd name="connsiteX180" fmla="*/ 2528888 w 7375702"/>
              <a:gd name="connsiteY180" fmla="*/ 757238 h 3171825"/>
              <a:gd name="connsiteX181" fmla="*/ 2657475 w 7375702"/>
              <a:gd name="connsiteY181" fmla="*/ 728663 h 3171825"/>
              <a:gd name="connsiteX182" fmla="*/ 2928938 w 7375702"/>
              <a:gd name="connsiteY182" fmla="*/ 671513 h 3171825"/>
              <a:gd name="connsiteX183" fmla="*/ 3043238 w 7375702"/>
              <a:gd name="connsiteY183" fmla="*/ 642938 h 3171825"/>
              <a:gd name="connsiteX184" fmla="*/ 3186113 w 7375702"/>
              <a:gd name="connsiteY184" fmla="*/ 600075 h 3171825"/>
              <a:gd name="connsiteX185" fmla="*/ 3257550 w 7375702"/>
              <a:gd name="connsiteY185" fmla="*/ 571500 h 3171825"/>
              <a:gd name="connsiteX186" fmla="*/ 3371850 w 7375702"/>
              <a:gd name="connsiteY186" fmla="*/ 542925 h 3171825"/>
              <a:gd name="connsiteX187" fmla="*/ 3429000 w 7375702"/>
              <a:gd name="connsiteY187" fmla="*/ 514350 h 3171825"/>
              <a:gd name="connsiteX188" fmla="*/ 3543300 w 7375702"/>
              <a:gd name="connsiteY188" fmla="*/ 471488 h 3171825"/>
              <a:gd name="connsiteX189" fmla="*/ 3686175 w 7375702"/>
              <a:gd name="connsiteY189" fmla="*/ 400050 h 3171825"/>
              <a:gd name="connsiteX190" fmla="*/ 3786188 w 7375702"/>
              <a:gd name="connsiteY190" fmla="*/ 357188 h 3171825"/>
              <a:gd name="connsiteX191" fmla="*/ 3971925 w 7375702"/>
              <a:gd name="connsiteY191" fmla="*/ 271463 h 3171825"/>
              <a:gd name="connsiteX192" fmla="*/ 4057650 w 7375702"/>
              <a:gd name="connsiteY192" fmla="*/ 242888 h 3171825"/>
              <a:gd name="connsiteX193" fmla="*/ 4100513 w 7375702"/>
              <a:gd name="connsiteY193" fmla="*/ 214313 h 3171825"/>
              <a:gd name="connsiteX194" fmla="*/ 4157663 w 7375702"/>
              <a:gd name="connsiteY194" fmla="*/ 200025 h 3171825"/>
              <a:gd name="connsiteX195" fmla="*/ 4357688 w 7375702"/>
              <a:gd name="connsiteY195" fmla="*/ 128588 h 3171825"/>
              <a:gd name="connsiteX196" fmla="*/ 4414838 w 7375702"/>
              <a:gd name="connsiteY196" fmla="*/ 114300 h 3171825"/>
              <a:gd name="connsiteX197" fmla="*/ 4786313 w 7375702"/>
              <a:gd name="connsiteY197" fmla="*/ 0 h 3171825"/>
              <a:gd name="connsiteX198" fmla="*/ 4843463 w 7375702"/>
              <a:gd name="connsiteY198" fmla="*/ 14288 h 3171825"/>
              <a:gd name="connsiteX199" fmla="*/ 4829175 w 7375702"/>
              <a:gd name="connsiteY199" fmla="*/ 57150 h 3171825"/>
              <a:gd name="connsiteX200" fmla="*/ 4714875 w 7375702"/>
              <a:gd name="connsiteY200" fmla="*/ 171450 h 3171825"/>
              <a:gd name="connsiteX201" fmla="*/ 4557713 w 7375702"/>
              <a:gd name="connsiteY201" fmla="*/ 300038 h 3171825"/>
              <a:gd name="connsiteX202" fmla="*/ 4500563 w 7375702"/>
              <a:gd name="connsiteY202" fmla="*/ 342900 h 3171825"/>
              <a:gd name="connsiteX203" fmla="*/ 4343400 w 7375702"/>
              <a:gd name="connsiteY203" fmla="*/ 428625 h 3171825"/>
              <a:gd name="connsiteX204" fmla="*/ 4271963 w 7375702"/>
              <a:gd name="connsiteY204" fmla="*/ 471488 h 3171825"/>
              <a:gd name="connsiteX205" fmla="*/ 4200525 w 7375702"/>
              <a:gd name="connsiteY205" fmla="*/ 500063 h 3171825"/>
              <a:gd name="connsiteX206" fmla="*/ 4114800 w 7375702"/>
              <a:gd name="connsiteY206" fmla="*/ 557213 h 3171825"/>
              <a:gd name="connsiteX207" fmla="*/ 4000500 w 7375702"/>
              <a:gd name="connsiteY207" fmla="*/ 628650 h 3171825"/>
              <a:gd name="connsiteX208" fmla="*/ 3957638 w 7375702"/>
              <a:gd name="connsiteY208" fmla="*/ 657225 h 3171825"/>
              <a:gd name="connsiteX209" fmla="*/ 3900488 w 7375702"/>
              <a:gd name="connsiteY209" fmla="*/ 685800 h 3171825"/>
              <a:gd name="connsiteX210" fmla="*/ 3771900 w 7375702"/>
              <a:gd name="connsiteY210" fmla="*/ 771525 h 3171825"/>
              <a:gd name="connsiteX211" fmla="*/ 3714750 w 7375702"/>
              <a:gd name="connsiteY211" fmla="*/ 800100 h 3171825"/>
              <a:gd name="connsiteX212" fmla="*/ 3600450 w 7375702"/>
              <a:gd name="connsiteY212" fmla="*/ 885825 h 3171825"/>
              <a:gd name="connsiteX213" fmla="*/ 3486150 w 7375702"/>
              <a:gd name="connsiteY213" fmla="*/ 957263 h 3171825"/>
              <a:gd name="connsiteX214" fmla="*/ 3328988 w 7375702"/>
              <a:gd name="connsiteY214" fmla="*/ 1028700 h 3171825"/>
              <a:gd name="connsiteX215" fmla="*/ 3200400 w 7375702"/>
              <a:gd name="connsiteY215" fmla="*/ 1100138 h 3171825"/>
              <a:gd name="connsiteX216" fmla="*/ 3157538 w 7375702"/>
              <a:gd name="connsiteY216" fmla="*/ 1143000 h 3171825"/>
              <a:gd name="connsiteX217" fmla="*/ 3114675 w 7375702"/>
              <a:gd name="connsiteY217" fmla="*/ 1171575 h 3171825"/>
              <a:gd name="connsiteX218" fmla="*/ 3100388 w 7375702"/>
              <a:gd name="connsiteY218" fmla="*/ 1214438 h 3171825"/>
              <a:gd name="connsiteX219" fmla="*/ 3200400 w 7375702"/>
              <a:gd name="connsiteY219" fmla="*/ 1214438 h 317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</a:cxnLst>
            <a:rect l="l" t="t" r="r" b="b"/>
            <a:pathLst>
              <a:path w="7375702" h="3171825">
                <a:moveTo>
                  <a:pt x="3014663" y="1185863"/>
                </a:moveTo>
                <a:lnTo>
                  <a:pt x="3014663" y="1185863"/>
                </a:lnTo>
                <a:cubicBezTo>
                  <a:pt x="3062288" y="1190625"/>
                  <a:pt x="3109749" y="1202805"/>
                  <a:pt x="3157538" y="1200150"/>
                </a:cubicBezTo>
                <a:cubicBezTo>
                  <a:pt x="3196750" y="1197971"/>
                  <a:pt x="3234076" y="1182364"/>
                  <a:pt x="3271838" y="1171575"/>
                </a:cubicBezTo>
                <a:cubicBezTo>
                  <a:pt x="3305175" y="1162050"/>
                  <a:pt x="3338757" y="1153342"/>
                  <a:pt x="3371850" y="1143000"/>
                </a:cubicBezTo>
                <a:cubicBezTo>
                  <a:pt x="3414975" y="1129524"/>
                  <a:pt x="3457162" y="1113121"/>
                  <a:pt x="3500438" y="1100138"/>
                </a:cubicBezTo>
                <a:cubicBezTo>
                  <a:pt x="3552449" y="1084535"/>
                  <a:pt x="3606426" y="1075434"/>
                  <a:pt x="3657600" y="1057275"/>
                </a:cubicBezTo>
                <a:cubicBezTo>
                  <a:pt x="3754281" y="1022969"/>
                  <a:pt x="3849604" y="984640"/>
                  <a:pt x="3943350" y="942975"/>
                </a:cubicBezTo>
                <a:cubicBezTo>
                  <a:pt x="4057657" y="892172"/>
                  <a:pt x="4134079" y="855588"/>
                  <a:pt x="4257675" y="814388"/>
                </a:cubicBezTo>
                <a:cubicBezTo>
                  <a:pt x="4271963" y="809625"/>
                  <a:pt x="4285927" y="803753"/>
                  <a:pt x="4300538" y="800100"/>
                </a:cubicBezTo>
                <a:cubicBezTo>
                  <a:pt x="4327706" y="793308"/>
                  <a:pt x="4399783" y="782528"/>
                  <a:pt x="4429125" y="771525"/>
                </a:cubicBezTo>
                <a:cubicBezTo>
                  <a:pt x="4449067" y="764047"/>
                  <a:pt x="4466333" y="750428"/>
                  <a:pt x="4486275" y="742950"/>
                </a:cubicBezTo>
                <a:cubicBezTo>
                  <a:pt x="4504661" y="736055"/>
                  <a:pt x="4524292" y="733078"/>
                  <a:pt x="4543425" y="728663"/>
                </a:cubicBezTo>
                <a:cubicBezTo>
                  <a:pt x="4586209" y="718790"/>
                  <a:pt x="4629794" y="712151"/>
                  <a:pt x="4672013" y="700088"/>
                </a:cubicBezTo>
                <a:cubicBezTo>
                  <a:pt x="4943214" y="622602"/>
                  <a:pt x="4745924" y="656873"/>
                  <a:pt x="4943475" y="628650"/>
                </a:cubicBezTo>
                <a:cubicBezTo>
                  <a:pt x="5025609" y="601273"/>
                  <a:pt x="4944814" y="626987"/>
                  <a:pt x="5043488" y="600075"/>
                </a:cubicBezTo>
                <a:cubicBezTo>
                  <a:pt x="5076938" y="590952"/>
                  <a:pt x="5109750" y="579441"/>
                  <a:pt x="5143500" y="571500"/>
                </a:cubicBezTo>
                <a:cubicBezTo>
                  <a:pt x="5190777" y="560376"/>
                  <a:pt x="5239257" y="554704"/>
                  <a:pt x="5286375" y="542925"/>
                </a:cubicBezTo>
                <a:cubicBezTo>
                  <a:pt x="5305425" y="538163"/>
                  <a:pt x="5324644" y="534032"/>
                  <a:pt x="5343525" y="528638"/>
                </a:cubicBezTo>
                <a:cubicBezTo>
                  <a:pt x="5358006" y="524501"/>
                  <a:pt x="5371570" y="517044"/>
                  <a:pt x="5386388" y="514350"/>
                </a:cubicBezTo>
                <a:cubicBezTo>
                  <a:pt x="5417228" y="508743"/>
                  <a:pt x="5604331" y="488547"/>
                  <a:pt x="5629275" y="485775"/>
                </a:cubicBezTo>
                <a:lnTo>
                  <a:pt x="5729288" y="500063"/>
                </a:lnTo>
                <a:cubicBezTo>
                  <a:pt x="5745798" y="520701"/>
                  <a:pt x="5631815" y="598487"/>
                  <a:pt x="5629275" y="600075"/>
                </a:cubicBezTo>
                <a:cubicBezTo>
                  <a:pt x="5611214" y="611363"/>
                  <a:pt x="5589846" y="616836"/>
                  <a:pt x="5572125" y="628650"/>
                </a:cubicBezTo>
                <a:cubicBezTo>
                  <a:pt x="5532499" y="655068"/>
                  <a:pt x="5495925" y="685800"/>
                  <a:pt x="5457825" y="714375"/>
                </a:cubicBezTo>
                <a:cubicBezTo>
                  <a:pt x="5438775" y="728663"/>
                  <a:pt x="5421974" y="746589"/>
                  <a:pt x="5400675" y="757238"/>
                </a:cubicBezTo>
                <a:lnTo>
                  <a:pt x="5286375" y="814388"/>
                </a:lnTo>
                <a:cubicBezTo>
                  <a:pt x="5215943" y="920035"/>
                  <a:pt x="5225872" y="880437"/>
                  <a:pt x="5500688" y="842963"/>
                </a:cubicBezTo>
                <a:cubicBezTo>
                  <a:pt x="5541646" y="837378"/>
                  <a:pt x="5590920" y="800196"/>
                  <a:pt x="5629275" y="785813"/>
                </a:cubicBezTo>
                <a:cubicBezTo>
                  <a:pt x="5647661" y="778918"/>
                  <a:pt x="5668193" y="778818"/>
                  <a:pt x="5686425" y="771525"/>
                </a:cubicBezTo>
                <a:cubicBezTo>
                  <a:pt x="5716088" y="759660"/>
                  <a:pt x="5743066" y="741883"/>
                  <a:pt x="5772150" y="728663"/>
                </a:cubicBezTo>
                <a:cubicBezTo>
                  <a:pt x="5795498" y="718050"/>
                  <a:pt x="5820347" y="710934"/>
                  <a:pt x="5843588" y="700088"/>
                </a:cubicBezTo>
                <a:cubicBezTo>
                  <a:pt x="5891839" y="677571"/>
                  <a:pt x="5938838" y="652463"/>
                  <a:pt x="5986463" y="628650"/>
                </a:cubicBezTo>
                <a:cubicBezTo>
                  <a:pt x="6005513" y="619125"/>
                  <a:pt x="6023838" y="607985"/>
                  <a:pt x="6043613" y="600075"/>
                </a:cubicBezTo>
                <a:cubicBezTo>
                  <a:pt x="6067425" y="590550"/>
                  <a:pt x="6092111" y="582970"/>
                  <a:pt x="6115050" y="571500"/>
                </a:cubicBezTo>
                <a:cubicBezTo>
                  <a:pt x="6149393" y="554328"/>
                  <a:pt x="6180720" y="531522"/>
                  <a:pt x="6215063" y="514350"/>
                </a:cubicBezTo>
                <a:cubicBezTo>
                  <a:pt x="6270633" y="486565"/>
                  <a:pt x="6430819" y="439477"/>
                  <a:pt x="6457950" y="428625"/>
                </a:cubicBezTo>
                <a:lnTo>
                  <a:pt x="6672263" y="342900"/>
                </a:lnTo>
                <a:cubicBezTo>
                  <a:pt x="6700410" y="332177"/>
                  <a:pt x="6730184" y="325910"/>
                  <a:pt x="6757988" y="314325"/>
                </a:cubicBezTo>
                <a:cubicBezTo>
                  <a:pt x="6909091" y="251366"/>
                  <a:pt x="6774922" y="281291"/>
                  <a:pt x="6943725" y="257175"/>
                </a:cubicBezTo>
                <a:cubicBezTo>
                  <a:pt x="7173116" y="165419"/>
                  <a:pt x="6841833" y="292029"/>
                  <a:pt x="7100888" y="214313"/>
                </a:cubicBezTo>
                <a:cubicBezTo>
                  <a:pt x="7121288" y="208193"/>
                  <a:pt x="7138462" y="194128"/>
                  <a:pt x="7158038" y="185738"/>
                </a:cubicBezTo>
                <a:cubicBezTo>
                  <a:pt x="7192302" y="171053"/>
                  <a:pt x="7221788" y="167523"/>
                  <a:pt x="7258050" y="157163"/>
                </a:cubicBezTo>
                <a:cubicBezTo>
                  <a:pt x="7272531" y="153026"/>
                  <a:pt x="7286625" y="147638"/>
                  <a:pt x="7300913" y="142875"/>
                </a:cubicBezTo>
                <a:cubicBezTo>
                  <a:pt x="7324725" y="147638"/>
                  <a:pt x="7355179" y="139992"/>
                  <a:pt x="7372350" y="157163"/>
                </a:cubicBezTo>
                <a:cubicBezTo>
                  <a:pt x="7382999" y="167812"/>
                  <a:pt x="7365535" y="186949"/>
                  <a:pt x="7358063" y="200025"/>
                </a:cubicBezTo>
                <a:cubicBezTo>
                  <a:pt x="7346249" y="220700"/>
                  <a:pt x="7332038" y="240337"/>
                  <a:pt x="7315200" y="257175"/>
                </a:cubicBezTo>
                <a:cubicBezTo>
                  <a:pt x="7291854" y="280521"/>
                  <a:pt x="7243582" y="308332"/>
                  <a:pt x="7215188" y="328613"/>
                </a:cubicBezTo>
                <a:cubicBezTo>
                  <a:pt x="7195811" y="342454"/>
                  <a:pt x="7178713" y="359661"/>
                  <a:pt x="7158038" y="371475"/>
                </a:cubicBezTo>
                <a:cubicBezTo>
                  <a:pt x="7111807" y="397893"/>
                  <a:pt x="7059467" y="413377"/>
                  <a:pt x="7015163" y="442913"/>
                </a:cubicBezTo>
                <a:cubicBezTo>
                  <a:pt x="6947255" y="488185"/>
                  <a:pt x="6903616" y="520117"/>
                  <a:pt x="6829425" y="557213"/>
                </a:cubicBezTo>
                <a:cubicBezTo>
                  <a:pt x="6787472" y="578190"/>
                  <a:pt x="6744388" y="596943"/>
                  <a:pt x="6700838" y="614363"/>
                </a:cubicBezTo>
                <a:cubicBezTo>
                  <a:pt x="6672872" y="625550"/>
                  <a:pt x="6643479" y="632807"/>
                  <a:pt x="6615113" y="642938"/>
                </a:cubicBezTo>
                <a:cubicBezTo>
                  <a:pt x="6576793" y="656624"/>
                  <a:pt x="6539416" y="672933"/>
                  <a:pt x="6500813" y="685800"/>
                </a:cubicBezTo>
                <a:cubicBezTo>
                  <a:pt x="6467921" y="696764"/>
                  <a:pt x="6433452" y="702714"/>
                  <a:pt x="6400800" y="714375"/>
                </a:cubicBezTo>
                <a:cubicBezTo>
                  <a:pt x="6366643" y="726574"/>
                  <a:pt x="6334640" y="744218"/>
                  <a:pt x="6300788" y="757238"/>
                </a:cubicBezTo>
                <a:cubicBezTo>
                  <a:pt x="6222237" y="787450"/>
                  <a:pt x="6220241" y="784777"/>
                  <a:pt x="6143625" y="800100"/>
                </a:cubicBezTo>
                <a:cubicBezTo>
                  <a:pt x="6119813" y="809625"/>
                  <a:pt x="6096848" y="821629"/>
                  <a:pt x="6072188" y="828675"/>
                </a:cubicBezTo>
                <a:cubicBezTo>
                  <a:pt x="6029969" y="840738"/>
                  <a:pt x="5986341" y="847193"/>
                  <a:pt x="5943600" y="857250"/>
                </a:cubicBezTo>
                <a:cubicBezTo>
                  <a:pt x="5905371" y="866245"/>
                  <a:pt x="5867189" y="875492"/>
                  <a:pt x="5829300" y="885825"/>
                </a:cubicBezTo>
                <a:cubicBezTo>
                  <a:pt x="5814770" y="889788"/>
                  <a:pt x="5800968" y="896150"/>
                  <a:pt x="5786438" y="900113"/>
                </a:cubicBezTo>
                <a:cubicBezTo>
                  <a:pt x="5748549" y="910446"/>
                  <a:pt x="5709395" y="916269"/>
                  <a:pt x="5672138" y="928688"/>
                </a:cubicBezTo>
                <a:cubicBezTo>
                  <a:pt x="5657850" y="933450"/>
                  <a:pt x="5643805" y="939012"/>
                  <a:pt x="5629275" y="942975"/>
                </a:cubicBezTo>
                <a:cubicBezTo>
                  <a:pt x="5591386" y="953308"/>
                  <a:pt x="5553075" y="962025"/>
                  <a:pt x="5514975" y="971550"/>
                </a:cubicBezTo>
                <a:cubicBezTo>
                  <a:pt x="5495925" y="976313"/>
                  <a:pt x="5476057" y="978545"/>
                  <a:pt x="5457825" y="985838"/>
                </a:cubicBezTo>
                <a:cubicBezTo>
                  <a:pt x="5435961" y="994584"/>
                  <a:pt x="5373397" y="1021232"/>
                  <a:pt x="5343525" y="1028700"/>
                </a:cubicBezTo>
                <a:cubicBezTo>
                  <a:pt x="5258274" y="1050013"/>
                  <a:pt x="5294535" y="1032784"/>
                  <a:pt x="5229225" y="1057275"/>
                </a:cubicBezTo>
                <a:cubicBezTo>
                  <a:pt x="5205211" y="1066280"/>
                  <a:pt x="5180727" y="1074380"/>
                  <a:pt x="5157788" y="1085850"/>
                </a:cubicBezTo>
                <a:cubicBezTo>
                  <a:pt x="5142429" y="1093529"/>
                  <a:pt x="5131003" y="1108396"/>
                  <a:pt x="5114925" y="1114425"/>
                </a:cubicBezTo>
                <a:cubicBezTo>
                  <a:pt x="5092187" y="1122952"/>
                  <a:pt x="5067300" y="1123950"/>
                  <a:pt x="5043488" y="1128713"/>
                </a:cubicBezTo>
                <a:cubicBezTo>
                  <a:pt x="5005388" y="1147763"/>
                  <a:pt x="4968738" y="1170043"/>
                  <a:pt x="4929188" y="1185863"/>
                </a:cubicBezTo>
                <a:cubicBezTo>
                  <a:pt x="4905375" y="1195388"/>
                  <a:pt x="4880170" y="1201983"/>
                  <a:pt x="4857750" y="1214438"/>
                </a:cubicBezTo>
                <a:cubicBezTo>
                  <a:pt x="4836934" y="1226002"/>
                  <a:pt x="4821416" y="1245736"/>
                  <a:pt x="4800600" y="1257300"/>
                </a:cubicBezTo>
                <a:cubicBezTo>
                  <a:pt x="4778181" y="1269755"/>
                  <a:pt x="4752599" y="1275459"/>
                  <a:pt x="4729163" y="1285875"/>
                </a:cubicBezTo>
                <a:cubicBezTo>
                  <a:pt x="4709700" y="1294525"/>
                  <a:pt x="4691476" y="1305800"/>
                  <a:pt x="4672013" y="1314450"/>
                </a:cubicBezTo>
                <a:cubicBezTo>
                  <a:pt x="4507830" y="1387420"/>
                  <a:pt x="4684112" y="1301256"/>
                  <a:pt x="4543425" y="1371600"/>
                </a:cubicBezTo>
                <a:cubicBezTo>
                  <a:pt x="4529138" y="1385888"/>
                  <a:pt x="4517005" y="1402719"/>
                  <a:pt x="4500563" y="1414463"/>
                </a:cubicBezTo>
                <a:cubicBezTo>
                  <a:pt x="4469933" y="1436342"/>
                  <a:pt x="4403631" y="1457003"/>
                  <a:pt x="4371975" y="1471613"/>
                </a:cubicBezTo>
                <a:cubicBezTo>
                  <a:pt x="4333299" y="1489464"/>
                  <a:pt x="4295181" y="1508568"/>
                  <a:pt x="4257675" y="1528763"/>
                </a:cubicBezTo>
                <a:cubicBezTo>
                  <a:pt x="4233225" y="1541929"/>
                  <a:pt x="4210513" y="1558139"/>
                  <a:pt x="4186238" y="1571625"/>
                </a:cubicBezTo>
                <a:cubicBezTo>
                  <a:pt x="4167620" y="1581968"/>
                  <a:pt x="4147485" y="1589468"/>
                  <a:pt x="4129088" y="1600200"/>
                </a:cubicBezTo>
                <a:cubicBezTo>
                  <a:pt x="4090279" y="1622839"/>
                  <a:pt x="4053947" y="1649611"/>
                  <a:pt x="4014788" y="1671638"/>
                </a:cubicBezTo>
                <a:cubicBezTo>
                  <a:pt x="3977661" y="1692522"/>
                  <a:pt x="3936503" y="1706041"/>
                  <a:pt x="3900488" y="1728788"/>
                </a:cubicBezTo>
                <a:cubicBezTo>
                  <a:pt x="3845720" y="1763378"/>
                  <a:pt x="3798256" y="1808756"/>
                  <a:pt x="3743325" y="1843088"/>
                </a:cubicBezTo>
                <a:cubicBezTo>
                  <a:pt x="3705225" y="1866900"/>
                  <a:pt x="3665196" y="1887873"/>
                  <a:pt x="3629025" y="1914525"/>
                </a:cubicBezTo>
                <a:cubicBezTo>
                  <a:pt x="3574533" y="1954677"/>
                  <a:pt x="3526013" y="2002500"/>
                  <a:pt x="3471863" y="2043113"/>
                </a:cubicBezTo>
                <a:cubicBezTo>
                  <a:pt x="3429423" y="2074943"/>
                  <a:pt x="3325558" y="2156144"/>
                  <a:pt x="3271838" y="2185988"/>
                </a:cubicBezTo>
                <a:cubicBezTo>
                  <a:pt x="3258673" y="2193302"/>
                  <a:pt x="3243263" y="2195513"/>
                  <a:pt x="3228975" y="2200275"/>
                </a:cubicBezTo>
                <a:cubicBezTo>
                  <a:pt x="3200400" y="2224088"/>
                  <a:pt x="3173722" y="2250382"/>
                  <a:pt x="3143250" y="2271713"/>
                </a:cubicBezTo>
                <a:cubicBezTo>
                  <a:pt x="3125802" y="2283927"/>
                  <a:pt x="3104592" y="2289721"/>
                  <a:pt x="3086100" y="2300288"/>
                </a:cubicBezTo>
                <a:cubicBezTo>
                  <a:pt x="3071191" y="2308807"/>
                  <a:pt x="3057525" y="2319338"/>
                  <a:pt x="3043238" y="2328863"/>
                </a:cubicBezTo>
                <a:cubicBezTo>
                  <a:pt x="3025030" y="2356175"/>
                  <a:pt x="3001417" y="2397664"/>
                  <a:pt x="2971800" y="2414588"/>
                </a:cubicBezTo>
                <a:cubicBezTo>
                  <a:pt x="2954751" y="2424330"/>
                  <a:pt x="2933531" y="2423480"/>
                  <a:pt x="2914650" y="2428875"/>
                </a:cubicBezTo>
                <a:cubicBezTo>
                  <a:pt x="2900169" y="2433012"/>
                  <a:pt x="2885631" y="2437230"/>
                  <a:pt x="2871788" y="2443163"/>
                </a:cubicBezTo>
                <a:cubicBezTo>
                  <a:pt x="2852212" y="2451553"/>
                  <a:pt x="2835301" y="2466572"/>
                  <a:pt x="2814638" y="2471738"/>
                </a:cubicBezTo>
                <a:cubicBezTo>
                  <a:pt x="2809901" y="2472922"/>
                  <a:pt x="2636330" y="2496639"/>
                  <a:pt x="2586038" y="2514600"/>
                </a:cubicBezTo>
                <a:cubicBezTo>
                  <a:pt x="2571209" y="2519896"/>
                  <a:pt x="2400211" y="2592548"/>
                  <a:pt x="2357438" y="2600325"/>
                </a:cubicBezTo>
                <a:lnTo>
                  <a:pt x="2200275" y="2628900"/>
                </a:lnTo>
                <a:cubicBezTo>
                  <a:pt x="2167057" y="2634436"/>
                  <a:pt x="2133481" y="2637652"/>
                  <a:pt x="2100263" y="2643188"/>
                </a:cubicBezTo>
                <a:cubicBezTo>
                  <a:pt x="2035814" y="2653929"/>
                  <a:pt x="1993656" y="2665573"/>
                  <a:pt x="1928813" y="2686050"/>
                </a:cubicBezTo>
                <a:cubicBezTo>
                  <a:pt x="1735727" y="2747025"/>
                  <a:pt x="1802309" y="2728156"/>
                  <a:pt x="1643063" y="2786063"/>
                </a:cubicBezTo>
                <a:cubicBezTo>
                  <a:pt x="1628909" y="2791210"/>
                  <a:pt x="1614302" y="2795062"/>
                  <a:pt x="1600200" y="2800350"/>
                </a:cubicBezTo>
                <a:cubicBezTo>
                  <a:pt x="1538090" y="2823641"/>
                  <a:pt x="1478816" y="2855700"/>
                  <a:pt x="1414463" y="2871788"/>
                </a:cubicBezTo>
                <a:cubicBezTo>
                  <a:pt x="1376363" y="2881313"/>
                  <a:pt x="1337420" y="2887944"/>
                  <a:pt x="1300163" y="2900363"/>
                </a:cubicBezTo>
                <a:cubicBezTo>
                  <a:pt x="1279957" y="2907098"/>
                  <a:pt x="1262589" y="2920548"/>
                  <a:pt x="1243013" y="2928938"/>
                </a:cubicBezTo>
                <a:cubicBezTo>
                  <a:pt x="1133205" y="2975999"/>
                  <a:pt x="1134985" y="2974473"/>
                  <a:pt x="1057275" y="3000375"/>
                </a:cubicBezTo>
                <a:cubicBezTo>
                  <a:pt x="967177" y="3060441"/>
                  <a:pt x="1043968" y="3013498"/>
                  <a:pt x="871538" y="3086100"/>
                </a:cubicBezTo>
                <a:cubicBezTo>
                  <a:pt x="864510" y="3089059"/>
                  <a:pt x="743999" y="3147780"/>
                  <a:pt x="700088" y="3157538"/>
                </a:cubicBezTo>
                <a:cubicBezTo>
                  <a:pt x="671809" y="3163822"/>
                  <a:pt x="642938" y="3167063"/>
                  <a:pt x="614363" y="3171825"/>
                </a:cubicBezTo>
                <a:cubicBezTo>
                  <a:pt x="571500" y="3152775"/>
                  <a:pt x="522402" y="3143977"/>
                  <a:pt x="485775" y="3114675"/>
                </a:cubicBezTo>
                <a:cubicBezTo>
                  <a:pt x="442071" y="3079712"/>
                  <a:pt x="493462" y="3004887"/>
                  <a:pt x="514350" y="2986088"/>
                </a:cubicBezTo>
                <a:cubicBezTo>
                  <a:pt x="542890" y="2960402"/>
                  <a:pt x="581969" y="2949552"/>
                  <a:pt x="614363" y="2928938"/>
                </a:cubicBezTo>
                <a:cubicBezTo>
                  <a:pt x="692430" y="2879259"/>
                  <a:pt x="705939" y="2836500"/>
                  <a:pt x="814388" y="2800350"/>
                </a:cubicBezTo>
                <a:cubicBezTo>
                  <a:pt x="1169421" y="2682006"/>
                  <a:pt x="619675" y="2869744"/>
                  <a:pt x="985838" y="2728913"/>
                </a:cubicBezTo>
                <a:cubicBezTo>
                  <a:pt x="1018198" y="2716467"/>
                  <a:pt x="1053199" y="2711999"/>
                  <a:pt x="1085850" y="2700338"/>
                </a:cubicBezTo>
                <a:cubicBezTo>
                  <a:pt x="1120007" y="2688139"/>
                  <a:pt x="1151454" y="2668945"/>
                  <a:pt x="1185863" y="2657475"/>
                </a:cubicBezTo>
                <a:cubicBezTo>
                  <a:pt x="1456572" y="2567238"/>
                  <a:pt x="1298640" y="2621707"/>
                  <a:pt x="1485900" y="2586038"/>
                </a:cubicBezTo>
                <a:cubicBezTo>
                  <a:pt x="1592195" y="2565791"/>
                  <a:pt x="1732683" y="2529000"/>
                  <a:pt x="1843088" y="2514600"/>
                </a:cubicBezTo>
                <a:cubicBezTo>
                  <a:pt x="1899954" y="2507183"/>
                  <a:pt x="1957388" y="2505075"/>
                  <a:pt x="2014538" y="2500313"/>
                </a:cubicBezTo>
                <a:cubicBezTo>
                  <a:pt x="2062177" y="2490785"/>
                  <a:pt x="2183148" y="2467116"/>
                  <a:pt x="2214563" y="2457450"/>
                </a:cubicBezTo>
                <a:cubicBezTo>
                  <a:pt x="2234920" y="2451186"/>
                  <a:pt x="2252137" y="2437265"/>
                  <a:pt x="2271713" y="2428875"/>
                </a:cubicBezTo>
                <a:cubicBezTo>
                  <a:pt x="2310152" y="2412401"/>
                  <a:pt x="2344088" y="2408685"/>
                  <a:pt x="2386013" y="2400300"/>
                </a:cubicBezTo>
                <a:cubicBezTo>
                  <a:pt x="2456390" y="2347518"/>
                  <a:pt x="2487539" y="2318832"/>
                  <a:pt x="2586038" y="2286000"/>
                </a:cubicBezTo>
                <a:cubicBezTo>
                  <a:pt x="2600325" y="2281238"/>
                  <a:pt x="2615640" y="2278853"/>
                  <a:pt x="2628900" y="2271713"/>
                </a:cubicBezTo>
                <a:cubicBezTo>
                  <a:pt x="2677801" y="2245382"/>
                  <a:pt x="2722099" y="2210826"/>
                  <a:pt x="2771775" y="2185988"/>
                </a:cubicBezTo>
                <a:cubicBezTo>
                  <a:pt x="2844284" y="2149734"/>
                  <a:pt x="2811203" y="2169227"/>
                  <a:pt x="2871788" y="2128838"/>
                </a:cubicBezTo>
                <a:cubicBezTo>
                  <a:pt x="2867025" y="2105025"/>
                  <a:pt x="2870970" y="2077606"/>
                  <a:pt x="2857500" y="2057400"/>
                </a:cubicBezTo>
                <a:cubicBezTo>
                  <a:pt x="2849146" y="2044869"/>
                  <a:pt x="2828480" y="2049045"/>
                  <a:pt x="2814638" y="2043113"/>
                </a:cubicBezTo>
                <a:cubicBezTo>
                  <a:pt x="2795062" y="2034723"/>
                  <a:pt x="2777694" y="2021273"/>
                  <a:pt x="2757488" y="2014538"/>
                </a:cubicBezTo>
                <a:cubicBezTo>
                  <a:pt x="2720231" y="2002119"/>
                  <a:pt x="2643188" y="1985963"/>
                  <a:pt x="2643188" y="1985963"/>
                </a:cubicBezTo>
                <a:cubicBezTo>
                  <a:pt x="2457450" y="1990725"/>
                  <a:pt x="2271573" y="1991618"/>
                  <a:pt x="2085975" y="2000250"/>
                </a:cubicBezTo>
                <a:cubicBezTo>
                  <a:pt x="2066360" y="2001162"/>
                  <a:pt x="2047994" y="2010278"/>
                  <a:pt x="2028825" y="2014538"/>
                </a:cubicBezTo>
                <a:cubicBezTo>
                  <a:pt x="2005119" y="2019806"/>
                  <a:pt x="1981459" y="2025616"/>
                  <a:pt x="1957388" y="2028825"/>
                </a:cubicBezTo>
                <a:cubicBezTo>
                  <a:pt x="1909945" y="2035151"/>
                  <a:pt x="1862006" y="2037176"/>
                  <a:pt x="1814513" y="2043113"/>
                </a:cubicBezTo>
                <a:cubicBezTo>
                  <a:pt x="1785768" y="2046706"/>
                  <a:pt x="1757290" y="2052218"/>
                  <a:pt x="1728788" y="2057400"/>
                </a:cubicBezTo>
                <a:cubicBezTo>
                  <a:pt x="1704895" y="2061744"/>
                  <a:pt x="1681514" y="2069272"/>
                  <a:pt x="1657350" y="2071688"/>
                </a:cubicBezTo>
                <a:cubicBezTo>
                  <a:pt x="1586109" y="2078812"/>
                  <a:pt x="1514475" y="2081213"/>
                  <a:pt x="1443038" y="2085975"/>
                </a:cubicBezTo>
                <a:cubicBezTo>
                  <a:pt x="1409700" y="2090738"/>
                  <a:pt x="1376575" y="2097346"/>
                  <a:pt x="1343025" y="2100263"/>
                </a:cubicBezTo>
                <a:cubicBezTo>
                  <a:pt x="873770" y="2141068"/>
                  <a:pt x="556961" y="2100256"/>
                  <a:pt x="0" y="2085975"/>
                </a:cubicBezTo>
                <a:cubicBezTo>
                  <a:pt x="14288" y="2071688"/>
                  <a:pt x="25200" y="2052926"/>
                  <a:pt x="42863" y="2043113"/>
                </a:cubicBezTo>
                <a:cubicBezTo>
                  <a:pt x="69193" y="2028485"/>
                  <a:pt x="99738" y="2023193"/>
                  <a:pt x="128588" y="2014538"/>
                </a:cubicBezTo>
                <a:cubicBezTo>
                  <a:pt x="163877" y="2003951"/>
                  <a:pt x="222653" y="1992240"/>
                  <a:pt x="257175" y="1985963"/>
                </a:cubicBezTo>
                <a:cubicBezTo>
                  <a:pt x="285677" y="1980781"/>
                  <a:pt x="314796" y="1978701"/>
                  <a:pt x="342900" y="1971675"/>
                </a:cubicBezTo>
                <a:cubicBezTo>
                  <a:pt x="646484" y="1895778"/>
                  <a:pt x="435389" y="1926473"/>
                  <a:pt x="671513" y="1900238"/>
                </a:cubicBezTo>
                <a:cubicBezTo>
                  <a:pt x="742950" y="1881188"/>
                  <a:pt x="813579" y="1858794"/>
                  <a:pt x="885825" y="1843088"/>
                </a:cubicBezTo>
                <a:cubicBezTo>
                  <a:pt x="923345" y="1834931"/>
                  <a:pt x="962065" y="1833875"/>
                  <a:pt x="1000125" y="1828800"/>
                </a:cubicBezTo>
                <a:lnTo>
                  <a:pt x="1100138" y="1814513"/>
                </a:lnTo>
                <a:lnTo>
                  <a:pt x="1214438" y="1800225"/>
                </a:lnTo>
                <a:lnTo>
                  <a:pt x="1314450" y="1785938"/>
                </a:lnTo>
                <a:cubicBezTo>
                  <a:pt x="1343082" y="1781533"/>
                  <a:pt x="1371471" y="1775564"/>
                  <a:pt x="1400175" y="1771650"/>
                </a:cubicBezTo>
                <a:cubicBezTo>
                  <a:pt x="1476264" y="1761274"/>
                  <a:pt x="1552832" y="1754466"/>
                  <a:pt x="1628775" y="1743075"/>
                </a:cubicBezTo>
                <a:cubicBezTo>
                  <a:pt x="1648194" y="1740162"/>
                  <a:pt x="1666556" y="1732016"/>
                  <a:pt x="1685925" y="1728788"/>
                </a:cubicBezTo>
                <a:cubicBezTo>
                  <a:pt x="1723799" y="1722476"/>
                  <a:pt x="1762574" y="1722030"/>
                  <a:pt x="1800225" y="1714500"/>
                </a:cubicBezTo>
                <a:cubicBezTo>
                  <a:pt x="1841175" y="1706310"/>
                  <a:pt x="1952888" y="1680469"/>
                  <a:pt x="2014538" y="1657350"/>
                </a:cubicBezTo>
                <a:cubicBezTo>
                  <a:pt x="2038552" y="1648345"/>
                  <a:pt x="2061644" y="1636885"/>
                  <a:pt x="2085975" y="1628775"/>
                </a:cubicBezTo>
                <a:cubicBezTo>
                  <a:pt x="2104604" y="1622566"/>
                  <a:pt x="2124496" y="1620697"/>
                  <a:pt x="2143125" y="1614488"/>
                </a:cubicBezTo>
                <a:cubicBezTo>
                  <a:pt x="2215652" y="1590313"/>
                  <a:pt x="2292003" y="1547193"/>
                  <a:pt x="2357438" y="1514475"/>
                </a:cubicBezTo>
                <a:cubicBezTo>
                  <a:pt x="2376488" y="1504950"/>
                  <a:pt x="2397549" y="1498679"/>
                  <a:pt x="2414588" y="1485900"/>
                </a:cubicBezTo>
                <a:cubicBezTo>
                  <a:pt x="2433638" y="1471613"/>
                  <a:pt x="2450922" y="1454602"/>
                  <a:pt x="2471738" y="1443038"/>
                </a:cubicBezTo>
                <a:cubicBezTo>
                  <a:pt x="2494157" y="1430583"/>
                  <a:pt x="2519739" y="1424879"/>
                  <a:pt x="2543175" y="1414463"/>
                </a:cubicBezTo>
                <a:cubicBezTo>
                  <a:pt x="2597556" y="1390293"/>
                  <a:pt x="2597218" y="1387959"/>
                  <a:pt x="2643188" y="1357313"/>
                </a:cubicBezTo>
                <a:cubicBezTo>
                  <a:pt x="2587358" y="1301483"/>
                  <a:pt x="2612525" y="1315394"/>
                  <a:pt x="2528888" y="1285875"/>
                </a:cubicBezTo>
                <a:cubicBezTo>
                  <a:pt x="2472081" y="1265825"/>
                  <a:pt x="2413371" y="1251098"/>
                  <a:pt x="2357438" y="1228725"/>
                </a:cubicBezTo>
                <a:cubicBezTo>
                  <a:pt x="2333625" y="1219200"/>
                  <a:pt x="2310881" y="1206370"/>
                  <a:pt x="2286000" y="1200150"/>
                </a:cubicBezTo>
                <a:cubicBezTo>
                  <a:pt x="2255049" y="1192412"/>
                  <a:pt x="2097322" y="1176381"/>
                  <a:pt x="2071688" y="1171575"/>
                </a:cubicBezTo>
                <a:cubicBezTo>
                  <a:pt x="2033088" y="1164337"/>
                  <a:pt x="1996300" y="1148306"/>
                  <a:pt x="1957388" y="1143000"/>
                </a:cubicBezTo>
                <a:cubicBezTo>
                  <a:pt x="1891156" y="1133968"/>
                  <a:pt x="1824011" y="1133840"/>
                  <a:pt x="1757363" y="1128713"/>
                </a:cubicBezTo>
                <a:lnTo>
                  <a:pt x="1585913" y="1114425"/>
                </a:lnTo>
                <a:cubicBezTo>
                  <a:pt x="1538247" y="1110092"/>
                  <a:pt x="1490779" y="1103548"/>
                  <a:pt x="1443038" y="1100138"/>
                </a:cubicBezTo>
                <a:cubicBezTo>
                  <a:pt x="1357399" y="1094021"/>
                  <a:pt x="1271588" y="1090613"/>
                  <a:pt x="1185863" y="1085850"/>
                </a:cubicBezTo>
                <a:cubicBezTo>
                  <a:pt x="1153943" y="1081290"/>
                  <a:pt x="1035822" y="1065208"/>
                  <a:pt x="1000125" y="1057275"/>
                </a:cubicBezTo>
                <a:cubicBezTo>
                  <a:pt x="985423" y="1054008"/>
                  <a:pt x="971873" y="1046641"/>
                  <a:pt x="957263" y="1042988"/>
                </a:cubicBezTo>
                <a:lnTo>
                  <a:pt x="842963" y="1014413"/>
                </a:lnTo>
                <a:cubicBezTo>
                  <a:pt x="823354" y="1001341"/>
                  <a:pt x="765096" y="966550"/>
                  <a:pt x="757238" y="942975"/>
                </a:cubicBezTo>
                <a:cubicBezTo>
                  <a:pt x="752476" y="928688"/>
                  <a:pt x="758994" y="908467"/>
                  <a:pt x="771525" y="900113"/>
                </a:cubicBezTo>
                <a:cubicBezTo>
                  <a:pt x="791731" y="886643"/>
                  <a:pt x="819070" y="890169"/>
                  <a:pt x="842963" y="885825"/>
                </a:cubicBezTo>
                <a:cubicBezTo>
                  <a:pt x="871465" y="880643"/>
                  <a:pt x="900281" y="877219"/>
                  <a:pt x="928688" y="871538"/>
                </a:cubicBezTo>
                <a:cubicBezTo>
                  <a:pt x="947943" y="867687"/>
                  <a:pt x="966538" y="860869"/>
                  <a:pt x="985838" y="857250"/>
                </a:cubicBezTo>
                <a:cubicBezTo>
                  <a:pt x="1133723" y="829521"/>
                  <a:pt x="1204555" y="823013"/>
                  <a:pt x="1357313" y="800100"/>
                </a:cubicBezTo>
                <a:cubicBezTo>
                  <a:pt x="1385962" y="795803"/>
                  <a:pt x="1414228" y="788846"/>
                  <a:pt x="1443038" y="785813"/>
                </a:cubicBezTo>
                <a:cubicBezTo>
                  <a:pt x="1774242" y="750949"/>
                  <a:pt x="2309563" y="760719"/>
                  <a:pt x="2528888" y="757238"/>
                </a:cubicBezTo>
                <a:lnTo>
                  <a:pt x="2657475" y="728663"/>
                </a:lnTo>
                <a:cubicBezTo>
                  <a:pt x="2819678" y="694515"/>
                  <a:pt x="2774389" y="707877"/>
                  <a:pt x="2928938" y="671513"/>
                </a:cubicBezTo>
                <a:cubicBezTo>
                  <a:pt x="2967167" y="662518"/>
                  <a:pt x="3006774" y="657524"/>
                  <a:pt x="3043238" y="642938"/>
                </a:cubicBezTo>
                <a:cubicBezTo>
                  <a:pt x="3239226" y="564542"/>
                  <a:pt x="2992941" y="658027"/>
                  <a:pt x="3186113" y="600075"/>
                </a:cubicBezTo>
                <a:cubicBezTo>
                  <a:pt x="3210678" y="592705"/>
                  <a:pt x="3233037" y="579042"/>
                  <a:pt x="3257550" y="571500"/>
                </a:cubicBezTo>
                <a:cubicBezTo>
                  <a:pt x="3295086" y="559950"/>
                  <a:pt x="3334593" y="555344"/>
                  <a:pt x="3371850" y="542925"/>
                </a:cubicBezTo>
                <a:cubicBezTo>
                  <a:pt x="3392056" y="536190"/>
                  <a:pt x="3409423" y="522740"/>
                  <a:pt x="3429000" y="514350"/>
                </a:cubicBezTo>
                <a:cubicBezTo>
                  <a:pt x="3576388" y="451185"/>
                  <a:pt x="3321316" y="575081"/>
                  <a:pt x="3543300" y="471488"/>
                </a:cubicBezTo>
                <a:cubicBezTo>
                  <a:pt x="3591551" y="448971"/>
                  <a:pt x="3639293" y="425294"/>
                  <a:pt x="3686175" y="400050"/>
                </a:cubicBezTo>
                <a:cubicBezTo>
                  <a:pt x="3771685" y="354006"/>
                  <a:pt x="3682294" y="383161"/>
                  <a:pt x="3786188" y="357188"/>
                </a:cubicBezTo>
                <a:cubicBezTo>
                  <a:pt x="3874267" y="313149"/>
                  <a:pt x="3890536" y="301059"/>
                  <a:pt x="3971925" y="271463"/>
                </a:cubicBezTo>
                <a:cubicBezTo>
                  <a:pt x="4000232" y="261169"/>
                  <a:pt x="4030125" y="255121"/>
                  <a:pt x="4057650" y="242888"/>
                </a:cubicBezTo>
                <a:cubicBezTo>
                  <a:pt x="4073342" y="235914"/>
                  <a:pt x="4084730" y="221077"/>
                  <a:pt x="4100513" y="214313"/>
                </a:cubicBezTo>
                <a:cubicBezTo>
                  <a:pt x="4118562" y="206578"/>
                  <a:pt x="4138855" y="205668"/>
                  <a:pt x="4157663" y="200025"/>
                </a:cubicBezTo>
                <a:cubicBezTo>
                  <a:pt x="4289520" y="160467"/>
                  <a:pt x="4205014" y="179479"/>
                  <a:pt x="4357688" y="128588"/>
                </a:cubicBezTo>
                <a:cubicBezTo>
                  <a:pt x="4376317" y="122378"/>
                  <a:pt x="4396209" y="120510"/>
                  <a:pt x="4414838" y="114300"/>
                </a:cubicBezTo>
                <a:cubicBezTo>
                  <a:pt x="4759238" y="-500"/>
                  <a:pt x="4592059" y="32377"/>
                  <a:pt x="4786313" y="0"/>
                </a:cubicBezTo>
                <a:cubicBezTo>
                  <a:pt x="4805363" y="4763"/>
                  <a:pt x="4831681" y="-1421"/>
                  <a:pt x="4843463" y="14288"/>
                </a:cubicBezTo>
                <a:cubicBezTo>
                  <a:pt x="4852499" y="26336"/>
                  <a:pt x="4838712" y="45494"/>
                  <a:pt x="4829175" y="57150"/>
                </a:cubicBezTo>
                <a:cubicBezTo>
                  <a:pt x="4795055" y="98852"/>
                  <a:pt x="4755425" y="135969"/>
                  <a:pt x="4714875" y="171450"/>
                </a:cubicBezTo>
                <a:cubicBezTo>
                  <a:pt x="4513429" y="347717"/>
                  <a:pt x="4667873" y="221352"/>
                  <a:pt x="4557713" y="300038"/>
                </a:cubicBezTo>
                <a:cubicBezTo>
                  <a:pt x="4538336" y="313879"/>
                  <a:pt x="4520982" y="330649"/>
                  <a:pt x="4500563" y="342900"/>
                </a:cubicBezTo>
                <a:cubicBezTo>
                  <a:pt x="4449393" y="373602"/>
                  <a:pt x="4395410" y="399369"/>
                  <a:pt x="4343400" y="428625"/>
                </a:cubicBezTo>
                <a:cubicBezTo>
                  <a:pt x="4319196" y="442240"/>
                  <a:pt x="4296801" y="459069"/>
                  <a:pt x="4271963" y="471488"/>
                </a:cubicBezTo>
                <a:cubicBezTo>
                  <a:pt x="4249024" y="482958"/>
                  <a:pt x="4223040" y="487782"/>
                  <a:pt x="4200525" y="500063"/>
                </a:cubicBezTo>
                <a:cubicBezTo>
                  <a:pt x="4170376" y="516508"/>
                  <a:pt x="4143375" y="538163"/>
                  <a:pt x="4114800" y="557213"/>
                </a:cubicBezTo>
                <a:cubicBezTo>
                  <a:pt x="4016854" y="622511"/>
                  <a:pt x="4138378" y="542477"/>
                  <a:pt x="4000500" y="628650"/>
                </a:cubicBezTo>
                <a:cubicBezTo>
                  <a:pt x="3985939" y="637751"/>
                  <a:pt x="3972547" y="648706"/>
                  <a:pt x="3957638" y="657225"/>
                </a:cubicBezTo>
                <a:cubicBezTo>
                  <a:pt x="3939146" y="667792"/>
                  <a:pt x="3918627" y="674638"/>
                  <a:pt x="3900488" y="685800"/>
                </a:cubicBezTo>
                <a:cubicBezTo>
                  <a:pt x="3856615" y="712799"/>
                  <a:pt x="3817976" y="748487"/>
                  <a:pt x="3771900" y="771525"/>
                </a:cubicBezTo>
                <a:cubicBezTo>
                  <a:pt x="3752850" y="781050"/>
                  <a:pt x="3732471" y="788286"/>
                  <a:pt x="3714750" y="800100"/>
                </a:cubicBezTo>
                <a:cubicBezTo>
                  <a:pt x="3675124" y="826518"/>
                  <a:pt x="3643047" y="864526"/>
                  <a:pt x="3600450" y="885825"/>
                </a:cubicBezTo>
                <a:cubicBezTo>
                  <a:pt x="3389289" y="991405"/>
                  <a:pt x="3708716" y="827432"/>
                  <a:pt x="3486150" y="957263"/>
                </a:cubicBezTo>
                <a:cubicBezTo>
                  <a:pt x="3400970" y="1006952"/>
                  <a:pt x="3397204" y="1005962"/>
                  <a:pt x="3328988" y="1028700"/>
                </a:cubicBezTo>
                <a:cubicBezTo>
                  <a:pt x="3230732" y="1094204"/>
                  <a:pt x="3275843" y="1074990"/>
                  <a:pt x="3200400" y="1100138"/>
                </a:cubicBezTo>
                <a:cubicBezTo>
                  <a:pt x="3186113" y="1114425"/>
                  <a:pt x="3173060" y="1130065"/>
                  <a:pt x="3157538" y="1143000"/>
                </a:cubicBezTo>
                <a:cubicBezTo>
                  <a:pt x="3144346" y="1153993"/>
                  <a:pt x="3125402" y="1158166"/>
                  <a:pt x="3114675" y="1171575"/>
                </a:cubicBezTo>
                <a:cubicBezTo>
                  <a:pt x="3105267" y="1183335"/>
                  <a:pt x="3086918" y="1207703"/>
                  <a:pt x="3100388" y="1214438"/>
                </a:cubicBezTo>
                <a:cubicBezTo>
                  <a:pt x="3130206" y="1229347"/>
                  <a:pt x="3167063" y="1214438"/>
                  <a:pt x="3200400" y="1214438"/>
                </a:cubicBezTo>
              </a:path>
            </a:pathLst>
          </a:custGeom>
          <a:gradFill>
            <a:gsLst>
              <a:gs pos="99000">
                <a:srgbClr val="8100F6"/>
              </a:gs>
              <a:gs pos="1000">
                <a:srgbClr val="8100F6">
                  <a:alpha val="44000"/>
                  <a:lumMod val="76000"/>
                  <a:lumOff val="24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52D760E-0D04-084E-83A2-E778B3BD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7197"/>
            <a:ext cx="11601450" cy="2335213"/>
          </a:xfrm>
        </p:spPr>
        <p:txBody>
          <a:bodyPr>
            <a:noAutofit/>
          </a:bodyPr>
          <a:lstStyle/>
          <a:p>
            <a:r>
              <a:rPr lang="en-US" sz="11200" b="1" dirty="0">
                <a:solidFill>
                  <a:schemeClr val="bg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APP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D341-8A16-C546-942F-E428EEBFC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2109984"/>
            <a:ext cx="3562351" cy="3303588"/>
          </a:xfr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OPTION 1</a:t>
            </a:r>
            <a:endParaRPr lang="en-US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Key: A Major</a:t>
            </a:r>
          </a:p>
          <a:p>
            <a:r>
              <a:rPr lang="en-US" dirty="0">
                <a:solidFill>
                  <a:schemeClr val="bg1"/>
                </a:solidFill>
                <a:latin typeface="Times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Style: Baroque</a:t>
            </a:r>
          </a:p>
          <a:p>
            <a:r>
              <a:rPr lang="en-US" dirty="0">
                <a:solidFill>
                  <a:schemeClr val="bg1"/>
                </a:solidFill>
                <a:latin typeface="Times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Other details: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imes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Things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imes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stuff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C43762-C736-1848-9587-470FAAB281F6}"/>
              </a:ext>
            </a:extLst>
          </p:cNvPr>
          <p:cNvSpPr txBox="1">
            <a:spLocks/>
          </p:cNvSpPr>
          <p:nvPr/>
        </p:nvSpPr>
        <p:spPr>
          <a:xfrm>
            <a:off x="4305300" y="2109984"/>
            <a:ext cx="3562351" cy="330358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Didot" panose="02000503000000020003" pitchFamily="2" charset="-79"/>
                <a:cs typeface="Didot" panose="02000503000000020003" pitchFamily="2" charset="-79"/>
              </a:rPr>
              <a:t> OPTION 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71B4EA-6A03-6345-9BEE-2887AA949AC0}"/>
              </a:ext>
            </a:extLst>
          </p:cNvPr>
          <p:cNvSpPr txBox="1">
            <a:spLocks/>
          </p:cNvSpPr>
          <p:nvPr/>
        </p:nvSpPr>
        <p:spPr>
          <a:xfrm>
            <a:off x="8143875" y="2109984"/>
            <a:ext cx="3562351" cy="3303588"/>
          </a:xfrm>
          <a:prstGeom prst="rect">
            <a:avLst/>
          </a:prstGeom>
          <a:noFill/>
          <a:ln w="38100">
            <a:gradFill>
              <a:gsLst>
                <a:gs pos="0">
                  <a:srgbClr val="00DFEE"/>
                </a:gs>
                <a:gs pos="90000">
                  <a:srgbClr val="0C85A2"/>
                </a:gs>
              </a:gsLst>
              <a:lin ang="4200000" scaled="0"/>
            </a:gradFill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DFEE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OPTION 3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6ED5BF3-370E-DE4E-929A-FD24E67DF036}"/>
              </a:ext>
            </a:extLst>
          </p:cNvPr>
          <p:cNvSpPr/>
          <p:nvPr/>
        </p:nvSpPr>
        <p:spPr>
          <a:xfrm>
            <a:off x="2575832" y="4738408"/>
            <a:ext cx="1179739" cy="457200"/>
          </a:xfrm>
          <a:prstGeom prst="roundRect">
            <a:avLst>
              <a:gd name="adj" fmla="val 5400"/>
            </a:avLst>
          </a:prstGeom>
          <a:gradFill>
            <a:gsLst>
              <a:gs pos="88000">
                <a:srgbClr val="0C85A2">
                  <a:lumMod val="100000"/>
                </a:srgbClr>
              </a:gs>
              <a:gs pos="0">
                <a:srgbClr val="00DFEE">
                  <a:lumMod val="88000"/>
                </a:srgbClr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Selected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ABB0091-17A2-A24F-B54E-3C9B286E69D1}"/>
              </a:ext>
            </a:extLst>
          </p:cNvPr>
          <p:cNvSpPr/>
          <p:nvPr/>
        </p:nvSpPr>
        <p:spPr>
          <a:xfrm>
            <a:off x="10277062" y="4746471"/>
            <a:ext cx="1179739" cy="457200"/>
          </a:xfrm>
          <a:prstGeom prst="roundRect">
            <a:avLst>
              <a:gd name="adj" fmla="val 5400"/>
            </a:avLst>
          </a:prstGeom>
          <a:noFill/>
          <a:ln w="31750">
            <a:gradFill>
              <a:gsLst>
                <a:gs pos="0">
                  <a:srgbClr val="00DFEE"/>
                </a:gs>
                <a:gs pos="100000">
                  <a:srgbClr val="0C85A2"/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DFEE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Select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0D929F0-AFA9-3540-890D-371741D04C0B}"/>
              </a:ext>
            </a:extLst>
          </p:cNvPr>
          <p:cNvSpPr/>
          <p:nvPr/>
        </p:nvSpPr>
        <p:spPr>
          <a:xfrm>
            <a:off x="6458769" y="4738408"/>
            <a:ext cx="1179739" cy="457200"/>
          </a:xfrm>
          <a:prstGeom prst="roundRect">
            <a:avLst>
              <a:gd name="adj" fmla="val 5400"/>
            </a:avLst>
          </a:prstGeom>
          <a:noFill/>
          <a:ln w="28575">
            <a:gradFill>
              <a:gsLst>
                <a:gs pos="0">
                  <a:srgbClr val="00DFEE"/>
                </a:gs>
                <a:gs pos="46000">
                  <a:srgbClr val="0C85A2"/>
                </a:gs>
                <a:gs pos="100000">
                  <a:srgbClr val="8100F6"/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C85A2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Select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1474E3-BA90-F340-A37C-FEE4E8C3C6EC}"/>
              </a:ext>
            </a:extLst>
          </p:cNvPr>
          <p:cNvGrpSpPr/>
          <p:nvPr/>
        </p:nvGrpSpPr>
        <p:grpSpPr>
          <a:xfrm>
            <a:off x="10720705" y="5622433"/>
            <a:ext cx="979714" cy="979714"/>
            <a:chOff x="5606143" y="5742515"/>
            <a:chExt cx="979714" cy="97971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0402B46-C613-C84B-A88C-5BF3900B43DB}"/>
                </a:ext>
              </a:extLst>
            </p:cNvPr>
            <p:cNvSpPr/>
            <p:nvPr/>
          </p:nvSpPr>
          <p:spPr>
            <a:xfrm>
              <a:off x="5606143" y="5742515"/>
              <a:ext cx="979714" cy="979714"/>
            </a:xfrm>
            <a:prstGeom prst="ellipse">
              <a:avLst/>
            </a:prstGeom>
            <a:gradFill>
              <a:gsLst>
                <a:gs pos="75000">
                  <a:srgbClr val="0C85A2">
                    <a:lumMod val="84000"/>
                  </a:srgbClr>
                </a:gs>
                <a:gs pos="0">
                  <a:srgbClr val="00DFEE">
                    <a:lumMod val="80000"/>
                  </a:srgbClr>
                </a:gs>
              </a:gsLst>
              <a:lin ang="24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09325DC3-3CB9-4C40-852E-9E48ABBD6145}"/>
                </a:ext>
              </a:extLst>
            </p:cNvPr>
            <p:cNvSpPr/>
            <p:nvPr/>
          </p:nvSpPr>
          <p:spPr>
            <a:xfrm rot="5400000">
              <a:off x="5924497" y="6043285"/>
              <a:ext cx="457310" cy="378174"/>
            </a:xfrm>
            <a:prstGeom prst="triangle">
              <a:avLst/>
            </a:prstGeom>
            <a:noFill/>
            <a:ln w="38100" cap="sq" cmpd="sng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98A0D60-44BE-4A4D-B50F-8D6A60F4776F}"/>
              </a:ext>
            </a:extLst>
          </p:cNvPr>
          <p:cNvSpPr txBox="1"/>
          <p:nvPr/>
        </p:nvSpPr>
        <p:spPr>
          <a:xfrm>
            <a:off x="6458769" y="6024331"/>
            <a:ext cx="4261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Now Playing: Option 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F4203C-226F-2649-8420-62D82B8D82A0}"/>
              </a:ext>
            </a:extLst>
          </p:cNvPr>
          <p:cNvCxnSpPr/>
          <p:nvPr/>
        </p:nvCxnSpPr>
        <p:spPr>
          <a:xfrm>
            <a:off x="0" y="1937288"/>
            <a:ext cx="8632556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83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chemeClr val="bg2">
                <a:lumMod val="50000"/>
              </a:schemeClr>
            </a:gs>
            <a:gs pos="65000">
              <a:schemeClr val="bg2">
                <a:lumMod val="20000"/>
              </a:schemeClr>
            </a:gs>
          </a:gsLst>
          <a:lin ang="15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A0B9ECB-1CC4-1342-BC0F-7571A126F8A1}"/>
              </a:ext>
            </a:extLst>
          </p:cNvPr>
          <p:cNvSpPr/>
          <p:nvPr/>
        </p:nvSpPr>
        <p:spPr>
          <a:xfrm>
            <a:off x="1" y="1444851"/>
            <a:ext cx="12207498" cy="5230684"/>
          </a:xfrm>
          <a:custGeom>
            <a:avLst/>
            <a:gdLst>
              <a:gd name="connsiteX0" fmla="*/ 0 w 12192000"/>
              <a:gd name="connsiteY0" fmla="*/ 0 h 1235567"/>
              <a:gd name="connsiteX1" fmla="*/ 12192000 w 12192000"/>
              <a:gd name="connsiteY1" fmla="*/ 0 h 1235567"/>
              <a:gd name="connsiteX2" fmla="*/ 12192000 w 12192000"/>
              <a:gd name="connsiteY2" fmla="*/ 1235567 h 1235567"/>
              <a:gd name="connsiteX3" fmla="*/ 0 w 12192000"/>
              <a:gd name="connsiteY3" fmla="*/ 1235567 h 1235567"/>
              <a:gd name="connsiteX4" fmla="*/ 0 w 12192000"/>
              <a:gd name="connsiteY4" fmla="*/ 0 h 1235567"/>
              <a:gd name="connsiteX0" fmla="*/ 0 w 12207498"/>
              <a:gd name="connsiteY0" fmla="*/ 1921789 h 3157356"/>
              <a:gd name="connsiteX1" fmla="*/ 12207498 w 12207498"/>
              <a:gd name="connsiteY1" fmla="*/ 0 h 3157356"/>
              <a:gd name="connsiteX2" fmla="*/ 12192000 w 12207498"/>
              <a:gd name="connsiteY2" fmla="*/ 3157356 h 3157356"/>
              <a:gd name="connsiteX3" fmla="*/ 0 w 12207498"/>
              <a:gd name="connsiteY3" fmla="*/ 3157356 h 3157356"/>
              <a:gd name="connsiteX4" fmla="*/ 0 w 12207498"/>
              <a:gd name="connsiteY4" fmla="*/ 1921789 h 3157356"/>
              <a:gd name="connsiteX0" fmla="*/ 0 w 12207498"/>
              <a:gd name="connsiteY0" fmla="*/ 4026108 h 5261675"/>
              <a:gd name="connsiteX1" fmla="*/ 10166888 w 12207498"/>
              <a:gd name="connsiteY1" fmla="*/ 0 h 5261675"/>
              <a:gd name="connsiteX2" fmla="*/ 12207498 w 12207498"/>
              <a:gd name="connsiteY2" fmla="*/ 2104319 h 5261675"/>
              <a:gd name="connsiteX3" fmla="*/ 12192000 w 12207498"/>
              <a:gd name="connsiteY3" fmla="*/ 5261675 h 5261675"/>
              <a:gd name="connsiteX4" fmla="*/ 0 w 12207498"/>
              <a:gd name="connsiteY4" fmla="*/ 5261675 h 5261675"/>
              <a:gd name="connsiteX5" fmla="*/ 0 w 12207498"/>
              <a:gd name="connsiteY5" fmla="*/ 4026108 h 5261675"/>
              <a:gd name="connsiteX0" fmla="*/ 0 w 12207498"/>
              <a:gd name="connsiteY0" fmla="*/ 4026108 h 5261675"/>
              <a:gd name="connsiteX1" fmla="*/ 5780868 w 12207498"/>
              <a:gd name="connsiteY1" fmla="*/ 4091554 h 5261675"/>
              <a:gd name="connsiteX2" fmla="*/ 10166888 w 12207498"/>
              <a:gd name="connsiteY2" fmla="*/ 0 h 5261675"/>
              <a:gd name="connsiteX3" fmla="*/ 12207498 w 12207498"/>
              <a:gd name="connsiteY3" fmla="*/ 2104319 h 5261675"/>
              <a:gd name="connsiteX4" fmla="*/ 12192000 w 12207498"/>
              <a:gd name="connsiteY4" fmla="*/ 5261675 h 5261675"/>
              <a:gd name="connsiteX5" fmla="*/ 0 w 12207498"/>
              <a:gd name="connsiteY5" fmla="*/ 5261675 h 5261675"/>
              <a:gd name="connsiteX6" fmla="*/ 0 w 12207498"/>
              <a:gd name="connsiteY6" fmla="*/ 4026108 h 5261675"/>
              <a:gd name="connsiteX0" fmla="*/ 0 w 12207498"/>
              <a:gd name="connsiteY0" fmla="*/ 4026177 h 5261744"/>
              <a:gd name="connsiteX1" fmla="*/ 5780868 w 12207498"/>
              <a:gd name="connsiteY1" fmla="*/ 4091623 h 5261744"/>
              <a:gd name="connsiteX2" fmla="*/ 10166888 w 12207498"/>
              <a:gd name="connsiteY2" fmla="*/ 69 h 5261744"/>
              <a:gd name="connsiteX3" fmla="*/ 12207498 w 12207498"/>
              <a:gd name="connsiteY3" fmla="*/ 2104388 h 5261744"/>
              <a:gd name="connsiteX4" fmla="*/ 12192000 w 12207498"/>
              <a:gd name="connsiteY4" fmla="*/ 5261744 h 5261744"/>
              <a:gd name="connsiteX5" fmla="*/ 0 w 12207498"/>
              <a:gd name="connsiteY5" fmla="*/ 5261744 h 5261744"/>
              <a:gd name="connsiteX6" fmla="*/ 0 w 12207498"/>
              <a:gd name="connsiteY6" fmla="*/ 4026177 h 5261744"/>
              <a:gd name="connsiteX0" fmla="*/ 0 w 12207498"/>
              <a:gd name="connsiteY0" fmla="*/ 4041215 h 5276782"/>
              <a:gd name="connsiteX1" fmla="*/ 4138048 w 12207498"/>
              <a:gd name="connsiteY1" fmla="*/ 3238756 h 5276782"/>
              <a:gd name="connsiteX2" fmla="*/ 10166888 w 12207498"/>
              <a:gd name="connsiteY2" fmla="*/ 15107 h 5276782"/>
              <a:gd name="connsiteX3" fmla="*/ 12207498 w 12207498"/>
              <a:gd name="connsiteY3" fmla="*/ 2119426 h 5276782"/>
              <a:gd name="connsiteX4" fmla="*/ 12192000 w 12207498"/>
              <a:gd name="connsiteY4" fmla="*/ 5276782 h 5276782"/>
              <a:gd name="connsiteX5" fmla="*/ 0 w 12207498"/>
              <a:gd name="connsiteY5" fmla="*/ 5276782 h 5276782"/>
              <a:gd name="connsiteX6" fmla="*/ 0 w 12207498"/>
              <a:gd name="connsiteY6" fmla="*/ 4041215 h 5276782"/>
              <a:gd name="connsiteX0" fmla="*/ 0 w 12207498"/>
              <a:gd name="connsiteY0" fmla="*/ 4084817 h 5320384"/>
              <a:gd name="connsiteX1" fmla="*/ 4138048 w 12207498"/>
              <a:gd name="connsiteY1" fmla="*/ 3282358 h 5320384"/>
              <a:gd name="connsiteX2" fmla="*/ 7673437 w 12207498"/>
              <a:gd name="connsiteY2" fmla="*/ 4599713 h 5320384"/>
              <a:gd name="connsiteX3" fmla="*/ 10166888 w 12207498"/>
              <a:gd name="connsiteY3" fmla="*/ 58709 h 5320384"/>
              <a:gd name="connsiteX4" fmla="*/ 12207498 w 12207498"/>
              <a:gd name="connsiteY4" fmla="*/ 2163028 h 5320384"/>
              <a:gd name="connsiteX5" fmla="*/ 12192000 w 12207498"/>
              <a:gd name="connsiteY5" fmla="*/ 5320384 h 5320384"/>
              <a:gd name="connsiteX6" fmla="*/ 0 w 12207498"/>
              <a:gd name="connsiteY6" fmla="*/ 5320384 h 5320384"/>
              <a:gd name="connsiteX7" fmla="*/ 0 w 12207498"/>
              <a:gd name="connsiteY7" fmla="*/ 4084817 h 5320384"/>
              <a:gd name="connsiteX0" fmla="*/ 0 w 12207498"/>
              <a:gd name="connsiteY0" fmla="*/ 4084817 h 5320384"/>
              <a:gd name="connsiteX1" fmla="*/ 4138048 w 12207498"/>
              <a:gd name="connsiteY1" fmla="*/ 3282358 h 5320384"/>
              <a:gd name="connsiteX2" fmla="*/ 7673437 w 12207498"/>
              <a:gd name="connsiteY2" fmla="*/ 4599713 h 5320384"/>
              <a:gd name="connsiteX3" fmla="*/ 10166888 w 12207498"/>
              <a:gd name="connsiteY3" fmla="*/ 58709 h 5320384"/>
              <a:gd name="connsiteX4" fmla="*/ 12207498 w 12207498"/>
              <a:gd name="connsiteY4" fmla="*/ 2163028 h 5320384"/>
              <a:gd name="connsiteX5" fmla="*/ 12192000 w 12207498"/>
              <a:gd name="connsiteY5" fmla="*/ 5320384 h 5320384"/>
              <a:gd name="connsiteX6" fmla="*/ 0 w 12207498"/>
              <a:gd name="connsiteY6" fmla="*/ 5320384 h 5320384"/>
              <a:gd name="connsiteX7" fmla="*/ 0 w 12207498"/>
              <a:gd name="connsiteY7" fmla="*/ 4084817 h 5320384"/>
              <a:gd name="connsiteX0" fmla="*/ 0 w 12207498"/>
              <a:gd name="connsiteY0" fmla="*/ 4084817 h 5320384"/>
              <a:gd name="connsiteX1" fmla="*/ 4138048 w 12207498"/>
              <a:gd name="connsiteY1" fmla="*/ 3282358 h 5320384"/>
              <a:gd name="connsiteX2" fmla="*/ 7673437 w 12207498"/>
              <a:gd name="connsiteY2" fmla="*/ 4599713 h 5320384"/>
              <a:gd name="connsiteX3" fmla="*/ 10166888 w 12207498"/>
              <a:gd name="connsiteY3" fmla="*/ 58709 h 5320384"/>
              <a:gd name="connsiteX4" fmla="*/ 12207498 w 12207498"/>
              <a:gd name="connsiteY4" fmla="*/ 2163028 h 5320384"/>
              <a:gd name="connsiteX5" fmla="*/ 12192000 w 12207498"/>
              <a:gd name="connsiteY5" fmla="*/ 5320384 h 5320384"/>
              <a:gd name="connsiteX6" fmla="*/ 0 w 12207498"/>
              <a:gd name="connsiteY6" fmla="*/ 5320384 h 5320384"/>
              <a:gd name="connsiteX7" fmla="*/ 0 w 12207498"/>
              <a:gd name="connsiteY7" fmla="*/ 4084817 h 5320384"/>
              <a:gd name="connsiteX0" fmla="*/ 0 w 12207498"/>
              <a:gd name="connsiteY0" fmla="*/ 4084817 h 5320384"/>
              <a:gd name="connsiteX1" fmla="*/ 1985559 w 12207498"/>
              <a:gd name="connsiteY1" fmla="*/ 4801191 h 5320384"/>
              <a:gd name="connsiteX2" fmla="*/ 4138048 w 12207498"/>
              <a:gd name="connsiteY2" fmla="*/ 3282358 h 5320384"/>
              <a:gd name="connsiteX3" fmla="*/ 7673437 w 12207498"/>
              <a:gd name="connsiteY3" fmla="*/ 4599713 h 5320384"/>
              <a:gd name="connsiteX4" fmla="*/ 10166888 w 12207498"/>
              <a:gd name="connsiteY4" fmla="*/ 58709 h 5320384"/>
              <a:gd name="connsiteX5" fmla="*/ 12207498 w 12207498"/>
              <a:gd name="connsiteY5" fmla="*/ 2163028 h 5320384"/>
              <a:gd name="connsiteX6" fmla="*/ 12192000 w 12207498"/>
              <a:gd name="connsiteY6" fmla="*/ 5320384 h 5320384"/>
              <a:gd name="connsiteX7" fmla="*/ 0 w 12207498"/>
              <a:gd name="connsiteY7" fmla="*/ 5320384 h 5320384"/>
              <a:gd name="connsiteX8" fmla="*/ 0 w 12207498"/>
              <a:gd name="connsiteY8" fmla="*/ 4084817 h 5320384"/>
              <a:gd name="connsiteX0" fmla="*/ 0 w 12207498"/>
              <a:gd name="connsiteY0" fmla="*/ 4026114 h 5261681"/>
              <a:gd name="connsiteX1" fmla="*/ 1985559 w 12207498"/>
              <a:gd name="connsiteY1" fmla="*/ 4742488 h 5261681"/>
              <a:gd name="connsiteX2" fmla="*/ 4138048 w 12207498"/>
              <a:gd name="connsiteY2" fmla="*/ 3223655 h 5261681"/>
              <a:gd name="connsiteX3" fmla="*/ 7673437 w 12207498"/>
              <a:gd name="connsiteY3" fmla="*/ 4541010 h 5261681"/>
              <a:gd name="connsiteX4" fmla="*/ 10166888 w 12207498"/>
              <a:gd name="connsiteY4" fmla="*/ 6 h 5261681"/>
              <a:gd name="connsiteX5" fmla="*/ 12207498 w 12207498"/>
              <a:gd name="connsiteY5" fmla="*/ 2104325 h 5261681"/>
              <a:gd name="connsiteX6" fmla="*/ 12192000 w 12207498"/>
              <a:gd name="connsiteY6" fmla="*/ 5261681 h 5261681"/>
              <a:gd name="connsiteX7" fmla="*/ 0 w 12207498"/>
              <a:gd name="connsiteY7" fmla="*/ 5261681 h 5261681"/>
              <a:gd name="connsiteX8" fmla="*/ 0 w 12207498"/>
              <a:gd name="connsiteY8" fmla="*/ 4026114 h 5261681"/>
              <a:gd name="connsiteX0" fmla="*/ 0 w 12207498"/>
              <a:gd name="connsiteY0" fmla="*/ 3995117 h 5230684"/>
              <a:gd name="connsiteX1" fmla="*/ 1985559 w 12207498"/>
              <a:gd name="connsiteY1" fmla="*/ 4711491 h 5230684"/>
              <a:gd name="connsiteX2" fmla="*/ 4138048 w 12207498"/>
              <a:gd name="connsiteY2" fmla="*/ 3192658 h 5230684"/>
              <a:gd name="connsiteX3" fmla="*/ 7673437 w 12207498"/>
              <a:gd name="connsiteY3" fmla="*/ 4510013 h 5230684"/>
              <a:gd name="connsiteX4" fmla="*/ 10538847 w 12207498"/>
              <a:gd name="connsiteY4" fmla="*/ 6 h 5230684"/>
              <a:gd name="connsiteX5" fmla="*/ 12207498 w 12207498"/>
              <a:gd name="connsiteY5" fmla="*/ 2073328 h 5230684"/>
              <a:gd name="connsiteX6" fmla="*/ 12192000 w 12207498"/>
              <a:gd name="connsiteY6" fmla="*/ 5230684 h 5230684"/>
              <a:gd name="connsiteX7" fmla="*/ 0 w 12207498"/>
              <a:gd name="connsiteY7" fmla="*/ 5230684 h 5230684"/>
              <a:gd name="connsiteX8" fmla="*/ 0 w 12207498"/>
              <a:gd name="connsiteY8" fmla="*/ 3995117 h 523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7498" h="5230684">
                <a:moveTo>
                  <a:pt x="0" y="3995117"/>
                </a:moveTo>
                <a:cubicBezTo>
                  <a:pt x="287015" y="3694192"/>
                  <a:pt x="1295884" y="4845234"/>
                  <a:pt x="1985559" y="4711491"/>
                </a:cubicBezTo>
                <a:cubicBezTo>
                  <a:pt x="2675234" y="4577748"/>
                  <a:pt x="3190068" y="3226238"/>
                  <a:pt x="4138048" y="3192658"/>
                </a:cubicBezTo>
                <a:cubicBezTo>
                  <a:pt x="5086028" y="3159078"/>
                  <a:pt x="6668630" y="5047288"/>
                  <a:pt x="7673437" y="4510013"/>
                </a:cubicBezTo>
                <a:cubicBezTo>
                  <a:pt x="8678244" y="3972738"/>
                  <a:pt x="9550696" y="3164"/>
                  <a:pt x="10538847" y="6"/>
                </a:cubicBezTo>
                <a:cubicBezTo>
                  <a:pt x="11526998" y="-3152"/>
                  <a:pt x="11527295" y="1371888"/>
                  <a:pt x="12207498" y="2073328"/>
                </a:cubicBezTo>
                <a:lnTo>
                  <a:pt x="12192000" y="5230684"/>
                </a:lnTo>
                <a:lnTo>
                  <a:pt x="0" y="5230684"/>
                </a:lnTo>
                <a:lnTo>
                  <a:pt x="0" y="3995117"/>
                </a:lnTo>
                <a:close/>
              </a:path>
            </a:pathLst>
          </a:custGeom>
          <a:gradFill>
            <a:gsLst>
              <a:gs pos="94000">
                <a:schemeClr val="bg2">
                  <a:lumMod val="50000"/>
                </a:schemeClr>
              </a:gs>
              <a:gs pos="65000">
                <a:schemeClr val="bg2">
                  <a:lumMod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9EB3C6DB-903E-CC4F-9668-6B6AAA4320E9}"/>
              </a:ext>
            </a:extLst>
          </p:cNvPr>
          <p:cNvSpPr/>
          <p:nvPr/>
        </p:nvSpPr>
        <p:spPr>
          <a:xfrm>
            <a:off x="1677761" y="-331767"/>
            <a:ext cx="8520953" cy="3160692"/>
          </a:xfrm>
          <a:custGeom>
            <a:avLst/>
            <a:gdLst>
              <a:gd name="connsiteX0" fmla="*/ 1528763 w 7588019"/>
              <a:gd name="connsiteY0" fmla="*/ 1143000 h 2814637"/>
              <a:gd name="connsiteX1" fmla="*/ 5443538 w 7588019"/>
              <a:gd name="connsiteY1" fmla="*/ 57150 h 2814637"/>
              <a:gd name="connsiteX2" fmla="*/ 6000750 w 7588019"/>
              <a:gd name="connsiteY2" fmla="*/ 0 h 2814637"/>
              <a:gd name="connsiteX3" fmla="*/ 5986463 w 7588019"/>
              <a:gd name="connsiteY3" fmla="*/ 200025 h 2814637"/>
              <a:gd name="connsiteX4" fmla="*/ 5972175 w 7588019"/>
              <a:gd name="connsiteY4" fmla="*/ 242887 h 2814637"/>
              <a:gd name="connsiteX5" fmla="*/ 5929313 w 7588019"/>
              <a:gd name="connsiteY5" fmla="*/ 285750 h 2814637"/>
              <a:gd name="connsiteX6" fmla="*/ 5900738 w 7588019"/>
              <a:gd name="connsiteY6" fmla="*/ 328612 h 2814637"/>
              <a:gd name="connsiteX7" fmla="*/ 5857875 w 7588019"/>
              <a:gd name="connsiteY7" fmla="*/ 371475 h 2814637"/>
              <a:gd name="connsiteX8" fmla="*/ 5786438 w 7588019"/>
              <a:gd name="connsiteY8" fmla="*/ 457200 h 2814637"/>
              <a:gd name="connsiteX9" fmla="*/ 5700713 w 7588019"/>
              <a:gd name="connsiteY9" fmla="*/ 514350 h 2814637"/>
              <a:gd name="connsiteX10" fmla="*/ 5614988 w 7588019"/>
              <a:gd name="connsiteY10" fmla="*/ 571500 h 2814637"/>
              <a:gd name="connsiteX11" fmla="*/ 5529263 w 7588019"/>
              <a:gd name="connsiteY11" fmla="*/ 628650 h 2814637"/>
              <a:gd name="connsiteX12" fmla="*/ 5486400 w 7588019"/>
              <a:gd name="connsiteY12" fmla="*/ 657225 h 2814637"/>
              <a:gd name="connsiteX13" fmla="*/ 5400675 w 7588019"/>
              <a:gd name="connsiteY13" fmla="*/ 685800 h 2814637"/>
              <a:gd name="connsiteX14" fmla="*/ 5343525 w 7588019"/>
              <a:gd name="connsiteY14" fmla="*/ 714375 h 2814637"/>
              <a:gd name="connsiteX15" fmla="*/ 5286375 w 7588019"/>
              <a:gd name="connsiteY15" fmla="*/ 728662 h 2814637"/>
              <a:gd name="connsiteX16" fmla="*/ 5172075 w 7588019"/>
              <a:gd name="connsiteY16" fmla="*/ 757237 h 2814637"/>
              <a:gd name="connsiteX17" fmla="*/ 5114925 w 7588019"/>
              <a:gd name="connsiteY17" fmla="*/ 771525 h 2814637"/>
              <a:gd name="connsiteX18" fmla="*/ 5029200 w 7588019"/>
              <a:gd name="connsiteY18" fmla="*/ 785812 h 2814637"/>
              <a:gd name="connsiteX19" fmla="*/ 5029200 w 7588019"/>
              <a:gd name="connsiteY19" fmla="*/ 785812 h 2814637"/>
              <a:gd name="connsiteX20" fmla="*/ 5072063 w 7588019"/>
              <a:gd name="connsiteY20" fmla="*/ 900112 h 2814637"/>
              <a:gd name="connsiteX21" fmla="*/ 5157788 w 7588019"/>
              <a:gd name="connsiteY21" fmla="*/ 971550 h 2814637"/>
              <a:gd name="connsiteX22" fmla="*/ 5300663 w 7588019"/>
              <a:gd name="connsiteY22" fmla="*/ 1014412 h 2814637"/>
              <a:gd name="connsiteX23" fmla="*/ 5629275 w 7588019"/>
              <a:gd name="connsiteY23" fmla="*/ 1000125 h 2814637"/>
              <a:gd name="connsiteX24" fmla="*/ 5715000 w 7588019"/>
              <a:gd name="connsiteY24" fmla="*/ 971550 h 2814637"/>
              <a:gd name="connsiteX25" fmla="*/ 5843588 w 7588019"/>
              <a:gd name="connsiteY25" fmla="*/ 928687 h 2814637"/>
              <a:gd name="connsiteX26" fmla="*/ 5929313 w 7588019"/>
              <a:gd name="connsiteY26" fmla="*/ 900112 h 2814637"/>
              <a:gd name="connsiteX27" fmla="*/ 6072188 w 7588019"/>
              <a:gd name="connsiteY27" fmla="*/ 828675 h 2814637"/>
              <a:gd name="connsiteX28" fmla="*/ 6115050 w 7588019"/>
              <a:gd name="connsiteY28" fmla="*/ 800100 h 2814637"/>
              <a:gd name="connsiteX29" fmla="*/ 6157913 w 7588019"/>
              <a:gd name="connsiteY29" fmla="*/ 785812 h 2814637"/>
              <a:gd name="connsiteX30" fmla="*/ 6315075 w 7588019"/>
              <a:gd name="connsiteY30" fmla="*/ 714375 h 2814637"/>
              <a:gd name="connsiteX31" fmla="*/ 6372225 w 7588019"/>
              <a:gd name="connsiteY31" fmla="*/ 700087 h 2814637"/>
              <a:gd name="connsiteX32" fmla="*/ 6572250 w 7588019"/>
              <a:gd name="connsiteY32" fmla="*/ 614362 h 2814637"/>
              <a:gd name="connsiteX33" fmla="*/ 6672263 w 7588019"/>
              <a:gd name="connsiteY33" fmla="*/ 585787 h 2814637"/>
              <a:gd name="connsiteX34" fmla="*/ 6843713 w 7588019"/>
              <a:gd name="connsiteY34" fmla="*/ 514350 h 2814637"/>
              <a:gd name="connsiteX35" fmla="*/ 6943725 w 7588019"/>
              <a:gd name="connsiteY35" fmla="*/ 485775 h 2814637"/>
              <a:gd name="connsiteX36" fmla="*/ 7129463 w 7588019"/>
              <a:gd name="connsiteY36" fmla="*/ 414337 h 2814637"/>
              <a:gd name="connsiteX37" fmla="*/ 7272338 w 7588019"/>
              <a:gd name="connsiteY37" fmla="*/ 385762 h 2814637"/>
              <a:gd name="connsiteX38" fmla="*/ 7329488 w 7588019"/>
              <a:gd name="connsiteY38" fmla="*/ 371475 h 2814637"/>
              <a:gd name="connsiteX39" fmla="*/ 7543800 w 7588019"/>
              <a:gd name="connsiteY39" fmla="*/ 385762 h 2814637"/>
              <a:gd name="connsiteX40" fmla="*/ 7586663 w 7588019"/>
              <a:gd name="connsiteY40" fmla="*/ 428625 h 2814637"/>
              <a:gd name="connsiteX41" fmla="*/ 7515225 w 7588019"/>
              <a:gd name="connsiteY41" fmla="*/ 671512 h 2814637"/>
              <a:gd name="connsiteX42" fmla="*/ 7472363 w 7588019"/>
              <a:gd name="connsiteY42" fmla="*/ 700087 h 2814637"/>
              <a:gd name="connsiteX43" fmla="*/ 7415213 w 7588019"/>
              <a:gd name="connsiteY43" fmla="*/ 757237 h 2814637"/>
              <a:gd name="connsiteX44" fmla="*/ 7358063 w 7588019"/>
              <a:gd name="connsiteY44" fmla="*/ 785812 h 2814637"/>
              <a:gd name="connsiteX45" fmla="*/ 7243763 w 7588019"/>
              <a:gd name="connsiteY45" fmla="*/ 857250 h 2814637"/>
              <a:gd name="connsiteX46" fmla="*/ 7100888 w 7588019"/>
              <a:gd name="connsiteY46" fmla="*/ 900112 h 2814637"/>
              <a:gd name="connsiteX47" fmla="*/ 6915150 w 7588019"/>
              <a:gd name="connsiteY47" fmla="*/ 985837 h 2814637"/>
              <a:gd name="connsiteX48" fmla="*/ 6858000 w 7588019"/>
              <a:gd name="connsiteY48" fmla="*/ 1014412 h 2814637"/>
              <a:gd name="connsiteX49" fmla="*/ 6815138 w 7588019"/>
              <a:gd name="connsiteY49" fmla="*/ 1028700 h 2814637"/>
              <a:gd name="connsiteX50" fmla="*/ 6757988 w 7588019"/>
              <a:gd name="connsiteY50" fmla="*/ 1057275 h 2814637"/>
              <a:gd name="connsiteX51" fmla="*/ 6672263 w 7588019"/>
              <a:gd name="connsiteY51" fmla="*/ 1114425 h 2814637"/>
              <a:gd name="connsiteX52" fmla="*/ 6572250 w 7588019"/>
              <a:gd name="connsiteY52" fmla="*/ 1157287 h 2814637"/>
              <a:gd name="connsiteX53" fmla="*/ 6472238 w 7588019"/>
              <a:gd name="connsiteY53" fmla="*/ 1200150 h 2814637"/>
              <a:gd name="connsiteX54" fmla="*/ 6415088 w 7588019"/>
              <a:gd name="connsiteY54" fmla="*/ 1243012 h 2814637"/>
              <a:gd name="connsiteX55" fmla="*/ 6229350 w 7588019"/>
              <a:gd name="connsiteY55" fmla="*/ 1314450 h 2814637"/>
              <a:gd name="connsiteX56" fmla="*/ 6143625 w 7588019"/>
              <a:gd name="connsiteY56" fmla="*/ 1357312 h 2814637"/>
              <a:gd name="connsiteX57" fmla="*/ 6086475 w 7588019"/>
              <a:gd name="connsiteY57" fmla="*/ 1400175 h 2814637"/>
              <a:gd name="connsiteX58" fmla="*/ 6000750 w 7588019"/>
              <a:gd name="connsiteY58" fmla="*/ 1428750 h 2814637"/>
              <a:gd name="connsiteX59" fmla="*/ 5872163 w 7588019"/>
              <a:gd name="connsiteY59" fmla="*/ 1514475 h 2814637"/>
              <a:gd name="connsiteX60" fmla="*/ 5800725 w 7588019"/>
              <a:gd name="connsiteY60" fmla="*/ 1543050 h 2814637"/>
              <a:gd name="connsiteX61" fmla="*/ 5614988 w 7588019"/>
              <a:gd name="connsiteY61" fmla="*/ 1671637 h 2814637"/>
              <a:gd name="connsiteX62" fmla="*/ 5500688 w 7588019"/>
              <a:gd name="connsiteY62" fmla="*/ 1728787 h 2814637"/>
              <a:gd name="connsiteX63" fmla="*/ 5257800 w 7588019"/>
              <a:gd name="connsiteY63" fmla="*/ 1843087 h 2814637"/>
              <a:gd name="connsiteX64" fmla="*/ 4929188 w 7588019"/>
              <a:gd name="connsiteY64" fmla="*/ 1971675 h 2814637"/>
              <a:gd name="connsiteX65" fmla="*/ 4843463 w 7588019"/>
              <a:gd name="connsiteY65" fmla="*/ 2000250 h 2814637"/>
              <a:gd name="connsiteX66" fmla="*/ 4543425 w 7588019"/>
              <a:gd name="connsiteY66" fmla="*/ 2114550 h 2814637"/>
              <a:gd name="connsiteX67" fmla="*/ 4300538 w 7588019"/>
              <a:gd name="connsiteY67" fmla="*/ 2257425 h 2814637"/>
              <a:gd name="connsiteX68" fmla="*/ 4014788 w 7588019"/>
              <a:gd name="connsiteY68" fmla="*/ 2386012 h 2814637"/>
              <a:gd name="connsiteX69" fmla="*/ 3886200 w 7588019"/>
              <a:gd name="connsiteY69" fmla="*/ 2428875 h 2814637"/>
              <a:gd name="connsiteX70" fmla="*/ 3700463 w 7588019"/>
              <a:gd name="connsiteY70" fmla="*/ 2486025 h 2814637"/>
              <a:gd name="connsiteX71" fmla="*/ 3657600 w 7588019"/>
              <a:gd name="connsiteY71" fmla="*/ 2500312 h 2814637"/>
              <a:gd name="connsiteX72" fmla="*/ 3571875 w 7588019"/>
              <a:gd name="connsiteY72" fmla="*/ 2514600 h 2814637"/>
              <a:gd name="connsiteX73" fmla="*/ 3514725 w 7588019"/>
              <a:gd name="connsiteY73" fmla="*/ 2543175 h 2814637"/>
              <a:gd name="connsiteX74" fmla="*/ 3314700 w 7588019"/>
              <a:gd name="connsiteY74" fmla="*/ 2586037 h 2814637"/>
              <a:gd name="connsiteX75" fmla="*/ 3157538 w 7588019"/>
              <a:gd name="connsiteY75" fmla="*/ 2643187 h 2814637"/>
              <a:gd name="connsiteX76" fmla="*/ 3100388 w 7588019"/>
              <a:gd name="connsiteY76" fmla="*/ 2657475 h 2814637"/>
              <a:gd name="connsiteX77" fmla="*/ 2943225 w 7588019"/>
              <a:gd name="connsiteY77" fmla="*/ 2714625 h 2814637"/>
              <a:gd name="connsiteX78" fmla="*/ 2886075 w 7588019"/>
              <a:gd name="connsiteY78" fmla="*/ 2743200 h 2814637"/>
              <a:gd name="connsiteX79" fmla="*/ 2757488 w 7588019"/>
              <a:gd name="connsiteY79" fmla="*/ 2771775 h 2814637"/>
              <a:gd name="connsiteX80" fmla="*/ 2714625 w 7588019"/>
              <a:gd name="connsiteY80" fmla="*/ 2786062 h 2814637"/>
              <a:gd name="connsiteX81" fmla="*/ 2614613 w 7588019"/>
              <a:gd name="connsiteY81" fmla="*/ 2814637 h 2814637"/>
              <a:gd name="connsiteX82" fmla="*/ 2443163 w 7588019"/>
              <a:gd name="connsiteY82" fmla="*/ 2800350 h 2814637"/>
              <a:gd name="connsiteX83" fmla="*/ 2328863 w 7588019"/>
              <a:gd name="connsiteY83" fmla="*/ 2743200 h 2814637"/>
              <a:gd name="connsiteX84" fmla="*/ 2271713 w 7588019"/>
              <a:gd name="connsiteY84" fmla="*/ 2657475 h 2814637"/>
              <a:gd name="connsiteX85" fmla="*/ 2286000 w 7588019"/>
              <a:gd name="connsiteY85" fmla="*/ 2586037 h 2814637"/>
              <a:gd name="connsiteX86" fmla="*/ 2371725 w 7588019"/>
              <a:gd name="connsiteY86" fmla="*/ 2543175 h 2814637"/>
              <a:gd name="connsiteX87" fmla="*/ 2528888 w 7588019"/>
              <a:gd name="connsiteY87" fmla="*/ 2514600 h 2814637"/>
              <a:gd name="connsiteX88" fmla="*/ 2714625 w 7588019"/>
              <a:gd name="connsiteY88" fmla="*/ 2500312 h 2814637"/>
              <a:gd name="connsiteX89" fmla="*/ 2871788 w 7588019"/>
              <a:gd name="connsiteY89" fmla="*/ 2486025 h 2814637"/>
              <a:gd name="connsiteX90" fmla="*/ 2957513 w 7588019"/>
              <a:gd name="connsiteY90" fmla="*/ 2471737 h 2814637"/>
              <a:gd name="connsiteX91" fmla="*/ 3043238 w 7588019"/>
              <a:gd name="connsiteY91" fmla="*/ 2443162 h 2814637"/>
              <a:gd name="connsiteX92" fmla="*/ 3157538 w 7588019"/>
              <a:gd name="connsiteY92" fmla="*/ 2400300 h 2814637"/>
              <a:gd name="connsiteX93" fmla="*/ 3228975 w 7588019"/>
              <a:gd name="connsiteY93" fmla="*/ 2357437 h 2814637"/>
              <a:gd name="connsiteX94" fmla="*/ 3314700 w 7588019"/>
              <a:gd name="connsiteY94" fmla="*/ 2328862 h 2814637"/>
              <a:gd name="connsiteX95" fmla="*/ 3443288 w 7588019"/>
              <a:gd name="connsiteY95" fmla="*/ 2228850 h 2814637"/>
              <a:gd name="connsiteX96" fmla="*/ 3557588 w 7588019"/>
              <a:gd name="connsiteY96" fmla="*/ 2128837 h 2814637"/>
              <a:gd name="connsiteX97" fmla="*/ 3614738 w 7588019"/>
              <a:gd name="connsiteY97" fmla="*/ 2043112 h 2814637"/>
              <a:gd name="connsiteX98" fmla="*/ 3600450 w 7588019"/>
              <a:gd name="connsiteY98" fmla="*/ 1943100 h 2814637"/>
              <a:gd name="connsiteX99" fmla="*/ 3543300 w 7588019"/>
              <a:gd name="connsiteY99" fmla="*/ 1928812 h 2814637"/>
              <a:gd name="connsiteX100" fmla="*/ 3500438 w 7588019"/>
              <a:gd name="connsiteY100" fmla="*/ 1914525 h 2814637"/>
              <a:gd name="connsiteX101" fmla="*/ 3200400 w 7588019"/>
              <a:gd name="connsiteY101" fmla="*/ 1900237 h 2814637"/>
              <a:gd name="connsiteX102" fmla="*/ 2786063 w 7588019"/>
              <a:gd name="connsiteY102" fmla="*/ 1914525 h 2814637"/>
              <a:gd name="connsiteX103" fmla="*/ 2657475 w 7588019"/>
              <a:gd name="connsiteY103" fmla="*/ 1943100 h 2814637"/>
              <a:gd name="connsiteX104" fmla="*/ 2586038 w 7588019"/>
              <a:gd name="connsiteY104" fmla="*/ 1971675 h 2814637"/>
              <a:gd name="connsiteX105" fmla="*/ 2528888 w 7588019"/>
              <a:gd name="connsiteY105" fmla="*/ 1985962 h 2814637"/>
              <a:gd name="connsiteX106" fmla="*/ 2457450 w 7588019"/>
              <a:gd name="connsiteY106" fmla="*/ 2028825 h 2814637"/>
              <a:gd name="connsiteX107" fmla="*/ 2400300 w 7588019"/>
              <a:gd name="connsiteY107" fmla="*/ 2043112 h 2814637"/>
              <a:gd name="connsiteX108" fmla="*/ 2357438 w 7588019"/>
              <a:gd name="connsiteY108" fmla="*/ 2057400 h 2814637"/>
              <a:gd name="connsiteX109" fmla="*/ 2286000 w 7588019"/>
              <a:gd name="connsiteY109" fmla="*/ 2071687 h 2814637"/>
              <a:gd name="connsiteX110" fmla="*/ 2228850 w 7588019"/>
              <a:gd name="connsiteY110" fmla="*/ 2085975 h 2814637"/>
              <a:gd name="connsiteX111" fmla="*/ 2143125 w 7588019"/>
              <a:gd name="connsiteY111" fmla="*/ 2071687 h 2814637"/>
              <a:gd name="connsiteX112" fmla="*/ 2128838 w 7588019"/>
              <a:gd name="connsiteY112" fmla="*/ 1885950 h 2814637"/>
              <a:gd name="connsiteX113" fmla="*/ 2171700 w 7588019"/>
              <a:gd name="connsiteY113" fmla="*/ 1843087 h 2814637"/>
              <a:gd name="connsiteX114" fmla="*/ 2328863 w 7588019"/>
              <a:gd name="connsiteY114" fmla="*/ 1757362 h 2814637"/>
              <a:gd name="connsiteX115" fmla="*/ 2528888 w 7588019"/>
              <a:gd name="connsiteY115" fmla="*/ 1685925 h 2814637"/>
              <a:gd name="connsiteX116" fmla="*/ 2586038 w 7588019"/>
              <a:gd name="connsiteY116" fmla="*/ 1671637 h 2814637"/>
              <a:gd name="connsiteX117" fmla="*/ 2686050 w 7588019"/>
              <a:gd name="connsiteY117" fmla="*/ 1657350 h 2814637"/>
              <a:gd name="connsiteX118" fmla="*/ 2771775 w 7588019"/>
              <a:gd name="connsiteY118" fmla="*/ 1643062 h 2814637"/>
              <a:gd name="connsiteX119" fmla="*/ 3071813 w 7588019"/>
              <a:gd name="connsiteY119" fmla="*/ 1585912 h 2814637"/>
              <a:gd name="connsiteX120" fmla="*/ 3186113 w 7588019"/>
              <a:gd name="connsiteY120" fmla="*/ 1528762 h 2814637"/>
              <a:gd name="connsiteX121" fmla="*/ 3328988 w 7588019"/>
              <a:gd name="connsiteY121" fmla="*/ 1443037 h 2814637"/>
              <a:gd name="connsiteX122" fmla="*/ 3414713 w 7588019"/>
              <a:gd name="connsiteY122" fmla="*/ 1371600 h 2814637"/>
              <a:gd name="connsiteX123" fmla="*/ 3429000 w 7588019"/>
              <a:gd name="connsiteY123" fmla="*/ 1328737 h 2814637"/>
              <a:gd name="connsiteX124" fmla="*/ 3371850 w 7588019"/>
              <a:gd name="connsiteY124" fmla="*/ 1314450 h 2814637"/>
              <a:gd name="connsiteX125" fmla="*/ 3128963 w 7588019"/>
              <a:gd name="connsiteY125" fmla="*/ 1328737 h 2814637"/>
              <a:gd name="connsiteX126" fmla="*/ 3014663 w 7588019"/>
              <a:gd name="connsiteY126" fmla="*/ 1343025 h 2814637"/>
              <a:gd name="connsiteX127" fmla="*/ 2871788 w 7588019"/>
              <a:gd name="connsiteY127" fmla="*/ 1371600 h 2814637"/>
              <a:gd name="connsiteX128" fmla="*/ 2786063 w 7588019"/>
              <a:gd name="connsiteY128" fmla="*/ 1385887 h 2814637"/>
              <a:gd name="connsiteX129" fmla="*/ 2714625 w 7588019"/>
              <a:gd name="connsiteY129" fmla="*/ 1414462 h 2814637"/>
              <a:gd name="connsiteX130" fmla="*/ 2628900 w 7588019"/>
              <a:gd name="connsiteY130" fmla="*/ 1428750 h 2814637"/>
              <a:gd name="connsiteX131" fmla="*/ 2471738 w 7588019"/>
              <a:gd name="connsiteY131" fmla="*/ 1471612 h 2814637"/>
              <a:gd name="connsiteX132" fmla="*/ 2328863 w 7588019"/>
              <a:gd name="connsiteY132" fmla="*/ 1543050 h 2814637"/>
              <a:gd name="connsiteX133" fmla="*/ 2243138 w 7588019"/>
              <a:gd name="connsiteY133" fmla="*/ 1585912 h 2814637"/>
              <a:gd name="connsiteX134" fmla="*/ 2057400 w 7588019"/>
              <a:gd name="connsiteY134" fmla="*/ 1685925 h 2814637"/>
              <a:gd name="connsiteX135" fmla="*/ 2000250 w 7588019"/>
              <a:gd name="connsiteY135" fmla="*/ 1700212 h 2814637"/>
              <a:gd name="connsiteX136" fmla="*/ 1857375 w 7588019"/>
              <a:gd name="connsiteY136" fmla="*/ 1757362 h 2814637"/>
              <a:gd name="connsiteX137" fmla="*/ 1800225 w 7588019"/>
              <a:gd name="connsiteY137" fmla="*/ 1785937 h 2814637"/>
              <a:gd name="connsiteX138" fmla="*/ 1700213 w 7588019"/>
              <a:gd name="connsiteY138" fmla="*/ 1814512 h 2814637"/>
              <a:gd name="connsiteX139" fmla="*/ 1585913 w 7588019"/>
              <a:gd name="connsiteY139" fmla="*/ 1871662 h 2814637"/>
              <a:gd name="connsiteX140" fmla="*/ 1528763 w 7588019"/>
              <a:gd name="connsiteY140" fmla="*/ 1885950 h 2814637"/>
              <a:gd name="connsiteX141" fmla="*/ 1443038 w 7588019"/>
              <a:gd name="connsiteY141" fmla="*/ 1928812 h 2814637"/>
              <a:gd name="connsiteX142" fmla="*/ 1100138 w 7588019"/>
              <a:gd name="connsiteY142" fmla="*/ 2043112 h 2814637"/>
              <a:gd name="connsiteX143" fmla="*/ 785813 w 7588019"/>
              <a:gd name="connsiteY143" fmla="*/ 2143125 h 2814637"/>
              <a:gd name="connsiteX144" fmla="*/ 557213 w 7588019"/>
              <a:gd name="connsiteY144" fmla="*/ 2185987 h 2814637"/>
              <a:gd name="connsiteX145" fmla="*/ 500063 w 7588019"/>
              <a:gd name="connsiteY145" fmla="*/ 2200275 h 2814637"/>
              <a:gd name="connsiteX146" fmla="*/ 242888 w 7588019"/>
              <a:gd name="connsiteY146" fmla="*/ 2243137 h 2814637"/>
              <a:gd name="connsiteX147" fmla="*/ 28575 w 7588019"/>
              <a:gd name="connsiteY147" fmla="*/ 2200275 h 2814637"/>
              <a:gd name="connsiteX148" fmla="*/ 0 w 7588019"/>
              <a:gd name="connsiteY148" fmla="*/ 2157412 h 2814637"/>
              <a:gd name="connsiteX149" fmla="*/ 57150 w 7588019"/>
              <a:gd name="connsiteY149" fmla="*/ 1928812 h 2814637"/>
              <a:gd name="connsiteX150" fmla="*/ 100013 w 7588019"/>
              <a:gd name="connsiteY150" fmla="*/ 1900237 h 2814637"/>
              <a:gd name="connsiteX151" fmla="*/ 328613 w 7588019"/>
              <a:gd name="connsiteY151" fmla="*/ 1700212 h 2814637"/>
              <a:gd name="connsiteX152" fmla="*/ 414338 w 7588019"/>
              <a:gd name="connsiteY152" fmla="*/ 1643062 h 2814637"/>
              <a:gd name="connsiteX153" fmla="*/ 528638 w 7588019"/>
              <a:gd name="connsiteY153" fmla="*/ 1585912 h 2814637"/>
              <a:gd name="connsiteX154" fmla="*/ 600075 w 7588019"/>
              <a:gd name="connsiteY154" fmla="*/ 1528762 h 2814637"/>
              <a:gd name="connsiteX155" fmla="*/ 642938 w 7588019"/>
              <a:gd name="connsiteY155" fmla="*/ 1514475 h 2814637"/>
              <a:gd name="connsiteX156" fmla="*/ 700088 w 7588019"/>
              <a:gd name="connsiteY156" fmla="*/ 1485900 h 2814637"/>
              <a:gd name="connsiteX157" fmla="*/ 800100 w 7588019"/>
              <a:gd name="connsiteY157" fmla="*/ 1443037 h 2814637"/>
              <a:gd name="connsiteX158" fmla="*/ 842963 w 7588019"/>
              <a:gd name="connsiteY158" fmla="*/ 1428750 h 2814637"/>
              <a:gd name="connsiteX159" fmla="*/ 928688 w 7588019"/>
              <a:gd name="connsiteY159" fmla="*/ 1385887 h 2814637"/>
              <a:gd name="connsiteX160" fmla="*/ 1028700 w 7588019"/>
              <a:gd name="connsiteY160" fmla="*/ 1357312 h 2814637"/>
              <a:gd name="connsiteX161" fmla="*/ 1071563 w 7588019"/>
              <a:gd name="connsiteY161" fmla="*/ 1343025 h 2814637"/>
              <a:gd name="connsiteX162" fmla="*/ 1143000 w 7588019"/>
              <a:gd name="connsiteY162" fmla="*/ 1328737 h 2814637"/>
              <a:gd name="connsiteX163" fmla="*/ 1243013 w 7588019"/>
              <a:gd name="connsiteY163" fmla="*/ 1300162 h 2814637"/>
              <a:gd name="connsiteX164" fmla="*/ 1343025 w 7588019"/>
              <a:gd name="connsiteY164" fmla="*/ 1285875 h 2814637"/>
              <a:gd name="connsiteX165" fmla="*/ 1485900 w 7588019"/>
              <a:gd name="connsiteY165" fmla="*/ 1257300 h 2814637"/>
              <a:gd name="connsiteX166" fmla="*/ 1571625 w 7588019"/>
              <a:gd name="connsiteY166" fmla="*/ 1243012 h 2814637"/>
              <a:gd name="connsiteX167" fmla="*/ 1614488 w 7588019"/>
              <a:gd name="connsiteY167" fmla="*/ 1228725 h 2814637"/>
              <a:gd name="connsiteX168" fmla="*/ 1714500 w 7588019"/>
              <a:gd name="connsiteY168" fmla="*/ 1200150 h 2814637"/>
              <a:gd name="connsiteX169" fmla="*/ 1800225 w 7588019"/>
              <a:gd name="connsiteY169" fmla="*/ 1114425 h 2814637"/>
              <a:gd name="connsiteX170" fmla="*/ 2600325 w 7588019"/>
              <a:gd name="connsiteY170" fmla="*/ 828675 h 2814637"/>
              <a:gd name="connsiteX171" fmla="*/ 1643063 w 7588019"/>
              <a:gd name="connsiteY171" fmla="*/ 1128712 h 2814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7588019" h="2814637">
                <a:moveTo>
                  <a:pt x="1528763" y="1143000"/>
                </a:moveTo>
                <a:lnTo>
                  <a:pt x="5443538" y="57150"/>
                </a:lnTo>
                <a:lnTo>
                  <a:pt x="6000750" y="0"/>
                </a:lnTo>
                <a:cubicBezTo>
                  <a:pt x="5995988" y="66675"/>
                  <a:pt x="5994273" y="133638"/>
                  <a:pt x="5986463" y="200025"/>
                </a:cubicBezTo>
                <a:cubicBezTo>
                  <a:pt x="5984703" y="214982"/>
                  <a:pt x="5980529" y="230356"/>
                  <a:pt x="5972175" y="242887"/>
                </a:cubicBezTo>
                <a:cubicBezTo>
                  <a:pt x="5960967" y="259699"/>
                  <a:pt x="5942248" y="270228"/>
                  <a:pt x="5929313" y="285750"/>
                </a:cubicBezTo>
                <a:cubicBezTo>
                  <a:pt x="5918320" y="298941"/>
                  <a:pt x="5911731" y="315421"/>
                  <a:pt x="5900738" y="328612"/>
                </a:cubicBezTo>
                <a:cubicBezTo>
                  <a:pt x="5887803" y="344134"/>
                  <a:pt x="5870810" y="355953"/>
                  <a:pt x="5857875" y="371475"/>
                </a:cubicBezTo>
                <a:cubicBezTo>
                  <a:pt x="5814429" y="423609"/>
                  <a:pt x="5845751" y="411067"/>
                  <a:pt x="5786438" y="457200"/>
                </a:cubicBezTo>
                <a:cubicBezTo>
                  <a:pt x="5759329" y="478285"/>
                  <a:pt x="5729288" y="495300"/>
                  <a:pt x="5700713" y="514350"/>
                </a:cubicBezTo>
                <a:lnTo>
                  <a:pt x="5614988" y="571500"/>
                </a:lnTo>
                <a:lnTo>
                  <a:pt x="5529263" y="628650"/>
                </a:lnTo>
                <a:cubicBezTo>
                  <a:pt x="5514975" y="638175"/>
                  <a:pt x="5502690" y="651795"/>
                  <a:pt x="5486400" y="657225"/>
                </a:cubicBezTo>
                <a:cubicBezTo>
                  <a:pt x="5457825" y="666750"/>
                  <a:pt x="5427616" y="672330"/>
                  <a:pt x="5400675" y="685800"/>
                </a:cubicBezTo>
                <a:cubicBezTo>
                  <a:pt x="5381625" y="695325"/>
                  <a:pt x="5363467" y="706897"/>
                  <a:pt x="5343525" y="714375"/>
                </a:cubicBezTo>
                <a:cubicBezTo>
                  <a:pt x="5325139" y="721270"/>
                  <a:pt x="5305256" y="723267"/>
                  <a:pt x="5286375" y="728662"/>
                </a:cubicBezTo>
                <a:cubicBezTo>
                  <a:pt x="5152320" y="766964"/>
                  <a:pt x="5368179" y="713658"/>
                  <a:pt x="5172075" y="757237"/>
                </a:cubicBezTo>
                <a:cubicBezTo>
                  <a:pt x="5152906" y="761497"/>
                  <a:pt x="5134180" y="767674"/>
                  <a:pt x="5114925" y="771525"/>
                </a:cubicBezTo>
                <a:cubicBezTo>
                  <a:pt x="5086518" y="777206"/>
                  <a:pt x="5029200" y="785812"/>
                  <a:pt x="5029200" y="785812"/>
                </a:cubicBezTo>
                <a:lnTo>
                  <a:pt x="5029200" y="785812"/>
                </a:lnTo>
                <a:cubicBezTo>
                  <a:pt x="5043488" y="823912"/>
                  <a:pt x="5055225" y="863068"/>
                  <a:pt x="5072063" y="900112"/>
                </a:cubicBezTo>
                <a:cubicBezTo>
                  <a:pt x="5097657" y="956418"/>
                  <a:pt x="5103631" y="940603"/>
                  <a:pt x="5157788" y="971550"/>
                </a:cubicBezTo>
                <a:cubicBezTo>
                  <a:pt x="5244422" y="1021055"/>
                  <a:pt x="5152759" y="993284"/>
                  <a:pt x="5300663" y="1014412"/>
                </a:cubicBezTo>
                <a:cubicBezTo>
                  <a:pt x="5410200" y="1009650"/>
                  <a:pt x="5520216" y="1011407"/>
                  <a:pt x="5629275" y="1000125"/>
                </a:cubicBezTo>
                <a:cubicBezTo>
                  <a:pt x="5659236" y="997026"/>
                  <a:pt x="5686150" y="980205"/>
                  <a:pt x="5715000" y="971550"/>
                </a:cubicBezTo>
                <a:cubicBezTo>
                  <a:pt x="5900715" y="915835"/>
                  <a:pt x="5618497" y="1010538"/>
                  <a:pt x="5843588" y="928687"/>
                </a:cubicBezTo>
                <a:cubicBezTo>
                  <a:pt x="5871895" y="918393"/>
                  <a:pt x="5902372" y="913582"/>
                  <a:pt x="5929313" y="900112"/>
                </a:cubicBezTo>
                <a:cubicBezTo>
                  <a:pt x="5976938" y="876300"/>
                  <a:pt x="6027885" y="858211"/>
                  <a:pt x="6072188" y="828675"/>
                </a:cubicBezTo>
                <a:cubicBezTo>
                  <a:pt x="6086475" y="819150"/>
                  <a:pt x="6099692" y="807779"/>
                  <a:pt x="6115050" y="800100"/>
                </a:cubicBezTo>
                <a:cubicBezTo>
                  <a:pt x="6128521" y="793365"/>
                  <a:pt x="6144070" y="791745"/>
                  <a:pt x="6157913" y="785812"/>
                </a:cubicBezTo>
                <a:cubicBezTo>
                  <a:pt x="6275828" y="735277"/>
                  <a:pt x="6147252" y="775402"/>
                  <a:pt x="6315075" y="714375"/>
                </a:cubicBezTo>
                <a:cubicBezTo>
                  <a:pt x="6333529" y="707664"/>
                  <a:pt x="6353924" y="707204"/>
                  <a:pt x="6372225" y="700087"/>
                </a:cubicBezTo>
                <a:cubicBezTo>
                  <a:pt x="6439833" y="673795"/>
                  <a:pt x="6502501" y="634290"/>
                  <a:pt x="6572250" y="614362"/>
                </a:cubicBezTo>
                <a:cubicBezTo>
                  <a:pt x="6605588" y="604837"/>
                  <a:pt x="6639729" y="597773"/>
                  <a:pt x="6672263" y="585787"/>
                </a:cubicBezTo>
                <a:cubicBezTo>
                  <a:pt x="6730358" y="564384"/>
                  <a:pt x="6784183" y="531359"/>
                  <a:pt x="6843713" y="514350"/>
                </a:cubicBezTo>
                <a:cubicBezTo>
                  <a:pt x="6877050" y="504825"/>
                  <a:pt x="6911074" y="497436"/>
                  <a:pt x="6943725" y="485775"/>
                </a:cubicBezTo>
                <a:cubicBezTo>
                  <a:pt x="7044042" y="449947"/>
                  <a:pt x="7032068" y="438686"/>
                  <a:pt x="7129463" y="414337"/>
                </a:cubicBezTo>
                <a:cubicBezTo>
                  <a:pt x="7176581" y="402557"/>
                  <a:pt x="7225220" y="397541"/>
                  <a:pt x="7272338" y="385762"/>
                </a:cubicBezTo>
                <a:lnTo>
                  <a:pt x="7329488" y="371475"/>
                </a:lnTo>
                <a:cubicBezTo>
                  <a:pt x="7400925" y="376237"/>
                  <a:pt x="7473909" y="370231"/>
                  <a:pt x="7543800" y="385762"/>
                </a:cubicBezTo>
                <a:cubicBezTo>
                  <a:pt x="7563525" y="390145"/>
                  <a:pt x="7583341" y="408694"/>
                  <a:pt x="7586663" y="428625"/>
                </a:cubicBezTo>
                <a:cubicBezTo>
                  <a:pt x="7594925" y="478198"/>
                  <a:pt x="7564741" y="638501"/>
                  <a:pt x="7515225" y="671512"/>
                </a:cubicBezTo>
                <a:cubicBezTo>
                  <a:pt x="7500938" y="681037"/>
                  <a:pt x="7485400" y="688912"/>
                  <a:pt x="7472363" y="700087"/>
                </a:cubicBezTo>
                <a:cubicBezTo>
                  <a:pt x="7451908" y="717620"/>
                  <a:pt x="7436766" y="741073"/>
                  <a:pt x="7415213" y="757237"/>
                </a:cubicBezTo>
                <a:cubicBezTo>
                  <a:pt x="7398174" y="770016"/>
                  <a:pt x="7376460" y="775080"/>
                  <a:pt x="7358063" y="785812"/>
                </a:cubicBezTo>
                <a:cubicBezTo>
                  <a:pt x="7319254" y="808451"/>
                  <a:pt x="7286387" y="843042"/>
                  <a:pt x="7243763" y="857250"/>
                </a:cubicBezTo>
                <a:cubicBezTo>
                  <a:pt x="7139409" y="892035"/>
                  <a:pt x="7187259" y="878520"/>
                  <a:pt x="7100888" y="900112"/>
                </a:cubicBezTo>
                <a:cubicBezTo>
                  <a:pt x="6917611" y="991752"/>
                  <a:pt x="7118448" y="893430"/>
                  <a:pt x="6915150" y="985837"/>
                </a:cubicBezTo>
                <a:cubicBezTo>
                  <a:pt x="6895760" y="994650"/>
                  <a:pt x="6877576" y="1006022"/>
                  <a:pt x="6858000" y="1014412"/>
                </a:cubicBezTo>
                <a:cubicBezTo>
                  <a:pt x="6844157" y="1020345"/>
                  <a:pt x="6828981" y="1022767"/>
                  <a:pt x="6815138" y="1028700"/>
                </a:cubicBezTo>
                <a:cubicBezTo>
                  <a:pt x="6795562" y="1037090"/>
                  <a:pt x="6776251" y="1046317"/>
                  <a:pt x="6757988" y="1057275"/>
                </a:cubicBezTo>
                <a:cubicBezTo>
                  <a:pt x="6728539" y="1074944"/>
                  <a:pt x="6704844" y="1103565"/>
                  <a:pt x="6672263" y="1114425"/>
                </a:cubicBezTo>
                <a:cubicBezTo>
                  <a:pt x="6590473" y="1141687"/>
                  <a:pt x="6669346" y="1113152"/>
                  <a:pt x="6572250" y="1157287"/>
                </a:cubicBezTo>
                <a:cubicBezTo>
                  <a:pt x="6539231" y="1172296"/>
                  <a:pt x="6504079" y="1182782"/>
                  <a:pt x="6472238" y="1200150"/>
                </a:cubicBezTo>
                <a:cubicBezTo>
                  <a:pt x="6451333" y="1211553"/>
                  <a:pt x="6436634" y="1232873"/>
                  <a:pt x="6415088" y="1243012"/>
                </a:cubicBezTo>
                <a:cubicBezTo>
                  <a:pt x="6355068" y="1271257"/>
                  <a:pt x="6288681" y="1284785"/>
                  <a:pt x="6229350" y="1314450"/>
                </a:cubicBezTo>
                <a:cubicBezTo>
                  <a:pt x="6200775" y="1328737"/>
                  <a:pt x="6171020" y="1340875"/>
                  <a:pt x="6143625" y="1357312"/>
                </a:cubicBezTo>
                <a:cubicBezTo>
                  <a:pt x="6123206" y="1369563"/>
                  <a:pt x="6107774" y="1389526"/>
                  <a:pt x="6086475" y="1400175"/>
                </a:cubicBezTo>
                <a:cubicBezTo>
                  <a:pt x="6059534" y="1413645"/>
                  <a:pt x="6029325" y="1419225"/>
                  <a:pt x="6000750" y="1428750"/>
                </a:cubicBezTo>
                <a:cubicBezTo>
                  <a:pt x="5952894" y="1464641"/>
                  <a:pt x="5927272" y="1486920"/>
                  <a:pt x="5872163" y="1514475"/>
                </a:cubicBezTo>
                <a:cubicBezTo>
                  <a:pt x="5849224" y="1525945"/>
                  <a:pt x="5823664" y="1531580"/>
                  <a:pt x="5800725" y="1543050"/>
                </a:cubicBezTo>
                <a:cubicBezTo>
                  <a:pt x="5698669" y="1594077"/>
                  <a:pt x="5733977" y="1597269"/>
                  <a:pt x="5614988" y="1671637"/>
                </a:cubicBezTo>
                <a:cubicBezTo>
                  <a:pt x="5578866" y="1694213"/>
                  <a:pt x="5539090" y="1710354"/>
                  <a:pt x="5500688" y="1728787"/>
                </a:cubicBezTo>
                <a:cubicBezTo>
                  <a:pt x="5420020" y="1767507"/>
                  <a:pt x="5341127" y="1810481"/>
                  <a:pt x="5257800" y="1843087"/>
                </a:cubicBezTo>
                <a:cubicBezTo>
                  <a:pt x="5148263" y="1885950"/>
                  <a:pt x="5040777" y="1934479"/>
                  <a:pt x="4929188" y="1971675"/>
                </a:cubicBezTo>
                <a:cubicBezTo>
                  <a:pt x="4900613" y="1981200"/>
                  <a:pt x="4871513" y="1989274"/>
                  <a:pt x="4843463" y="2000250"/>
                </a:cubicBezTo>
                <a:cubicBezTo>
                  <a:pt x="4544618" y="2117189"/>
                  <a:pt x="4693995" y="2076906"/>
                  <a:pt x="4543425" y="2114550"/>
                </a:cubicBezTo>
                <a:cubicBezTo>
                  <a:pt x="4462463" y="2162175"/>
                  <a:pt x="4384552" y="2215418"/>
                  <a:pt x="4300538" y="2257425"/>
                </a:cubicBezTo>
                <a:cubicBezTo>
                  <a:pt x="4192820" y="2311284"/>
                  <a:pt x="4169863" y="2323982"/>
                  <a:pt x="4014788" y="2386012"/>
                </a:cubicBezTo>
                <a:cubicBezTo>
                  <a:pt x="3972838" y="2402792"/>
                  <a:pt x="3929254" y="2415176"/>
                  <a:pt x="3886200" y="2428875"/>
                </a:cubicBezTo>
                <a:cubicBezTo>
                  <a:pt x="3824473" y="2448516"/>
                  <a:pt x="3762291" y="2466704"/>
                  <a:pt x="3700463" y="2486025"/>
                </a:cubicBezTo>
                <a:cubicBezTo>
                  <a:pt x="3686088" y="2490517"/>
                  <a:pt x="3672456" y="2497836"/>
                  <a:pt x="3657600" y="2500312"/>
                </a:cubicBezTo>
                <a:lnTo>
                  <a:pt x="3571875" y="2514600"/>
                </a:lnTo>
                <a:cubicBezTo>
                  <a:pt x="3552825" y="2524125"/>
                  <a:pt x="3535204" y="2537324"/>
                  <a:pt x="3514725" y="2543175"/>
                </a:cubicBezTo>
                <a:cubicBezTo>
                  <a:pt x="3512123" y="2543918"/>
                  <a:pt x="3354470" y="2572780"/>
                  <a:pt x="3314700" y="2586037"/>
                </a:cubicBezTo>
                <a:cubicBezTo>
                  <a:pt x="3261817" y="2603665"/>
                  <a:pt x="3210421" y="2625559"/>
                  <a:pt x="3157538" y="2643187"/>
                </a:cubicBezTo>
                <a:cubicBezTo>
                  <a:pt x="3138909" y="2649397"/>
                  <a:pt x="3119017" y="2651265"/>
                  <a:pt x="3100388" y="2657475"/>
                </a:cubicBezTo>
                <a:cubicBezTo>
                  <a:pt x="3047505" y="2675103"/>
                  <a:pt x="2994982" y="2693922"/>
                  <a:pt x="2943225" y="2714625"/>
                </a:cubicBezTo>
                <a:cubicBezTo>
                  <a:pt x="2923450" y="2722535"/>
                  <a:pt x="2906432" y="2736936"/>
                  <a:pt x="2886075" y="2743200"/>
                </a:cubicBezTo>
                <a:cubicBezTo>
                  <a:pt x="2844109" y="2756113"/>
                  <a:pt x="2800085" y="2761126"/>
                  <a:pt x="2757488" y="2771775"/>
                </a:cubicBezTo>
                <a:cubicBezTo>
                  <a:pt x="2742877" y="2775428"/>
                  <a:pt x="2729050" y="2781734"/>
                  <a:pt x="2714625" y="2786062"/>
                </a:cubicBezTo>
                <a:cubicBezTo>
                  <a:pt x="2681416" y="2796025"/>
                  <a:pt x="2647950" y="2805112"/>
                  <a:pt x="2614613" y="2814637"/>
                </a:cubicBezTo>
                <a:cubicBezTo>
                  <a:pt x="2557463" y="2809875"/>
                  <a:pt x="2498799" y="2814259"/>
                  <a:pt x="2443163" y="2800350"/>
                </a:cubicBezTo>
                <a:cubicBezTo>
                  <a:pt x="2401838" y="2790019"/>
                  <a:pt x="2328863" y="2743200"/>
                  <a:pt x="2328863" y="2743200"/>
                </a:cubicBezTo>
                <a:cubicBezTo>
                  <a:pt x="2309813" y="2714625"/>
                  <a:pt x="2264978" y="2691151"/>
                  <a:pt x="2271713" y="2657475"/>
                </a:cubicBezTo>
                <a:cubicBezTo>
                  <a:pt x="2276475" y="2633662"/>
                  <a:pt x="2273952" y="2607122"/>
                  <a:pt x="2286000" y="2586037"/>
                </a:cubicBezTo>
                <a:cubicBezTo>
                  <a:pt x="2297640" y="2565667"/>
                  <a:pt x="2350946" y="2548370"/>
                  <a:pt x="2371725" y="2543175"/>
                </a:cubicBezTo>
                <a:cubicBezTo>
                  <a:pt x="2398080" y="2536586"/>
                  <a:pt x="2506876" y="2516917"/>
                  <a:pt x="2528888" y="2514600"/>
                </a:cubicBezTo>
                <a:cubicBezTo>
                  <a:pt x="2590642" y="2508100"/>
                  <a:pt x="2652744" y="2505469"/>
                  <a:pt x="2714625" y="2500312"/>
                </a:cubicBezTo>
                <a:cubicBezTo>
                  <a:pt x="2767047" y="2495944"/>
                  <a:pt x="2819545" y="2492171"/>
                  <a:pt x="2871788" y="2486025"/>
                </a:cubicBezTo>
                <a:cubicBezTo>
                  <a:pt x="2900559" y="2482640"/>
                  <a:pt x="2929409" y="2478763"/>
                  <a:pt x="2957513" y="2471737"/>
                </a:cubicBezTo>
                <a:cubicBezTo>
                  <a:pt x="2986734" y="2464432"/>
                  <a:pt x="3014663" y="2452687"/>
                  <a:pt x="3043238" y="2443162"/>
                </a:cubicBezTo>
                <a:cubicBezTo>
                  <a:pt x="3080336" y="2430796"/>
                  <a:pt x="3123367" y="2417385"/>
                  <a:pt x="3157538" y="2400300"/>
                </a:cubicBezTo>
                <a:cubicBezTo>
                  <a:pt x="3182376" y="2387881"/>
                  <a:pt x="3203694" y="2368928"/>
                  <a:pt x="3228975" y="2357437"/>
                </a:cubicBezTo>
                <a:cubicBezTo>
                  <a:pt x="3256396" y="2344973"/>
                  <a:pt x="3314700" y="2328862"/>
                  <a:pt x="3314700" y="2328862"/>
                </a:cubicBezTo>
                <a:lnTo>
                  <a:pt x="3443288" y="2228850"/>
                </a:lnTo>
                <a:cubicBezTo>
                  <a:pt x="3491130" y="2192048"/>
                  <a:pt x="3518514" y="2177680"/>
                  <a:pt x="3557588" y="2128837"/>
                </a:cubicBezTo>
                <a:cubicBezTo>
                  <a:pt x="3579042" y="2102020"/>
                  <a:pt x="3614738" y="2043112"/>
                  <a:pt x="3614738" y="2043112"/>
                </a:cubicBezTo>
                <a:cubicBezTo>
                  <a:pt x="3609975" y="2009775"/>
                  <a:pt x="3618298" y="1971657"/>
                  <a:pt x="3600450" y="1943100"/>
                </a:cubicBezTo>
                <a:cubicBezTo>
                  <a:pt x="3590043" y="1926448"/>
                  <a:pt x="3562181" y="1934207"/>
                  <a:pt x="3543300" y="1928812"/>
                </a:cubicBezTo>
                <a:cubicBezTo>
                  <a:pt x="3528819" y="1924675"/>
                  <a:pt x="3515446" y="1915776"/>
                  <a:pt x="3500438" y="1914525"/>
                </a:cubicBezTo>
                <a:cubicBezTo>
                  <a:pt x="3400658" y="1906210"/>
                  <a:pt x="3300413" y="1905000"/>
                  <a:pt x="3200400" y="1900237"/>
                </a:cubicBezTo>
                <a:cubicBezTo>
                  <a:pt x="3062288" y="1905000"/>
                  <a:pt x="2924032" y="1906641"/>
                  <a:pt x="2786063" y="1914525"/>
                </a:cubicBezTo>
                <a:cubicBezTo>
                  <a:pt x="2737873" y="1917279"/>
                  <a:pt x="2700584" y="1926934"/>
                  <a:pt x="2657475" y="1943100"/>
                </a:cubicBezTo>
                <a:cubicBezTo>
                  <a:pt x="2633461" y="1952105"/>
                  <a:pt x="2610369" y="1963565"/>
                  <a:pt x="2586038" y="1971675"/>
                </a:cubicBezTo>
                <a:cubicBezTo>
                  <a:pt x="2567409" y="1977884"/>
                  <a:pt x="2547938" y="1981200"/>
                  <a:pt x="2528888" y="1985962"/>
                </a:cubicBezTo>
                <a:cubicBezTo>
                  <a:pt x="2505075" y="2000250"/>
                  <a:pt x="2482827" y="2017547"/>
                  <a:pt x="2457450" y="2028825"/>
                </a:cubicBezTo>
                <a:cubicBezTo>
                  <a:pt x="2439506" y="2036800"/>
                  <a:pt x="2419181" y="2037717"/>
                  <a:pt x="2400300" y="2043112"/>
                </a:cubicBezTo>
                <a:cubicBezTo>
                  <a:pt x="2385819" y="2047249"/>
                  <a:pt x="2372049" y="2053747"/>
                  <a:pt x="2357438" y="2057400"/>
                </a:cubicBezTo>
                <a:cubicBezTo>
                  <a:pt x="2333879" y="2063290"/>
                  <a:pt x="2309706" y="2066419"/>
                  <a:pt x="2286000" y="2071687"/>
                </a:cubicBezTo>
                <a:cubicBezTo>
                  <a:pt x="2266831" y="2075947"/>
                  <a:pt x="2247900" y="2081212"/>
                  <a:pt x="2228850" y="2085975"/>
                </a:cubicBezTo>
                <a:cubicBezTo>
                  <a:pt x="2200275" y="2081212"/>
                  <a:pt x="2169036" y="2084642"/>
                  <a:pt x="2143125" y="2071687"/>
                </a:cubicBezTo>
                <a:cubicBezTo>
                  <a:pt x="2083630" y="2041940"/>
                  <a:pt x="2125022" y="1898352"/>
                  <a:pt x="2128838" y="1885950"/>
                </a:cubicBezTo>
                <a:cubicBezTo>
                  <a:pt x="2134780" y="1866638"/>
                  <a:pt x="2156178" y="1856022"/>
                  <a:pt x="2171700" y="1843087"/>
                </a:cubicBezTo>
                <a:cubicBezTo>
                  <a:pt x="2207825" y="1812983"/>
                  <a:pt x="2303842" y="1767370"/>
                  <a:pt x="2328863" y="1757362"/>
                </a:cubicBezTo>
                <a:cubicBezTo>
                  <a:pt x="2394032" y="1731294"/>
                  <a:pt x="2460913" y="1702919"/>
                  <a:pt x="2528888" y="1685925"/>
                </a:cubicBezTo>
                <a:cubicBezTo>
                  <a:pt x="2547938" y="1681162"/>
                  <a:pt x="2566718" y="1675150"/>
                  <a:pt x="2586038" y="1671637"/>
                </a:cubicBezTo>
                <a:cubicBezTo>
                  <a:pt x="2619171" y="1665613"/>
                  <a:pt x="2652766" y="1662471"/>
                  <a:pt x="2686050" y="1657350"/>
                </a:cubicBezTo>
                <a:cubicBezTo>
                  <a:pt x="2714682" y="1652945"/>
                  <a:pt x="2743126" y="1647359"/>
                  <a:pt x="2771775" y="1643062"/>
                </a:cubicBezTo>
                <a:cubicBezTo>
                  <a:pt x="2866495" y="1628854"/>
                  <a:pt x="2978918" y="1623070"/>
                  <a:pt x="3071813" y="1585912"/>
                </a:cubicBezTo>
                <a:cubicBezTo>
                  <a:pt x="3111363" y="1570092"/>
                  <a:pt x="3149128" y="1549896"/>
                  <a:pt x="3186113" y="1528762"/>
                </a:cubicBezTo>
                <a:cubicBezTo>
                  <a:pt x="3194578" y="1523925"/>
                  <a:pt x="3301786" y="1465705"/>
                  <a:pt x="3328988" y="1443037"/>
                </a:cubicBezTo>
                <a:cubicBezTo>
                  <a:pt x="3438998" y="1351363"/>
                  <a:pt x="3308292" y="1442547"/>
                  <a:pt x="3414713" y="1371600"/>
                </a:cubicBezTo>
                <a:cubicBezTo>
                  <a:pt x="3419475" y="1357312"/>
                  <a:pt x="3438036" y="1340785"/>
                  <a:pt x="3429000" y="1328737"/>
                </a:cubicBezTo>
                <a:cubicBezTo>
                  <a:pt x="3417218" y="1313028"/>
                  <a:pt x="3391486" y="1314450"/>
                  <a:pt x="3371850" y="1314450"/>
                </a:cubicBezTo>
                <a:cubicBezTo>
                  <a:pt x="3290748" y="1314450"/>
                  <a:pt x="3209925" y="1323975"/>
                  <a:pt x="3128963" y="1328737"/>
                </a:cubicBezTo>
                <a:cubicBezTo>
                  <a:pt x="3090863" y="1333500"/>
                  <a:pt x="3052537" y="1336713"/>
                  <a:pt x="3014663" y="1343025"/>
                </a:cubicBezTo>
                <a:cubicBezTo>
                  <a:pt x="2966756" y="1351010"/>
                  <a:pt x="2919695" y="1363616"/>
                  <a:pt x="2871788" y="1371600"/>
                </a:cubicBezTo>
                <a:lnTo>
                  <a:pt x="2786063" y="1385887"/>
                </a:lnTo>
                <a:cubicBezTo>
                  <a:pt x="2762250" y="1395412"/>
                  <a:pt x="2739368" y="1407714"/>
                  <a:pt x="2714625" y="1414462"/>
                </a:cubicBezTo>
                <a:cubicBezTo>
                  <a:pt x="2686677" y="1422084"/>
                  <a:pt x="2657307" y="1423069"/>
                  <a:pt x="2628900" y="1428750"/>
                </a:cubicBezTo>
                <a:cubicBezTo>
                  <a:pt x="2599626" y="1434605"/>
                  <a:pt x="2482020" y="1467378"/>
                  <a:pt x="2471738" y="1471612"/>
                </a:cubicBezTo>
                <a:cubicBezTo>
                  <a:pt x="2422502" y="1491886"/>
                  <a:pt x="2373167" y="1513514"/>
                  <a:pt x="2328863" y="1543050"/>
                </a:cubicBezTo>
                <a:cubicBezTo>
                  <a:pt x="2273469" y="1579979"/>
                  <a:pt x="2302290" y="1566195"/>
                  <a:pt x="2243138" y="1585912"/>
                </a:cubicBezTo>
                <a:cubicBezTo>
                  <a:pt x="2186590" y="1623610"/>
                  <a:pt x="2120689" y="1670103"/>
                  <a:pt x="2057400" y="1685925"/>
                </a:cubicBezTo>
                <a:lnTo>
                  <a:pt x="2000250" y="1700212"/>
                </a:lnTo>
                <a:cubicBezTo>
                  <a:pt x="1753559" y="1823559"/>
                  <a:pt x="2033659" y="1691256"/>
                  <a:pt x="1857375" y="1757362"/>
                </a:cubicBezTo>
                <a:cubicBezTo>
                  <a:pt x="1837433" y="1764840"/>
                  <a:pt x="1819801" y="1777547"/>
                  <a:pt x="1800225" y="1785937"/>
                </a:cubicBezTo>
                <a:cubicBezTo>
                  <a:pt x="1771524" y="1798238"/>
                  <a:pt x="1729222" y="1807260"/>
                  <a:pt x="1700213" y="1814512"/>
                </a:cubicBezTo>
                <a:cubicBezTo>
                  <a:pt x="1662113" y="1833562"/>
                  <a:pt x="1627238" y="1861330"/>
                  <a:pt x="1585913" y="1871662"/>
                </a:cubicBezTo>
                <a:cubicBezTo>
                  <a:pt x="1566863" y="1876425"/>
                  <a:pt x="1546995" y="1878657"/>
                  <a:pt x="1528763" y="1885950"/>
                </a:cubicBezTo>
                <a:cubicBezTo>
                  <a:pt x="1499100" y="1897815"/>
                  <a:pt x="1472579" y="1916648"/>
                  <a:pt x="1443038" y="1928812"/>
                </a:cubicBezTo>
                <a:cubicBezTo>
                  <a:pt x="1291552" y="1991188"/>
                  <a:pt x="1261815" y="1989220"/>
                  <a:pt x="1100138" y="2043112"/>
                </a:cubicBezTo>
                <a:cubicBezTo>
                  <a:pt x="904452" y="2108341"/>
                  <a:pt x="984570" y="2095801"/>
                  <a:pt x="785813" y="2143125"/>
                </a:cubicBezTo>
                <a:cubicBezTo>
                  <a:pt x="589753" y="2189806"/>
                  <a:pt x="705625" y="2156305"/>
                  <a:pt x="557213" y="2185987"/>
                </a:cubicBezTo>
                <a:cubicBezTo>
                  <a:pt x="537958" y="2189838"/>
                  <a:pt x="519432" y="2197047"/>
                  <a:pt x="500063" y="2200275"/>
                </a:cubicBezTo>
                <a:cubicBezTo>
                  <a:pt x="217882" y="2247306"/>
                  <a:pt x="383664" y="2207944"/>
                  <a:pt x="242888" y="2243137"/>
                </a:cubicBezTo>
                <a:cubicBezTo>
                  <a:pt x="180062" y="2237426"/>
                  <a:pt x="85991" y="2248122"/>
                  <a:pt x="28575" y="2200275"/>
                </a:cubicBezTo>
                <a:cubicBezTo>
                  <a:pt x="15383" y="2189282"/>
                  <a:pt x="9525" y="2171700"/>
                  <a:pt x="0" y="2157412"/>
                </a:cubicBezTo>
                <a:cubicBezTo>
                  <a:pt x="10626" y="2029905"/>
                  <a:pt x="-17779" y="2003741"/>
                  <a:pt x="57150" y="1928812"/>
                </a:cubicBezTo>
                <a:cubicBezTo>
                  <a:pt x="69292" y="1916670"/>
                  <a:pt x="85725" y="1909762"/>
                  <a:pt x="100013" y="1900237"/>
                </a:cubicBezTo>
                <a:cubicBezTo>
                  <a:pt x="180145" y="1793393"/>
                  <a:pt x="155478" y="1815635"/>
                  <a:pt x="328613" y="1700212"/>
                </a:cubicBezTo>
                <a:cubicBezTo>
                  <a:pt x="357188" y="1681162"/>
                  <a:pt x="383621" y="1658421"/>
                  <a:pt x="414338" y="1643062"/>
                </a:cubicBezTo>
                <a:cubicBezTo>
                  <a:pt x="452438" y="1624012"/>
                  <a:pt x="492360" y="1608237"/>
                  <a:pt x="528638" y="1585912"/>
                </a:cubicBezTo>
                <a:cubicBezTo>
                  <a:pt x="554609" y="1569930"/>
                  <a:pt x="574215" y="1544924"/>
                  <a:pt x="600075" y="1528762"/>
                </a:cubicBezTo>
                <a:cubicBezTo>
                  <a:pt x="612846" y="1520780"/>
                  <a:pt x="629095" y="1520408"/>
                  <a:pt x="642938" y="1514475"/>
                </a:cubicBezTo>
                <a:cubicBezTo>
                  <a:pt x="662515" y="1506085"/>
                  <a:pt x="680699" y="1494713"/>
                  <a:pt x="700088" y="1485900"/>
                </a:cubicBezTo>
                <a:cubicBezTo>
                  <a:pt x="733107" y="1470891"/>
                  <a:pt x="766424" y="1456507"/>
                  <a:pt x="800100" y="1443037"/>
                </a:cubicBezTo>
                <a:cubicBezTo>
                  <a:pt x="814083" y="1437444"/>
                  <a:pt x="829201" y="1434867"/>
                  <a:pt x="842963" y="1428750"/>
                </a:cubicBezTo>
                <a:cubicBezTo>
                  <a:pt x="872157" y="1415775"/>
                  <a:pt x="898870" y="1397356"/>
                  <a:pt x="928688" y="1385887"/>
                </a:cubicBezTo>
                <a:cubicBezTo>
                  <a:pt x="961048" y="1373441"/>
                  <a:pt x="995491" y="1367275"/>
                  <a:pt x="1028700" y="1357312"/>
                </a:cubicBezTo>
                <a:cubicBezTo>
                  <a:pt x="1043125" y="1352984"/>
                  <a:pt x="1056952" y="1346678"/>
                  <a:pt x="1071563" y="1343025"/>
                </a:cubicBezTo>
                <a:cubicBezTo>
                  <a:pt x="1095122" y="1337135"/>
                  <a:pt x="1119441" y="1334627"/>
                  <a:pt x="1143000" y="1328737"/>
                </a:cubicBezTo>
                <a:cubicBezTo>
                  <a:pt x="1176636" y="1320328"/>
                  <a:pt x="1209111" y="1307427"/>
                  <a:pt x="1243013" y="1300162"/>
                </a:cubicBezTo>
                <a:cubicBezTo>
                  <a:pt x="1275941" y="1293106"/>
                  <a:pt x="1309862" y="1291727"/>
                  <a:pt x="1343025" y="1285875"/>
                </a:cubicBezTo>
                <a:cubicBezTo>
                  <a:pt x="1390854" y="1277435"/>
                  <a:pt x="1437993" y="1265285"/>
                  <a:pt x="1485900" y="1257300"/>
                </a:cubicBezTo>
                <a:cubicBezTo>
                  <a:pt x="1514475" y="1252537"/>
                  <a:pt x="1543346" y="1249296"/>
                  <a:pt x="1571625" y="1243012"/>
                </a:cubicBezTo>
                <a:cubicBezTo>
                  <a:pt x="1586327" y="1239745"/>
                  <a:pt x="1600007" y="1232862"/>
                  <a:pt x="1614488" y="1228725"/>
                </a:cubicBezTo>
                <a:cubicBezTo>
                  <a:pt x="1740061" y="1192847"/>
                  <a:pt x="1611738" y="1234403"/>
                  <a:pt x="1714500" y="1200150"/>
                </a:cubicBezTo>
                <a:lnTo>
                  <a:pt x="1800225" y="1114425"/>
                </a:lnTo>
                <a:lnTo>
                  <a:pt x="2600325" y="828675"/>
                </a:lnTo>
                <a:lnTo>
                  <a:pt x="1643063" y="1128712"/>
                </a:lnTo>
              </a:path>
            </a:pathLst>
          </a:custGeom>
          <a:gradFill>
            <a:gsLst>
              <a:gs pos="57000">
                <a:srgbClr val="0C85A2">
                  <a:lumMod val="84000"/>
                </a:srgbClr>
              </a:gs>
              <a:gs pos="0">
                <a:srgbClr val="00DFEE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81751A5-40FF-2D48-BF15-08D9E99BB5A0}"/>
              </a:ext>
            </a:extLst>
          </p:cNvPr>
          <p:cNvSpPr/>
          <p:nvPr/>
        </p:nvSpPr>
        <p:spPr>
          <a:xfrm>
            <a:off x="3002798" y="0"/>
            <a:ext cx="8282533" cy="3561796"/>
          </a:xfrm>
          <a:custGeom>
            <a:avLst/>
            <a:gdLst>
              <a:gd name="connsiteX0" fmla="*/ 3014663 w 7375702"/>
              <a:gd name="connsiteY0" fmla="*/ 1185863 h 3171825"/>
              <a:gd name="connsiteX1" fmla="*/ 3014663 w 7375702"/>
              <a:gd name="connsiteY1" fmla="*/ 1185863 h 3171825"/>
              <a:gd name="connsiteX2" fmla="*/ 3157538 w 7375702"/>
              <a:gd name="connsiteY2" fmla="*/ 1200150 h 3171825"/>
              <a:gd name="connsiteX3" fmla="*/ 3271838 w 7375702"/>
              <a:gd name="connsiteY3" fmla="*/ 1171575 h 3171825"/>
              <a:gd name="connsiteX4" fmla="*/ 3371850 w 7375702"/>
              <a:gd name="connsiteY4" fmla="*/ 1143000 h 3171825"/>
              <a:gd name="connsiteX5" fmla="*/ 3500438 w 7375702"/>
              <a:gd name="connsiteY5" fmla="*/ 1100138 h 3171825"/>
              <a:gd name="connsiteX6" fmla="*/ 3657600 w 7375702"/>
              <a:gd name="connsiteY6" fmla="*/ 1057275 h 3171825"/>
              <a:gd name="connsiteX7" fmla="*/ 3943350 w 7375702"/>
              <a:gd name="connsiteY7" fmla="*/ 942975 h 3171825"/>
              <a:gd name="connsiteX8" fmla="*/ 4257675 w 7375702"/>
              <a:gd name="connsiteY8" fmla="*/ 814388 h 3171825"/>
              <a:gd name="connsiteX9" fmla="*/ 4300538 w 7375702"/>
              <a:gd name="connsiteY9" fmla="*/ 800100 h 3171825"/>
              <a:gd name="connsiteX10" fmla="*/ 4429125 w 7375702"/>
              <a:gd name="connsiteY10" fmla="*/ 771525 h 3171825"/>
              <a:gd name="connsiteX11" fmla="*/ 4486275 w 7375702"/>
              <a:gd name="connsiteY11" fmla="*/ 742950 h 3171825"/>
              <a:gd name="connsiteX12" fmla="*/ 4543425 w 7375702"/>
              <a:gd name="connsiteY12" fmla="*/ 728663 h 3171825"/>
              <a:gd name="connsiteX13" fmla="*/ 4672013 w 7375702"/>
              <a:gd name="connsiteY13" fmla="*/ 700088 h 3171825"/>
              <a:gd name="connsiteX14" fmla="*/ 4943475 w 7375702"/>
              <a:gd name="connsiteY14" fmla="*/ 628650 h 3171825"/>
              <a:gd name="connsiteX15" fmla="*/ 5043488 w 7375702"/>
              <a:gd name="connsiteY15" fmla="*/ 600075 h 3171825"/>
              <a:gd name="connsiteX16" fmla="*/ 5143500 w 7375702"/>
              <a:gd name="connsiteY16" fmla="*/ 571500 h 3171825"/>
              <a:gd name="connsiteX17" fmla="*/ 5286375 w 7375702"/>
              <a:gd name="connsiteY17" fmla="*/ 542925 h 3171825"/>
              <a:gd name="connsiteX18" fmla="*/ 5343525 w 7375702"/>
              <a:gd name="connsiteY18" fmla="*/ 528638 h 3171825"/>
              <a:gd name="connsiteX19" fmla="*/ 5386388 w 7375702"/>
              <a:gd name="connsiteY19" fmla="*/ 514350 h 3171825"/>
              <a:gd name="connsiteX20" fmla="*/ 5629275 w 7375702"/>
              <a:gd name="connsiteY20" fmla="*/ 485775 h 3171825"/>
              <a:gd name="connsiteX21" fmla="*/ 5729288 w 7375702"/>
              <a:gd name="connsiteY21" fmla="*/ 500063 h 3171825"/>
              <a:gd name="connsiteX22" fmla="*/ 5629275 w 7375702"/>
              <a:gd name="connsiteY22" fmla="*/ 600075 h 3171825"/>
              <a:gd name="connsiteX23" fmla="*/ 5572125 w 7375702"/>
              <a:gd name="connsiteY23" fmla="*/ 628650 h 3171825"/>
              <a:gd name="connsiteX24" fmla="*/ 5457825 w 7375702"/>
              <a:gd name="connsiteY24" fmla="*/ 714375 h 3171825"/>
              <a:gd name="connsiteX25" fmla="*/ 5400675 w 7375702"/>
              <a:gd name="connsiteY25" fmla="*/ 757238 h 3171825"/>
              <a:gd name="connsiteX26" fmla="*/ 5286375 w 7375702"/>
              <a:gd name="connsiteY26" fmla="*/ 814388 h 3171825"/>
              <a:gd name="connsiteX27" fmla="*/ 5500688 w 7375702"/>
              <a:gd name="connsiteY27" fmla="*/ 842963 h 3171825"/>
              <a:gd name="connsiteX28" fmla="*/ 5629275 w 7375702"/>
              <a:gd name="connsiteY28" fmla="*/ 785813 h 3171825"/>
              <a:gd name="connsiteX29" fmla="*/ 5686425 w 7375702"/>
              <a:gd name="connsiteY29" fmla="*/ 771525 h 3171825"/>
              <a:gd name="connsiteX30" fmla="*/ 5772150 w 7375702"/>
              <a:gd name="connsiteY30" fmla="*/ 728663 h 3171825"/>
              <a:gd name="connsiteX31" fmla="*/ 5843588 w 7375702"/>
              <a:gd name="connsiteY31" fmla="*/ 700088 h 3171825"/>
              <a:gd name="connsiteX32" fmla="*/ 5986463 w 7375702"/>
              <a:gd name="connsiteY32" fmla="*/ 628650 h 3171825"/>
              <a:gd name="connsiteX33" fmla="*/ 6043613 w 7375702"/>
              <a:gd name="connsiteY33" fmla="*/ 600075 h 3171825"/>
              <a:gd name="connsiteX34" fmla="*/ 6115050 w 7375702"/>
              <a:gd name="connsiteY34" fmla="*/ 571500 h 3171825"/>
              <a:gd name="connsiteX35" fmla="*/ 6215063 w 7375702"/>
              <a:gd name="connsiteY35" fmla="*/ 514350 h 3171825"/>
              <a:gd name="connsiteX36" fmla="*/ 6457950 w 7375702"/>
              <a:gd name="connsiteY36" fmla="*/ 428625 h 3171825"/>
              <a:gd name="connsiteX37" fmla="*/ 6672263 w 7375702"/>
              <a:gd name="connsiteY37" fmla="*/ 342900 h 3171825"/>
              <a:gd name="connsiteX38" fmla="*/ 6757988 w 7375702"/>
              <a:gd name="connsiteY38" fmla="*/ 314325 h 3171825"/>
              <a:gd name="connsiteX39" fmla="*/ 6943725 w 7375702"/>
              <a:gd name="connsiteY39" fmla="*/ 257175 h 3171825"/>
              <a:gd name="connsiteX40" fmla="*/ 7100888 w 7375702"/>
              <a:gd name="connsiteY40" fmla="*/ 214313 h 3171825"/>
              <a:gd name="connsiteX41" fmla="*/ 7158038 w 7375702"/>
              <a:gd name="connsiteY41" fmla="*/ 185738 h 3171825"/>
              <a:gd name="connsiteX42" fmla="*/ 7258050 w 7375702"/>
              <a:gd name="connsiteY42" fmla="*/ 157163 h 3171825"/>
              <a:gd name="connsiteX43" fmla="*/ 7300913 w 7375702"/>
              <a:gd name="connsiteY43" fmla="*/ 142875 h 3171825"/>
              <a:gd name="connsiteX44" fmla="*/ 7372350 w 7375702"/>
              <a:gd name="connsiteY44" fmla="*/ 157163 h 3171825"/>
              <a:gd name="connsiteX45" fmla="*/ 7358063 w 7375702"/>
              <a:gd name="connsiteY45" fmla="*/ 200025 h 3171825"/>
              <a:gd name="connsiteX46" fmla="*/ 7315200 w 7375702"/>
              <a:gd name="connsiteY46" fmla="*/ 257175 h 3171825"/>
              <a:gd name="connsiteX47" fmla="*/ 7215188 w 7375702"/>
              <a:gd name="connsiteY47" fmla="*/ 328613 h 3171825"/>
              <a:gd name="connsiteX48" fmla="*/ 7158038 w 7375702"/>
              <a:gd name="connsiteY48" fmla="*/ 371475 h 3171825"/>
              <a:gd name="connsiteX49" fmla="*/ 7015163 w 7375702"/>
              <a:gd name="connsiteY49" fmla="*/ 442913 h 3171825"/>
              <a:gd name="connsiteX50" fmla="*/ 6829425 w 7375702"/>
              <a:gd name="connsiteY50" fmla="*/ 557213 h 3171825"/>
              <a:gd name="connsiteX51" fmla="*/ 6700838 w 7375702"/>
              <a:gd name="connsiteY51" fmla="*/ 614363 h 3171825"/>
              <a:gd name="connsiteX52" fmla="*/ 6615113 w 7375702"/>
              <a:gd name="connsiteY52" fmla="*/ 642938 h 3171825"/>
              <a:gd name="connsiteX53" fmla="*/ 6500813 w 7375702"/>
              <a:gd name="connsiteY53" fmla="*/ 685800 h 3171825"/>
              <a:gd name="connsiteX54" fmla="*/ 6400800 w 7375702"/>
              <a:gd name="connsiteY54" fmla="*/ 714375 h 3171825"/>
              <a:gd name="connsiteX55" fmla="*/ 6300788 w 7375702"/>
              <a:gd name="connsiteY55" fmla="*/ 757238 h 3171825"/>
              <a:gd name="connsiteX56" fmla="*/ 6143625 w 7375702"/>
              <a:gd name="connsiteY56" fmla="*/ 800100 h 3171825"/>
              <a:gd name="connsiteX57" fmla="*/ 6072188 w 7375702"/>
              <a:gd name="connsiteY57" fmla="*/ 828675 h 3171825"/>
              <a:gd name="connsiteX58" fmla="*/ 5943600 w 7375702"/>
              <a:gd name="connsiteY58" fmla="*/ 857250 h 3171825"/>
              <a:gd name="connsiteX59" fmla="*/ 5829300 w 7375702"/>
              <a:gd name="connsiteY59" fmla="*/ 885825 h 3171825"/>
              <a:gd name="connsiteX60" fmla="*/ 5786438 w 7375702"/>
              <a:gd name="connsiteY60" fmla="*/ 900113 h 3171825"/>
              <a:gd name="connsiteX61" fmla="*/ 5672138 w 7375702"/>
              <a:gd name="connsiteY61" fmla="*/ 928688 h 3171825"/>
              <a:gd name="connsiteX62" fmla="*/ 5629275 w 7375702"/>
              <a:gd name="connsiteY62" fmla="*/ 942975 h 3171825"/>
              <a:gd name="connsiteX63" fmla="*/ 5514975 w 7375702"/>
              <a:gd name="connsiteY63" fmla="*/ 971550 h 3171825"/>
              <a:gd name="connsiteX64" fmla="*/ 5457825 w 7375702"/>
              <a:gd name="connsiteY64" fmla="*/ 985838 h 3171825"/>
              <a:gd name="connsiteX65" fmla="*/ 5343525 w 7375702"/>
              <a:gd name="connsiteY65" fmla="*/ 1028700 h 3171825"/>
              <a:gd name="connsiteX66" fmla="*/ 5229225 w 7375702"/>
              <a:gd name="connsiteY66" fmla="*/ 1057275 h 3171825"/>
              <a:gd name="connsiteX67" fmla="*/ 5157788 w 7375702"/>
              <a:gd name="connsiteY67" fmla="*/ 1085850 h 3171825"/>
              <a:gd name="connsiteX68" fmla="*/ 5114925 w 7375702"/>
              <a:gd name="connsiteY68" fmla="*/ 1114425 h 3171825"/>
              <a:gd name="connsiteX69" fmla="*/ 5043488 w 7375702"/>
              <a:gd name="connsiteY69" fmla="*/ 1128713 h 3171825"/>
              <a:gd name="connsiteX70" fmla="*/ 4929188 w 7375702"/>
              <a:gd name="connsiteY70" fmla="*/ 1185863 h 3171825"/>
              <a:gd name="connsiteX71" fmla="*/ 4857750 w 7375702"/>
              <a:gd name="connsiteY71" fmla="*/ 1214438 h 3171825"/>
              <a:gd name="connsiteX72" fmla="*/ 4800600 w 7375702"/>
              <a:gd name="connsiteY72" fmla="*/ 1257300 h 3171825"/>
              <a:gd name="connsiteX73" fmla="*/ 4729163 w 7375702"/>
              <a:gd name="connsiteY73" fmla="*/ 1285875 h 3171825"/>
              <a:gd name="connsiteX74" fmla="*/ 4672013 w 7375702"/>
              <a:gd name="connsiteY74" fmla="*/ 1314450 h 3171825"/>
              <a:gd name="connsiteX75" fmla="*/ 4543425 w 7375702"/>
              <a:gd name="connsiteY75" fmla="*/ 1371600 h 3171825"/>
              <a:gd name="connsiteX76" fmla="*/ 4500563 w 7375702"/>
              <a:gd name="connsiteY76" fmla="*/ 1414463 h 3171825"/>
              <a:gd name="connsiteX77" fmla="*/ 4371975 w 7375702"/>
              <a:gd name="connsiteY77" fmla="*/ 1471613 h 3171825"/>
              <a:gd name="connsiteX78" fmla="*/ 4257675 w 7375702"/>
              <a:gd name="connsiteY78" fmla="*/ 1528763 h 3171825"/>
              <a:gd name="connsiteX79" fmla="*/ 4186238 w 7375702"/>
              <a:gd name="connsiteY79" fmla="*/ 1571625 h 3171825"/>
              <a:gd name="connsiteX80" fmla="*/ 4129088 w 7375702"/>
              <a:gd name="connsiteY80" fmla="*/ 1600200 h 3171825"/>
              <a:gd name="connsiteX81" fmla="*/ 4014788 w 7375702"/>
              <a:gd name="connsiteY81" fmla="*/ 1671638 h 3171825"/>
              <a:gd name="connsiteX82" fmla="*/ 3900488 w 7375702"/>
              <a:gd name="connsiteY82" fmla="*/ 1728788 h 3171825"/>
              <a:gd name="connsiteX83" fmla="*/ 3743325 w 7375702"/>
              <a:gd name="connsiteY83" fmla="*/ 1843088 h 3171825"/>
              <a:gd name="connsiteX84" fmla="*/ 3629025 w 7375702"/>
              <a:gd name="connsiteY84" fmla="*/ 1914525 h 3171825"/>
              <a:gd name="connsiteX85" fmla="*/ 3471863 w 7375702"/>
              <a:gd name="connsiteY85" fmla="*/ 2043113 h 3171825"/>
              <a:gd name="connsiteX86" fmla="*/ 3271838 w 7375702"/>
              <a:gd name="connsiteY86" fmla="*/ 2185988 h 3171825"/>
              <a:gd name="connsiteX87" fmla="*/ 3228975 w 7375702"/>
              <a:gd name="connsiteY87" fmla="*/ 2200275 h 3171825"/>
              <a:gd name="connsiteX88" fmla="*/ 3143250 w 7375702"/>
              <a:gd name="connsiteY88" fmla="*/ 2271713 h 3171825"/>
              <a:gd name="connsiteX89" fmla="*/ 3086100 w 7375702"/>
              <a:gd name="connsiteY89" fmla="*/ 2300288 h 3171825"/>
              <a:gd name="connsiteX90" fmla="*/ 3043238 w 7375702"/>
              <a:gd name="connsiteY90" fmla="*/ 2328863 h 3171825"/>
              <a:gd name="connsiteX91" fmla="*/ 2971800 w 7375702"/>
              <a:gd name="connsiteY91" fmla="*/ 2414588 h 3171825"/>
              <a:gd name="connsiteX92" fmla="*/ 2914650 w 7375702"/>
              <a:gd name="connsiteY92" fmla="*/ 2428875 h 3171825"/>
              <a:gd name="connsiteX93" fmla="*/ 2871788 w 7375702"/>
              <a:gd name="connsiteY93" fmla="*/ 2443163 h 3171825"/>
              <a:gd name="connsiteX94" fmla="*/ 2814638 w 7375702"/>
              <a:gd name="connsiteY94" fmla="*/ 2471738 h 3171825"/>
              <a:gd name="connsiteX95" fmla="*/ 2586038 w 7375702"/>
              <a:gd name="connsiteY95" fmla="*/ 2514600 h 3171825"/>
              <a:gd name="connsiteX96" fmla="*/ 2357438 w 7375702"/>
              <a:gd name="connsiteY96" fmla="*/ 2600325 h 3171825"/>
              <a:gd name="connsiteX97" fmla="*/ 2200275 w 7375702"/>
              <a:gd name="connsiteY97" fmla="*/ 2628900 h 3171825"/>
              <a:gd name="connsiteX98" fmla="*/ 2100263 w 7375702"/>
              <a:gd name="connsiteY98" fmla="*/ 2643188 h 3171825"/>
              <a:gd name="connsiteX99" fmla="*/ 1928813 w 7375702"/>
              <a:gd name="connsiteY99" fmla="*/ 2686050 h 3171825"/>
              <a:gd name="connsiteX100" fmla="*/ 1643063 w 7375702"/>
              <a:gd name="connsiteY100" fmla="*/ 2786063 h 3171825"/>
              <a:gd name="connsiteX101" fmla="*/ 1600200 w 7375702"/>
              <a:gd name="connsiteY101" fmla="*/ 2800350 h 3171825"/>
              <a:gd name="connsiteX102" fmla="*/ 1414463 w 7375702"/>
              <a:gd name="connsiteY102" fmla="*/ 2871788 h 3171825"/>
              <a:gd name="connsiteX103" fmla="*/ 1300163 w 7375702"/>
              <a:gd name="connsiteY103" fmla="*/ 2900363 h 3171825"/>
              <a:gd name="connsiteX104" fmla="*/ 1243013 w 7375702"/>
              <a:gd name="connsiteY104" fmla="*/ 2928938 h 3171825"/>
              <a:gd name="connsiteX105" fmla="*/ 1057275 w 7375702"/>
              <a:gd name="connsiteY105" fmla="*/ 3000375 h 3171825"/>
              <a:gd name="connsiteX106" fmla="*/ 871538 w 7375702"/>
              <a:gd name="connsiteY106" fmla="*/ 3086100 h 3171825"/>
              <a:gd name="connsiteX107" fmla="*/ 700088 w 7375702"/>
              <a:gd name="connsiteY107" fmla="*/ 3157538 h 3171825"/>
              <a:gd name="connsiteX108" fmla="*/ 614363 w 7375702"/>
              <a:gd name="connsiteY108" fmla="*/ 3171825 h 3171825"/>
              <a:gd name="connsiteX109" fmla="*/ 485775 w 7375702"/>
              <a:gd name="connsiteY109" fmla="*/ 3114675 h 3171825"/>
              <a:gd name="connsiteX110" fmla="*/ 514350 w 7375702"/>
              <a:gd name="connsiteY110" fmla="*/ 2986088 h 3171825"/>
              <a:gd name="connsiteX111" fmla="*/ 614363 w 7375702"/>
              <a:gd name="connsiteY111" fmla="*/ 2928938 h 3171825"/>
              <a:gd name="connsiteX112" fmla="*/ 814388 w 7375702"/>
              <a:gd name="connsiteY112" fmla="*/ 2800350 h 3171825"/>
              <a:gd name="connsiteX113" fmla="*/ 985838 w 7375702"/>
              <a:gd name="connsiteY113" fmla="*/ 2728913 h 3171825"/>
              <a:gd name="connsiteX114" fmla="*/ 1085850 w 7375702"/>
              <a:gd name="connsiteY114" fmla="*/ 2700338 h 3171825"/>
              <a:gd name="connsiteX115" fmla="*/ 1185863 w 7375702"/>
              <a:gd name="connsiteY115" fmla="*/ 2657475 h 3171825"/>
              <a:gd name="connsiteX116" fmla="*/ 1485900 w 7375702"/>
              <a:gd name="connsiteY116" fmla="*/ 2586038 h 3171825"/>
              <a:gd name="connsiteX117" fmla="*/ 1843088 w 7375702"/>
              <a:gd name="connsiteY117" fmla="*/ 2514600 h 3171825"/>
              <a:gd name="connsiteX118" fmla="*/ 2014538 w 7375702"/>
              <a:gd name="connsiteY118" fmla="*/ 2500313 h 3171825"/>
              <a:gd name="connsiteX119" fmla="*/ 2214563 w 7375702"/>
              <a:gd name="connsiteY119" fmla="*/ 2457450 h 3171825"/>
              <a:gd name="connsiteX120" fmla="*/ 2271713 w 7375702"/>
              <a:gd name="connsiteY120" fmla="*/ 2428875 h 3171825"/>
              <a:gd name="connsiteX121" fmla="*/ 2386013 w 7375702"/>
              <a:gd name="connsiteY121" fmla="*/ 2400300 h 3171825"/>
              <a:gd name="connsiteX122" fmla="*/ 2586038 w 7375702"/>
              <a:gd name="connsiteY122" fmla="*/ 2286000 h 3171825"/>
              <a:gd name="connsiteX123" fmla="*/ 2628900 w 7375702"/>
              <a:gd name="connsiteY123" fmla="*/ 2271713 h 3171825"/>
              <a:gd name="connsiteX124" fmla="*/ 2771775 w 7375702"/>
              <a:gd name="connsiteY124" fmla="*/ 2185988 h 3171825"/>
              <a:gd name="connsiteX125" fmla="*/ 2871788 w 7375702"/>
              <a:gd name="connsiteY125" fmla="*/ 2128838 h 3171825"/>
              <a:gd name="connsiteX126" fmla="*/ 2857500 w 7375702"/>
              <a:gd name="connsiteY126" fmla="*/ 2057400 h 3171825"/>
              <a:gd name="connsiteX127" fmla="*/ 2814638 w 7375702"/>
              <a:gd name="connsiteY127" fmla="*/ 2043113 h 3171825"/>
              <a:gd name="connsiteX128" fmla="*/ 2757488 w 7375702"/>
              <a:gd name="connsiteY128" fmla="*/ 2014538 h 3171825"/>
              <a:gd name="connsiteX129" fmla="*/ 2643188 w 7375702"/>
              <a:gd name="connsiteY129" fmla="*/ 1985963 h 3171825"/>
              <a:gd name="connsiteX130" fmla="*/ 2085975 w 7375702"/>
              <a:gd name="connsiteY130" fmla="*/ 2000250 h 3171825"/>
              <a:gd name="connsiteX131" fmla="*/ 2028825 w 7375702"/>
              <a:gd name="connsiteY131" fmla="*/ 2014538 h 3171825"/>
              <a:gd name="connsiteX132" fmla="*/ 1957388 w 7375702"/>
              <a:gd name="connsiteY132" fmla="*/ 2028825 h 3171825"/>
              <a:gd name="connsiteX133" fmla="*/ 1814513 w 7375702"/>
              <a:gd name="connsiteY133" fmla="*/ 2043113 h 3171825"/>
              <a:gd name="connsiteX134" fmla="*/ 1728788 w 7375702"/>
              <a:gd name="connsiteY134" fmla="*/ 2057400 h 3171825"/>
              <a:gd name="connsiteX135" fmla="*/ 1657350 w 7375702"/>
              <a:gd name="connsiteY135" fmla="*/ 2071688 h 3171825"/>
              <a:gd name="connsiteX136" fmla="*/ 1443038 w 7375702"/>
              <a:gd name="connsiteY136" fmla="*/ 2085975 h 3171825"/>
              <a:gd name="connsiteX137" fmla="*/ 1343025 w 7375702"/>
              <a:gd name="connsiteY137" fmla="*/ 2100263 h 3171825"/>
              <a:gd name="connsiteX138" fmla="*/ 0 w 7375702"/>
              <a:gd name="connsiteY138" fmla="*/ 2085975 h 3171825"/>
              <a:gd name="connsiteX139" fmla="*/ 42863 w 7375702"/>
              <a:gd name="connsiteY139" fmla="*/ 2043113 h 3171825"/>
              <a:gd name="connsiteX140" fmla="*/ 128588 w 7375702"/>
              <a:gd name="connsiteY140" fmla="*/ 2014538 h 3171825"/>
              <a:gd name="connsiteX141" fmla="*/ 257175 w 7375702"/>
              <a:gd name="connsiteY141" fmla="*/ 1985963 h 3171825"/>
              <a:gd name="connsiteX142" fmla="*/ 342900 w 7375702"/>
              <a:gd name="connsiteY142" fmla="*/ 1971675 h 3171825"/>
              <a:gd name="connsiteX143" fmla="*/ 671513 w 7375702"/>
              <a:gd name="connsiteY143" fmla="*/ 1900238 h 3171825"/>
              <a:gd name="connsiteX144" fmla="*/ 885825 w 7375702"/>
              <a:gd name="connsiteY144" fmla="*/ 1843088 h 3171825"/>
              <a:gd name="connsiteX145" fmla="*/ 1000125 w 7375702"/>
              <a:gd name="connsiteY145" fmla="*/ 1828800 h 3171825"/>
              <a:gd name="connsiteX146" fmla="*/ 1100138 w 7375702"/>
              <a:gd name="connsiteY146" fmla="*/ 1814513 h 3171825"/>
              <a:gd name="connsiteX147" fmla="*/ 1214438 w 7375702"/>
              <a:gd name="connsiteY147" fmla="*/ 1800225 h 3171825"/>
              <a:gd name="connsiteX148" fmla="*/ 1314450 w 7375702"/>
              <a:gd name="connsiteY148" fmla="*/ 1785938 h 3171825"/>
              <a:gd name="connsiteX149" fmla="*/ 1400175 w 7375702"/>
              <a:gd name="connsiteY149" fmla="*/ 1771650 h 3171825"/>
              <a:gd name="connsiteX150" fmla="*/ 1628775 w 7375702"/>
              <a:gd name="connsiteY150" fmla="*/ 1743075 h 3171825"/>
              <a:gd name="connsiteX151" fmla="*/ 1685925 w 7375702"/>
              <a:gd name="connsiteY151" fmla="*/ 1728788 h 3171825"/>
              <a:gd name="connsiteX152" fmla="*/ 1800225 w 7375702"/>
              <a:gd name="connsiteY152" fmla="*/ 1714500 h 3171825"/>
              <a:gd name="connsiteX153" fmla="*/ 2014538 w 7375702"/>
              <a:gd name="connsiteY153" fmla="*/ 1657350 h 3171825"/>
              <a:gd name="connsiteX154" fmla="*/ 2085975 w 7375702"/>
              <a:gd name="connsiteY154" fmla="*/ 1628775 h 3171825"/>
              <a:gd name="connsiteX155" fmla="*/ 2143125 w 7375702"/>
              <a:gd name="connsiteY155" fmla="*/ 1614488 h 3171825"/>
              <a:gd name="connsiteX156" fmla="*/ 2357438 w 7375702"/>
              <a:gd name="connsiteY156" fmla="*/ 1514475 h 3171825"/>
              <a:gd name="connsiteX157" fmla="*/ 2414588 w 7375702"/>
              <a:gd name="connsiteY157" fmla="*/ 1485900 h 3171825"/>
              <a:gd name="connsiteX158" fmla="*/ 2471738 w 7375702"/>
              <a:gd name="connsiteY158" fmla="*/ 1443038 h 3171825"/>
              <a:gd name="connsiteX159" fmla="*/ 2543175 w 7375702"/>
              <a:gd name="connsiteY159" fmla="*/ 1414463 h 3171825"/>
              <a:gd name="connsiteX160" fmla="*/ 2643188 w 7375702"/>
              <a:gd name="connsiteY160" fmla="*/ 1357313 h 3171825"/>
              <a:gd name="connsiteX161" fmla="*/ 2528888 w 7375702"/>
              <a:gd name="connsiteY161" fmla="*/ 1285875 h 3171825"/>
              <a:gd name="connsiteX162" fmla="*/ 2357438 w 7375702"/>
              <a:gd name="connsiteY162" fmla="*/ 1228725 h 3171825"/>
              <a:gd name="connsiteX163" fmla="*/ 2286000 w 7375702"/>
              <a:gd name="connsiteY163" fmla="*/ 1200150 h 3171825"/>
              <a:gd name="connsiteX164" fmla="*/ 2071688 w 7375702"/>
              <a:gd name="connsiteY164" fmla="*/ 1171575 h 3171825"/>
              <a:gd name="connsiteX165" fmla="*/ 1957388 w 7375702"/>
              <a:gd name="connsiteY165" fmla="*/ 1143000 h 3171825"/>
              <a:gd name="connsiteX166" fmla="*/ 1757363 w 7375702"/>
              <a:gd name="connsiteY166" fmla="*/ 1128713 h 3171825"/>
              <a:gd name="connsiteX167" fmla="*/ 1585913 w 7375702"/>
              <a:gd name="connsiteY167" fmla="*/ 1114425 h 3171825"/>
              <a:gd name="connsiteX168" fmla="*/ 1443038 w 7375702"/>
              <a:gd name="connsiteY168" fmla="*/ 1100138 h 3171825"/>
              <a:gd name="connsiteX169" fmla="*/ 1185863 w 7375702"/>
              <a:gd name="connsiteY169" fmla="*/ 1085850 h 3171825"/>
              <a:gd name="connsiteX170" fmla="*/ 1000125 w 7375702"/>
              <a:gd name="connsiteY170" fmla="*/ 1057275 h 3171825"/>
              <a:gd name="connsiteX171" fmla="*/ 957263 w 7375702"/>
              <a:gd name="connsiteY171" fmla="*/ 1042988 h 3171825"/>
              <a:gd name="connsiteX172" fmla="*/ 842963 w 7375702"/>
              <a:gd name="connsiteY172" fmla="*/ 1014413 h 3171825"/>
              <a:gd name="connsiteX173" fmla="*/ 757238 w 7375702"/>
              <a:gd name="connsiteY173" fmla="*/ 942975 h 3171825"/>
              <a:gd name="connsiteX174" fmla="*/ 771525 w 7375702"/>
              <a:gd name="connsiteY174" fmla="*/ 900113 h 3171825"/>
              <a:gd name="connsiteX175" fmla="*/ 842963 w 7375702"/>
              <a:gd name="connsiteY175" fmla="*/ 885825 h 3171825"/>
              <a:gd name="connsiteX176" fmla="*/ 928688 w 7375702"/>
              <a:gd name="connsiteY176" fmla="*/ 871538 h 3171825"/>
              <a:gd name="connsiteX177" fmla="*/ 985838 w 7375702"/>
              <a:gd name="connsiteY177" fmla="*/ 857250 h 3171825"/>
              <a:gd name="connsiteX178" fmla="*/ 1357313 w 7375702"/>
              <a:gd name="connsiteY178" fmla="*/ 800100 h 3171825"/>
              <a:gd name="connsiteX179" fmla="*/ 1443038 w 7375702"/>
              <a:gd name="connsiteY179" fmla="*/ 785813 h 3171825"/>
              <a:gd name="connsiteX180" fmla="*/ 2528888 w 7375702"/>
              <a:gd name="connsiteY180" fmla="*/ 757238 h 3171825"/>
              <a:gd name="connsiteX181" fmla="*/ 2657475 w 7375702"/>
              <a:gd name="connsiteY181" fmla="*/ 728663 h 3171825"/>
              <a:gd name="connsiteX182" fmla="*/ 2928938 w 7375702"/>
              <a:gd name="connsiteY182" fmla="*/ 671513 h 3171825"/>
              <a:gd name="connsiteX183" fmla="*/ 3043238 w 7375702"/>
              <a:gd name="connsiteY183" fmla="*/ 642938 h 3171825"/>
              <a:gd name="connsiteX184" fmla="*/ 3186113 w 7375702"/>
              <a:gd name="connsiteY184" fmla="*/ 600075 h 3171825"/>
              <a:gd name="connsiteX185" fmla="*/ 3257550 w 7375702"/>
              <a:gd name="connsiteY185" fmla="*/ 571500 h 3171825"/>
              <a:gd name="connsiteX186" fmla="*/ 3371850 w 7375702"/>
              <a:gd name="connsiteY186" fmla="*/ 542925 h 3171825"/>
              <a:gd name="connsiteX187" fmla="*/ 3429000 w 7375702"/>
              <a:gd name="connsiteY187" fmla="*/ 514350 h 3171825"/>
              <a:gd name="connsiteX188" fmla="*/ 3543300 w 7375702"/>
              <a:gd name="connsiteY188" fmla="*/ 471488 h 3171825"/>
              <a:gd name="connsiteX189" fmla="*/ 3686175 w 7375702"/>
              <a:gd name="connsiteY189" fmla="*/ 400050 h 3171825"/>
              <a:gd name="connsiteX190" fmla="*/ 3786188 w 7375702"/>
              <a:gd name="connsiteY190" fmla="*/ 357188 h 3171825"/>
              <a:gd name="connsiteX191" fmla="*/ 3971925 w 7375702"/>
              <a:gd name="connsiteY191" fmla="*/ 271463 h 3171825"/>
              <a:gd name="connsiteX192" fmla="*/ 4057650 w 7375702"/>
              <a:gd name="connsiteY192" fmla="*/ 242888 h 3171825"/>
              <a:gd name="connsiteX193" fmla="*/ 4100513 w 7375702"/>
              <a:gd name="connsiteY193" fmla="*/ 214313 h 3171825"/>
              <a:gd name="connsiteX194" fmla="*/ 4157663 w 7375702"/>
              <a:gd name="connsiteY194" fmla="*/ 200025 h 3171825"/>
              <a:gd name="connsiteX195" fmla="*/ 4357688 w 7375702"/>
              <a:gd name="connsiteY195" fmla="*/ 128588 h 3171825"/>
              <a:gd name="connsiteX196" fmla="*/ 4414838 w 7375702"/>
              <a:gd name="connsiteY196" fmla="*/ 114300 h 3171825"/>
              <a:gd name="connsiteX197" fmla="*/ 4786313 w 7375702"/>
              <a:gd name="connsiteY197" fmla="*/ 0 h 3171825"/>
              <a:gd name="connsiteX198" fmla="*/ 4843463 w 7375702"/>
              <a:gd name="connsiteY198" fmla="*/ 14288 h 3171825"/>
              <a:gd name="connsiteX199" fmla="*/ 4829175 w 7375702"/>
              <a:gd name="connsiteY199" fmla="*/ 57150 h 3171825"/>
              <a:gd name="connsiteX200" fmla="*/ 4714875 w 7375702"/>
              <a:gd name="connsiteY200" fmla="*/ 171450 h 3171825"/>
              <a:gd name="connsiteX201" fmla="*/ 4557713 w 7375702"/>
              <a:gd name="connsiteY201" fmla="*/ 300038 h 3171825"/>
              <a:gd name="connsiteX202" fmla="*/ 4500563 w 7375702"/>
              <a:gd name="connsiteY202" fmla="*/ 342900 h 3171825"/>
              <a:gd name="connsiteX203" fmla="*/ 4343400 w 7375702"/>
              <a:gd name="connsiteY203" fmla="*/ 428625 h 3171825"/>
              <a:gd name="connsiteX204" fmla="*/ 4271963 w 7375702"/>
              <a:gd name="connsiteY204" fmla="*/ 471488 h 3171825"/>
              <a:gd name="connsiteX205" fmla="*/ 4200525 w 7375702"/>
              <a:gd name="connsiteY205" fmla="*/ 500063 h 3171825"/>
              <a:gd name="connsiteX206" fmla="*/ 4114800 w 7375702"/>
              <a:gd name="connsiteY206" fmla="*/ 557213 h 3171825"/>
              <a:gd name="connsiteX207" fmla="*/ 4000500 w 7375702"/>
              <a:gd name="connsiteY207" fmla="*/ 628650 h 3171825"/>
              <a:gd name="connsiteX208" fmla="*/ 3957638 w 7375702"/>
              <a:gd name="connsiteY208" fmla="*/ 657225 h 3171825"/>
              <a:gd name="connsiteX209" fmla="*/ 3900488 w 7375702"/>
              <a:gd name="connsiteY209" fmla="*/ 685800 h 3171825"/>
              <a:gd name="connsiteX210" fmla="*/ 3771900 w 7375702"/>
              <a:gd name="connsiteY210" fmla="*/ 771525 h 3171825"/>
              <a:gd name="connsiteX211" fmla="*/ 3714750 w 7375702"/>
              <a:gd name="connsiteY211" fmla="*/ 800100 h 3171825"/>
              <a:gd name="connsiteX212" fmla="*/ 3600450 w 7375702"/>
              <a:gd name="connsiteY212" fmla="*/ 885825 h 3171825"/>
              <a:gd name="connsiteX213" fmla="*/ 3486150 w 7375702"/>
              <a:gd name="connsiteY213" fmla="*/ 957263 h 3171825"/>
              <a:gd name="connsiteX214" fmla="*/ 3328988 w 7375702"/>
              <a:gd name="connsiteY214" fmla="*/ 1028700 h 3171825"/>
              <a:gd name="connsiteX215" fmla="*/ 3200400 w 7375702"/>
              <a:gd name="connsiteY215" fmla="*/ 1100138 h 3171825"/>
              <a:gd name="connsiteX216" fmla="*/ 3157538 w 7375702"/>
              <a:gd name="connsiteY216" fmla="*/ 1143000 h 3171825"/>
              <a:gd name="connsiteX217" fmla="*/ 3114675 w 7375702"/>
              <a:gd name="connsiteY217" fmla="*/ 1171575 h 3171825"/>
              <a:gd name="connsiteX218" fmla="*/ 3100388 w 7375702"/>
              <a:gd name="connsiteY218" fmla="*/ 1214438 h 3171825"/>
              <a:gd name="connsiteX219" fmla="*/ 3200400 w 7375702"/>
              <a:gd name="connsiteY219" fmla="*/ 1214438 h 317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</a:cxnLst>
            <a:rect l="l" t="t" r="r" b="b"/>
            <a:pathLst>
              <a:path w="7375702" h="3171825">
                <a:moveTo>
                  <a:pt x="3014663" y="1185863"/>
                </a:moveTo>
                <a:lnTo>
                  <a:pt x="3014663" y="1185863"/>
                </a:lnTo>
                <a:cubicBezTo>
                  <a:pt x="3062288" y="1190625"/>
                  <a:pt x="3109749" y="1202805"/>
                  <a:pt x="3157538" y="1200150"/>
                </a:cubicBezTo>
                <a:cubicBezTo>
                  <a:pt x="3196750" y="1197971"/>
                  <a:pt x="3234076" y="1182364"/>
                  <a:pt x="3271838" y="1171575"/>
                </a:cubicBezTo>
                <a:cubicBezTo>
                  <a:pt x="3305175" y="1162050"/>
                  <a:pt x="3338757" y="1153342"/>
                  <a:pt x="3371850" y="1143000"/>
                </a:cubicBezTo>
                <a:cubicBezTo>
                  <a:pt x="3414975" y="1129524"/>
                  <a:pt x="3457162" y="1113121"/>
                  <a:pt x="3500438" y="1100138"/>
                </a:cubicBezTo>
                <a:cubicBezTo>
                  <a:pt x="3552449" y="1084535"/>
                  <a:pt x="3606426" y="1075434"/>
                  <a:pt x="3657600" y="1057275"/>
                </a:cubicBezTo>
                <a:cubicBezTo>
                  <a:pt x="3754281" y="1022969"/>
                  <a:pt x="3849604" y="984640"/>
                  <a:pt x="3943350" y="942975"/>
                </a:cubicBezTo>
                <a:cubicBezTo>
                  <a:pt x="4057657" y="892172"/>
                  <a:pt x="4134079" y="855588"/>
                  <a:pt x="4257675" y="814388"/>
                </a:cubicBezTo>
                <a:cubicBezTo>
                  <a:pt x="4271963" y="809625"/>
                  <a:pt x="4285927" y="803753"/>
                  <a:pt x="4300538" y="800100"/>
                </a:cubicBezTo>
                <a:cubicBezTo>
                  <a:pt x="4327706" y="793308"/>
                  <a:pt x="4399783" y="782528"/>
                  <a:pt x="4429125" y="771525"/>
                </a:cubicBezTo>
                <a:cubicBezTo>
                  <a:pt x="4449067" y="764047"/>
                  <a:pt x="4466333" y="750428"/>
                  <a:pt x="4486275" y="742950"/>
                </a:cubicBezTo>
                <a:cubicBezTo>
                  <a:pt x="4504661" y="736055"/>
                  <a:pt x="4524292" y="733078"/>
                  <a:pt x="4543425" y="728663"/>
                </a:cubicBezTo>
                <a:cubicBezTo>
                  <a:pt x="4586209" y="718790"/>
                  <a:pt x="4629794" y="712151"/>
                  <a:pt x="4672013" y="700088"/>
                </a:cubicBezTo>
                <a:cubicBezTo>
                  <a:pt x="4943214" y="622602"/>
                  <a:pt x="4745924" y="656873"/>
                  <a:pt x="4943475" y="628650"/>
                </a:cubicBezTo>
                <a:cubicBezTo>
                  <a:pt x="5025609" y="601273"/>
                  <a:pt x="4944814" y="626987"/>
                  <a:pt x="5043488" y="600075"/>
                </a:cubicBezTo>
                <a:cubicBezTo>
                  <a:pt x="5076938" y="590952"/>
                  <a:pt x="5109750" y="579441"/>
                  <a:pt x="5143500" y="571500"/>
                </a:cubicBezTo>
                <a:cubicBezTo>
                  <a:pt x="5190777" y="560376"/>
                  <a:pt x="5239257" y="554704"/>
                  <a:pt x="5286375" y="542925"/>
                </a:cubicBezTo>
                <a:cubicBezTo>
                  <a:pt x="5305425" y="538163"/>
                  <a:pt x="5324644" y="534032"/>
                  <a:pt x="5343525" y="528638"/>
                </a:cubicBezTo>
                <a:cubicBezTo>
                  <a:pt x="5358006" y="524501"/>
                  <a:pt x="5371570" y="517044"/>
                  <a:pt x="5386388" y="514350"/>
                </a:cubicBezTo>
                <a:cubicBezTo>
                  <a:pt x="5417228" y="508743"/>
                  <a:pt x="5604331" y="488547"/>
                  <a:pt x="5629275" y="485775"/>
                </a:cubicBezTo>
                <a:lnTo>
                  <a:pt x="5729288" y="500063"/>
                </a:lnTo>
                <a:cubicBezTo>
                  <a:pt x="5745798" y="520701"/>
                  <a:pt x="5631815" y="598487"/>
                  <a:pt x="5629275" y="600075"/>
                </a:cubicBezTo>
                <a:cubicBezTo>
                  <a:pt x="5611214" y="611363"/>
                  <a:pt x="5589846" y="616836"/>
                  <a:pt x="5572125" y="628650"/>
                </a:cubicBezTo>
                <a:cubicBezTo>
                  <a:pt x="5532499" y="655068"/>
                  <a:pt x="5495925" y="685800"/>
                  <a:pt x="5457825" y="714375"/>
                </a:cubicBezTo>
                <a:cubicBezTo>
                  <a:pt x="5438775" y="728663"/>
                  <a:pt x="5421974" y="746589"/>
                  <a:pt x="5400675" y="757238"/>
                </a:cubicBezTo>
                <a:lnTo>
                  <a:pt x="5286375" y="814388"/>
                </a:lnTo>
                <a:cubicBezTo>
                  <a:pt x="5215943" y="920035"/>
                  <a:pt x="5225872" y="880437"/>
                  <a:pt x="5500688" y="842963"/>
                </a:cubicBezTo>
                <a:cubicBezTo>
                  <a:pt x="5541646" y="837378"/>
                  <a:pt x="5590920" y="800196"/>
                  <a:pt x="5629275" y="785813"/>
                </a:cubicBezTo>
                <a:cubicBezTo>
                  <a:pt x="5647661" y="778918"/>
                  <a:pt x="5668193" y="778818"/>
                  <a:pt x="5686425" y="771525"/>
                </a:cubicBezTo>
                <a:cubicBezTo>
                  <a:pt x="5716088" y="759660"/>
                  <a:pt x="5743066" y="741883"/>
                  <a:pt x="5772150" y="728663"/>
                </a:cubicBezTo>
                <a:cubicBezTo>
                  <a:pt x="5795498" y="718050"/>
                  <a:pt x="5820347" y="710934"/>
                  <a:pt x="5843588" y="700088"/>
                </a:cubicBezTo>
                <a:cubicBezTo>
                  <a:pt x="5891839" y="677571"/>
                  <a:pt x="5938838" y="652463"/>
                  <a:pt x="5986463" y="628650"/>
                </a:cubicBezTo>
                <a:cubicBezTo>
                  <a:pt x="6005513" y="619125"/>
                  <a:pt x="6023838" y="607985"/>
                  <a:pt x="6043613" y="600075"/>
                </a:cubicBezTo>
                <a:cubicBezTo>
                  <a:pt x="6067425" y="590550"/>
                  <a:pt x="6092111" y="582970"/>
                  <a:pt x="6115050" y="571500"/>
                </a:cubicBezTo>
                <a:cubicBezTo>
                  <a:pt x="6149393" y="554328"/>
                  <a:pt x="6180720" y="531522"/>
                  <a:pt x="6215063" y="514350"/>
                </a:cubicBezTo>
                <a:cubicBezTo>
                  <a:pt x="6270633" y="486565"/>
                  <a:pt x="6430819" y="439477"/>
                  <a:pt x="6457950" y="428625"/>
                </a:cubicBezTo>
                <a:lnTo>
                  <a:pt x="6672263" y="342900"/>
                </a:lnTo>
                <a:cubicBezTo>
                  <a:pt x="6700410" y="332177"/>
                  <a:pt x="6730184" y="325910"/>
                  <a:pt x="6757988" y="314325"/>
                </a:cubicBezTo>
                <a:cubicBezTo>
                  <a:pt x="6909091" y="251366"/>
                  <a:pt x="6774922" y="281291"/>
                  <a:pt x="6943725" y="257175"/>
                </a:cubicBezTo>
                <a:cubicBezTo>
                  <a:pt x="7173116" y="165419"/>
                  <a:pt x="6841833" y="292029"/>
                  <a:pt x="7100888" y="214313"/>
                </a:cubicBezTo>
                <a:cubicBezTo>
                  <a:pt x="7121288" y="208193"/>
                  <a:pt x="7138462" y="194128"/>
                  <a:pt x="7158038" y="185738"/>
                </a:cubicBezTo>
                <a:cubicBezTo>
                  <a:pt x="7192302" y="171053"/>
                  <a:pt x="7221788" y="167523"/>
                  <a:pt x="7258050" y="157163"/>
                </a:cubicBezTo>
                <a:cubicBezTo>
                  <a:pt x="7272531" y="153026"/>
                  <a:pt x="7286625" y="147638"/>
                  <a:pt x="7300913" y="142875"/>
                </a:cubicBezTo>
                <a:cubicBezTo>
                  <a:pt x="7324725" y="147638"/>
                  <a:pt x="7355179" y="139992"/>
                  <a:pt x="7372350" y="157163"/>
                </a:cubicBezTo>
                <a:cubicBezTo>
                  <a:pt x="7382999" y="167812"/>
                  <a:pt x="7365535" y="186949"/>
                  <a:pt x="7358063" y="200025"/>
                </a:cubicBezTo>
                <a:cubicBezTo>
                  <a:pt x="7346249" y="220700"/>
                  <a:pt x="7332038" y="240337"/>
                  <a:pt x="7315200" y="257175"/>
                </a:cubicBezTo>
                <a:cubicBezTo>
                  <a:pt x="7291854" y="280521"/>
                  <a:pt x="7243582" y="308332"/>
                  <a:pt x="7215188" y="328613"/>
                </a:cubicBezTo>
                <a:cubicBezTo>
                  <a:pt x="7195811" y="342454"/>
                  <a:pt x="7178713" y="359661"/>
                  <a:pt x="7158038" y="371475"/>
                </a:cubicBezTo>
                <a:cubicBezTo>
                  <a:pt x="7111807" y="397893"/>
                  <a:pt x="7059467" y="413377"/>
                  <a:pt x="7015163" y="442913"/>
                </a:cubicBezTo>
                <a:cubicBezTo>
                  <a:pt x="6947255" y="488185"/>
                  <a:pt x="6903616" y="520117"/>
                  <a:pt x="6829425" y="557213"/>
                </a:cubicBezTo>
                <a:cubicBezTo>
                  <a:pt x="6787472" y="578190"/>
                  <a:pt x="6744388" y="596943"/>
                  <a:pt x="6700838" y="614363"/>
                </a:cubicBezTo>
                <a:cubicBezTo>
                  <a:pt x="6672872" y="625550"/>
                  <a:pt x="6643479" y="632807"/>
                  <a:pt x="6615113" y="642938"/>
                </a:cubicBezTo>
                <a:cubicBezTo>
                  <a:pt x="6576793" y="656624"/>
                  <a:pt x="6539416" y="672933"/>
                  <a:pt x="6500813" y="685800"/>
                </a:cubicBezTo>
                <a:cubicBezTo>
                  <a:pt x="6467921" y="696764"/>
                  <a:pt x="6433452" y="702714"/>
                  <a:pt x="6400800" y="714375"/>
                </a:cubicBezTo>
                <a:cubicBezTo>
                  <a:pt x="6366643" y="726574"/>
                  <a:pt x="6334640" y="744218"/>
                  <a:pt x="6300788" y="757238"/>
                </a:cubicBezTo>
                <a:cubicBezTo>
                  <a:pt x="6222237" y="787450"/>
                  <a:pt x="6220241" y="784777"/>
                  <a:pt x="6143625" y="800100"/>
                </a:cubicBezTo>
                <a:cubicBezTo>
                  <a:pt x="6119813" y="809625"/>
                  <a:pt x="6096848" y="821629"/>
                  <a:pt x="6072188" y="828675"/>
                </a:cubicBezTo>
                <a:cubicBezTo>
                  <a:pt x="6029969" y="840738"/>
                  <a:pt x="5986341" y="847193"/>
                  <a:pt x="5943600" y="857250"/>
                </a:cubicBezTo>
                <a:cubicBezTo>
                  <a:pt x="5905371" y="866245"/>
                  <a:pt x="5867189" y="875492"/>
                  <a:pt x="5829300" y="885825"/>
                </a:cubicBezTo>
                <a:cubicBezTo>
                  <a:pt x="5814770" y="889788"/>
                  <a:pt x="5800968" y="896150"/>
                  <a:pt x="5786438" y="900113"/>
                </a:cubicBezTo>
                <a:cubicBezTo>
                  <a:pt x="5748549" y="910446"/>
                  <a:pt x="5709395" y="916269"/>
                  <a:pt x="5672138" y="928688"/>
                </a:cubicBezTo>
                <a:cubicBezTo>
                  <a:pt x="5657850" y="933450"/>
                  <a:pt x="5643805" y="939012"/>
                  <a:pt x="5629275" y="942975"/>
                </a:cubicBezTo>
                <a:cubicBezTo>
                  <a:pt x="5591386" y="953308"/>
                  <a:pt x="5553075" y="962025"/>
                  <a:pt x="5514975" y="971550"/>
                </a:cubicBezTo>
                <a:cubicBezTo>
                  <a:pt x="5495925" y="976313"/>
                  <a:pt x="5476057" y="978545"/>
                  <a:pt x="5457825" y="985838"/>
                </a:cubicBezTo>
                <a:cubicBezTo>
                  <a:pt x="5435961" y="994584"/>
                  <a:pt x="5373397" y="1021232"/>
                  <a:pt x="5343525" y="1028700"/>
                </a:cubicBezTo>
                <a:cubicBezTo>
                  <a:pt x="5258274" y="1050013"/>
                  <a:pt x="5294535" y="1032784"/>
                  <a:pt x="5229225" y="1057275"/>
                </a:cubicBezTo>
                <a:cubicBezTo>
                  <a:pt x="5205211" y="1066280"/>
                  <a:pt x="5180727" y="1074380"/>
                  <a:pt x="5157788" y="1085850"/>
                </a:cubicBezTo>
                <a:cubicBezTo>
                  <a:pt x="5142429" y="1093529"/>
                  <a:pt x="5131003" y="1108396"/>
                  <a:pt x="5114925" y="1114425"/>
                </a:cubicBezTo>
                <a:cubicBezTo>
                  <a:pt x="5092187" y="1122952"/>
                  <a:pt x="5067300" y="1123950"/>
                  <a:pt x="5043488" y="1128713"/>
                </a:cubicBezTo>
                <a:cubicBezTo>
                  <a:pt x="5005388" y="1147763"/>
                  <a:pt x="4968738" y="1170043"/>
                  <a:pt x="4929188" y="1185863"/>
                </a:cubicBezTo>
                <a:cubicBezTo>
                  <a:pt x="4905375" y="1195388"/>
                  <a:pt x="4880170" y="1201983"/>
                  <a:pt x="4857750" y="1214438"/>
                </a:cubicBezTo>
                <a:cubicBezTo>
                  <a:pt x="4836934" y="1226002"/>
                  <a:pt x="4821416" y="1245736"/>
                  <a:pt x="4800600" y="1257300"/>
                </a:cubicBezTo>
                <a:cubicBezTo>
                  <a:pt x="4778181" y="1269755"/>
                  <a:pt x="4752599" y="1275459"/>
                  <a:pt x="4729163" y="1285875"/>
                </a:cubicBezTo>
                <a:cubicBezTo>
                  <a:pt x="4709700" y="1294525"/>
                  <a:pt x="4691476" y="1305800"/>
                  <a:pt x="4672013" y="1314450"/>
                </a:cubicBezTo>
                <a:cubicBezTo>
                  <a:pt x="4507830" y="1387420"/>
                  <a:pt x="4684112" y="1301256"/>
                  <a:pt x="4543425" y="1371600"/>
                </a:cubicBezTo>
                <a:cubicBezTo>
                  <a:pt x="4529138" y="1385888"/>
                  <a:pt x="4517005" y="1402719"/>
                  <a:pt x="4500563" y="1414463"/>
                </a:cubicBezTo>
                <a:cubicBezTo>
                  <a:pt x="4469933" y="1436342"/>
                  <a:pt x="4403631" y="1457003"/>
                  <a:pt x="4371975" y="1471613"/>
                </a:cubicBezTo>
                <a:cubicBezTo>
                  <a:pt x="4333299" y="1489464"/>
                  <a:pt x="4295181" y="1508568"/>
                  <a:pt x="4257675" y="1528763"/>
                </a:cubicBezTo>
                <a:cubicBezTo>
                  <a:pt x="4233225" y="1541929"/>
                  <a:pt x="4210513" y="1558139"/>
                  <a:pt x="4186238" y="1571625"/>
                </a:cubicBezTo>
                <a:cubicBezTo>
                  <a:pt x="4167620" y="1581968"/>
                  <a:pt x="4147485" y="1589468"/>
                  <a:pt x="4129088" y="1600200"/>
                </a:cubicBezTo>
                <a:cubicBezTo>
                  <a:pt x="4090279" y="1622839"/>
                  <a:pt x="4053947" y="1649611"/>
                  <a:pt x="4014788" y="1671638"/>
                </a:cubicBezTo>
                <a:cubicBezTo>
                  <a:pt x="3977661" y="1692522"/>
                  <a:pt x="3936503" y="1706041"/>
                  <a:pt x="3900488" y="1728788"/>
                </a:cubicBezTo>
                <a:cubicBezTo>
                  <a:pt x="3845720" y="1763378"/>
                  <a:pt x="3798256" y="1808756"/>
                  <a:pt x="3743325" y="1843088"/>
                </a:cubicBezTo>
                <a:cubicBezTo>
                  <a:pt x="3705225" y="1866900"/>
                  <a:pt x="3665196" y="1887873"/>
                  <a:pt x="3629025" y="1914525"/>
                </a:cubicBezTo>
                <a:cubicBezTo>
                  <a:pt x="3574533" y="1954677"/>
                  <a:pt x="3526013" y="2002500"/>
                  <a:pt x="3471863" y="2043113"/>
                </a:cubicBezTo>
                <a:cubicBezTo>
                  <a:pt x="3429423" y="2074943"/>
                  <a:pt x="3325558" y="2156144"/>
                  <a:pt x="3271838" y="2185988"/>
                </a:cubicBezTo>
                <a:cubicBezTo>
                  <a:pt x="3258673" y="2193302"/>
                  <a:pt x="3243263" y="2195513"/>
                  <a:pt x="3228975" y="2200275"/>
                </a:cubicBezTo>
                <a:cubicBezTo>
                  <a:pt x="3200400" y="2224088"/>
                  <a:pt x="3173722" y="2250382"/>
                  <a:pt x="3143250" y="2271713"/>
                </a:cubicBezTo>
                <a:cubicBezTo>
                  <a:pt x="3125802" y="2283927"/>
                  <a:pt x="3104592" y="2289721"/>
                  <a:pt x="3086100" y="2300288"/>
                </a:cubicBezTo>
                <a:cubicBezTo>
                  <a:pt x="3071191" y="2308807"/>
                  <a:pt x="3057525" y="2319338"/>
                  <a:pt x="3043238" y="2328863"/>
                </a:cubicBezTo>
                <a:cubicBezTo>
                  <a:pt x="3025030" y="2356175"/>
                  <a:pt x="3001417" y="2397664"/>
                  <a:pt x="2971800" y="2414588"/>
                </a:cubicBezTo>
                <a:cubicBezTo>
                  <a:pt x="2954751" y="2424330"/>
                  <a:pt x="2933531" y="2423480"/>
                  <a:pt x="2914650" y="2428875"/>
                </a:cubicBezTo>
                <a:cubicBezTo>
                  <a:pt x="2900169" y="2433012"/>
                  <a:pt x="2885631" y="2437230"/>
                  <a:pt x="2871788" y="2443163"/>
                </a:cubicBezTo>
                <a:cubicBezTo>
                  <a:pt x="2852212" y="2451553"/>
                  <a:pt x="2835301" y="2466572"/>
                  <a:pt x="2814638" y="2471738"/>
                </a:cubicBezTo>
                <a:cubicBezTo>
                  <a:pt x="2809901" y="2472922"/>
                  <a:pt x="2636330" y="2496639"/>
                  <a:pt x="2586038" y="2514600"/>
                </a:cubicBezTo>
                <a:cubicBezTo>
                  <a:pt x="2571209" y="2519896"/>
                  <a:pt x="2400211" y="2592548"/>
                  <a:pt x="2357438" y="2600325"/>
                </a:cubicBezTo>
                <a:lnTo>
                  <a:pt x="2200275" y="2628900"/>
                </a:lnTo>
                <a:cubicBezTo>
                  <a:pt x="2167057" y="2634436"/>
                  <a:pt x="2133481" y="2637652"/>
                  <a:pt x="2100263" y="2643188"/>
                </a:cubicBezTo>
                <a:cubicBezTo>
                  <a:pt x="2035814" y="2653929"/>
                  <a:pt x="1993656" y="2665573"/>
                  <a:pt x="1928813" y="2686050"/>
                </a:cubicBezTo>
                <a:cubicBezTo>
                  <a:pt x="1735727" y="2747025"/>
                  <a:pt x="1802309" y="2728156"/>
                  <a:pt x="1643063" y="2786063"/>
                </a:cubicBezTo>
                <a:cubicBezTo>
                  <a:pt x="1628909" y="2791210"/>
                  <a:pt x="1614302" y="2795062"/>
                  <a:pt x="1600200" y="2800350"/>
                </a:cubicBezTo>
                <a:cubicBezTo>
                  <a:pt x="1538090" y="2823641"/>
                  <a:pt x="1478816" y="2855700"/>
                  <a:pt x="1414463" y="2871788"/>
                </a:cubicBezTo>
                <a:cubicBezTo>
                  <a:pt x="1376363" y="2881313"/>
                  <a:pt x="1337420" y="2887944"/>
                  <a:pt x="1300163" y="2900363"/>
                </a:cubicBezTo>
                <a:cubicBezTo>
                  <a:pt x="1279957" y="2907098"/>
                  <a:pt x="1262589" y="2920548"/>
                  <a:pt x="1243013" y="2928938"/>
                </a:cubicBezTo>
                <a:cubicBezTo>
                  <a:pt x="1133205" y="2975999"/>
                  <a:pt x="1134985" y="2974473"/>
                  <a:pt x="1057275" y="3000375"/>
                </a:cubicBezTo>
                <a:cubicBezTo>
                  <a:pt x="967177" y="3060441"/>
                  <a:pt x="1043968" y="3013498"/>
                  <a:pt x="871538" y="3086100"/>
                </a:cubicBezTo>
                <a:cubicBezTo>
                  <a:pt x="864510" y="3089059"/>
                  <a:pt x="743999" y="3147780"/>
                  <a:pt x="700088" y="3157538"/>
                </a:cubicBezTo>
                <a:cubicBezTo>
                  <a:pt x="671809" y="3163822"/>
                  <a:pt x="642938" y="3167063"/>
                  <a:pt x="614363" y="3171825"/>
                </a:cubicBezTo>
                <a:cubicBezTo>
                  <a:pt x="571500" y="3152775"/>
                  <a:pt x="522402" y="3143977"/>
                  <a:pt x="485775" y="3114675"/>
                </a:cubicBezTo>
                <a:cubicBezTo>
                  <a:pt x="442071" y="3079712"/>
                  <a:pt x="493462" y="3004887"/>
                  <a:pt x="514350" y="2986088"/>
                </a:cubicBezTo>
                <a:cubicBezTo>
                  <a:pt x="542890" y="2960402"/>
                  <a:pt x="581969" y="2949552"/>
                  <a:pt x="614363" y="2928938"/>
                </a:cubicBezTo>
                <a:cubicBezTo>
                  <a:pt x="692430" y="2879259"/>
                  <a:pt x="705939" y="2836500"/>
                  <a:pt x="814388" y="2800350"/>
                </a:cubicBezTo>
                <a:cubicBezTo>
                  <a:pt x="1169421" y="2682006"/>
                  <a:pt x="619675" y="2869744"/>
                  <a:pt x="985838" y="2728913"/>
                </a:cubicBezTo>
                <a:cubicBezTo>
                  <a:pt x="1018198" y="2716467"/>
                  <a:pt x="1053199" y="2711999"/>
                  <a:pt x="1085850" y="2700338"/>
                </a:cubicBezTo>
                <a:cubicBezTo>
                  <a:pt x="1120007" y="2688139"/>
                  <a:pt x="1151454" y="2668945"/>
                  <a:pt x="1185863" y="2657475"/>
                </a:cubicBezTo>
                <a:cubicBezTo>
                  <a:pt x="1456572" y="2567238"/>
                  <a:pt x="1298640" y="2621707"/>
                  <a:pt x="1485900" y="2586038"/>
                </a:cubicBezTo>
                <a:cubicBezTo>
                  <a:pt x="1592195" y="2565791"/>
                  <a:pt x="1732683" y="2529000"/>
                  <a:pt x="1843088" y="2514600"/>
                </a:cubicBezTo>
                <a:cubicBezTo>
                  <a:pt x="1899954" y="2507183"/>
                  <a:pt x="1957388" y="2505075"/>
                  <a:pt x="2014538" y="2500313"/>
                </a:cubicBezTo>
                <a:cubicBezTo>
                  <a:pt x="2062177" y="2490785"/>
                  <a:pt x="2183148" y="2467116"/>
                  <a:pt x="2214563" y="2457450"/>
                </a:cubicBezTo>
                <a:cubicBezTo>
                  <a:pt x="2234920" y="2451186"/>
                  <a:pt x="2252137" y="2437265"/>
                  <a:pt x="2271713" y="2428875"/>
                </a:cubicBezTo>
                <a:cubicBezTo>
                  <a:pt x="2310152" y="2412401"/>
                  <a:pt x="2344088" y="2408685"/>
                  <a:pt x="2386013" y="2400300"/>
                </a:cubicBezTo>
                <a:cubicBezTo>
                  <a:pt x="2456390" y="2347518"/>
                  <a:pt x="2487539" y="2318832"/>
                  <a:pt x="2586038" y="2286000"/>
                </a:cubicBezTo>
                <a:cubicBezTo>
                  <a:pt x="2600325" y="2281238"/>
                  <a:pt x="2615640" y="2278853"/>
                  <a:pt x="2628900" y="2271713"/>
                </a:cubicBezTo>
                <a:cubicBezTo>
                  <a:pt x="2677801" y="2245382"/>
                  <a:pt x="2722099" y="2210826"/>
                  <a:pt x="2771775" y="2185988"/>
                </a:cubicBezTo>
                <a:cubicBezTo>
                  <a:pt x="2844284" y="2149734"/>
                  <a:pt x="2811203" y="2169227"/>
                  <a:pt x="2871788" y="2128838"/>
                </a:cubicBezTo>
                <a:cubicBezTo>
                  <a:pt x="2867025" y="2105025"/>
                  <a:pt x="2870970" y="2077606"/>
                  <a:pt x="2857500" y="2057400"/>
                </a:cubicBezTo>
                <a:cubicBezTo>
                  <a:pt x="2849146" y="2044869"/>
                  <a:pt x="2828480" y="2049045"/>
                  <a:pt x="2814638" y="2043113"/>
                </a:cubicBezTo>
                <a:cubicBezTo>
                  <a:pt x="2795062" y="2034723"/>
                  <a:pt x="2777694" y="2021273"/>
                  <a:pt x="2757488" y="2014538"/>
                </a:cubicBezTo>
                <a:cubicBezTo>
                  <a:pt x="2720231" y="2002119"/>
                  <a:pt x="2643188" y="1985963"/>
                  <a:pt x="2643188" y="1985963"/>
                </a:cubicBezTo>
                <a:cubicBezTo>
                  <a:pt x="2457450" y="1990725"/>
                  <a:pt x="2271573" y="1991618"/>
                  <a:pt x="2085975" y="2000250"/>
                </a:cubicBezTo>
                <a:cubicBezTo>
                  <a:pt x="2066360" y="2001162"/>
                  <a:pt x="2047994" y="2010278"/>
                  <a:pt x="2028825" y="2014538"/>
                </a:cubicBezTo>
                <a:cubicBezTo>
                  <a:pt x="2005119" y="2019806"/>
                  <a:pt x="1981459" y="2025616"/>
                  <a:pt x="1957388" y="2028825"/>
                </a:cubicBezTo>
                <a:cubicBezTo>
                  <a:pt x="1909945" y="2035151"/>
                  <a:pt x="1862006" y="2037176"/>
                  <a:pt x="1814513" y="2043113"/>
                </a:cubicBezTo>
                <a:cubicBezTo>
                  <a:pt x="1785768" y="2046706"/>
                  <a:pt x="1757290" y="2052218"/>
                  <a:pt x="1728788" y="2057400"/>
                </a:cubicBezTo>
                <a:cubicBezTo>
                  <a:pt x="1704895" y="2061744"/>
                  <a:pt x="1681514" y="2069272"/>
                  <a:pt x="1657350" y="2071688"/>
                </a:cubicBezTo>
                <a:cubicBezTo>
                  <a:pt x="1586109" y="2078812"/>
                  <a:pt x="1514475" y="2081213"/>
                  <a:pt x="1443038" y="2085975"/>
                </a:cubicBezTo>
                <a:cubicBezTo>
                  <a:pt x="1409700" y="2090738"/>
                  <a:pt x="1376575" y="2097346"/>
                  <a:pt x="1343025" y="2100263"/>
                </a:cubicBezTo>
                <a:cubicBezTo>
                  <a:pt x="873770" y="2141068"/>
                  <a:pt x="556961" y="2100256"/>
                  <a:pt x="0" y="2085975"/>
                </a:cubicBezTo>
                <a:cubicBezTo>
                  <a:pt x="14288" y="2071688"/>
                  <a:pt x="25200" y="2052926"/>
                  <a:pt x="42863" y="2043113"/>
                </a:cubicBezTo>
                <a:cubicBezTo>
                  <a:pt x="69193" y="2028485"/>
                  <a:pt x="99738" y="2023193"/>
                  <a:pt x="128588" y="2014538"/>
                </a:cubicBezTo>
                <a:cubicBezTo>
                  <a:pt x="163877" y="2003951"/>
                  <a:pt x="222653" y="1992240"/>
                  <a:pt x="257175" y="1985963"/>
                </a:cubicBezTo>
                <a:cubicBezTo>
                  <a:pt x="285677" y="1980781"/>
                  <a:pt x="314796" y="1978701"/>
                  <a:pt x="342900" y="1971675"/>
                </a:cubicBezTo>
                <a:cubicBezTo>
                  <a:pt x="646484" y="1895778"/>
                  <a:pt x="435389" y="1926473"/>
                  <a:pt x="671513" y="1900238"/>
                </a:cubicBezTo>
                <a:cubicBezTo>
                  <a:pt x="742950" y="1881188"/>
                  <a:pt x="813579" y="1858794"/>
                  <a:pt x="885825" y="1843088"/>
                </a:cubicBezTo>
                <a:cubicBezTo>
                  <a:pt x="923345" y="1834931"/>
                  <a:pt x="962065" y="1833875"/>
                  <a:pt x="1000125" y="1828800"/>
                </a:cubicBezTo>
                <a:lnTo>
                  <a:pt x="1100138" y="1814513"/>
                </a:lnTo>
                <a:lnTo>
                  <a:pt x="1214438" y="1800225"/>
                </a:lnTo>
                <a:lnTo>
                  <a:pt x="1314450" y="1785938"/>
                </a:lnTo>
                <a:cubicBezTo>
                  <a:pt x="1343082" y="1781533"/>
                  <a:pt x="1371471" y="1775564"/>
                  <a:pt x="1400175" y="1771650"/>
                </a:cubicBezTo>
                <a:cubicBezTo>
                  <a:pt x="1476264" y="1761274"/>
                  <a:pt x="1552832" y="1754466"/>
                  <a:pt x="1628775" y="1743075"/>
                </a:cubicBezTo>
                <a:cubicBezTo>
                  <a:pt x="1648194" y="1740162"/>
                  <a:pt x="1666556" y="1732016"/>
                  <a:pt x="1685925" y="1728788"/>
                </a:cubicBezTo>
                <a:cubicBezTo>
                  <a:pt x="1723799" y="1722476"/>
                  <a:pt x="1762574" y="1722030"/>
                  <a:pt x="1800225" y="1714500"/>
                </a:cubicBezTo>
                <a:cubicBezTo>
                  <a:pt x="1841175" y="1706310"/>
                  <a:pt x="1952888" y="1680469"/>
                  <a:pt x="2014538" y="1657350"/>
                </a:cubicBezTo>
                <a:cubicBezTo>
                  <a:pt x="2038552" y="1648345"/>
                  <a:pt x="2061644" y="1636885"/>
                  <a:pt x="2085975" y="1628775"/>
                </a:cubicBezTo>
                <a:cubicBezTo>
                  <a:pt x="2104604" y="1622566"/>
                  <a:pt x="2124496" y="1620697"/>
                  <a:pt x="2143125" y="1614488"/>
                </a:cubicBezTo>
                <a:cubicBezTo>
                  <a:pt x="2215652" y="1590313"/>
                  <a:pt x="2292003" y="1547193"/>
                  <a:pt x="2357438" y="1514475"/>
                </a:cubicBezTo>
                <a:cubicBezTo>
                  <a:pt x="2376488" y="1504950"/>
                  <a:pt x="2397549" y="1498679"/>
                  <a:pt x="2414588" y="1485900"/>
                </a:cubicBezTo>
                <a:cubicBezTo>
                  <a:pt x="2433638" y="1471613"/>
                  <a:pt x="2450922" y="1454602"/>
                  <a:pt x="2471738" y="1443038"/>
                </a:cubicBezTo>
                <a:cubicBezTo>
                  <a:pt x="2494157" y="1430583"/>
                  <a:pt x="2519739" y="1424879"/>
                  <a:pt x="2543175" y="1414463"/>
                </a:cubicBezTo>
                <a:cubicBezTo>
                  <a:pt x="2597556" y="1390293"/>
                  <a:pt x="2597218" y="1387959"/>
                  <a:pt x="2643188" y="1357313"/>
                </a:cubicBezTo>
                <a:cubicBezTo>
                  <a:pt x="2587358" y="1301483"/>
                  <a:pt x="2612525" y="1315394"/>
                  <a:pt x="2528888" y="1285875"/>
                </a:cubicBezTo>
                <a:cubicBezTo>
                  <a:pt x="2472081" y="1265825"/>
                  <a:pt x="2413371" y="1251098"/>
                  <a:pt x="2357438" y="1228725"/>
                </a:cubicBezTo>
                <a:cubicBezTo>
                  <a:pt x="2333625" y="1219200"/>
                  <a:pt x="2310881" y="1206370"/>
                  <a:pt x="2286000" y="1200150"/>
                </a:cubicBezTo>
                <a:cubicBezTo>
                  <a:pt x="2255049" y="1192412"/>
                  <a:pt x="2097322" y="1176381"/>
                  <a:pt x="2071688" y="1171575"/>
                </a:cubicBezTo>
                <a:cubicBezTo>
                  <a:pt x="2033088" y="1164337"/>
                  <a:pt x="1996300" y="1148306"/>
                  <a:pt x="1957388" y="1143000"/>
                </a:cubicBezTo>
                <a:cubicBezTo>
                  <a:pt x="1891156" y="1133968"/>
                  <a:pt x="1824011" y="1133840"/>
                  <a:pt x="1757363" y="1128713"/>
                </a:cubicBezTo>
                <a:lnTo>
                  <a:pt x="1585913" y="1114425"/>
                </a:lnTo>
                <a:cubicBezTo>
                  <a:pt x="1538247" y="1110092"/>
                  <a:pt x="1490779" y="1103548"/>
                  <a:pt x="1443038" y="1100138"/>
                </a:cubicBezTo>
                <a:cubicBezTo>
                  <a:pt x="1357399" y="1094021"/>
                  <a:pt x="1271588" y="1090613"/>
                  <a:pt x="1185863" y="1085850"/>
                </a:cubicBezTo>
                <a:cubicBezTo>
                  <a:pt x="1153943" y="1081290"/>
                  <a:pt x="1035822" y="1065208"/>
                  <a:pt x="1000125" y="1057275"/>
                </a:cubicBezTo>
                <a:cubicBezTo>
                  <a:pt x="985423" y="1054008"/>
                  <a:pt x="971873" y="1046641"/>
                  <a:pt x="957263" y="1042988"/>
                </a:cubicBezTo>
                <a:lnTo>
                  <a:pt x="842963" y="1014413"/>
                </a:lnTo>
                <a:cubicBezTo>
                  <a:pt x="823354" y="1001341"/>
                  <a:pt x="765096" y="966550"/>
                  <a:pt x="757238" y="942975"/>
                </a:cubicBezTo>
                <a:cubicBezTo>
                  <a:pt x="752476" y="928688"/>
                  <a:pt x="758994" y="908467"/>
                  <a:pt x="771525" y="900113"/>
                </a:cubicBezTo>
                <a:cubicBezTo>
                  <a:pt x="791731" y="886643"/>
                  <a:pt x="819070" y="890169"/>
                  <a:pt x="842963" y="885825"/>
                </a:cubicBezTo>
                <a:cubicBezTo>
                  <a:pt x="871465" y="880643"/>
                  <a:pt x="900281" y="877219"/>
                  <a:pt x="928688" y="871538"/>
                </a:cubicBezTo>
                <a:cubicBezTo>
                  <a:pt x="947943" y="867687"/>
                  <a:pt x="966538" y="860869"/>
                  <a:pt x="985838" y="857250"/>
                </a:cubicBezTo>
                <a:cubicBezTo>
                  <a:pt x="1133723" y="829521"/>
                  <a:pt x="1204555" y="823013"/>
                  <a:pt x="1357313" y="800100"/>
                </a:cubicBezTo>
                <a:cubicBezTo>
                  <a:pt x="1385962" y="795803"/>
                  <a:pt x="1414228" y="788846"/>
                  <a:pt x="1443038" y="785813"/>
                </a:cubicBezTo>
                <a:cubicBezTo>
                  <a:pt x="1774242" y="750949"/>
                  <a:pt x="2309563" y="760719"/>
                  <a:pt x="2528888" y="757238"/>
                </a:cubicBezTo>
                <a:lnTo>
                  <a:pt x="2657475" y="728663"/>
                </a:lnTo>
                <a:cubicBezTo>
                  <a:pt x="2819678" y="694515"/>
                  <a:pt x="2774389" y="707877"/>
                  <a:pt x="2928938" y="671513"/>
                </a:cubicBezTo>
                <a:cubicBezTo>
                  <a:pt x="2967167" y="662518"/>
                  <a:pt x="3006774" y="657524"/>
                  <a:pt x="3043238" y="642938"/>
                </a:cubicBezTo>
                <a:cubicBezTo>
                  <a:pt x="3239226" y="564542"/>
                  <a:pt x="2992941" y="658027"/>
                  <a:pt x="3186113" y="600075"/>
                </a:cubicBezTo>
                <a:cubicBezTo>
                  <a:pt x="3210678" y="592705"/>
                  <a:pt x="3233037" y="579042"/>
                  <a:pt x="3257550" y="571500"/>
                </a:cubicBezTo>
                <a:cubicBezTo>
                  <a:pt x="3295086" y="559950"/>
                  <a:pt x="3334593" y="555344"/>
                  <a:pt x="3371850" y="542925"/>
                </a:cubicBezTo>
                <a:cubicBezTo>
                  <a:pt x="3392056" y="536190"/>
                  <a:pt x="3409423" y="522740"/>
                  <a:pt x="3429000" y="514350"/>
                </a:cubicBezTo>
                <a:cubicBezTo>
                  <a:pt x="3576388" y="451185"/>
                  <a:pt x="3321316" y="575081"/>
                  <a:pt x="3543300" y="471488"/>
                </a:cubicBezTo>
                <a:cubicBezTo>
                  <a:pt x="3591551" y="448971"/>
                  <a:pt x="3639293" y="425294"/>
                  <a:pt x="3686175" y="400050"/>
                </a:cubicBezTo>
                <a:cubicBezTo>
                  <a:pt x="3771685" y="354006"/>
                  <a:pt x="3682294" y="383161"/>
                  <a:pt x="3786188" y="357188"/>
                </a:cubicBezTo>
                <a:cubicBezTo>
                  <a:pt x="3874267" y="313149"/>
                  <a:pt x="3890536" y="301059"/>
                  <a:pt x="3971925" y="271463"/>
                </a:cubicBezTo>
                <a:cubicBezTo>
                  <a:pt x="4000232" y="261169"/>
                  <a:pt x="4030125" y="255121"/>
                  <a:pt x="4057650" y="242888"/>
                </a:cubicBezTo>
                <a:cubicBezTo>
                  <a:pt x="4073342" y="235914"/>
                  <a:pt x="4084730" y="221077"/>
                  <a:pt x="4100513" y="214313"/>
                </a:cubicBezTo>
                <a:cubicBezTo>
                  <a:pt x="4118562" y="206578"/>
                  <a:pt x="4138855" y="205668"/>
                  <a:pt x="4157663" y="200025"/>
                </a:cubicBezTo>
                <a:cubicBezTo>
                  <a:pt x="4289520" y="160467"/>
                  <a:pt x="4205014" y="179479"/>
                  <a:pt x="4357688" y="128588"/>
                </a:cubicBezTo>
                <a:cubicBezTo>
                  <a:pt x="4376317" y="122378"/>
                  <a:pt x="4396209" y="120510"/>
                  <a:pt x="4414838" y="114300"/>
                </a:cubicBezTo>
                <a:cubicBezTo>
                  <a:pt x="4759238" y="-500"/>
                  <a:pt x="4592059" y="32377"/>
                  <a:pt x="4786313" y="0"/>
                </a:cubicBezTo>
                <a:cubicBezTo>
                  <a:pt x="4805363" y="4763"/>
                  <a:pt x="4831681" y="-1421"/>
                  <a:pt x="4843463" y="14288"/>
                </a:cubicBezTo>
                <a:cubicBezTo>
                  <a:pt x="4852499" y="26336"/>
                  <a:pt x="4838712" y="45494"/>
                  <a:pt x="4829175" y="57150"/>
                </a:cubicBezTo>
                <a:cubicBezTo>
                  <a:pt x="4795055" y="98852"/>
                  <a:pt x="4755425" y="135969"/>
                  <a:pt x="4714875" y="171450"/>
                </a:cubicBezTo>
                <a:cubicBezTo>
                  <a:pt x="4513429" y="347717"/>
                  <a:pt x="4667873" y="221352"/>
                  <a:pt x="4557713" y="300038"/>
                </a:cubicBezTo>
                <a:cubicBezTo>
                  <a:pt x="4538336" y="313879"/>
                  <a:pt x="4520982" y="330649"/>
                  <a:pt x="4500563" y="342900"/>
                </a:cubicBezTo>
                <a:cubicBezTo>
                  <a:pt x="4449393" y="373602"/>
                  <a:pt x="4395410" y="399369"/>
                  <a:pt x="4343400" y="428625"/>
                </a:cubicBezTo>
                <a:cubicBezTo>
                  <a:pt x="4319196" y="442240"/>
                  <a:pt x="4296801" y="459069"/>
                  <a:pt x="4271963" y="471488"/>
                </a:cubicBezTo>
                <a:cubicBezTo>
                  <a:pt x="4249024" y="482958"/>
                  <a:pt x="4223040" y="487782"/>
                  <a:pt x="4200525" y="500063"/>
                </a:cubicBezTo>
                <a:cubicBezTo>
                  <a:pt x="4170376" y="516508"/>
                  <a:pt x="4143375" y="538163"/>
                  <a:pt x="4114800" y="557213"/>
                </a:cubicBezTo>
                <a:cubicBezTo>
                  <a:pt x="4016854" y="622511"/>
                  <a:pt x="4138378" y="542477"/>
                  <a:pt x="4000500" y="628650"/>
                </a:cubicBezTo>
                <a:cubicBezTo>
                  <a:pt x="3985939" y="637751"/>
                  <a:pt x="3972547" y="648706"/>
                  <a:pt x="3957638" y="657225"/>
                </a:cubicBezTo>
                <a:cubicBezTo>
                  <a:pt x="3939146" y="667792"/>
                  <a:pt x="3918627" y="674638"/>
                  <a:pt x="3900488" y="685800"/>
                </a:cubicBezTo>
                <a:cubicBezTo>
                  <a:pt x="3856615" y="712799"/>
                  <a:pt x="3817976" y="748487"/>
                  <a:pt x="3771900" y="771525"/>
                </a:cubicBezTo>
                <a:cubicBezTo>
                  <a:pt x="3752850" y="781050"/>
                  <a:pt x="3732471" y="788286"/>
                  <a:pt x="3714750" y="800100"/>
                </a:cubicBezTo>
                <a:cubicBezTo>
                  <a:pt x="3675124" y="826518"/>
                  <a:pt x="3643047" y="864526"/>
                  <a:pt x="3600450" y="885825"/>
                </a:cubicBezTo>
                <a:cubicBezTo>
                  <a:pt x="3389289" y="991405"/>
                  <a:pt x="3708716" y="827432"/>
                  <a:pt x="3486150" y="957263"/>
                </a:cubicBezTo>
                <a:cubicBezTo>
                  <a:pt x="3400970" y="1006952"/>
                  <a:pt x="3397204" y="1005962"/>
                  <a:pt x="3328988" y="1028700"/>
                </a:cubicBezTo>
                <a:cubicBezTo>
                  <a:pt x="3230732" y="1094204"/>
                  <a:pt x="3275843" y="1074990"/>
                  <a:pt x="3200400" y="1100138"/>
                </a:cubicBezTo>
                <a:cubicBezTo>
                  <a:pt x="3186113" y="1114425"/>
                  <a:pt x="3173060" y="1130065"/>
                  <a:pt x="3157538" y="1143000"/>
                </a:cubicBezTo>
                <a:cubicBezTo>
                  <a:pt x="3144346" y="1153993"/>
                  <a:pt x="3125402" y="1158166"/>
                  <a:pt x="3114675" y="1171575"/>
                </a:cubicBezTo>
                <a:cubicBezTo>
                  <a:pt x="3105267" y="1183335"/>
                  <a:pt x="3086918" y="1207703"/>
                  <a:pt x="3100388" y="1214438"/>
                </a:cubicBezTo>
                <a:cubicBezTo>
                  <a:pt x="3130206" y="1229347"/>
                  <a:pt x="3167063" y="1214438"/>
                  <a:pt x="3200400" y="1214438"/>
                </a:cubicBezTo>
              </a:path>
            </a:pathLst>
          </a:custGeom>
          <a:gradFill>
            <a:gsLst>
              <a:gs pos="99000">
                <a:srgbClr val="8100F6"/>
              </a:gs>
              <a:gs pos="1000">
                <a:srgbClr val="8100F6">
                  <a:alpha val="44000"/>
                  <a:lumMod val="76000"/>
                  <a:lumOff val="24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52D760E-0D04-084E-83A2-E778B3BD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7197"/>
            <a:ext cx="11601450" cy="2335213"/>
          </a:xfrm>
        </p:spPr>
        <p:txBody>
          <a:bodyPr>
            <a:noAutofit/>
          </a:bodyPr>
          <a:lstStyle/>
          <a:p>
            <a:r>
              <a:rPr lang="en-US" sz="11200" b="1" dirty="0">
                <a:solidFill>
                  <a:schemeClr val="bg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APP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D341-8A16-C546-942F-E428EEBFC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2109984"/>
            <a:ext cx="3562351" cy="3303588"/>
          </a:xfrm>
          <a:solidFill>
            <a:srgbClr val="5E5A5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OPTION 1</a:t>
            </a:r>
            <a:endParaRPr lang="en-US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Key: A Major</a:t>
            </a:r>
          </a:p>
          <a:p>
            <a:r>
              <a:rPr lang="en-US" dirty="0">
                <a:solidFill>
                  <a:schemeClr val="bg1"/>
                </a:solidFill>
                <a:latin typeface="Times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Style: Baroque</a:t>
            </a:r>
          </a:p>
          <a:p>
            <a:r>
              <a:rPr lang="en-US" dirty="0">
                <a:solidFill>
                  <a:schemeClr val="bg1"/>
                </a:solidFill>
                <a:latin typeface="Times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Other details: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imes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Things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imes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stuff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C43762-C736-1848-9587-470FAAB281F6}"/>
              </a:ext>
            </a:extLst>
          </p:cNvPr>
          <p:cNvSpPr txBox="1">
            <a:spLocks/>
          </p:cNvSpPr>
          <p:nvPr/>
        </p:nvSpPr>
        <p:spPr>
          <a:xfrm>
            <a:off x="4305300" y="2109984"/>
            <a:ext cx="3562351" cy="330358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Didot" panose="02000503000000020003" pitchFamily="2" charset="-79"/>
                <a:cs typeface="Didot" panose="02000503000000020003" pitchFamily="2" charset="-79"/>
              </a:rPr>
              <a:t> OPTION 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71B4EA-6A03-6345-9BEE-2887AA949AC0}"/>
              </a:ext>
            </a:extLst>
          </p:cNvPr>
          <p:cNvSpPr txBox="1">
            <a:spLocks/>
          </p:cNvSpPr>
          <p:nvPr/>
        </p:nvSpPr>
        <p:spPr>
          <a:xfrm>
            <a:off x="8143875" y="2109984"/>
            <a:ext cx="3562351" cy="3303588"/>
          </a:xfrm>
          <a:prstGeom prst="rect">
            <a:avLst/>
          </a:prstGeom>
          <a:noFill/>
          <a:ln w="38100">
            <a:gradFill>
              <a:gsLst>
                <a:gs pos="0">
                  <a:srgbClr val="00DFEE"/>
                </a:gs>
                <a:gs pos="90000">
                  <a:srgbClr val="0C85A2"/>
                </a:gs>
              </a:gsLst>
              <a:lin ang="4200000" scaled="0"/>
            </a:gradFill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DFEE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OPTION 3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6ED5BF3-370E-DE4E-929A-FD24E67DF036}"/>
              </a:ext>
            </a:extLst>
          </p:cNvPr>
          <p:cNvSpPr/>
          <p:nvPr/>
        </p:nvSpPr>
        <p:spPr>
          <a:xfrm>
            <a:off x="2575832" y="4738408"/>
            <a:ext cx="1179739" cy="457200"/>
          </a:xfrm>
          <a:prstGeom prst="roundRect">
            <a:avLst>
              <a:gd name="adj" fmla="val 5400"/>
            </a:avLst>
          </a:prstGeom>
          <a:gradFill>
            <a:gsLst>
              <a:gs pos="88000">
                <a:srgbClr val="0C85A2">
                  <a:lumMod val="100000"/>
                </a:srgbClr>
              </a:gs>
              <a:gs pos="0">
                <a:srgbClr val="00DFEE">
                  <a:lumMod val="88000"/>
                </a:srgbClr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Selected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ABB0091-17A2-A24F-B54E-3C9B286E69D1}"/>
              </a:ext>
            </a:extLst>
          </p:cNvPr>
          <p:cNvSpPr/>
          <p:nvPr/>
        </p:nvSpPr>
        <p:spPr>
          <a:xfrm>
            <a:off x="10277062" y="4746471"/>
            <a:ext cx="1179739" cy="457200"/>
          </a:xfrm>
          <a:prstGeom prst="roundRect">
            <a:avLst>
              <a:gd name="adj" fmla="val 5400"/>
            </a:avLst>
          </a:prstGeom>
          <a:noFill/>
          <a:ln w="31750">
            <a:gradFill>
              <a:gsLst>
                <a:gs pos="0">
                  <a:srgbClr val="00DFEE"/>
                </a:gs>
                <a:gs pos="100000">
                  <a:srgbClr val="0C85A2"/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DFEE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Select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0D929F0-AFA9-3540-890D-371741D04C0B}"/>
              </a:ext>
            </a:extLst>
          </p:cNvPr>
          <p:cNvSpPr/>
          <p:nvPr/>
        </p:nvSpPr>
        <p:spPr>
          <a:xfrm>
            <a:off x="6458769" y="4738408"/>
            <a:ext cx="1179739" cy="457200"/>
          </a:xfrm>
          <a:prstGeom prst="roundRect">
            <a:avLst>
              <a:gd name="adj" fmla="val 5400"/>
            </a:avLst>
          </a:prstGeom>
          <a:noFill/>
          <a:ln w="28575">
            <a:gradFill>
              <a:gsLst>
                <a:gs pos="0">
                  <a:srgbClr val="00DFEE"/>
                </a:gs>
                <a:gs pos="46000">
                  <a:srgbClr val="0C85A2"/>
                </a:gs>
                <a:gs pos="100000">
                  <a:srgbClr val="8100F6"/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C85A2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Select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1474E3-BA90-F340-A37C-FEE4E8C3C6EC}"/>
              </a:ext>
            </a:extLst>
          </p:cNvPr>
          <p:cNvGrpSpPr/>
          <p:nvPr/>
        </p:nvGrpSpPr>
        <p:grpSpPr>
          <a:xfrm>
            <a:off x="10720705" y="5622433"/>
            <a:ext cx="979714" cy="979714"/>
            <a:chOff x="5606143" y="5742515"/>
            <a:chExt cx="979714" cy="97971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0402B46-C613-C84B-A88C-5BF3900B43DB}"/>
                </a:ext>
              </a:extLst>
            </p:cNvPr>
            <p:cNvSpPr/>
            <p:nvPr/>
          </p:nvSpPr>
          <p:spPr>
            <a:xfrm>
              <a:off x="5606143" y="5742515"/>
              <a:ext cx="979714" cy="979714"/>
            </a:xfrm>
            <a:prstGeom prst="ellipse">
              <a:avLst/>
            </a:prstGeom>
            <a:gradFill>
              <a:gsLst>
                <a:gs pos="75000">
                  <a:srgbClr val="0C85A2">
                    <a:lumMod val="84000"/>
                  </a:srgbClr>
                </a:gs>
                <a:gs pos="0">
                  <a:srgbClr val="00DFEE">
                    <a:lumMod val="80000"/>
                  </a:srgbClr>
                </a:gs>
              </a:gsLst>
              <a:lin ang="24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09325DC3-3CB9-4C40-852E-9E48ABBD6145}"/>
                </a:ext>
              </a:extLst>
            </p:cNvPr>
            <p:cNvSpPr/>
            <p:nvPr/>
          </p:nvSpPr>
          <p:spPr>
            <a:xfrm rot="5400000">
              <a:off x="5924497" y="6043285"/>
              <a:ext cx="457310" cy="378174"/>
            </a:xfrm>
            <a:prstGeom prst="triangle">
              <a:avLst/>
            </a:prstGeom>
            <a:noFill/>
            <a:ln w="38100" cap="sq" cmpd="sng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98A0D60-44BE-4A4D-B50F-8D6A60F4776F}"/>
              </a:ext>
            </a:extLst>
          </p:cNvPr>
          <p:cNvSpPr txBox="1"/>
          <p:nvPr/>
        </p:nvSpPr>
        <p:spPr>
          <a:xfrm>
            <a:off x="6458769" y="6024331"/>
            <a:ext cx="4261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Now Playing: Option 1</a:t>
            </a:r>
          </a:p>
        </p:txBody>
      </p:sp>
    </p:spTree>
    <p:extLst>
      <p:ext uri="{BB962C8B-B14F-4D97-AF65-F5344CB8AC3E}">
        <p14:creationId xmlns:p14="http://schemas.microsoft.com/office/powerpoint/2010/main" val="399825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4074-27F1-D840-AE2E-35C11EAEF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79638"/>
            <a:ext cx="9144000" cy="2387600"/>
          </a:xfrm>
        </p:spPr>
        <p:txBody>
          <a:bodyPr>
            <a:normAutofit/>
          </a:bodyPr>
          <a:lstStyle/>
          <a:p>
            <a:r>
              <a:rPr lang="en-US" sz="16600" b="1" spc="600" dirty="0">
                <a:solidFill>
                  <a:schemeClr val="bg1"/>
                </a:solidFill>
                <a:latin typeface="Didot" panose="02000503000000020003" pitchFamily="2" charset="-79"/>
                <a:ea typeface="Hiragino Sans W0" panose="020B0200000000000000" pitchFamily="34" charset="-128"/>
                <a:cs typeface="Didot" panose="02000503000000020003" pitchFamily="2" charset="-79"/>
              </a:rPr>
              <a:t>MUSE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7D739-D0EC-3C4D-913C-18E4B33CB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6438" y="4567238"/>
            <a:ext cx="5879123" cy="98864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Didot" panose="02000503000000020003" pitchFamily="2" charset="-79"/>
                <a:ea typeface="Apple Symbols" panose="02000000000000000000" pitchFamily="2" charset="-79"/>
                <a:cs typeface="Didot" panose="02000503000000020003" pitchFamily="2" charset="-79"/>
              </a:rPr>
              <a:t>a csci-201 project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302F13-5AF6-2247-A1CC-0C7ED9F99DC8}"/>
              </a:ext>
            </a:extLst>
          </p:cNvPr>
          <p:cNvCxnSpPr/>
          <p:nvPr/>
        </p:nvCxnSpPr>
        <p:spPr>
          <a:xfrm>
            <a:off x="1524000" y="4396154"/>
            <a:ext cx="8991600" cy="0"/>
          </a:xfrm>
          <a:prstGeom prst="line">
            <a:avLst/>
          </a:prstGeom>
          <a:ln w="22225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62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6386A4-F23A-A745-A577-D59BE4E933B6}"/>
              </a:ext>
            </a:extLst>
          </p:cNvPr>
          <p:cNvSpPr/>
          <p:nvPr/>
        </p:nvSpPr>
        <p:spPr>
          <a:xfrm>
            <a:off x="0" y="2605917"/>
            <a:ext cx="12192000" cy="4216172"/>
          </a:xfrm>
          <a:custGeom>
            <a:avLst/>
            <a:gdLst>
              <a:gd name="connsiteX0" fmla="*/ 0 w 12192000"/>
              <a:gd name="connsiteY0" fmla="*/ 0 h 2874936"/>
              <a:gd name="connsiteX1" fmla="*/ 12192000 w 12192000"/>
              <a:gd name="connsiteY1" fmla="*/ 0 h 2874936"/>
              <a:gd name="connsiteX2" fmla="*/ 12192000 w 12192000"/>
              <a:gd name="connsiteY2" fmla="*/ 2874936 h 2874936"/>
              <a:gd name="connsiteX3" fmla="*/ 0 w 12192000"/>
              <a:gd name="connsiteY3" fmla="*/ 2874936 h 2874936"/>
              <a:gd name="connsiteX4" fmla="*/ 0 w 12192000"/>
              <a:gd name="connsiteY4" fmla="*/ 0 h 2874936"/>
              <a:gd name="connsiteX0" fmla="*/ 0 w 12192000"/>
              <a:gd name="connsiteY0" fmla="*/ 1503335 h 4378271"/>
              <a:gd name="connsiteX1" fmla="*/ 3208149 w 12192000"/>
              <a:gd name="connsiteY1" fmla="*/ 0 h 4378271"/>
              <a:gd name="connsiteX2" fmla="*/ 12192000 w 12192000"/>
              <a:gd name="connsiteY2" fmla="*/ 1503335 h 4378271"/>
              <a:gd name="connsiteX3" fmla="*/ 12192000 w 12192000"/>
              <a:gd name="connsiteY3" fmla="*/ 4378271 h 4378271"/>
              <a:gd name="connsiteX4" fmla="*/ 0 w 12192000"/>
              <a:gd name="connsiteY4" fmla="*/ 4378271 h 4378271"/>
              <a:gd name="connsiteX5" fmla="*/ 0 w 12192000"/>
              <a:gd name="connsiteY5" fmla="*/ 1503335 h 4378271"/>
              <a:gd name="connsiteX0" fmla="*/ 0 w 12192000"/>
              <a:gd name="connsiteY0" fmla="*/ 1510107 h 4385043"/>
              <a:gd name="connsiteX1" fmla="*/ 3208149 w 12192000"/>
              <a:gd name="connsiteY1" fmla="*/ 6772 h 4385043"/>
              <a:gd name="connsiteX2" fmla="*/ 12192000 w 12192000"/>
              <a:gd name="connsiteY2" fmla="*/ 1510107 h 4385043"/>
              <a:gd name="connsiteX3" fmla="*/ 12192000 w 12192000"/>
              <a:gd name="connsiteY3" fmla="*/ 4385043 h 4385043"/>
              <a:gd name="connsiteX4" fmla="*/ 0 w 12192000"/>
              <a:gd name="connsiteY4" fmla="*/ 4385043 h 4385043"/>
              <a:gd name="connsiteX5" fmla="*/ 0 w 12192000"/>
              <a:gd name="connsiteY5" fmla="*/ 1510107 h 4385043"/>
              <a:gd name="connsiteX0" fmla="*/ 0 w 12192000"/>
              <a:gd name="connsiteY0" fmla="*/ 1340757 h 4215693"/>
              <a:gd name="connsiteX1" fmla="*/ 3611105 w 12192000"/>
              <a:gd name="connsiteY1" fmla="*/ 7903 h 4215693"/>
              <a:gd name="connsiteX2" fmla="*/ 12192000 w 12192000"/>
              <a:gd name="connsiteY2" fmla="*/ 1340757 h 4215693"/>
              <a:gd name="connsiteX3" fmla="*/ 12192000 w 12192000"/>
              <a:gd name="connsiteY3" fmla="*/ 4215693 h 4215693"/>
              <a:gd name="connsiteX4" fmla="*/ 0 w 12192000"/>
              <a:gd name="connsiteY4" fmla="*/ 4215693 h 4215693"/>
              <a:gd name="connsiteX5" fmla="*/ 0 w 12192000"/>
              <a:gd name="connsiteY5" fmla="*/ 1340757 h 4215693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1341236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1341236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829792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829792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216172">
                <a:moveTo>
                  <a:pt x="0" y="1341236"/>
                </a:moveTo>
                <a:cubicBezTo>
                  <a:pt x="1100380" y="1341236"/>
                  <a:pt x="2187844" y="-123354"/>
                  <a:pt x="3611105" y="8382"/>
                </a:cubicBezTo>
                <a:cubicBezTo>
                  <a:pt x="5034366" y="140118"/>
                  <a:pt x="7109417" y="1994749"/>
                  <a:pt x="8539566" y="2131651"/>
                </a:cubicBezTo>
                <a:cubicBezTo>
                  <a:pt x="9969715" y="2268553"/>
                  <a:pt x="11601342" y="583111"/>
                  <a:pt x="12192000" y="829792"/>
                </a:cubicBezTo>
                <a:lnTo>
                  <a:pt x="12192000" y="4216172"/>
                </a:lnTo>
                <a:lnTo>
                  <a:pt x="0" y="4216172"/>
                </a:lnTo>
                <a:lnTo>
                  <a:pt x="0" y="1341236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F9B003F-335F-AF48-AE33-80801ED25090}"/>
              </a:ext>
            </a:extLst>
          </p:cNvPr>
          <p:cNvSpPr/>
          <p:nvPr/>
        </p:nvSpPr>
        <p:spPr>
          <a:xfrm>
            <a:off x="0" y="3542877"/>
            <a:ext cx="12222997" cy="3353494"/>
          </a:xfrm>
          <a:custGeom>
            <a:avLst/>
            <a:gdLst>
              <a:gd name="connsiteX0" fmla="*/ 0 w 12192000"/>
              <a:gd name="connsiteY0" fmla="*/ 0 h 2874936"/>
              <a:gd name="connsiteX1" fmla="*/ 12192000 w 12192000"/>
              <a:gd name="connsiteY1" fmla="*/ 0 h 2874936"/>
              <a:gd name="connsiteX2" fmla="*/ 12192000 w 12192000"/>
              <a:gd name="connsiteY2" fmla="*/ 2874936 h 2874936"/>
              <a:gd name="connsiteX3" fmla="*/ 0 w 12192000"/>
              <a:gd name="connsiteY3" fmla="*/ 2874936 h 2874936"/>
              <a:gd name="connsiteX4" fmla="*/ 0 w 12192000"/>
              <a:gd name="connsiteY4" fmla="*/ 0 h 2874936"/>
              <a:gd name="connsiteX0" fmla="*/ 0 w 12192000"/>
              <a:gd name="connsiteY0" fmla="*/ 1503335 h 4378271"/>
              <a:gd name="connsiteX1" fmla="*/ 3208149 w 12192000"/>
              <a:gd name="connsiteY1" fmla="*/ 0 h 4378271"/>
              <a:gd name="connsiteX2" fmla="*/ 12192000 w 12192000"/>
              <a:gd name="connsiteY2" fmla="*/ 1503335 h 4378271"/>
              <a:gd name="connsiteX3" fmla="*/ 12192000 w 12192000"/>
              <a:gd name="connsiteY3" fmla="*/ 4378271 h 4378271"/>
              <a:gd name="connsiteX4" fmla="*/ 0 w 12192000"/>
              <a:gd name="connsiteY4" fmla="*/ 4378271 h 4378271"/>
              <a:gd name="connsiteX5" fmla="*/ 0 w 12192000"/>
              <a:gd name="connsiteY5" fmla="*/ 1503335 h 4378271"/>
              <a:gd name="connsiteX0" fmla="*/ 0 w 12192000"/>
              <a:gd name="connsiteY0" fmla="*/ 1510107 h 4385043"/>
              <a:gd name="connsiteX1" fmla="*/ 3208149 w 12192000"/>
              <a:gd name="connsiteY1" fmla="*/ 6772 h 4385043"/>
              <a:gd name="connsiteX2" fmla="*/ 12192000 w 12192000"/>
              <a:gd name="connsiteY2" fmla="*/ 1510107 h 4385043"/>
              <a:gd name="connsiteX3" fmla="*/ 12192000 w 12192000"/>
              <a:gd name="connsiteY3" fmla="*/ 4385043 h 4385043"/>
              <a:gd name="connsiteX4" fmla="*/ 0 w 12192000"/>
              <a:gd name="connsiteY4" fmla="*/ 4385043 h 4385043"/>
              <a:gd name="connsiteX5" fmla="*/ 0 w 12192000"/>
              <a:gd name="connsiteY5" fmla="*/ 1510107 h 4385043"/>
              <a:gd name="connsiteX0" fmla="*/ 0 w 12192000"/>
              <a:gd name="connsiteY0" fmla="*/ 1340757 h 4215693"/>
              <a:gd name="connsiteX1" fmla="*/ 3611105 w 12192000"/>
              <a:gd name="connsiteY1" fmla="*/ 7903 h 4215693"/>
              <a:gd name="connsiteX2" fmla="*/ 12192000 w 12192000"/>
              <a:gd name="connsiteY2" fmla="*/ 1340757 h 4215693"/>
              <a:gd name="connsiteX3" fmla="*/ 12192000 w 12192000"/>
              <a:gd name="connsiteY3" fmla="*/ 4215693 h 4215693"/>
              <a:gd name="connsiteX4" fmla="*/ 0 w 12192000"/>
              <a:gd name="connsiteY4" fmla="*/ 4215693 h 4215693"/>
              <a:gd name="connsiteX5" fmla="*/ 0 w 12192000"/>
              <a:gd name="connsiteY5" fmla="*/ 1340757 h 4215693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1341236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1341236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829792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829792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542050 h 3416986"/>
              <a:gd name="connsiteX1" fmla="*/ 3611105 w 12192000"/>
              <a:gd name="connsiteY1" fmla="*/ 1409955 h 3416986"/>
              <a:gd name="connsiteX2" fmla="*/ 8539566 w 12192000"/>
              <a:gd name="connsiteY2" fmla="*/ 1332465 h 3416986"/>
              <a:gd name="connsiteX3" fmla="*/ 12192000 w 12192000"/>
              <a:gd name="connsiteY3" fmla="*/ 30606 h 3416986"/>
              <a:gd name="connsiteX4" fmla="*/ 12192000 w 12192000"/>
              <a:gd name="connsiteY4" fmla="*/ 3416986 h 3416986"/>
              <a:gd name="connsiteX5" fmla="*/ 0 w 12192000"/>
              <a:gd name="connsiteY5" fmla="*/ 3416986 h 3416986"/>
              <a:gd name="connsiteX6" fmla="*/ 0 w 12192000"/>
              <a:gd name="connsiteY6" fmla="*/ 542050 h 3416986"/>
              <a:gd name="connsiteX0" fmla="*/ 0 w 12222997"/>
              <a:gd name="connsiteY0" fmla="*/ 0 h 3758339"/>
              <a:gd name="connsiteX1" fmla="*/ 3642102 w 12222997"/>
              <a:gd name="connsiteY1" fmla="*/ 1751308 h 3758339"/>
              <a:gd name="connsiteX2" fmla="*/ 8570563 w 12222997"/>
              <a:gd name="connsiteY2" fmla="*/ 1673818 h 3758339"/>
              <a:gd name="connsiteX3" fmla="*/ 12222997 w 12222997"/>
              <a:gd name="connsiteY3" fmla="*/ 371959 h 3758339"/>
              <a:gd name="connsiteX4" fmla="*/ 12222997 w 12222997"/>
              <a:gd name="connsiteY4" fmla="*/ 3758339 h 3758339"/>
              <a:gd name="connsiteX5" fmla="*/ 30997 w 12222997"/>
              <a:gd name="connsiteY5" fmla="*/ 3758339 h 3758339"/>
              <a:gd name="connsiteX6" fmla="*/ 0 w 12222997"/>
              <a:gd name="connsiteY6" fmla="*/ 0 h 3758339"/>
              <a:gd name="connsiteX0" fmla="*/ 0 w 12222997"/>
              <a:gd name="connsiteY0" fmla="*/ 47512 h 3805851"/>
              <a:gd name="connsiteX1" fmla="*/ 3642102 w 12222997"/>
              <a:gd name="connsiteY1" fmla="*/ 1798820 h 3805851"/>
              <a:gd name="connsiteX2" fmla="*/ 8400081 w 12222997"/>
              <a:gd name="connsiteY2" fmla="*/ 78510 h 3805851"/>
              <a:gd name="connsiteX3" fmla="*/ 12222997 w 12222997"/>
              <a:gd name="connsiteY3" fmla="*/ 419471 h 3805851"/>
              <a:gd name="connsiteX4" fmla="*/ 12222997 w 12222997"/>
              <a:gd name="connsiteY4" fmla="*/ 3805851 h 3805851"/>
              <a:gd name="connsiteX5" fmla="*/ 30997 w 12222997"/>
              <a:gd name="connsiteY5" fmla="*/ 3805851 h 3805851"/>
              <a:gd name="connsiteX6" fmla="*/ 0 w 12222997"/>
              <a:gd name="connsiteY6" fmla="*/ 47512 h 3805851"/>
              <a:gd name="connsiteX0" fmla="*/ 0 w 12222997"/>
              <a:gd name="connsiteY0" fmla="*/ 0 h 3758339"/>
              <a:gd name="connsiteX1" fmla="*/ 3642102 w 12222997"/>
              <a:gd name="connsiteY1" fmla="*/ 1751308 h 3758339"/>
              <a:gd name="connsiteX2" fmla="*/ 8400081 w 12222997"/>
              <a:gd name="connsiteY2" fmla="*/ 30998 h 3758339"/>
              <a:gd name="connsiteX3" fmla="*/ 12222997 w 12222997"/>
              <a:gd name="connsiteY3" fmla="*/ 1177871 h 3758339"/>
              <a:gd name="connsiteX4" fmla="*/ 12222997 w 12222997"/>
              <a:gd name="connsiteY4" fmla="*/ 3758339 h 3758339"/>
              <a:gd name="connsiteX5" fmla="*/ 30997 w 12222997"/>
              <a:gd name="connsiteY5" fmla="*/ 3758339 h 3758339"/>
              <a:gd name="connsiteX6" fmla="*/ 0 w 12222997"/>
              <a:gd name="connsiteY6" fmla="*/ 0 h 3758339"/>
              <a:gd name="connsiteX0" fmla="*/ 0 w 12222997"/>
              <a:gd name="connsiteY0" fmla="*/ 0 h 3758339"/>
              <a:gd name="connsiteX1" fmla="*/ 3642102 w 12222997"/>
              <a:gd name="connsiteY1" fmla="*/ 1751308 h 3758339"/>
              <a:gd name="connsiteX2" fmla="*/ 8400081 w 12222997"/>
              <a:gd name="connsiteY2" fmla="*/ 30998 h 3758339"/>
              <a:gd name="connsiteX3" fmla="*/ 12222997 w 12222997"/>
              <a:gd name="connsiteY3" fmla="*/ 1177871 h 3758339"/>
              <a:gd name="connsiteX4" fmla="*/ 12222997 w 12222997"/>
              <a:gd name="connsiteY4" fmla="*/ 3308889 h 3758339"/>
              <a:gd name="connsiteX5" fmla="*/ 30997 w 12222997"/>
              <a:gd name="connsiteY5" fmla="*/ 3758339 h 3758339"/>
              <a:gd name="connsiteX6" fmla="*/ 0 w 12222997"/>
              <a:gd name="connsiteY6" fmla="*/ 0 h 3758339"/>
              <a:gd name="connsiteX0" fmla="*/ 0 w 12222997"/>
              <a:gd name="connsiteY0" fmla="*/ 0 h 3339885"/>
              <a:gd name="connsiteX1" fmla="*/ 3642102 w 12222997"/>
              <a:gd name="connsiteY1" fmla="*/ 1751308 h 3339885"/>
              <a:gd name="connsiteX2" fmla="*/ 8400081 w 12222997"/>
              <a:gd name="connsiteY2" fmla="*/ 30998 h 3339885"/>
              <a:gd name="connsiteX3" fmla="*/ 12222997 w 12222997"/>
              <a:gd name="connsiteY3" fmla="*/ 1177871 h 3339885"/>
              <a:gd name="connsiteX4" fmla="*/ 12222997 w 12222997"/>
              <a:gd name="connsiteY4" fmla="*/ 3308889 h 3339885"/>
              <a:gd name="connsiteX5" fmla="*/ 30997 w 12222997"/>
              <a:gd name="connsiteY5" fmla="*/ 3339885 h 3339885"/>
              <a:gd name="connsiteX6" fmla="*/ 0 w 12222997"/>
              <a:gd name="connsiteY6" fmla="*/ 0 h 3339885"/>
              <a:gd name="connsiteX0" fmla="*/ 0 w 12222997"/>
              <a:gd name="connsiteY0" fmla="*/ 0 h 3353494"/>
              <a:gd name="connsiteX1" fmla="*/ 3642102 w 12222997"/>
              <a:gd name="connsiteY1" fmla="*/ 1751308 h 3353494"/>
              <a:gd name="connsiteX2" fmla="*/ 8400081 w 12222997"/>
              <a:gd name="connsiteY2" fmla="*/ 30998 h 3353494"/>
              <a:gd name="connsiteX3" fmla="*/ 12222997 w 12222997"/>
              <a:gd name="connsiteY3" fmla="*/ 1177871 h 3353494"/>
              <a:gd name="connsiteX4" fmla="*/ 12211845 w 12222997"/>
              <a:gd name="connsiteY4" fmla="*/ 3353494 h 3353494"/>
              <a:gd name="connsiteX5" fmla="*/ 30997 w 12222997"/>
              <a:gd name="connsiteY5" fmla="*/ 3339885 h 3353494"/>
              <a:gd name="connsiteX6" fmla="*/ 0 w 12222997"/>
              <a:gd name="connsiteY6" fmla="*/ 0 h 335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22997" h="3353494">
                <a:moveTo>
                  <a:pt x="0" y="0"/>
                </a:moveTo>
                <a:cubicBezTo>
                  <a:pt x="1100380" y="0"/>
                  <a:pt x="2242089" y="1746142"/>
                  <a:pt x="3642102" y="1751308"/>
                </a:cubicBezTo>
                <a:cubicBezTo>
                  <a:pt x="5042115" y="1756474"/>
                  <a:pt x="6969932" y="126571"/>
                  <a:pt x="8400081" y="30998"/>
                </a:cubicBezTo>
                <a:cubicBezTo>
                  <a:pt x="9830230" y="-64575"/>
                  <a:pt x="11632339" y="931190"/>
                  <a:pt x="12222997" y="1177871"/>
                </a:cubicBezTo>
                <a:cubicBezTo>
                  <a:pt x="12219280" y="1903079"/>
                  <a:pt x="12215562" y="2628286"/>
                  <a:pt x="12211845" y="3353494"/>
                </a:cubicBezTo>
                <a:lnTo>
                  <a:pt x="30997" y="333988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EBE9E8C-5E5A-4845-A6A0-F0CBCF7ED884}"/>
              </a:ext>
            </a:extLst>
          </p:cNvPr>
          <p:cNvSpPr/>
          <p:nvPr/>
        </p:nvSpPr>
        <p:spPr>
          <a:xfrm>
            <a:off x="-48927" y="2920292"/>
            <a:ext cx="12240926" cy="3951318"/>
          </a:xfrm>
          <a:custGeom>
            <a:avLst/>
            <a:gdLst>
              <a:gd name="connsiteX0" fmla="*/ 0 w 12192000"/>
              <a:gd name="connsiteY0" fmla="*/ 0 h 2874936"/>
              <a:gd name="connsiteX1" fmla="*/ 12192000 w 12192000"/>
              <a:gd name="connsiteY1" fmla="*/ 0 h 2874936"/>
              <a:gd name="connsiteX2" fmla="*/ 12192000 w 12192000"/>
              <a:gd name="connsiteY2" fmla="*/ 2874936 h 2874936"/>
              <a:gd name="connsiteX3" fmla="*/ 0 w 12192000"/>
              <a:gd name="connsiteY3" fmla="*/ 2874936 h 2874936"/>
              <a:gd name="connsiteX4" fmla="*/ 0 w 12192000"/>
              <a:gd name="connsiteY4" fmla="*/ 0 h 2874936"/>
              <a:gd name="connsiteX0" fmla="*/ 0 w 12192000"/>
              <a:gd name="connsiteY0" fmla="*/ 1503335 h 4378271"/>
              <a:gd name="connsiteX1" fmla="*/ 3208149 w 12192000"/>
              <a:gd name="connsiteY1" fmla="*/ 0 h 4378271"/>
              <a:gd name="connsiteX2" fmla="*/ 12192000 w 12192000"/>
              <a:gd name="connsiteY2" fmla="*/ 1503335 h 4378271"/>
              <a:gd name="connsiteX3" fmla="*/ 12192000 w 12192000"/>
              <a:gd name="connsiteY3" fmla="*/ 4378271 h 4378271"/>
              <a:gd name="connsiteX4" fmla="*/ 0 w 12192000"/>
              <a:gd name="connsiteY4" fmla="*/ 4378271 h 4378271"/>
              <a:gd name="connsiteX5" fmla="*/ 0 w 12192000"/>
              <a:gd name="connsiteY5" fmla="*/ 1503335 h 4378271"/>
              <a:gd name="connsiteX0" fmla="*/ 0 w 12192000"/>
              <a:gd name="connsiteY0" fmla="*/ 1510107 h 4385043"/>
              <a:gd name="connsiteX1" fmla="*/ 3208149 w 12192000"/>
              <a:gd name="connsiteY1" fmla="*/ 6772 h 4385043"/>
              <a:gd name="connsiteX2" fmla="*/ 12192000 w 12192000"/>
              <a:gd name="connsiteY2" fmla="*/ 1510107 h 4385043"/>
              <a:gd name="connsiteX3" fmla="*/ 12192000 w 12192000"/>
              <a:gd name="connsiteY3" fmla="*/ 4385043 h 4385043"/>
              <a:gd name="connsiteX4" fmla="*/ 0 w 12192000"/>
              <a:gd name="connsiteY4" fmla="*/ 4385043 h 4385043"/>
              <a:gd name="connsiteX5" fmla="*/ 0 w 12192000"/>
              <a:gd name="connsiteY5" fmla="*/ 1510107 h 4385043"/>
              <a:gd name="connsiteX0" fmla="*/ 0 w 12192000"/>
              <a:gd name="connsiteY0" fmla="*/ 1340757 h 4215693"/>
              <a:gd name="connsiteX1" fmla="*/ 3611105 w 12192000"/>
              <a:gd name="connsiteY1" fmla="*/ 7903 h 4215693"/>
              <a:gd name="connsiteX2" fmla="*/ 12192000 w 12192000"/>
              <a:gd name="connsiteY2" fmla="*/ 1340757 h 4215693"/>
              <a:gd name="connsiteX3" fmla="*/ 12192000 w 12192000"/>
              <a:gd name="connsiteY3" fmla="*/ 4215693 h 4215693"/>
              <a:gd name="connsiteX4" fmla="*/ 0 w 12192000"/>
              <a:gd name="connsiteY4" fmla="*/ 4215693 h 4215693"/>
              <a:gd name="connsiteX5" fmla="*/ 0 w 12192000"/>
              <a:gd name="connsiteY5" fmla="*/ 1340757 h 4215693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1341236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1341236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829792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829792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542050 h 3416986"/>
              <a:gd name="connsiteX1" fmla="*/ 3611105 w 12192000"/>
              <a:gd name="connsiteY1" fmla="*/ 1409955 h 3416986"/>
              <a:gd name="connsiteX2" fmla="*/ 8539566 w 12192000"/>
              <a:gd name="connsiteY2" fmla="*/ 1332465 h 3416986"/>
              <a:gd name="connsiteX3" fmla="*/ 12192000 w 12192000"/>
              <a:gd name="connsiteY3" fmla="*/ 30606 h 3416986"/>
              <a:gd name="connsiteX4" fmla="*/ 12192000 w 12192000"/>
              <a:gd name="connsiteY4" fmla="*/ 3416986 h 3416986"/>
              <a:gd name="connsiteX5" fmla="*/ 0 w 12192000"/>
              <a:gd name="connsiteY5" fmla="*/ 3416986 h 3416986"/>
              <a:gd name="connsiteX6" fmla="*/ 0 w 12192000"/>
              <a:gd name="connsiteY6" fmla="*/ 542050 h 3416986"/>
              <a:gd name="connsiteX0" fmla="*/ 0 w 12222997"/>
              <a:gd name="connsiteY0" fmla="*/ 0 h 3758339"/>
              <a:gd name="connsiteX1" fmla="*/ 3642102 w 12222997"/>
              <a:gd name="connsiteY1" fmla="*/ 1751308 h 3758339"/>
              <a:gd name="connsiteX2" fmla="*/ 8570563 w 12222997"/>
              <a:gd name="connsiteY2" fmla="*/ 1673818 h 3758339"/>
              <a:gd name="connsiteX3" fmla="*/ 12222997 w 12222997"/>
              <a:gd name="connsiteY3" fmla="*/ 371959 h 3758339"/>
              <a:gd name="connsiteX4" fmla="*/ 12222997 w 12222997"/>
              <a:gd name="connsiteY4" fmla="*/ 3758339 h 3758339"/>
              <a:gd name="connsiteX5" fmla="*/ 30997 w 12222997"/>
              <a:gd name="connsiteY5" fmla="*/ 3758339 h 3758339"/>
              <a:gd name="connsiteX6" fmla="*/ 0 w 12222997"/>
              <a:gd name="connsiteY6" fmla="*/ 0 h 3758339"/>
              <a:gd name="connsiteX0" fmla="*/ 0 w 12222997"/>
              <a:gd name="connsiteY0" fmla="*/ 47512 h 3805851"/>
              <a:gd name="connsiteX1" fmla="*/ 3642102 w 12222997"/>
              <a:gd name="connsiteY1" fmla="*/ 1798820 h 3805851"/>
              <a:gd name="connsiteX2" fmla="*/ 8400081 w 12222997"/>
              <a:gd name="connsiteY2" fmla="*/ 78510 h 3805851"/>
              <a:gd name="connsiteX3" fmla="*/ 12222997 w 12222997"/>
              <a:gd name="connsiteY3" fmla="*/ 419471 h 3805851"/>
              <a:gd name="connsiteX4" fmla="*/ 12222997 w 12222997"/>
              <a:gd name="connsiteY4" fmla="*/ 3805851 h 3805851"/>
              <a:gd name="connsiteX5" fmla="*/ 30997 w 12222997"/>
              <a:gd name="connsiteY5" fmla="*/ 3805851 h 3805851"/>
              <a:gd name="connsiteX6" fmla="*/ 0 w 12222997"/>
              <a:gd name="connsiteY6" fmla="*/ 47512 h 3805851"/>
              <a:gd name="connsiteX0" fmla="*/ 0 w 12222997"/>
              <a:gd name="connsiteY0" fmla="*/ 0 h 3758339"/>
              <a:gd name="connsiteX1" fmla="*/ 3642102 w 12222997"/>
              <a:gd name="connsiteY1" fmla="*/ 1751308 h 3758339"/>
              <a:gd name="connsiteX2" fmla="*/ 8400081 w 12222997"/>
              <a:gd name="connsiteY2" fmla="*/ 30998 h 3758339"/>
              <a:gd name="connsiteX3" fmla="*/ 12222997 w 12222997"/>
              <a:gd name="connsiteY3" fmla="*/ 1177871 h 3758339"/>
              <a:gd name="connsiteX4" fmla="*/ 12222997 w 12222997"/>
              <a:gd name="connsiteY4" fmla="*/ 3758339 h 3758339"/>
              <a:gd name="connsiteX5" fmla="*/ 30997 w 12222997"/>
              <a:gd name="connsiteY5" fmla="*/ 3758339 h 3758339"/>
              <a:gd name="connsiteX6" fmla="*/ 0 w 12222997"/>
              <a:gd name="connsiteY6" fmla="*/ 0 h 3758339"/>
              <a:gd name="connsiteX0" fmla="*/ 0 w 12222997"/>
              <a:gd name="connsiteY0" fmla="*/ 0 h 3758339"/>
              <a:gd name="connsiteX1" fmla="*/ 3642102 w 12222997"/>
              <a:gd name="connsiteY1" fmla="*/ 1751308 h 3758339"/>
              <a:gd name="connsiteX2" fmla="*/ 8400081 w 12222997"/>
              <a:gd name="connsiteY2" fmla="*/ 30998 h 3758339"/>
              <a:gd name="connsiteX3" fmla="*/ 12222997 w 12222997"/>
              <a:gd name="connsiteY3" fmla="*/ 1177871 h 3758339"/>
              <a:gd name="connsiteX4" fmla="*/ 12222997 w 12222997"/>
              <a:gd name="connsiteY4" fmla="*/ 3308889 h 3758339"/>
              <a:gd name="connsiteX5" fmla="*/ 30997 w 12222997"/>
              <a:gd name="connsiteY5" fmla="*/ 3758339 h 3758339"/>
              <a:gd name="connsiteX6" fmla="*/ 0 w 12222997"/>
              <a:gd name="connsiteY6" fmla="*/ 0 h 3758339"/>
              <a:gd name="connsiteX0" fmla="*/ 0 w 12222997"/>
              <a:gd name="connsiteY0" fmla="*/ 0 h 3339885"/>
              <a:gd name="connsiteX1" fmla="*/ 3642102 w 12222997"/>
              <a:gd name="connsiteY1" fmla="*/ 1751308 h 3339885"/>
              <a:gd name="connsiteX2" fmla="*/ 8400081 w 12222997"/>
              <a:gd name="connsiteY2" fmla="*/ 30998 h 3339885"/>
              <a:gd name="connsiteX3" fmla="*/ 12222997 w 12222997"/>
              <a:gd name="connsiteY3" fmla="*/ 1177871 h 3339885"/>
              <a:gd name="connsiteX4" fmla="*/ 12222997 w 12222997"/>
              <a:gd name="connsiteY4" fmla="*/ 3308889 h 3339885"/>
              <a:gd name="connsiteX5" fmla="*/ 30997 w 12222997"/>
              <a:gd name="connsiteY5" fmla="*/ 3339885 h 3339885"/>
              <a:gd name="connsiteX6" fmla="*/ 0 w 12222997"/>
              <a:gd name="connsiteY6" fmla="*/ 0 h 3339885"/>
              <a:gd name="connsiteX0" fmla="*/ 0 w 12222997"/>
              <a:gd name="connsiteY0" fmla="*/ 0 h 3353494"/>
              <a:gd name="connsiteX1" fmla="*/ 3642102 w 12222997"/>
              <a:gd name="connsiteY1" fmla="*/ 1751308 h 3353494"/>
              <a:gd name="connsiteX2" fmla="*/ 8400081 w 12222997"/>
              <a:gd name="connsiteY2" fmla="*/ 30998 h 3353494"/>
              <a:gd name="connsiteX3" fmla="*/ 12222997 w 12222997"/>
              <a:gd name="connsiteY3" fmla="*/ 1177871 h 3353494"/>
              <a:gd name="connsiteX4" fmla="*/ 12211845 w 12222997"/>
              <a:gd name="connsiteY4" fmla="*/ 3353494 h 3353494"/>
              <a:gd name="connsiteX5" fmla="*/ 30997 w 12222997"/>
              <a:gd name="connsiteY5" fmla="*/ 3339885 h 3353494"/>
              <a:gd name="connsiteX6" fmla="*/ 0 w 12222997"/>
              <a:gd name="connsiteY6" fmla="*/ 0 h 3353494"/>
              <a:gd name="connsiteX0" fmla="*/ 0 w 12240926"/>
              <a:gd name="connsiteY0" fmla="*/ 0 h 3712082"/>
              <a:gd name="connsiteX1" fmla="*/ 3660031 w 12240926"/>
              <a:gd name="connsiteY1" fmla="*/ 2109896 h 3712082"/>
              <a:gd name="connsiteX2" fmla="*/ 8418010 w 12240926"/>
              <a:gd name="connsiteY2" fmla="*/ 389586 h 3712082"/>
              <a:gd name="connsiteX3" fmla="*/ 12240926 w 12240926"/>
              <a:gd name="connsiteY3" fmla="*/ 1536459 h 3712082"/>
              <a:gd name="connsiteX4" fmla="*/ 12229774 w 12240926"/>
              <a:gd name="connsiteY4" fmla="*/ 3712082 h 3712082"/>
              <a:gd name="connsiteX5" fmla="*/ 48926 w 12240926"/>
              <a:gd name="connsiteY5" fmla="*/ 3698473 h 3712082"/>
              <a:gd name="connsiteX6" fmla="*/ 0 w 12240926"/>
              <a:gd name="connsiteY6" fmla="*/ 0 h 3712082"/>
              <a:gd name="connsiteX0" fmla="*/ 0 w 12240926"/>
              <a:gd name="connsiteY0" fmla="*/ 0 h 3712082"/>
              <a:gd name="connsiteX1" fmla="*/ 2548408 w 12240926"/>
              <a:gd name="connsiteY1" fmla="*/ 2450555 h 3712082"/>
              <a:gd name="connsiteX2" fmla="*/ 8418010 w 12240926"/>
              <a:gd name="connsiteY2" fmla="*/ 389586 h 3712082"/>
              <a:gd name="connsiteX3" fmla="*/ 12240926 w 12240926"/>
              <a:gd name="connsiteY3" fmla="*/ 1536459 h 3712082"/>
              <a:gd name="connsiteX4" fmla="*/ 12229774 w 12240926"/>
              <a:gd name="connsiteY4" fmla="*/ 3712082 h 3712082"/>
              <a:gd name="connsiteX5" fmla="*/ 48926 w 12240926"/>
              <a:gd name="connsiteY5" fmla="*/ 3698473 h 3712082"/>
              <a:gd name="connsiteX6" fmla="*/ 0 w 12240926"/>
              <a:gd name="connsiteY6" fmla="*/ 0 h 3712082"/>
              <a:gd name="connsiteX0" fmla="*/ 0 w 12240926"/>
              <a:gd name="connsiteY0" fmla="*/ 247691 h 3959773"/>
              <a:gd name="connsiteX1" fmla="*/ 2548408 w 12240926"/>
              <a:gd name="connsiteY1" fmla="*/ 2698246 h 3959773"/>
              <a:gd name="connsiteX2" fmla="*/ 6230622 w 12240926"/>
              <a:gd name="connsiteY2" fmla="*/ 9748 h 3959773"/>
              <a:gd name="connsiteX3" fmla="*/ 12240926 w 12240926"/>
              <a:gd name="connsiteY3" fmla="*/ 1784150 h 3959773"/>
              <a:gd name="connsiteX4" fmla="*/ 12229774 w 12240926"/>
              <a:gd name="connsiteY4" fmla="*/ 3959773 h 3959773"/>
              <a:gd name="connsiteX5" fmla="*/ 48926 w 12240926"/>
              <a:gd name="connsiteY5" fmla="*/ 3946164 h 3959773"/>
              <a:gd name="connsiteX6" fmla="*/ 0 w 12240926"/>
              <a:gd name="connsiteY6" fmla="*/ 247691 h 3959773"/>
              <a:gd name="connsiteX0" fmla="*/ 0 w 12240926"/>
              <a:gd name="connsiteY0" fmla="*/ 238146 h 3950228"/>
              <a:gd name="connsiteX1" fmla="*/ 2548408 w 12240926"/>
              <a:gd name="connsiteY1" fmla="*/ 2688701 h 3950228"/>
              <a:gd name="connsiteX2" fmla="*/ 6230622 w 12240926"/>
              <a:gd name="connsiteY2" fmla="*/ 203 h 3950228"/>
              <a:gd name="connsiteX3" fmla="*/ 12240926 w 12240926"/>
              <a:gd name="connsiteY3" fmla="*/ 1774605 h 3950228"/>
              <a:gd name="connsiteX4" fmla="*/ 12229774 w 12240926"/>
              <a:gd name="connsiteY4" fmla="*/ 3950228 h 3950228"/>
              <a:gd name="connsiteX5" fmla="*/ 48926 w 12240926"/>
              <a:gd name="connsiteY5" fmla="*/ 3936619 h 3950228"/>
              <a:gd name="connsiteX6" fmla="*/ 0 w 12240926"/>
              <a:gd name="connsiteY6" fmla="*/ 238146 h 3950228"/>
              <a:gd name="connsiteX0" fmla="*/ 0 w 12240926"/>
              <a:gd name="connsiteY0" fmla="*/ 239236 h 3951318"/>
              <a:gd name="connsiteX1" fmla="*/ 2548408 w 12240926"/>
              <a:gd name="connsiteY1" fmla="*/ 2689791 h 3951318"/>
              <a:gd name="connsiteX2" fmla="*/ 6230622 w 12240926"/>
              <a:gd name="connsiteY2" fmla="*/ 1293 h 3951318"/>
              <a:gd name="connsiteX3" fmla="*/ 9479798 w 12240926"/>
              <a:gd name="connsiteY3" fmla="*/ 3103990 h 3951318"/>
              <a:gd name="connsiteX4" fmla="*/ 12240926 w 12240926"/>
              <a:gd name="connsiteY4" fmla="*/ 1775695 h 3951318"/>
              <a:gd name="connsiteX5" fmla="*/ 12229774 w 12240926"/>
              <a:gd name="connsiteY5" fmla="*/ 3951318 h 3951318"/>
              <a:gd name="connsiteX6" fmla="*/ 48926 w 12240926"/>
              <a:gd name="connsiteY6" fmla="*/ 3937709 h 3951318"/>
              <a:gd name="connsiteX7" fmla="*/ 0 w 12240926"/>
              <a:gd name="connsiteY7" fmla="*/ 239236 h 3951318"/>
              <a:gd name="connsiteX0" fmla="*/ 0 w 12240926"/>
              <a:gd name="connsiteY0" fmla="*/ 239236 h 3951318"/>
              <a:gd name="connsiteX1" fmla="*/ 2548408 w 12240926"/>
              <a:gd name="connsiteY1" fmla="*/ 2689791 h 3951318"/>
              <a:gd name="connsiteX2" fmla="*/ 6230622 w 12240926"/>
              <a:gd name="connsiteY2" fmla="*/ 1293 h 3951318"/>
              <a:gd name="connsiteX3" fmla="*/ 9479798 w 12240926"/>
              <a:gd name="connsiteY3" fmla="*/ 3103990 h 3951318"/>
              <a:gd name="connsiteX4" fmla="*/ 12240926 w 12240926"/>
              <a:gd name="connsiteY4" fmla="*/ 1775695 h 3951318"/>
              <a:gd name="connsiteX5" fmla="*/ 12229774 w 12240926"/>
              <a:gd name="connsiteY5" fmla="*/ 3951318 h 3951318"/>
              <a:gd name="connsiteX6" fmla="*/ 48926 w 12240926"/>
              <a:gd name="connsiteY6" fmla="*/ 3937709 h 3951318"/>
              <a:gd name="connsiteX7" fmla="*/ 0 w 12240926"/>
              <a:gd name="connsiteY7" fmla="*/ 239236 h 395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40926" h="3951318">
                <a:moveTo>
                  <a:pt x="0" y="239236"/>
                </a:moveTo>
                <a:cubicBezTo>
                  <a:pt x="1100380" y="239236"/>
                  <a:pt x="1509971" y="2729448"/>
                  <a:pt x="2548408" y="2689791"/>
                </a:cubicBezTo>
                <a:cubicBezTo>
                  <a:pt x="3586845" y="2650134"/>
                  <a:pt x="5075390" y="-67740"/>
                  <a:pt x="6230622" y="1293"/>
                </a:cubicBezTo>
                <a:cubicBezTo>
                  <a:pt x="7385854" y="70326"/>
                  <a:pt x="8460151" y="3077197"/>
                  <a:pt x="9479798" y="3103990"/>
                </a:cubicBezTo>
                <a:cubicBezTo>
                  <a:pt x="10499445" y="3130783"/>
                  <a:pt x="11836385" y="1260944"/>
                  <a:pt x="12240926" y="1775695"/>
                </a:cubicBezTo>
                <a:cubicBezTo>
                  <a:pt x="12237209" y="2500903"/>
                  <a:pt x="12233491" y="3226110"/>
                  <a:pt x="12229774" y="3951318"/>
                </a:cubicBezTo>
                <a:lnTo>
                  <a:pt x="48926" y="3937709"/>
                </a:lnTo>
                <a:lnTo>
                  <a:pt x="0" y="239236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82DFA0-138D-D04E-9F81-1C59A857FF32}"/>
              </a:ext>
            </a:extLst>
          </p:cNvPr>
          <p:cNvSpPr/>
          <p:nvPr/>
        </p:nvSpPr>
        <p:spPr>
          <a:xfrm>
            <a:off x="-30997" y="0"/>
            <a:ext cx="193151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97DC75-6031-DE40-88E2-D6B947BBA87D}"/>
              </a:ext>
            </a:extLst>
          </p:cNvPr>
          <p:cNvSpPr/>
          <p:nvPr/>
        </p:nvSpPr>
        <p:spPr>
          <a:xfrm>
            <a:off x="10260484" y="0"/>
            <a:ext cx="193151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72EAC8F-4893-DF4D-B458-E80F61C8B8F7}"/>
              </a:ext>
            </a:extLst>
          </p:cNvPr>
          <p:cNvSpPr/>
          <p:nvPr/>
        </p:nvSpPr>
        <p:spPr>
          <a:xfrm flipV="1">
            <a:off x="4570327" y="7886"/>
            <a:ext cx="3020348" cy="2000207"/>
          </a:xfrm>
          <a:prstGeom prst="triangle">
            <a:avLst>
              <a:gd name="adj" fmla="val 492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7BC2357-ABA7-6A40-B40F-E60FCEDA69F8}"/>
              </a:ext>
            </a:extLst>
          </p:cNvPr>
          <p:cNvSpPr/>
          <p:nvPr/>
        </p:nvSpPr>
        <p:spPr>
          <a:xfrm>
            <a:off x="4715435" y="5217459"/>
            <a:ext cx="1344706" cy="164054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B8FC2ABF-A493-C844-B14C-4820D7513E9F}"/>
              </a:ext>
            </a:extLst>
          </p:cNvPr>
          <p:cNvSpPr/>
          <p:nvPr/>
        </p:nvSpPr>
        <p:spPr>
          <a:xfrm flipH="1">
            <a:off x="6060141" y="5224264"/>
            <a:ext cx="1530534" cy="164054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9C237B-8B0B-6A4B-A520-217318FD5579}"/>
              </a:ext>
            </a:extLst>
          </p:cNvPr>
          <p:cNvCxnSpPr/>
          <p:nvPr/>
        </p:nvCxnSpPr>
        <p:spPr>
          <a:xfrm>
            <a:off x="2456329" y="13610"/>
            <a:ext cx="0" cy="6858000"/>
          </a:xfrm>
          <a:prstGeom prst="line">
            <a:avLst/>
          </a:prstGeom>
          <a:ln w="279400" cmpd="thinThick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0511D8-3B57-7941-A965-17A19BC67286}"/>
              </a:ext>
            </a:extLst>
          </p:cNvPr>
          <p:cNvCxnSpPr/>
          <p:nvPr/>
        </p:nvCxnSpPr>
        <p:spPr>
          <a:xfrm>
            <a:off x="8028914" y="0"/>
            <a:ext cx="0" cy="6858000"/>
          </a:xfrm>
          <a:prstGeom prst="line">
            <a:avLst/>
          </a:prstGeom>
          <a:ln w="1270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2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rgbClr val="8100F6">
                <a:lumMod val="56000"/>
              </a:srgbClr>
            </a:gs>
            <a:gs pos="28000">
              <a:srgbClr val="0C85A2">
                <a:lumMod val="84000"/>
              </a:srgbClr>
            </a:gs>
            <a:gs pos="0">
              <a:srgbClr val="00DFEE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6386A4-F23A-A745-A577-D59BE4E933B6}"/>
              </a:ext>
            </a:extLst>
          </p:cNvPr>
          <p:cNvSpPr/>
          <p:nvPr/>
        </p:nvSpPr>
        <p:spPr>
          <a:xfrm>
            <a:off x="0" y="2605917"/>
            <a:ext cx="12192000" cy="4216172"/>
          </a:xfrm>
          <a:custGeom>
            <a:avLst/>
            <a:gdLst>
              <a:gd name="connsiteX0" fmla="*/ 0 w 12192000"/>
              <a:gd name="connsiteY0" fmla="*/ 0 h 2874936"/>
              <a:gd name="connsiteX1" fmla="*/ 12192000 w 12192000"/>
              <a:gd name="connsiteY1" fmla="*/ 0 h 2874936"/>
              <a:gd name="connsiteX2" fmla="*/ 12192000 w 12192000"/>
              <a:gd name="connsiteY2" fmla="*/ 2874936 h 2874936"/>
              <a:gd name="connsiteX3" fmla="*/ 0 w 12192000"/>
              <a:gd name="connsiteY3" fmla="*/ 2874936 h 2874936"/>
              <a:gd name="connsiteX4" fmla="*/ 0 w 12192000"/>
              <a:gd name="connsiteY4" fmla="*/ 0 h 2874936"/>
              <a:gd name="connsiteX0" fmla="*/ 0 w 12192000"/>
              <a:gd name="connsiteY0" fmla="*/ 1503335 h 4378271"/>
              <a:gd name="connsiteX1" fmla="*/ 3208149 w 12192000"/>
              <a:gd name="connsiteY1" fmla="*/ 0 h 4378271"/>
              <a:gd name="connsiteX2" fmla="*/ 12192000 w 12192000"/>
              <a:gd name="connsiteY2" fmla="*/ 1503335 h 4378271"/>
              <a:gd name="connsiteX3" fmla="*/ 12192000 w 12192000"/>
              <a:gd name="connsiteY3" fmla="*/ 4378271 h 4378271"/>
              <a:gd name="connsiteX4" fmla="*/ 0 w 12192000"/>
              <a:gd name="connsiteY4" fmla="*/ 4378271 h 4378271"/>
              <a:gd name="connsiteX5" fmla="*/ 0 w 12192000"/>
              <a:gd name="connsiteY5" fmla="*/ 1503335 h 4378271"/>
              <a:gd name="connsiteX0" fmla="*/ 0 w 12192000"/>
              <a:gd name="connsiteY0" fmla="*/ 1510107 h 4385043"/>
              <a:gd name="connsiteX1" fmla="*/ 3208149 w 12192000"/>
              <a:gd name="connsiteY1" fmla="*/ 6772 h 4385043"/>
              <a:gd name="connsiteX2" fmla="*/ 12192000 w 12192000"/>
              <a:gd name="connsiteY2" fmla="*/ 1510107 h 4385043"/>
              <a:gd name="connsiteX3" fmla="*/ 12192000 w 12192000"/>
              <a:gd name="connsiteY3" fmla="*/ 4385043 h 4385043"/>
              <a:gd name="connsiteX4" fmla="*/ 0 w 12192000"/>
              <a:gd name="connsiteY4" fmla="*/ 4385043 h 4385043"/>
              <a:gd name="connsiteX5" fmla="*/ 0 w 12192000"/>
              <a:gd name="connsiteY5" fmla="*/ 1510107 h 4385043"/>
              <a:gd name="connsiteX0" fmla="*/ 0 w 12192000"/>
              <a:gd name="connsiteY0" fmla="*/ 1340757 h 4215693"/>
              <a:gd name="connsiteX1" fmla="*/ 3611105 w 12192000"/>
              <a:gd name="connsiteY1" fmla="*/ 7903 h 4215693"/>
              <a:gd name="connsiteX2" fmla="*/ 12192000 w 12192000"/>
              <a:gd name="connsiteY2" fmla="*/ 1340757 h 4215693"/>
              <a:gd name="connsiteX3" fmla="*/ 12192000 w 12192000"/>
              <a:gd name="connsiteY3" fmla="*/ 4215693 h 4215693"/>
              <a:gd name="connsiteX4" fmla="*/ 0 w 12192000"/>
              <a:gd name="connsiteY4" fmla="*/ 4215693 h 4215693"/>
              <a:gd name="connsiteX5" fmla="*/ 0 w 12192000"/>
              <a:gd name="connsiteY5" fmla="*/ 1340757 h 4215693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1341236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1341236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829792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829792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216172">
                <a:moveTo>
                  <a:pt x="0" y="1341236"/>
                </a:moveTo>
                <a:cubicBezTo>
                  <a:pt x="1100380" y="1341236"/>
                  <a:pt x="2187844" y="-123354"/>
                  <a:pt x="3611105" y="8382"/>
                </a:cubicBezTo>
                <a:cubicBezTo>
                  <a:pt x="5034366" y="140118"/>
                  <a:pt x="7109417" y="1994749"/>
                  <a:pt x="8539566" y="2131651"/>
                </a:cubicBezTo>
                <a:cubicBezTo>
                  <a:pt x="9969715" y="2268553"/>
                  <a:pt x="11601342" y="583111"/>
                  <a:pt x="12192000" y="829792"/>
                </a:cubicBezTo>
                <a:lnTo>
                  <a:pt x="12192000" y="4216172"/>
                </a:lnTo>
                <a:lnTo>
                  <a:pt x="0" y="4216172"/>
                </a:lnTo>
                <a:lnTo>
                  <a:pt x="0" y="1341236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F9B003F-335F-AF48-AE33-80801ED25090}"/>
              </a:ext>
            </a:extLst>
          </p:cNvPr>
          <p:cNvSpPr/>
          <p:nvPr/>
        </p:nvSpPr>
        <p:spPr>
          <a:xfrm>
            <a:off x="-48926" y="3518116"/>
            <a:ext cx="12222997" cy="3353494"/>
          </a:xfrm>
          <a:custGeom>
            <a:avLst/>
            <a:gdLst>
              <a:gd name="connsiteX0" fmla="*/ 0 w 12192000"/>
              <a:gd name="connsiteY0" fmla="*/ 0 h 2874936"/>
              <a:gd name="connsiteX1" fmla="*/ 12192000 w 12192000"/>
              <a:gd name="connsiteY1" fmla="*/ 0 h 2874936"/>
              <a:gd name="connsiteX2" fmla="*/ 12192000 w 12192000"/>
              <a:gd name="connsiteY2" fmla="*/ 2874936 h 2874936"/>
              <a:gd name="connsiteX3" fmla="*/ 0 w 12192000"/>
              <a:gd name="connsiteY3" fmla="*/ 2874936 h 2874936"/>
              <a:gd name="connsiteX4" fmla="*/ 0 w 12192000"/>
              <a:gd name="connsiteY4" fmla="*/ 0 h 2874936"/>
              <a:gd name="connsiteX0" fmla="*/ 0 w 12192000"/>
              <a:gd name="connsiteY0" fmla="*/ 1503335 h 4378271"/>
              <a:gd name="connsiteX1" fmla="*/ 3208149 w 12192000"/>
              <a:gd name="connsiteY1" fmla="*/ 0 h 4378271"/>
              <a:gd name="connsiteX2" fmla="*/ 12192000 w 12192000"/>
              <a:gd name="connsiteY2" fmla="*/ 1503335 h 4378271"/>
              <a:gd name="connsiteX3" fmla="*/ 12192000 w 12192000"/>
              <a:gd name="connsiteY3" fmla="*/ 4378271 h 4378271"/>
              <a:gd name="connsiteX4" fmla="*/ 0 w 12192000"/>
              <a:gd name="connsiteY4" fmla="*/ 4378271 h 4378271"/>
              <a:gd name="connsiteX5" fmla="*/ 0 w 12192000"/>
              <a:gd name="connsiteY5" fmla="*/ 1503335 h 4378271"/>
              <a:gd name="connsiteX0" fmla="*/ 0 w 12192000"/>
              <a:gd name="connsiteY0" fmla="*/ 1510107 h 4385043"/>
              <a:gd name="connsiteX1" fmla="*/ 3208149 w 12192000"/>
              <a:gd name="connsiteY1" fmla="*/ 6772 h 4385043"/>
              <a:gd name="connsiteX2" fmla="*/ 12192000 w 12192000"/>
              <a:gd name="connsiteY2" fmla="*/ 1510107 h 4385043"/>
              <a:gd name="connsiteX3" fmla="*/ 12192000 w 12192000"/>
              <a:gd name="connsiteY3" fmla="*/ 4385043 h 4385043"/>
              <a:gd name="connsiteX4" fmla="*/ 0 w 12192000"/>
              <a:gd name="connsiteY4" fmla="*/ 4385043 h 4385043"/>
              <a:gd name="connsiteX5" fmla="*/ 0 w 12192000"/>
              <a:gd name="connsiteY5" fmla="*/ 1510107 h 4385043"/>
              <a:gd name="connsiteX0" fmla="*/ 0 w 12192000"/>
              <a:gd name="connsiteY0" fmla="*/ 1340757 h 4215693"/>
              <a:gd name="connsiteX1" fmla="*/ 3611105 w 12192000"/>
              <a:gd name="connsiteY1" fmla="*/ 7903 h 4215693"/>
              <a:gd name="connsiteX2" fmla="*/ 12192000 w 12192000"/>
              <a:gd name="connsiteY2" fmla="*/ 1340757 h 4215693"/>
              <a:gd name="connsiteX3" fmla="*/ 12192000 w 12192000"/>
              <a:gd name="connsiteY3" fmla="*/ 4215693 h 4215693"/>
              <a:gd name="connsiteX4" fmla="*/ 0 w 12192000"/>
              <a:gd name="connsiteY4" fmla="*/ 4215693 h 4215693"/>
              <a:gd name="connsiteX5" fmla="*/ 0 w 12192000"/>
              <a:gd name="connsiteY5" fmla="*/ 1340757 h 4215693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1341236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1341236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829792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829792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542050 h 3416986"/>
              <a:gd name="connsiteX1" fmla="*/ 3611105 w 12192000"/>
              <a:gd name="connsiteY1" fmla="*/ 1409955 h 3416986"/>
              <a:gd name="connsiteX2" fmla="*/ 8539566 w 12192000"/>
              <a:gd name="connsiteY2" fmla="*/ 1332465 h 3416986"/>
              <a:gd name="connsiteX3" fmla="*/ 12192000 w 12192000"/>
              <a:gd name="connsiteY3" fmla="*/ 30606 h 3416986"/>
              <a:gd name="connsiteX4" fmla="*/ 12192000 w 12192000"/>
              <a:gd name="connsiteY4" fmla="*/ 3416986 h 3416986"/>
              <a:gd name="connsiteX5" fmla="*/ 0 w 12192000"/>
              <a:gd name="connsiteY5" fmla="*/ 3416986 h 3416986"/>
              <a:gd name="connsiteX6" fmla="*/ 0 w 12192000"/>
              <a:gd name="connsiteY6" fmla="*/ 542050 h 3416986"/>
              <a:gd name="connsiteX0" fmla="*/ 0 w 12222997"/>
              <a:gd name="connsiteY0" fmla="*/ 0 h 3758339"/>
              <a:gd name="connsiteX1" fmla="*/ 3642102 w 12222997"/>
              <a:gd name="connsiteY1" fmla="*/ 1751308 h 3758339"/>
              <a:gd name="connsiteX2" fmla="*/ 8570563 w 12222997"/>
              <a:gd name="connsiteY2" fmla="*/ 1673818 h 3758339"/>
              <a:gd name="connsiteX3" fmla="*/ 12222997 w 12222997"/>
              <a:gd name="connsiteY3" fmla="*/ 371959 h 3758339"/>
              <a:gd name="connsiteX4" fmla="*/ 12222997 w 12222997"/>
              <a:gd name="connsiteY4" fmla="*/ 3758339 h 3758339"/>
              <a:gd name="connsiteX5" fmla="*/ 30997 w 12222997"/>
              <a:gd name="connsiteY5" fmla="*/ 3758339 h 3758339"/>
              <a:gd name="connsiteX6" fmla="*/ 0 w 12222997"/>
              <a:gd name="connsiteY6" fmla="*/ 0 h 3758339"/>
              <a:gd name="connsiteX0" fmla="*/ 0 w 12222997"/>
              <a:gd name="connsiteY0" fmla="*/ 47512 h 3805851"/>
              <a:gd name="connsiteX1" fmla="*/ 3642102 w 12222997"/>
              <a:gd name="connsiteY1" fmla="*/ 1798820 h 3805851"/>
              <a:gd name="connsiteX2" fmla="*/ 8400081 w 12222997"/>
              <a:gd name="connsiteY2" fmla="*/ 78510 h 3805851"/>
              <a:gd name="connsiteX3" fmla="*/ 12222997 w 12222997"/>
              <a:gd name="connsiteY3" fmla="*/ 419471 h 3805851"/>
              <a:gd name="connsiteX4" fmla="*/ 12222997 w 12222997"/>
              <a:gd name="connsiteY4" fmla="*/ 3805851 h 3805851"/>
              <a:gd name="connsiteX5" fmla="*/ 30997 w 12222997"/>
              <a:gd name="connsiteY5" fmla="*/ 3805851 h 3805851"/>
              <a:gd name="connsiteX6" fmla="*/ 0 w 12222997"/>
              <a:gd name="connsiteY6" fmla="*/ 47512 h 3805851"/>
              <a:gd name="connsiteX0" fmla="*/ 0 w 12222997"/>
              <a:gd name="connsiteY0" fmla="*/ 0 h 3758339"/>
              <a:gd name="connsiteX1" fmla="*/ 3642102 w 12222997"/>
              <a:gd name="connsiteY1" fmla="*/ 1751308 h 3758339"/>
              <a:gd name="connsiteX2" fmla="*/ 8400081 w 12222997"/>
              <a:gd name="connsiteY2" fmla="*/ 30998 h 3758339"/>
              <a:gd name="connsiteX3" fmla="*/ 12222997 w 12222997"/>
              <a:gd name="connsiteY3" fmla="*/ 1177871 h 3758339"/>
              <a:gd name="connsiteX4" fmla="*/ 12222997 w 12222997"/>
              <a:gd name="connsiteY4" fmla="*/ 3758339 h 3758339"/>
              <a:gd name="connsiteX5" fmla="*/ 30997 w 12222997"/>
              <a:gd name="connsiteY5" fmla="*/ 3758339 h 3758339"/>
              <a:gd name="connsiteX6" fmla="*/ 0 w 12222997"/>
              <a:gd name="connsiteY6" fmla="*/ 0 h 3758339"/>
              <a:gd name="connsiteX0" fmla="*/ 0 w 12222997"/>
              <a:gd name="connsiteY0" fmla="*/ 0 h 3758339"/>
              <a:gd name="connsiteX1" fmla="*/ 3642102 w 12222997"/>
              <a:gd name="connsiteY1" fmla="*/ 1751308 h 3758339"/>
              <a:gd name="connsiteX2" fmla="*/ 8400081 w 12222997"/>
              <a:gd name="connsiteY2" fmla="*/ 30998 h 3758339"/>
              <a:gd name="connsiteX3" fmla="*/ 12222997 w 12222997"/>
              <a:gd name="connsiteY3" fmla="*/ 1177871 h 3758339"/>
              <a:gd name="connsiteX4" fmla="*/ 12222997 w 12222997"/>
              <a:gd name="connsiteY4" fmla="*/ 3308889 h 3758339"/>
              <a:gd name="connsiteX5" fmla="*/ 30997 w 12222997"/>
              <a:gd name="connsiteY5" fmla="*/ 3758339 h 3758339"/>
              <a:gd name="connsiteX6" fmla="*/ 0 w 12222997"/>
              <a:gd name="connsiteY6" fmla="*/ 0 h 3758339"/>
              <a:gd name="connsiteX0" fmla="*/ 0 w 12222997"/>
              <a:gd name="connsiteY0" fmla="*/ 0 h 3339885"/>
              <a:gd name="connsiteX1" fmla="*/ 3642102 w 12222997"/>
              <a:gd name="connsiteY1" fmla="*/ 1751308 h 3339885"/>
              <a:gd name="connsiteX2" fmla="*/ 8400081 w 12222997"/>
              <a:gd name="connsiteY2" fmla="*/ 30998 h 3339885"/>
              <a:gd name="connsiteX3" fmla="*/ 12222997 w 12222997"/>
              <a:gd name="connsiteY3" fmla="*/ 1177871 h 3339885"/>
              <a:gd name="connsiteX4" fmla="*/ 12222997 w 12222997"/>
              <a:gd name="connsiteY4" fmla="*/ 3308889 h 3339885"/>
              <a:gd name="connsiteX5" fmla="*/ 30997 w 12222997"/>
              <a:gd name="connsiteY5" fmla="*/ 3339885 h 3339885"/>
              <a:gd name="connsiteX6" fmla="*/ 0 w 12222997"/>
              <a:gd name="connsiteY6" fmla="*/ 0 h 3339885"/>
              <a:gd name="connsiteX0" fmla="*/ 0 w 12222997"/>
              <a:gd name="connsiteY0" fmla="*/ 0 h 3353494"/>
              <a:gd name="connsiteX1" fmla="*/ 3642102 w 12222997"/>
              <a:gd name="connsiteY1" fmla="*/ 1751308 h 3353494"/>
              <a:gd name="connsiteX2" fmla="*/ 8400081 w 12222997"/>
              <a:gd name="connsiteY2" fmla="*/ 30998 h 3353494"/>
              <a:gd name="connsiteX3" fmla="*/ 12222997 w 12222997"/>
              <a:gd name="connsiteY3" fmla="*/ 1177871 h 3353494"/>
              <a:gd name="connsiteX4" fmla="*/ 12211845 w 12222997"/>
              <a:gd name="connsiteY4" fmla="*/ 3353494 h 3353494"/>
              <a:gd name="connsiteX5" fmla="*/ 30997 w 12222997"/>
              <a:gd name="connsiteY5" fmla="*/ 3339885 h 3353494"/>
              <a:gd name="connsiteX6" fmla="*/ 0 w 12222997"/>
              <a:gd name="connsiteY6" fmla="*/ 0 h 335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22997" h="3353494">
                <a:moveTo>
                  <a:pt x="0" y="0"/>
                </a:moveTo>
                <a:cubicBezTo>
                  <a:pt x="1100380" y="0"/>
                  <a:pt x="2242089" y="1746142"/>
                  <a:pt x="3642102" y="1751308"/>
                </a:cubicBezTo>
                <a:cubicBezTo>
                  <a:pt x="5042115" y="1756474"/>
                  <a:pt x="6969932" y="126571"/>
                  <a:pt x="8400081" y="30998"/>
                </a:cubicBezTo>
                <a:cubicBezTo>
                  <a:pt x="9830230" y="-64575"/>
                  <a:pt x="11632339" y="931190"/>
                  <a:pt x="12222997" y="1177871"/>
                </a:cubicBezTo>
                <a:cubicBezTo>
                  <a:pt x="12219280" y="1903079"/>
                  <a:pt x="12215562" y="2628286"/>
                  <a:pt x="12211845" y="3353494"/>
                </a:cubicBezTo>
                <a:lnTo>
                  <a:pt x="30997" y="333988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EBE9E8C-5E5A-4845-A6A0-F0CBCF7ED884}"/>
              </a:ext>
            </a:extLst>
          </p:cNvPr>
          <p:cNvSpPr/>
          <p:nvPr/>
        </p:nvSpPr>
        <p:spPr>
          <a:xfrm>
            <a:off x="0" y="2920292"/>
            <a:ext cx="12240926" cy="3951318"/>
          </a:xfrm>
          <a:custGeom>
            <a:avLst/>
            <a:gdLst>
              <a:gd name="connsiteX0" fmla="*/ 0 w 12192000"/>
              <a:gd name="connsiteY0" fmla="*/ 0 h 2874936"/>
              <a:gd name="connsiteX1" fmla="*/ 12192000 w 12192000"/>
              <a:gd name="connsiteY1" fmla="*/ 0 h 2874936"/>
              <a:gd name="connsiteX2" fmla="*/ 12192000 w 12192000"/>
              <a:gd name="connsiteY2" fmla="*/ 2874936 h 2874936"/>
              <a:gd name="connsiteX3" fmla="*/ 0 w 12192000"/>
              <a:gd name="connsiteY3" fmla="*/ 2874936 h 2874936"/>
              <a:gd name="connsiteX4" fmla="*/ 0 w 12192000"/>
              <a:gd name="connsiteY4" fmla="*/ 0 h 2874936"/>
              <a:gd name="connsiteX0" fmla="*/ 0 w 12192000"/>
              <a:gd name="connsiteY0" fmla="*/ 1503335 h 4378271"/>
              <a:gd name="connsiteX1" fmla="*/ 3208149 w 12192000"/>
              <a:gd name="connsiteY1" fmla="*/ 0 h 4378271"/>
              <a:gd name="connsiteX2" fmla="*/ 12192000 w 12192000"/>
              <a:gd name="connsiteY2" fmla="*/ 1503335 h 4378271"/>
              <a:gd name="connsiteX3" fmla="*/ 12192000 w 12192000"/>
              <a:gd name="connsiteY3" fmla="*/ 4378271 h 4378271"/>
              <a:gd name="connsiteX4" fmla="*/ 0 w 12192000"/>
              <a:gd name="connsiteY4" fmla="*/ 4378271 h 4378271"/>
              <a:gd name="connsiteX5" fmla="*/ 0 w 12192000"/>
              <a:gd name="connsiteY5" fmla="*/ 1503335 h 4378271"/>
              <a:gd name="connsiteX0" fmla="*/ 0 w 12192000"/>
              <a:gd name="connsiteY0" fmla="*/ 1510107 h 4385043"/>
              <a:gd name="connsiteX1" fmla="*/ 3208149 w 12192000"/>
              <a:gd name="connsiteY1" fmla="*/ 6772 h 4385043"/>
              <a:gd name="connsiteX2" fmla="*/ 12192000 w 12192000"/>
              <a:gd name="connsiteY2" fmla="*/ 1510107 h 4385043"/>
              <a:gd name="connsiteX3" fmla="*/ 12192000 w 12192000"/>
              <a:gd name="connsiteY3" fmla="*/ 4385043 h 4385043"/>
              <a:gd name="connsiteX4" fmla="*/ 0 w 12192000"/>
              <a:gd name="connsiteY4" fmla="*/ 4385043 h 4385043"/>
              <a:gd name="connsiteX5" fmla="*/ 0 w 12192000"/>
              <a:gd name="connsiteY5" fmla="*/ 1510107 h 4385043"/>
              <a:gd name="connsiteX0" fmla="*/ 0 w 12192000"/>
              <a:gd name="connsiteY0" fmla="*/ 1340757 h 4215693"/>
              <a:gd name="connsiteX1" fmla="*/ 3611105 w 12192000"/>
              <a:gd name="connsiteY1" fmla="*/ 7903 h 4215693"/>
              <a:gd name="connsiteX2" fmla="*/ 12192000 w 12192000"/>
              <a:gd name="connsiteY2" fmla="*/ 1340757 h 4215693"/>
              <a:gd name="connsiteX3" fmla="*/ 12192000 w 12192000"/>
              <a:gd name="connsiteY3" fmla="*/ 4215693 h 4215693"/>
              <a:gd name="connsiteX4" fmla="*/ 0 w 12192000"/>
              <a:gd name="connsiteY4" fmla="*/ 4215693 h 4215693"/>
              <a:gd name="connsiteX5" fmla="*/ 0 w 12192000"/>
              <a:gd name="connsiteY5" fmla="*/ 1340757 h 4215693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1341236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1341236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829792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829792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542050 h 3416986"/>
              <a:gd name="connsiteX1" fmla="*/ 3611105 w 12192000"/>
              <a:gd name="connsiteY1" fmla="*/ 1409955 h 3416986"/>
              <a:gd name="connsiteX2" fmla="*/ 8539566 w 12192000"/>
              <a:gd name="connsiteY2" fmla="*/ 1332465 h 3416986"/>
              <a:gd name="connsiteX3" fmla="*/ 12192000 w 12192000"/>
              <a:gd name="connsiteY3" fmla="*/ 30606 h 3416986"/>
              <a:gd name="connsiteX4" fmla="*/ 12192000 w 12192000"/>
              <a:gd name="connsiteY4" fmla="*/ 3416986 h 3416986"/>
              <a:gd name="connsiteX5" fmla="*/ 0 w 12192000"/>
              <a:gd name="connsiteY5" fmla="*/ 3416986 h 3416986"/>
              <a:gd name="connsiteX6" fmla="*/ 0 w 12192000"/>
              <a:gd name="connsiteY6" fmla="*/ 542050 h 3416986"/>
              <a:gd name="connsiteX0" fmla="*/ 0 w 12222997"/>
              <a:gd name="connsiteY0" fmla="*/ 0 h 3758339"/>
              <a:gd name="connsiteX1" fmla="*/ 3642102 w 12222997"/>
              <a:gd name="connsiteY1" fmla="*/ 1751308 h 3758339"/>
              <a:gd name="connsiteX2" fmla="*/ 8570563 w 12222997"/>
              <a:gd name="connsiteY2" fmla="*/ 1673818 h 3758339"/>
              <a:gd name="connsiteX3" fmla="*/ 12222997 w 12222997"/>
              <a:gd name="connsiteY3" fmla="*/ 371959 h 3758339"/>
              <a:gd name="connsiteX4" fmla="*/ 12222997 w 12222997"/>
              <a:gd name="connsiteY4" fmla="*/ 3758339 h 3758339"/>
              <a:gd name="connsiteX5" fmla="*/ 30997 w 12222997"/>
              <a:gd name="connsiteY5" fmla="*/ 3758339 h 3758339"/>
              <a:gd name="connsiteX6" fmla="*/ 0 w 12222997"/>
              <a:gd name="connsiteY6" fmla="*/ 0 h 3758339"/>
              <a:gd name="connsiteX0" fmla="*/ 0 w 12222997"/>
              <a:gd name="connsiteY0" fmla="*/ 47512 h 3805851"/>
              <a:gd name="connsiteX1" fmla="*/ 3642102 w 12222997"/>
              <a:gd name="connsiteY1" fmla="*/ 1798820 h 3805851"/>
              <a:gd name="connsiteX2" fmla="*/ 8400081 w 12222997"/>
              <a:gd name="connsiteY2" fmla="*/ 78510 h 3805851"/>
              <a:gd name="connsiteX3" fmla="*/ 12222997 w 12222997"/>
              <a:gd name="connsiteY3" fmla="*/ 419471 h 3805851"/>
              <a:gd name="connsiteX4" fmla="*/ 12222997 w 12222997"/>
              <a:gd name="connsiteY4" fmla="*/ 3805851 h 3805851"/>
              <a:gd name="connsiteX5" fmla="*/ 30997 w 12222997"/>
              <a:gd name="connsiteY5" fmla="*/ 3805851 h 3805851"/>
              <a:gd name="connsiteX6" fmla="*/ 0 w 12222997"/>
              <a:gd name="connsiteY6" fmla="*/ 47512 h 3805851"/>
              <a:gd name="connsiteX0" fmla="*/ 0 w 12222997"/>
              <a:gd name="connsiteY0" fmla="*/ 0 h 3758339"/>
              <a:gd name="connsiteX1" fmla="*/ 3642102 w 12222997"/>
              <a:gd name="connsiteY1" fmla="*/ 1751308 h 3758339"/>
              <a:gd name="connsiteX2" fmla="*/ 8400081 w 12222997"/>
              <a:gd name="connsiteY2" fmla="*/ 30998 h 3758339"/>
              <a:gd name="connsiteX3" fmla="*/ 12222997 w 12222997"/>
              <a:gd name="connsiteY3" fmla="*/ 1177871 h 3758339"/>
              <a:gd name="connsiteX4" fmla="*/ 12222997 w 12222997"/>
              <a:gd name="connsiteY4" fmla="*/ 3758339 h 3758339"/>
              <a:gd name="connsiteX5" fmla="*/ 30997 w 12222997"/>
              <a:gd name="connsiteY5" fmla="*/ 3758339 h 3758339"/>
              <a:gd name="connsiteX6" fmla="*/ 0 w 12222997"/>
              <a:gd name="connsiteY6" fmla="*/ 0 h 3758339"/>
              <a:gd name="connsiteX0" fmla="*/ 0 w 12222997"/>
              <a:gd name="connsiteY0" fmla="*/ 0 h 3758339"/>
              <a:gd name="connsiteX1" fmla="*/ 3642102 w 12222997"/>
              <a:gd name="connsiteY1" fmla="*/ 1751308 h 3758339"/>
              <a:gd name="connsiteX2" fmla="*/ 8400081 w 12222997"/>
              <a:gd name="connsiteY2" fmla="*/ 30998 h 3758339"/>
              <a:gd name="connsiteX3" fmla="*/ 12222997 w 12222997"/>
              <a:gd name="connsiteY3" fmla="*/ 1177871 h 3758339"/>
              <a:gd name="connsiteX4" fmla="*/ 12222997 w 12222997"/>
              <a:gd name="connsiteY4" fmla="*/ 3308889 h 3758339"/>
              <a:gd name="connsiteX5" fmla="*/ 30997 w 12222997"/>
              <a:gd name="connsiteY5" fmla="*/ 3758339 h 3758339"/>
              <a:gd name="connsiteX6" fmla="*/ 0 w 12222997"/>
              <a:gd name="connsiteY6" fmla="*/ 0 h 3758339"/>
              <a:gd name="connsiteX0" fmla="*/ 0 w 12222997"/>
              <a:gd name="connsiteY0" fmla="*/ 0 h 3339885"/>
              <a:gd name="connsiteX1" fmla="*/ 3642102 w 12222997"/>
              <a:gd name="connsiteY1" fmla="*/ 1751308 h 3339885"/>
              <a:gd name="connsiteX2" fmla="*/ 8400081 w 12222997"/>
              <a:gd name="connsiteY2" fmla="*/ 30998 h 3339885"/>
              <a:gd name="connsiteX3" fmla="*/ 12222997 w 12222997"/>
              <a:gd name="connsiteY3" fmla="*/ 1177871 h 3339885"/>
              <a:gd name="connsiteX4" fmla="*/ 12222997 w 12222997"/>
              <a:gd name="connsiteY4" fmla="*/ 3308889 h 3339885"/>
              <a:gd name="connsiteX5" fmla="*/ 30997 w 12222997"/>
              <a:gd name="connsiteY5" fmla="*/ 3339885 h 3339885"/>
              <a:gd name="connsiteX6" fmla="*/ 0 w 12222997"/>
              <a:gd name="connsiteY6" fmla="*/ 0 h 3339885"/>
              <a:gd name="connsiteX0" fmla="*/ 0 w 12222997"/>
              <a:gd name="connsiteY0" fmla="*/ 0 h 3353494"/>
              <a:gd name="connsiteX1" fmla="*/ 3642102 w 12222997"/>
              <a:gd name="connsiteY1" fmla="*/ 1751308 h 3353494"/>
              <a:gd name="connsiteX2" fmla="*/ 8400081 w 12222997"/>
              <a:gd name="connsiteY2" fmla="*/ 30998 h 3353494"/>
              <a:gd name="connsiteX3" fmla="*/ 12222997 w 12222997"/>
              <a:gd name="connsiteY3" fmla="*/ 1177871 h 3353494"/>
              <a:gd name="connsiteX4" fmla="*/ 12211845 w 12222997"/>
              <a:gd name="connsiteY4" fmla="*/ 3353494 h 3353494"/>
              <a:gd name="connsiteX5" fmla="*/ 30997 w 12222997"/>
              <a:gd name="connsiteY5" fmla="*/ 3339885 h 3353494"/>
              <a:gd name="connsiteX6" fmla="*/ 0 w 12222997"/>
              <a:gd name="connsiteY6" fmla="*/ 0 h 3353494"/>
              <a:gd name="connsiteX0" fmla="*/ 0 w 12240926"/>
              <a:gd name="connsiteY0" fmla="*/ 0 h 3712082"/>
              <a:gd name="connsiteX1" fmla="*/ 3660031 w 12240926"/>
              <a:gd name="connsiteY1" fmla="*/ 2109896 h 3712082"/>
              <a:gd name="connsiteX2" fmla="*/ 8418010 w 12240926"/>
              <a:gd name="connsiteY2" fmla="*/ 389586 h 3712082"/>
              <a:gd name="connsiteX3" fmla="*/ 12240926 w 12240926"/>
              <a:gd name="connsiteY3" fmla="*/ 1536459 h 3712082"/>
              <a:gd name="connsiteX4" fmla="*/ 12229774 w 12240926"/>
              <a:gd name="connsiteY4" fmla="*/ 3712082 h 3712082"/>
              <a:gd name="connsiteX5" fmla="*/ 48926 w 12240926"/>
              <a:gd name="connsiteY5" fmla="*/ 3698473 h 3712082"/>
              <a:gd name="connsiteX6" fmla="*/ 0 w 12240926"/>
              <a:gd name="connsiteY6" fmla="*/ 0 h 3712082"/>
              <a:gd name="connsiteX0" fmla="*/ 0 w 12240926"/>
              <a:gd name="connsiteY0" fmla="*/ 0 h 3712082"/>
              <a:gd name="connsiteX1" fmla="*/ 2548408 w 12240926"/>
              <a:gd name="connsiteY1" fmla="*/ 2450555 h 3712082"/>
              <a:gd name="connsiteX2" fmla="*/ 8418010 w 12240926"/>
              <a:gd name="connsiteY2" fmla="*/ 389586 h 3712082"/>
              <a:gd name="connsiteX3" fmla="*/ 12240926 w 12240926"/>
              <a:gd name="connsiteY3" fmla="*/ 1536459 h 3712082"/>
              <a:gd name="connsiteX4" fmla="*/ 12229774 w 12240926"/>
              <a:gd name="connsiteY4" fmla="*/ 3712082 h 3712082"/>
              <a:gd name="connsiteX5" fmla="*/ 48926 w 12240926"/>
              <a:gd name="connsiteY5" fmla="*/ 3698473 h 3712082"/>
              <a:gd name="connsiteX6" fmla="*/ 0 w 12240926"/>
              <a:gd name="connsiteY6" fmla="*/ 0 h 3712082"/>
              <a:gd name="connsiteX0" fmla="*/ 0 w 12240926"/>
              <a:gd name="connsiteY0" fmla="*/ 247691 h 3959773"/>
              <a:gd name="connsiteX1" fmla="*/ 2548408 w 12240926"/>
              <a:gd name="connsiteY1" fmla="*/ 2698246 h 3959773"/>
              <a:gd name="connsiteX2" fmla="*/ 6230622 w 12240926"/>
              <a:gd name="connsiteY2" fmla="*/ 9748 h 3959773"/>
              <a:gd name="connsiteX3" fmla="*/ 12240926 w 12240926"/>
              <a:gd name="connsiteY3" fmla="*/ 1784150 h 3959773"/>
              <a:gd name="connsiteX4" fmla="*/ 12229774 w 12240926"/>
              <a:gd name="connsiteY4" fmla="*/ 3959773 h 3959773"/>
              <a:gd name="connsiteX5" fmla="*/ 48926 w 12240926"/>
              <a:gd name="connsiteY5" fmla="*/ 3946164 h 3959773"/>
              <a:gd name="connsiteX6" fmla="*/ 0 w 12240926"/>
              <a:gd name="connsiteY6" fmla="*/ 247691 h 3959773"/>
              <a:gd name="connsiteX0" fmla="*/ 0 w 12240926"/>
              <a:gd name="connsiteY0" fmla="*/ 238146 h 3950228"/>
              <a:gd name="connsiteX1" fmla="*/ 2548408 w 12240926"/>
              <a:gd name="connsiteY1" fmla="*/ 2688701 h 3950228"/>
              <a:gd name="connsiteX2" fmla="*/ 6230622 w 12240926"/>
              <a:gd name="connsiteY2" fmla="*/ 203 h 3950228"/>
              <a:gd name="connsiteX3" fmla="*/ 12240926 w 12240926"/>
              <a:gd name="connsiteY3" fmla="*/ 1774605 h 3950228"/>
              <a:gd name="connsiteX4" fmla="*/ 12229774 w 12240926"/>
              <a:gd name="connsiteY4" fmla="*/ 3950228 h 3950228"/>
              <a:gd name="connsiteX5" fmla="*/ 48926 w 12240926"/>
              <a:gd name="connsiteY5" fmla="*/ 3936619 h 3950228"/>
              <a:gd name="connsiteX6" fmla="*/ 0 w 12240926"/>
              <a:gd name="connsiteY6" fmla="*/ 238146 h 3950228"/>
              <a:gd name="connsiteX0" fmla="*/ 0 w 12240926"/>
              <a:gd name="connsiteY0" fmla="*/ 239236 h 3951318"/>
              <a:gd name="connsiteX1" fmla="*/ 2548408 w 12240926"/>
              <a:gd name="connsiteY1" fmla="*/ 2689791 h 3951318"/>
              <a:gd name="connsiteX2" fmla="*/ 6230622 w 12240926"/>
              <a:gd name="connsiteY2" fmla="*/ 1293 h 3951318"/>
              <a:gd name="connsiteX3" fmla="*/ 9479798 w 12240926"/>
              <a:gd name="connsiteY3" fmla="*/ 3103990 h 3951318"/>
              <a:gd name="connsiteX4" fmla="*/ 12240926 w 12240926"/>
              <a:gd name="connsiteY4" fmla="*/ 1775695 h 3951318"/>
              <a:gd name="connsiteX5" fmla="*/ 12229774 w 12240926"/>
              <a:gd name="connsiteY5" fmla="*/ 3951318 h 3951318"/>
              <a:gd name="connsiteX6" fmla="*/ 48926 w 12240926"/>
              <a:gd name="connsiteY6" fmla="*/ 3937709 h 3951318"/>
              <a:gd name="connsiteX7" fmla="*/ 0 w 12240926"/>
              <a:gd name="connsiteY7" fmla="*/ 239236 h 3951318"/>
              <a:gd name="connsiteX0" fmla="*/ 0 w 12240926"/>
              <a:gd name="connsiteY0" fmla="*/ 239236 h 3951318"/>
              <a:gd name="connsiteX1" fmla="*/ 2548408 w 12240926"/>
              <a:gd name="connsiteY1" fmla="*/ 2689791 h 3951318"/>
              <a:gd name="connsiteX2" fmla="*/ 6230622 w 12240926"/>
              <a:gd name="connsiteY2" fmla="*/ 1293 h 3951318"/>
              <a:gd name="connsiteX3" fmla="*/ 9479798 w 12240926"/>
              <a:gd name="connsiteY3" fmla="*/ 3103990 h 3951318"/>
              <a:gd name="connsiteX4" fmla="*/ 12240926 w 12240926"/>
              <a:gd name="connsiteY4" fmla="*/ 1775695 h 3951318"/>
              <a:gd name="connsiteX5" fmla="*/ 12229774 w 12240926"/>
              <a:gd name="connsiteY5" fmla="*/ 3951318 h 3951318"/>
              <a:gd name="connsiteX6" fmla="*/ 48926 w 12240926"/>
              <a:gd name="connsiteY6" fmla="*/ 3937709 h 3951318"/>
              <a:gd name="connsiteX7" fmla="*/ 0 w 12240926"/>
              <a:gd name="connsiteY7" fmla="*/ 239236 h 395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40926" h="3951318">
                <a:moveTo>
                  <a:pt x="0" y="239236"/>
                </a:moveTo>
                <a:cubicBezTo>
                  <a:pt x="1100380" y="239236"/>
                  <a:pt x="1509971" y="2729448"/>
                  <a:pt x="2548408" y="2689791"/>
                </a:cubicBezTo>
                <a:cubicBezTo>
                  <a:pt x="3586845" y="2650134"/>
                  <a:pt x="5075390" y="-67740"/>
                  <a:pt x="6230622" y="1293"/>
                </a:cubicBezTo>
                <a:cubicBezTo>
                  <a:pt x="7385854" y="70326"/>
                  <a:pt x="8460151" y="3077197"/>
                  <a:pt x="9479798" y="3103990"/>
                </a:cubicBezTo>
                <a:cubicBezTo>
                  <a:pt x="10499445" y="3130783"/>
                  <a:pt x="11836385" y="1260944"/>
                  <a:pt x="12240926" y="1775695"/>
                </a:cubicBezTo>
                <a:cubicBezTo>
                  <a:pt x="12237209" y="2500903"/>
                  <a:pt x="12233491" y="3226110"/>
                  <a:pt x="12229774" y="3951318"/>
                </a:cubicBezTo>
                <a:lnTo>
                  <a:pt x="48926" y="3937709"/>
                </a:lnTo>
                <a:lnTo>
                  <a:pt x="0" y="239236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EC2581-7D99-0B44-8D45-0C4C52486520}"/>
              </a:ext>
            </a:extLst>
          </p:cNvPr>
          <p:cNvGrpSpPr/>
          <p:nvPr/>
        </p:nvGrpSpPr>
        <p:grpSpPr>
          <a:xfrm>
            <a:off x="2097267" y="1765352"/>
            <a:ext cx="3130599" cy="3130599"/>
            <a:chOff x="4277591" y="1699707"/>
            <a:chExt cx="3636818" cy="363681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2B9493F-DAA3-074D-B062-A69D7487F2CA}"/>
                </a:ext>
              </a:extLst>
            </p:cNvPr>
            <p:cNvSpPr/>
            <p:nvPr/>
          </p:nvSpPr>
          <p:spPr>
            <a:xfrm>
              <a:off x="4277591" y="1699707"/>
              <a:ext cx="3636818" cy="3636818"/>
            </a:xfrm>
            <a:prstGeom prst="ellipse">
              <a:avLst/>
            </a:prstGeom>
            <a:noFill/>
            <a:ln w="3079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B6B07D-040F-2547-9882-4603BD82897D}"/>
                </a:ext>
              </a:extLst>
            </p:cNvPr>
            <p:cNvSpPr/>
            <p:nvPr/>
          </p:nvSpPr>
          <p:spPr>
            <a:xfrm>
              <a:off x="5702878" y="3124994"/>
              <a:ext cx="786245" cy="786245"/>
            </a:xfrm>
            <a:prstGeom prst="ellipse">
              <a:avLst/>
            </a:prstGeom>
            <a:noFill/>
            <a:ln w="406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507FB7C-A11E-0645-88D0-A1A8273BCDD7}"/>
                </a:ext>
              </a:extLst>
            </p:cNvPr>
            <p:cNvSpPr/>
            <p:nvPr/>
          </p:nvSpPr>
          <p:spPr>
            <a:xfrm>
              <a:off x="5233555" y="2655671"/>
              <a:ext cx="1724890" cy="1724890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C02005-AE54-2F4F-8423-4D69485B9212}"/>
                </a:ext>
              </a:extLst>
            </p:cNvPr>
            <p:cNvSpPr/>
            <p:nvPr/>
          </p:nvSpPr>
          <p:spPr>
            <a:xfrm>
              <a:off x="5063433" y="2485549"/>
              <a:ext cx="2065134" cy="2065134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6368E20-4BBD-4449-8A6F-EFDA65EADC61}"/>
              </a:ext>
            </a:extLst>
          </p:cNvPr>
          <p:cNvSpPr/>
          <p:nvPr/>
        </p:nvSpPr>
        <p:spPr>
          <a:xfrm>
            <a:off x="5169976" y="-17219"/>
            <a:ext cx="7013060" cy="6858000"/>
          </a:xfrm>
          <a:custGeom>
            <a:avLst/>
            <a:gdLst>
              <a:gd name="connsiteX0" fmla="*/ 0 w 6840071"/>
              <a:gd name="connsiteY0" fmla="*/ 0 h 6858000"/>
              <a:gd name="connsiteX1" fmla="*/ 6840071 w 6840071"/>
              <a:gd name="connsiteY1" fmla="*/ 0 h 6858000"/>
              <a:gd name="connsiteX2" fmla="*/ 6840071 w 6840071"/>
              <a:gd name="connsiteY2" fmla="*/ 6858000 h 6858000"/>
              <a:gd name="connsiteX3" fmla="*/ 0 w 6840071"/>
              <a:gd name="connsiteY3" fmla="*/ 6858000 h 6858000"/>
              <a:gd name="connsiteX4" fmla="*/ 0 w 6840071"/>
              <a:gd name="connsiteY4" fmla="*/ 0 h 6858000"/>
              <a:gd name="connsiteX0" fmla="*/ 0 w 6840071"/>
              <a:gd name="connsiteY0" fmla="*/ 0 h 6858000"/>
              <a:gd name="connsiteX1" fmla="*/ 6840071 w 6840071"/>
              <a:gd name="connsiteY1" fmla="*/ 0 h 6858000"/>
              <a:gd name="connsiteX2" fmla="*/ 6840071 w 6840071"/>
              <a:gd name="connsiteY2" fmla="*/ 6858000 h 6858000"/>
              <a:gd name="connsiteX3" fmla="*/ 0 w 6840071"/>
              <a:gd name="connsiteY3" fmla="*/ 6858000 h 6858000"/>
              <a:gd name="connsiteX4" fmla="*/ 948267 w 6840071"/>
              <a:gd name="connsiteY4" fmla="*/ 3166533 h 6858000"/>
              <a:gd name="connsiteX5" fmla="*/ 0 w 6840071"/>
              <a:gd name="connsiteY5" fmla="*/ 0 h 6858000"/>
              <a:gd name="connsiteX0" fmla="*/ 0 w 6840071"/>
              <a:gd name="connsiteY0" fmla="*/ 0 h 6858000"/>
              <a:gd name="connsiteX1" fmla="*/ 6840071 w 6840071"/>
              <a:gd name="connsiteY1" fmla="*/ 0 h 6858000"/>
              <a:gd name="connsiteX2" fmla="*/ 6840071 w 6840071"/>
              <a:gd name="connsiteY2" fmla="*/ 6858000 h 6858000"/>
              <a:gd name="connsiteX3" fmla="*/ 0 w 6840071"/>
              <a:gd name="connsiteY3" fmla="*/ 6858000 h 6858000"/>
              <a:gd name="connsiteX4" fmla="*/ 948267 w 6840071"/>
              <a:gd name="connsiteY4" fmla="*/ 3166533 h 6858000"/>
              <a:gd name="connsiteX5" fmla="*/ 0 w 6840071"/>
              <a:gd name="connsiteY5" fmla="*/ 0 h 6858000"/>
              <a:gd name="connsiteX0" fmla="*/ 0 w 6840071"/>
              <a:gd name="connsiteY0" fmla="*/ 0 h 6858000"/>
              <a:gd name="connsiteX1" fmla="*/ 6840071 w 6840071"/>
              <a:gd name="connsiteY1" fmla="*/ 0 h 6858000"/>
              <a:gd name="connsiteX2" fmla="*/ 6840071 w 6840071"/>
              <a:gd name="connsiteY2" fmla="*/ 6858000 h 6858000"/>
              <a:gd name="connsiteX3" fmla="*/ 0 w 6840071"/>
              <a:gd name="connsiteY3" fmla="*/ 6858000 h 6858000"/>
              <a:gd name="connsiteX4" fmla="*/ 948267 w 6840071"/>
              <a:gd name="connsiteY4" fmla="*/ 3166533 h 6858000"/>
              <a:gd name="connsiteX5" fmla="*/ 0 w 6840071"/>
              <a:gd name="connsiteY5" fmla="*/ 0 h 6858000"/>
              <a:gd name="connsiteX0" fmla="*/ 0 w 6840071"/>
              <a:gd name="connsiteY0" fmla="*/ 0 h 6858000"/>
              <a:gd name="connsiteX1" fmla="*/ 6840071 w 6840071"/>
              <a:gd name="connsiteY1" fmla="*/ 0 h 6858000"/>
              <a:gd name="connsiteX2" fmla="*/ 6840071 w 6840071"/>
              <a:gd name="connsiteY2" fmla="*/ 6858000 h 6858000"/>
              <a:gd name="connsiteX3" fmla="*/ 0 w 6840071"/>
              <a:gd name="connsiteY3" fmla="*/ 6858000 h 6858000"/>
              <a:gd name="connsiteX4" fmla="*/ 948267 w 6840071"/>
              <a:gd name="connsiteY4" fmla="*/ 3166533 h 6858000"/>
              <a:gd name="connsiteX5" fmla="*/ 0 w 6840071"/>
              <a:gd name="connsiteY5" fmla="*/ 0 h 6858000"/>
              <a:gd name="connsiteX0" fmla="*/ 0 w 6840071"/>
              <a:gd name="connsiteY0" fmla="*/ 0 h 6858000"/>
              <a:gd name="connsiteX1" fmla="*/ 6840071 w 6840071"/>
              <a:gd name="connsiteY1" fmla="*/ 0 h 6858000"/>
              <a:gd name="connsiteX2" fmla="*/ 6840071 w 6840071"/>
              <a:gd name="connsiteY2" fmla="*/ 6858000 h 6858000"/>
              <a:gd name="connsiteX3" fmla="*/ 0 w 6840071"/>
              <a:gd name="connsiteY3" fmla="*/ 6858000 h 6858000"/>
              <a:gd name="connsiteX4" fmla="*/ 948267 w 6840071"/>
              <a:gd name="connsiteY4" fmla="*/ 3166533 h 6858000"/>
              <a:gd name="connsiteX5" fmla="*/ 0 w 6840071"/>
              <a:gd name="connsiteY5" fmla="*/ 0 h 6858000"/>
              <a:gd name="connsiteX0" fmla="*/ 0 w 6840071"/>
              <a:gd name="connsiteY0" fmla="*/ 0 h 6858000"/>
              <a:gd name="connsiteX1" fmla="*/ 6840071 w 6840071"/>
              <a:gd name="connsiteY1" fmla="*/ 0 h 6858000"/>
              <a:gd name="connsiteX2" fmla="*/ 6840071 w 6840071"/>
              <a:gd name="connsiteY2" fmla="*/ 6858000 h 6858000"/>
              <a:gd name="connsiteX3" fmla="*/ 0 w 6840071"/>
              <a:gd name="connsiteY3" fmla="*/ 6858000 h 6858000"/>
              <a:gd name="connsiteX4" fmla="*/ 948267 w 6840071"/>
              <a:gd name="connsiteY4" fmla="*/ 3166533 h 6858000"/>
              <a:gd name="connsiteX5" fmla="*/ 0 w 6840071"/>
              <a:gd name="connsiteY5" fmla="*/ 0 h 6858000"/>
              <a:gd name="connsiteX0" fmla="*/ 0 w 6840071"/>
              <a:gd name="connsiteY0" fmla="*/ 0 h 6858000"/>
              <a:gd name="connsiteX1" fmla="*/ 6840071 w 6840071"/>
              <a:gd name="connsiteY1" fmla="*/ 0 h 6858000"/>
              <a:gd name="connsiteX2" fmla="*/ 6840071 w 6840071"/>
              <a:gd name="connsiteY2" fmla="*/ 6858000 h 6858000"/>
              <a:gd name="connsiteX3" fmla="*/ 0 w 6840071"/>
              <a:gd name="connsiteY3" fmla="*/ 6858000 h 6858000"/>
              <a:gd name="connsiteX4" fmla="*/ 897467 w 6840071"/>
              <a:gd name="connsiteY4" fmla="*/ 3285067 h 6858000"/>
              <a:gd name="connsiteX5" fmla="*/ 0 w 6840071"/>
              <a:gd name="connsiteY5" fmla="*/ 0 h 6858000"/>
              <a:gd name="connsiteX0" fmla="*/ 0 w 6840071"/>
              <a:gd name="connsiteY0" fmla="*/ 0 h 6858000"/>
              <a:gd name="connsiteX1" fmla="*/ 6840071 w 6840071"/>
              <a:gd name="connsiteY1" fmla="*/ 0 h 6858000"/>
              <a:gd name="connsiteX2" fmla="*/ 6840071 w 6840071"/>
              <a:gd name="connsiteY2" fmla="*/ 6858000 h 6858000"/>
              <a:gd name="connsiteX3" fmla="*/ 0 w 6840071"/>
              <a:gd name="connsiteY3" fmla="*/ 6858000 h 6858000"/>
              <a:gd name="connsiteX4" fmla="*/ 897467 w 6840071"/>
              <a:gd name="connsiteY4" fmla="*/ 3285067 h 6858000"/>
              <a:gd name="connsiteX5" fmla="*/ 0 w 6840071"/>
              <a:gd name="connsiteY5" fmla="*/ 0 h 6858000"/>
              <a:gd name="connsiteX0" fmla="*/ 1229521 w 8069592"/>
              <a:gd name="connsiteY0" fmla="*/ 0 h 6858000"/>
              <a:gd name="connsiteX1" fmla="*/ 8069592 w 8069592"/>
              <a:gd name="connsiteY1" fmla="*/ 0 h 6858000"/>
              <a:gd name="connsiteX2" fmla="*/ 8069592 w 8069592"/>
              <a:gd name="connsiteY2" fmla="*/ 6858000 h 6858000"/>
              <a:gd name="connsiteX3" fmla="*/ 1229521 w 8069592"/>
              <a:gd name="connsiteY3" fmla="*/ 6858000 h 6858000"/>
              <a:gd name="connsiteX4" fmla="*/ 17 w 8069592"/>
              <a:gd name="connsiteY4" fmla="*/ 3149600 h 6858000"/>
              <a:gd name="connsiteX5" fmla="*/ 1229521 w 8069592"/>
              <a:gd name="connsiteY5" fmla="*/ 0 h 6858000"/>
              <a:gd name="connsiteX0" fmla="*/ 1470308 w 8310379"/>
              <a:gd name="connsiteY0" fmla="*/ 0 h 6858000"/>
              <a:gd name="connsiteX1" fmla="*/ 8310379 w 8310379"/>
              <a:gd name="connsiteY1" fmla="*/ 0 h 6858000"/>
              <a:gd name="connsiteX2" fmla="*/ 8310379 w 8310379"/>
              <a:gd name="connsiteY2" fmla="*/ 6858000 h 6858000"/>
              <a:gd name="connsiteX3" fmla="*/ 1470308 w 8310379"/>
              <a:gd name="connsiteY3" fmla="*/ 6858000 h 6858000"/>
              <a:gd name="connsiteX4" fmla="*/ 14 w 8310379"/>
              <a:gd name="connsiteY4" fmla="*/ 3335867 h 6858000"/>
              <a:gd name="connsiteX5" fmla="*/ 1470308 w 8310379"/>
              <a:gd name="connsiteY5" fmla="*/ 0 h 6858000"/>
              <a:gd name="connsiteX0" fmla="*/ 1470313 w 8310384"/>
              <a:gd name="connsiteY0" fmla="*/ 0 h 6858000"/>
              <a:gd name="connsiteX1" fmla="*/ 8310384 w 8310384"/>
              <a:gd name="connsiteY1" fmla="*/ 0 h 6858000"/>
              <a:gd name="connsiteX2" fmla="*/ 8310384 w 8310384"/>
              <a:gd name="connsiteY2" fmla="*/ 6858000 h 6858000"/>
              <a:gd name="connsiteX3" fmla="*/ 1470313 w 8310384"/>
              <a:gd name="connsiteY3" fmla="*/ 6858000 h 6858000"/>
              <a:gd name="connsiteX4" fmla="*/ 19 w 8310384"/>
              <a:gd name="connsiteY4" fmla="*/ 3335867 h 6858000"/>
              <a:gd name="connsiteX5" fmla="*/ 1470313 w 8310384"/>
              <a:gd name="connsiteY5" fmla="*/ 0 h 6858000"/>
              <a:gd name="connsiteX0" fmla="*/ 1470313 w 8310384"/>
              <a:gd name="connsiteY0" fmla="*/ 0 h 6858000"/>
              <a:gd name="connsiteX1" fmla="*/ 8310384 w 8310384"/>
              <a:gd name="connsiteY1" fmla="*/ 0 h 6858000"/>
              <a:gd name="connsiteX2" fmla="*/ 8310384 w 8310384"/>
              <a:gd name="connsiteY2" fmla="*/ 6858000 h 6858000"/>
              <a:gd name="connsiteX3" fmla="*/ 1470313 w 8310384"/>
              <a:gd name="connsiteY3" fmla="*/ 6858000 h 6858000"/>
              <a:gd name="connsiteX4" fmla="*/ 19 w 8310384"/>
              <a:gd name="connsiteY4" fmla="*/ 3335867 h 6858000"/>
              <a:gd name="connsiteX5" fmla="*/ 1470313 w 831038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10384" h="6858000">
                <a:moveTo>
                  <a:pt x="1470313" y="0"/>
                </a:moveTo>
                <a:lnTo>
                  <a:pt x="8310384" y="0"/>
                </a:lnTo>
                <a:lnTo>
                  <a:pt x="8310384" y="6858000"/>
                </a:lnTo>
                <a:lnTo>
                  <a:pt x="1470313" y="6858000"/>
                </a:lnTo>
                <a:cubicBezTo>
                  <a:pt x="1247730" y="6790266"/>
                  <a:pt x="-5625" y="5475111"/>
                  <a:pt x="19" y="3335867"/>
                </a:cubicBezTo>
                <a:cubicBezTo>
                  <a:pt x="5663" y="1196623"/>
                  <a:pt x="1257746" y="124177"/>
                  <a:pt x="14703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3918A6-2121-7D42-9465-E0A15DEA94D2}"/>
              </a:ext>
            </a:extLst>
          </p:cNvPr>
          <p:cNvSpPr txBox="1"/>
          <p:nvPr/>
        </p:nvSpPr>
        <p:spPr>
          <a:xfrm>
            <a:off x="6300697" y="2003500"/>
            <a:ext cx="58489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spc="300" dirty="0">
                <a:latin typeface="Futura" panose="020B0602020204020303" pitchFamily="34" charset="-79"/>
                <a:cs typeface="Futura" panose="020B0602020204020303" pitchFamily="34" charset="-79"/>
              </a:rPr>
              <a:t>muse</a:t>
            </a:r>
            <a:endParaRPr lang="en-US" sz="11500" b="1" spc="300" dirty="0">
              <a:latin typeface="Futura" panose="020B0602020204020303" pitchFamily="34" charset="-79"/>
              <a:cs typeface="Futura" panose="020B0602020204020303" pitchFamily="34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73B170-18BD-FB41-B37E-BEA3DC531360}"/>
              </a:ext>
            </a:extLst>
          </p:cNvPr>
          <p:cNvSpPr txBox="1"/>
          <p:nvPr/>
        </p:nvSpPr>
        <p:spPr>
          <a:xfrm>
            <a:off x="7682006" y="3927103"/>
            <a:ext cx="3800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ai</a:t>
            </a:r>
            <a:r>
              <a:rPr lang="en-US" sz="3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generated music</a:t>
            </a:r>
          </a:p>
        </p:txBody>
      </p:sp>
    </p:spTree>
    <p:extLst>
      <p:ext uri="{BB962C8B-B14F-4D97-AF65-F5344CB8AC3E}">
        <p14:creationId xmlns:p14="http://schemas.microsoft.com/office/powerpoint/2010/main" val="65369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E01B4B-70F3-B845-AFA4-C04E9993D784}"/>
              </a:ext>
            </a:extLst>
          </p:cNvPr>
          <p:cNvSpPr/>
          <p:nvPr/>
        </p:nvSpPr>
        <p:spPr>
          <a:xfrm flipV="1">
            <a:off x="-24464" y="-39505"/>
            <a:ext cx="12259733" cy="3112066"/>
          </a:xfrm>
          <a:custGeom>
            <a:avLst/>
            <a:gdLst>
              <a:gd name="connsiteX0" fmla="*/ 0 w 12192000"/>
              <a:gd name="connsiteY0" fmla="*/ 0 h 2874936"/>
              <a:gd name="connsiteX1" fmla="*/ 12192000 w 12192000"/>
              <a:gd name="connsiteY1" fmla="*/ 0 h 2874936"/>
              <a:gd name="connsiteX2" fmla="*/ 12192000 w 12192000"/>
              <a:gd name="connsiteY2" fmla="*/ 2874936 h 2874936"/>
              <a:gd name="connsiteX3" fmla="*/ 0 w 12192000"/>
              <a:gd name="connsiteY3" fmla="*/ 2874936 h 2874936"/>
              <a:gd name="connsiteX4" fmla="*/ 0 w 12192000"/>
              <a:gd name="connsiteY4" fmla="*/ 0 h 2874936"/>
              <a:gd name="connsiteX0" fmla="*/ 0 w 12192000"/>
              <a:gd name="connsiteY0" fmla="*/ 1503335 h 4378271"/>
              <a:gd name="connsiteX1" fmla="*/ 3208149 w 12192000"/>
              <a:gd name="connsiteY1" fmla="*/ 0 h 4378271"/>
              <a:gd name="connsiteX2" fmla="*/ 12192000 w 12192000"/>
              <a:gd name="connsiteY2" fmla="*/ 1503335 h 4378271"/>
              <a:gd name="connsiteX3" fmla="*/ 12192000 w 12192000"/>
              <a:gd name="connsiteY3" fmla="*/ 4378271 h 4378271"/>
              <a:gd name="connsiteX4" fmla="*/ 0 w 12192000"/>
              <a:gd name="connsiteY4" fmla="*/ 4378271 h 4378271"/>
              <a:gd name="connsiteX5" fmla="*/ 0 w 12192000"/>
              <a:gd name="connsiteY5" fmla="*/ 1503335 h 4378271"/>
              <a:gd name="connsiteX0" fmla="*/ 0 w 12192000"/>
              <a:gd name="connsiteY0" fmla="*/ 1510107 h 4385043"/>
              <a:gd name="connsiteX1" fmla="*/ 3208149 w 12192000"/>
              <a:gd name="connsiteY1" fmla="*/ 6772 h 4385043"/>
              <a:gd name="connsiteX2" fmla="*/ 12192000 w 12192000"/>
              <a:gd name="connsiteY2" fmla="*/ 1510107 h 4385043"/>
              <a:gd name="connsiteX3" fmla="*/ 12192000 w 12192000"/>
              <a:gd name="connsiteY3" fmla="*/ 4385043 h 4385043"/>
              <a:gd name="connsiteX4" fmla="*/ 0 w 12192000"/>
              <a:gd name="connsiteY4" fmla="*/ 4385043 h 4385043"/>
              <a:gd name="connsiteX5" fmla="*/ 0 w 12192000"/>
              <a:gd name="connsiteY5" fmla="*/ 1510107 h 4385043"/>
              <a:gd name="connsiteX0" fmla="*/ 0 w 12192000"/>
              <a:gd name="connsiteY0" fmla="*/ 1340757 h 4215693"/>
              <a:gd name="connsiteX1" fmla="*/ 3611105 w 12192000"/>
              <a:gd name="connsiteY1" fmla="*/ 7903 h 4215693"/>
              <a:gd name="connsiteX2" fmla="*/ 12192000 w 12192000"/>
              <a:gd name="connsiteY2" fmla="*/ 1340757 h 4215693"/>
              <a:gd name="connsiteX3" fmla="*/ 12192000 w 12192000"/>
              <a:gd name="connsiteY3" fmla="*/ 4215693 h 4215693"/>
              <a:gd name="connsiteX4" fmla="*/ 0 w 12192000"/>
              <a:gd name="connsiteY4" fmla="*/ 4215693 h 4215693"/>
              <a:gd name="connsiteX5" fmla="*/ 0 w 12192000"/>
              <a:gd name="connsiteY5" fmla="*/ 1340757 h 4215693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1341236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1341236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829792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829792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62689 h 4237625"/>
              <a:gd name="connsiteX1" fmla="*/ 3611105 w 12192000"/>
              <a:gd name="connsiteY1" fmla="*/ 29835 h 4237625"/>
              <a:gd name="connsiteX2" fmla="*/ 8522633 w 12192000"/>
              <a:gd name="connsiteY2" fmla="*/ 2958011 h 4237625"/>
              <a:gd name="connsiteX3" fmla="*/ 12192000 w 12192000"/>
              <a:gd name="connsiteY3" fmla="*/ 851245 h 4237625"/>
              <a:gd name="connsiteX4" fmla="*/ 12192000 w 12192000"/>
              <a:gd name="connsiteY4" fmla="*/ 4237625 h 4237625"/>
              <a:gd name="connsiteX5" fmla="*/ 0 w 12192000"/>
              <a:gd name="connsiteY5" fmla="*/ 4237625 h 4237625"/>
              <a:gd name="connsiteX6" fmla="*/ 0 w 12192000"/>
              <a:gd name="connsiteY6" fmla="*/ 1362689 h 4237625"/>
              <a:gd name="connsiteX0" fmla="*/ 0 w 12192000"/>
              <a:gd name="connsiteY0" fmla="*/ 1351597 h 4226533"/>
              <a:gd name="connsiteX1" fmla="*/ 3611105 w 12192000"/>
              <a:gd name="connsiteY1" fmla="*/ 18743 h 4226533"/>
              <a:gd name="connsiteX2" fmla="*/ 8539567 w 12192000"/>
              <a:gd name="connsiteY2" fmla="*/ 2578960 h 4226533"/>
              <a:gd name="connsiteX3" fmla="*/ 12192000 w 12192000"/>
              <a:gd name="connsiteY3" fmla="*/ 840153 h 4226533"/>
              <a:gd name="connsiteX4" fmla="*/ 12192000 w 12192000"/>
              <a:gd name="connsiteY4" fmla="*/ 4226533 h 4226533"/>
              <a:gd name="connsiteX5" fmla="*/ 0 w 12192000"/>
              <a:gd name="connsiteY5" fmla="*/ 4226533 h 4226533"/>
              <a:gd name="connsiteX6" fmla="*/ 0 w 12192000"/>
              <a:gd name="connsiteY6" fmla="*/ 1351597 h 4226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226533">
                <a:moveTo>
                  <a:pt x="0" y="1351597"/>
                </a:moveTo>
                <a:cubicBezTo>
                  <a:pt x="1100380" y="1351597"/>
                  <a:pt x="2187844" y="-185818"/>
                  <a:pt x="3611105" y="18743"/>
                </a:cubicBezTo>
                <a:cubicBezTo>
                  <a:pt x="5034366" y="223304"/>
                  <a:pt x="7109418" y="2442058"/>
                  <a:pt x="8539567" y="2578960"/>
                </a:cubicBezTo>
                <a:cubicBezTo>
                  <a:pt x="9969716" y="2715862"/>
                  <a:pt x="11601342" y="593472"/>
                  <a:pt x="12192000" y="840153"/>
                </a:cubicBezTo>
                <a:lnTo>
                  <a:pt x="12192000" y="4226533"/>
                </a:lnTo>
                <a:lnTo>
                  <a:pt x="0" y="4226533"/>
                </a:lnTo>
                <a:lnTo>
                  <a:pt x="0" y="1351597"/>
                </a:lnTo>
                <a:close/>
              </a:path>
            </a:pathLst>
          </a:custGeom>
          <a:gradFill>
            <a:gsLst>
              <a:gs pos="74000">
                <a:srgbClr val="0C85A2">
                  <a:lumMod val="84000"/>
                </a:srgbClr>
              </a:gs>
              <a:gs pos="0">
                <a:srgbClr val="00DFEE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9D1E2AD-C986-664D-ACB5-A86F372CF30A}"/>
              </a:ext>
            </a:extLst>
          </p:cNvPr>
          <p:cNvSpPr/>
          <p:nvPr/>
        </p:nvSpPr>
        <p:spPr>
          <a:xfrm flipV="1">
            <a:off x="-24463" y="-441996"/>
            <a:ext cx="12259733" cy="3014652"/>
          </a:xfrm>
          <a:custGeom>
            <a:avLst/>
            <a:gdLst>
              <a:gd name="connsiteX0" fmla="*/ 0 w 12192000"/>
              <a:gd name="connsiteY0" fmla="*/ 0 h 2874936"/>
              <a:gd name="connsiteX1" fmla="*/ 12192000 w 12192000"/>
              <a:gd name="connsiteY1" fmla="*/ 0 h 2874936"/>
              <a:gd name="connsiteX2" fmla="*/ 12192000 w 12192000"/>
              <a:gd name="connsiteY2" fmla="*/ 2874936 h 2874936"/>
              <a:gd name="connsiteX3" fmla="*/ 0 w 12192000"/>
              <a:gd name="connsiteY3" fmla="*/ 2874936 h 2874936"/>
              <a:gd name="connsiteX4" fmla="*/ 0 w 12192000"/>
              <a:gd name="connsiteY4" fmla="*/ 0 h 2874936"/>
              <a:gd name="connsiteX0" fmla="*/ 0 w 12192000"/>
              <a:gd name="connsiteY0" fmla="*/ 1503335 h 4378271"/>
              <a:gd name="connsiteX1" fmla="*/ 3208149 w 12192000"/>
              <a:gd name="connsiteY1" fmla="*/ 0 h 4378271"/>
              <a:gd name="connsiteX2" fmla="*/ 12192000 w 12192000"/>
              <a:gd name="connsiteY2" fmla="*/ 1503335 h 4378271"/>
              <a:gd name="connsiteX3" fmla="*/ 12192000 w 12192000"/>
              <a:gd name="connsiteY3" fmla="*/ 4378271 h 4378271"/>
              <a:gd name="connsiteX4" fmla="*/ 0 w 12192000"/>
              <a:gd name="connsiteY4" fmla="*/ 4378271 h 4378271"/>
              <a:gd name="connsiteX5" fmla="*/ 0 w 12192000"/>
              <a:gd name="connsiteY5" fmla="*/ 1503335 h 4378271"/>
              <a:gd name="connsiteX0" fmla="*/ 0 w 12192000"/>
              <a:gd name="connsiteY0" fmla="*/ 1510107 h 4385043"/>
              <a:gd name="connsiteX1" fmla="*/ 3208149 w 12192000"/>
              <a:gd name="connsiteY1" fmla="*/ 6772 h 4385043"/>
              <a:gd name="connsiteX2" fmla="*/ 12192000 w 12192000"/>
              <a:gd name="connsiteY2" fmla="*/ 1510107 h 4385043"/>
              <a:gd name="connsiteX3" fmla="*/ 12192000 w 12192000"/>
              <a:gd name="connsiteY3" fmla="*/ 4385043 h 4385043"/>
              <a:gd name="connsiteX4" fmla="*/ 0 w 12192000"/>
              <a:gd name="connsiteY4" fmla="*/ 4385043 h 4385043"/>
              <a:gd name="connsiteX5" fmla="*/ 0 w 12192000"/>
              <a:gd name="connsiteY5" fmla="*/ 1510107 h 4385043"/>
              <a:gd name="connsiteX0" fmla="*/ 0 w 12192000"/>
              <a:gd name="connsiteY0" fmla="*/ 1340757 h 4215693"/>
              <a:gd name="connsiteX1" fmla="*/ 3611105 w 12192000"/>
              <a:gd name="connsiteY1" fmla="*/ 7903 h 4215693"/>
              <a:gd name="connsiteX2" fmla="*/ 12192000 w 12192000"/>
              <a:gd name="connsiteY2" fmla="*/ 1340757 h 4215693"/>
              <a:gd name="connsiteX3" fmla="*/ 12192000 w 12192000"/>
              <a:gd name="connsiteY3" fmla="*/ 4215693 h 4215693"/>
              <a:gd name="connsiteX4" fmla="*/ 0 w 12192000"/>
              <a:gd name="connsiteY4" fmla="*/ 4215693 h 4215693"/>
              <a:gd name="connsiteX5" fmla="*/ 0 w 12192000"/>
              <a:gd name="connsiteY5" fmla="*/ 1340757 h 4215693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1341236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1341236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829792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829792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542050 h 3416986"/>
              <a:gd name="connsiteX1" fmla="*/ 3611105 w 12192000"/>
              <a:gd name="connsiteY1" fmla="*/ 1409955 h 3416986"/>
              <a:gd name="connsiteX2" fmla="*/ 8539566 w 12192000"/>
              <a:gd name="connsiteY2" fmla="*/ 1332465 h 3416986"/>
              <a:gd name="connsiteX3" fmla="*/ 12192000 w 12192000"/>
              <a:gd name="connsiteY3" fmla="*/ 30606 h 3416986"/>
              <a:gd name="connsiteX4" fmla="*/ 12192000 w 12192000"/>
              <a:gd name="connsiteY4" fmla="*/ 3416986 h 3416986"/>
              <a:gd name="connsiteX5" fmla="*/ 0 w 12192000"/>
              <a:gd name="connsiteY5" fmla="*/ 3416986 h 3416986"/>
              <a:gd name="connsiteX6" fmla="*/ 0 w 12192000"/>
              <a:gd name="connsiteY6" fmla="*/ 542050 h 3416986"/>
              <a:gd name="connsiteX0" fmla="*/ 0 w 12222997"/>
              <a:gd name="connsiteY0" fmla="*/ 0 h 3758339"/>
              <a:gd name="connsiteX1" fmla="*/ 3642102 w 12222997"/>
              <a:gd name="connsiteY1" fmla="*/ 1751308 h 3758339"/>
              <a:gd name="connsiteX2" fmla="*/ 8570563 w 12222997"/>
              <a:gd name="connsiteY2" fmla="*/ 1673818 h 3758339"/>
              <a:gd name="connsiteX3" fmla="*/ 12222997 w 12222997"/>
              <a:gd name="connsiteY3" fmla="*/ 371959 h 3758339"/>
              <a:gd name="connsiteX4" fmla="*/ 12222997 w 12222997"/>
              <a:gd name="connsiteY4" fmla="*/ 3758339 h 3758339"/>
              <a:gd name="connsiteX5" fmla="*/ 30997 w 12222997"/>
              <a:gd name="connsiteY5" fmla="*/ 3758339 h 3758339"/>
              <a:gd name="connsiteX6" fmla="*/ 0 w 12222997"/>
              <a:gd name="connsiteY6" fmla="*/ 0 h 3758339"/>
              <a:gd name="connsiteX0" fmla="*/ 0 w 12222997"/>
              <a:gd name="connsiteY0" fmla="*/ 47512 h 3805851"/>
              <a:gd name="connsiteX1" fmla="*/ 3642102 w 12222997"/>
              <a:gd name="connsiteY1" fmla="*/ 1798820 h 3805851"/>
              <a:gd name="connsiteX2" fmla="*/ 8400081 w 12222997"/>
              <a:gd name="connsiteY2" fmla="*/ 78510 h 3805851"/>
              <a:gd name="connsiteX3" fmla="*/ 12222997 w 12222997"/>
              <a:gd name="connsiteY3" fmla="*/ 419471 h 3805851"/>
              <a:gd name="connsiteX4" fmla="*/ 12222997 w 12222997"/>
              <a:gd name="connsiteY4" fmla="*/ 3805851 h 3805851"/>
              <a:gd name="connsiteX5" fmla="*/ 30997 w 12222997"/>
              <a:gd name="connsiteY5" fmla="*/ 3805851 h 3805851"/>
              <a:gd name="connsiteX6" fmla="*/ 0 w 12222997"/>
              <a:gd name="connsiteY6" fmla="*/ 47512 h 3805851"/>
              <a:gd name="connsiteX0" fmla="*/ 0 w 12222997"/>
              <a:gd name="connsiteY0" fmla="*/ 0 h 3758339"/>
              <a:gd name="connsiteX1" fmla="*/ 3642102 w 12222997"/>
              <a:gd name="connsiteY1" fmla="*/ 1751308 h 3758339"/>
              <a:gd name="connsiteX2" fmla="*/ 8400081 w 12222997"/>
              <a:gd name="connsiteY2" fmla="*/ 30998 h 3758339"/>
              <a:gd name="connsiteX3" fmla="*/ 12222997 w 12222997"/>
              <a:gd name="connsiteY3" fmla="*/ 1177871 h 3758339"/>
              <a:gd name="connsiteX4" fmla="*/ 12222997 w 12222997"/>
              <a:gd name="connsiteY4" fmla="*/ 3758339 h 3758339"/>
              <a:gd name="connsiteX5" fmla="*/ 30997 w 12222997"/>
              <a:gd name="connsiteY5" fmla="*/ 3758339 h 3758339"/>
              <a:gd name="connsiteX6" fmla="*/ 0 w 12222997"/>
              <a:gd name="connsiteY6" fmla="*/ 0 h 3758339"/>
              <a:gd name="connsiteX0" fmla="*/ 0 w 12222997"/>
              <a:gd name="connsiteY0" fmla="*/ 0 h 3758339"/>
              <a:gd name="connsiteX1" fmla="*/ 3642102 w 12222997"/>
              <a:gd name="connsiteY1" fmla="*/ 1751308 h 3758339"/>
              <a:gd name="connsiteX2" fmla="*/ 8400081 w 12222997"/>
              <a:gd name="connsiteY2" fmla="*/ 30998 h 3758339"/>
              <a:gd name="connsiteX3" fmla="*/ 12222997 w 12222997"/>
              <a:gd name="connsiteY3" fmla="*/ 1177871 h 3758339"/>
              <a:gd name="connsiteX4" fmla="*/ 12222997 w 12222997"/>
              <a:gd name="connsiteY4" fmla="*/ 3308889 h 3758339"/>
              <a:gd name="connsiteX5" fmla="*/ 30997 w 12222997"/>
              <a:gd name="connsiteY5" fmla="*/ 3758339 h 3758339"/>
              <a:gd name="connsiteX6" fmla="*/ 0 w 12222997"/>
              <a:gd name="connsiteY6" fmla="*/ 0 h 3758339"/>
              <a:gd name="connsiteX0" fmla="*/ 0 w 12222997"/>
              <a:gd name="connsiteY0" fmla="*/ 0 h 3339885"/>
              <a:gd name="connsiteX1" fmla="*/ 3642102 w 12222997"/>
              <a:gd name="connsiteY1" fmla="*/ 1751308 h 3339885"/>
              <a:gd name="connsiteX2" fmla="*/ 8400081 w 12222997"/>
              <a:gd name="connsiteY2" fmla="*/ 30998 h 3339885"/>
              <a:gd name="connsiteX3" fmla="*/ 12222997 w 12222997"/>
              <a:gd name="connsiteY3" fmla="*/ 1177871 h 3339885"/>
              <a:gd name="connsiteX4" fmla="*/ 12222997 w 12222997"/>
              <a:gd name="connsiteY4" fmla="*/ 3308889 h 3339885"/>
              <a:gd name="connsiteX5" fmla="*/ 30997 w 12222997"/>
              <a:gd name="connsiteY5" fmla="*/ 3339885 h 3339885"/>
              <a:gd name="connsiteX6" fmla="*/ 0 w 12222997"/>
              <a:gd name="connsiteY6" fmla="*/ 0 h 3339885"/>
              <a:gd name="connsiteX0" fmla="*/ 0 w 12222997"/>
              <a:gd name="connsiteY0" fmla="*/ 0 h 3353494"/>
              <a:gd name="connsiteX1" fmla="*/ 3642102 w 12222997"/>
              <a:gd name="connsiteY1" fmla="*/ 1751308 h 3353494"/>
              <a:gd name="connsiteX2" fmla="*/ 8400081 w 12222997"/>
              <a:gd name="connsiteY2" fmla="*/ 30998 h 3353494"/>
              <a:gd name="connsiteX3" fmla="*/ 12222997 w 12222997"/>
              <a:gd name="connsiteY3" fmla="*/ 1177871 h 3353494"/>
              <a:gd name="connsiteX4" fmla="*/ 12211845 w 12222997"/>
              <a:gd name="connsiteY4" fmla="*/ 3353494 h 3353494"/>
              <a:gd name="connsiteX5" fmla="*/ 30997 w 12222997"/>
              <a:gd name="connsiteY5" fmla="*/ 3339885 h 3353494"/>
              <a:gd name="connsiteX6" fmla="*/ 0 w 12222997"/>
              <a:gd name="connsiteY6" fmla="*/ 0 h 3353494"/>
              <a:gd name="connsiteX0" fmla="*/ 0 w 12240926"/>
              <a:gd name="connsiteY0" fmla="*/ 0 h 3712082"/>
              <a:gd name="connsiteX1" fmla="*/ 3660031 w 12240926"/>
              <a:gd name="connsiteY1" fmla="*/ 2109896 h 3712082"/>
              <a:gd name="connsiteX2" fmla="*/ 8418010 w 12240926"/>
              <a:gd name="connsiteY2" fmla="*/ 389586 h 3712082"/>
              <a:gd name="connsiteX3" fmla="*/ 12240926 w 12240926"/>
              <a:gd name="connsiteY3" fmla="*/ 1536459 h 3712082"/>
              <a:gd name="connsiteX4" fmla="*/ 12229774 w 12240926"/>
              <a:gd name="connsiteY4" fmla="*/ 3712082 h 3712082"/>
              <a:gd name="connsiteX5" fmla="*/ 48926 w 12240926"/>
              <a:gd name="connsiteY5" fmla="*/ 3698473 h 3712082"/>
              <a:gd name="connsiteX6" fmla="*/ 0 w 12240926"/>
              <a:gd name="connsiteY6" fmla="*/ 0 h 3712082"/>
              <a:gd name="connsiteX0" fmla="*/ 0 w 12240926"/>
              <a:gd name="connsiteY0" fmla="*/ 0 h 3712082"/>
              <a:gd name="connsiteX1" fmla="*/ 2548408 w 12240926"/>
              <a:gd name="connsiteY1" fmla="*/ 2450555 h 3712082"/>
              <a:gd name="connsiteX2" fmla="*/ 8418010 w 12240926"/>
              <a:gd name="connsiteY2" fmla="*/ 389586 h 3712082"/>
              <a:gd name="connsiteX3" fmla="*/ 12240926 w 12240926"/>
              <a:gd name="connsiteY3" fmla="*/ 1536459 h 3712082"/>
              <a:gd name="connsiteX4" fmla="*/ 12229774 w 12240926"/>
              <a:gd name="connsiteY4" fmla="*/ 3712082 h 3712082"/>
              <a:gd name="connsiteX5" fmla="*/ 48926 w 12240926"/>
              <a:gd name="connsiteY5" fmla="*/ 3698473 h 3712082"/>
              <a:gd name="connsiteX6" fmla="*/ 0 w 12240926"/>
              <a:gd name="connsiteY6" fmla="*/ 0 h 3712082"/>
              <a:gd name="connsiteX0" fmla="*/ 0 w 12240926"/>
              <a:gd name="connsiteY0" fmla="*/ 247691 h 3959773"/>
              <a:gd name="connsiteX1" fmla="*/ 2548408 w 12240926"/>
              <a:gd name="connsiteY1" fmla="*/ 2698246 h 3959773"/>
              <a:gd name="connsiteX2" fmla="*/ 6230622 w 12240926"/>
              <a:gd name="connsiteY2" fmla="*/ 9748 h 3959773"/>
              <a:gd name="connsiteX3" fmla="*/ 12240926 w 12240926"/>
              <a:gd name="connsiteY3" fmla="*/ 1784150 h 3959773"/>
              <a:gd name="connsiteX4" fmla="*/ 12229774 w 12240926"/>
              <a:gd name="connsiteY4" fmla="*/ 3959773 h 3959773"/>
              <a:gd name="connsiteX5" fmla="*/ 48926 w 12240926"/>
              <a:gd name="connsiteY5" fmla="*/ 3946164 h 3959773"/>
              <a:gd name="connsiteX6" fmla="*/ 0 w 12240926"/>
              <a:gd name="connsiteY6" fmla="*/ 247691 h 3959773"/>
              <a:gd name="connsiteX0" fmla="*/ 0 w 12240926"/>
              <a:gd name="connsiteY0" fmla="*/ 238146 h 3950228"/>
              <a:gd name="connsiteX1" fmla="*/ 2548408 w 12240926"/>
              <a:gd name="connsiteY1" fmla="*/ 2688701 h 3950228"/>
              <a:gd name="connsiteX2" fmla="*/ 6230622 w 12240926"/>
              <a:gd name="connsiteY2" fmla="*/ 203 h 3950228"/>
              <a:gd name="connsiteX3" fmla="*/ 12240926 w 12240926"/>
              <a:gd name="connsiteY3" fmla="*/ 1774605 h 3950228"/>
              <a:gd name="connsiteX4" fmla="*/ 12229774 w 12240926"/>
              <a:gd name="connsiteY4" fmla="*/ 3950228 h 3950228"/>
              <a:gd name="connsiteX5" fmla="*/ 48926 w 12240926"/>
              <a:gd name="connsiteY5" fmla="*/ 3936619 h 3950228"/>
              <a:gd name="connsiteX6" fmla="*/ 0 w 12240926"/>
              <a:gd name="connsiteY6" fmla="*/ 238146 h 3950228"/>
              <a:gd name="connsiteX0" fmla="*/ 0 w 12240926"/>
              <a:gd name="connsiteY0" fmla="*/ 239236 h 3951318"/>
              <a:gd name="connsiteX1" fmla="*/ 2548408 w 12240926"/>
              <a:gd name="connsiteY1" fmla="*/ 2689791 h 3951318"/>
              <a:gd name="connsiteX2" fmla="*/ 6230622 w 12240926"/>
              <a:gd name="connsiteY2" fmla="*/ 1293 h 3951318"/>
              <a:gd name="connsiteX3" fmla="*/ 9479798 w 12240926"/>
              <a:gd name="connsiteY3" fmla="*/ 3103990 h 3951318"/>
              <a:gd name="connsiteX4" fmla="*/ 12240926 w 12240926"/>
              <a:gd name="connsiteY4" fmla="*/ 1775695 h 3951318"/>
              <a:gd name="connsiteX5" fmla="*/ 12229774 w 12240926"/>
              <a:gd name="connsiteY5" fmla="*/ 3951318 h 3951318"/>
              <a:gd name="connsiteX6" fmla="*/ 48926 w 12240926"/>
              <a:gd name="connsiteY6" fmla="*/ 3937709 h 3951318"/>
              <a:gd name="connsiteX7" fmla="*/ 0 w 12240926"/>
              <a:gd name="connsiteY7" fmla="*/ 239236 h 3951318"/>
              <a:gd name="connsiteX0" fmla="*/ 0 w 12240926"/>
              <a:gd name="connsiteY0" fmla="*/ 239236 h 3951318"/>
              <a:gd name="connsiteX1" fmla="*/ 2548408 w 12240926"/>
              <a:gd name="connsiteY1" fmla="*/ 2689791 h 3951318"/>
              <a:gd name="connsiteX2" fmla="*/ 6230622 w 12240926"/>
              <a:gd name="connsiteY2" fmla="*/ 1293 h 3951318"/>
              <a:gd name="connsiteX3" fmla="*/ 9479798 w 12240926"/>
              <a:gd name="connsiteY3" fmla="*/ 3103990 h 3951318"/>
              <a:gd name="connsiteX4" fmla="*/ 12240926 w 12240926"/>
              <a:gd name="connsiteY4" fmla="*/ 1775695 h 3951318"/>
              <a:gd name="connsiteX5" fmla="*/ 12229774 w 12240926"/>
              <a:gd name="connsiteY5" fmla="*/ 3951318 h 3951318"/>
              <a:gd name="connsiteX6" fmla="*/ 48926 w 12240926"/>
              <a:gd name="connsiteY6" fmla="*/ 3937709 h 3951318"/>
              <a:gd name="connsiteX7" fmla="*/ 0 w 12240926"/>
              <a:gd name="connsiteY7" fmla="*/ 239236 h 3951318"/>
              <a:gd name="connsiteX0" fmla="*/ 0 w 12240926"/>
              <a:gd name="connsiteY0" fmla="*/ 250698 h 4575854"/>
              <a:gd name="connsiteX1" fmla="*/ 3039474 w 12240926"/>
              <a:gd name="connsiteY1" fmla="*/ 4575586 h 4575854"/>
              <a:gd name="connsiteX2" fmla="*/ 6230622 w 12240926"/>
              <a:gd name="connsiteY2" fmla="*/ 12755 h 4575854"/>
              <a:gd name="connsiteX3" fmla="*/ 9479798 w 12240926"/>
              <a:gd name="connsiteY3" fmla="*/ 3115452 h 4575854"/>
              <a:gd name="connsiteX4" fmla="*/ 12240926 w 12240926"/>
              <a:gd name="connsiteY4" fmla="*/ 1787157 h 4575854"/>
              <a:gd name="connsiteX5" fmla="*/ 12229774 w 12240926"/>
              <a:gd name="connsiteY5" fmla="*/ 3962780 h 4575854"/>
              <a:gd name="connsiteX6" fmla="*/ 48926 w 12240926"/>
              <a:gd name="connsiteY6" fmla="*/ 3949171 h 4575854"/>
              <a:gd name="connsiteX7" fmla="*/ 0 w 12240926"/>
              <a:gd name="connsiteY7" fmla="*/ 250698 h 4575854"/>
              <a:gd name="connsiteX0" fmla="*/ 0 w 12240926"/>
              <a:gd name="connsiteY0" fmla="*/ 245784 h 4570940"/>
              <a:gd name="connsiteX1" fmla="*/ 3039474 w 12240926"/>
              <a:gd name="connsiteY1" fmla="*/ 4570672 h 4570940"/>
              <a:gd name="connsiteX2" fmla="*/ 6230622 w 12240926"/>
              <a:gd name="connsiteY2" fmla="*/ 7841 h 4570940"/>
              <a:gd name="connsiteX3" fmla="*/ 8819398 w 12240926"/>
              <a:gd name="connsiteY3" fmla="*/ 3392973 h 4570940"/>
              <a:gd name="connsiteX4" fmla="*/ 12240926 w 12240926"/>
              <a:gd name="connsiteY4" fmla="*/ 1782243 h 4570940"/>
              <a:gd name="connsiteX5" fmla="*/ 12229774 w 12240926"/>
              <a:gd name="connsiteY5" fmla="*/ 3957866 h 4570940"/>
              <a:gd name="connsiteX6" fmla="*/ 48926 w 12240926"/>
              <a:gd name="connsiteY6" fmla="*/ 3944257 h 4570940"/>
              <a:gd name="connsiteX7" fmla="*/ 0 w 12240926"/>
              <a:gd name="connsiteY7" fmla="*/ 245784 h 4570940"/>
              <a:gd name="connsiteX0" fmla="*/ 0 w 12240926"/>
              <a:gd name="connsiteY0" fmla="*/ 245922 h 4571078"/>
              <a:gd name="connsiteX1" fmla="*/ 3039474 w 12240926"/>
              <a:gd name="connsiteY1" fmla="*/ 4570810 h 4571078"/>
              <a:gd name="connsiteX2" fmla="*/ 6230622 w 12240926"/>
              <a:gd name="connsiteY2" fmla="*/ 7979 h 4571078"/>
              <a:gd name="connsiteX3" fmla="*/ 8819398 w 12240926"/>
              <a:gd name="connsiteY3" fmla="*/ 3393111 h 4571078"/>
              <a:gd name="connsiteX4" fmla="*/ 10972800 w 12240926"/>
              <a:gd name="connsiteY4" fmla="*/ 560250 h 4571078"/>
              <a:gd name="connsiteX5" fmla="*/ 12240926 w 12240926"/>
              <a:gd name="connsiteY5" fmla="*/ 1782381 h 4571078"/>
              <a:gd name="connsiteX6" fmla="*/ 12229774 w 12240926"/>
              <a:gd name="connsiteY6" fmla="*/ 3958004 h 4571078"/>
              <a:gd name="connsiteX7" fmla="*/ 48926 w 12240926"/>
              <a:gd name="connsiteY7" fmla="*/ 3944395 h 4571078"/>
              <a:gd name="connsiteX8" fmla="*/ 0 w 12240926"/>
              <a:gd name="connsiteY8" fmla="*/ 245922 h 4571078"/>
              <a:gd name="connsiteX0" fmla="*/ 0 w 12229983"/>
              <a:gd name="connsiteY0" fmla="*/ 245922 h 4571078"/>
              <a:gd name="connsiteX1" fmla="*/ 3039474 w 12229983"/>
              <a:gd name="connsiteY1" fmla="*/ 4570810 h 4571078"/>
              <a:gd name="connsiteX2" fmla="*/ 6230622 w 12229983"/>
              <a:gd name="connsiteY2" fmla="*/ 7979 h 4571078"/>
              <a:gd name="connsiteX3" fmla="*/ 8819398 w 12229983"/>
              <a:gd name="connsiteY3" fmla="*/ 3393111 h 4571078"/>
              <a:gd name="connsiteX4" fmla="*/ 10972800 w 12229983"/>
              <a:gd name="connsiteY4" fmla="*/ 560250 h 4571078"/>
              <a:gd name="connsiteX5" fmla="*/ 12190126 w 12229983"/>
              <a:gd name="connsiteY5" fmla="*/ 2937791 h 4571078"/>
              <a:gd name="connsiteX6" fmla="*/ 12229774 w 12229983"/>
              <a:gd name="connsiteY6" fmla="*/ 3958004 h 4571078"/>
              <a:gd name="connsiteX7" fmla="*/ 48926 w 12229983"/>
              <a:gd name="connsiteY7" fmla="*/ 3944395 h 4571078"/>
              <a:gd name="connsiteX8" fmla="*/ 0 w 12229983"/>
              <a:gd name="connsiteY8" fmla="*/ 245922 h 4571078"/>
              <a:gd name="connsiteX0" fmla="*/ 0 w 12240926"/>
              <a:gd name="connsiteY0" fmla="*/ 245922 h 4571078"/>
              <a:gd name="connsiteX1" fmla="*/ 3039474 w 12240926"/>
              <a:gd name="connsiteY1" fmla="*/ 4570810 h 4571078"/>
              <a:gd name="connsiteX2" fmla="*/ 6230622 w 12240926"/>
              <a:gd name="connsiteY2" fmla="*/ 7979 h 4571078"/>
              <a:gd name="connsiteX3" fmla="*/ 8819398 w 12240926"/>
              <a:gd name="connsiteY3" fmla="*/ 3393111 h 4571078"/>
              <a:gd name="connsiteX4" fmla="*/ 10972800 w 12240926"/>
              <a:gd name="connsiteY4" fmla="*/ 560250 h 4571078"/>
              <a:gd name="connsiteX5" fmla="*/ 12240926 w 12240926"/>
              <a:gd name="connsiteY5" fmla="*/ 2347247 h 4571078"/>
              <a:gd name="connsiteX6" fmla="*/ 12229774 w 12240926"/>
              <a:gd name="connsiteY6" fmla="*/ 3958004 h 4571078"/>
              <a:gd name="connsiteX7" fmla="*/ 48926 w 12240926"/>
              <a:gd name="connsiteY7" fmla="*/ 3944395 h 4571078"/>
              <a:gd name="connsiteX8" fmla="*/ 0 w 12240926"/>
              <a:gd name="connsiteY8" fmla="*/ 245922 h 4571078"/>
              <a:gd name="connsiteX0" fmla="*/ 0 w 12240926"/>
              <a:gd name="connsiteY0" fmla="*/ 245922 h 4571078"/>
              <a:gd name="connsiteX1" fmla="*/ 3039474 w 12240926"/>
              <a:gd name="connsiteY1" fmla="*/ 4570810 h 4571078"/>
              <a:gd name="connsiteX2" fmla="*/ 6230622 w 12240926"/>
              <a:gd name="connsiteY2" fmla="*/ 7979 h 4571078"/>
              <a:gd name="connsiteX3" fmla="*/ 8819398 w 12240926"/>
              <a:gd name="connsiteY3" fmla="*/ 3393111 h 4571078"/>
              <a:gd name="connsiteX4" fmla="*/ 10972800 w 12240926"/>
              <a:gd name="connsiteY4" fmla="*/ 560250 h 4571078"/>
              <a:gd name="connsiteX5" fmla="*/ 12240926 w 12240926"/>
              <a:gd name="connsiteY5" fmla="*/ 2193193 h 4571078"/>
              <a:gd name="connsiteX6" fmla="*/ 12229774 w 12240926"/>
              <a:gd name="connsiteY6" fmla="*/ 3958004 h 4571078"/>
              <a:gd name="connsiteX7" fmla="*/ 48926 w 12240926"/>
              <a:gd name="connsiteY7" fmla="*/ 3944395 h 4571078"/>
              <a:gd name="connsiteX8" fmla="*/ 0 w 12240926"/>
              <a:gd name="connsiteY8" fmla="*/ 245922 h 4571078"/>
              <a:gd name="connsiteX0" fmla="*/ 18807 w 12259733"/>
              <a:gd name="connsiteY0" fmla="*/ 245922 h 4571078"/>
              <a:gd name="connsiteX1" fmla="*/ 3058281 w 12259733"/>
              <a:gd name="connsiteY1" fmla="*/ 4570810 h 4571078"/>
              <a:gd name="connsiteX2" fmla="*/ 6249429 w 12259733"/>
              <a:gd name="connsiteY2" fmla="*/ 7979 h 4571078"/>
              <a:gd name="connsiteX3" fmla="*/ 8838205 w 12259733"/>
              <a:gd name="connsiteY3" fmla="*/ 3393111 h 4571078"/>
              <a:gd name="connsiteX4" fmla="*/ 10991607 w 12259733"/>
              <a:gd name="connsiteY4" fmla="*/ 560250 h 4571078"/>
              <a:gd name="connsiteX5" fmla="*/ 12259733 w 12259733"/>
              <a:gd name="connsiteY5" fmla="*/ 2193193 h 4571078"/>
              <a:gd name="connsiteX6" fmla="*/ 12248581 w 12259733"/>
              <a:gd name="connsiteY6" fmla="*/ 3958004 h 4571078"/>
              <a:gd name="connsiteX7" fmla="*/ 0 w 12259733"/>
              <a:gd name="connsiteY7" fmla="*/ 3918720 h 4571078"/>
              <a:gd name="connsiteX8" fmla="*/ 18807 w 12259733"/>
              <a:gd name="connsiteY8" fmla="*/ 245922 h 457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59733" h="4571078">
                <a:moveTo>
                  <a:pt x="18807" y="245922"/>
                </a:moveTo>
                <a:cubicBezTo>
                  <a:pt x="1119187" y="245922"/>
                  <a:pt x="2019844" y="4610467"/>
                  <a:pt x="3058281" y="4570810"/>
                </a:cubicBezTo>
                <a:cubicBezTo>
                  <a:pt x="4096718" y="4531153"/>
                  <a:pt x="5286108" y="204262"/>
                  <a:pt x="6249429" y="7979"/>
                </a:cubicBezTo>
                <a:cubicBezTo>
                  <a:pt x="7212750" y="-188304"/>
                  <a:pt x="8047842" y="3301066"/>
                  <a:pt x="8838205" y="3393111"/>
                </a:cubicBezTo>
                <a:cubicBezTo>
                  <a:pt x="9628568" y="3485156"/>
                  <a:pt x="10421352" y="828705"/>
                  <a:pt x="10991607" y="560250"/>
                </a:cubicBezTo>
                <a:cubicBezTo>
                  <a:pt x="11561862" y="291795"/>
                  <a:pt x="12084104" y="1892217"/>
                  <a:pt x="12259733" y="2193193"/>
                </a:cubicBezTo>
                <a:cubicBezTo>
                  <a:pt x="12256016" y="2918401"/>
                  <a:pt x="12252298" y="3232796"/>
                  <a:pt x="12248581" y="3958004"/>
                </a:cubicBezTo>
                <a:lnTo>
                  <a:pt x="0" y="3918720"/>
                </a:lnTo>
                <a:lnTo>
                  <a:pt x="18807" y="245922"/>
                </a:lnTo>
                <a:close/>
              </a:path>
            </a:pathLst>
          </a:custGeom>
          <a:gradFill>
            <a:gsLst>
              <a:gs pos="74000">
                <a:srgbClr val="8100F6"/>
              </a:gs>
              <a:gs pos="0">
                <a:srgbClr val="00DFEE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89924-8E94-604A-852C-64A98E9E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891" y="561691"/>
            <a:ext cx="9336090" cy="1325563"/>
          </a:xfrm>
        </p:spPr>
        <p:txBody>
          <a:bodyPr>
            <a:normAutofit fontScale="90000"/>
          </a:bodyPr>
          <a:lstStyle/>
          <a:p>
            <a:r>
              <a:rPr lang="en-US" sz="12800" b="1" dirty="0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begin</a:t>
            </a:r>
            <a:endParaRPr lang="en-US" b="1" dirty="0">
              <a:solidFill>
                <a:schemeClr val="bg1"/>
              </a:solidFill>
              <a:latin typeface="Futura" panose="020B0602020204020303" pitchFamily="34" charset="-79"/>
              <a:cs typeface="Futura" panose="020B0602020204020303" pitchFamily="34" charset="-79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4D158F-5F99-5B41-94F4-9DF107A5F416}"/>
              </a:ext>
            </a:extLst>
          </p:cNvPr>
          <p:cNvSpPr/>
          <p:nvPr/>
        </p:nvSpPr>
        <p:spPr>
          <a:xfrm>
            <a:off x="707813" y="2703322"/>
            <a:ext cx="829734" cy="829734"/>
          </a:xfrm>
          <a:prstGeom prst="ellipse">
            <a:avLst/>
          </a:prstGeom>
          <a:gradFill>
            <a:gsLst>
              <a:gs pos="90000">
                <a:srgbClr val="8100F6">
                  <a:lumMod val="92000"/>
                  <a:lumOff val="8000"/>
                </a:srgbClr>
              </a:gs>
              <a:gs pos="0">
                <a:srgbClr val="3D76F2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Futura" panose="020B0602020204020303" pitchFamily="34" charset="-79"/>
                <a:cs typeface="Futura" panose="020B0602020204020303" pitchFamily="34" charset="-79"/>
              </a:rPr>
              <a:t>1</a:t>
            </a:r>
            <a:endParaRPr lang="en-US" sz="4800" b="1" dirty="0">
              <a:latin typeface="Futura" panose="020B0602020204020303" pitchFamily="34" charset="-79"/>
              <a:cs typeface="Futura" panose="020B0602020204020303" pitchFamily="34" charset="-79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88EFD4-2870-D847-B900-4EECDE3C5665}"/>
              </a:ext>
            </a:extLst>
          </p:cNvPr>
          <p:cNvSpPr/>
          <p:nvPr/>
        </p:nvSpPr>
        <p:spPr>
          <a:xfrm>
            <a:off x="707813" y="4870491"/>
            <a:ext cx="829734" cy="829734"/>
          </a:xfrm>
          <a:prstGeom prst="ellipse">
            <a:avLst/>
          </a:prstGeom>
          <a:gradFill>
            <a:gsLst>
              <a:gs pos="92000">
                <a:srgbClr val="8100F6"/>
              </a:gs>
              <a:gs pos="0">
                <a:srgbClr val="3D76F2">
                  <a:lumMod val="92000"/>
                  <a:lumOff val="8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Futura" panose="020B0602020204020303" pitchFamily="34" charset="-79"/>
                <a:cs typeface="Futura" panose="020B0602020204020303" pitchFamily="34" charset="-79"/>
              </a:rPr>
              <a:t>2</a:t>
            </a:r>
            <a:endParaRPr lang="en-US" sz="4800" b="1" dirty="0">
              <a:latin typeface="Futura" panose="020B0602020204020303" pitchFamily="34" charset="-79"/>
              <a:cs typeface="Futura" panose="020B0602020204020303" pitchFamily="34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A7F30E-4580-C644-9E16-F2479156CA13}"/>
              </a:ext>
            </a:extLst>
          </p:cNvPr>
          <p:cNvSpPr txBox="1"/>
          <p:nvPr/>
        </p:nvSpPr>
        <p:spPr>
          <a:xfrm>
            <a:off x="1920239" y="2733469"/>
            <a:ext cx="5892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Create a Melody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65F04C-FDDB-4B4A-BB5B-641A34F1D135}"/>
              </a:ext>
            </a:extLst>
          </p:cNvPr>
          <p:cNvSpPr txBox="1"/>
          <p:nvPr/>
        </p:nvSpPr>
        <p:spPr>
          <a:xfrm>
            <a:off x="1920238" y="4870491"/>
            <a:ext cx="8517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Customize Accompaniment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BC413F2-0D66-FB49-A6BA-8632483AC1C2}"/>
              </a:ext>
            </a:extLst>
          </p:cNvPr>
          <p:cNvSpPr/>
          <p:nvPr/>
        </p:nvSpPr>
        <p:spPr>
          <a:xfrm>
            <a:off x="2338490" y="3662090"/>
            <a:ext cx="1855224" cy="61448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8100F6"/>
              </a:gs>
              <a:gs pos="0">
                <a:srgbClr val="3D76F2">
                  <a:lumMod val="97000"/>
                  <a:lumOff val="3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Futura" panose="020B0602020204020303" pitchFamily="34" charset="-79"/>
                <a:cs typeface="Futura" panose="020B0602020204020303" pitchFamily="34" charset="-79"/>
              </a:rPr>
              <a:t>MIDI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6A35F0B-03FD-3F4D-8A26-9EF8B4864E23}"/>
              </a:ext>
            </a:extLst>
          </p:cNvPr>
          <p:cNvSpPr/>
          <p:nvPr/>
        </p:nvSpPr>
        <p:spPr>
          <a:xfrm>
            <a:off x="8061960" y="3662089"/>
            <a:ext cx="1855224" cy="614485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Import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B57B8BA-F9BC-FE4F-8F9C-C1D5DBBD4BAD}"/>
              </a:ext>
            </a:extLst>
          </p:cNvPr>
          <p:cNvSpPr/>
          <p:nvPr/>
        </p:nvSpPr>
        <p:spPr>
          <a:xfrm>
            <a:off x="5200225" y="3662089"/>
            <a:ext cx="1855224" cy="614485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Sing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954907-C41F-CF42-BD91-C5FD1CF327BF}"/>
              </a:ext>
            </a:extLst>
          </p:cNvPr>
          <p:cNvSpPr txBox="1"/>
          <p:nvPr/>
        </p:nvSpPr>
        <p:spPr>
          <a:xfrm>
            <a:off x="2147193" y="5497255"/>
            <a:ext cx="80635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Key:					Tempo: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Style:					Mood: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EDF5C8-807B-2F4B-ADEF-6E83B111EFBA}"/>
              </a:ext>
            </a:extLst>
          </p:cNvPr>
          <p:cNvCxnSpPr/>
          <p:nvPr/>
        </p:nvCxnSpPr>
        <p:spPr>
          <a:xfrm>
            <a:off x="3504770" y="6067832"/>
            <a:ext cx="2280972" cy="0"/>
          </a:xfrm>
          <a:prstGeom prst="line">
            <a:avLst/>
          </a:prstGeom>
          <a:ln>
            <a:solidFill>
              <a:srgbClr val="8100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77E567-E9BA-3B42-B35A-33296B85A211}"/>
              </a:ext>
            </a:extLst>
          </p:cNvPr>
          <p:cNvCxnSpPr/>
          <p:nvPr/>
        </p:nvCxnSpPr>
        <p:spPr>
          <a:xfrm>
            <a:off x="3514385" y="6692672"/>
            <a:ext cx="2280972" cy="0"/>
          </a:xfrm>
          <a:prstGeom prst="line">
            <a:avLst/>
          </a:prstGeom>
          <a:ln>
            <a:solidFill>
              <a:srgbClr val="8100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97606D-B84E-DF41-822B-3594A9B45E6D}"/>
              </a:ext>
            </a:extLst>
          </p:cNvPr>
          <p:cNvCxnSpPr/>
          <p:nvPr/>
        </p:nvCxnSpPr>
        <p:spPr>
          <a:xfrm>
            <a:off x="8156735" y="6067832"/>
            <a:ext cx="2280972" cy="0"/>
          </a:xfrm>
          <a:prstGeom prst="line">
            <a:avLst/>
          </a:prstGeom>
          <a:ln>
            <a:solidFill>
              <a:srgbClr val="8100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937506-7FDD-0342-93A8-870D3DF5D128}"/>
              </a:ext>
            </a:extLst>
          </p:cNvPr>
          <p:cNvCxnSpPr/>
          <p:nvPr/>
        </p:nvCxnSpPr>
        <p:spPr>
          <a:xfrm>
            <a:off x="8166350" y="6692672"/>
            <a:ext cx="2280972" cy="0"/>
          </a:xfrm>
          <a:prstGeom prst="line">
            <a:avLst/>
          </a:prstGeom>
          <a:ln>
            <a:solidFill>
              <a:srgbClr val="8100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28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B6B05A-8C88-2643-8D05-174ABD447790}"/>
              </a:ext>
            </a:extLst>
          </p:cNvPr>
          <p:cNvSpPr/>
          <p:nvPr/>
        </p:nvSpPr>
        <p:spPr>
          <a:xfrm>
            <a:off x="-54233" y="-39505"/>
            <a:ext cx="1996440" cy="68975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innerShdw blurRad="127000" dist="1016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E01B4B-70F3-B845-AFA4-C04E9993D784}"/>
              </a:ext>
            </a:extLst>
          </p:cNvPr>
          <p:cNvSpPr/>
          <p:nvPr/>
        </p:nvSpPr>
        <p:spPr>
          <a:xfrm flipV="1">
            <a:off x="-24464" y="-64882"/>
            <a:ext cx="12259733" cy="3112066"/>
          </a:xfrm>
          <a:custGeom>
            <a:avLst/>
            <a:gdLst>
              <a:gd name="connsiteX0" fmla="*/ 0 w 12192000"/>
              <a:gd name="connsiteY0" fmla="*/ 0 h 2874936"/>
              <a:gd name="connsiteX1" fmla="*/ 12192000 w 12192000"/>
              <a:gd name="connsiteY1" fmla="*/ 0 h 2874936"/>
              <a:gd name="connsiteX2" fmla="*/ 12192000 w 12192000"/>
              <a:gd name="connsiteY2" fmla="*/ 2874936 h 2874936"/>
              <a:gd name="connsiteX3" fmla="*/ 0 w 12192000"/>
              <a:gd name="connsiteY3" fmla="*/ 2874936 h 2874936"/>
              <a:gd name="connsiteX4" fmla="*/ 0 w 12192000"/>
              <a:gd name="connsiteY4" fmla="*/ 0 h 2874936"/>
              <a:gd name="connsiteX0" fmla="*/ 0 w 12192000"/>
              <a:gd name="connsiteY0" fmla="*/ 1503335 h 4378271"/>
              <a:gd name="connsiteX1" fmla="*/ 3208149 w 12192000"/>
              <a:gd name="connsiteY1" fmla="*/ 0 h 4378271"/>
              <a:gd name="connsiteX2" fmla="*/ 12192000 w 12192000"/>
              <a:gd name="connsiteY2" fmla="*/ 1503335 h 4378271"/>
              <a:gd name="connsiteX3" fmla="*/ 12192000 w 12192000"/>
              <a:gd name="connsiteY3" fmla="*/ 4378271 h 4378271"/>
              <a:gd name="connsiteX4" fmla="*/ 0 w 12192000"/>
              <a:gd name="connsiteY4" fmla="*/ 4378271 h 4378271"/>
              <a:gd name="connsiteX5" fmla="*/ 0 w 12192000"/>
              <a:gd name="connsiteY5" fmla="*/ 1503335 h 4378271"/>
              <a:gd name="connsiteX0" fmla="*/ 0 w 12192000"/>
              <a:gd name="connsiteY0" fmla="*/ 1510107 h 4385043"/>
              <a:gd name="connsiteX1" fmla="*/ 3208149 w 12192000"/>
              <a:gd name="connsiteY1" fmla="*/ 6772 h 4385043"/>
              <a:gd name="connsiteX2" fmla="*/ 12192000 w 12192000"/>
              <a:gd name="connsiteY2" fmla="*/ 1510107 h 4385043"/>
              <a:gd name="connsiteX3" fmla="*/ 12192000 w 12192000"/>
              <a:gd name="connsiteY3" fmla="*/ 4385043 h 4385043"/>
              <a:gd name="connsiteX4" fmla="*/ 0 w 12192000"/>
              <a:gd name="connsiteY4" fmla="*/ 4385043 h 4385043"/>
              <a:gd name="connsiteX5" fmla="*/ 0 w 12192000"/>
              <a:gd name="connsiteY5" fmla="*/ 1510107 h 4385043"/>
              <a:gd name="connsiteX0" fmla="*/ 0 w 12192000"/>
              <a:gd name="connsiteY0" fmla="*/ 1340757 h 4215693"/>
              <a:gd name="connsiteX1" fmla="*/ 3611105 w 12192000"/>
              <a:gd name="connsiteY1" fmla="*/ 7903 h 4215693"/>
              <a:gd name="connsiteX2" fmla="*/ 12192000 w 12192000"/>
              <a:gd name="connsiteY2" fmla="*/ 1340757 h 4215693"/>
              <a:gd name="connsiteX3" fmla="*/ 12192000 w 12192000"/>
              <a:gd name="connsiteY3" fmla="*/ 4215693 h 4215693"/>
              <a:gd name="connsiteX4" fmla="*/ 0 w 12192000"/>
              <a:gd name="connsiteY4" fmla="*/ 4215693 h 4215693"/>
              <a:gd name="connsiteX5" fmla="*/ 0 w 12192000"/>
              <a:gd name="connsiteY5" fmla="*/ 1340757 h 4215693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1341236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1341236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829792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829792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62689 h 4237625"/>
              <a:gd name="connsiteX1" fmla="*/ 3611105 w 12192000"/>
              <a:gd name="connsiteY1" fmla="*/ 29835 h 4237625"/>
              <a:gd name="connsiteX2" fmla="*/ 8522633 w 12192000"/>
              <a:gd name="connsiteY2" fmla="*/ 2958011 h 4237625"/>
              <a:gd name="connsiteX3" fmla="*/ 12192000 w 12192000"/>
              <a:gd name="connsiteY3" fmla="*/ 851245 h 4237625"/>
              <a:gd name="connsiteX4" fmla="*/ 12192000 w 12192000"/>
              <a:gd name="connsiteY4" fmla="*/ 4237625 h 4237625"/>
              <a:gd name="connsiteX5" fmla="*/ 0 w 12192000"/>
              <a:gd name="connsiteY5" fmla="*/ 4237625 h 4237625"/>
              <a:gd name="connsiteX6" fmla="*/ 0 w 12192000"/>
              <a:gd name="connsiteY6" fmla="*/ 1362689 h 4237625"/>
              <a:gd name="connsiteX0" fmla="*/ 0 w 12192000"/>
              <a:gd name="connsiteY0" fmla="*/ 1351597 h 4226533"/>
              <a:gd name="connsiteX1" fmla="*/ 3611105 w 12192000"/>
              <a:gd name="connsiteY1" fmla="*/ 18743 h 4226533"/>
              <a:gd name="connsiteX2" fmla="*/ 8539567 w 12192000"/>
              <a:gd name="connsiteY2" fmla="*/ 2578960 h 4226533"/>
              <a:gd name="connsiteX3" fmla="*/ 12192000 w 12192000"/>
              <a:gd name="connsiteY3" fmla="*/ 840153 h 4226533"/>
              <a:gd name="connsiteX4" fmla="*/ 12192000 w 12192000"/>
              <a:gd name="connsiteY4" fmla="*/ 4226533 h 4226533"/>
              <a:gd name="connsiteX5" fmla="*/ 0 w 12192000"/>
              <a:gd name="connsiteY5" fmla="*/ 4226533 h 4226533"/>
              <a:gd name="connsiteX6" fmla="*/ 0 w 12192000"/>
              <a:gd name="connsiteY6" fmla="*/ 1351597 h 4226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226533">
                <a:moveTo>
                  <a:pt x="0" y="1351597"/>
                </a:moveTo>
                <a:cubicBezTo>
                  <a:pt x="1100380" y="1351597"/>
                  <a:pt x="2187844" y="-185818"/>
                  <a:pt x="3611105" y="18743"/>
                </a:cubicBezTo>
                <a:cubicBezTo>
                  <a:pt x="5034366" y="223304"/>
                  <a:pt x="7109418" y="2442058"/>
                  <a:pt x="8539567" y="2578960"/>
                </a:cubicBezTo>
                <a:cubicBezTo>
                  <a:pt x="9969716" y="2715862"/>
                  <a:pt x="11601342" y="593472"/>
                  <a:pt x="12192000" y="840153"/>
                </a:cubicBezTo>
                <a:lnTo>
                  <a:pt x="12192000" y="4226533"/>
                </a:lnTo>
                <a:lnTo>
                  <a:pt x="0" y="4226533"/>
                </a:lnTo>
                <a:lnTo>
                  <a:pt x="0" y="1351597"/>
                </a:lnTo>
                <a:close/>
              </a:path>
            </a:pathLst>
          </a:custGeom>
          <a:gradFill>
            <a:gsLst>
              <a:gs pos="74000">
                <a:srgbClr val="0C85A2">
                  <a:lumMod val="84000"/>
                </a:srgbClr>
              </a:gs>
              <a:gs pos="0">
                <a:srgbClr val="00DFEE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9D1E2AD-C986-664D-ACB5-A86F372CF30A}"/>
              </a:ext>
            </a:extLst>
          </p:cNvPr>
          <p:cNvSpPr/>
          <p:nvPr/>
        </p:nvSpPr>
        <p:spPr>
          <a:xfrm flipV="1">
            <a:off x="-58433" y="-470760"/>
            <a:ext cx="12293702" cy="3014652"/>
          </a:xfrm>
          <a:custGeom>
            <a:avLst/>
            <a:gdLst>
              <a:gd name="connsiteX0" fmla="*/ 0 w 12192000"/>
              <a:gd name="connsiteY0" fmla="*/ 0 h 2874936"/>
              <a:gd name="connsiteX1" fmla="*/ 12192000 w 12192000"/>
              <a:gd name="connsiteY1" fmla="*/ 0 h 2874936"/>
              <a:gd name="connsiteX2" fmla="*/ 12192000 w 12192000"/>
              <a:gd name="connsiteY2" fmla="*/ 2874936 h 2874936"/>
              <a:gd name="connsiteX3" fmla="*/ 0 w 12192000"/>
              <a:gd name="connsiteY3" fmla="*/ 2874936 h 2874936"/>
              <a:gd name="connsiteX4" fmla="*/ 0 w 12192000"/>
              <a:gd name="connsiteY4" fmla="*/ 0 h 2874936"/>
              <a:gd name="connsiteX0" fmla="*/ 0 w 12192000"/>
              <a:gd name="connsiteY0" fmla="*/ 1503335 h 4378271"/>
              <a:gd name="connsiteX1" fmla="*/ 3208149 w 12192000"/>
              <a:gd name="connsiteY1" fmla="*/ 0 h 4378271"/>
              <a:gd name="connsiteX2" fmla="*/ 12192000 w 12192000"/>
              <a:gd name="connsiteY2" fmla="*/ 1503335 h 4378271"/>
              <a:gd name="connsiteX3" fmla="*/ 12192000 w 12192000"/>
              <a:gd name="connsiteY3" fmla="*/ 4378271 h 4378271"/>
              <a:gd name="connsiteX4" fmla="*/ 0 w 12192000"/>
              <a:gd name="connsiteY4" fmla="*/ 4378271 h 4378271"/>
              <a:gd name="connsiteX5" fmla="*/ 0 w 12192000"/>
              <a:gd name="connsiteY5" fmla="*/ 1503335 h 4378271"/>
              <a:gd name="connsiteX0" fmla="*/ 0 w 12192000"/>
              <a:gd name="connsiteY0" fmla="*/ 1510107 h 4385043"/>
              <a:gd name="connsiteX1" fmla="*/ 3208149 w 12192000"/>
              <a:gd name="connsiteY1" fmla="*/ 6772 h 4385043"/>
              <a:gd name="connsiteX2" fmla="*/ 12192000 w 12192000"/>
              <a:gd name="connsiteY2" fmla="*/ 1510107 h 4385043"/>
              <a:gd name="connsiteX3" fmla="*/ 12192000 w 12192000"/>
              <a:gd name="connsiteY3" fmla="*/ 4385043 h 4385043"/>
              <a:gd name="connsiteX4" fmla="*/ 0 w 12192000"/>
              <a:gd name="connsiteY4" fmla="*/ 4385043 h 4385043"/>
              <a:gd name="connsiteX5" fmla="*/ 0 w 12192000"/>
              <a:gd name="connsiteY5" fmla="*/ 1510107 h 4385043"/>
              <a:gd name="connsiteX0" fmla="*/ 0 w 12192000"/>
              <a:gd name="connsiteY0" fmla="*/ 1340757 h 4215693"/>
              <a:gd name="connsiteX1" fmla="*/ 3611105 w 12192000"/>
              <a:gd name="connsiteY1" fmla="*/ 7903 h 4215693"/>
              <a:gd name="connsiteX2" fmla="*/ 12192000 w 12192000"/>
              <a:gd name="connsiteY2" fmla="*/ 1340757 h 4215693"/>
              <a:gd name="connsiteX3" fmla="*/ 12192000 w 12192000"/>
              <a:gd name="connsiteY3" fmla="*/ 4215693 h 4215693"/>
              <a:gd name="connsiteX4" fmla="*/ 0 w 12192000"/>
              <a:gd name="connsiteY4" fmla="*/ 4215693 h 4215693"/>
              <a:gd name="connsiteX5" fmla="*/ 0 w 12192000"/>
              <a:gd name="connsiteY5" fmla="*/ 1340757 h 4215693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1341236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1341236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829792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829792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542050 h 3416986"/>
              <a:gd name="connsiteX1" fmla="*/ 3611105 w 12192000"/>
              <a:gd name="connsiteY1" fmla="*/ 1409955 h 3416986"/>
              <a:gd name="connsiteX2" fmla="*/ 8539566 w 12192000"/>
              <a:gd name="connsiteY2" fmla="*/ 1332465 h 3416986"/>
              <a:gd name="connsiteX3" fmla="*/ 12192000 w 12192000"/>
              <a:gd name="connsiteY3" fmla="*/ 30606 h 3416986"/>
              <a:gd name="connsiteX4" fmla="*/ 12192000 w 12192000"/>
              <a:gd name="connsiteY4" fmla="*/ 3416986 h 3416986"/>
              <a:gd name="connsiteX5" fmla="*/ 0 w 12192000"/>
              <a:gd name="connsiteY5" fmla="*/ 3416986 h 3416986"/>
              <a:gd name="connsiteX6" fmla="*/ 0 w 12192000"/>
              <a:gd name="connsiteY6" fmla="*/ 542050 h 3416986"/>
              <a:gd name="connsiteX0" fmla="*/ 0 w 12222997"/>
              <a:gd name="connsiteY0" fmla="*/ 0 h 3758339"/>
              <a:gd name="connsiteX1" fmla="*/ 3642102 w 12222997"/>
              <a:gd name="connsiteY1" fmla="*/ 1751308 h 3758339"/>
              <a:gd name="connsiteX2" fmla="*/ 8570563 w 12222997"/>
              <a:gd name="connsiteY2" fmla="*/ 1673818 h 3758339"/>
              <a:gd name="connsiteX3" fmla="*/ 12222997 w 12222997"/>
              <a:gd name="connsiteY3" fmla="*/ 371959 h 3758339"/>
              <a:gd name="connsiteX4" fmla="*/ 12222997 w 12222997"/>
              <a:gd name="connsiteY4" fmla="*/ 3758339 h 3758339"/>
              <a:gd name="connsiteX5" fmla="*/ 30997 w 12222997"/>
              <a:gd name="connsiteY5" fmla="*/ 3758339 h 3758339"/>
              <a:gd name="connsiteX6" fmla="*/ 0 w 12222997"/>
              <a:gd name="connsiteY6" fmla="*/ 0 h 3758339"/>
              <a:gd name="connsiteX0" fmla="*/ 0 w 12222997"/>
              <a:gd name="connsiteY0" fmla="*/ 47512 h 3805851"/>
              <a:gd name="connsiteX1" fmla="*/ 3642102 w 12222997"/>
              <a:gd name="connsiteY1" fmla="*/ 1798820 h 3805851"/>
              <a:gd name="connsiteX2" fmla="*/ 8400081 w 12222997"/>
              <a:gd name="connsiteY2" fmla="*/ 78510 h 3805851"/>
              <a:gd name="connsiteX3" fmla="*/ 12222997 w 12222997"/>
              <a:gd name="connsiteY3" fmla="*/ 419471 h 3805851"/>
              <a:gd name="connsiteX4" fmla="*/ 12222997 w 12222997"/>
              <a:gd name="connsiteY4" fmla="*/ 3805851 h 3805851"/>
              <a:gd name="connsiteX5" fmla="*/ 30997 w 12222997"/>
              <a:gd name="connsiteY5" fmla="*/ 3805851 h 3805851"/>
              <a:gd name="connsiteX6" fmla="*/ 0 w 12222997"/>
              <a:gd name="connsiteY6" fmla="*/ 47512 h 3805851"/>
              <a:gd name="connsiteX0" fmla="*/ 0 w 12222997"/>
              <a:gd name="connsiteY0" fmla="*/ 0 h 3758339"/>
              <a:gd name="connsiteX1" fmla="*/ 3642102 w 12222997"/>
              <a:gd name="connsiteY1" fmla="*/ 1751308 h 3758339"/>
              <a:gd name="connsiteX2" fmla="*/ 8400081 w 12222997"/>
              <a:gd name="connsiteY2" fmla="*/ 30998 h 3758339"/>
              <a:gd name="connsiteX3" fmla="*/ 12222997 w 12222997"/>
              <a:gd name="connsiteY3" fmla="*/ 1177871 h 3758339"/>
              <a:gd name="connsiteX4" fmla="*/ 12222997 w 12222997"/>
              <a:gd name="connsiteY4" fmla="*/ 3758339 h 3758339"/>
              <a:gd name="connsiteX5" fmla="*/ 30997 w 12222997"/>
              <a:gd name="connsiteY5" fmla="*/ 3758339 h 3758339"/>
              <a:gd name="connsiteX6" fmla="*/ 0 w 12222997"/>
              <a:gd name="connsiteY6" fmla="*/ 0 h 3758339"/>
              <a:gd name="connsiteX0" fmla="*/ 0 w 12222997"/>
              <a:gd name="connsiteY0" fmla="*/ 0 h 3758339"/>
              <a:gd name="connsiteX1" fmla="*/ 3642102 w 12222997"/>
              <a:gd name="connsiteY1" fmla="*/ 1751308 h 3758339"/>
              <a:gd name="connsiteX2" fmla="*/ 8400081 w 12222997"/>
              <a:gd name="connsiteY2" fmla="*/ 30998 h 3758339"/>
              <a:gd name="connsiteX3" fmla="*/ 12222997 w 12222997"/>
              <a:gd name="connsiteY3" fmla="*/ 1177871 h 3758339"/>
              <a:gd name="connsiteX4" fmla="*/ 12222997 w 12222997"/>
              <a:gd name="connsiteY4" fmla="*/ 3308889 h 3758339"/>
              <a:gd name="connsiteX5" fmla="*/ 30997 w 12222997"/>
              <a:gd name="connsiteY5" fmla="*/ 3758339 h 3758339"/>
              <a:gd name="connsiteX6" fmla="*/ 0 w 12222997"/>
              <a:gd name="connsiteY6" fmla="*/ 0 h 3758339"/>
              <a:gd name="connsiteX0" fmla="*/ 0 w 12222997"/>
              <a:gd name="connsiteY0" fmla="*/ 0 h 3339885"/>
              <a:gd name="connsiteX1" fmla="*/ 3642102 w 12222997"/>
              <a:gd name="connsiteY1" fmla="*/ 1751308 h 3339885"/>
              <a:gd name="connsiteX2" fmla="*/ 8400081 w 12222997"/>
              <a:gd name="connsiteY2" fmla="*/ 30998 h 3339885"/>
              <a:gd name="connsiteX3" fmla="*/ 12222997 w 12222997"/>
              <a:gd name="connsiteY3" fmla="*/ 1177871 h 3339885"/>
              <a:gd name="connsiteX4" fmla="*/ 12222997 w 12222997"/>
              <a:gd name="connsiteY4" fmla="*/ 3308889 h 3339885"/>
              <a:gd name="connsiteX5" fmla="*/ 30997 w 12222997"/>
              <a:gd name="connsiteY5" fmla="*/ 3339885 h 3339885"/>
              <a:gd name="connsiteX6" fmla="*/ 0 w 12222997"/>
              <a:gd name="connsiteY6" fmla="*/ 0 h 3339885"/>
              <a:gd name="connsiteX0" fmla="*/ 0 w 12222997"/>
              <a:gd name="connsiteY0" fmla="*/ 0 h 3353494"/>
              <a:gd name="connsiteX1" fmla="*/ 3642102 w 12222997"/>
              <a:gd name="connsiteY1" fmla="*/ 1751308 h 3353494"/>
              <a:gd name="connsiteX2" fmla="*/ 8400081 w 12222997"/>
              <a:gd name="connsiteY2" fmla="*/ 30998 h 3353494"/>
              <a:gd name="connsiteX3" fmla="*/ 12222997 w 12222997"/>
              <a:gd name="connsiteY3" fmla="*/ 1177871 h 3353494"/>
              <a:gd name="connsiteX4" fmla="*/ 12211845 w 12222997"/>
              <a:gd name="connsiteY4" fmla="*/ 3353494 h 3353494"/>
              <a:gd name="connsiteX5" fmla="*/ 30997 w 12222997"/>
              <a:gd name="connsiteY5" fmla="*/ 3339885 h 3353494"/>
              <a:gd name="connsiteX6" fmla="*/ 0 w 12222997"/>
              <a:gd name="connsiteY6" fmla="*/ 0 h 3353494"/>
              <a:gd name="connsiteX0" fmla="*/ 0 w 12240926"/>
              <a:gd name="connsiteY0" fmla="*/ 0 h 3712082"/>
              <a:gd name="connsiteX1" fmla="*/ 3660031 w 12240926"/>
              <a:gd name="connsiteY1" fmla="*/ 2109896 h 3712082"/>
              <a:gd name="connsiteX2" fmla="*/ 8418010 w 12240926"/>
              <a:gd name="connsiteY2" fmla="*/ 389586 h 3712082"/>
              <a:gd name="connsiteX3" fmla="*/ 12240926 w 12240926"/>
              <a:gd name="connsiteY3" fmla="*/ 1536459 h 3712082"/>
              <a:gd name="connsiteX4" fmla="*/ 12229774 w 12240926"/>
              <a:gd name="connsiteY4" fmla="*/ 3712082 h 3712082"/>
              <a:gd name="connsiteX5" fmla="*/ 48926 w 12240926"/>
              <a:gd name="connsiteY5" fmla="*/ 3698473 h 3712082"/>
              <a:gd name="connsiteX6" fmla="*/ 0 w 12240926"/>
              <a:gd name="connsiteY6" fmla="*/ 0 h 3712082"/>
              <a:gd name="connsiteX0" fmla="*/ 0 w 12240926"/>
              <a:gd name="connsiteY0" fmla="*/ 0 h 3712082"/>
              <a:gd name="connsiteX1" fmla="*/ 2548408 w 12240926"/>
              <a:gd name="connsiteY1" fmla="*/ 2450555 h 3712082"/>
              <a:gd name="connsiteX2" fmla="*/ 8418010 w 12240926"/>
              <a:gd name="connsiteY2" fmla="*/ 389586 h 3712082"/>
              <a:gd name="connsiteX3" fmla="*/ 12240926 w 12240926"/>
              <a:gd name="connsiteY3" fmla="*/ 1536459 h 3712082"/>
              <a:gd name="connsiteX4" fmla="*/ 12229774 w 12240926"/>
              <a:gd name="connsiteY4" fmla="*/ 3712082 h 3712082"/>
              <a:gd name="connsiteX5" fmla="*/ 48926 w 12240926"/>
              <a:gd name="connsiteY5" fmla="*/ 3698473 h 3712082"/>
              <a:gd name="connsiteX6" fmla="*/ 0 w 12240926"/>
              <a:gd name="connsiteY6" fmla="*/ 0 h 3712082"/>
              <a:gd name="connsiteX0" fmla="*/ 0 w 12240926"/>
              <a:gd name="connsiteY0" fmla="*/ 247691 h 3959773"/>
              <a:gd name="connsiteX1" fmla="*/ 2548408 w 12240926"/>
              <a:gd name="connsiteY1" fmla="*/ 2698246 h 3959773"/>
              <a:gd name="connsiteX2" fmla="*/ 6230622 w 12240926"/>
              <a:gd name="connsiteY2" fmla="*/ 9748 h 3959773"/>
              <a:gd name="connsiteX3" fmla="*/ 12240926 w 12240926"/>
              <a:gd name="connsiteY3" fmla="*/ 1784150 h 3959773"/>
              <a:gd name="connsiteX4" fmla="*/ 12229774 w 12240926"/>
              <a:gd name="connsiteY4" fmla="*/ 3959773 h 3959773"/>
              <a:gd name="connsiteX5" fmla="*/ 48926 w 12240926"/>
              <a:gd name="connsiteY5" fmla="*/ 3946164 h 3959773"/>
              <a:gd name="connsiteX6" fmla="*/ 0 w 12240926"/>
              <a:gd name="connsiteY6" fmla="*/ 247691 h 3959773"/>
              <a:gd name="connsiteX0" fmla="*/ 0 w 12240926"/>
              <a:gd name="connsiteY0" fmla="*/ 238146 h 3950228"/>
              <a:gd name="connsiteX1" fmla="*/ 2548408 w 12240926"/>
              <a:gd name="connsiteY1" fmla="*/ 2688701 h 3950228"/>
              <a:gd name="connsiteX2" fmla="*/ 6230622 w 12240926"/>
              <a:gd name="connsiteY2" fmla="*/ 203 h 3950228"/>
              <a:gd name="connsiteX3" fmla="*/ 12240926 w 12240926"/>
              <a:gd name="connsiteY3" fmla="*/ 1774605 h 3950228"/>
              <a:gd name="connsiteX4" fmla="*/ 12229774 w 12240926"/>
              <a:gd name="connsiteY4" fmla="*/ 3950228 h 3950228"/>
              <a:gd name="connsiteX5" fmla="*/ 48926 w 12240926"/>
              <a:gd name="connsiteY5" fmla="*/ 3936619 h 3950228"/>
              <a:gd name="connsiteX6" fmla="*/ 0 w 12240926"/>
              <a:gd name="connsiteY6" fmla="*/ 238146 h 3950228"/>
              <a:gd name="connsiteX0" fmla="*/ 0 w 12240926"/>
              <a:gd name="connsiteY0" fmla="*/ 239236 h 3951318"/>
              <a:gd name="connsiteX1" fmla="*/ 2548408 w 12240926"/>
              <a:gd name="connsiteY1" fmla="*/ 2689791 h 3951318"/>
              <a:gd name="connsiteX2" fmla="*/ 6230622 w 12240926"/>
              <a:gd name="connsiteY2" fmla="*/ 1293 h 3951318"/>
              <a:gd name="connsiteX3" fmla="*/ 9479798 w 12240926"/>
              <a:gd name="connsiteY3" fmla="*/ 3103990 h 3951318"/>
              <a:gd name="connsiteX4" fmla="*/ 12240926 w 12240926"/>
              <a:gd name="connsiteY4" fmla="*/ 1775695 h 3951318"/>
              <a:gd name="connsiteX5" fmla="*/ 12229774 w 12240926"/>
              <a:gd name="connsiteY5" fmla="*/ 3951318 h 3951318"/>
              <a:gd name="connsiteX6" fmla="*/ 48926 w 12240926"/>
              <a:gd name="connsiteY6" fmla="*/ 3937709 h 3951318"/>
              <a:gd name="connsiteX7" fmla="*/ 0 w 12240926"/>
              <a:gd name="connsiteY7" fmla="*/ 239236 h 3951318"/>
              <a:gd name="connsiteX0" fmla="*/ 0 w 12240926"/>
              <a:gd name="connsiteY0" fmla="*/ 239236 h 3951318"/>
              <a:gd name="connsiteX1" fmla="*/ 2548408 w 12240926"/>
              <a:gd name="connsiteY1" fmla="*/ 2689791 h 3951318"/>
              <a:gd name="connsiteX2" fmla="*/ 6230622 w 12240926"/>
              <a:gd name="connsiteY2" fmla="*/ 1293 h 3951318"/>
              <a:gd name="connsiteX3" fmla="*/ 9479798 w 12240926"/>
              <a:gd name="connsiteY3" fmla="*/ 3103990 h 3951318"/>
              <a:gd name="connsiteX4" fmla="*/ 12240926 w 12240926"/>
              <a:gd name="connsiteY4" fmla="*/ 1775695 h 3951318"/>
              <a:gd name="connsiteX5" fmla="*/ 12229774 w 12240926"/>
              <a:gd name="connsiteY5" fmla="*/ 3951318 h 3951318"/>
              <a:gd name="connsiteX6" fmla="*/ 48926 w 12240926"/>
              <a:gd name="connsiteY6" fmla="*/ 3937709 h 3951318"/>
              <a:gd name="connsiteX7" fmla="*/ 0 w 12240926"/>
              <a:gd name="connsiteY7" fmla="*/ 239236 h 3951318"/>
              <a:gd name="connsiteX0" fmla="*/ 0 w 12240926"/>
              <a:gd name="connsiteY0" fmla="*/ 250698 h 4575854"/>
              <a:gd name="connsiteX1" fmla="*/ 3039474 w 12240926"/>
              <a:gd name="connsiteY1" fmla="*/ 4575586 h 4575854"/>
              <a:gd name="connsiteX2" fmla="*/ 6230622 w 12240926"/>
              <a:gd name="connsiteY2" fmla="*/ 12755 h 4575854"/>
              <a:gd name="connsiteX3" fmla="*/ 9479798 w 12240926"/>
              <a:gd name="connsiteY3" fmla="*/ 3115452 h 4575854"/>
              <a:gd name="connsiteX4" fmla="*/ 12240926 w 12240926"/>
              <a:gd name="connsiteY4" fmla="*/ 1787157 h 4575854"/>
              <a:gd name="connsiteX5" fmla="*/ 12229774 w 12240926"/>
              <a:gd name="connsiteY5" fmla="*/ 3962780 h 4575854"/>
              <a:gd name="connsiteX6" fmla="*/ 48926 w 12240926"/>
              <a:gd name="connsiteY6" fmla="*/ 3949171 h 4575854"/>
              <a:gd name="connsiteX7" fmla="*/ 0 w 12240926"/>
              <a:gd name="connsiteY7" fmla="*/ 250698 h 4575854"/>
              <a:gd name="connsiteX0" fmla="*/ 0 w 12240926"/>
              <a:gd name="connsiteY0" fmla="*/ 245784 h 4570940"/>
              <a:gd name="connsiteX1" fmla="*/ 3039474 w 12240926"/>
              <a:gd name="connsiteY1" fmla="*/ 4570672 h 4570940"/>
              <a:gd name="connsiteX2" fmla="*/ 6230622 w 12240926"/>
              <a:gd name="connsiteY2" fmla="*/ 7841 h 4570940"/>
              <a:gd name="connsiteX3" fmla="*/ 8819398 w 12240926"/>
              <a:gd name="connsiteY3" fmla="*/ 3392973 h 4570940"/>
              <a:gd name="connsiteX4" fmla="*/ 12240926 w 12240926"/>
              <a:gd name="connsiteY4" fmla="*/ 1782243 h 4570940"/>
              <a:gd name="connsiteX5" fmla="*/ 12229774 w 12240926"/>
              <a:gd name="connsiteY5" fmla="*/ 3957866 h 4570940"/>
              <a:gd name="connsiteX6" fmla="*/ 48926 w 12240926"/>
              <a:gd name="connsiteY6" fmla="*/ 3944257 h 4570940"/>
              <a:gd name="connsiteX7" fmla="*/ 0 w 12240926"/>
              <a:gd name="connsiteY7" fmla="*/ 245784 h 4570940"/>
              <a:gd name="connsiteX0" fmla="*/ 0 w 12240926"/>
              <a:gd name="connsiteY0" fmla="*/ 245922 h 4571078"/>
              <a:gd name="connsiteX1" fmla="*/ 3039474 w 12240926"/>
              <a:gd name="connsiteY1" fmla="*/ 4570810 h 4571078"/>
              <a:gd name="connsiteX2" fmla="*/ 6230622 w 12240926"/>
              <a:gd name="connsiteY2" fmla="*/ 7979 h 4571078"/>
              <a:gd name="connsiteX3" fmla="*/ 8819398 w 12240926"/>
              <a:gd name="connsiteY3" fmla="*/ 3393111 h 4571078"/>
              <a:gd name="connsiteX4" fmla="*/ 10972800 w 12240926"/>
              <a:gd name="connsiteY4" fmla="*/ 560250 h 4571078"/>
              <a:gd name="connsiteX5" fmla="*/ 12240926 w 12240926"/>
              <a:gd name="connsiteY5" fmla="*/ 1782381 h 4571078"/>
              <a:gd name="connsiteX6" fmla="*/ 12229774 w 12240926"/>
              <a:gd name="connsiteY6" fmla="*/ 3958004 h 4571078"/>
              <a:gd name="connsiteX7" fmla="*/ 48926 w 12240926"/>
              <a:gd name="connsiteY7" fmla="*/ 3944395 h 4571078"/>
              <a:gd name="connsiteX8" fmla="*/ 0 w 12240926"/>
              <a:gd name="connsiteY8" fmla="*/ 245922 h 4571078"/>
              <a:gd name="connsiteX0" fmla="*/ 0 w 12229983"/>
              <a:gd name="connsiteY0" fmla="*/ 245922 h 4571078"/>
              <a:gd name="connsiteX1" fmla="*/ 3039474 w 12229983"/>
              <a:gd name="connsiteY1" fmla="*/ 4570810 h 4571078"/>
              <a:gd name="connsiteX2" fmla="*/ 6230622 w 12229983"/>
              <a:gd name="connsiteY2" fmla="*/ 7979 h 4571078"/>
              <a:gd name="connsiteX3" fmla="*/ 8819398 w 12229983"/>
              <a:gd name="connsiteY3" fmla="*/ 3393111 h 4571078"/>
              <a:gd name="connsiteX4" fmla="*/ 10972800 w 12229983"/>
              <a:gd name="connsiteY4" fmla="*/ 560250 h 4571078"/>
              <a:gd name="connsiteX5" fmla="*/ 12190126 w 12229983"/>
              <a:gd name="connsiteY5" fmla="*/ 2937791 h 4571078"/>
              <a:gd name="connsiteX6" fmla="*/ 12229774 w 12229983"/>
              <a:gd name="connsiteY6" fmla="*/ 3958004 h 4571078"/>
              <a:gd name="connsiteX7" fmla="*/ 48926 w 12229983"/>
              <a:gd name="connsiteY7" fmla="*/ 3944395 h 4571078"/>
              <a:gd name="connsiteX8" fmla="*/ 0 w 12229983"/>
              <a:gd name="connsiteY8" fmla="*/ 245922 h 4571078"/>
              <a:gd name="connsiteX0" fmla="*/ 0 w 12240926"/>
              <a:gd name="connsiteY0" fmla="*/ 245922 h 4571078"/>
              <a:gd name="connsiteX1" fmla="*/ 3039474 w 12240926"/>
              <a:gd name="connsiteY1" fmla="*/ 4570810 h 4571078"/>
              <a:gd name="connsiteX2" fmla="*/ 6230622 w 12240926"/>
              <a:gd name="connsiteY2" fmla="*/ 7979 h 4571078"/>
              <a:gd name="connsiteX3" fmla="*/ 8819398 w 12240926"/>
              <a:gd name="connsiteY3" fmla="*/ 3393111 h 4571078"/>
              <a:gd name="connsiteX4" fmla="*/ 10972800 w 12240926"/>
              <a:gd name="connsiteY4" fmla="*/ 560250 h 4571078"/>
              <a:gd name="connsiteX5" fmla="*/ 12240926 w 12240926"/>
              <a:gd name="connsiteY5" fmla="*/ 2347247 h 4571078"/>
              <a:gd name="connsiteX6" fmla="*/ 12229774 w 12240926"/>
              <a:gd name="connsiteY6" fmla="*/ 3958004 h 4571078"/>
              <a:gd name="connsiteX7" fmla="*/ 48926 w 12240926"/>
              <a:gd name="connsiteY7" fmla="*/ 3944395 h 4571078"/>
              <a:gd name="connsiteX8" fmla="*/ 0 w 12240926"/>
              <a:gd name="connsiteY8" fmla="*/ 245922 h 4571078"/>
              <a:gd name="connsiteX0" fmla="*/ 0 w 12240926"/>
              <a:gd name="connsiteY0" fmla="*/ 245922 h 4571078"/>
              <a:gd name="connsiteX1" fmla="*/ 3039474 w 12240926"/>
              <a:gd name="connsiteY1" fmla="*/ 4570810 h 4571078"/>
              <a:gd name="connsiteX2" fmla="*/ 6230622 w 12240926"/>
              <a:gd name="connsiteY2" fmla="*/ 7979 h 4571078"/>
              <a:gd name="connsiteX3" fmla="*/ 8819398 w 12240926"/>
              <a:gd name="connsiteY3" fmla="*/ 3393111 h 4571078"/>
              <a:gd name="connsiteX4" fmla="*/ 10972800 w 12240926"/>
              <a:gd name="connsiteY4" fmla="*/ 560250 h 4571078"/>
              <a:gd name="connsiteX5" fmla="*/ 12240926 w 12240926"/>
              <a:gd name="connsiteY5" fmla="*/ 2193193 h 4571078"/>
              <a:gd name="connsiteX6" fmla="*/ 12229774 w 12240926"/>
              <a:gd name="connsiteY6" fmla="*/ 3958004 h 4571078"/>
              <a:gd name="connsiteX7" fmla="*/ 48926 w 12240926"/>
              <a:gd name="connsiteY7" fmla="*/ 3944395 h 4571078"/>
              <a:gd name="connsiteX8" fmla="*/ 0 w 12240926"/>
              <a:gd name="connsiteY8" fmla="*/ 245922 h 4571078"/>
              <a:gd name="connsiteX0" fmla="*/ 18807 w 12259733"/>
              <a:gd name="connsiteY0" fmla="*/ 245922 h 4571078"/>
              <a:gd name="connsiteX1" fmla="*/ 3058281 w 12259733"/>
              <a:gd name="connsiteY1" fmla="*/ 4570810 h 4571078"/>
              <a:gd name="connsiteX2" fmla="*/ 6249429 w 12259733"/>
              <a:gd name="connsiteY2" fmla="*/ 7979 h 4571078"/>
              <a:gd name="connsiteX3" fmla="*/ 8838205 w 12259733"/>
              <a:gd name="connsiteY3" fmla="*/ 3393111 h 4571078"/>
              <a:gd name="connsiteX4" fmla="*/ 10991607 w 12259733"/>
              <a:gd name="connsiteY4" fmla="*/ 560250 h 4571078"/>
              <a:gd name="connsiteX5" fmla="*/ 12259733 w 12259733"/>
              <a:gd name="connsiteY5" fmla="*/ 2193193 h 4571078"/>
              <a:gd name="connsiteX6" fmla="*/ 12248581 w 12259733"/>
              <a:gd name="connsiteY6" fmla="*/ 3958004 h 4571078"/>
              <a:gd name="connsiteX7" fmla="*/ 0 w 12259733"/>
              <a:gd name="connsiteY7" fmla="*/ 3918720 h 4571078"/>
              <a:gd name="connsiteX8" fmla="*/ 18807 w 12259733"/>
              <a:gd name="connsiteY8" fmla="*/ 245922 h 4571078"/>
              <a:gd name="connsiteX0" fmla="*/ 0 w 12263922"/>
              <a:gd name="connsiteY0" fmla="*/ 245922 h 4571078"/>
              <a:gd name="connsiteX1" fmla="*/ 3062470 w 12263922"/>
              <a:gd name="connsiteY1" fmla="*/ 4570810 h 4571078"/>
              <a:gd name="connsiteX2" fmla="*/ 6253618 w 12263922"/>
              <a:gd name="connsiteY2" fmla="*/ 7979 h 4571078"/>
              <a:gd name="connsiteX3" fmla="*/ 8842394 w 12263922"/>
              <a:gd name="connsiteY3" fmla="*/ 3393111 h 4571078"/>
              <a:gd name="connsiteX4" fmla="*/ 10995796 w 12263922"/>
              <a:gd name="connsiteY4" fmla="*/ 560250 h 4571078"/>
              <a:gd name="connsiteX5" fmla="*/ 12263922 w 12263922"/>
              <a:gd name="connsiteY5" fmla="*/ 2193193 h 4571078"/>
              <a:gd name="connsiteX6" fmla="*/ 12252770 w 12263922"/>
              <a:gd name="connsiteY6" fmla="*/ 3958004 h 4571078"/>
              <a:gd name="connsiteX7" fmla="*/ 4189 w 12263922"/>
              <a:gd name="connsiteY7" fmla="*/ 3918720 h 4571078"/>
              <a:gd name="connsiteX8" fmla="*/ 0 w 12263922"/>
              <a:gd name="connsiteY8" fmla="*/ 245922 h 457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63922" h="4571078">
                <a:moveTo>
                  <a:pt x="0" y="245922"/>
                </a:moveTo>
                <a:cubicBezTo>
                  <a:pt x="1100380" y="245922"/>
                  <a:pt x="2020200" y="4610467"/>
                  <a:pt x="3062470" y="4570810"/>
                </a:cubicBezTo>
                <a:cubicBezTo>
                  <a:pt x="4104740" y="4531153"/>
                  <a:pt x="5290297" y="204262"/>
                  <a:pt x="6253618" y="7979"/>
                </a:cubicBezTo>
                <a:cubicBezTo>
                  <a:pt x="7216939" y="-188304"/>
                  <a:pt x="8052031" y="3301066"/>
                  <a:pt x="8842394" y="3393111"/>
                </a:cubicBezTo>
                <a:cubicBezTo>
                  <a:pt x="9632757" y="3485156"/>
                  <a:pt x="10425541" y="828705"/>
                  <a:pt x="10995796" y="560250"/>
                </a:cubicBezTo>
                <a:cubicBezTo>
                  <a:pt x="11566051" y="291795"/>
                  <a:pt x="12088293" y="1892217"/>
                  <a:pt x="12263922" y="2193193"/>
                </a:cubicBezTo>
                <a:cubicBezTo>
                  <a:pt x="12260205" y="2918401"/>
                  <a:pt x="12256487" y="3232796"/>
                  <a:pt x="12252770" y="3958004"/>
                </a:cubicBezTo>
                <a:lnTo>
                  <a:pt x="4189" y="3918720"/>
                </a:lnTo>
                <a:cubicBezTo>
                  <a:pt x="2793" y="2694454"/>
                  <a:pt x="1396" y="1470188"/>
                  <a:pt x="0" y="245922"/>
                </a:cubicBezTo>
                <a:close/>
              </a:path>
            </a:pathLst>
          </a:custGeom>
          <a:gradFill>
            <a:gsLst>
              <a:gs pos="74000">
                <a:srgbClr val="8100F6"/>
              </a:gs>
              <a:gs pos="0">
                <a:srgbClr val="00DFEE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89924-8E94-604A-852C-64A98E9E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362" y="531175"/>
            <a:ext cx="9336090" cy="1325563"/>
          </a:xfrm>
        </p:spPr>
        <p:txBody>
          <a:bodyPr>
            <a:normAutofit fontScale="90000"/>
          </a:bodyPr>
          <a:lstStyle/>
          <a:p>
            <a:r>
              <a:rPr lang="en-US" sz="12800" b="1" dirty="0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begin</a:t>
            </a:r>
            <a:endParaRPr lang="en-US" b="1" dirty="0">
              <a:solidFill>
                <a:schemeClr val="bg1"/>
              </a:solidFill>
              <a:latin typeface="Futura" panose="020B0602020204020303" pitchFamily="34" charset="-79"/>
              <a:cs typeface="Futura" panose="020B0602020204020303" pitchFamily="34" charset="-79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4D158F-5F99-5B41-94F4-9DF107A5F416}"/>
              </a:ext>
            </a:extLst>
          </p:cNvPr>
          <p:cNvSpPr/>
          <p:nvPr/>
        </p:nvSpPr>
        <p:spPr>
          <a:xfrm>
            <a:off x="2292773" y="2703322"/>
            <a:ext cx="829734" cy="829734"/>
          </a:xfrm>
          <a:prstGeom prst="ellipse">
            <a:avLst/>
          </a:prstGeom>
          <a:gradFill>
            <a:gsLst>
              <a:gs pos="90000">
                <a:srgbClr val="8100F6">
                  <a:lumMod val="92000"/>
                  <a:lumOff val="8000"/>
                </a:srgbClr>
              </a:gs>
              <a:gs pos="0">
                <a:srgbClr val="3D76F2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Futura" panose="020B0602020204020303" pitchFamily="34" charset="-79"/>
                <a:cs typeface="Futura" panose="020B0602020204020303" pitchFamily="34" charset="-79"/>
              </a:rPr>
              <a:t>1</a:t>
            </a:r>
            <a:endParaRPr lang="en-US" sz="4800" b="1" dirty="0">
              <a:latin typeface="Futura" panose="020B0602020204020303" pitchFamily="34" charset="-79"/>
              <a:cs typeface="Futura" panose="020B0602020204020303" pitchFamily="34" charset="-79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88EFD4-2870-D847-B900-4EECDE3C5665}"/>
              </a:ext>
            </a:extLst>
          </p:cNvPr>
          <p:cNvSpPr/>
          <p:nvPr/>
        </p:nvSpPr>
        <p:spPr>
          <a:xfrm>
            <a:off x="2292773" y="4870491"/>
            <a:ext cx="829734" cy="829734"/>
          </a:xfrm>
          <a:prstGeom prst="ellipse">
            <a:avLst/>
          </a:prstGeom>
          <a:gradFill>
            <a:gsLst>
              <a:gs pos="92000">
                <a:srgbClr val="8100F6"/>
              </a:gs>
              <a:gs pos="0">
                <a:srgbClr val="3D76F2">
                  <a:lumMod val="92000"/>
                  <a:lumOff val="8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Futura" panose="020B0602020204020303" pitchFamily="34" charset="-79"/>
                <a:cs typeface="Futura" panose="020B0602020204020303" pitchFamily="34" charset="-79"/>
              </a:rPr>
              <a:t>2</a:t>
            </a:r>
            <a:endParaRPr lang="en-US" sz="4800" b="1" dirty="0">
              <a:latin typeface="Futura" panose="020B0602020204020303" pitchFamily="34" charset="-79"/>
              <a:cs typeface="Futura" panose="020B0602020204020303" pitchFamily="34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A7F30E-4580-C644-9E16-F2479156CA13}"/>
              </a:ext>
            </a:extLst>
          </p:cNvPr>
          <p:cNvSpPr txBox="1"/>
          <p:nvPr/>
        </p:nvSpPr>
        <p:spPr>
          <a:xfrm>
            <a:off x="3246119" y="2733469"/>
            <a:ext cx="5892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Create a Melody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65F04C-FDDB-4B4A-BB5B-641A34F1D135}"/>
              </a:ext>
            </a:extLst>
          </p:cNvPr>
          <p:cNvSpPr txBox="1"/>
          <p:nvPr/>
        </p:nvSpPr>
        <p:spPr>
          <a:xfrm>
            <a:off x="3246118" y="4870491"/>
            <a:ext cx="8517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Customize Accompaniment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BC413F2-0D66-FB49-A6BA-8632483AC1C2}"/>
              </a:ext>
            </a:extLst>
          </p:cNvPr>
          <p:cNvSpPr/>
          <p:nvPr/>
        </p:nvSpPr>
        <p:spPr>
          <a:xfrm>
            <a:off x="3664370" y="3662090"/>
            <a:ext cx="1855224" cy="61448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8100F6"/>
              </a:gs>
              <a:gs pos="0">
                <a:srgbClr val="3D76F2">
                  <a:lumMod val="97000"/>
                  <a:lumOff val="3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Futura" panose="020B0602020204020303" pitchFamily="34" charset="-79"/>
                <a:cs typeface="Futura" panose="020B0602020204020303" pitchFamily="34" charset="-79"/>
              </a:rPr>
              <a:t>MIDI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6A35F0B-03FD-3F4D-8A26-9EF8B4864E23}"/>
              </a:ext>
            </a:extLst>
          </p:cNvPr>
          <p:cNvSpPr/>
          <p:nvPr/>
        </p:nvSpPr>
        <p:spPr>
          <a:xfrm>
            <a:off x="9387840" y="3662089"/>
            <a:ext cx="1855224" cy="614485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Import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B57B8BA-F9BC-FE4F-8F9C-C1D5DBBD4BAD}"/>
              </a:ext>
            </a:extLst>
          </p:cNvPr>
          <p:cNvSpPr/>
          <p:nvPr/>
        </p:nvSpPr>
        <p:spPr>
          <a:xfrm>
            <a:off x="6526105" y="3662089"/>
            <a:ext cx="1855224" cy="614485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Sing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954907-C41F-CF42-BD91-C5FD1CF327BF}"/>
              </a:ext>
            </a:extLst>
          </p:cNvPr>
          <p:cNvSpPr txBox="1"/>
          <p:nvPr/>
        </p:nvSpPr>
        <p:spPr>
          <a:xfrm>
            <a:off x="3473073" y="5497255"/>
            <a:ext cx="80635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Key:					Tempo: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Style:					Mood: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EDF5C8-807B-2F4B-ADEF-6E83B111EFBA}"/>
              </a:ext>
            </a:extLst>
          </p:cNvPr>
          <p:cNvCxnSpPr/>
          <p:nvPr/>
        </p:nvCxnSpPr>
        <p:spPr>
          <a:xfrm>
            <a:off x="4830650" y="6067832"/>
            <a:ext cx="2280972" cy="0"/>
          </a:xfrm>
          <a:prstGeom prst="line">
            <a:avLst/>
          </a:prstGeom>
          <a:ln>
            <a:solidFill>
              <a:srgbClr val="8100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77E567-E9BA-3B42-B35A-33296B85A211}"/>
              </a:ext>
            </a:extLst>
          </p:cNvPr>
          <p:cNvCxnSpPr/>
          <p:nvPr/>
        </p:nvCxnSpPr>
        <p:spPr>
          <a:xfrm>
            <a:off x="4840265" y="6692672"/>
            <a:ext cx="2280972" cy="0"/>
          </a:xfrm>
          <a:prstGeom prst="line">
            <a:avLst/>
          </a:prstGeom>
          <a:ln>
            <a:solidFill>
              <a:srgbClr val="8100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97606D-B84E-DF41-822B-3594A9B45E6D}"/>
              </a:ext>
            </a:extLst>
          </p:cNvPr>
          <p:cNvCxnSpPr/>
          <p:nvPr/>
        </p:nvCxnSpPr>
        <p:spPr>
          <a:xfrm>
            <a:off x="9482615" y="6067832"/>
            <a:ext cx="2280972" cy="0"/>
          </a:xfrm>
          <a:prstGeom prst="line">
            <a:avLst/>
          </a:prstGeom>
          <a:ln>
            <a:solidFill>
              <a:srgbClr val="8100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937506-7FDD-0342-93A8-870D3DF5D128}"/>
              </a:ext>
            </a:extLst>
          </p:cNvPr>
          <p:cNvCxnSpPr/>
          <p:nvPr/>
        </p:nvCxnSpPr>
        <p:spPr>
          <a:xfrm>
            <a:off x="9492230" y="6692672"/>
            <a:ext cx="2280972" cy="0"/>
          </a:xfrm>
          <a:prstGeom prst="line">
            <a:avLst/>
          </a:prstGeom>
          <a:ln>
            <a:solidFill>
              <a:srgbClr val="8100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F18C8-387A-614C-8238-250BC6FD227E}"/>
              </a:ext>
            </a:extLst>
          </p:cNvPr>
          <p:cNvSpPr txBox="1"/>
          <p:nvPr/>
        </p:nvSpPr>
        <p:spPr>
          <a:xfrm>
            <a:off x="0" y="2919392"/>
            <a:ext cx="16611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Create</a:t>
            </a:r>
          </a:p>
          <a:p>
            <a:endParaRPr lang="en-US" sz="2400" b="1" dirty="0">
              <a:solidFill>
                <a:schemeClr val="bg1"/>
              </a:solidFill>
              <a:latin typeface="Futura" panose="020B0602020204020303" pitchFamily="34" charset="-79"/>
              <a:cs typeface="Futura" panose="020B0602020204020303" pitchFamily="34" charset="-79"/>
            </a:endParaRPr>
          </a:p>
          <a:p>
            <a:endParaRPr lang="en-US" sz="2400" b="1" dirty="0">
              <a:solidFill>
                <a:schemeClr val="bg1"/>
              </a:solidFill>
              <a:latin typeface="Futura" panose="020B0602020204020303" pitchFamily="34" charset="-79"/>
              <a:cs typeface="Futura" panose="020B0602020204020303" pitchFamily="34" charset="-79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Share</a:t>
            </a:r>
          </a:p>
          <a:p>
            <a:endParaRPr lang="en-US" sz="2400" b="1" dirty="0">
              <a:solidFill>
                <a:schemeClr val="bg1"/>
              </a:solidFill>
              <a:latin typeface="Futura" panose="020B0602020204020303" pitchFamily="34" charset="-79"/>
              <a:cs typeface="Futura" panose="020B0602020204020303" pitchFamily="34" charset="-79"/>
            </a:endParaRPr>
          </a:p>
          <a:p>
            <a:endParaRPr lang="en-US" sz="2400" b="1" dirty="0">
              <a:solidFill>
                <a:schemeClr val="bg1"/>
              </a:solidFill>
              <a:latin typeface="Futura" panose="020B0602020204020303" pitchFamily="34" charset="-79"/>
              <a:cs typeface="Futura" panose="020B0602020204020303" pitchFamily="34" charset="-79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273449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9C5844F3-07E9-B148-B239-D8049D6C0731}"/>
              </a:ext>
            </a:extLst>
          </p:cNvPr>
          <p:cNvSpPr/>
          <p:nvPr/>
        </p:nvSpPr>
        <p:spPr>
          <a:xfrm>
            <a:off x="3584753" y="2482289"/>
            <a:ext cx="7986454" cy="2789324"/>
          </a:xfrm>
          <a:custGeom>
            <a:avLst/>
            <a:gdLst>
              <a:gd name="connsiteX0" fmla="*/ 0 w 12192000"/>
              <a:gd name="connsiteY0" fmla="*/ 0 h 2874936"/>
              <a:gd name="connsiteX1" fmla="*/ 12192000 w 12192000"/>
              <a:gd name="connsiteY1" fmla="*/ 0 h 2874936"/>
              <a:gd name="connsiteX2" fmla="*/ 12192000 w 12192000"/>
              <a:gd name="connsiteY2" fmla="*/ 2874936 h 2874936"/>
              <a:gd name="connsiteX3" fmla="*/ 0 w 12192000"/>
              <a:gd name="connsiteY3" fmla="*/ 2874936 h 2874936"/>
              <a:gd name="connsiteX4" fmla="*/ 0 w 12192000"/>
              <a:gd name="connsiteY4" fmla="*/ 0 h 2874936"/>
              <a:gd name="connsiteX0" fmla="*/ 0 w 12192000"/>
              <a:gd name="connsiteY0" fmla="*/ 1503335 h 4378271"/>
              <a:gd name="connsiteX1" fmla="*/ 3208149 w 12192000"/>
              <a:gd name="connsiteY1" fmla="*/ 0 h 4378271"/>
              <a:gd name="connsiteX2" fmla="*/ 12192000 w 12192000"/>
              <a:gd name="connsiteY2" fmla="*/ 1503335 h 4378271"/>
              <a:gd name="connsiteX3" fmla="*/ 12192000 w 12192000"/>
              <a:gd name="connsiteY3" fmla="*/ 4378271 h 4378271"/>
              <a:gd name="connsiteX4" fmla="*/ 0 w 12192000"/>
              <a:gd name="connsiteY4" fmla="*/ 4378271 h 4378271"/>
              <a:gd name="connsiteX5" fmla="*/ 0 w 12192000"/>
              <a:gd name="connsiteY5" fmla="*/ 1503335 h 4378271"/>
              <a:gd name="connsiteX0" fmla="*/ 0 w 12192000"/>
              <a:gd name="connsiteY0" fmla="*/ 1510107 h 4385043"/>
              <a:gd name="connsiteX1" fmla="*/ 3208149 w 12192000"/>
              <a:gd name="connsiteY1" fmla="*/ 6772 h 4385043"/>
              <a:gd name="connsiteX2" fmla="*/ 12192000 w 12192000"/>
              <a:gd name="connsiteY2" fmla="*/ 1510107 h 4385043"/>
              <a:gd name="connsiteX3" fmla="*/ 12192000 w 12192000"/>
              <a:gd name="connsiteY3" fmla="*/ 4385043 h 4385043"/>
              <a:gd name="connsiteX4" fmla="*/ 0 w 12192000"/>
              <a:gd name="connsiteY4" fmla="*/ 4385043 h 4385043"/>
              <a:gd name="connsiteX5" fmla="*/ 0 w 12192000"/>
              <a:gd name="connsiteY5" fmla="*/ 1510107 h 4385043"/>
              <a:gd name="connsiteX0" fmla="*/ 0 w 12192000"/>
              <a:gd name="connsiteY0" fmla="*/ 1340757 h 4215693"/>
              <a:gd name="connsiteX1" fmla="*/ 3611105 w 12192000"/>
              <a:gd name="connsiteY1" fmla="*/ 7903 h 4215693"/>
              <a:gd name="connsiteX2" fmla="*/ 12192000 w 12192000"/>
              <a:gd name="connsiteY2" fmla="*/ 1340757 h 4215693"/>
              <a:gd name="connsiteX3" fmla="*/ 12192000 w 12192000"/>
              <a:gd name="connsiteY3" fmla="*/ 4215693 h 4215693"/>
              <a:gd name="connsiteX4" fmla="*/ 0 w 12192000"/>
              <a:gd name="connsiteY4" fmla="*/ 4215693 h 4215693"/>
              <a:gd name="connsiteX5" fmla="*/ 0 w 12192000"/>
              <a:gd name="connsiteY5" fmla="*/ 1340757 h 4215693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1341236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1341236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829792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829792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62689 h 4237625"/>
              <a:gd name="connsiteX1" fmla="*/ 3611105 w 12192000"/>
              <a:gd name="connsiteY1" fmla="*/ 29835 h 4237625"/>
              <a:gd name="connsiteX2" fmla="*/ 8522633 w 12192000"/>
              <a:gd name="connsiteY2" fmla="*/ 2958011 h 4237625"/>
              <a:gd name="connsiteX3" fmla="*/ 12192000 w 12192000"/>
              <a:gd name="connsiteY3" fmla="*/ 851245 h 4237625"/>
              <a:gd name="connsiteX4" fmla="*/ 12192000 w 12192000"/>
              <a:gd name="connsiteY4" fmla="*/ 4237625 h 4237625"/>
              <a:gd name="connsiteX5" fmla="*/ 0 w 12192000"/>
              <a:gd name="connsiteY5" fmla="*/ 4237625 h 4237625"/>
              <a:gd name="connsiteX6" fmla="*/ 0 w 12192000"/>
              <a:gd name="connsiteY6" fmla="*/ 1362689 h 4237625"/>
              <a:gd name="connsiteX0" fmla="*/ 0 w 12192000"/>
              <a:gd name="connsiteY0" fmla="*/ 1351597 h 4226533"/>
              <a:gd name="connsiteX1" fmla="*/ 3611105 w 12192000"/>
              <a:gd name="connsiteY1" fmla="*/ 18743 h 4226533"/>
              <a:gd name="connsiteX2" fmla="*/ 8539567 w 12192000"/>
              <a:gd name="connsiteY2" fmla="*/ 2578960 h 4226533"/>
              <a:gd name="connsiteX3" fmla="*/ 12192000 w 12192000"/>
              <a:gd name="connsiteY3" fmla="*/ 840153 h 4226533"/>
              <a:gd name="connsiteX4" fmla="*/ 12192000 w 12192000"/>
              <a:gd name="connsiteY4" fmla="*/ 4226533 h 4226533"/>
              <a:gd name="connsiteX5" fmla="*/ 0 w 12192000"/>
              <a:gd name="connsiteY5" fmla="*/ 4226533 h 4226533"/>
              <a:gd name="connsiteX6" fmla="*/ 0 w 12192000"/>
              <a:gd name="connsiteY6" fmla="*/ 1351597 h 4226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226533">
                <a:moveTo>
                  <a:pt x="0" y="1351597"/>
                </a:moveTo>
                <a:cubicBezTo>
                  <a:pt x="1100380" y="1351597"/>
                  <a:pt x="2187844" y="-185818"/>
                  <a:pt x="3611105" y="18743"/>
                </a:cubicBezTo>
                <a:cubicBezTo>
                  <a:pt x="5034366" y="223304"/>
                  <a:pt x="7109418" y="2442058"/>
                  <a:pt x="8539567" y="2578960"/>
                </a:cubicBezTo>
                <a:cubicBezTo>
                  <a:pt x="9969716" y="2715862"/>
                  <a:pt x="11601342" y="593472"/>
                  <a:pt x="12192000" y="840153"/>
                </a:cubicBezTo>
                <a:lnTo>
                  <a:pt x="12192000" y="4226533"/>
                </a:lnTo>
                <a:lnTo>
                  <a:pt x="0" y="4226533"/>
                </a:lnTo>
                <a:lnTo>
                  <a:pt x="0" y="1351597"/>
                </a:lnTo>
                <a:close/>
              </a:path>
            </a:pathLst>
          </a:custGeom>
          <a:gradFill>
            <a:gsLst>
              <a:gs pos="74000">
                <a:srgbClr val="0C85A2">
                  <a:lumMod val="84000"/>
                </a:srgbClr>
              </a:gs>
              <a:gs pos="0">
                <a:srgbClr val="00DFEE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127AAF7-06D9-5846-AB20-1397D9F39000}"/>
              </a:ext>
            </a:extLst>
          </p:cNvPr>
          <p:cNvSpPr/>
          <p:nvPr/>
        </p:nvSpPr>
        <p:spPr>
          <a:xfrm>
            <a:off x="1432691" y="2415310"/>
            <a:ext cx="7339698" cy="3268563"/>
          </a:xfrm>
          <a:custGeom>
            <a:avLst/>
            <a:gdLst>
              <a:gd name="connsiteX0" fmla="*/ 0 w 12192000"/>
              <a:gd name="connsiteY0" fmla="*/ 0 h 2874936"/>
              <a:gd name="connsiteX1" fmla="*/ 12192000 w 12192000"/>
              <a:gd name="connsiteY1" fmla="*/ 0 h 2874936"/>
              <a:gd name="connsiteX2" fmla="*/ 12192000 w 12192000"/>
              <a:gd name="connsiteY2" fmla="*/ 2874936 h 2874936"/>
              <a:gd name="connsiteX3" fmla="*/ 0 w 12192000"/>
              <a:gd name="connsiteY3" fmla="*/ 2874936 h 2874936"/>
              <a:gd name="connsiteX4" fmla="*/ 0 w 12192000"/>
              <a:gd name="connsiteY4" fmla="*/ 0 h 2874936"/>
              <a:gd name="connsiteX0" fmla="*/ 0 w 12192000"/>
              <a:gd name="connsiteY0" fmla="*/ 1503335 h 4378271"/>
              <a:gd name="connsiteX1" fmla="*/ 3208149 w 12192000"/>
              <a:gd name="connsiteY1" fmla="*/ 0 h 4378271"/>
              <a:gd name="connsiteX2" fmla="*/ 12192000 w 12192000"/>
              <a:gd name="connsiteY2" fmla="*/ 1503335 h 4378271"/>
              <a:gd name="connsiteX3" fmla="*/ 12192000 w 12192000"/>
              <a:gd name="connsiteY3" fmla="*/ 4378271 h 4378271"/>
              <a:gd name="connsiteX4" fmla="*/ 0 w 12192000"/>
              <a:gd name="connsiteY4" fmla="*/ 4378271 h 4378271"/>
              <a:gd name="connsiteX5" fmla="*/ 0 w 12192000"/>
              <a:gd name="connsiteY5" fmla="*/ 1503335 h 4378271"/>
              <a:gd name="connsiteX0" fmla="*/ 0 w 12192000"/>
              <a:gd name="connsiteY0" fmla="*/ 1510107 h 4385043"/>
              <a:gd name="connsiteX1" fmla="*/ 3208149 w 12192000"/>
              <a:gd name="connsiteY1" fmla="*/ 6772 h 4385043"/>
              <a:gd name="connsiteX2" fmla="*/ 12192000 w 12192000"/>
              <a:gd name="connsiteY2" fmla="*/ 1510107 h 4385043"/>
              <a:gd name="connsiteX3" fmla="*/ 12192000 w 12192000"/>
              <a:gd name="connsiteY3" fmla="*/ 4385043 h 4385043"/>
              <a:gd name="connsiteX4" fmla="*/ 0 w 12192000"/>
              <a:gd name="connsiteY4" fmla="*/ 4385043 h 4385043"/>
              <a:gd name="connsiteX5" fmla="*/ 0 w 12192000"/>
              <a:gd name="connsiteY5" fmla="*/ 1510107 h 4385043"/>
              <a:gd name="connsiteX0" fmla="*/ 0 w 12192000"/>
              <a:gd name="connsiteY0" fmla="*/ 1340757 h 4215693"/>
              <a:gd name="connsiteX1" fmla="*/ 3611105 w 12192000"/>
              <a:gd name="connsiteY1" fmla="*/ 7903 h 4215693"/>
              <a:gd name="connsiteX2" fmla="*/ 12192000 w 12192000"/>
              <a:gd name="connsiteY2" fmla="*/ 1340757 h 4215693"/>
              <a:gd name="connsiteX3" fmla="*/ 12192000 w 12192000"/>
              <a:gd name="connsiteY3" fmla="*/ 4215693 h 4215693"/>
              <a:gd name="connsiteX4" fmla="*/ 0 w 12192000"/>
              <a:gd name="connsiteY4" fmla="*/ 4215693 h 4215693"/>
              <a:gd name="connsiteX5" fmla="*/ 0 w 12192000"/>
              <a:gd name="connsiteY5" fmla="*/ 1340757 h 4215693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1341236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1341236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829792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1341236 h 4216172"/>
              <a:gd name="connsiteX1" fmla="*/ 3611105 w 12192000"/>
              <a:gd name="connsiteY1" fmla="*/ 8382 h 4216172"/>
              <a:gd name="connsiteX2" fmla="*/ 8539566 w 12192000"/>
              <a:gd name="connsiteY2" fmla="*/ 2131651 h 4216172"/>
              <a:gd name="connsiteX3" fmla="*/ 12192000 w 12192000"/>
              <a:gd name="connsiteY3" fmla="*/ 829792 h 4216172"/>
              <a:gd name="connsiteX4" fmla="*/ 12192000 w 12192000"/>
              <a:gd name="connsiteY4" fmla="*/ 4216172 h 4216172"/>
              <a:gd name="connsiteX5" fmla="*/ 0 w 12192000"/>
              <a:gd name="connsiteY5" fmla="*/ 4216172 h 4216172"/>
              <a:gd name="connsiteX6" fmla="*/ 0 w 12192000"/>
              <a:gd name="connsiteY6" fmla="*/ 1341236 h 4216172"/>
              <a:gd name="connsiteX0" fmla="*/ 0 w 12192000"/>
              <a:gd name="connsiteY0" fmla="*/ 542050 h 3416986"/>
              <a:gd name="connsiteX1" fmla="*/ 3611105 w 12192000"/>
              <a:gd name="connsiteY1" fmla="*/ 1409955 h 3416986"/>
              <a:gd name="connsiteX2" fmla="*/ 8539566 w 12192000"/>
              <a:gd name="connsiteY2" fmla="*/ 1332465 h 3416986"/>
              <a:gd name="connsiteX3" fmla="*/ 12192000 w 12192000"/>
              <a:gd name="connsiteY3" fmla="*/ 30606 h 3416986"/>
              <a:gd name="connsiteX4" fmla="*/ 12192000 w 12192000"/>
              <a:gd name="connsiteY4" fmla="*/ 3416986 h 3416986"/>
              <a:gd name="connsiteX5" fmla="*/ 0 w 12192000"/>
              <a:gd name="connsiteY5" fmla="*/ 3416986 h 3416986"/>
              <a:gd name="connsiteX6" fmla="*/ 0 w 12192000"/>
              <a:gd name="connsiteY6" fmla="*/ 542050 h 3416986"/>
              <a:gd name="connsiteX0" fmla="*/ 0 w 12222997"/>
              <a:gd name="connsiteY0" fmla="*/ 0 h 3758339"/>
              <a:gd name="connsiteX1" fmla="*/ 3642102 w 12222997"/>
              <a:gd name="connsiteY1" fmla="*/ 1751308 h 3758339"/>
              <a:gd name="connsiteX2" fmla="*/ 8570563 w 12222997"/>
              <a:gd name="connsiteY2" fmla="*/ 1673818 h 3758339"/>
              <a:gd name="connsiteX3" fmla="*/ 12222997 w 12222997"/>
              <a:gd name="connsiteY3" fmla="*/ 371959 h 3758339"/>
              <a:gd name="connsiteX4" fmla="*/ 12222997 w 12222997"/>
              <a:gd name="connsiteY4" fmla="*/ 3758339 h 3758339"/>
              <a:gd name="connsiteX5" fmla="*/ 30997 w 12222997"/>
              <a:gd name="connsiteY5" fmla="*/ 3758339 h 3758339"/>
              <a:gd name="connsiteX6" fmla="*/ 0 w 12222997"/>
              <a:gd name="connsiteY6" fmla="*/ 0 h 3758339"/>
              <a:gd name="connsiteX0" fmla="*/ 0 w 12222997"/>
              <a:gd name="connsiteY0" fmla="*/ 47512 h 3805851"/>
              <a:gd name="connsiteX1" fmla="*/ 3642102 w 12222997"/>
              <a:gd name="connsiteY1" fmla="*/ 1798820 h 3805851"/>
              <a:gd name="connsiteX2" fmla="*/ 8400081 w 12222997"/>
              <a:gd name="connsiteY2" fmla="*/ 78510 h 3805851"/>
              <a:gd name="connsiteX3" fmla="*/ 12222997 w 12222997"/>
              <a:gd name="connsiteY3" fmla="*/ 419471 h 3805851"/>
              <a:gd name="connsiteX4" fmla="*/ 12222997 w 12222997"/>
              <a:gd name="connsiteY4" fmla="*/ 3805851 h 3805851"/>
              <a:gd name="connsiteX5" fmla="*/ 30997 w 12222997"/>
              <a:gd name="connsiteY5" fmla="*/ 3805851 h 3805851"/>
              <a:gd name="connsiteX6" fmla="*/ 0 w 12222997"/>
              <a:gd name="connsiteY6" fmla="*/ 47512 h 3805851"/>
              <a:gd name="connsiteX0" fmla="*/ 0 w 12222997"/>
              <a:gd name="connsiteY0" fmla="*/ 0 h 3758339"/>
              <a:gd name="connsiteX1" fmla="*/ 3642102 w 12222997"/>
              <a:gd name="connsiteY1" fmla="*/ 1751308 h 3758339"/>
              <a:gd name="connsiteX2" fmla="*/ 8400081 w 12222997"/>
              <a:gd name="connsiteY2" fmla="*/ 30998 h 3758339"/>
              <a:gd name="connsiteX3" fmla="*/ 12222997 w 12222997"/>
              <a:gd name="connsiteY3" fmla="*/ 1177871 h 3758339"/>
              <a:gd name="connsiteX4" fmla="*/ 12222997 w 12222997"/>
              <a:gd name="connsiteY4" fmla="*/ 3758339 h 3758339"/>
              <a:gd name="connsiteX5" fmla="*/ 30997 w 12222997"/>
              <a:gd name="connsiteY5" fmla="*/ 3758339 h 3758339"/>
              <a:gd name="connsiteX6" fmla="*/ 0 w 12222997"/>
              <a:gd name="connsiteY6" fmla="*/ 0 h 3758339"/>
              <a:gd name="connsiteX0" fmla="*/ 0 w 12222997"/>
              <a:gd name="connsiteY0" fmla="*/ 0 h 3758339"/>
              <a:gd name="connsiteX1" fmla="*/ 3642102 w 12222997"/>
              <a:gd name="connsiteY1" fmla="*/ 1751308 h 3758339"/>
              <a:gd name="connsiteX2" fmla="*/ 8400081 w 12222997"/>
              <a:gd name="connsiteY2" fmla="*/ 30998 h 3758339"/>
              <a:gd name="connsiteX3" fmla="*/ 12222997 w 12222997"/>
              <a:gd name="connsiteY3" fmla="*/ 1177871 h 3758339"/>
              <a:gd name="connsiteX4" fmla="*/ 12222997 w 12222997"/>
              <a:gd name="connsiteY4" fmla="*/ 3308889 h 3758339"/>
              <a:gd name="connsiteX5" fmla="*/ 30997 w 12222997"/>
              <a:gd name="connsiteY5" fmla="*/ 3758339 h 3758339"/>
              <a:gd name="connsiteX6" fmla="*/ 0 w 12222997"/>
              <a:gd name="connsiteY6" fmla="*/ 0 h 3758339"/>
              <a:gd name="connsiteX0" fmla="*/ 0 w 12222997"/>
              <a:gd name="connsiteY0" fmla="*/ 0 h 3339885"/>
              <a:gd name="connsiteX1" fmla="*/ 3642102 w 12222997"/>
              <a:gd name="connsiteY1" fmla="*/ 1751308 h 3339885"/>
              <a:gd name="connsiteX2" fmla="*/ 8400081 w 12222997"/>
              <a:gd name="connsiteY2" fmla="*/ 30998 h 3339885"/>
              <a:gd name="connsiteX3" fmla="*/ 12222997 w 12222997"/>
              <a:gd name="connsiteY3" fmla="*/ 1177871 h 3339885"/>
              <a:gd name="connsiteX4" fmla="*/ 12222997 w 12222997"/>
              <a:gd name="connsiteY4" fmla="*/ 3308889 h 3339885"/>
              <a:gd name="connsiteX5" fmla="*/ 30997 w 12222997"/>
              <a:gd name="connsiteY5" fmla="*/ 3339885 h 3339885"/>
              <a:gd name="connsiteX6" fmla="*/ 0 w 12222997"/>
              <a:gd name="connsiteY6" fmla="*/ 0 h 3339885"/>
              <a:gd name="connsiteX0" fmla="*/ 0 w 12222997"/>
              <a:gd name="connsiteY0" fmla="*/ 0 h 3353494"/>
              <a:gd name="connsiteX1" fmla="*/ 3642102 w 12222997"/>
              <a:gd name="connsiteY1" fmla="*/ 1751308 h 3353494"/>
              <a:gd name="connsiteX2" fmla="*/ 8400081 w 12222997"/>
              <a:gd name="connsiteY2" fmla="*/ 30998 h 3353494"/>
              <a:gd name="connsiteX3" fmla="*/ 12222997 w 12222997"/>
              <a:gd name="connsiteY3" fmla="*/ 1177871 h 3353494"/>
              <a:gd name="connsiteX4" fmla="*/ 12211845 w 12222997"/>
              <a:gd name="connsiteY4" fmla="*/ 3353494 h 3353494"/>
              <a:gd name="connsiteX5" fmla="*/ 30997 w 12222997"/>
              <a:gd name="connsiteY5" fmla="*/ 3339885 h 3353494"/>
              <a:gd name="connsiteX6" fmla="*/ 0 w 12222997"/>
              <a:gd name="connsiteY6" fmla="*/ 0 h 3353494"/>
              <a:gd name="connsiteX0" fmla="*/ 0 w 12240926"/>
              <a:gd name="connsiteY0" fmla="*/ 0 h 3712082"/>
              <a:gd name="connsiteX1" fmla="*/ 3660031 w 12240926"/>
              <a:gd name="connsiteY1" fmla="*/ 2109896 h 3712082"/>
              <a:gd name="connsiteX2" fmla="*/ 8418010 w 12240926"/>
              <a:gd name="connsiteY2" fmla="*/ 389586 h 3712082"/>
              <a:gd name="connsiteX3" fmla="*/ 12240926 w 12240926"/>
              <a:gd name="connsiteY3" fmla="*/ 1536459 h 3712082"/>
              <a:gd name="connsiteX4" fmla="*/ 12229774 w 12240926"/>
              <a:gd name="connsiteY4" fmla="*/ 3712082 h 3712082"/>
              <a:gd name="connsiteX5" fmla="*/ 48926 w 12240926"/>
              <a:gd name="connsiteY5" fmla="*/ 3698473 h 3712082"/>
              <a:gd name="connsiteX6" fmla="*/ 0 w 12240926"/>
              <a:gd name="connsiteY6" fmla="*/ 0 h 3712082"/>
              <a:gd name="connsiteX0" fmla="*/ 0 w 12240926"/>
              <a:gd name="connsiteY0" fmla="*/ 0 h 3712082"/>
              <a:gd name="connsiteX1" fmla="*/ 2548408 w 12240926"/>
              <a:gd name="connsiteY1" fmla="*/ 2450555 h 3712082"/>
              <a:gd name="connsiteX2" fmla="*/ 8418010 w 12240926"/>
              <a:gd name="connsiteY2" fmla="*/ 389586 h 3712082"/>
              <a:gd name="connsiteX3" fmla="*/ 12240926 w 12240926"/>
              <a:gd name="connsiteY3" fmla="*/ 1536459 h 3712082"/>
              <a:gd name="connsiteX4" fmla="*/ 12229774 w 12240926"/>
              <a:gd name="connsiteY4" fmla="*/ 3712082 h 3712082"/>
              <a:gd name="connsiteX5" fmla="*/ 48926 w 12240926"/>
              <a:gd name="connsiteY5" fmla="*/ 3698473 h 3712082"/>
              <a:gd name="connsiteX6" fmla="*/ 0 w 12240926"/>
              <a:gd name="connsiteY6" fmla="*/ 0 h 3712082"/>
              <a:gd name="connsiteX0" fmla="*/ 0 w 12240926"/>
              <a:gd name="connsiteY0" fmla="*/ 247691 h 3959773"/>
              <a:gd name="connsiteX1" fmla="*/ 2548408 w 12240926"/>
              <a:gd name="connsiteY1" fmla="*/ 2698246 h 3959773"/>
              <a:gd name="connsiteX2" fmla="*/ 6230622 w 12240926"/>
              <a:gd name="connsiteY2" fmla="*/ 9748 h 3959773"/>
              <a:gd name="connsiteX3" fmla="*/ 12240926 w 12240926"/>
              <a:gd name="connsiteY3" fmla="*/ 1784150 h 3959773"/>
              <a:gd name="connsiteX4" fmla="*/ 12229774 w 12240926"/>
              <a:gd name="connsiteY4" fmla="*/ 3959773 h 3959773"/>
              <a:gd name="connsiteX5" fmla="*/ 48926 w 12240926"/>
              <a:gd name="connsiteY5" fmla="*/ 3946164 h 3959773"/>
              <a:gd name="connsiteX6" fmla="*/ 0 w 12240926"/>
              <a:gd name="connsiteY6" fmla="*/ 247691 h 3959773"/>
              <a:gd name="connsiteX0" fmla="*/ 0 w 12240926"/>
              <a:gd name="connsiteY0" fmla="*/ 238146 h 3950228"/>
              <a:gd name="connsiteX1" fmla="*/ 2548408 w 12240926"/>
              <a:gd name="connsiteY1" fmla="*/ 2688701 h 3950228"/>
              <a:gd name="connsiteX2" fmla="*/ 6230622 w 12240926"/>
              <a:gd name="connsiteY2" fmla="*/ 203 h 3950228"/>
              <a:gd name="connsiteX3" fmla="*/ 12240926 w 12240926"/>
              <a:gd name="connsiteY3" fmla="*/ 1774605 h 3950228"/>
              <a:gd name="connsiteX4" fmla="*/ 12229774 w 12240926"/>
              <a:gd name="connsiteY4" fmla="*/ 3950228 h 3950228"/>
              <a:gd name="connsiteX5" fmla="*/ 48926 w 12240926"/>
              <a:gd name="connsiteY5" fmla="*/ 3936619 h 3950228"/>
              <a:gd name="connsiteX6" fmla="*/ 0 w 12240926"/>
              <a:gd name="connsiteY6" fmla="*/ 238146 h 3950228"/>
              <a:gd name="connsiteX0" fmla="*/ 0 w 12240926"/>
              <a:gd name="connsiteY0" fmla="*/ 239236 h 3951318"/>
              <a:gd name="connsiteX1" fmla="*/ 2548408 w 12240926"/>
              <a:gd name="connsiteY1" fmla="*/ 2689791 h 3951318"/>
              <a:gd name="connsiteX2" fmla="*/ 6230622 w 12240926"/>
              <a:gd name="connsiteY2" fmla="*/ 1293 h 3951318"/>
              <a:gd name="connsiteX3" fmla="*/ 9479798 w 12240926"/>
              <a:gd name="connsiteY3" fmla="*/ 3103990 h 3951318"/>
              <a:gd name="connsiteX4" fmla="*/ 12240926 w 12240926"/>
              <a:gd name="connsiteY4" fmla="*/ 1775695 h 3951318"/>
              <a:gd name="connsiteX5" fmla="*/ 12229774 w 12240926"/>
              <a:gd name="connsiteY5" fmla="*/ 3951318 h 3951318"/>
              <a:gd name="connsiteX6" fmla="*/ 48926 w 12240926"/>
              <a:gd name="connsiteY6" fmla="*/ 3937709 h 3951318"/>
              <a:gd name="connsiteX7" fmla="*/ 0 w 12240926"/>
              <a:gd name="connsiteY7" fmla="*/ 239236 h 3951318"/>
              <a:gd name="connsiteX0" fmla="*/ 0 w 12240926"/>
              <a:gd name="connsiteY0" fmla="*/ 239236 h 3951318"/>
              <a:gd name="connsiteX1" fmla="*/ 2548408 w 12240926"/>
              <a:gd name="connsiteY1" fmla="*/ 2689791 h 3951318"/>
              <a:gd name="connsiteX2" fmla="*/ 6230622 w 12240926"/>
              <a:gd name="connsiteY2" fmla="*/ 1293 h 3951318"/>
              <a:gd name="connsiteX3" fmla="*/ 9479798 w 12240926"/>
              <a:gd name="connsiteY3" fmla="*/ 3103990 h 3951318"/>
              <a:gd name="connsiteX4" fmla="*/ 12240926 w 12240926"/>
              <a:gd name="connsiteY4" fmla="*/ 1775695 h 3951318"/>
              <a:gd name="connsiteX5" fmla="*/ 12229774 w 12240926"/>
              <a:gd name="connsiteY5" fmla="*/ 3951318 h 3951318"/>
              <a:gd name="connsiteX6" fmla="*/ 48926 w 12240926"/>
              <a:gd name="connsiteY6" fmla="*/ 3937709 h 3951318"/>
              <a:gd name="connsiteX7" fmla="*/ 0 w 12240926"/>
              <a:gd name="connsiteY7" fmla="*/ 239236 h 3951318"/>
              <a:gd name="connsiteX0" fmla="*/ 0 w 12240926"/>
              <a:gd name="connsiteY0" fmla="*/ 250698 h 4575854"/>
              <a:gd name="connsiteX1" fmla="*/ 3039474 w 12240926"/>
              <a:gd name="connsiteY1" fmla="*/ 4575586 h 4575854"/>
              <a:gd name="connsiteX2" fmla="*/ 6230622 w 12240926"/>
              <a:gd name="connsiteY2" fmla="*/ 12755 h 4575854"/>
              <a:gd name="connsiteX3" fmla="*/ 9479798 w 12240926"/>
              <a:gd name="connsiteY3" fmla="*/ 3115452 h 4575854"/>
              <a:gd name="connsiteX4" fmla="*/ 12240926 w 12240926"/>
              <a:gd name="connsiteY4" fmla="*/ 1787157 h 4575854"/>
              <a:gd name="connsiteX5" fmla="*/ 12229774 w 12240926"/>
              <a:gd name="connsiteY5" fmla="*/ 3962780 h 4575854"/>
              <a:gd name="connsiteX6" fmla="*/ 48926 w 12240926"/>
              <a:gd name="connsiteY6" fmla="*/ 3949171 h 4575854"/>
              <a:gd name="connsiteX7" fmla="*/ 0 w 12240926"/>
              <a:gd name="connsiteY7" fmla="*/ 250698 h 4575854"/>
              <a:gd name="connsiteX0" fmla="*/ 0 w 12240926"/>
              <a:gd name="connsiteY0" fmla="*/ 245784 h 4570940"/>
              <a:gd name="connsiteX1" fmla="*/ 3039474 w 12240926"/>
              <a:gd name="connsiteY1" fmla="*/ 4570672 h 4570940"/>
              <a:gd name="connsiteX2" fmla="*/ 6230622 w 12240926"/>
              <a:gd name="connsiteY2" fmla="*/ 7841 h 4570940"/>
              <a:gd name="connsiteX3" fmla="*/ 8819398 w 12240926"/>
              <a:gd name="connsiteY3" fmla="*/ 3392973 h 4570940"/>
              <a:gd name="connsiteX4" fmla="*/ 12240926 w 12240926"/>
              <a:gd name="connsiteY4" fmla="*/ 1782243 h 4570940"/>
              <a:gd name="connsiteX5" fmla="*/ 12229774 w 12240926"/>
              <a:gd name="connsiteY5" fmla="*/ 3957866 h 4570940"/>
              <a:gd name="connsiteX6" fmla="*/ 48926 w 12240926"/>
              <a:gd name="connsiteY6" fmla="*/ 3944257 h 4570940"/>
              <a:gd name="connsiteX7" fmla="*/ 0 w 12240926"/>
              <a:gd name="connsiteY7" fmla="*/ 245784 h 4570940"/>
              <a:gd name="connsiteX0" fmla="*/ 0 w 12240926"/>
              <a:gd name="connsiteY0" fmla="*/ 245922 h 4571078"/>
              <a:gd name="connsiteX1" fmla="*/ 3039474 w 12240926"/>
              <a:gd name="connsiteY1" fmla="*/ 4570810 h 4571078"/>
              <a:gd name="connsiteX2" fmla="*/ 6230622 w 12240926"/>
              <a:gd name="connsiteY2" fmla="*/ 7979 h 4571078"/>
              <a:gd name="connsiteX3" fmla="*/ 8819398 w 12240926"/>
              <a:gd name="connsiteY3" fmla="*/ 3393111 h 4571078"/>
              <a:gd name="connsiteX4" fmla="*/ 10972800 w 12240926"/>
              <a:gd name="connsiteY4" fmla="*/ 560250 h 4571078"/>
              <a:gd name="connsiteX5" fmla="*/ 12240926 w 12240926"/>
              <a:gd name="connsiteY5" fmla="*/ 1782381 h 4571078"/>
              <a:gd name="connsiteX6" fmla="*/ 12229774 w 12240926"/>
              <a:gd name="connsiteY6" fmla="*/ 3958004 h 4571078"/>
              <a:gd name="connsiteX7" fmla="*/ 48926 w 12240926"/>
              <a:gd name="connsiteY7" fmla="*/ 3944395 h 4571078"/>
              <a:gd name="connsiteX8" fmla="*/ 0 w 12240926"/>
              <a:gd name="connsiteY8" fmla="*/ 245922 h 4571078"/>
              <a:gd name="connsiteX0" fmla="*/ 0 w 12229983"/>
              <a:gd name="connsiteY0" fmla="*/ 245922 h 4571078"/>
              <a:gd name="connsiteX1" fmla="*/ 3039474 w 12229983"/>
              <a:gd name="connsiteY1" fmla="*/ 4570810 h 4571078"/>
              <a:gd name="connsiteX2" fmla="*/ 6230622 w 12229983"/>
              <a:gd name="connsiteY2" fmla="*/ 7979 h 4571078"/>
              <a:gd name="connsiteX3" fmla="*/ 8819398 w 12229983"/>
              <a:gd name="connsiteY3" fmla="*/ 3393111 h 4571078"/>
              <a:gd name="connsiteX4" fmla="*/ 10972800 w 12229983"/>
              <a:gd name="connsiteY4" fmla="*/ 560250 h 4571078"/>
              <a:gd name="connsiteX5" fmla="*/ 12190126 w 12229983"/>
              <a:gd name="connsiteY5" fmla="*/ 2937791 h 4571078"/>
              <a:gd name="connsiteX6" fmla="*/ 12229774 w 12229983"/>
              <a:gd name="connsiteY6" fmla="*/ 3958004 h 4571078"/>
              <a:gd name="connsiteX7" fmla="*/ 48926 w 12229983"/>
              <a:gd name="connsiteY7" fmla="*/ 3944395 h 4571078"/>
              <a:gd name="connsiteX8" fmla="*/ 0 w 12229983"/>
              <a:gd name="connsiteY8" fmla="*/ 245922 h 4571078"/>
              <a:gd name="connsiteX0" fmla="*/ 0 w 12240926"/>
              <a:gd name="connsiteY0" fmla="*/ 245922 h 4571078"/>
              <a:gd name="connsiteX1" fmla="*/ 3039474 w 12240926"/>
              <a:gd name="connsiteY1" fmla="*/ 4570810 h 4571078"/>
              <a:gd name="connsiteX2" fmla="*/ 6230622 w 12240926"/>
              <a:gd name="connsiteY2" fmla="*/ 7979 h 4571078"/>
              <a:gd name="connsiteX3" fmla="*/ 8819398 w 12240926"/>
              <a:gd name="connsiteY3" fmla="*/ 3393111 h 4571078"/>
              <a:gd name="connsiteX4" fmla="*/ 10972800 w 12240926"/>
              <a:gd name="connsiteY4" fmla="*/ 560250 h 4571078"/>
              <a:gd name="connsiteX5" fmla="*/ 12240926 w 12240926"/>
              <a:gd name="connsiteY5" fmla="*/ 2347247 h 4571078"/>
              <a:gd name="connsiteX6" fmla="*/ 12229774 w 12240926"/>
              <a:gd name="connsiteY6" fmla="*/ 3958004 h 4571078"/>
              <a:gd name="connsiteX7" fmla="*/ 48926 w 12240926"/>
              <a:gd name="connsiteY7" fmla="*/ 3944395 h 4571078"/>
              <a:gd name="connsiteX8" fmla="*/ 0 w 12240926"/>
              <a:gd name="connsiteY8" fmla="*/ 245922 h 4571078"/>
              <a:gd name="connsiteX0" fmla="*/ 0 w 12240926"/>
              <a:gd name="connsiteY0" fmla="*/ 245922 h 4571078"/>
              <a:gd name="connsiteX1" fmla="*/ 3039474 w 12240926"/>
              <a:gd name="connsiteY1" fmla="*/ 4570810 h 4571078"/>
              <a:gd name="connsiteX2" fmla="*/ 6230622 w 12240926"/>
              <a:gd name="connsiteY2" fmla="*/ 7979 h 4571078"/>
              <a:gd name="connsiteX3" fmla="*/ 8819398 w 12240926"/>
              <a:gd name="connsiteY3" fmla="*/ 3393111 h 4571078"/>
              <a:gd name="connsiteX4" fmla="*/ 10972800 w 12240926"/>
              <a:gd name="connsiteY4" fmla="*/ 560250 h 4571078"/>
              <a:gd name="connsiteX5" fmla="*/ 12240926 w 12240926"/>
              <a:gd name="connsiteY5" fmla="*/ 2193193 h 4571078"/>
              <a:gd name="connsiteX6" fmla="*/ 12229774 w 12240926"/>
              <a:gd name="connsiteY6" fmla="*/ 3958004 h 4571078"/>
              <a:gd name="connsiteX7" fmla="*/ 48926 w 12240926"/>
              <a:gd name="connsiteY7" fmla="*/ 3944395 h 4571078"/>
              <a:gd name="connsiteX8" fmla="*/ 0 w 12240926"/>
              <a:gd name="connsiteY8" fmla="*/ 245922 h 4571078"/>
              <a:gd name="connsiteX0" fmla="*/ 18807 w 12259733"/>
              <a:gd name="connsiteY0" fmla="*/ 245922 h 4571078"/>
              <a:gd name="connsiteX1" fmla="*/ 3058281 w 12259733"/>
              <a:gd name="connsiteY1" fmla="*/ 4570810 h 4571078"/>
              <a:gd name="connsiteX2" fmla="*/ 6249429 w 12259733"/>
              <a:gd name="connsiteY2" fmla="*/ 7979 h 4571078"/>
              <a:gd name="connsiteX3" fmla="*/ 8838205 w 12259733"/>
              <a:gd name="connsiteY3" fmla="*/ 3393111 h 4571078"/>
              <a:gd name="connsiteX4" fmla="*/ 10991607 w 12259733"/>
              <a:gd name="connsiteY4" fmla="*/ 560250 h 4571078"/>
              <a:gd name="connsiteX5" fmla="*/ 12259733 w 12259733"/>
              <a:gd name="connsiteY5" fmla="*/ 2193193 h 4571078"/>
              <a:gd name="connsiteX6" fmla="*/ 12248581 w 12259733"/>
              <a:gd name="connsiteY6" fmla="*/ 3958004 h 4571078"/>
              <a:gd name="connsiteX7" fmla="*/ 0 w 12259733"/>
              <a:gd name="connsiteY7" fmla="*/ 3918720 h 4571078"/>
              <a:gd name="connsiteX8" fmla="*/ 18807 w 12259733"/>
              <a:gd name="connsiteY8" fmla="*/ 245922 h 4571078"/>
              <a:gd name="connsiteX0" fmla="*/ 18807 w 12259733"/>
              <a:gd name="connsiteY0" fmla="*/ 257884 h 4583040"/>
              <a:gd name="connsiteX1" fmla="*/ 3058281 w 12259733"/>
              <a:gd name="connsiteY1" fmla="*/ 4582772 h 4583040"/>
              <a:gd name="connsiteX2" fmla="*/ 6249429 w 12259733"/>
              <a:gd name="connsiteY2" fmla="*/ 19941 h 4583040"/>
              <a:gd name="connsiteX3" fmla="*/ 8685610 w 12259733"/>
              <a:gd name="connsiteY3" fmla="*/ 2830579 h 4583040"/>
              <a:gd name="connsiteX4" fmla="*/ 10991607 w 12259733"/>
              <a:gd name="connsiteY4" fmla="*/ 572212 h 4583040"/>
              <a:gd name="connsiteX5" fmla="*/ 12259733 w 12259733"/>
              <a:gd name="connsiteY5" fmla="*/ 2205155 h 4583040"/>
              <a:gd name="connsiteX6" fmla="*/ 12248581 w 12259733"/>
              <a:gd name="connsiteY6" fmla="*/ 3969966 h 4583040"/>
              <a:gd name="connsiteX7" fmla="*/ 0 w 12259733"/>
              <a:gd name="connsiteY7" fmla="*/ 3930682 h 4583040"/>
              <a:gd name="connsiteX8" fmla="*/ 18807 w 12259733"/>
              <a:gd name="connsiteY8" fmla="*/ 257884 h 4583040"/>
              <a:gd name="connsiteX0" fmla="*/ 18807 w 12259733"/>
              <a:gd name="connsiteY0" fmla="*/ 257756 h 4582912"/>
              <a:gd name="connsiteX1" fmla="*/ 3058281 w 12259733"/>
              <a:gd name="connsiteY1" fmla="*/ 4582644 h 4582912"/>
              <a:gd name="connsiteX2" fmla="*/ 6249429 w 12259733"/>
              <a:gd name="connsiteY2" fmla="*/ 19813 h 4582912"/>
              <a:gd name="connsiteX3" fmla="*/ 8685610 w 12259733"/>
              <a:gd name="connsiteY3" fmla="*/ 2830451 h 4582912"/>
              <a:gd name="connsiteX4" fmla="*/ 10279491 w 12259733"/>
              <a:gd name="connsiteY4" fmla="*/ 444419 h 4582912"/>
              <a:gd name="connsiteX5" fmla="*/ 12259733 w 12259733"/>
              <a:gd name="connsiteY5" fmla="*/ 2205027 h 4582912"/>
              <a:gd name="connsiteX6" fmla="*/ 12248581 w 12259733"/>
              <a:gd name="connsiteY6" fmla="*/ 3969838 h 4582912"/>
              <a:gd name="connsiteX7" fmla="*/ 0 w 12259733"/>
              <a:gd name="connsiteY7" fmla="*/ 3930554 h 4582912"/>
              <a:gd name="connsiteX8" fmla="*/ 18807 w 12259733"/>
              <a:gd name="connsiteY8" fmla="*/ 257756 h 4582912"/>
              <a:gd name="connsiteX0" fmla="*/ 18807 w 12248594"/>
              <a:gd name="connsiteY0" fmla="*/ 257755 h 4582911"/>
              <a:gd name="connsiteX1" fmla="*/ 3058281 w 12248594"/>
              <a:gd name="connsiteY1" fmla="*/ 4582643 h 4582911"/>
              <a:gd name="connsiteX2" fmla="*/ 6249429 w 12248594"/>
              <a:gd name="connsiteY2" fmla="*/ 19812 h 4582911"/>
              <a:gd name="connsiteX3" fmla="*/ 8685610 w 12248594"/>
              <a:gd name="connsiteY3" fmla="*/ 2830450 h 4582911"/>
              <a:gd name="connsiteX4" fmla="*/ 10279491 w 12248594"/>
              <a:gd name="connsiteY4" fmla="*/ 444418 h 4582911"/>
              <a:gd name="connsiteX5" fmla="*/ 11496751 w 12248594"/>
              <a:gd name="connsiteY5" fmla="*/ 2162471 h 4582911"/>
              <a:gd name="connsiteX6" fmla="*/ 12248581 w 12248594"/>
              <a:gd name="connsiteY6" fmla="*/ 3969837 h 4582911"/>
              <a:gd name="connsiteX7" fmla="*/ 0 w 12248594"/>
              <a:gd name="connsiteY7" fmla="*/ 3930553 h 4582911"/>
              <a:gd name="connsiteX8" fmla="*/ 18807 w 12248594"/>
              <a:gd name="connsiteY8" fmla="*/ 257755 h 4582911"/>
              <a:gd name="connsiteX0" fmla="*/ 18807 w 12248594"/>
              <a:gd name="connsiteY0" fmla="*/ 257755 h 4582911"/>
              <a:gd name="connsiteX1" fmla="*/ 3058281 w 12248594"/>
              <a:gd name="connsiteY1" fmla="*/ 4582643 h 4582911"/>
              <a:gd name="connsiteX2" fmla="*/ 6249429 w 12248594"/>
              <a:gd name="connsiteY2" fmla="*/ 19812 h 4582911"/>
              <a:gd name="connsiteX3" fmla="*/ 8685610 w 12248594"/>
              <a:gd name="connsiteY3" fmla="*/ 2830450 h 4582911"/>
              <a:gd name="connsiteX4" fmla="*/ 10279491 w 12248594"/>
              <a:gd name="connsiteY4" fmla="*/ 444418 h 4582911"/>
              <a:gd name="connsiteX5" fmla="*/ 11496751 w 12248594"/>
              <a:gd name="connsiteY5" fmla="*/ 2162471 h 4582911"/>
              <a:gd name="connsiteX6" fmla="*/ 12248581 w 12248594"/>
              <a:gd name="connsiteY6" fmla="*/ 3969837 h 4582911"/>
              <a:gd name="connsiteX7" fmla="*/ 0 w 12248594"/>
              <a:gd name="connsiteY7" fmla="*/ 3930553 h 4582911"/>
              <a:gd name="connsiteX8" fmla="*/ 18807 w 12248594"/>
              <a:gd name="connsiteY8" fmla="*/ 257755 h 4582911"/>
              <a:gd name="connsiteX0" fmla="*/ 18807 w 12248594"/>
              <a:gd name="connsiteY0" fmla="*/ 257254 h 4582410"/>
              <a:gd name="connsiteX1" fmla="*/ 3058281 w 12248594"/>
              <a:gd name="connsiteY1" fmla="*/ 4582142 h 4582410"/>
              <a:gd name="connsiteX2" fmla="*/ 6249429 w 12248594"/>
              <a:gd name="connsiteY2" fmla="*/ 19311 h 4582410"/>
              <a:gd name="connsiteX3" fmla="*/ 8685610 w 12248594"/>
              <a:gd name="connsiteY3" fmla="*/ 2829949 h 4582410"/>
              <a:gd name="connsiteX4" fmla="*/ 10279491 w 12248594"/>
              <a:gd name="connsiteY4" fmla="*/ 443917 h 4582410"/>
              <a:gd name="connsiteX5" fmla="*/ 11496751 w 12248594"/>
              <a:gd name="connsiteY5" fmla="*/ 2161970 h 4582410"/>
              <a:gd name="connsiteX6" fmla="*/ 12248581 w 12248594"/>
              <a:gd name="connsiteY6" fmla="*/ 3969336 h 4582410"/>
              <a:gd name="connsiteX7" fmla="*/ 0 w 12248594"/>
              <a:gd name="connsiteY7" fmla="*/ 3930052 h 4582410"/>
              <a:gd name="connsiteX8" fmla="*/ 18807 w 12248594"/>
              <a:gd name="connsiteY8" fmla="*/ 257254 h 4582410"/>
              <a:gd name="connsiteX0" fmla="*/ 18807 w 12248594"/>
              <a:gd name="connsiteY0" fmla="*/ 238294 h 4563450"/>
              <a:gd name="connsiteX1" fmla="*/ 3058281 w 12248594"/>
              <a:gd name="connsiteY1" fmla="*/ 4563182 h 4563450"/>
              <a:gd name="connsiteX2" fmla="*/ 6249429 w 12248594"/>
              <a:gd name="connsiteY2" fmla="*/ 351 h 4563450"/>
              <a:gd name="connsiteX3" fmla="*/ 8685610 w 12248594"/>
              <a:gd name="connsiteY3" fmla="*/ 2810989 h 4563450"/>
              <a:gd name="connsiteX4" fmla="*/ 10279491 w 12248594"/>
              <a:gd name="connsiteY4" fmla="*/ 424957 h 4563450"/>
              <a:gd name="connsiteX5" fmla="*/ 11496751 w 12248594"/>
              <a:gd name="connsiteY5" fmla="*/ 2143010 h 4563450"/>
              <a:gd name="connsiteX6" fmla="*/ 12248581 w 12248594"/>
              <a:gd name="connsiteY6" fmla="*/ 3950376 h 4563450"/>
              <a:gd name="connsiteX7" fmla="*/ 0 w 12248594"/>
              <a:gd name="connsiteY7" fmla="*/ 3911092 h 4563450"/>
              <a:gd name="connsiteX8" fmla="*/ 18807 w 12248594"/>
              <a:gd name="connsiteY8" fmla="*/ 238294 h 456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48594" h="4563450">
                <a:moveTo>
                  <a:pt x="18807" y="238294"/>
                </a:moveTo>
                <a:cubicBezTo>
                  <a:pt x="1119187" y="238294"/>
                  <a:pt x="2019844" y="4602839"/>
                  <a:pt x="3058281" y="4563182"/>
                </a:cubicBezTo>
                <a:cubicBezTo>
                  <a:pt x="4096718" y="4523525"/>
                  <a:pt x="5158945" y="37053"/>
                  <a:pt x="6249429" y="351"/>
                </a:cubicBezTo>
                <a:cubicBezTo>
                  <a:pt x="7339913" y="-36351"/>
                  <a:pt x="7937634" y="2825332"/>
                  <a:pt x="8685610" y="2810989"/>
                </a:cubicBezTo>
                <a:cubicBezTo>
                  <a:pt x="9433586" y="2796646"/>
                  <a:pt x="9429475" y="480637"/>
                  <a:pt x="10279491" y="424957"/>
                </a:cubicBezTo>
                <a:cubicBezTo>
                  <a:pt x="11129507" y="369277"/>
                  <a:pt x="11321122" y="1842034"/>
                  <a:pt x="11496751" y="2143010"/>
                </a:cubicBezTo>
                <a:cubicBezTo>
                  <a:pt x="11493034" y="2868218"/>
                  <a:pt x="12252298" y="3225168"/>
                  <a:pt x="12248581" y="3950376"/>
                </a:cubicBezTo>
                <a:lnTo>
                  <a:pt x="0" y="3911092"/>
                </a:lnTo>
                <a:lnTo>
                  <a:pt x="18807" y="238294"/>
                </a:lnTo>
                <a:close/>
              </a:path>
            </a:pathLst>
          </a:custGeom>
          <a:gradFill>
            <a:gsLst>
              <a:gs pos="74000">
                <a:srgbClr val="8100F6"/>
              </a:gs>
              <a:gs pos="0">
                <a:srgbClr val="00DFEE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3391B9-986B-1149-9E85-C8E6E6498AFE}"/>
              </a:ext>
            </a:extLst>
          </p:cNvPr>
          <p:cNvGrpSpPr/>
          <p:nvPr/>
        </p:nvGrpSpPr>
        <p:grpSpPr>
          <a:xfrm>
            <a:off x="4250716" y="1583716"/>
            <a:ext cx="3690568" cy="3690568"/>
            <a:chOff x="4277591" y="1699707"/>
            <a:chExt cx="3636818" cy="363681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8149EC-86C9-EA48-BE6F-FBE5270728D1}"/>
                </a:ext>
              </a:extLst>
            </p:cNvPr>
            <p:cNvSpPr/>
            <p:nvPr/>
          </p:nvSpPr>
          <p:spPr>
            <a:xfrm>
              <a:off x="4277591" y="1699707"/>
              <a:ext cx="3636818" cy="3636818"/>
            </a:xfrm>
            <a:prstGeom prst="ellipse">
              <a:avLst/>
            </a:prstGeom>
            <a:noFill/>
            <a:ln w="3079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652E34-D616-C845-BC78-07965BA058E6}"/>
                </a:ext>
              </a:extLst>
            </p:cNvPr>
            <p:cNvSpPr/>
            <p:nvPr/>
          </p:nvSpPr>
          <p:spPr>
            <a:xfrm>
              <a:off x="5702878" y="3124994"/>
              <a:ext cx="786245" cy="786245"/>
            </a:xfrm>
            <a:prstGeom prst="ellipse">
              <a:avLst/>
            </a:prstGeom>
            <a:noFill/>
            <a:ln w="406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45B7B9B-B63E-BF4B-B2E5-ED318EA42B2F}"/>
                </a:ext>
              </a:extLst>
            </p:cNvPr>
            <p:cNvSpPr/>
            <p:nvPr/>
          </p:nvSpPr>
          <p:spPr>
            <a:xfrm>
              <a:off x="5233555" y="2655671"/>
              <a:ext cx="1724890" cy="1724890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8C261DB-EDCE-FA4A-B4CF-44D34B0F7AA6}"/>
                </a:ext>
              </a:extLst>
            </p:cNvPr>
            <p:cNvSpPr/>
            <p:nvPr/>
          </p:nvSpPr>
          <p:spPr>
            <a:xfrm>
              <a:off x="5063433" y="2485549"/>
              <a:ext cx="2065134" cy="2065134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03DEDB-6EE6-2E47-96E2-91F06CF2E2B6}"/>
              </a:ext>
            </a:extLst>
          </p:cNvPr>
          <p:cNvGrpSpPr/>
          <p:nvPr/>
        </p:nvGrpSpPr>
        <p:grpSpPr>
          <a:xfrm>
            <a:off x="0" y="-1"/>
            <a:ext cx="12200210" cy="6858000"/>
            <a:chOff x="-8210" y="0"/>
            <a:chExt cx="1220021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708BC1-9F82-C545-A32F-0E09B09A745B}"/>
                </a:ext>
              </a:extLst>
            </p:cNvPr>
            <p:cNvSpPr/>
            <p:nvPr/>
          </p:nvSpPr>
          <p:spPr>
            <a:xfrm>
              <a:off x="7799290" y="0"/>
              <a:ext cx="439271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F6BAFB-BB80-B046-A39F-9DB8B90AEB7E}"/>
                </a:ext>
              </a:extLst>
            </p:cNvPr>
            <p:cNvSpPr/>
            <p:nvPr/>
          </p:nvSpPr>
          <p:spPr>
            <a:xfrm>
              <a:off x="-8210" y="0"/>
              <a:ext cx="439271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88B246-38EC-2349-B49F-DFD939AB1053}"/>
                </a:ext>
              </a:extLst>
            </p:cNvPr>
            <p:cNvSpPr/>
            <p:nvPr/>
          </p:nvSpPr>
          <p:spPr>
            <a:xfrm>
              <a:off x="3895540" y="5274282"/>
              <a:ext cx="4392710" cy="15837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FC909E-11F5-554F-8BFD-64EB8E4A6361}"/>
                </a:ext>
              </a:extLst>
            </p:cNvPr>
            <p:cNvSpPr/>
            <p:nvPr/>
          </p:nvSpPr>
          <p:spPr>
            <a:xfrm>
              <a:off x="3895540" y="1277"/>
              <a:ext cx="4392710" cy="15837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CFF686B-16DD-3441-815A-B79AB0E2A12B}"/>
                </a:ext>
              </a:extLst>
            </p:cNvPr>
            <p:cNvSpPr/>
            <p:nvPr/>
          </p:nvSpPr>
          <p:spPr>
            <a:xfrm rot="19147610">
              <a:off x="2781581" y="898491"/>
              <a:ext cx="2583095" cy="15837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1E3C9EC-8557-874C-8CAC-703A8E4AC9C8}"/>
                </a:ext>
              </a:extLst>
            </p:cNvPr>
            <p:cNvSpPr/>
            <p:nvPr/>
          </p:nvSpPr>
          <p:spPr>
            <a:xfrm rot="19147610">
              <a:off x="6592009" y="4424811"/>
              <a:ext cx="2583095" cy="15837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A7E7E2-2012-4241-8F09-B64A70594332}"/>
                </a:ext>
              </a:extLst>
            </p:cNvPr>
            <p:cNvSpPr/>
            <p:nvPr/>
          </p:nvSpPr>
          <p:spPr>
            <a:xfrm rot="2051108">
              <a:off x="2813580" y="4410694"/>
              <a:ext cx="2583095" cy="15837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61D53E-6D89-6444-ADBC-EDE933BDE743}"/>
                </a:ext>
              </a:extLst>
            </p:cNvPr>
            <p:cNvSpPr/>
            <p:nvPr/>
          </p:nvSpPr>
          <p:spPr>
            <a:xfrm rot="2051108">
              <a:off x="6507743" y="723775"/>
              <a:ext cx="2583095" cy="15837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F0F1084B-EAC3-1142-9FBB-CD5F435391FE}"/>
              </a:ext>
            </a:extLst>
          </p:cNvPr>
          <p:cNvSpPr/>
          <p:nvPr/>
        </p:nvSpPr>
        <p:spPr>
          <a:xfrm>
            <a:off x="2698066" y="2852383"/>
            <a:ext cx="1153232" cy="11532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E425BC-265A-FD4D-8306-F3A1EB907EC9}"/>
              </a:ext>
            </a:extLst>
          </p:cNvPr>
          <p:cNvSpPr/>
          <p:nvPr/>
        </p:nvSpPr>
        <p:spPr>
          <a:xfrm>
            <a:off x="8337197" y="2852383"/>
            <a:ext cx="1153232" cy="11532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41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139</Words>
  <Application>Microsoft Macintosh PowerPoint</Application>
  <PresentationFormat>Widescreen</PresentationFormat>
  <Paragraphs>90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Hiragino Sans W0</vt:lpstr>
      <vt:lpstr>Apple Symbols</vt:lpstr>
      <vt:lpstr>Arial</vt:lpstr>
      <vt:lpstr>Calibri</vt:lpstr>
      <vt:lpstr>Calibri Light</vt:lpstr>
      <vt:lpstr>Didot</vt:lpstr>
      <vt:lpstr>Futura</vt:lpstr>
      <vt:lpstr>Futura Medium</vt:lpstr>
      <vt:lpstr>Helvetica Neue</vt:lpstr>
      <vt:lpstr>Helvetica Neue Light</vt:lpstr>
      <vt:lpstr>Times</vt:lpstr>
      <vt:lpstr>Office Theme</vt:lpstr>
      <vt:lpstr>MUSE</vt:lpstr>
      <vt:lpstr>APP HEADER</vt:lpstr>
      <vt:lpstr>APP HEADER</vt:lpstr>
      <vt:lpstr>MUSE</vt:lpstr>
      <vt:lpstr>PowerPoint Presentation</vt:lpstr>
      <vt:lpstr>PowerPoint Presentation</vt:lpstr>
      <vt:lpstr>begin</vt:lpstr>
      <vt:lpstr>begin</vt:lpstr>
      <vt:lpstr>PowerPoint Presentation</vt:lpstr>
      <vt:lpstr>PowerPoint Presentation</vt:lpstr>
      <vt:lpstr>Create</vt:lpstr>
      <vt:lpstr>you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MUSE</dc:title>
  <dc:creator>Microsoft Office User</dc:creator>
  <cp:lastModifiedBy>Microsoft Office User</cp:lastModifiedBy>
  <cp:revision>65</cp:revision>
  <dcterms:created xsi:type="dcterms:W3CDTF">2018-02-22T02:53:17Z</dcterms:created>
  <dcterms:modified xsi:type="dcterms:W3CDTF">2018-02-23T02:07:00Z</dcterms:modified>
</cp:coreProperties>
</file>