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EA9331-88CC-432C-8D93-1DACB19DBEB4}">
  <a:tblStyle styleId="{25EA9331-88CC-432C-8D93-1DACB19DB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660046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660046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660046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660046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660046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660046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MERA Lift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 amt="50000"/>
          </a:blip>
          <a:srcRect b="0" l="0" r="40373" t="0"/>
          <a:stretch/>
        </p:blipFill>
        <p:spPr>
          <a:xfrm>
            <a:off x="6077175" y="-89100"/>
            <a:ext cx="3066826" cy="51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Claims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2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{25EA9331-88CC-432C-8D93-1DACB19DBEB4}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SHALL - Commercial Claims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determine people’s gender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update to dashboard frequently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Dashboard shall display Reach based on time and place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determine ads Reach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detect which advertisement is displayed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Dashboard shall display Impression based on time and place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determine ads Impression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Product shall be secure in handling data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Dashboard shall display gender based on time and place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shall determine people’s age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shall have long run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Dashboard shall display age based on time and place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Safety and Comfort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2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{25EA9331-88CC-432C-8D93-1DACB19DBEB4}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MUST</a:t>
                      </a:r>
                      <a:r>
                        <a:rPr b="1" lang="en"/>
                        <a:t> - User Safety and Comfort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MERA Lift - Product must be quiet in normal and abnormal operations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must have abnormal case detections and abnormal </a:t>
                      </a:r>
                      <a:r>
                        <a:rPr lang="en"/>
                        <a:t>shutdown</a:t>
                      </a:r>
                      <a:r>
                        <a:rPr lang="en"/>
                        <a:t> procedure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must be electrically insulated in normal and abnormal operations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must not emit excess heat in normal and abnormal operations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Data collected must be honestly disclosed with regards to its use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Product must be firmly mounted on the lift wall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must not emit toxic materials in normal and abnormal operations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must be environmentally friendly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Excellence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2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{25EA9331-88CC-432C-8D93-1DACB19DBEB4}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SHOULD </a:t>
                      </a:r>
                      <a:r>
                        <a:rPr b="1" lang="en"/>
                        <a:t>- Design Excellence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Product should update to server frequently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Dashboard should be aesthetically pleasing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determine stay duration of people in the lift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be aesthetically pleasing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design should be minimalistic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be serviceable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clearly show MERA brand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device status should be monitored in the dashboard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Dashboard design should be minimalistic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be resilient to lay people tampering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be operable in natural light conditions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Dashboard should be visually displayed in graphs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