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1917">
          <p15:clr>
            <a:srgbClr val="A4A3A4"/>
          </p15:clr>
        </p15:guide>
        <p15:guide id="3" pos="38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D0CD0E-2395-44BD-9D1C-C50797A5099A}">
  <a:tblStyle styleId="{64D0CD0E-2395-44BD-9D1C-C50797A50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917"/>
        <p:guide pos="384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e77eaa9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e77eaa9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f21fb5a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f21fb5a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39400"/>
            <a:ext cx="8520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Where we are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-1"/>
            <a:ext cx="2177481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921600" y="47100"/>
            <a:ext cx="18414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John Doe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DD/MM/YYYY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70113" y="2571750"/>
            <a:ext cx="16320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SHALL</a:t>
            </a:r>
            <a:endParaRPr sz="18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756000" y="2571750"/>
            <a:ext cx="16320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MUST</a:t>
            </a:r>
            <a:endParaRPr sz="1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51100" y="2571750"/>
            <a:ext cx="18978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SHOULD</a:t>
            </a:r>
            <a:endParaRPr sz="1800"/>
          </a:p>
        </p:txBody>
      </p:sp>
      <p:sp>
        <p:nvSpPr>
          <p:cNvPr id="61" name="Google Shape;61;p13"/>
          <p:cNvSpPr txBox="1"/>
          <p:nvPr/>
        </p:nvSpPr>
        <p:spPr>
          <a:xfrm>
            <a:off x="744075" y="3021225"/>
            <a:ext cx="1484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0%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829950" y="3021225"/>
            <a:ext cx="1484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0%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957950" y="3021225"/>
            <a:ext cx="1484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0%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70113" y="3719625"/>
            <a:ext cx="16320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completion</a:t>
            </a:r>
            <a:endParaRPr sz="1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682038" y="3719625"/>
            <a:ext cx="16320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completion</a:t>
            </a:r>
            <a:endParaRPr sz="1800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6883988" y="3719625"/>
            <a:ext cx="16320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completion</a:t>
            </a:r>
            <a:endParaRPr sz="18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373750" y="4183590"/>
            <a:ext cx="1897800" cy="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Q3 2020 Target: 100%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431850" y="4183590"/>
            <a:ext cx="1897800" cy="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Q3 2020 </a:t>
            </a:r>
            <a:r>
              <a:rPr lang="en" sz="1000">
                <a:solidFill>
                  <a:srgbClr val="FF0000"/>
                </a:solidFill>
              </a:rPr>
              <a:t>Target: 50%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7489950" y="4183590"/>
            <a:ext cx="1897800" cy="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Q3 2020 Target: 0%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311700" y="744575"/>
            <a:ext cx="8520600" cy="10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Review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11700" y="1752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Agenda #1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Requirement Name:</a:t>
            </a:r>
            <a:r>
              <a:rPr lang="en" sz="1800"/>
              <a:t> Product shall/must/should</a:t>
            </a:r>
            <a:endParaRPr sz="18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-1"/>
            <a:ext cx="2177481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6921600" y="47100"/>
            <a:ext cx="18414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John Doe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DD/MM/YYYY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11700" y="2457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Agenda #2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Requirement Name:</a:t>
            </a:r>
            <a:r>
              <a:rPr lang="en" sz="1800"/>
              <a:t> Product </a:t>
            </a:r>
            <a:r>
              <a:rPr lang="en" sz="1800"/>
              <a:t>shall/must/should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311700" y="423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Agenda #N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Requirement Name:</a:t>
            </a:r>
            <a:r>
              <a:rPr lang="en" sz="1800"/>
              <a:t> Product shall/must/should...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Verification Process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full document, refer to test report XX-XX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Summarize r</a:t>
            </a:r>
            <a:r>
              <a:rPr lang="en"/>
              <a:t>elevant data here, taken from Test Report.</a:t>
            </a:r>
            <a:endParaRPr/>
          </a:p>
        </p:txBody>
      </p:sp>
      <p:graphicFrame>
        <p:nvGraphicFramePr>
          <p:cNvPr id="86" name="Google Shape;86;p15"/>
          <p:cNvGraphicFramePr/>
          <p:nvPr/>
        </p:nvGraphicFramePr>
        <p:xfrm>
          <a:off x="952500" y="38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{64D0CD0E-2395-44BD-9D1C-C50797A5099A}</a:tableStyleId>
              </a:tblPr>
              <a:tblGrid>
                <a:gridCol w="1905000"/>
                <a:gridCol w="5334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PASS</a:t>
                      </a:r>
                      <a:r>
                        <a:rPr lang="en"/>
                        <a:t>/ </a:t>
                      </a:r>
                      <a:r>
                        <a:rPr lang="en">
                          <a:solidFill>
                            <a:srgbClr val="FF9900"/>
                          </a:solidFill>
                        </a:rPr>
                        <a:t>ALLOW</a:t>
                      </a:r>
                      <a:r>
                        <a:rPr lang="en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FAIL 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Resolution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&lt;Part/ Assembly/ Modular/ Full Product&gt;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 Team Signoff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&lt;Hilmy/ Agil/ Adib&gt;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5"/>
          <p:cNvSpPr txBox="1"/>
          <p:nvPr/>
        </p:nvSpPr>
        <p:spPr>
          <a:xfrm>
            <a:off x="7658100" y="0"/>
            <a:ext cx="1485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Agenda #N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