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35BB2A-D75C-44C0-9C6D-52F8F329F7E6}">
  <a:tblStyle styleId="{6035BB2A-D75C-44C0-9C6D-52F8F329F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660046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660046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660046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660046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660046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660046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Mera Media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Requirements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Claims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2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{6035BB2A-D75C-44C0-9C6D-52F8F329F7E6}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SHALL - Commercial Claims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determine people’s gender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update to backend frequently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display high resolution content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determine media Reach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detect which media is playing near-real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Product shall play audio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determine media Impression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shall be secure in handling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shall determine people’s age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shall have long run time (set-and-forget)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Safety and Comfort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{6035BB2A-D75C-44C0-9C6D-52F8F329F7E6}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MUST</a:t>
                      </a:r>
                      <a:r>
                        <a:rPr b="1" lang="en"/>
                        <a:t> - User Safety and Comfort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be quiet in normal and abnormal operations (except the media sound)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have abnormal case detections and abnormal </a:t>
                      </a:r>
                      <a:r>
                        <a:rPr lang="en"/>
                        <a:t>shutdown</a:t>
                      </a:r>
                      <a:r>
                        <a:rPr lang="en"/>
                        <a:t> procedure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not emit excess heat in normal and abnormal operations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Product must be firmly mounted on in the premise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must not emit toxic materials in normal and abnormal operations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must be electrically insulated in normal and abnormal operations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must be environmentally friendly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Excellence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12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{6035BB2A-D75C-44C0-9C6D-52F8F329F7E6}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SHOULD </a:t>
                      </a:r>
                      <a:r>
                        <a:rPr b="1" lang="en"/>
                        <a:t>- Design Excellence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Product should update to backend frequently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should be serviceable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aesthetically pleasing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design should be minimalistic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clearly show Mera brand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 should determine stay duration of people in the lift with acceptable 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resilient to lay people tampering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should be operable in natural light conditions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