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870375E3-FDCC-4F23-9D71-4DEFC63B87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dirty="0"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Result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51DE3F8-2D41-494F-8B0D-CFA634CF94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A comprehensive analysis of results providing insights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Result Analysis1">
            <a:extLst>
              <a:ext uri="{FF2B5EF4-FFF2-40B4-BE49-F238E27FC236}">
                <a16:creationId xmlns:a16="http://schemas.microsoft.com/office/drawing/2014/main" id="{2F8438F2-0226-43A3-A526-5D3FA696B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Result Analysis2">
            <a:extLst>
              <a:ext uri="{FF2B5EF4-FFF2-40B4-BE49-F238E27FC236}">
                <a16:creationId xmlns:a16="http://schemas.microsoft.com/office/drawing/2014/main" id="{CBDA8348-E3B5-4A4F-B074-154B5DB3C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Result Analysis3">
            <a:extLst>
              <a:ext uri="{FF2B5EF4-FFF2-40B4-BE49-F238E27FC236}">
                <a16:creationId xmlns:a16="http://schemas.microsoft.com/office/drawing/2014/main" id="{468925A7-28EC-43E9-AE14-0C4C09B9C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Result Analysis4">
            <a:extLst>
              <a:ext uri="{FF2B5EF4-FFF2-40B4-BE49-F238E27FC236}">
                <a16:creationId xmlns:a16="http://schemas.microsoft.com/office/drawing/2014/main" id="{7FAA37A0-D214-4CE4-A339-11FBEE77C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esult Analysis5">
            <a:extLst>
              <a:ext uri="{FF2B5EF4-FFF2-40B4-BE49-F238E27FC236}">
                <a16:creationId xmlns:a16="http://schemas.microsoft.com/office/drawing/2014/main" id="{E5F64DAA-4AAB-4264-B671-7CC717918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Result Analysis6">
            <a:extLst>
              <a:ext uri="{FF2B5EF4-FFF2-40B4-BE49-F238E27FC236}">
                <a16:creationId xmlns:a16="http://schemas.microsoft.com/office/drawing/2014/main" id="{849FF3D7-BBE0-4635-A8DC-35D8DA113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Result Analysis7">
            <a:extLst>
              <a:ext uri="{FF2B5EF4-FFF2-40B4-BE49-F238E27FC236}">
                <a16:creationId xmlns:a16="http://schemas.microsoft.com/office/drawing/2014/main" id="{5D3AD9E5-640C-4E72-B411-AD46D7CBD4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Artifakt Element Heavy</vt:lpstr>
      <vt:lpstr>Calibri</vt:lpstr>
      <vt:lpstr>Calibri Light</vt:lpstr>
      <vt:lpstr>Office Theme</vt:lpstr>
      <vt:lpstr>Result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Shreya BG</cp:lastModifiedBy>
  <cp:revision>1</cp:revision>
  <dcterms:created xsi:type="dcterms:W3CDTF">2024-07-18T15:39:19Z</dcterms:created>
  <dcterms:modified xsi:type="dcterms:W3CDTF">2025-02-22T10:39:14Z</dcterms:modified>
</cp:coreProperties>
</file>