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44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07841-5DA2-4681-A9DD-EE0085B40705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957D3-DC42-40E6-A03A-387DC1D83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06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AB8D-DFDF-4C33-BE5F-0BF90D9C285F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435A-56AC-46D2-883B-83E8B0CD76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221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AB8D-DFDF-4C33-BE5F-0BF90D9C285F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435A-56AC-46D2-883B-83E8B0CD76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162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AB8D-DFDF-4C33-BE5F-0BF90D9C285F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435A-56AC-46D2-883B-83E8B0CD76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4308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AB8D-DFDF-4C33-BE5F-0BF90D9C285F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435A-56AC-46D2-883B-83E8B0CD76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727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AB8D-DFDF-4C33-BE5F-0BF90D9C285F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435A-56AC-46D2-883B-83E8B0CD76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9136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AB8D-DFDF-4C33-BE5F-0BF90D9C285F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435A-56AC-46D2-883B-83E8B0CD76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9388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AB8D-DFDF-4C33-BE5F-0BF90D9C285F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435A-56AC-46D2-883B-83E8B0CD76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3669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AB8D-DFDF-4C33-BE5F-0BF90D9C285F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435A-56AC-46D2-883B-83E8B0CD76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7629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AB8D-DFDF-4C33-BE5F-0BF90D9C285F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435A-56AC-46D2-883B-83E8B0CD76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019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AB8D-DFDF-4C33-BE5F-0BF90D9C285F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EA1435A-56AC-46D2-883B-83E8B0CD76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566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AB8D-DFDF-4C33-BE5F-0BF90D9C285F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435A-56AC-46D2-883B-83E8B0CD76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670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AB8D-DFDF-4C33-BE5F-0BF90D9C285F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435A-56AC-46D2-883B-83E8B0CD76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387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AB8D-DFDF-4C33-BE5F-0BF90D9C285F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435A-56AC-46D2-883B-83E8B0CD76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566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AB8D-DFDF-4C33-BE5F-0BF90D9C285F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435A-56AC-46D2-883B-83E8B0CD76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75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AB8D-DFDF-4C33-BE5F-0BF90D9C285F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435A-56AC-46D2-883B-83E8B0CD76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591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AB8D-DFDF-4C33-BE5F-0BF90D9C285F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435A-56AC-46D2-883B-83E8B0CD76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84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AB8D-DFDF-4C33-BE5F-0BF90D9C285F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435A-56AC-46D2-883B-83E8B0CD76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756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EEAB8D-DFDF-4C33-BE5F-0BF90D9C285F}" type="datetimeFigureOut">
              <a:rPr lang="he-IL" smtClean="0"/>
              <a:t>י"ב/סיון/תשע"ט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A1435A-56AC-46D2-883B-83E8B0CD76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991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13266"/>
          </a:xfrm>
        </p:spPr>
        <p:txBody>
          <a:bodyPr/>
          <a:lstStyle/>
          <a:p>
            <a:pPr algn="ctr" rtl="1"/>
            <a:r>
              <a:rPr lang="he-IL" dirty="0"/>
              <a:t>שומר סיסמאות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dirty="0"/>
              <a:t>מגיש: עדי בלייר</a:t>
            </a:r>
            <a:endParaRPr lang="en-US" dirty="0"/>
          </a:p>
          <a:p>
            <a:pPr algn="ctr" rtl="1"/>
            <a:r>
              <a:rPr lang="he-IL" dirty="0"/>
              <a:t>חברי קבוצה: </a:t>
            </a:r>
            <a:r>
              <a:rPr lang="he-IL"/>
              <a:t>ארז פישמן, אילון </a:t>
            </a:r>
            <a:r>
              <a:rPr lang="he-IL" dirty="0"/>
              <a:t>נווה ויותם </a:t>
            </a:r>
            <a:r>
              <a:rPr lang="he-IL" dirty="0" err="1"/>
              <a:t>לויט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4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רעיון כללי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84310" y="2634673"/>
            <a:ext cx="10018713" cy="2133600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תוכנה לשמירת סיסמאות והתחברות למגוון שירותים על ידי סיסמה יחידה.</a:t>
            </a:r>
          </a:p>
          <a:p>
            <a:pPr marL="0" indent="0" algn="r" rtl="1">
              <a:buNone/>
            </a:pPr>
            <a:r>
              <a:rPr lang="he-IL" dirty="0"/>
              <a:t>התוכנה תייצר למשתמש סיסמאות רנדומאליות לשירותים השונים, תשמור אותם ותכנס אוטומטית לאותו שירות. המשתמש יתחבר עם סיסמא אחת בלבד לכל השירותים השונים. תהייה תמיכה באפליקציות ובאתרים.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71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13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5" name="Rectangle 21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מרכיבי הפרויקט</a:t>
            </a:r>
          </a:p>
        </p:txBody>
      </p:sp>
      <p:grpSp>
        <p:nvGrpSpPr>
          <p:cNvPr id="36" name="Group 23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7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B65D75-1A87-4F27-90AB-B60B7C97B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4511" y="1011765"/>
            <a:ext cx="5068856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4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37211" y="315248"/>
            <a:ext cx="10515600" cy="1325563"/>
          </a:xfrm>
        </p:spPr>
        <p:txBody>
          <a:bodyPr/>
          <a:lstStyle/>
          <a:p>
            <a:pPr algn="ctr" rtl="1"/>
            <a:r>
              <a:rPr lang="he-IL" dirty="0"/>
              <a:t>ממשק משתמש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6DFEF-DA99-47A1-854E-4AF2B18C9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80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63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Corbel</vt:lpstr>
      <vt:lpstr>Miriam</vt:lpstr>
      <vt:lpstr>Parallax</vt:lpstr>
      <vt:lpstr>שומר סיסמאות</vt:lpstr>
      <vt:lpstr>רעיון כללי</vt:lpstr>
      <vt:lpstr>מרכיבי הפרויקט</vt:lpstr>
      <vt:lpstr>ממשק משתמש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שומר סיסמאות</dc:title>
  <dc:creator>adi</dc:creator>
  <cp:lastModifiedBy>adi</cp:lastModifiedBy>
  <cp:revision>1</cp:revision>
  <dcterms:created xsi:type="dcterms:W3CDTF">2019-06-15T11:54:32Z</dcterms:created>
  <dcterms:modified xsi:type="dcterms:W3CDTF">2019-06-15T11:57:30Z</dcterms:modified>
</cp:coreProperties>
</file>