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44" r:id="rId1"/>
  </p:sldMasterIdLst>
  <p:notesMasterIdLst>
    <p:notesMasterId r:id="rId7"/>
  </p:notes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1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07841-5DA2-4681-A9DD-EE0085B40705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957D3-DC42-40E6-A03A-387DC1D83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06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he-IL" dirty="0"/>
          </a:p>
          <a:p>
            <a:pPr algn="l" rtl="0"/>
            <a:r>
              <a:rPr lang="he-IL" dirty="0"/>
              <a:t>איך להגביל את הגישה של הלקוח רק למשתמש בוא הוא הזדהה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איך להגביל את הגישה למשאבים של הממסד נתונים</a:t>
            </a:r>
            <a:endParaRPr lang="en-US" dirty="0"/>
          </a:p>
          <a:p>
            <a:pPr algn="l" rtl="0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957D3-DC42-40E6-A03A-387DC1D83A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04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AB8D-DFDF-4C33-BE5F-0BF90D9C285F}" type="datetimeFigureOut">
              <a:rPr lang="he-IL" smtClean="0"/>
              <a:t>כ"ה/כסלו/תשע"ט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435A-56AC-46D2-883B-83E8B0CD76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8221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AB8D-DFDF-4C33-BE5F-0BF90D9C285F}" type="datetimeFigureOut">
              <a:rPr lang="he-IL" smtClean="0"/>
              <a:t>כ"ה/כסלו/תשע"ט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435A-56AC-46D2-883B-83E8B0CD76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1624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AB8D-DFDF-4C33-BE5F-0BF90D9C285F}" type="datetimeFigureOut">
              <a:rPr lang="he-IL" smtClean="0"/>
              <a:t>כ"ה/כסלו/תשע"ט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435A-56AC-46D2-883B-83E8B0CD76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4308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AB8D-DFDF-4C33-BE5F-0BF90D9C285F}" type="datetimeFigureOut">
              <a:rPr lang="he-IL" smtClean="0"/>
              <a:t>כ"ה/כסלו/תשע"ט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435A-56AC-46D2-883B-83E8B0CD76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727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AB8D-DFDF-4C33-BE5F-0BF90D9C285F}" type="datetimeFigureOut">
              <a:rPr lang="he-IL" smtClean="0"/>
              <a:t>כ"ה/כסלו/תשע"ט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435A-56AC-46D2-883B-83E8B0CD76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9136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AB8D-DFDF-4C33-BE5F-0BF90D9C285F}" type="datetimeFigureOut">
              <a:rPr lang="he-IL" smtClean="0"/>
              <a:t>כ"ה/כסלו/תשע"ט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435A-56AC-46D2-883B-83E8B0CD76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9388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AB8D-DFDF-4C33-BE5F-0BF90D9C285F}" type="datetimeFigureOut">
              <a:rPr lang="he-IL" smtClean="0"/>
              <a:t>כ"ה/כסלו/תשע"ט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435A-56AC-46D2-883B-83E8B0CD76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3669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AB8D-DFDF-4C33-BE5F-0BF90D9C285F}" type="datetimeFigureOut">
              <a:rPr lang="he-IL" smtClean="0"/>
              <a:t>כ"ה/כסלו/תשע"ט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435A-56AC-46D2-883B-83E8B0CD76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7629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AB8D-DFDF-4C33-BE5F-0BF90D9C285F}" type="datetimeFigureOut">
              <a:rPr lang="he-IL" smtClean="0"/>
              <a:t>כ"ה/כסלו/תשע"ט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435A-56AC-46D2-883B-83E8B0CD76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0198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AB8D-DFDF-4C33-BE5F-0BF90D9C285F}" type="datetimeFigureOut">
              <a:rPr lang="he-IL" smtClean="0"/>
              <a:t>כ"ה/כסלו/תשע"ט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EA1435A-56AC-46D2-883B-83E8B0CD76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566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AB8D-DFDF-4C33-BE5F-0BF90D9C285F}" type="datetimeFigureOut">
              <a:rPr lang="he-IL" smtClean="0"/>
              <a:t>כ"ה/כסלו/תשע"ט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435A-56AC-46D2-883B-83E8B0CD76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670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AB8D-DFDF-4C33-BE5F-0BF90D9C285F}" type="datetimeFigureOut">
              <a:rPr lang="he-IL" smtClean="0"/>
              <a:t>כ"ה/כסלו/תשע"ט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435A-56AC-46D2-883B-83E8B0CD76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3873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AB8D-DFDF-4C33-BE5F-0BF90D9C285F}" type="datetimeFigureOut">
              <a:rPr lang="he-IL" smtClean="0"/>
              <a:t>כ"ה/כסלו/תשע"ט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435A-56AC-46D2-883B-83E8B0CD76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5660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AB8D-DFDF-4C33-BE5F-0BF90D9C285F}" type="datetimeFigureOut">
              <a:rPr lang="he-IL" smtClean="0"/>
              <a:t>כ"ה/כסלו/תשע"ט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435A-56AC-46D2-883B-83E8B0CD76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75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AB8D-DFDF-4C33-BE5F-0BF90D9C285F}" type="datetimeFigureOut">
              <a:rPr lang="he-IL" smtClean="0"/>
              <a:t>כ"ה/כסלו/תשע"ט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435A-56AC-46D2-883B-83E8B0CD76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591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AB8D-DFDF-4C33-BE5F-0BF90D9C285F}" type="datetimeFigureOut">
              <a:rPr lang="he-IL" smtClean="0"/>
              <a:t>כ"ה/כסלו/תשע"ט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435A-56AC-46D2-883B-83E8B0CD76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84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AB8D-DFDF-4C33-BE5F-0BF90D9C285F}" type="datetimeFigureOut">
              <a:rPr lang="he-IL" smtClean="0"/>
              <a:t>כ"ה/כסלו/תשע"ט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435A-56AC-46D2-883B-83E8B0CD76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7560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EEAB8D-DFDF-4C33-BE5F-0BF90D9C285F}" type="datetimeFigureOut">
              <a:rPr lang="he-IL" smtClean="0"/>
              <a:t>כ"ה/כסלו/תשע"ט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A1435A-56AC-46D2-883B-83E8B0CD76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991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13266"/>
          </a:xfrm>
        </p:spPr>
        <p:txBody>
          <a:bodyPr/>
          <a:lstStyle/>
          <a:p>
            <a:pPr algn="ctr" rtl="1"/>
            <a:r>
              <a:rPr lang="he-IL" dirty="0"/>
              <a:t>שומר סיסמאות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dirty="0"/>
              <a:t>מגיש: עדי בלייר</a:t>
            </a:r>
            <a:endParaRPr lang="en-US" dirty="0"/>
          </a:p>
          <a:p>
            <a:pPr algn="ctr" rtl="1"/>
            <a:r>
              <a:rPr lang="he-IL" dirty="0"/>
              <a:t>חברי קבוצה: </a:t>
            </a:r>
            <a:r>
              <a:rPr lang="he-IL"/>
              <a:t>ארז </a:t>
            </a:r>
            <a:r>
              <a:rPr lang="he-IL" smtClean="0"/>
              <a:t>פישמן, אילון </a:t>
            </a:r>
            <a:r>
              <a:rPr lang="he-IL" dirty="0" smtClean="0"/>
              <a:t>נווה </a:t>
            </a:r>
            <a:r>
              <a:rPr lang="he-IL" dirty="0"/>
              <a:t>ויותם </a:t>
            </a:r>
            <a:r>
              <a:rPr lang="he-IL" dirty="0" err="1"/>
              <a:t>לויט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248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רעיון כללי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484310" y="2634673"/>
            <a:ext cx="10018713" cy="2133600"/>
          </a:xfrm>
        </p:spPr>
        <p:txBody>
          <a:bodyPr/>
          <a:lstStyle/>
          <a:p>
            <a:pPr marL="0" indent="0" algn="r" rtl="1">
              <a:buNone/>
            </a:pPr>
            <a:r>
              <a:rPr lang="he-IL" dirty="0"/>
              <a:t>תוכנה לשמירת סיסמאות והתחברות למגוון שירותים על ידי סיסמה יחידה.</a:t>
            </a:r>
          </a:p>
          <a:p>
            <a:pPr marL="0" indent="0" algn="r" rtl="1">
              <a:buNone/>
            </a:pPr>
            <a:r>
              <a:rPr lang="he-IL" dirty="0"/>
              <a:t>התוכנה תייצר למשתמש סיסמאות רנדומאליות לשירותים השונים, תשמור אותם ותכנס אוטומטית לאותו שירות. המשתמש יתחבר עם סיסמא אחת בלבד לכל השירותים השונים. תהייה תמיכה באפליקציות ובאתרים.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71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מרכיבי הפרויקט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484311" y="2666999"/>
            <a:ext cx="10018713" cy="3124201"/>
          </a:xfrm>
        </p:spPr>
        <p:txBody>
          <a:bodyPr>
            <a:normAutofit lnSpcReduction="10000"/>
          </a:bodyPr>
          <a:lstStyle/>
          <a:p>
            <a:pPr algn="r" rtl="1"/>
            <a:r>
              <a:rPr lang="en-GB" dirty="0"/>
              <a:t>Database</a:t>
            </a:r>
            <a:r>
              <a:rPr lang="he-IL" dirty="0"/>
              <a:t> של סיסמאות עם </a:t>
            </a:r>
            <a:r>
              <a:rPr lang="en-US" dirty="0"/>
              <a:t>API</a:t>
            </a:r>
            <a:endParaRPr lang="he-IL" dirty="0"/>
          </a:p>
          <a:p>
            <a:pPr algn="r" rtl="1"/>
            <a:r>
              <a:rPr lang="he-IL" dirty="0"/>
              <a:t>תוכנת לקוח</a:t>
            </a:r>
            <a:endParaRPr lang="en-US" dirty="0"/>
          </a:p>
          <a:p>
            <a:pPr lvl="1" algn="r" rtl="1"/>
            <a:r>
              <a:rPr lang="he-IL" dirty="0"/>
              <a:t>מסך התחברות מאובטח, קופץ לבד בהדלקת המחשב.</a:t>
            </a:r>
          </a:p>
          <a:p>
            <a:pPr lvl="1" algn="r" rtl="1"/>
            <a:r>
              <a:rPr lang="he-IL" dirty="0"/>
              <a:t>אופציונאלי: התחברות אוטומטית למכשירים נבחרים. </a:t>
            </a:r>
          </a:p>
          <a:p>
            <a:pPr lvl="1" algn="r" rtl="1"/>
            <a:r>
              <a:rPr lang="he-IL" dirty="0"/>
              <a:t>מקבלת סיסמאות מהשרת</a:t>
            </a:r>
          </a:p>
          <a:p>
            <a:pPr lvl="1" algn="r" rtl="1"/>
            <a:r>
              <a:rPr lang="he-IL" dirty="0"/>
              <a:t>שולחת לשרת סיסמאות חדשות</a:t>
            </a:r>
          </a:p>
          <a:p>
            <a:pPr lvl="1" algn="r" rtl="1"/>
            <a:r>
              <a:rPr lang="he-IL" dirty="0"/>
              <a:t>אופציונאלי: מצפינה את הסיסמאות לפני השליחה לשרת.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6004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237211" y="315248"/>
            <a:ext cx="10515600" cy="1325563"/>
          </a:xfrm>
        </p:spPr>
        <p:txBody>
          <a:bodyPr/>
          <a:lstStyle/>
          <a:p>
            <a:pPr algn="ctr" rtl="1"/>
            <a:r>
              <a:rPr lang="he-IL" dirty="0"/>
              <a:t>ממשק משתמש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485654" y="1866899"/>
            <a:ext cx="10018713" cy="3124201"/>
          </a:xfrm>
        </p:spPr>
        <p:txBody>
          <a:bodyPr/>
          <a:lstStyle/>
          <a:p>
            <a:pPr algn="r" rtl="1"/>
            <a:r>
              <a:rPr lang="he-IL" dirty="0"/>
              <a:t>התחברות עם סיסמת </a:t>
            </a:r>
            <a:r>
              <a:rPr lang="en-US" dirty="0"/>
              <a:t>master</a:t>
            </a:r>
            <a:endParaRPr lang="he-IL" dirty="0"/>
          </a:p>
          <a:p>
            <a:pPr algn="r" rtl="1"/>
            <a:r>
              <a:rPr lang="he-IL" dirty="0"/>
              <a:t>אופציונאלי: כפתור </a:t>
            </a:r>
            <a:r>
              <a:rPr lang="en-US" dirty="0"/>
              <a:t>remind me</a:t>
            </a:r>
            <a:endParaRPr lang="he-IL" dirty="0"/>
          </a:p>
          <a:p>
            <a:pPr algn="r" rtl="1"/>
            <a:r>
              <a:rPr lang="he-IL" dirty="0"/>
              <a:t>אופציה לקביעת סיסמא אוטומטית לשירותים חדשים</a:t>
            </a:r>
          </a:p>
          <a:p>
            <a:pPr algn="r" rtl="1"/>
            <a:r>
              <a:rPr lang="he-IL" dirty="0"/>
              <a:t>אופציה להתחברות אוטומטית לשירות.</a:t>
            </a:r>
          </a:p>
          <a:p>
            <a:pPr algn="r" rtl="1"/>
            <a:r>
              <a:rPr lang="he-IL" dirty="0"/>
              <a:t>השירותים הזמינים יהיו אפליקציות וינדוס\אתרי אינטרנט.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080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טכנולוגיות בשימוש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484310" y="1967344"/>
            <a:ext cx="10018713" cy="3124201"/>
          </a:xfrm>
        </p:spPr>
        <p:txBody>
          <a:bodyPr/>
          <a:lstStyle/>
          <a:p>
            <a:pPr algn="l" rtl="0"/>
            <a:r>
              <a:rPr lang="en-US" dirty="0"/>
              <a:t>SQL database</a:t>
            </a:r>
          </a:p>
          <a:p>
            <a:pPr algn="l" rtl="0"/>
            <a:r>
              <a:rPr lang="en-US" dirty="0"/>
              <a:t>API</a:t>
            </a:r>
            <a:r>
              <a:rPr lang="he-IL" dirty="0"/>
              <a:t> </a:t>
            </a:r>
            <a:r>
              <a:rPr lang="en-US" dirty="0"/>
              <a:t>to the database (REST or SOAP)</a:t>
            </a:r>
            <a:endParaRPr lang="he-IL" dirty="0"/>
          </a:p>
          <a:p>
            <a:pPr algn="l" rtl="0"/>
            <a:r>
              <a:rPr lang="en-US" dirty="0"/>
              <a:t>API secure by HTTPS</a:t>
            </a:r>
          </a:p>
          <a:p>
            <a:r>
              <a:rPr lang="en-US" dirty="0"/>
              <a:t>Authentication with basic HTTP authentication or JWT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85929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</TotalTime>
  <Words>173</Words>
  <Application>Microsoft Office PowerPoint</Application>
  <PresentationFormat>מסך רחב</PresentationFormat>
  <Paragraphs>29</Paragraphs>
  <Slides>5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0" baseType="lpstr">
      <vt:lpstr>Arial</vt:lpstr>
      <vt:lpstr>Calibri</vt:lpstr>
      <vt:lpstr>Corbel</vt:lpstr>
      <vt:lpstr>Miriam</vt:lpstr>
      <vt:lpstr>Parallax</vt:lpstr>
      <vt:lpstr>שומר סיסמאות</vt:lpstr>
      <vt:lpstr>רעיון כללי</vt:lpstr>
      <vt:lpstr>מרכיבי הפרויקט</vt:lpstr>
      <vt:lpstr>ממשק משתמש</vt:lpstr>
      <vt:lpstr>טכנולוגיות בשימוש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כותרת</dc:title>
  <dc:creator>cyber</dc:creator>
  <cp:lastModifiedBy>Windows User</cp:lastModifiedBy>
  <cp:revision>26</cp:revision>
  <dcterms:created xsi:type="dcterms:W3CDTF">2018-10-16T11:02:19Z</dcterms:created>
  <dcterms:modified xsi:type="dcterms:W3CDTF">2018-12-03T08:30:46Z</dcterms:modified>
</cp:coreProperties>
</file>