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281" r:id="rId6"/>
  </p:sldIdLst>
  <p:sldSz cx="9144000" cy="5143500"/>
  <p:notesSz cx="6858000" cy="9144000"/>
  <p:embeddedFontLst>
    <p:embeddedFont>
      <p:font typeface="Proxima Nova" charset="0"/>
      <p:regular r:id="rId10"/>
      <p:bold r:id="rId11"/>
      <p:italic r:id="rId12"/>
      <p:boldItalic r:id="rId13"/>
    </p:embeddedFont>
    <p:embeddedFont>
      <p:font typeface="Roboto Medium" charset="0"/>
      <p:regular r:id="rId14"/>
      <p:bold r:id="rId15"/>
      <p:italic r:id="rId16"/>
      <p:boldItalic r:id="rId17"/>
    </p:embeddedFont>
    <p:embeddedFont>
      <p:font typeface="Amatic SC" charset="0"/>
      <p:regular r:id="rId18"/>
      <p:bold r:id="rId19"/>
    </p:embeddedFont>
    <p:embeddedFont>
      <p:font typeface="Marck Script" charset="0"/>
      <p:regular r:id="rId20"/>
    </p:embeddedFont>
    <p:embeddedFont>
      <p:font typeface="Proxima Nova Semibold" charset="0"/>
      <p:regular r:id="rId21"/>
      <p:bold r:id="rId22"/>
      <p:boldItalic r:id="rId23"/>
    </p:embeddedFont>
    <p:embeddedFont>
      <p:font typeface="DM Sans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18.fntdata"/><Relationship Id="rId26" Type="http://schemas.openxmlformats.org/officeDocument/2006/relationships/font" Target="fonts/font17.fntdata"/><Relationship Id="rId25" Type="http://schemas.openxmlformats.org/officeDocument/2006/relationships/font" Target="fonts/font16.fntdata"/><Relationship Id="rId24" Type="http://schemas.openxmlformats.org/officeDocument/2006/relationships/font" Target="fonts/font15.fntdata"/><Relationship Id="rId23" Type="http://schemas.openxmlformats.org/officeDocument/2006/relationships/font" Target="fonts/font14.fntdata"/><Relationship Id="rId22" Type="http://schemas.openxmlformats.org/officeDocument/2006/relationships/font" Target="fonts/font13.fntdata"/><Relationship Id="rId21" Type="http://schemas.openxmlformats.org/officeDocument/2006/relationships/font" Target="fonts/font12.fntdata"/><Relationship Id="rId20" Type="http://schemas.openxmlformats.org/officeDocument/2006/relationships/font" Target="fonts/font11.fntdata"/><Relationship Id="rId2" Type="http://schemas.openxmlformats.org/officeDocument/2006/relationships/theme" Target="theme/theme1.xml"/><Relationship Id="rId19" Type="http://schemas.openxmlformats.org/officeDocument/2006/relationships/font" Target="fonts/font10.fntdata"/><Relationship Id="rId18" Type="http://schemas.openxmlformats.org/officeDocument/2006/relationships/font" Target="fonts/font9.fntdata"/><Relationship Id="rId17" Type="http://schemas.openxmlformats.org/officeDocument/2006/relationships/font" Target="fonts/font8.fntdata"/><Relationship Id="rId16" Type="http://schemas.openxmlformats.org/officeDocument/2006/relationships/font" Target="fonts/font7.fntdata"/><Relationship Id="rId15" Type="http://schemas.openxmlformats.org/officeDocument/2006/relationships/font" Target="fonts/font6.fntdata"/><Relationship Id="rId14" Type="http://schemas.openxmlformats.org/officeDocument/2006/relationships/font" Target="fonts/font5.fntdata"/><Relationship Id="rId13" Type="http://schemas.openxmlformats.org/officeDocument/2006/relationships/font" Target="fonts/font4.fntdata"/><Relationship Id="rId12" Type="http://schemas.openxmlformats.org/officeDocument/2006/relationships/font" Target="fonts/font3.fntdata"/><Relationship Id="rId11" Type="http://schemas.openxmlformats.org/officeDocument/2006/relationships/font" Target="fonts/font2.fntdata"/><Relationship Id="rId10" Type="http://schemas.openxmlformats.org/officeDocument/2006/relationships/font" Target="fonts/font1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g6d01f3126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" name="Google Shape;1468;g6d01f3126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29" name="Shape 9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Google Shape;9230;g6d01f3126f_0_263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1" name="Google Shape;9231;g6d01f3126f_0_263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232101" y="888950"/>
            <a:ext cx="3661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4701300" y="3420650"/>
            <a:ext cx="3192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-250225" y="4267325"/>
            <a:ext cx="2140251" cy="1439926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>
            <a:off x="-301850" y="-553500"/>
            <a:ext cx="2856355" cy="2746549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770828" y="225084"/>
            <a:ext cx="1956143" cy="1622801"/>
            <a:chOff x="5410175" y="3441575"/>
            <a:chExt cx="873200" cy="724400"/>
          </a:xfrm>
        </p:grpSpPr>
        <p:sp>
          <p:nvSpPr>
            <p:cNvPr id="15" name="Google Shape;15;p2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232873" y="3816058"/>
            <a:ext cx="1037575" cy="1214368"/>
            <a:chOff x="2139725" y="3315475"/>
            <a:chExt cx="577425" cy="675775"/>
          </a:xfrm>
        </p:grpSpPr>
        <p:sp>
          <p:nvSpPr>
            <p:cNvPr id="33" name="Google Shape;33;p2"/>
            <p:cNvSpPr/>
            <p:nvPr/>
          </p:nvSpPr>
          <p:spPr>
            <a:xfrm>
              <a:off x="2139725" y="3545275"/>
              <a:ext cx="95100" cy="76800"/>
            </a:xfrm>
            <a:custGeom>
              <a:avLst/>
              <a:gdLst/>
              <a:ahLst/>
              <a:cxnLst/>
              <a:rect l="l" t="t" r="r" b="b"/>
              <a:pathLst>
                <a:path w="3804" h="3072" extrusionOk="0">
                  <a:moveTo>
                    <a:pt x="2027" y="1"/>
                  </a:moveTo>
                  <a:cubicBezTo>
                    <a:pt x="1976" y="1"/>
                    <a:pt x="1926" y="3"/>
                    <a:pt x="1875" y="7"/>
                  </a:cubicBezTo>
                  <a:cubicBezTo>
                    <a:pt x="721" y="113"/>
                    <a:pt x="1" y="1116"/>
                    <a:pt x="387" y="2079"/>
                  </a:cubicBezTo>
                  <a:cubicBezTo>
                    <a:pt x="541" y="2459"/>
                    <a:pt x="1030" y="2889"/>
                    <a:pt x="1429" y="2995"/>
                  </a:cubicBezTo>
                  <a:cubicBezTo>
                    <a:pt x="1625" y="3047"/>
                    <a:pt x="1820" y="3072"/>
                    <a:pt x="2011" y="3072"/>
                  </a:cubicBezTo>
                  <a:cubicBezTo>
                    <a:pt x="2728" y="3072"/>
                    <a:pt x="3368" y="2717"/>
                    <a:pt x="3652" y="2118"/>
                  </a:cubicBezTo>
                  <a:cubicBezTo>
                    <a:pt x="3803" y="1797"/>
                    <a:pt x="3778" y="1234"/>
                    <a:pt x="3594" y="886"/>
                  </a:cubicBezTo>
                  <a:cubicBezTo>
                    <a:pt x="3316" y="360"/>
                    <a:pt x="2669" y="1"/>
                    <a:pt x="2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192400" y="3315475"/>
              <a:ext cx="69125" cy="68925"/>
            </a:xfrm>
            <a:custGeom>
              <a:avLst/>
              <a:gdLst/>
              <a:ahLst/>
              <a:cxnLst/>
              <a:rect l="l" t="t" r="r" b="b"/>
              <a:pathLst>
                <a:path w="2765" h="2757" extrusionOk="0">
                  <a:moveTo>
                    <a:pt x="1359" y="1"/>
                  </a:moveTo>
                  <a:cubicBezTo>
                    <a:pt x="1281" y="1"/>
                    <a:pt x="1204" y="10"/>
                    <a:pt x="1127" y="28"/>
                  </a:cubicBezTo>
                  <a:cubicBezTo>
                    <a:pt x="710" y="128"/>
                    <a:pt x="444" y="328"/>
                    <a:pt x="214" y="720"/>
                  </a:cubicBezTo>
                  <a:cubicBezTo>
                    <a:pt x="35" y="1023"/>
                    <a:pt x="1" y="1144"/>
                    <a:pt x="5" y="1440"/>
                  </a:cubicBezTo>
                  <a:cubicBezTo>
                    <a:pt x="8" y="1634"/>
                    <a:pt x="44" y="1877"/>
                    <a:pt x="81" y="1972"/>
                  </a:cubicBezTo>
                  <a:cubicBezTo>
                    <a:pt x="280" y="2476"/>
                    <a:pt x="841" y="2756"/>
                    <a:pt x="1392" y="2756"/>
                  </a:cubicBezTo>
                  <a:cubicBezTo>
                    <a:pt x="1771" y="2756"/>
                    <a:pt x="2145" y="2623"/>
                    <a:pt x="2391" y="2336"/>
                  </a:cubicBezTo>
                  <a:cubicBezTo>
                    <a:pt x="2579" y="2116"/>
                    <a:pt x="2765" y="1669"/>
                    <a:pt x="2765" y="1432"/>
                  </a:cubicBezTo>
                  <a:cubicBezTo>
                    <a:pt x="2765" y="688"/>
                    <a:pt x="2052" y="1"/>
                    <a:pt x="1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245950" y="3888450"/>
              <a:ext cx="72175" cy="56400"/>
            </a:xfrm>
            <a:custGeom>
              <a:avLst/>
              <a:gdLst/>
              <a:ahLst/>
              <a:cxnLst/>
              <a:rect l="l" t="t" r="r" b="b"/>
              <a:pathLst>
                <a:path w="2887" h="2256" extrusionOk="0">
                  <a:moveTo>
                    <a:pt x="1303" y="1"/>
                  </a:moveTo>
                  <a:cubicBezTo>
                    <a:pt x="1180" y="1"/>
                    <a:pt x="1053" y="18"/>
                    <a:pt x="924" y="56"/>
                  </a:cubicBezTo>
                  <a:cubicBezTo>
                    <a:pt x="611" y="147"/>
                    <a:pt x="235" y="436"/>
                    <a:pt x="120" y="675"/>
                  </a:cubicBezTo>
                  <a:cubicBezTo>
                    <a:pt x="0" y="923"/>
                    <a:pt x="9" y="1375"/>
                    <a:pt x="138" y="1590"/>
                  </a:cubicBezTo>
                  <a:cubicBezTo>
                    <a:pt x="381" y="1993"/>
                    <a:pt x="828" y="2254"/>
                    <a:pt x="1282" y="2255"/>
                  </a:cubicBezTo>
                  <a:cubicBezTo>
                    <a:pt x="1283" y="2255"/>
                    <a:pt x="1284" y="2255"/>
                    <a:pt x="1285" y="2255"/>
                  </a:cubicBezTo>
                  <a:cubicBezTo>
                    <a:pt x="1667" y="2255"/>
                    <a:pt x="2180" y="1993"/>
                    <a:pt x="2377" y="1696"/>
                  </a:cubicBezTo>
                  <a:cubicBezTo>
                    <a:pt x="2887" y="932"/>
                    <a:pt x="2205" y="1"/>
                    <a:pt x="1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268825" y="3671150"/>
              <a:ext cx="77450" cy="65100"/>
            </a:xfrm>
            <a:custGeom>
              <a:avLst/>
              <a:gdLst/>
              <a:ahLst/>
              <a:cxnLst/>
              <a:rect l="l" t="t" r="r" b="b"/>
              <a:pathLst>
                <a:path w="3098" h="2604" extrusionOk="0">
                  <a:moveTo>
                    <a:pt x="1451" y="0"/>
                  </a:moveTo>
                  <a:cubicBezTo>
                    <a:pt x="1234" y="0"/>
                    <a:pt x="1018" y="42"/>
                    <a:pt x="824" y="133"/>
                  </a:cubicBezTo>
                  <a:cubicBezTo>
                    <a:pt x="290" y="383"/>
                    <a:pt x="0" y="1022"/>
                    <a:pt x="191" y="1536"/>
                  </a:cubicBezTo>
                  <a:cubicBezTo>
                    <a:pt x="445" y="2213"/>
                    <a:pt x="968" y="2604"/>
                    <a:pt x="1555" y="2604"/>
                  </a:cubicBezTo>
                  <a:cubicBezTo>
                    <a:pt x="1742" y="2604"/>
                    <a:pt x="1935" y="2564"/>
                    <a:pt x="2128" y="2482"/>
                  </a:cubicBezTo>
                  <a:cubicBezTo>
                    <a:pt x="2773" y="2209"/>
                    <a:pt x="3098" y="1265"/>
                    <a:pt x="2755" y="670"/>
                  </a:cubicBezTo>
                  <a:cubicBezTo>
                    <a:pt x="2514" y="251"/>
                    <a:pt x="1980" y="0"/>
                    <a:pt x="1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5575" y="3522750"/>
              <a:ext cx="125000" cy="98375"/>
            </a:xfrm>
            <a:custGeom>
              <a:avLst/>
              <a:gdLst/>
              <a:ahLst/>
              <a:cxnLst/>
              <a:rect l="l" t="t" r="r" b="b"/>
              <a:pathLst>
                <a:path w="5000" h="3935" extrusionOk="0">
                  <a:moveTo>
                    <a:pt x="2323" y="1"/>
                  </a:moveTo>
                  <a:cubicBezTo>
                    <a:pt x="1484" y="1"/>
                    <a:pt x="652" y="408"/>
                    <a:pt x="268" y="1147"/>
                  </a:cubicBezTo>
                  <a:cubicBezTo>
                    <a:pt x="59" y="1550"/>
                    <a:pt x="1" y="2122"/>
                    <a:pt x="128" y="2522"/>
                  </a:cubicBezTo>
                  <a:cubicBezTo>
                    <a:pt x="296" y="3045"/>
                    <a:pt x="813" y="3571"/>
                    <a:pt x="1390" y="3802"/>
                  </a:cubicBezTo>
                  <a:cubicBezTo>
                    <a:pt x="1657" y="3908"/>
                    <a:pt x="1838" y="3935"/>
                    <a:pt x="2315" y="3935"/>
                  </a:cubicBezTo>
                  <a:cubicBezTo>
                    <a:pt x="2829" y="3935"/>
                    <a:pt x="2957" y="3912"/>
                    <a:pt x="3284" y="3772"/>
                  </a:cubicBezTo>
                  <a:cubicBezTo>
                    <a:pt x="4708" y="3157"/>
                    <a:pt x="5000" y="1525"/>
                    <a:pt x="3860" y="547"/>
                  </a:cubicBezTo>
                  <a:cubicBezTo>
                    <a:pt x="3428" y="176"/>
                    <a:pt x="2874" y="1"/>
                    <a:pt x="2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10350" y="3895025"/>
              <a:ext cx="128600" cy="96225"/>
            </a:xfrm>
            <a:custGeom>
              <a:avLst/>
              <a:gdLst/>
              <a:ahLst/>
              <a:cxnLst/>
              <a:rect l="l" t="t" r="r" b="b"/>
              <a:pathLst>
                <a:path w="5144" h="3849" extrusionOk="0">
                  <a:moveTo>
                    <a:pt x="2217" y="1"/>
                  </a:moveTo>
                  <a:cubicBezTo>
                    <a:pt x="1889" y="1"/>
                    <a:pt x="1562" y="66"/>
                    <a:pt x="1265" y="200"/>
                  </a:cubicBezTo>
                  <a:cubicBezTo>
                    <a:pt x="863" y="382"/>
                    <a:pt x="393" y="812"/>
                    <a:pt x="226" y="1151"/>
                  </a:cubicBezTo>
                  <a:cubicBezTo>
                    <a:pt x="47" y="1515"/>
                    <a:pt x="1" y="2157"/>
                    <a:pt x="128" y="2497"/>
                  </a:cubicBezTo>
                  <a:cubicBezTo>
                    <a:pt x="429" y="3307"/>
                    <a:pt x="1277" y="3849"/>
                    <a:pt x="2242" y="3849"/>
                  </a:cubicBezTo>
                  <a:cubicBezTo>
                    <a:pt x="4167" y="3849"/>
                    <a:pt x="5143" y="1851"/>
                    <a:pt x="3825" y="609"/>
                  </a:cubicBezTo>
                  <a:cubicBezTo>
                    <a:pt x="3405" y="213"/>
                    <a:pt x="2810" y="1"/>
                    <a:pt x="2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438375" y="3803175"/>
              <a:ext cx="63175" cy="50200"/>
            </a:xfrm>
            <a:custGeom>
              <a:avLst/>
              <a:gdLst/>
              <a:ahLst/>
              <a:cxnLst/>
              <a:rect l="l" t="t" r="r" b="b"/>
              <a:pathLst>
                <a:path w="2527" h="2008" extrusionOk="0">
                  <a:moveTo>
                    <a:pt x="1098" y="1"/>
                  </a:moveTo>
                  <a:cubicBezTo>
                    <a:pt x="1040" y="1"/>
                    <a:pt x="987" y="4"/>
                    <a:pt x="941" y="12"/>
                  </a:cubicBezTo>
                  <a:cubicBezTo>
                    <a:pt x="626" y="64"/>
                    <a:pt x="305" y="269"/>
                    <a:pt x="159" y="509"/>
                  </a:cubicBezTo>
                  <a:cubicBezTo>
                    <a:pt x="6" y="760"/>
                    <a:pt x="0" y="1227"/>
                    <a:pt x="147" y="1486"/>
                  </a:cubicBezTo>
                  <a:cubicBezTo>
                    <a:pt x="291" y="1743"/>
                    <a:pt x="682" y="1967"/>
                    <a:pt x="1052" y="2003"/>
                  </a:cubicBezTo>
                  <a:cubicBezTo>
                    <a:pt x="1087" y="2006"/>
                    <a:pt x="1122" y="2008"/>
                    <a:pt x="1157" y="2008"/>
                  </a:cubicBezTo>
                  <a:cubicBezTo>
                    <a:pt x="1568" y="2008"/>
                    <a:pt x="2036" y="1784"/>
                    <a:pt x="2240" y="1475"/>
                  </a:cubicBezTo>
                  <a:cubicBezTo>
                    <a:pt x="2527" y="1045"/>
                    <a:pt x="2427" y="536"/>
                    <a:pt x="1994" y="217"/>
                  </a:cubicBezTo>
                  <a:cubicBezTo>
                    <a:pt x="1832" y="99"/>
                    <a:pt x="1402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549400" y="3643800"/>
              <a:ext cx="51850" cy="42800"/>
            </a:xfrm>
            <a:custGeom>
              <a:avLst/>
              <a:gdLst/>
              <a:ahLst/>
              <a:cxnLst/>
              <a:rect l="l" t="t" r="r" b="b"/>
              <a:pathLst>
                <a:path w="2074" h="1712" extrusionOk="0">
                  <a:moveTo>
                    <a:pt x="1109" y="1"/>
                  </a:moveTo>
                  <a:cubicBezTo>
                    <a:pt x="964" y="1"/>
                    <a:pt x="814" y="30"/>
                    <a:pt x="669" y="94"/>
                  </a:cubicBezTo>
                  <a:cubicBezTo>
                    <a:pt x="187" y="308"/>
                    <a:pt x="0" y="836"/>
                    <a:pt x="257" y="1267"/>
                  </a:cubicBezTo>
                  <a:cubicBezTo>
                    <a:pt x="407" y="1518"/>
                    <a:pt x="798" y="1712"/>
                    <a:pt x="1133" y="1712"/>
                  </a:cubicBezTo>
                  <a:cubicBezTo>
                    <a:pt x="1163" y="1712"/>
                    <a:pt x="1192" y="1710"/>
                    <a:pt x="1221" y="1707"/>
                  </a:cubicBezTo>
                  <a:cubicBezTo>
                    <a:pt x="1723" y="1652"/>
                    <a:pt x="2073" y="1304"/>
                    <a:pt x="2073" y="864"/>
                  </a:cubicBezTo>
                  <a:cubicBezTo>
                    <a:pt x="2073" y="362"/>
                    <a:pt x="1618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576000" y="3745675"/>
              <a:ext cx="80575" cy="69875"/>
            </a:xfrm>
            <a:custGeom>
              <a:avLst/>
              <a:gdLst/>
              <a:ahLst/>
              <a:cxnLst/>
              <a:rect l="l" t="t" r="r" b="b"/>
              <a:pathLst>
                <a:path w="3223" h="2795" extrusionOk="0">
                  <a:moveTo>
                    <a:pt x="1645" y="1"/>
                  </a:moveTo>
                  <a:cubicBezTo>
                    <a:pt x="1065" y="1"/>
                    <a:pt x="498" y="282"/>
                    <a:pt x="220" y="806"/>
                  </a:cubicBezTo>
                  <a:cubicBezTo>
                    <a:pt x="15" y="1193"/>
                    <a:pt x="0" y="1824"/>
                    <a:pt x="190" y="2097"/>
                  </a:cubicBezTo>
                  <a:lnTo>
                    <a:pt x="189" y="2097"/>
                  </a:lnTo>
                  <a:cubicBezTo>
                    <a:pt x="262" y="2203"/>
                    <a:pt x="457" y="2373"/>
                    <a:pt x="633" y="2487"/>
                  </a:cubicBezTo>
                  <a:cubicBezTo>
                    <a:pt x="963" y="2698"/>
                    <a:pt x="1323" y="2795"/>
                    <a:pt x="1667" y="2795"/>
                  </a:cubicBezTo>
                  <a:cubicBezTo>
                    <a:pt x="2489" y="2795"/>
                    <a:pt x="3218" y="2244"/>
                    <a:pt x="3221" y="1408"/>
                  </a:cubicBezTo>
                  <a:cubicBezTo>
                    <a:pt x="3222" y="1011"/>
                    <a:pt x="3092" y="708"/>
                    <a:pt x="2810" y="447"/>
                  </a:cubicBezTo>
                  <a:cubicBezTo>
                    <a:pt x="2482" y="145"/>
                    <a:pt x="2060" y="1"/>
                    <a:pt x="16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578825" y="3877550"/>
              <a:ext cx="138325" cy="113500"/>
            </a:xfrm>
            <a:custGeom>
              <a:avLst/>
              <a:gdLst/>
              <a:ahLst/>
              <a:cxnLst/>
              <a:rect l="l" t="t" r="r" b="b"/>
              <a:pathLst>
                <a:path w="5533" h="4540" extrusionOk="0">
                  <a:moveTo>
                    <a:pt x="2648" y="1"/>
                  </a:moveTo>
                  <a:cubicBezTo>
                    <a:pt x="2109" y="1"/>
                    <a:pt x="1974" y="22"/>
                    <a:pt x="1648" y="154"/>
                  </a:cubicBezTo>
                  <a:cubicBezTo>
                    <a:pt x="919" y="453"/>
                    <a:pt x="341" y="1093"/>
                    <a:pt x="119" y="1848"/>
                  </a:cubicBezTo>
                  <a:cubicBezTo>
                    <a:pt x="8" y="2226"/>
                    <a:pt x="1" y="2412"/>
                    <a:pt x="87" y="2799"/>
                  </a:cubicBezTo>
                  <a:cubicBezTo>
                    <a:pt x="299" y="3751"/>
                    <a:pt x="1260" y="4478"/>
                    <a:pt x="2383" y="4534"/>
                  </a:cubicBezTo>
                  <a:cubicBezTo>
                    <a:pt x="2452" y="4538"/>
                    <a:pt x="2520" y="4540"/>
                    <a:pt x="2588" y="4540"/>
                  </a:cubicBezTo>
                  <a:cubicBezTo>
                    <a:pt x="3863" y="4540"/>
                    <a:pt x="4852" y="3919"/>
                    <a:pt x="5187" y="2897"/>
                  </a:cubicBezTo>
                  <a:cubicBezTo>
                    <a:pt x="5533" y="1841"/>
                    <a:pt x="4909" y="723"/>
                    <a:pt x="3667" y="174"/>
                  </a:cubicBezTo>
                  <a:cubicBezTo>
                    <a:pt x="3311" y="17"/>
                    <a:pt x="3212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77350" y="3445100"/>
              <a:ext cx="63600" cy="40225"/>
            </a:xfrm>
            <a:custGeom>
              <a:avLst/>
              <a:gdLst/>
              <a:ahLst/>
              <a:cxnLst/>
              <a:rect l="l" t="t" r="r" b="b"/>
              <a:pathLst>
                <a:path w="2544" h="1609" extrusionOk="0">
                  <a:moveTo>
                    <a:pt x="1064" y="1"/>
                  </a:moveTo>
                  <a:cubicBezTo>
                    <a:pt x="854" y="1"/>
                    <a:pt x="655" y="25"/>
                    <a:pt x="542" y="76"/>
                  </a:cubicBezTo>
                  <a:cubicBezTo>
                    <a:pt x="136" y="258"/>
                    <a:pt x="0" y="661"/>
                    <a:pt x="214" y="1037"/>
                  </a:cubicBezTo>
                  <a:cubicBezTo>
                    <a:pt x="388" y="1342"/>
                    <a:pt x="730" y="1551"/>
                    <a:pt x="1131" y="1600"/>
                  </a:cubicBezTo>
                  <a:cubicBezTo>
                    <a:pt x="1178" y="1606"/>
                    <a:pt x="1223" y="1608"/>
                    <a:pt x="1267" y="1608"/>
                  </a:cubicBezTo>
                  <a:cubicBezTo>
                    <a:pt x="2146" y="1608"/>
                    <a:pt x="2544" y="547"/>
                    <a:pt x="1752" y="115"/>
                  </a:cubicBezTo>
                  <a:cubicBezTo>
                    <a:pt x="1615" y="41"/>
                    <a:pt x="1332" y="1"/>
                    <a:pt x="10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4" name="Google Shape;44;p2"/>
          <p:cNvSpPr/>
          <p:nvPr/>
        </p:nvSpPr>
        <p:spPr>
          <a:xfrm rot="6773237">
            <a:off x="-1128015" y="1494275"/>
            <a:ext cx="2762116" cy="1179428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"/>
          <p:cNvSpPr txBox="1"/>
          <p:nvPr>
            <p:ph type="title"/>
          </p:nvPr>
        </p:nvSpPr>
        <p:spPr>
          <a:xfrm>
            <a:off x="5304700" y="1162350"/>
            <a:ext cx="2812800" cy="28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3" name="Google Shape;263;p11"/>
          <p:cNvSpPr/>
          <p:nvPr/>
        </p:nvSpPr>
        <p:spPr>
          <a:xfrm rot="-3992259">
            <a:off x="7318788" y="3687239"/>
            <a:ext cx="1946466" cy="2092955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4" name="Google Shape;264;p11"/>
          <p:cNvSpPr/>
          <p:nvPr/>
        </p:nvSpPr>
        <p:spPr>
          <a:xfrm>
            <a:off x="6173550" y="4073750"/>
            <a:ext cx="1372685" cy="1319916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65" name="Google Shape;265;p11"/>
          <p:cNvGrpSpPr/>
          <p:nvPr/>
        </p:nvGrpSpPr>
        <p:grpSpPr>
          <a:xfrm>
            <a:off x="7833800" y="4464450"/>
            <a:ext cx="1372650" cy="538525"/>
            <a:chOff x="4099775" y="2340525"/>
            <a:chExt cx="1372650" cy="538525"/>
          </a:xfrm>
        </p:grpSpPr>
        <p:sp>
          <p:nvSpPr>
            <p:cNvPr id="266" name="Google Shape;266;p11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4" name="Google Shape;284;p12"/>
          <p:cNvSpPr txBox="1"/>
          <p:nvPr>
            <p:ph type="body" idx="1"/>
          </p:nvPr>
        </p:nvSpPr>
        <p:spPr>
          <a:xfrm>
            <a:off x="311700" y="29998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5" name="Google Shape;285;p12"/>
          <p:cNvSpPr/>
          <p:nvPr/>
        </p:nvSpPr>
        <p:spPr>
          <a:xfrm>
            <a:off x="-490250" y="3540050"/>
            <a:ext cx="1763724" cy="1695922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6" name="Google Shape;286;p12"/>
          <p:cNvSpPr/>
          <p:nvPr/>
        </p:nvSpPr>
        <p:spPr>
          <a:xfrm>
            <a:off x="475200" y="4194575"/>
            <a:ext cx="1030043" cy="1350001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87" name="Google Shape;287;p12"/>
          <p:cNvGrpSpPr/>
          <p:nvPr/>
        </p:nvGrpSpPr>
        <p:grpSpPr>
          <a:xfrm>
            <a:off x="1041425" y="4600313"/>
            <a:ext cx="1372650" cy="538525"/>
            <a:chOff x="4099775" y="2340525"/>
            <a:chExt cx="1372650" cy="538525"/>
          </a:xfrm>
        </p:grpSpPr>
        <p:sp>
          <p:nvSpPr>
            <p:cNvPr id="288" name="Google Shape;288;p12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12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12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12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12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12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12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12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12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12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12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12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12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12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12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04" name="Google Shape;304;p12"/>
          <p:cNvSpPr/>
          <p:nvPr/>
        </p:nvSpPr>
        <p:spPr>
          <a:xfrm>
            <a:off x="8151175" y="-292200"/>
            <a:ext cx="1486765" cy="1429610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5" name="Google Shape;305;p12"/>
          <p:cNvSpPr/>
          <p:nvPr/>
        </p:nvSpPr>
        <p:spPr>
          <a:xfrm rot="-4527548">
            <a:off x="7719087" y="475682"/>
            <a:ext cx="1486771" cy="1429616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06" name="Google Shape;306;p12"/>
          <p:cNvGrpSpPr/>
          <p:nvPr/>
        </p:nvGrpSpPr>
        <p:grpSpPr>
          <a:xfrm>
            <a:off x="7869428" y="291449"/>
            <a:ext cx="962865" cy="796507"/>
            <a:chOff x="3260400" y="2722725"/>
            <a:chExt cx="566925" cy="468975"/>
          </a:xfrm>
        </p:grpSpPr>
        <p:sp>
          <p:nvSpPr>
            <p:cNvPr id="307" name="Google Shape;307;p12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12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12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12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12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12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12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"/>
          <p:cNvSpPr txBox="1"/>
          <p:nvPr>
            <p:ph type="body" idx="1"/>
          </p:nvPr>
        </p:nvSpPr>
        <p:spPr>
          <a:xfrm>
            <a:off x="753050" y="1280300"/>
            <a:ext cx="7356300" cy="32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8" name="Google Shape;318;p14"/>
          <p:cNvSpPr txBox="1"/>
          <p:nvPr>
            <p:ph type="title"/>
          </p:nvPr>
        </p:nvSpPr>
        <p:spPr>
          <a:xfrm>
            <a:off x="2127600" y="436025"/>
            <a:ext cx="488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5"/>
          <p:cNvSpPr txBox="1"/>
          <p:nvPr>
            <p:ph type="ctrTitle"/>
          </p:nvPr>
        </p:nvSpPr>
        <p:spPr>
          <a:xfrm>
            <a:off x="804600" y="1335536"/>
            <a:ext cx="23913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1" name="Google Shape;321;p15"/>
          <p:cNvSpPr txBox="1"/>
          <p:nvPr>
            <p:ph type="subTitle" idx="1"/>
          </p:nvPr>
        </p:nvSpPr>
        <p:spPr>
          <a:xfrm>
            <a:off x="804600" y="1831453"/>
            <a:ext cx="2391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2" name="Google Shape;322;p15"/>
          <p:cNvSpPr txBox="1"/>
          <p:nvPr>
            <p:ph type="title" idx="2" hasCustomPrompt="1"/>
          </p:nvPr>
        </p:nvSpPr>
        <p:spPr>
          <a:xfrm>
            <a:off x="1216200" y="603411"/>
            <a:ext cx="1568100" cy="87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3" name="Google Shape;323;p15"/>
          <p:cNvSpPr txBox="1"/>
          <p:nvPr>
            <p:ph type="ctrTitle" idx="3"/>
          </p:nvPr>
        </p:nvSpPr>
        <p:spPr>
          <a:xfrm>
            <a:off x="3376350" y="1335536"/>
            <a:ext cx="23913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4" name="Google Shape;324;p15"/>
          <p:cNvSpPr txBox="1"/>
          <p:nvPr>
            <p:ph type="subTitle" idx="4"/>
          </p:nvPr>
        </p:nvSpPr>
        <p:spPr>
          <a:xfrm>
            <a:off x="3376350" y="1831453"/>
            <a:ext cx="2391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5" name="Google Shape;325;p15"/>
          <p:cNvSpPr txBox="1"/>
          <p:nvPr>
            <p:ph type="title" idx="5" hasCustomPrompt="1"/>
          </p:nvPr>
        </p:nvSpPr>
        <p:spPr>
          <a:xfrm>
            <a:off x="3787950" y="603411"/>
            <a:ext cx="1568100" cy="87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6" name="Google Shape;326;p15"/>
          <p:cNvSpPr txBox="1"/>
          <p:nvPr>
            <p:ph type="ctrTitle" idx="6"/>
          </p:nvPr>
        </p:nvSpPr>
        <p:spPr>
          <a:xfrm>
            <a:off x="5948100" y="1335536"/>
            <a:ext cx="23913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7" name="Google Shape;327;p15"/>
          <p:cNvSpPr txBox="1"/>
          <p:nvPr>
            <p:ph type="subTitle" idx="7"/>
          </p:nvPr>
        </p:nvSpPr>
        <p:spPr>
          <a:xfrm>
            <a:off x="5948100" y="1831453"/>
            <a:ext cx="2391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8" name="Google Shape;328;p15"/>
          <p:cNvSpPr txBox="1"/>
          <p:nvPr>
            <p:ph type="title" idx="8" hasCustomPrompt="1"/>
          </p:nvPr>
        </p:nvSpPr>
        <p:spPr>
          <a:xfrm>
            <a:off x="6359700" y="603411"/>
            <a:ext cx="1568100" cy="87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9" name="Google Shape;329;p15"/>
          <p:cNvSpPr txBox="1"/>
          <p:nvPr>
            <p:ph type="ctrTitle" idx="9"/>
          </p:nvPr>
        </p:nvSpPr>
        <p:spPr>
          <a:xfrm>
            <a:off x="2090475" y="3266628"/>
            <a:ext cx="23913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0" name="Google Shape;330;p15"/>
          <p:cNvSpPr txBox="1"/>
          <p:nvPr>
            <p:ph type="subTitle" idx="13"/>
          </p:nvPr>
        </p:nvSpPr>
        <p:spPr>
          <a:xfrm>
            <a:off x="2090475" y="3771553"/>
            <a:ext cx="2391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1" name="Google Shape;331;p15"/>
          <p:cNvSpPr txBox="1"/>
          <p:nvPr>
            <p:ph type="title" idx="14" hasCustomPrompt="1"/>
          </p:nvPr>
        </p:nvSpPr>
        <p:spPr>
          <a:xfrm>
            <a:off x="2502075" y="2534503"/>
            <a:ext cx="1568100" cy="87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2" name="Google Shape;332;p15"/>
          <p:cNvSpPr txBox="1"/>
          <p:nvPr>
            <p:ph type="ctrTitle" idx="15"/>
          </p:nvPr>
        </p:nvSpPr>
        <p:spPr>
          <a:xfrm>
            <a:off x="4662225" y="3266628"/>
            <a:ext cx="23913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3" name="Google Shape;333;p15"/>
          <p:cNvSpPr txBox="1"/>
          <p:nvPr>
            <p:ph type="subTitle" idx="16"/>
          </p:nvPr>
        </p:nvSpPr>
        <p:spPr>
          <a:xfrm>
            <a:off x="4662225" y="3771553"/>
            <a:ext cx="2391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4" name="Google Shape;334;p15"/>
          <p:cNvSpPr txBox="1"/>
          <p:nvPr>
            <p:ph type="title" idx="17" hasCustomPrompt="1"/>
          </p:nvPr>
        </p:nvSpPr>
        <p:spPr>
          <a:xfrm>
            <a:off x="5073825" y="2534503"/>
            <a:ext cx="1568100" cy="87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5" name="Google Shape;335;p15"/>
          <p:cNvSpPr/>
          <p:nvPr/>
        </p:nvSpPr>
        <p:spPr>
          <a:xfrm>
            <a:off x="-15600" y="-15600"/>
            <a:ext cx="9159600" cy="33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6" name="Google Shape;336;p15"/>
          <p:cNvSpPr/>
          <p:nvPr/>
        </p:nvSpPr>
        <p:spPr>
          <a:xfrm>
            <a:off x="-7800" y="4807800"/>
            <a:ext cx="9159600" cy="335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7" name="Google Shape;337;p15"/>
          <p:cNvSpPr/>
          <p:nvPr/>
        </p:nvSpPr>
        <p:spPr>
          <a:xfrm>
            <a:off x="8080599" y="4063197"/>
            <a:ext cx="1359990" cy="1109428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8" name="Google Shape;338;p15"/>
          <p:cNvSpPr/>
          <p:nvPr/>
        </p:nvSpPr>
        <p:spPr>
          <a:xfrm>
            <a:off x="-431050" y="2868700"/>
            <a:ext cx="2112475" cy="631250"/>
          </a:xfrm>
          <a:custGeom>
            <a:avLst/>
            <a:gdLst/>
            <a:ahLst/>
            <a:cxnLst/>
            <a:rect l="l" t="t" r="r" b="b"/>
            <a:pathLst>
              <a:path w="84499" h="25250" extrusionOk="0">
                <a:moveTo>
                  <a:pt x="42265" y="186"/>
                </a:moveTo>
                <a:cubicBezTo>
                  <a:pt x="42299" y="186"/>
                  <a:pt x="42325" y="207"/>
                  <a:pt x="42325" y="235"/>
                </a:cubicBezTo>
                <a:cubicBezTo>
                  <a:pt x="42325" y="264"/>
                  <a:pt x="42282" y="286"/>
                  <a:pt x="42225" y="286"/>
                </a:cubicBezTo>
                <a:cubicBezTo>
                  <a:pt x="42168" y="286"/>
                  <a:pt x="42141" y="264"/>
                  <a:pt x="42165" y="235"/>
                </a:cubicBezTo>
                <a:cubicBezTo>
                  <a:pt x="42191" y="207"/>
                  <a:pt x="42226" y="189"/>
                  <a:pt x="42265" y="186"/>
                </a:cubicBezTo>
                <a:close/>
                <a:moveTo>
                  <a:pt x="41351" y="391"/>
                </a:moveTo>
                <a:cubicBezTo>
                  <a:pt x="41373" y="391"/>
                  <a:pt x="41398" y="394"/>
                  <a:pt x="41419" y="401"/>
                </a:cubicBezTo>
                <a:cubicBezTo>
                  <a:pt x="41470" y="417"/>
                  <a:pt x="41453" y="428"/>
                  <a:pt x="41377" y="429"/>
                </a:cubicBezTo>
                <a:cubicBezTo>
                  <a:pt x="41373" y="429"/>
                  <a:pt x="41370" y="429"/>
                  <a:pt x="41366" y="429"/>
                </a:cubicBezTo>
                <a:cubicBezTo>
                  <a:pt x="41305" y="429"/>
                  <a:pt x="41273" y="418"/>
                  <a:pt x="41294" y="404"/>
                </a:cubicBezTo>
                <a:cubicBezTo>
                  <a:pt x="41305" y="395"/>
                  <a:pt x="41327" y="391"/>
                  <a:pt x="41351" y="391"/>
                </a:cubicBezTo>
                <a:close/>
                <a:moveTo>
                  <a:pt x="43547" y="399"/>
                </a:moveTo>
                <a:cubicBezTo>
                  <a:pt x="43598" y="399"/>
                  <a:pt x="43641" y="419"/>
                  <a:pt x="43641" y="441"/>
                </a:cubicBezTo>
                <a:cubicBezTo>
                  <a:pt x="43641" y="469"/>
                  <a:pt x="43615" y="484"/>
                  <a:pt x="43582" y="484"/>
                </a:cubicBezTo>
                <a:cubicBezTo>
                  <a:pt x="43554" y="484"/>
                  <a:pt x="43521" y="473"/>
                  <a:pt x="43493" y="452"/>
                </a:cubicBezTo>
                <a:cubicBezTo>
                  <a:pt x="43432" y="404"/>
                  <a:pt x="43434" y="399"/>
                  <a:pt x="43547" y="399"/>
                </a:cubicBezTo>
                <a:close/>
                <a:moveTo>
                  <a:pt x="42493" y="484"/>
                </a:moveTo>
                <a:cubicBezTo>
                  <a:pt x="42544" y="484"/>
                  <a:pt x="42587" y="502"/>
                  <a:pt x="42587" y="522"/>
                </a:cubicBezTo>
                <a:cubicBezTo>
                  <a:pt x="42587" y="541"/>
                  <a:pt x="42531" y="559"/>
                  <a:pt x="42462" y="559"/>
                </a:cubicBezTo>
                <a:cubicBezTo>
                  <a:pt x="42392" y="559"/>
                  <a:pt x="42350" y="543"/>
                  <a:pt x="42368" y="522"/>
                </a:cubicBezTo>
                <a:cubicBezTo>
                  <a:pt x="42387" y="501"/>
                  <a:pt x="42443" y="484"/>
                  <a:pt x="42493" y="484"/>
                </a:cubicBezTo>
                <a:close/>
                <a:moveTo>
                  <a:pt x="42692" y="640"/>
                </a:moveTo>
                <a:cubicBezTo>
                  <a:pt x="42784" y="640"/>
                  <a:pt x="42932" y="656"/>
                  <a:pt x="43065" y="689"/>
                </a:cubicBezTo>
                <a:cubicBezTo>
                  <a:pt x="43310" y="750"/>
                  <a:pt x="43338" y="793"/>
                  <a:pt x="43146" y="814"/>
                </a:cubicBezTo>
                <a:cubicBezTo>
                  <a:pt x="43139" y="815"/>
                  <a:pt x="43132" y="815"/>
                  <a:pt x="43126" y="815"/>
                </a:cubicBezTo>
                <a:cubicBezTo>
                  <a:pt x="43085" y="815"/>
                  <a:pt x="43053" y="800"/>
                  <a:pt x="43053" y="777"/>
                </a:cubicBezTo>
                <a:cubicBezTo>
                  <a:pt x="43053" y="752"/>
                  <a:pt x="42996" y="731"/>
                  <a:pt x="42928" y="731"/>
                </a:cubicBezTo>
                <a:cubicBezTo>
                  <a:pt x="42844" y="728"/>
                  <a:pt x="42762" y="716"/>
                  <a:pt x="42683" y="695"/>
                </a:cubicBezTo>
                <a:cubicBezTo>
                  <a:pt x="42561" y="658"/>
                  <a:pt x="42594" y="640"/>
                  <a:pt x="42692" y="640"/>
                </a:cubicBezTo>
                <a:close/>
                <a:moveTo>
                  <a:pt x="44077" y="829"/>
                </a:moveTo>
                <a:cubicBezTo>
                  <a:pt x="44133" y="829"/>
                  <a:pt x="44162" y="853"/>
                  <a:pt x="44139" y="880"/>
                </a:cubicBezTo>
                <a:cubicBezTo>
                  <a:pt x="44114" y="910"/>
                  <a:pt x="44077" y="928"/>
                  <a:pt x="44036" y="929"/>
                </a:cubicBezTo>
                <a:cubicBezTo>
                  <a:pt x="44001" y="929"/>
                  <a:pt x="43974" y="908"/>
                  <a:pt x="43974" y="880"/>
                </a:cubicBezTo>
                <a:cubicBezTo>
                  <a:pt x="43974" y="852"/>
                  <a:pt x="44022" y="829"/>
                  <a:pt x="44077" y="829"/>
                </a:cubicBezTo>
                <a:close/>
                <a:moveTo>
                  <a:pt x="44783" y="950"/>
                </a:moveTo>
                <a:cubicBezTo>
                  <a:pt x="44800" y="950"/>
                  <a:pt x="44828" y="955"/>
                  <a:pt x="44865" y="966"/>
                </a:cubicBezTo>
                <a:cubicBezTo>
                  <a:pt x="44920" y="983"/>
                  <a:pt x="44951" y="1005"/>
                  <a:pt x="44933" y="1019"/>
                </a:cubicBezTo>
                <a:cubicBezTo>
                  <a:pt x="44926" y="1024"/>
                  <a:pt x="44915" y="1026"/>
                  <a:pt x="44902" y="1026"/>
                </a:cubicBezTo>
                <a:cubicBezTo>
                  <a:pt x="44881" y="1026"/>
                  <a:pt x="44856" y="1021"/>
                  <a:pt x="44833" y="1010"/>
                </a:cubicBezTo>
                <a:cubicBezTo>
                  <a:pt x="44758" y="975"/>
                  <a:pt x="44745" y="950"/>
                  <a:pt x="44783" y="950"/>
                </a:cubicBezTo>
                <a:close/>
                <a:moveTo>
                  <a:pt x="45184" y="929"/>
                </a:moveTo>
                <a:cubicBezTo>
                  <a:pt x="45235" y="929"/>
                  <a:pt x="45294" y="962"/>
                  <a:pt x="45312" y="999"/>
                </a:cubicBezTo>
                <a:cubicBezTo>
                  <a:pt x="45330" y="1035"/>
                  <a:pt x="45320" y="1053"/>
                  <a:pt x="45280" y="1053"/>
                </a:cubicBezTo>
                <a:cubicBezTo>
                  <a:pt x="45265" y="1053"/>
                  <a:pt x="45245" y="1050"/>
                  <a:pt x="45221" y="1045"/>
                </a:cubicBezTo>
                <a:cubicBezTo>
                  <a:pt x="45078" y="1016"/>
                  <a:pt x="45050" y="929"/>
                  <a:pt x="45184" y="929"/>
                </a:cubicBezTo>
                <a:close/>
                <a:moveTo>
                  <a:pt x="45579" y="1128"/>
                </a:moveTo>
                <a:cubicBezTo>
                  <a:pt x="45593" y="1128"/>
                  <a:pt x="45647" y="1168"/>
                  <a:pt x="45696" y="1214"/>
                </a:cubicBezTo>
                <a:cubicBezTo>
                  <a:pt x="45740" y="1258"/>
                  <a:pt x="45760" y="1278"/>
                  <a:pt x="45753" y="1278"/>
                </a:cubicBezTo>
                <a:cubicBezTo>
                  <a:pt x="45747" y="1278"/>
                  <a:pt x="45721" y="1263"/>
                  <a:pt x="45673" y="1235"/>
                </a:cubicBezTo>
                <a:cubicBezTo>
                  <a:pt x="45560" y="1168"/>
                  <a:pt x="45524" y="1128"/>
                  <a:pt x="45579" y="1128"/>
                </a:cubicBezTo>
                <a:close/>
                <a:moveTo>
                  <a:pt x="37535" y="1395"/>
                </a:moveTo>
                <a:cubicBezTo>
                  <a:pt x="37551" y="1395"/>
                  <a:pt x="37582" y="1400"/>
                  <a:pt x="37618" y="1411"/>
                </a:cubicBezTo>
                <a:cubicBezTo>
                  <a:pt x="37675" y="1428"/>
                  <a:pt x="37717" y="1460"/>
                  <a:pt x="37717" y="1490"/>
                </a:cubicBezTo>
                <a:cubicBezTo>
                  <a:pt x="37717" y="1503"/>
                  <a:pt x="37709" y="1509"/>
                  <a:pt x="37695" y="1509"/>
                </a:cubicBezTo>
                <a:cubicBezTo>
                  <a:pt x="37677" y="1509"/>
                  <a:pt x="37650" y="1498"/>
                  <a:pt x="37618" y="1478"/>
                </a:cubicBezTo>
                <a:cubicBezTo>
                  <a:pt x="37563" y="1442"/>
                  <a:pt x="37521" y="1410"/>
                  <a:pt x="37521" y="1399"/>
                </a:cubicBezTo>
                <a:cubicBezTo>
                  <a:pt x="37521" y="1396"/>
                  <a:pt x="37526" y="1395"/>
                  <a:pt x="37535" y="1395"/>
                </a:cubicBezTo>
                <a:close/>
                <a:moveTo>
                  <a:pt x="46075" y="1380"/>
                </a:moveTo>
                <a:cubicBezTo>
                  <a:pt x="46083" y="1380"/>
                  <a:pt x="46073" y="1395"/>
                  <a:pt x="46047" y="1428"/>
                </a:cubicBezTo>
                <a:cubicBezTo>
                  <a:pt x="46020" y="1459"/>
                  <a:pt x="46010" y="1475"/>
                  <a:pt x="46019" y="1475"/>
                </a:cubicBezTo>
                <a:cubicBezTo>
                  <a:pt x="46027" y="1475"/>
                  <a:pt x="46049" y="1463"/>
                  <a:pt x="46087" y="1439"/>
                </a:cubicBezTo>
                <a:cubicBezTo>
                  <a:pt x="46126" y="1415"/>
                  <a:pt x="46162" y="1404"/>
                  <a:pt x="46191" y="1404"/>
                </a:cubicBezTo>
                <a:cubicBezTo>
                  <a:pt x="46243" y="1404"/>
                  <a:pt x="46275" y="1441"/>
                  <a:pt x="46275" y="1511"/>
                </a:cubicBezTo>
                <a:cubicBezTo>
                  <a:pt x="46275" y="1545"/>
                  <a:pt x="46232" y="1577"/>
                  <a:pt x="46182" y="1577"/>
                </a:cubicBezTo>
                <a:cubicBezTo>
                  <a:pt x="46057" y="1577"/>
                  <a:pt x="45750" y="1486"/>
                  <a:pt x="45750" y="1448"/>
                </a:cubicBezTo>
                <a:cubicBezTo>
                  <a:pt x="45750" y="1442"/>
                  <a:pt x="45756" y="1438"/>
                  <a:pt x="45767" y="1438"/>
                </a:cubicBezTo>
                <a:cubicBezTo>
                  <a:pt x="45779" y="1438"/>
                  <a:pt x="45798" y="1443"/>
                  <a:pt x="45818" y="1453"/>
                </a:cubicBezTo>
                <a:lnTo>
                  <a:pt x="45817" y="1453"/>
                </a:lnTo>
                <a:cubicBezTo>
                  <a:pt x="45829" y="1459"/>
                  <a:pt x="45845" y="1462"/>
                  <a:pt x="45862" y="1462"/>
                </a:cubicBezTo>
                <a:cubicBezTo>
                  <a:pt x="45902" y="1462"/>
                  <a:pt x="45952" y="1447"/>
                  <a:pt x="45996" y="1420"/>
                </a:cubicBezTo>
                <a:cubicBezTo>
                  <a:pt x="46041" y="1393"/>
                  <a:pt x="46067" y="1380"/>
                  <a:pt x="46075" y="1380"/>
                </a:cubicBezTo>
                <a:close/>
                <a:moveTo>
                  <a:pt x="37461" y="1534"/>
                </a:moveTo>
                <a:cubicBezTo>
                  <a:pt x="37513" y="1534"/>
                  <a:pt x="37573" y="1549"/>
                  <a:pt x="37603" y="1572"/>
                </a:cubicBezTo>
                <a:cubicBezTo>
                  <a:pt x="37674" y="1625"/>
                  <a:pt x="37662" y="1657"/>
                  <a:pt x="37605" y="1657"/>
                </a:cubicBezTo>
                <a:cubicBezTo>
                  <a:pt x="37570" y="1657"/>
                  <a:pt x="37518" y="1645"/>
                  <a:pt x="37458" y="1617"/>
                </a:cubicBezTo>
                <a:cubicBezTo>
                  <a:pt x="37347" y="1565"/>
                  <a:pt x="37341" y="1550"/>
                  <a:pt x="37427" y="1536"/>
                </a:cubicBezTo>
                <a:cubicBezTo>
                  <a:pt x="37438" y="1535"/>
                  <a:pt x="37449" y="1534"/>
                  <a:pt x="37461" y="1534"/>
                </a:cubicBezTo>
                <a:close/>
                <a:moveTo>
                  <a:pt x="36582" y="2207"/>
                </a:moveTo>
                <a:cubicBezTo>
                  <a:pt x="36612" y="2207"/>
                  <a:pt x="36602" y="2245"/>
                  <a:pt x="36542" y="2315"/>
                </a:cubicBezTo>
                <a:cubicBezTo>
                  <a:pt x="36511" y="2353"/>
                  <a:pt x="36356" y="2387"/>
                  <a:pt x="36186" y="2393"/>
                </a:cubicBezTo>
                <a:cubicBezTo>
                  <a:pt x="36153" y="2394"/>
                  <a:pt x="36123" y="2395"/>
                  <a:pt x="36096" y="2395"/>
                </a:cubicBezTo>
                <a:cubicBezTo>
                  <a:pt x="35865" y="2395"/>
                  <a:pt x="35848" y="2347"/>
                  <a:pt x="36105" y="2311"/>
                </a:cubicBezTo>
                <a:cubicBezTo>
                  <a:pt x="36131" y="2307"/>
                  <a:pt x="36157" y="2305"/>
                  <a:pt x="36181" y="2305"/>
                </a:cubicBezTo>
                <a:cubicBezTo>
                  <a:pt x="36236" y="2305"/>
                  <a:pt x="36279" y="2315"/>
                  <a:pt x="36286" y="2332"/>
                </a:cubicBezTo>
                <a:cubicBezTo>
                  <a:pt x="36288" y="2338"/>
                  <a:pt x="36295" y="2341"/>
                  <a:pt x="36305" y="2341"/>
                </a:cubicBezTo>
                <a:cubicBezTo>
                  <a:pt x="36335" y="2341"/>
                  <a:pt x="36394" y="2314"/>
                  <a:pt x="36456" y="2271"/>
                </a:cubicBezTo>
                <a:cubicBezTo>
                  <a:pt x="36517" y="2228"/>
                  <a:pt x="36560" y="2207"/>
                  <a:pt x="36582" y="2207"/>
                </a:cubicBezTo>
                <a:close/>
                <a:moveTo>
                  <a:pt x="35300" y="2750"/>
                </a:moveTo>
                <a:cubicBezTo>
                  <a:pt x="35317" y="2750"/>
                  <a:pt x="35343" y="2760"/>
                  <a:pt x="35374" y="2781"/>
                </a:cubicBezTo>
                <a:cubicBezTo>
                  <a:pt x="35424" y="2817"/>
                  <a:pt x="35454" y="2854"/>
                  <a:pt x="35441" y="2865"/>
                </a:cubicBezTo>
                <a:cubicBezTo>
                  <a:pt x="35435" y="2869"/>
                  <a:pt x="35428" y="2871"/>
                  <a:pt x="35419" y="2871"/>
                </a:cubicBezTo>
                <a:cubicBezTo>
                  <a:pt x="35370" y="2871"/>
                  <a:pt x="35283" y="2809"/>
                  <a:pt x="35283" y="2765"/>
                </a:cubicBezTo>
                <a:cubicBezTo>
                  <a:pt x="35283" y="2754"/>
                  <a:pt x="35289" y="2750"/>
                  <a:pt x="35300" y="2750"/>
                </a:cubicBezTo>
                <a:close/>
                <a:moveTo>
                  <a:pt x="34198" y="3867"/>
                </a:moveTo>
                <a:lnTo>
                  <a:pt x="34035" y="3933"/>
                </a:lnTo>
                <a:cubicBezTo>
                  <a:pt x="33959" y="3964"/>
                  <a:pt x="33895" y="3979"/>
                  <a:pt x="33849" y="3979"/>
                </a:cubicBezTo>
                <a:cubicBezTo>
                  <a:pt x="33797" y="3979"/>
                  <a:pt x="33768" y="3959"/>
                  <a:pt x="33770" y="3920"/>
                </a:cubicBezTo>
                <a:cubicBezTo>
                  <a:pt x="33770" y="3900"/>
                  <a:pt x="33865" y="3882"/>
                  <a:pt x="33984" y="3876"/>
                </a:cubicBezTo>
                <a:lnTo>
                  <a:pt x="34198" y="3867"/>
                </a:lnTo>
                <a:close/>
                <a:moveTo>
                  <a:pt x="80210" y="3931"/>
                </a:moveTo>
                <a:cubicBezTo>
                  <a:pt x="80227" y="3931"/>
                  <a:pt x="80253" y="3935"/>
                  <a:pt x="80287" y="3945"/>
                </a:cubicBezTo>
                <a:lnTo>
                  <a:pt x="80289" y="3944"/>
                </a:lnTo>
                <a:cubicBezTo>
                  <a:pt x="80406" y="3979"/>
                  <a:pt x="80415" y="4042"/>
                  <a:pt x="80306" y="4093"/>
                </a:cubicBezTo>
                <a:cubicBezTo>
                  <a:pt x="80290" y="4100"/>
                  <a:pt x="80279" y="4103"/>
                  <a:pt x="80271" y="4103"/>
                </a:cubicBezTo>
                <a:cubicBezTo>
                  <a:pt x="80259" y="4103"/>
                  <a:pt x="80259" y="4093"/>
                  <a:pt x="80275" y="4073"/>
                </a:cubicBezTo>
                <a:cubicBezTo>
                  <a:pt x="80299" y="4043"/>
                  <a:pt x="80286" y="4000"/>
                  <a:pt x="80250" y="3987"/>
                </a:cubicBezTo>
                <a:cubicBezTo>
                  <a:pt x="80180" y="3954"/>
                  <a:pt x="80171" y="3931"/>
                  <a:pt x="80210" y="3931"/>
                </a:cubicBezTo>
                <a:close/>
                <a:moveTo>
                  <a:pt x="80122" y="4062"/>
                </a:moveTo>
                <a:cubicBezTo>
                  <a:pt x="80129" y="4062"/>
                  <a:pt x="80110" y="4082"/>
                  <a:pt x="80066" y="4123"/>
                </a:cubicBezTo>
                <a:cubicBezTo>
                  <a:pt x="80015" y="4170"/>
                  <a:pt x="79963" y="4208"/>
                  <a:pt x="79950" y="4208"/>
                </a:cubicBezTo>
                <a:cubicBezTo>
                  <a:pt x="79895" y="4208"/>
                  <a:pt x="79930" y="4167"/>
                  <a:pt x="80042" y="4103"/>
                </a:cubicBezTo>
                <a:lnTo>
                  <a:pt x="80044" y="4103"/>
                </a:lnTo>
                <a:cubicBezTo>
                  <a:pt x="80090" y="4076"/>
                  <a:pt x="80115" y="4062"/>
                  <a:pt x="80122" y="4062"/>
                </a:cubicBezTo>
                <a:close/>
                <a:moveTo>
                  <a:pt x="33647" y="3897"/>
                </a:moveTo>
                <a:cubicBezTo>
                  <a:pt x="33671" y="3897"/>
                  <a:pt x="33681" y="3921"/>
                  <a:pt x="33686" y="3972"/>
                </a:cubicBezTo>
                <a:cubicBezTo>
                  <a:pt x="33695" y="4079"/>
                  <a:pt x="33496" y="4229"/>
                  <a:pt x="33364" y="4229"/>
                </a:cubicBezTo>
                <a:cubicBezTo>
                  <a:pt x="33350" y="4229"/>
                  <a:pt x="33337" y="4228"/>
                  <a:pt x="33325" y="4224"/>
                </a:cubicBezTo>
                <a:cubicBezTo>
                  <a:pt x="33213" y="4191"/>
                  <a:pt x="33219" y="4136"/>
                  <a:pt x="33337" y="4063"/>
                </a:cubicBezTo>
                <a:lnTo>
                  <a:pt x="33338" y="4063"/>
                </a:lnTo>
                <a:cubicBezTo>
                  <a:pt x="33372" y="4042"/>
                  <a:pt x="33418" y="4031"/>
                  <a:pt x="33458" y="4031"/>
                </a:cubicBezTo>
                <a:cubicBezTo>
                  <a:pt x="33478" y="4031"/>
                  <a:pt x="33497" y="4034"/>
                  <a:pt x="33511" y="4041"/>
                </a:cubicBezTo>
                <a:cubicBezTo>
                  <a:pt x="33527" y="4047"/>
                  <a:pt x="33539" y="4051"/>
                  <a:pt x="33547" y="4051"/>
                </a:cubicBezTo>
                <a:cubicBezTo>
                  <a:pt x="33561" y="4051"/>
                  <a:pt x="33563" y="4041"/>
                  <a:pt x="33549" y="4023"/>
                </a:cubicBezTo>
                <a:cubicBezTo>
                  <a:pt x="33525" y="3994"/>
                  <a:pt x="33549" y="3946"/>
                  <a:pt x="33592" y="3920"/>
                </a:cubicBezTo>
                <a:cubicBezTo>
                  <a:pt x="33616" y="3905"/>
                  <a:pt x="33634" y="3897"/>
                  <a:pt x="33647" y="3897"/>
                </a:cubicBezTo>
                <a:close/>
                <a:moveTo>
                  <a:pt x="33680" y="4180"/>
                </a:moveTo>
                <a:cubicBezTo>
                  <a:pt x="33694" y="4180"/>
                  <a:pt x="33702" y="4186"/>
                  <a:pt x="33702" y="4199"/>
                </a:cubicBezTo>
                <a:cubicBezTo>
                  <a:pt x="33702" y="4227"/>
                  <a:pt x="33659" y="4263"/>
                  <a:pt x="33602" y="4279"/>
                </a:cubicBezTo>
                <a:cubicBezTo>
                  <a:pt x="33564" y="4289"/>
                  <a:pt x="33532" y="4295"/>
                  <a:pt x="33515" y="4295"/>
                </a:cubicBezTo>
                <a:cubicBezTo>
                  <a:pt x="33507" y="4295"/>
                  <a:pt x="33502" y="4294"/>
                  <a:pt x="33502" y="4291"/>
                </a:cubicBezTo>
                <a:cubicBezTo>
                  <a:pt x="33502" y="4281"/>
                  <a:pt x="33546" y="4246"/>
                  <a:pt x="33602" y="4211"/>
                </a:cubicBezTo>
                <a:cubicBezTo>
                  <a:pt x="33634" y="4190"/>
                  <a:pt x="33662" y="4180"/>
                  <a:pt x="33680" y="4180"/>
                </a:cubicBezTo>
                <a:close/>
                <a:moveTo>
                  <a:pt x="32810" y="4558"/>
                </a:moveTo>
                <a:cubicBezTo>
                  <a:pt x="32825" y="4558"/>
                  <a:pt x="32855" y="4579"/>
                  <a:pt x="32879" y="4608"/>
                </a:cubicBezTo>
                <a:cubicBezTo>
                  <a:pt x="32901" y="4636"/>
                  <a:pt x="32888" y="4657"/>
                  <a:pt x="32850" y="4657"/>
                </a:cubicBezTo>
                <a:cubicBezTo>
                  <a:pt x="32813" y="4657"/>
                  <a:pt x="32782" y="4634"/>
                  <a:pt x="32782" y="4608"/>
                </a:cubicBezTo>
                <a:cubicBezTo>
                  <a:pt x="32782" y="4581"/>
                  <a:pt x="32794" y="4558"/>
                  <a:pt x="32810" y="4558"/>
                </a:cubicBezTo>
                <a:close/>
                <a:moveTo>
                  <a:pt x="32583" y="4705"/>
                </a:moveTo>
                <a:cubicBezTo>
                  <a:pt x="32620" y="4705"/>
                  <a:pt x="32650" y="4715"/>
                  <a:pt x="32650" y="4728"/>
                </a:cubicBezTo>
                <a:cubicBezTo>
                  <a:pt x="32650" y="4742"/>
                  <a:pt x="32622" y="4766"/>
                  <a:pt x="32583" y="4782"/>
                </a:cubicBezTo>
                <a:cubicBezTo>
                  <a:pt x="32572" y="4787"/>
                  <a:pt x="32561" y="4790"/>
                  <a:pt x="32552" y="4790"/>
                </a:cubicBezTo>
                <a:cubicBezTo>
                  <a:pt x="32532" y="4790"/>
                  <a:pt x="32518" y="4779"/>
                  <a:pt x="32518" y="4760"/>
                </a:cubicBezTo>
                <a:cubicBezTo>
                  <a:pt x="32518" y="4731"/>
                  <a:pt x="32549" y="4705"/>
                  <a:pt x="32583" y="4705"/>
                </a:cubicBezTo>
                <a:close/>
                <a:moveTo>
                  <a:pt x="32910" y="4705"/>
                </a:moveTo>
                <a:cubicBezTo>
                  <a:pt x="32947" y="4705"/>
                  <a:pt x="32976" y="4715"/>
                  <a:pt x="32976" y="4728"/>
                </a:cubicBezTo>
                <a:cubicBezTo>
                  <a:pt x="32976" y="4742"/>
                  <a:pt x="32947" y="4766"/>
                  <a:pt x="32910" y="4782"/>
                </a:cubicBezTo>
                <a:cubicBezTo>
                  <a:pt x="32899" y="4787"/>
                  <a:pt x="32888" y="4790"/>
                  <a:pt x="32879" y="4790"/>
                </a:cubicBezTo>
                <a:cubicBezTo>
                  <a:pt x="32859" y="4790"/>
                  <a:pt x="32844" y="4779"/>
                  <a:pt x="32844" y="4760"/>
                </a:cubicBezTo>
                <a:cubicBezTo>
                  <a:pt x="32844" y="4731"/>
                  <a:pt x="32876" y="4705"/>
                  <a:pt x="32910" y="4705"/>
                </a:cubicBezTo>
                <a:close/>
                <a:moveTo>
                  <a:pt x="81788" y="4777"/>
                </a:moveTo>
                <a:cubicBezTo>
                  <a:pt x="81812" y="4777"/>
                  <a:pt x="81818" y="4788"/>
                  <a:pt x="81802" y="4806"/>
                </a:cubicBezTo>
                <a:cubicBezTo>
                  <a:pt x="81776" y="4836"/>
                  <a:pt x="81739" y="4854"/>
                  <a:pt x="81699" y="4855"/>
                </a:cubicBezTo>
                <a:cubicBezTo>
                  <a:pt x="81603" y="4855"/>
                  <a:pt x="81624" y="4819"/>
                  <a:pt x="81736" y="4787"/>
                </a:cubicBezTo>
                <a:cubicBezTo>
                  <a:pt x="81758" y="4780"/>
                  <a:pt x="81776" y="4777"/>
                  <a:pt x="81788" y="4777"/>
                </a:cubicBezTo>
                <a:close/>
                <a:moveTo>
                  <a:pt x="32248" y="4909"/>
                </a:moveTo>
                <a:cubicBezTo>
                  <a:pt x="32369" y="4909"/>
                  <a:pt x="32381" y="4996"/>
                  <a:pt x="32267" y="5064"/>
                </a:cubicBezTo>
                <a:cubicBezTo>
                  <a:pt x="32220" y="5092"/>
                  <a:pt x="32195" y="5106"/>
                  <a:pt x="32188" y="5106"/>
                </a:cubicBezTo>
                <a:cubicBezTo>
                  <a:pt x="32181" y="5106"/>
                  <a:pt x="32198" y="5087"/>
                  <a:pt x="32238" y="5048"/>
                </a:cubicBezTo>
                <a:cubicBezTo>
                  <a:pt x="32307" y="4982"/>
                  <a:pt x="32307" y="4960"/>
                  <a:pt x="32238" y="4939"/>
                </a:cubicBezTo>
                <a:cubicBezTo>
                  <a:pt x="32183" y="4922"/>
                  <a:pt x="32182" y="4912"/>
                  <a:pt x="32235" y="4909"/>
                </a:cubicBezTo>
                <a:cubicBezTo>
                  <a:pt x="32240" y="4909"/>
                  <a:pt x="32244" y="4909"/>
                  <a:pt x="32248" y="4909"/>
                </a:cubicBezTo>
                <a:close/>
                <a:moveTo>
                  <a:pt x="50688" y="5202"/>
                </a:moveTo>
                <a:cubicBezTo>
                  <a:pt x="50722" y="5202"/>
                  <a:pt x="50753" y="5228"/>
                  <a:pt x="50753" y="5257"/>
                </a:cubicBezTo>
                <a:cubicBezTo>
                  <a:pt x="50753" y="5276"/>
                  <a:pt x="50738" y="5287"/>
                  <a:pt x="50718" y="5287"/>
                </a:cubicBezTo>
                <a:cubicBezTo>
                  <a:pt x="50708" y="5287"/>
                  <a:pt x="50698" y="5285"/>
                  <a:pt x="50688" y="5281"/>
                </a:cubicBezTo>
                <a:cubicBezTo>
                  <a:pt x="50650" y="5263"/>
                  <a:pt x="50620" y="5239"/>
                  <a:pt x="50620" y="5225"/>
                </a:cubicBezTo>
                <a:cubicBezTo>
                  <a:pt x="50620" y="5212"/>
                  <a:pt x="50649" y="5202"/>
                  <a:pt x="50688" y="5202"/>
                </a:cubicBezTo>
                <a:close/>
                <a:moveTo>
                  <a:pt x="77257" y="5219"/>
                </a:moveTo>
                <a:cubicBezTo>
                  <a:pt x="77277" y="5219"/>
                  <a:pt x="77291" y="5230"/>
                  <a:pt x="77291" y="5249"/>
                </a:cubicBezTo>
                <a:cubicBezTo>
                  <a:pt x="77291" y="5278"/>
                  <a:pt x="77261" y="5300"/>
                  <a:pt x="77225" y="5300"/>
                </a:cubicBezTo>
                <a:cubicBezTo>
                  <a:pt x="77189" y="5300"/>
                  <a:pt x="77159" y="5291"/>
                  <a:pt x="77159" y="5279"/>
                </a:cubicBezTo>
                <a:cubicBezTo>
                  <a:pt x="77159" y="5267"/>
                  <a:pt x="77188" y="5245"/>
                  <a:pt x="77225" y="5227"/>
                </a:cubicBezTo>
                <a:cubicBezTo>
                  <a:pt x="77236" y="5222"/>
                  <a:pt x="77247" y="5219"/>
                  <a:pt x="77257" y="5219"/>
                </a:cubicBezTo>
                <a:close/>
                <a:moveTo>
                  <a:pt x="77040" y="5359"/>
                </a:moveTo>
                <a:cubicBezTo>
                  <a:pt x="77062" y="5359"/>
                  <a:pt x="77086" y="5362"/>
                  <a:pt x="77105" y="5369"/>
                </a:cubicBezTo>
                <a:cubicBezTo>
                  <a:pt x="77156" y="5385"/>
                  <a:pt x="77140" y="5397"/>
                  <a:pt x="77065" y="5397"/>
                </a:cubicBezTo>
                <a:cubicBezTo>
                  <a:pt x="77061" y="5397"/>
                  <a:pt x="77057" y="5397"/>
                  <a:pt x="77052" y="5397"/>
                </a:cubicBezTo>
                <a:cubicBezTo>
                  <a:pt x="76992" y="5397"/>
                  <a:pt x="76959" y="5387"/>
                  <a:pt x="76980" y="5372"/>
                </a:cubicBezTo>
                <a:cubicBezTo>
                  <a:pt x="76992" y="5364"/>
                  <a:pt x="77015" y="5359"/>
                  <a:pt x="77040" y="5359"/>
                </a:cubicBezTo>
                <a:close/>
                <a:moveTo>
                  <a:pt x="31757" y="5269"/>
                </a:moveTo>
                <a:cubicBezTo>
                  <a:pt x="31770" y="5269"/>
                  <a:pt x="31775" y="5289"/>
                  <a:pt x="31768" y="5322"/>
                </a:cubicBezTo>
                <a:cubicBezTo>
                  <a:pt x="31761" y="5366"/>
                  <a:pt x="31734" y="5415"/>
                  <a:pt x="31713" y="5431"/>
                </a:cubicBezTo>
                <a:cubicBezTo>
                  <a:pt x="31708" y="5435"/>
                  <a:pt x="31703" y="5437"/>
                  <a:pt x="31699" y="5437"/>
                </a:cubicBezTo>
                <a:cubicBezTo>
                  <a:pt x="31686" y="5437"/>
                  <a:pt x="31681" y="5417"/>
                  <a:pt x="31688" y="5384"/>
                </a:cubicBezTo>
                <a:cubicBezTo>
                  <a:pt x="31695" y="5342"/>
                  <a:pt x="31722" y="5291"/>
                  <a:pt x="31743" y="5275"/>
                </a:cubicBezTo>
                <a:cubicBezTo>
                  <a:pt x="31748" y="5271"/>
                  <a:pt x="31753" y="5269"/>
                  <a:pt x="31757" y="5269"/>
                </a:cubicBezTo>
                <a:close/>
                <a:moveTo>
                  <a:pt x="51810" y="5797"/>
                </a:moveTo>
                <a:cubicBezTo>
                  <a:pt x="51847" y="5797"/>
                  <a:pt x="51875" y="5819"/>
                  <a:pt x="51875" y="5848"/>
                </a:cubicBezTo>
                <a:cubicBezTo>
                  <a:pt x="51875" y="5876"/>
                  <a:pt x="51847" y="5897"/>
                  <a:pt x="51810" y="5897"/>
                </a:cubicBezTo>
                <a:cubicBezTo>
                  <a:pt x="51771" y="5897"/>
                  <a:pt x="51744" y="5876"/>
                  <a:pt x="51744" y="5848"/>
                </a:cubicBezTo>
                <a:cubicBezTo>
                  <a:pt x="51744" y="5819"/>
                  <a:pt x="51771" y="5797"/>
                  <a:pt x="51810" y="5797"/>
                </a:cubicBezTo>
                <a:close/>
                <a:moveTo>
                  <a:pt x="82937" y="6049"/>
                </a:moveTo>
                <a:cubicBezTo>
                  <a:pt x="82973" y="6049"/>
                  <a:pt x="83022" y="6083"/>
                  <a:pt x="83043" y="6127"/>
                </a:cubicBezTo>
                <a:cubicBezTo>
                  <a:pt x="83059" y="6159"/>
                  <a:pt x="83091" y="6179"/>
                  <a:pt x="83125" y="6179"/>
                </a:cubicBezTo>
                <a:cubicBezTo>
                  <a:pt x="83139" y="6179"/>
                  <a:pt x="83153" y="6175"/>
                  <a:pt x="83166" y="6169"/>
                </a:cubicBezTo>
                <a:cubicBezTo>
                  <a:pt x="83188" y="6160"/>
                  <a:pt x="83203" y="6155"/>
                  <a:pt x="83210" y="6155"/>
                </a:cubicBezTo>
                <a:cubicBezTo>
                  <a:pt x="83217" y="6155"/>
                  <a:pt x="83215" y="6160"/>
                  <a:pt x="83203" y="6169"/>
                </a:cubicBezTo>
                <a:cubicBezTo>
                  <a:pt x="83186" y="6183"/>
                  <a:pt x="83164" y="6192"/>
                  <a:pt x="83148" y="6192"/>
                </a:cubicBezTo>
                <a:cubicBezTo>
                  <a:pt x="83141" y="6192"/>
                  <a:pt x="83136" y="6191"/>
                  <a:pt x="83131" y="6188"/>
                </a:cubicBezTo>
                <a:cubicBezTo>
                  <a:pt x="83129" y="6186"/>
                  <a:pt x="83125" y="6185"/>
                  <a:pt x="83120" y="6185"/>
                </a:cubicBezTo>
                <a:cubicBezTo>
                  <a:pt x="83096" y="6185"/>
                  <a:pt x="83046" y="6207"/>
                  <a:pt x="82994" y="6240"/>
                </a:cubicBezTo>
                <a:cubicBezTo>
                  <a:pt x="82954" y="6265"/>
                  <a:pt x="82925" y="6277"/>
                  <a:pt x="82907" y="6277"/>
                </a:cubicBezTo>
                <a:cubicBezTo>
                  <a:pt x="82891" y="6277"/>
                  <a:pt x="82884" y="6268"/>
                  <a:pt x="82884" y="6249"/>
                </a:cubicBezTo>
                <a:cubicBezTo>
                  <a:pt x="82884" y="6227"/>
                  <a:pt x="82869" y="6215"/>
                  <a:pt x="82848" y="6215"/>
                </a:cubicBezTo>
                <a:cubicBezTo>
                  <a:pt x="82836" y="6215"/>
                  <a:pt x="82823" y="6219"/>
                  <a:pt x="82809" y="6225"/>
                </a:cubicBezTo>
                <a:cubicBezTo>
                  <a:pt x="82794" y="6233"/>
                  <a:pt x="82782" y="6236"/>
                  <a:pt x="82775" y="6236"/>
                </a:cubicBezTo>
                <a:cubicBezTo>
                  <a:pt x="82763" y="6236"/>
                  <a:pt x="82764" y="6225"/>
                  <a:pt x="82781" y="6204"/>
                </a:cubicBezTo>
                <a:cubicBezTo>
                  <a:pt x="82799" y="6181"/>
                  <a:pt x="82827" y="6169"/>
                  <a:pt x="82855" y="6169"/>
                </a:cubicBezTo>
                <a:cubicBezTo>
                  <a:pt x="82867" y="6169"/>
                  <a:pt x="82879" y="6171"/>
                  <a:pt x="82891" y="6176"/>
                </a:cubicBezTo>
                <a:cubicBezTo>
                  <a:pt x="82898" y="6179"/>
                  <a:pt x="82904" y="6181"/>
                  <a:pt x="82909" y="6181"/>
                </a:cubicBezTo>
                <a:cubicBezTo>
                  <a:pt x="82927" y="6181"/>
                  <a:pt x="82930" y="6160"/>
                  <a:pt x="82912" y="6127"/>
                </a:cubicBezTo>
                <a:cubicBezTo>
                  <a:pt x="82890" y="6083"/>
                  <a:pt x="82902" y="6049"/>
                  <a:pt x="82937" y="6049"/>
                </a:cubicBezTo>
                <a:close/>
                <a:moveTo>
                  <a:pt x="83465" y="6258"/>
                </a:moveTo>
                <a:cubicBezTo>
                  <a:pt x="83485" y="6258"/>
                  <a:pt x="83519" y="6264"/>
                  <a:pt x="83567" y="6277"/>
                </a:cubicBezTo>
                <a:cubicBezTo>
                  <a:pt x="83624" y="6294"/>
                  <a:pt x="83675" y="6330"/>
                  <a:pt x="83675" y="6354"/>
                </a:cubicBezTo>
                <a:cubicBezTo>
                  <a:pt x="83675" y="6363"/>
                  <a:pt x="83665" y="6369"/>
                  <a:pt x="83648" y="6369"/>
                </a:cubicBezTo>
                <a:cubicBezTo>
                  <a:pt x="83625" y="6369"/>
                  <a:pt x="83589" y="6359"/>
                  <a:pt x="83549" y="6339"/>
                </a:cubicBezTo>
                <a:cubicBezTo>
                  <a:pt x="83445" y="6290"/>
                  <a:pt x="83419" y="6258"/>
                  <a:pt x="83465" y="6258"/>
                </a:cubicBezTo>
                <a:close/>
                <a:moveTo>
                  <a:pt x="51626" y="6401"/>
                </a:moveTo>
                <a:cubicBezTo>
                  <a:pt x="51636" y="6401"/>
                  <a:pt x="51654" y="6408"/>
                  <a:pt x="51681" y="6421"/>
                </a:cubicBezTo>
                <a:cubicBezTo>
                  <a:pt x="51716" y="6437"/>
                  <a:pt x="51740" y="6471"/>
                  <a:pt x="51744" y="6510"/>
                </a:cubicBezTo>
                <a:cubicBezTo>
                  <a:pt x="51744" y="6526"/>
                  <a:pt x="51739" y="6534"/>
                  <a:pt x="51731" y="6534"/>
                </a:cubicBezTo>
                <a:cubicBezTo>
                  <a:pt x="51720" y="6534"/>
                  <a:pt x="51701" y="6520"/>
                  <a:pt x="51678" y="6494"/>
                </a:cubicBezTo>
                <a:cubicBezTo>
                  <a:pt x="51624" y="6430"/>
                  <a:pt x="51607" y="6401"/>
                  <a:pt x="51626" y="6401"/>
                </a:cubicBezTo>
                <a:close/>
                <a:moveTo>
                  <a:pt x="30666" y="6054"/>
                </a:moveTo>
                <a:cubicBezTo>
                  <a:pt x="30681" y="6054"/>
                  <a:pt x="30652" y="6080"/>
                  <a:pt x="30579" y="6140"/>
                </a:cubicBezTo>
                <a:cubicBezTo>
                  <a:pt x="30513" y="6198"/>
                  <a:pt x="30484" y="6248"/>
                  <a:pt x="30516" y="6248"/>
                </a:cubicBezTo>
                <a:cubicBezTo>
                  <a:pt x="30609" y="6248"/>
                  <a:pt x="30587" y="6433"/>
                  <a:pt x="30485" y="6507"/>
                </a:cubicBezTo>
                <a:cubicBezTo>
                  <a:pt x="30461" y="6526"/>
                  <a:pt x="30444" y="6536"/>
                  <a:pt x="30432" y="6536"/>
                </a:cubicBezTo>
                <a:cubicBezTo>
                  <a:pt x="30416" y="6536"/>
                  <a:pt x="30410" y="6517"/>
                  <a:pt x="30410" y="6479"/>
                </a:cubicBezTo>
                <a:cubicBezTo>
                  <a:pt x="30410" y="6433"/>
                  <a:pt x="30367" y="6394"/>
                  <a:pt x="30310" y="6394"/>
                </a:cubicBezTo>
                <a:cubicBezTo>
                  <a:pt x="30255" y="6394"/>
                  <a:pt x="30210" y="6382"/>
                  <a:pt x="30210" y="6365"/>
                </a:cubicBezTo>
                <a:cubicBezTo>
                  <a:pt x="30210" y="6357"/>
                  <a:pt x="30228" y="6353"/>
                  <a:pt x="30256" y="6353"/>
                </a:cubicBezTo>
                <a:cubicBezTo>
                  <a:pt x="30282" y="6353"/>
                  <a:pt x="30316" y="6356"/>
                  <a:pt x="30355" y="6363"/>
                </a:cubicBezTo>
                <a:cubicBezTo>
                  <a:pt x="30390" y="6369"/>
                  <a:pt x="30415" y="6373"/>
                  <a:pt x="30431" y="6373"/>
                </a:cubicBezTo>
                <a:cubicBezTo>
                  <a:pt x="30462" y="6373"/>
                  <a:pt x="30461" y="6361"/>
                  <a:pt x="30430" y="6337"/>
                </a:cubicBezTo>
                <a:cubicBezTo>
                  <a:pt x="30336" y="6267"/>
                  <a:pt x="30398" y="6155"/>
                  <a:pt x="30567" y="6089"/>
                </a:cubicBezTo>
                <a:cubicBezTo>
                  <a:pt x="30623" y="6067"/>
                  <a:pt x="30656" y="6054"/>
                  <a:pt x="30666" y="6054"/>
                </a:cubicBezTo>
                <a:close/>
                <a:moveTo>
                  <a:pt x="82663" y="6305"/>
                </a:moveTo>
                <a:cubicBezTo>
                  <a:pt x="82670" y="6305"/>
                  <a:pt x="82668" y="6318"/>
                  <a:pt x="82658" y="6346"/>
                </a:cubicBezTo>
                <a:cubicBezTo>
                  <a:pt x="82634" y="6413"/>
                  <a:pt x="82606" y="6503"/>
                  <a:pt x="82596" y="6543"/>
                </a:cubicBezTo>
                <a:cubicBezTo>
                  <a:pt x="82582" y="6588"/>
                  <a:pt x="82548" y="6622"/>
                  <a:pt x="82503" y="6634"/>
                </a:cubicBezTo>
                <a:cubicBezTo>
                  <a:pt x="82481" y="6639"/>
                  <a:pt x="82465" y="6643"/>
                  <a:pt x="82453" y="6643"/>
                </a:cubicBezTo>
                <a:cubicBezTo>
                  <a:pt x="82411" y="6643"/>
                  <a:pt x="82440" y="6596"/>
                  <a:pt x="82566" y="6418"/>
                </a:cubicBezTo>
                <a:cubicBezTo>
                  <a:pt x="82618" y="6344"/>
                  <a:pt x="82652" y="6305"/>
                  <a:pt x="82663" y="6305"/>
                </a:cubicBezTo>
                <a:close/>
                <a:moveTo>
                  <a:pt x="30135" y="6547"/>
                </a:moveTo>
                <a:cubicBezTo>
                  <a:pt x="30151" y="6547"/>
                  <a:pt x="30177" y="6554"/>
                  <a:pt x="30212" y="6570"/>
                </a:cubicBezTo>
                <a:lnTo>
                  <a:pt x="30210" y="6570"/>
                </a:lnTo>
                <a:cubicBezTo>
                  <a:pt x="30248" y="6588"/>
                  <a:pt x="30279" y="6624"/>
                  <a:pt x="30279" y="6649"/>
                </a:cubicBezTo>
                <a:cubicBezTo>
                  <a:pt x="30279" y="6660"/>
                  <a:pt x="30272" y="6665"/>
                  <a:pt x="30261" y="6665"/>
                </a:cubicBezTo>
                <a:cubicBezTo>
                  <a:pt x="30244" y="6665"/>
                  <a:pt x="30216" y="6653"/>
                  <a:pt x="30187" y="6633"/>
                </a:cubicBezTo>
                <a:cubicBezTo>
                  <a:pt x="30113" y="6582"/>
                  <a:pt x="30099" y="6547"/>
                  <a:pt x="30135" y="6547"/>
                </a:cubicBezTo>
                <a:close/>
                <a:moveTo>
                  <a:pt x="29959" y="6616"/>
                </a:moveTo>
                <a:cubicBezTo>
                  <a:pt x="29980" y="6616"/>
                  <a:pt x="29985" y="6646"/>
                  <a:pt x="29969" y="6692"/>
                </a:cubicBezTo>
                <a:cubicBezTo>
                  <a:pt x="29947" y="6757"/>
                  <a:pt x="29923" y="6791"/>
                  <a:pt x="29906" y="6791"/>
                </a:cubicBezTo>
                <a:cubicBezTo>
                  <a:pt x="29893" y="6791"/>
                  <a:pt x="29884" y="6768"/>
                  <a:pt x="29884" y="6721"/>
                </a:cubicBezTo>
                <a:cubicBezTo>
                  <a:pt x="29885" y="6680"/>
                  <a:pt x="29908" y="6642"/>
                  <a:pt x="29943" y="6621"/>
                </a:cubicBezTo>
                <a:cubicBezTo>
                  <a:pt x="29949" y="6618"/>
                  <a:pt x="29955" y="6616"/>
                  <a:pt x="29959" y="6616"/>
                </a:cubicBezTo>
                <a:close/>
                <a:moveTo>
                  <a:pt x="29676" y="6843"/>
                </a:moveTo>
                <a:cubicBezTo>
                  <a:pt x="29711" y="6843"/>
                  <a:pt x="29758" y="6880"/>
                  <a:pt x="29781" y="6924"/>
                </a:cubicBezTo>
                <a:cubicBezTo>
                  <a:pt x="29799" y="6960"/>
                  <a:pt x="29804" y="6978"/>
                  <a:pt x="29791" y="6978"/>
                </a:cubicBezTo>
                <a:cubicBezTo>
                  <a:pt x="29781" y="6978"/>
                  <a:pt x="29758" y="6966"/>
                  <a:pt x="29721" y="6943"/>
                </a:cubicBezTo>
                <a:cubicBezTo>
                  <a:pt x="29602" y="6870"/>
                  <a:pt x="29590" y="6843"/>
                  <a:pt x="29676" y="6843"/>
                </a:cubicBezTo>
                <a:close/>
                <a:moveTo>
                  <a:pt x="83275" y="6298"/>
                </a:moveTo>
                <a:cubicBezTo>
                  <a:pt x="83289" y="6298"/>
                  <a:pt x="83282" y="6320"/>
                  <a:pt x="83261" y="6365"/>
                </a:cubicBezTo>
                <a:cubicBezTo>
                  <a:pt x="83240" y="6410"/>
                  <a:pt x="83235" y="6431"/>
                  <a:pt x="83249" y="6431"/>
                </a:cubicBezTo>
                <a:cubicBezTo>
                  <a:pt x="83260" y="6431"/>
                  <a:pt x="83280" y="6420"/>
                  <a:pt x="83310" y="6401"/>
                </a:cubicBezTo>
                <a:cubicBezTo>
                  <a:pt x="83348" y="6377"/>
                  <a:pt x="83375" y="6365"/>
                  <a:pt x="83396" y="6365"/>
                </a:cubicBezTo>
                <a:cubicBezTo>
                  <a:pt x="83417" y="6365"/>
                  <a:pt x="83434" y="6377"/>
                  <a:pt x="83452" y="6401"/>
                </a:cubicBezTo>
                <a:cubicBezTo>
                  <a:pt x="83471" y="6425"/>
                  <a:pt x="83474" y="6437"/>
                  <a:pt x="83461" y="6437"/>
                </a:cubicBezTo>
                <a:cubicBezTo>
                  <a:pt x="83454" y="6437"/>
                  <a:pt x="83441" y="6433"/>
                  <a:pt x="83424" y="6425"/>
                </a:cubicBezTo>
                <a:cubicBezTo>
                  <a:pt x="83412" y="6419"/>
                  <a:pt x="83401" y="6417"/>
                  <a:pt x="83392" y="6417"/>
                </a:cubicBezTo>
                <a:cubicBezTo>
                  <a:pt x="83365" y="6417"/>
                  <a:pt x="83349" y="6439"/>
                  <a:pt x="83349" y="6476"/>
                </a:cubicBezTo>
                <a:cubicBezTo>
                  <a:pt x="83349" y="6522"/>
                  <a:pt x="83298" y="6607"/>
                  <a:pt x="83243" y="6653"/>
                </a:cubicBezTo>
                <a:cubicBezTo>
                  <a:pt x="83158" y="6725"/>
                  <a:pt x="83154" y="6759"/>
                  <a:pt x="83218" y="6818"/>
                </a:cubicBezTo>
                <a:cubicBezTo>
                  <a:pt x="83264" y="6859"/>
                  <a:pt x="83288" y="6892"/>
                  <a:pt x="83273" y="6895"/>
                </a:cubicBezTo>
                <a:cubicBezTo>
                  <a:pt x="83258" y="6898"/>
                  <a:pt x="83193" y="6909"/>
                  <a:pt x="83122" y="6919"/>
                </a:cubicBezTo>
                <a:cubicBezTo>
                  <a:pt x="83054" y="6930"/>
                  <a:pt x="82975" y="6965"/>
                  <a:pt x="82946" y="7000"/>
                </a:cubicBezTo>
                <a:cubicBezTo>
                  <a:pt x="82913" y="7040"/>
                  <a:pt x="82731" y="7077"/>
                  <a:pt x="82628" y="7077"/>
                </a:cubicBezTo>
                <a:cubicBezTo>
                  <a:pt x="82587" y="7077"/>
                  <a:pt x="82558" y="7071"/>
                  <a:pt x="82558" y="7056"/>
                </a:cubicBezTo>
                <a:cubicBezTo>
                  <a:pt x="82558" y="7043"/>
                  <a:pt x="82599" y="7001"/>
                  <a:pt x="82649" y="6962"/>
                </a:cubicBezTo>
                <a:lnTo>
                  <a:pt x="82649" y="6964"/>
                </a:lnTo>
                <a:cubicBezTo>
                  <a:pt x="82685" y="6937"/>
                  <a:pt x="82727" y="6921"/>
                  <a:pt x="82756" y="6921"/>
                </a:cubicBezTo>
                <a:cubicBezTo>
                  <a:pt x="82768" y="6921"/>
                  <a:pt x="82777" y="6923"/>
                  <a:pt x="82784" y="6928"/>
                </a:cubicBezTo>
                <a:cubicBezTo>
                  <a:pt x="82798" y="6939"/>
                  <a:pt x="82809" y="6944"/>
                  <a:pt x="82816" y="6944"/>
                </a:cubicBezTo>
                <a:cubicBezTo>
                  <a:pt x="82846" y="6944"/>
                  <a:pt x="82806" y="6850"/>
                  <a:pt x="82740" y="6797"/>
                </a:cubicBezTo>
                <a:cubicBezTo>
                  <a:pt x="82706" y="6770"/>
                  <a:pt x="82695" y="6754"/>
                  <a:pt x="82708" y="6754"/>
                </a:cubicBezTo>
                <a:cubicBezTo>
                  <a:pt x="82713" y="6754"/>
                  <a:pt x="82721" y="6756"/>
                  <a:pt x="82733" y="6761"/>
                </a:cubicBezTo>
                <a:cubicBezTo>
                  <a:pt x="82741" y="6764"/>
                  <a:pt x="82749" y="6766"/>
                  <a:pt x="82757" y="6766"/>
                </a:cubicBezTo>
                <a:cubicBezTo>
                  <a:pt x="82793" y="6766"/>
                  <a:pt x="82829" y="6734"/>
                  <a:pt x="82845" y="6688"/>
                </a:cubicBezTo>
                <a:cubicBezTo>
                  <a:pt x="82864" y="6632"/>
                  <a:pt x="82892" y="6608"/>
                  <a:pt x="82917" y="6608"/>
                </a:cubicBezTo>
                <a:cubicBezTo>
                  <a:pt x="82961" y="6608"/>
                  <a:pt x="82998" y="6678"/>
                  <a:pt x="82979" y="6782"/>
                </a:cubicBezTo>
                <a:cubicBezTo>
                  <a:pt x="82967" y="6848"/>
                  <a:pt x="82962" y="6880"/>
                  <a:pt x="82970" y="6880"/>
                </a:cubicBezTo>
                <a:cubicBezTo>
                  <a:pt x="82976" y="6880"/>
                  <a:pt x="82990" y="6857"/>
                  <a:pt x="83016" y="6813"/>
                </a:cubicBezTo>
                <a:cubicBezTo>
                  <a:pt x="83049" y="6756"/>
                  <a:pt x="83110" y="6691"/>
                  <a:pt x="83148" y="6673"/>
                </a:cubicBezTo>
                <a:cubicBezTo>
                  <a:pt x="83182" y="6659"/>
                  <a:pt x="83195" y="6616"/>
                  <a:pt x="83173" y="6585"/>
                </a:cubicBezTo>
                <a:cubicBezTo>
                  <a:pt x="83156" y="6564"/>
                  <a:pt x="83154" y="6554"/>
                  <a:pt x="83167" y="6554"/>
                </a:cubicBezTo>
                <a:cubicBezTo>
                  <a:pt x="83177" y="6554"/>
                  <a:pt x="83195" y="6560"/>
                  <a:pt x="83222" y="6571"/>
                </a:cubicBezTo>
                <a:cubicBezTo>
                  <a:pt x="83252" y="6584"/>
                  <a:pt x="83270" y="6590"/>
                  <a:pt x="83277" y="6590"/>
                </a:cubicBezTo>
                <a:cubicBezTo>
                  <a:pt x="83289" y="6590"/>
                  <a:pt x="83274" y="6575"/>
                  <a:pt x="83233" y="6540"/>
                </a:cubicBezTo>
                <a:cubicBezTo>
                  <a:pt x="83196" y="6509"/>
                  <a:pt x="83173" y="6494"/>
                  <a:pt x="83153" y="6494"/>
                </a:cubicBezTo>
                <a:cubicBezTo>
                  <a:pt x="83133" y="6494"/>
                  <a:pt x="83115" y="6509"/>
                  <a:pt x="83091" y="6539"/>
                </a:cubicBezTo>
                <a:cubicBezTo>
                  <a:pt x="83071" y="6563"/>
                  <a:pt x="83047" y="6576"/>
                  <a:pt x="83027" y="6576"/>
                </a:cubicBezTo>
                <a:cubicBezTo>
                  <a:pt x="83017" y="6576"/>
                  <a:pt x="83008" y="6572"/>
                  <a:pt x="83001" y="6564"/>
                </a:cubicBezTo>
                <a:cubicBezTo>
                  <a:pt x="82957" y="6509"/>
                  <a:pt x="83003" y="6451"/>
                  <a:pt x="83179" y="6346"/>
                </a:cubicBezTo>
                <a:cubicBezTo>
                  <a:pt x="83232" y="6315"/>
                  <a:pt x="83262" y="6298"/>
                  <a:pt x="83275" y="6298"/>
                </a:cubicBezTo>
                <a:close/>
                <a:moveTo>
                  <a:pt x="73417" y="7157"/>
                </a:moveTo>
                <a:cubicBezTo>
                  <a:pt x="73422" y="7157"/>
                  <a:pt x="73428" y="7158"/>
                  <a:pt x="73434" y="7159"/>
                </a:cubicBezTo>
                <a:cubicBezTo>
                  <a:pt x="73476" y="7174"/>
                  <a:pt x="73502" y="7218"/>
                  <a:pt x="73494" y="7262"/>
                </a:cubicBezTo>
                <a:cubicBezTo>
                  <a:pt x="73489" y="7301"/>
                  <a:pt x="73492" y="7320"/>
                  <a:pt x="73510" y="7320"/>
                </a:cubicBezTo>
                <a:cubicBezTo>
                  <a:pt x="73526" y="7320"/>
                  <a:pt x="73552" y="7307"/>
                  <a:pt x="73594" y="7283"/>
                </a:cubicBezTo>
                <a:cubicBezTo>
                  <a:pt x="73629" y="7264"/>
                  <a:pt x="73650" y="7253"/>
                  <a:pt x="73655" y="7253"/>
                </a:cubicBezTo>
                <a:cubicBezTo>
                  <a:pt x="73663" y="7253"/>
                  <a:pt x="73640" y="7274"/>
                  <a:pt x="73585" y="7319"/>
                </a:cubicBezTo>
                <a:cubicBezTo>
                  <a:pt x="73532" y="7362"/>
                  <a:pt x="73497" y="7383"/>
                  <a:pt x="73468" y="7383"/>
                </a:cubicBezTo>
                <a:cubicBezTo>
                  <a:pt x="73447" y="7383"/>
                  <a:pt x="73430" y="7371"/>
                  <a:pt x="73412" y="7349"/>
                </a:cubicBezTo>
                <a:cubicBezTo>
                  <a:pt x="73345" y="7266"/>
                  <a:pt x="73352" y="7157"/>
                  <a:pt x="73417" y="7157"/>
                </a:cubicBezTo>
                <a:close/>
                <a:moveTo>
                  <a:pt x="73337" y="7440"/>
                </a:moveTo>
                <a:cubicBezTo>
                  <a:pt x="73375" y="7440"/>
                  <a:pt x="73403" y="7449"/>
                  <a:pt x="73403" y="7461"/>
                </a:cubicBezTo>
                <a:cubicBezTo>
                  <a:pt x="73403" y="7473"/>
                  <a:pt x="73375" y="7495"/>
                  <a:pt x="73337" y="7513"/>
                </a:cubicBezTo>
                <a:cubicBezTo>
                  <a:pt x="73325" y="7519"/>
                  <a:pt x="73313" y="7522"/>
                  <a:pt x="73304" y="7522"/>
                </a:cubicBezTo>
                <a:cubicBezTo>
                  <a:pt x="73284" y="7522"/>
                  <a:pt x="73272" y="7511"/>
                  <a:pt x="73272" y="7492"/>
                </a:cubicBezTo>
                <a:cubicBezTo>
                  <a:pt x="73272" y="7464"/>
                  <a:pt x="73302" y="7440"/>
                  <a:pt x="73337" y="7440"/>
                </a:cubicBezTo>
                <a:close/>
                <a:moveTo>
                  <a:pt x="82364" y="7440"/>
                </a:moveTo>
                <a:cubicBezTo>
                  <a:pt x="82397" y="7440"/>
                  <a:pt x="82405" y="7470"/>
                  <a:pt x="82382" y="7513"/>
                </a:cubicBezTo>
                <a:cubicBezTo>
                  <a:pt x="82360" y="7555"/>
                  <a:pt x="82321" y="7586"/>
                  <a:pt x="82290" y="7586"/>
                </a:cubicBezTo>
                <a:cubicBezTo>
                  <a:pt x="82257" y="7586"/>
                  <a:pt x="82248" y="7555"/>
                  <a:pt x="82270" y="7513"/>
                </a:cubicBezTo>
                <a:cubicBezTo>
                  <a:pt x="82293" y="7470"/>
                  <a:pt x="82331" y="7440"/>
                  <a:pt x="82364" y="7440"/>
                </a:cubicBezTo>
                <a:close/>
                <a:moveTo>
                  <a:pt x="81637" y="7594"/>
                </a:moveTo>
                <a:cubicBezTo>
                  <a:pt x="81693" y="7594"/>
                  <a:pt x="81715" y="7642"/>
                  <a:pt x="81678" y="7715"/>
                </a:cubicBezTo>
                <a:cubicBezTo>
                  <a:pt x="81661" y="7746"/>
                  <a:pt x="81626" y="7767"/>
                  <a:pt x="81595" y="7767"/>
                </a:cubicBezTo>
                <a:cubicBezTo>
                  <a:pt x="81585" y="7767"/>
                  <a:pt x="81576" y="7765"/>
                  <a:pt x="81567" y="7761"/>
                </a:cubicBezTo>
                <a:cubicBezTo>
                  <a:pt x="81482" y="7720"/>
                  <a:pt x="81485" y="7650"/>
                  <a:pt x="81573" y="7610"/>
                </a:cubicBezTo>
                <a:cubicBezTo>
                  <a:pt x="81597" y="7599"/>
                  <a:pt x="81619" y="7594"/>
                  <a:pt x="81637" y="7594"/>
                </a:cubicBezTo>
                <a:close/>
                <a:moveTo>
                  <a:pt x="72668" y="7568"/>
                </a:moveTo>
                <a:cubicBezTo>
                  <a:pt x="72710" y="7568"/>
                  <a:pt x="72735" y="7582"/>
                  <a:pt x="72729" y="7606"/>
                </a:cubicBezTo>
                <a:cubicBezTo>
                  <a:pt x="72721" y="7634"/>
                  <a:pt x="72744" y="7651"/>
                  <a:pt x="72778" y="7651"/>
                </a:cubicBezTo>
                <a:cubicBezTo>
                  <a:pt x="72783" y="7651"/>
                  <a:pt x="72789" y="7651"/>
                  <a:pt x="72794" y="7650"/>
                </a:cubicBezTo>
                <a:cubicBezTo>
                  <a:pt x="72809" y="7648"/>
                  <a:pt x="72822" y="7647"/>
                  <a:pt x="72832" y="7647"/>
                </a:cubicBezTo>
                <a:cubicBezTo>
                  <a:pt x="72916" y="7647"/>
                  <a:pt x="72871" y="7715"/>
                  <a:pt x="72732" y="7780"/>
                </a:cubicBezTo>
                <a:cubicBezTo>
                  <a:pt x="72666" y="7811"/>
                  <a:pt x="72631" y="7827"/>
                  <a:pt x="72621" y="7827"/>
                </a:cubicBezTo>
                <a:cubicBezTo>
                  <a:pt x="72610" y="7827"/>
                  <a:pt x="72629" y="7808"/>
                  <a:pt x="72672" y="7768"/>
                </a:cubicBezTo>
                <a:cubicBezTo>
                  <a:pt x="72724" y="7720"/>
                  <a:pt x="72747" y="7683"/>
                  <a:pt x="72723" y="7682"/>
                </a:cubicBezTo>
                <a:cubicBezTo>
                  <a:pt x="72700" y="7679"/>
                  <a:pt x="72654" y="7671"/>
                  <a:pt x="72617" y="7664"/>
                </a:cubicBezTo>
                <a:cubicBezTo>
                  <a:pt x="72578" y="7658"/>
                  <a:pt x="72536" y="7650"/>
                  <a:pt x="72518" y="7646"/>
                </a:cubicBezTo>
                <a:cubicBezTo>
                  <a:pt x="72450" y="7631"/>
                  <a:pt x="72494" y="7598"/>
                  <a:pt x="72612" y="7574"/>
                </a:cubicBezTo>
                <a:cubicBezTo>
                  <a:pt x="72633" y="7570"/>
                  <a:pt x="72651" y="7568"/>
                  <a:pt x="72668" y="7568"/>
                </a:cubicBezTo>
                <a:close/>
                <a:moveTo>
                  <a:pt x="82260" y="7752"/>
                </a:moveTo>
                <a:cubicBezTo>
                  <a:pt x="82317" y="7752"/>
                  <a:pt x="82343" y="7771"/>
                  <a:pt x="82323" y="7795"/>
                </a:cubicBezTo>
                <a:cubicBezTo>
                  <a:pt x="82299" y="7822"/>
                  <a:pt x="82263" y="7837"/>
                  <a:pt x="82226" y="7837"/>
                </a:cubicBezTo>
                <a:cubicBezTo>
                  <a:pt x="82188" y="7837"/>
                  <a:pt x="82163" y="7820"/>
                  <a:pt x="82163" y="7795"/>
                </a:cubicBezTo>
                <a:cubicBezTo>
                  <a:pt x="82163" y="7768"/>
                  <a:pt x="82203" y="7752"/>
                  <a:pt x="82260" y="7752"/>
                </a:cubicBezTo>
                <a:close/>
                <a:moveTo>
                  <a:pt x="28038" y="7937"/>
                </a:moveTo>
                <a:cubicBezTo>
                  <a:pt x="28075" y="7937"/>
                  <a:pt x="28103" y="7958"/>
                  <a:pt x="28103" y="7986"/>
                </a:cubicBezTo>
                <a:cubicBezTo>
                  <a:pt x="28103" y="8014"/>
                  <a:pt x="28075" y="8035"/>
                  <a:pt x="28038" y="8035"/>
                </a:cubicBezTo>
                <a:cubicBezTo>
                  <a:pt x="27999" y="8035"/>
                  <a:pt x="27971" y="8014"/>
                  <a:pt x="27971" y="7986"/>
                </a:cubicBezTo>
                <a:cubicBezTo>
                  <a:pt x="27971" y="7958"/>
                  <a:pt x="27999" y="7937"/>
                  <a:pt x="28038" y="7937"/>
                </a:cubicBezTo>
                <a:close/>
                <a:moveTo>
                  <a:pt x="45170" y="7842"/>
                </a:moveTo>
                <a:cubicBezTo>
                  <a:pt x="45177" y="7842"/>
                  <a:pt x="45193" y="7848"/>
                  <a:pt x="45217" y="7858"/>
                </a:cubicBezTo>
                <a:lnTo>
                  <a:pt x="45215" y="7858"/>
                </a:lnTo>
                <a:cubicBezTo>
                  <a:pt x="45247" y="7873"/>
                  <a:pt x="45287" y="7941"/>
                  <a:pt x="45305" y="8011"/>
                </a:cubicBezTo>
                <a:cubicBezTo>
                  <a:pt x="45321" y="8073"/>
                  <a:pt x="45314" y="8100"/>
                  <a:pt x="45297" y="8100"/>
                </a:cubicBezTo>
                <a:cubicBezTo>
                  <a:pt x="45274" y="8100"/>
                  <a:pt x="45232" y="8048"/>
                  <a:pt x="45203" y="7961"/>
                </a:cubicBezTo>
                <a:cubicBezTo>
                  <a:pt x="45184" y="7904"/>
                  <a:pt x="45169" y="7855"/>
                  <a:pt x="45166" y="7846"/>
                </a:cubicBezTo>
                <a:cubicBezTo>
                  <a:pt x="45165" y="7843"/>
                  <a:pt x="45166" y="7842"/>
                  <a:pt x="45170" y="7842"/>
                </a:cubicBezTo>
                <a:close/>
                <a:moveTo>
                  <a:pt x="71854" y="8083"/>
                </a:moveTo>
                <a:cubicBezTo>
                  <a:pt x="71974" y="8083"/>
                  <a:pt x="72045" y="8167"/>
                  <a:pt x="71962" y="8207"/>
                </a:cubicBezTo>
                <a:cubicBezTo>
                  <a:pt x="71952" y="8212"/>
                  <a:pt x="71942" y="8214"/>
                  <a:pt x="71933" y="8214"/>
                </a:cubicBezTo>
                <a:cubicBezTo>
                  <a:pt x="71909" y="8214"/>
                  <a:pt x="71891" y="8199"/>
                  <a:pt x="71891" y="8176"/>
                </a:cubicBezTo>
                <a:cubicBezTo>
                  <a:pt x="71891" y="8155"/>
                  <a:pt x="71888" y="8144"/>
                  <a:pt x="71878" y="8144"/>
                </a:cubicBezTo>
                <a:cubicBezTo>
                  <a:pt x="71868" y="8144"/>
                  <a:pt x="71851" y="8158"/>
                  <a:pt x="71826" y="8185"/>
                </a:cubicBezTo>
                <a:cubicBezTo>
                  <a:pt x="71799" y="8215"/>
                  <a:pt x="71783" y="8231"/>
                  <a:pt x="71773" y="8231"/>
                </a:cubicBezTo>
                <a:cubicBezTo>
                  <a:pt x="71763" y="8231"/>
                  <a:pt x="71760" y="8211"/>
                  <a:pt x="71760" y="8171"/>
                </a:cubicBezTo>
                <a:cubicBezTo>
                  <a:pt x="71763" y="8122"/>
                  <a:pt x="71803" y="8083"/>
                  <a:pt x="71854" y="8083"/>
                </a:cubicBezTo>
                <a:close/>
                <a:moveTo>
                  <a:pt x="71611" y="8098"/>
                </a:moveTo>
                <a:cubicBezTo>
                  <a:pt x="71632" y="8098"/>
                  <a:pt x="71645" y="8116"/>
                  <a:pt x="71663" y="8150"/>
                </a:cubicBezTo>
                <a:cubicBezTo>
                  <a:pt x="71721" y="8264"/>
                  <a:pt x="71678" y="8398"/>
                  <a:pt x="71577" y="8411"/>
                </a:cubicBezTo>
                <a:cubicBezTo>
                  <a:pt x="71561" y="8414"/>
                  <a:pt x="71549" y="8415"/>
                  <a:pt x="71542" y="8415"/>
                </a:cubicBezTo>
                <a:cubicBezTo>
                  <a:pt x="71527" y="8415"/>
                  <a:pt x="71531" y="8410"/>
                  <a:pt x="71559" y="8401"/>
                </a:cubicBezTo>
                <a:cubicBezTo>
                  <a:pt x="71597" y="8388"/>
                  <a:pt x="71627" y="8356"/>
                  <a:pt x="71627" y="8329"/>
                </a:cubicBezTo>
                <a:cubicBezTo>
                  <a:pt x="71627" y="8320"/>
                  <a:pt x="71617" y="8316"/>
                  <a:pt x="71598" y="8316"/>
                </a:cubicBezTo>
                <a:cubicBezTo>
                  <a:pt x="71565" y="8316"/>
                  <a:pt x="71507" y="8330"/>
                  <a:pt x="71439" y="8356"/>
                </a:cubicBezTo>
                <a:cubicBezTo>
                  <a:pt x="71361" y="8387"/>
                  <a:pt x="71286" y="8404"/>
                  <a:pt x="71240" y="8404"/>
                </a:cubicBezTo>
                <a:cubicBezTo>
                  <a:pt x="71223" y="8404"/>
                  <a:pt x="71211" y="8401"/>
                  <a:pt x="71203" y="8396"/>
                </a:cubicBezTo>
                <a:cubicBezTo>
                  <a:pt x="71198" y="8393"/>
                  <a:pt x="71194" y="8391"/>
                  <a:pt x="71191" y="8391"/>
                </a:cubicBezTo>
                <a:cubicBezTo>
                  <a:pt x="71179" y="8391"/>
                  <a:pt x="71185" y="8419"/>
                  <a:pt x="71206" y="8459"/>
                </a:cubicBezTo>
                <a:cubicBezTo>
                  <a:pt x="71232" y="8508"/>
                  <a:pt x="71242" y="8531"/>
                  <a:pt x="71228" y="8531"/>
                </a:cubicBezTo>
                <a:cubicBezTo>
                  <a:pt x="71216" y="8531"/>
                  <a:pt x="71185" y="8515"/>
                  <a:pt x="71132" y="8483"/>
                </a:cubicBezTo>
                <a:cubicBezTo>
                  <a:pt x="71093" y="8460"/>
                  <a:pt x="71065" y="8448"/>
                  <a:pt x="71053" y="8448"/>
                </a:cubicBezTo>
                <a:cubicBezTo>
                  <a:pt x="71043" y="8448"/>
                  <a:pt x="71043" y="8455"/>
                  <a:pt x="71054" y="8470"/>
                </a:cubicBezTo>
                <a:cubicBezTo>
                  <a:pt x="71080" y="8502"/>
                  <a:pt x="71072" y="8541"/>
                  <a:pt x="71038" y="8556"/>
                </a:cubicBezTo>
                <a:cubicBezTo>
                  <a:pt x="71031" y="8560"/>
                  <a:pt x="71023" y="8561"/>
                  <a:pt x="71014" y="8561"/>
                </a:cubicBezTo>
                <a:cubicBezTo>
                  <a:pt x="70982" y="8561"/>
                  <a:pt x="70941" y="8538"/>
                  <a:pt x="70914" y="8501"/>
                </a:cubicBezTo>
                <a:cubicBezTo>
                  <a:pt x="70848" y="8410"/>
                  <a:pt x="70932" y="8338"/>
                  <a:pt x="71183" y="8271"/>
                </a:cubicBezTo>
                <a:lnTo>
                  <a:pt x="71183" y="8270"/>
                </a:lnTo>
                <a:cubicBezTo>
                  <a:pt x="71205" y="8264"/>
                  <a:pt x="71225" y="8261"/>
                  <a:pt x="71243" y="8261"/>
                </a:cubicBezTo>
                <a:cubicBezTo>
                  <a:pt x="71274" y="8261"/>
                  <a:pt x="71295" y="8270"/>
                  <a:pt x="71295" y="8288"/>
                </a:cubicBezTo>
                <a:cubicBezTo>
                  <a:pt x="71295" y="8313"/>
                  <a:pt x="71329" y="8334"/>
                  <a:pt x="71366" y="8334"/>
                </a:cubicBezTo>
                <a:cubicBezTo>
                  <a:pt x="71405" y="8334"/>
                  <a:pt x="71426" y="8316"/>
                  <a:pt x="71411" y="8297"/>
                </a:cubicBezTo>
                <a:cubicBezTo>
                  <a:pt x="71396" y="8279"/>
                  <a:pt x="71436" y="8217"/>
                  <a:pt x="71502" y="8165"/>
                </a:cubicBezTo>
                <a:cubicBezTo>
                  <a:pt x="71558" y="8120"/>
                  <a:pt x="71589" y="8098"/>
                  <a:pt x="71611" y="8098"/>
                </a:cubicBezTo>
                <a:close/>
                <a:moveTo>
                  <a:pt x="26532" y="9475"/>
                </a:moveTo>
                <a:cubicBezTo>
                  <a:pt x="26569" y="9475"/>
                  <a:pt x="26580" y="9496"/>
                  <a:pt x="26557" y="9525"/>
                </a:cubicBezTo>
                <a:cubicBezTo>
                  <a:pt x="26530" y="9554"/>
                  <a:pt x="26492" y="9572"/>
                  <a:pt x="26450" y="9574"/>
                </a:cubicBezTo>
                <a:cubicBezTo>
                  <a:pt x="26413" y="9574"/>
                  <a:pt x="26402" y="9553"/>
                  <a:pt x="26426" y="9525"/>
                </a:cubicBezTo>
                <a:cubicBezTo>
                  <a:pt x="26453" y="9495"/>
                  <a:pt x="26492" y="9477"/>
                  <a:pt x="26532" y="9475"/>
                </a:cubicBezTo>
                <a:close/>
                <a:moveTo>
                  <a:pt x="24771" y="10641"/>
                </a:moveTo>
                <a:cubicBezTo>
                  <a:pt x="24794" y="10641"/>
                  <a:pt x="24800" y="10651"/>
                  <a:pt x="24785" y="10669"/>
                </a:cubicBezTo>
                <a:cubicBezTo>
                  <a:pt x="24758" y="10699"/>
                  <a:pt x="24720" y="10717"/>
                  <a:pt x="24682" y="10718"/>
                </a:cubicBezTo>
                <a:cubicBezTo>
                  <a:pt x="24586" y="10718"/>
                  <a:pt x="24607" y="10683"/>
                  <a:pt x="24719" y="10650"/>
                </a:cubicBezTo>
                <a:cubicBezTo>
                  <a:pt x="24741" y="10644"/>
                  <a:pt x="24758" y="10641"/>
                  <a:pt x="24771" y="10641"/>
                </a:cubicBezTo>
                <a:close/>
                <a:moveTo>
                  <a:pt x="53748" y="10620"/>
                </a:moveTo>
                <a:cubicBezTo>
                  <a:pt x="53763" y="10620"/>
                  <a:pt x="53793" y="10641"/>
                  <a:pt x="53817" y="10669"/>
                </a:cubicBezTo>
                <a:cubicBezTo>
                  <a:pt x="53839" y="10698"/>
                  <a:pt x="53826" y="10720"/>
                  <a:pt x="53789" y="10720"/>
                </a:cubicBezTo>
                <a:cubicBezTo>
                  <a:pt x="53750" y="10720"/>
                  <a:pt x="53720" y="10696"/>
                  <a:pt x="53720" y="10669"/>
                </a:cubicBezTo>
                <a:cubicBezTo>
                  <a:pt x="53720" y="10642"/>
                  <a:pt x="53732" y="10620"/>
                  <a:pt x="53748" y="10620"/>
                </a:cubicBezTo>
                <a:close/>
                <a:moveTo>
                  <a:pt x="23718" y="11436"/>
                </a:moveTo>
                <a:cubicBezTo>
                  <a:pt x="23741" y="11436"/>
                  <a:pt x="23746" y="11446"/>
                  <a:pt x="23731" y="11465"/>
                </a:cubicBezTo>
                <a:cubicBezTo>
                  <a:pt x="23704" y="11494"/>
                  <a:pt x="23667" y="11512"/>
                  <a:pt x="23628" y="11514"/>
                </a:cubicBezTo>
                <a:cubicBezTo>
                  <a:pt x="23532" y="11514"/>
                  <a:pt x="23553" y="11478"/>
                  <a:pt x="23665" y="11445"/>
                </a:cubicBezTo>
                <a:cubicBezTo>
                  <a:pt x="23688" y="11439"/>
                  <a:pt x="23706" y="11436"/>
                  <a:pt x="23718" y="11436"/>
                </a:cubicBezTo>
                <a:close/>
                <a:moveTo>
                  <a:pt x="54802" y="11521"/>
                </a:moveTo>
                <a:cubicBezTo>
                  <a:pt x="54806" y="11521"/>
                  <a:pt x="54810" y="11523"/>
                  <a:pt x="54814" y="11526"/>
                </a:cubicBezTo>
                <a:cubicBezTo>
                  <a:pt x="54838" y="11544"/>
                  <a:pt x="54839" y="11585"/>
                  <a:pt x="54820" y="11623"/>
                </a:cubicBezTo>
                <a:cubicBezTo>
                  <a:pt x="54812" y="11637"/>
                  <a:pt x="54805" y="11645"/>
                  <a:pt x="54798" y="11645"/>
                </a:cubicBezTo>
                <a:cubicBezTo>
                  <a:pt x="54789" y="11645"/>
                  <a:pt x="54781" y="11627"/>
                  <a:pt x="54779" y="11593"/>
                </a:cubicBezTo>
                <a:cubicBezTo>
                  <a:pt x="54776" y="11550"/>
                  <a:pt x="54786" y="11521"/>
                  <a:pt x="54802" y="11521"/>
                </a:cubicBezTo>
                <a:close/>
                <a:moveTo>
                  <a:pt x="54979" y="11620"/>
                </a:moveTo>
                <a:cubicBezTo>
                  <a:pt x="55001" y="11620"/>
                  <a:pt x="55025" y="11623"/>
                  <a:pt x="55048" y="11630"/>
                </a:cubicBezTo>
                <a:cubicBezTo>
                  <a:pt x="55100" y="11645"/>
                  <a:pt x="55084" y="11657"/>
                  <a:pt x="55008" y="11659"/>
                </a:cubicBezTo>
                <a:cubicBezTo>
                  <a:pt x="55004" y="11659"/>
                  <a:pt x="55000" y="11659"/>
                  <a:pt x="54996" y="11659"/>
                </a:cubicBezTo>
                <a:cubicBezTo>
                  <a:pt x="54935" y="11659"/>
                  <a:pt x="54900" y="11647"/>
                  <a:pt x="54920" y="11633"/>
                </a:cubicBezTo>
                <a:cubicBezTo>
                  <a:pt x="54932" y="11624"/>
                  <a:pt x="54954" y="11620"/>
                  <a:pt x="54979" y="11620"/>
                </a:cubicBezTo>
                <a:close/>
                <a:moveTo>
                  <a:pt x="54144" y="11621"/>
                </a:moveTo>
                <a:cubicBezTo>
                  <a:pt x="54148" y="11621"/>
                  <a:pt x="54151" y="11623"/>
                  <a:pt x="54156" y="11626"/>
                </a:cubicBezTo>
                <a:cubicBezTo>
                  <a:pt x="54178" y="11644"/>
                  <a:pt x="54181" y="11684"/>
                  <a:pt x="54162" y="11723"/>
                </a:cubicBezTo>
                <a:cubicBezTo>
                  <a:pt x="54154" y="11737"/>
                  <a:pt x="54147" y="11744"/>
                  <a:pt x="54141" y="11744"/>
                </a:cubicBezTo>
                <a:cubicBezTo>
                  <a:pt x="54131" y="11744"/>
                  <a:pt x="54123" y="11726"/>
                  <a:pt x="54121" y="11691"/>
                </a:cubicBezTo>
                <a:cubicBezTo>
                  <a:pt x="54118" y="11649"/>
                  <a:pt x="54128" y="11621"/>
                  <a:pt x="54144" y="11621"/>
                </a:cubicBezTo>
                <a:close/>
                <a:moveTo>
                  <a:pt x="64010" y="11620"/>
                </a:moveTo>
                <a:cubicBezTo>
                  <a:pt x="64010" y="11620"/>
                  <a:pt x="64011" y="11620"/>
                  <a:pt x="64012" y="11621"/>
                </a:cubicBezTo>
                <a:cubicBezTo>
                  <a:pt x="64021" y="11630"/>
                  <a:pt x="64064" y="11674"/>
                  <a:pt x="64106" y="11715"/>
                </a:cubicBezTo>
                <a:cubicBezTo>
                  <a:pt x="64167" y="11777"/>
                  <a:pt x="64166" y="11793"/>
                  <a:pt x="64099" y="11793"/>
                </a:cubicBezTo>
                <a:cubicBezTo>
                  <a:pt x="64052" y="11793"/>
                  <a:pt x="64011" y="11751"/>
                  <a:pt x="64006" y="11699"/>
                </a:cubicBezTo>
                <a:cubicBezTo>
                  <a:pt x="64002" y="11652"/>
                  <a:pt x="64003" y="11620"/>
                  <a:pt x="64010" y="11620"/>
                </a:cubicBezTo>
                <a:close/>
                <a:moveTo>
                  <a:pt x="46438" y="11783"/>
                </a:moveTo>
                <a:cubicBezTo>
                  <a:pt x="46443" y="11783"/>
                  <a:pt x="46448" y="11788"/>
                  <a:pt x="46454" y="11799"/>
                </a:cubicBezTo>
                <a:cubicBezTo>
                  <a:pt x="46472" y="11838"/>
                  <a:pt x="46472" y="11884"/>
                  <a:pt x="46454" y="11924"/>
                </a:cubicBezTo>
                <a:cubicBezTo>
                  <a:pt x="46448" y="11935"/>
                  <a:pt x="46443" y="11940"/>
                  <a:pt x="46438" y="11940"/>
                </a:cubicBezTo>
                <a:cubicBezTo>
                  <a:pt x="46427" y="11940"/>
                  <a:pt x="46420" y="11912"/>
                  <a:pt x="46420" y="11862"/>
                </a:cubicBezTo>
                <a:cubicBezTo>
                  <a:pt x="46420" y="11812"/>
                  <a:pt x="46427" y="11783"/>
                  <a:pt x="46438" y="11783"/>
                </a:cubicBezTo>
                <a:close/>
                <a:moveTo>
                  <a:pt x="63593" y="12011"/>
                </a:moveTo>
                <a:cubicBezTo>
                  <a:pt x="63630" y="12011"/>
                  <a:pt x="63659" y="12020"/>
                  <a:pt x="63659" y="12032"/>
                </a:cubicBezTo>
                <a:cubicBezTo>
                  <a:pt x="63659" y="12044"/>
                  <a:pt x="63630" y="12068"/>
                  <a:pt x="63593" y="12084"/>
                </a:cubicBezTo>
                <a:cubicBezTo>
                  <a:pt x="63580" y="12090"/>
                  <a:pt x="63569" y="12093"/>
                  <a:pt x="63559" y="12093"/>
                </a:cubicBezTo>
                <a:cubicBezTo>
                  <a:pt x="63539" y="12093"/>
                  <a:pt x="63526" y="12082"/>
                  <a:pt x="63526" y="12063"/>
                </a:cubicBezTo>
                <a:cubicBezTo>
                  <a:pt x="63526" y="12035"/>
                  <a:pt x="63557" y="12011"/>
                  <a:pt x="63593" y="12011"/>
                </a:cubicBezTo>
                <a:close/>
                <a:moveTo>
                  <a:pt x="22857" y="12311"/>
                </a:moveTo>
                <a:cubicBezTo>
                  <a:pt x="22926" y="12311"/>
                  <a:pt x="22901" y="12346"/>
                  <a:pt x="22779" y="12429"/>
                </a:cubicBezTo>
                <a:cubicBezTo>
                  <a:pt x="22720" y="12470"/>
                  <a:pt x="22689" y="12491"/>
                  <a:pt x="22675" y="12491"/>
                </a:cubicBezTo>
                <a:cubicBezTo>
                  <a:pt x="22660" y="12491"/>
                  <a:pt x="22662" y="12469"/>
                  <a:pt x="22670" y="12424"/>
                </a:cubicBezTo>
                <a:cubicBezTo>
                  <a:pt x="22679" y="12372"/>
                  <a:pt x="22731" y="12326"/>
                  <a:pt x="22792" y="12317"/>
                </a:cubicBezTo>
                <a:cubicBezTo>
                  <a:pt x="22819" y="12313"/>
                  <a:pt x="22841" y="12311"/>
                  <a:pt x="22857" y="12311"/>
                </a:cubicBezTo>
                <a:close/>
                <a:moveTo>
                  <a:pt x="22052" y="12449"/>
                </a:moveTo>
                <a:cubicBezTo>
                  <a:pt x="22079" y="12449"/>
                  <a:pt x="22016" y="12569"/>
                  <a:pt x="21945" y="12636"/>
                </a:cubicBezTo>
                <a:cubicBezTo>
                  <a:pt x="21900" y="12678"/>
                  <a:pt x="21876" y="12701"/>
                  <a:pt x="21871" y="12701"/>
                </a:cubicBezTo>
                <a:cubicBezTo>
                  <a:pt x="21865" y="12701"/>
                  <a:pt x="21883" y="12671"/>
                  <a:pt x="21924" y="12608"/>
                </a:cubicBezTo>
                <a:cubicBezTo>
                  <a:pt x="21954" y="12557"/>
                  <a:pt x="21986" y="12511"/>
                  <a:pt x="22024" y="12466"/>
                </a:cubicBezTo>
                <a:cubicBezTo>
                  <a:pt x="22038" y="12454"/>
                  <a:pt x="22047" y="12449"/>
                  <a:pt x="22052" y="12449"/>
                </a:cubicBezTo>
                <a:close/>
                <a:moveTo>
                  <a:pt x="46558" y="12444"/>
                </a:moveTo>
                <a:cubicBezTo>
                  <a:pt x="46572" y="12444"/>
                  <a:pt x="46603" y="12486"/>
                  <a:pt x="46639" y="12557"/>
                </a:cubicBezTo>
                <a:cubicBezTo>
                  <a:pt x="46687" y="12652"/>
                  <a:pt x="46727" y="12764"/>
                  <a:pt x="46727" y="12806"/>
                </a:cubicBezTo>
                <a:cubicBezTo>
                  <a:pt x="46727" y="12817"/>
                  <a:pt x="46725" y="12822"/>
                  <a:pt x="46720" y="12822"/>
                </a:cubicBezTo>
                <a:cubicBezTo>
                  <a:pt x="46706" y="12822"/>
                  <a:pt x="46675" y="12778"/>
                  <a:pt x="46639" y="12706"/>
                </a:cubicBezTo>
                <a:cubicBezTo>
                  <a:pt x="46591" y="12612"/>
                  <a:pt x="46551" y="12497"/>
                  <a:pt x="46551" y="12458"/>
                </a:cubicBezTo>
                <a:cubicBezTo>
                  <a:pt x="46551" y="12448"/>
                  <a:pt x="46553" y="12444"/>
                  <a:pt x="46558" y="12444"/>
                </a:cubicBezTo>
                <a:close/>
                <a:moveTo>
                  <a:pt x="61153" y="13203"/>
                </a:moveTo>
                <a:cubicBezTo>
                  <a:pt x="61225" y="13203"/>
                  <a:pt x="61216" y="13224"/>
                  <a:pt x="61122" y="13276"/>
                </a:cubicBezTo>
                <a:cubicBezTo>
                  <a:pt x="61053" y="13317"/>
                  <a:pt x="60949" y="13351"/>
                  <a:pt x="60896" y="13351"/>
                </a:cubicBezTo>
                <a:cubicBezTo>
                  <a:pt x="60825" y="13351"/>
                  <a:pt x="60834" y="13330"/>
                  <a:pt x="60928" y="13276"/>
                </a:cubicBezTo>
                <a:cubicBezTo>
                  <a:pt x="60996" y="13237"/>
                  <a:pt x="61101" y="13203"/>
                  <a:pt x="61153" y="13203"/>
                </a:cubicBezTo>
                <a:close/>
                <a:moveTo>
                  <a:pt x="60261" y="13371"/>
                </a:moveTo>
                <a:cubicBezTo>
                  <a:pt x="60278" y="13371"/>
                  <a:pt x="60305" y="13376"/>
                  <a:pt x="60341" y="13387"/>
                </a:cubicBezTo>
                <a:cubicBezTo>
                  <a:pt x="60398" y="13403"/>
                  <a:pt x="60428" y="13427"/>
                  <a:pt x="60411" y="13440"/>
                </a:cubicBezTo>
                <a:cubicBezTo>
                  <a:pt x="60404" y="13446"/>
                  <a:pt x="60393" y="13448"/>
                  <a:pt x="60380" y="13448"/>
                </a:cubicBezTo>
                <a:cubicBezTo>
                  <a:pt x="60359" y="13448"/>
                  <a:pt x="60333" y="13442"/>
                  <a:pt x="60310" y="13431"/>
                </a:cubicBezTo>
                <a:cubicBezTo>
                  <a:pt x="60235" y="13396"/>
                  <a:pt x="60222" y="13371"/>
                  <a:pt x="60261" y="13371"/>
                </a:cubicBezTo>
                <a:close/>
                <a:moveTo>
                  <a:pt x="55629" y="13449"/>
                </a:moveTo>
                <a:cubicBezTo>
                  <a:pt x="55666" y="13449"/>
                  <a:pt x="55694" y="13470"/>
                  <a:pt x="55694" y="13499"/>
                </a:cubicBezTo>
                <a:cubicBezTo>
                  <a:pt x="55694" y="13528"/>
                  <a:pt x="55666" y="13549"/>
                  <a:pt x="55629" y="13549"/>
                </a:cubicBezTo>
                <a:cubicBezTo>
                  <a:pt x="55591" y="13549"/>
                  <a:pt x="55563" y="13527"/>
                  <a:pt x="55563" y="13499"/>
                </a:cubicBezTo>
                <a:cubicBezTo>
                  <a:pt x="55563" y="13470"/>
                  <a:pt x="55591" y="13449"/>
                  <a:pt x="55629" y="13449"/>
                </a:cubicBezTo>
                <a:close/>
                <a:moveTo>
                  <a:pt x="60598" y="13521"/>
                </a:moveTo>
                <a:cubicBezTo>
                  <a:pt x="60622" y="13521"/>
                  <a:pt x="60646" y="13531"/>
                  <a:pt x="60663" y="13551"/>
                </a:cubicBezTo>
                <a:cubicBezTo>
                  <a:pt x="60686" y="13579"/>
                  <a:pt x="60661" y="13600"/>
                  <a:pt x="60604" y="13600"/>
                </a:cubicBezTo>
                <a:cubicBezTo>
                  <a:pt x="60490" y="13600"/>
                  <a:pt x="60474" y="13570"/>
                  <a:pt x="60561" y="13530"/>
                </a:cubicBezTo>
                <a:cubicBezTo>
                  <a:pt x="60572" y="13524"/>
                  <a:pt x="60585" y="13521"/>
                  <a:pt x="60598" y="13521"/>
                </a:cubicBezTo>
                <a:close/>
                <a:moveTo>
                  <a:pt x="20548" y="13605"/>
                </a:moveTo>
                <a:cubicBezTo>
                  <a:pt x="20557" y="13605"/>
                  <a:pt x="20564" y="13607"/>
                  <a:pt x="20569" y="13611"/>
                </a:cubicBezTo>
                <a:cubicBezTo>
                  <a:pt x="20588" y="13625"/>
                  <a:pt x="20551" y="13654"/>
                  <a:pt x="20488" y="13672"/>
                </a:cubicBezTo>
                <a:cubicBezTo>
                  <a:pt x="20452" y="13682"/>
                  <a:pt x="20429" y="13688"/>
                  <a:pt x="20417" y="13688"/>
                </a:cubicBezTo>
                <a:cubicBezTo>
                  <a:pt x="20399" y="13688"/>
                  <a:pt x="20412" y="13674"/>
                  <a:pt x="20452" y="13643"/>
                </a:cubicBezTo>
                <a:cubicBezTo>
                  <a:pt x="20485" y="13619"/>
                  <a:pt x="20523" y="13605"/>
                  <a:pt x="20548" y="13605"/>
                </a:cubicBezTo>
                <a:close/>
                <a:moveTo>
                  <a:pt x="56298" y="13970"/>
                </a:moveTo>
                <a:cubicBezTo>
                  <a:pt x="56318" y="13970"/>
                  <a:pt x="56323" y="14000"/>
                  <a:pt x="56308" y="14046"/>
                </a:cubicBezTo>
                <a:cubicBezTo>
                  <a:pt x="56285" y="14111"/>
                  <a:pt x="56261" y="14145"/>
                  <a:pt x="56245" y="14145"/>
                </a:cubicBezTo>
                <a:cubicBezTo>
                  <a:pt x="56231" y="14145"/>
                  <a:pt x="56222" y="14122"/>
                  <a:pt x="56222" y="14075"/>
                </a:cubicBezTo>
                <a:cubicBezTo>
                  <a:pt x="56224" y="14033"/>
                  <a:pt x="56246" y="13996"/>
                  <a:pt x="56282" y="13975"/>
                </a:cubicBezTo>
                <a:cubicBezTo>
                  <a:pt x="56288" y="13972"/>
                  <a:pt x="56293" y="13970"/>
                  <a:pt x="56298" y="13970"/>
                </a:cubicBezTo>
                <a:close/>
                <a:moveTo>
                  <a:pt x="28434" y="14542"/>
                </a:moveTo>
                <a:cubicBezTo>
                  <a:pt x="28441" y="14542"/>
                  <a:pt x="28422" y="14562"/>
                  <a:pt x="28378" y="14604"/>
                </a:cubicBezTo>
                <a:cubicBezTo>
                  <a:pt x="28316" y="14663"/>
                  <a:pt x="28272" y="14694"/>
                  <a:pt x="28250" y="14694"/>
                </a:cubicBezTo>
                <a:cubicBezTo>
                  <a:pt x="28240" y="14694"/>
                  <a:pt x="28235" y="14688"/>
                  <a:pt x="28235" y="14675"/>
                </a:cubicBezTo>
                <a:cubicBezTo>
                  <a:pt x="28235" y="14664"/>
                  <a:pt x="28288" y="14624"/>
                  <a:pt x="28351" y="14588"/>
                </a:cubicBezTo>
                <a:cubicBezTo>
                  <a:pt x="28401" y="14558"/>
                  <a:pt x="28428" y="14542"/>
                  <a:pt x="28434" y="14542"/>
                </a:cubicBezTo>
                <a:close/>
                <a:moveTo>
                  <a:pt x="28170" y="14794"/>
                </a:moveTo>
                <a:cubicBezTo>
                  <a:pt x="28177" y="14794"/>
                  <a:pt x="28157" y="14814"/>
                  <a:pt x="28114" y="14855"/>
                </a:cubicBezTo>
                <a:cubicBezTo>
                  <a:pt x="28053" y="14914"/>
                  <a:pt x="28008" y="14945"/>
                  <a:pt x="27986" y="14945"/>
                </a:cubicBezTo>
                <a:cubicBezTo>
                  <a:pt x="27976" y="14945"/>
                  <a:pt x="27971" y="14938"/>
                  <a:pt x="27971" y="14925"/>
                </a:cubicBezTo>
                <a:cubicBezTo>
                  <a:pt x="27971" y="14916"/>
                  <a:pt x="28024" y="14876"/>
                  <a:pt x="28087" y="14839"/>
                </a:cubicBezTo>
                <a:cubicBezTo>
                  <a:pt x="28137" y="14809"/>
                  <a:pt x="28164" y="14794"/>
                  <a:pt x="28170" y="14794"/>
                </a:cubicBezTo>
                <a:close/>
                <a:moveTo>
                  <a:pt x="26239" y="15857"/>
                </a:moveTo>
                <a:cubicBezTo>
                  <a:pt x="26244" y="15857"/>
                  <a:pt x="26248" y="15858"/>
                  <a:pt x="26251" y="15861"/>
                </a:cubicBezTo>
                <a:cubicBezTo>
                  <a:pt x="26271" y="15874"/>
                  <a:pt x="26248" y="15915"/>
                  <a:pt x="26204" y="15947"/>
                </a:cubicBezTo>
                <a:cubicBezTo>
                  <a:pt x="26175" y="15970"/>
                  <a:pt x="26158" y="15981"/>
                  <a:pt x="26151" y="15981"/>
                </a:cubicBezTo>
                <a:cubicBezTo>
                  <a:pt x="26141" y="15981"/>
                  <a:pt x="26148" y="15962"/>
                  <a:pt x="26169" y="15922"/>
                </a:cubicBezTo>
                <a:cubicBezTo>
                  <a:pt x="26190" y="15883"/>
                  <a:pt x="26219" y="15857"/>
                  <a:pt x="26239" y="15857"/>
                </a:cubicBezTo>
                <a:close/>
                <a:moveTo>
                  <a:pt x="15795" y="16500"/>
                </a:moveTo>
                <a:cubicBezTo>
                  <a:pt x="15833" y="16500"/>
                  <a:pt x="15848" y="16509"/>
                  <a:pt x="15828" y="16523"/>
                </a:cubicBezTo>
                <a:cubicBezTo>
                  <a:pt x="15805" y="16540"/>
                  <a:pt x="15744" y="16558"/>
                  <a:pt x="15688" y="16564"/>
                </a:cubicBezTo>
                <a:cubicBezTo>
                  <a:pt x="15678" y="16565"/>
                  <a:pt x="15669" y="16565"/>
                  <a:pt x="15661" y="16565"/>
                </a:cubicBezTo>
                <a:cubicBezTo>
                  <a:pt x="15624" y="16565"/>
                  <a:pt x="15609" y="16556"/>
                  <a:pt x="15628" y="16541"/>
                </a:cubicBezTo>
                <a:cubicBezTo>
                  <a:pt x="15650" y="16525"/>
                  <a:pt x="15713" y="16507"/>
                  <a:pt x="15770" y="16501"/>
                </a:cubicBezTo>
                <a:cubicBezTo>
                  <a:pt x="15779" y="16500"/>
                  <a:pt x="15788" y="16500"/>
                  <a:pt x="15795" y="16500"/>
                </a:cubicBezTo>
                <a:close/>
                <a:moveTo>
                  <a:pt x="23061" y="17398"/>
                </a:moveTo>
                <a:cubicBezTo>
                  <a:pt x="23083" y="17398"/>
                  <a:pt x="23088" y="17408"/>
                  <a:pt x="23073" y="17426"/>
                </a:cubicBezTo>
                <a:cubicBezTo>
                  <a:pt x="23046" y="17456"/>
                  <a:pt x="23009" y="17474"/>
                  <a:pt x="22968" y="17476"/>
                </a:cubicBezTo>
                <a:cubicBezTo>
                  <a:pt x="22874" y="17476"/>
                  <a:pt x="22894" y="17440"/>
                  <a:pt x="23006" y="17407"/>
                </a:cubicBezTo>
                <a:lnTo>
                  <a:pt x="23007" y="17408"/>
                </a:lnTo>
                <a:cubicBezTo>
                  <a:pt x="23030" y="17401"/>
                  <a:pt x="23048" y="17398"/>
                  <a:pt x="23061" y="17398"/>
                </a:cubicBezTo>
                <a:close/>
                <a:moveTo>
                  <a:pt x="20700" y="18617"/>
                </a:moveTo>
                <a:cubicBezTo>
                  <a:pt x="20727" y="18617"/>
                  <a:pt x="20712" y="18650"/>
                  <a:pt x="20666" y="18692"/>
                </a:cubicBezTo>
                <a:cubicBezTo>
                  <a:pt x="20621" y="18735"/>
                  <a:pt x="20557" y="18768"/>
                  <a:pt x="20523" y="18768"/>
                </a:cubicBezTo>
                <a:cubicBezTo>
                  <a:pt x="20487" y="18768"/>
                  <a:pt x="20502" y="18735"/>
                  <a:pt x="20557" y="18692"/>
                </a:cubicBezTo>
                <a:cubicBezTo>
                  <a:pt x="20611" y="18650"/>
                  <a:pt x="20675" y="18617"/>
                  <a:pt x="20700" y="18617"/>
                </a:cubicBezTo>
                <a:close/>
                <a:moveTo>
                  <a:pt x="60598" y="20505"/>
                </a:moveTo>
                <a:cubicBezTo>
                  <a:pt x="60653" y="20505"/>
                  <a:pt x="60698" y="20526"/>
                  <a:pt x="60698" y="20554"/>
                </a:cubicBezTo>
                <a:cubicBezTo>
                  <a:pt x="60698" y="20582"/>
                  <a:pt x="60655" y="20603"/>
                  <a:pt x="60598" y="20603"/>
                </a:cubicBezTo>
                <a:cubicBezTo>
                  <a:pt x="60541" y="20603"/>
                  <a:pt x="60496" y="20582"/>
                  <a:pt x="60496" y="20554"/>
                </a:cubicBezTo>
                <a:cubicBezTo>
                  <a:pt x="60496" y="20526"/>
                  <a:pt x="60541" y="20505"/>
                  <a:pt x="60598" y="20505"/>
                </a:cubicBezTo>
                <a:close/>
                <a:moveTo>
                  <a:pt x="57438" y="20774"/>
                </a:moveTo>
                <a:cubicBezTo>
                  <a:pt x="57457" y="20774"/>
                  <a:pt x="57470" y="20785"/>
                  <a:pt x="57470" y="20803"/>
                </a:cubicBezTo>
                <a:cubicBezTo>
                  <a:pt x="57470" y="20832"/>
                  <a:pt x="57440" y="20856"/>
                  <a:pt x="57404" y="20856"/>
                </a:cubicBezTo>
                <a:cubicBezTo>
                  <a:pt x="57369" y="20856"/>
                  <a:pt x="57339" y="20847"/>
                  <a:pt x="57339" y="20833"/>
                </a:cubicBezTo>
                <a:cubicBezTo>
                  <a:pt x="57339" y="20821"/>
                  <a:pt x="57367" y="20799"/>
                  <a:pt x="57404" y="20782"/>
                </a:cubicBezTo>
                <a:cubicBezTo>
                  <a:pt x="57416" y="20776"/>
                  <a:pt x="57428" y="20774"/>
                  <a:pt x="57438" y="20774"/>
                </a:cubicBezTo>
                <a:close/>
                <a:moveTo>
                  <a:pt x="6382" y="21797"/>
                </a:moveTo>
                <a:cubicBezTo>
                  <a:pt x="6389" y="21797"/>
                  <a:pt x="6369" y="21817"/>
                  <a:pt x="6325" y="21858"/>
                </a:cubicBezTo>
                <a:cubicBezTo>
                  <a:pt x="6264" y="21917"/>
                  <a:pt x="6219" y="21948"/>
                  <a:pt x="6197" y="21948"/>
                </a:cubicBezTo>
                <a:cubicBezTo>
                  <a:pt x="6187" y="21948"/>
                  <a:pt x="6182" y="21942"/>
                  <a:pt x="6182" y="21930"/>
                </a:cubicBezTo>
                <a:cubicBezTo>
                  <a:pt x="6182" y="21920"/>
                  <a:pt x="6235" y="21879"/>
                  <a:pt x="6298" y="21842"/>
                </a:cubicBezTo>
                <a:cubicBezTo>
                  <a:pt x="6348" y="21813"/>
                  <a:pt x="6375" y="21797"/>
                  <a:pt x="6382" y="21797"/>
                </a:cubicBezTo>
                <a:close/>
                <a:moveTo>
                  <a:pt x="4467" y="23685"/>
                </a:moveTo>
                <a:cubicBezTo>
                  <a:pt x="4504" y="23685"/>
                  <a:pt x="4533" y="23706"/>
                  <a:pt x="4533" y="23734"/>
                </a:cubicBezTo>
                <a:cubicBezTo>
                  <a:pt x="4533" y="23763"/>
                  <a:pt x="4506" y="23785"/>
                  <a:pt x="4467" y="23785"/>
                </a:cubicBezTo>
                <a:cubicBezTo>
                  <a:pt x="4430" y="23785"/>
                  <a:pt x="4401" y="23763"/>
                  <a:pt x="4401" y="23734"/>
                </a:cubicBezTo>
                <a:cubicBezTo>
                  <a:pt x="4401" y="23706"/>
                  <a:pt x="4430" y="23685"/>
                  <a:pt x="4467" y="23685"/>
                </a:cubicBezTo>
                <a:close/>
                <a:moveTo>
                  <a:pt x="3469" y="23818"/>
                </a:moveTo>
                <a:cubicBezTo>
                  <a:pt x="3502" y="23818"/>
                  <a:pt x="3524" y="23834"/>
                  <a:pt x="3524" y="23863"/>
                </a:cubicBezTo>
                <a:cubicBezTo>
                  <a:pt x="3524" y="23889"/>
                  <a:pt x="3503" y="23905"/>
                  <a:pt x="3471" y="23905"/>
                </a:cubicBezTo>
                <a:cubicBezTo>
                  <a:pt x="3460" y="23905"/>
                  <a:pt x="3449" y="23904"/>
                  <a:pt x="3436" y="23900"/>
                </a:cubicBezTo>
                <a:cubicBezTo>
                  <a:pt x="3385" y="23883"/>
                  <a:pt x="3348" y="23867"/>
                  <a:pt x="3348" y="23860"/>
                </a:cubicBezTo>
                <a:cubicBezTo>
                  <a:pt x="3348" y="23851"/>
                  <a:pt x="3385" y="23836"/>
                  <a:pt x="3436" y="23822"/>
                </a:cubicBezTo>
                <a:cubicBezTo>
                  <a:pt x="3448" y="23819"/>
                  <a:pt x="3459" y="23818"/>
                  <a:pt x="3469" y="23818"/>
                </a:cubicBezTo>
                <a:close/>
                <a:moveTo>
                  <a:pt x="2527" y="24182"/>
                </a:moveTo>
                <a:cubicBezTo>
                  <a:pt x="2582" y="24182"/>
                  <a:pt x="2627" y="24191"/>
                  <a:pt x="2627" y="24203"/>
                </a:cubicBezTo>
                <a:cubicBezTo>
                  <a:pt x="2627" y="24215"/>
                  <a:pt x="2584" y="24237"/>
                  <a:pt x="2527" y="24252"/>
                </a:cubicBezTo>
                <a:cubicBezTo>
                  <a:pt x="2508" y="24258"/>
                  <a:pt x="2490" y="24260"/>
                  <a:pt x="2475" y="24260"/>
                </a:cubicBezTo>
                <a:cubicBezTo>
                  <a:pt x="2446" y="24260"/>
                  <a:pt x="2427" y="24250"/>
                  <a:pt x="2427" y="24231"/>
                </a:cubicBezTo>
                <a:cubicBezTo>
                  <a:pt x="2427" y="24203"/>
                  <a:pt x="2470" y="24182"/>
                  <a:pt x="2527" y="24182"/>
                </a:cubicBezTo>
                <a:close/>
                <a:moveTo>
                  <a:pt x="2393" y="24539"/>
                </a:moveTo>
                <a:cubicBezTo>
                  <a:pt x="2397" y="24539"/>
                  <a:pt x="2401" y="24540"/>
                  <a:pt x="2405" y="24543"/>
                </a:cubicBezTo>
                <a:cubicBezTo>
                  <a:pt x="2427" y="24562"/>
                  <a:pt x="2430" y="24603"/>
                  <a:pt x="2411" y="24640"/>
                </a:cubicBezTo>
                <a:cubicBezTo>
                  <a:pt x="2403" y="24655"/>
                  <a:pt x="2396" y="24663"/>
                  <a:pt x="2389" y="24663"/>
                </a:cubicBezTo>
                <a:cubicBezTo>
                  <a:pt x="2380" y="24663"/>
                  <a:pt x="2372" y="24645"/>
                  <a:pt x="2370" y="24610"/>
                </a:cubicBezTo>
                <a:cubicBezTo>
                  <a:pt x="2367" y="24567"/>
                  <a:pt x="2377" y="24539"/>
                  <a:pt x="2393" y="24539"/>
                </a:cubicBezTo>
                <a:close/>
                <a:moveTo>
                  <a:pt x="403" y="25036"/>
                </a:moveTo>
                <a:cubicBezTo>
                  <a:pt x="412" y="25036"/>
                  <a:pt x="430" y="25043"/>
                  <a:pt x="457" y="25056"/>
                </a:cubicBezTo>
                <a:cubicBezTo>
                  <a:pt x="493" y="25073"/>
                  <a:pt x="517" y="25106"/>
                  <a:pt x="520" y="25144"/>
                </a:cubicBezTo>
                <a:cubicBezTo>
                  <a:pt x="520" y="25161"/>
                  <a:pt x="515" y="25169"/>
                  <a:pt x="507" y="25169"/>
                </a:cubicBezTo>
                <a:cubicBezTo>
                  <a:pt x="496" y="25169"/>
                  <a:pt x="479" y="25155"/>
                  <a:pt x="456" y="25128"/>
                </a:cubicBezTo>
                <a:cubicBezTo>
                  <a:pt x="402" y="25065"/>
                  <a:pt x="384" y="25036"/>
                  <a:pt x="403" y="25036"/>
                </a:cubicBezTo>
                <a:close/>
                <a:moveTo>
                  <a:pt x="1471" y="25076"/>
                </a:moveTo>
                <a:cubicBezTo>
                  <a:pt x="1487" y="25076"/>
                  <a:pt x="1515" y="25098"/>
                  <a:pt x="1539" y="25126"/>
                </a:cubicBezTo>
                <a:cubicBezTo>
                  <a:pt x="1562" y="25155"/>
                  <a:pt x="1548" y="25176"/>
                  <a:pt x="1511" y="25176"/>
                </a:cubicBezTo>
                <a:cubicBezTo>
                  <a:pt x="1474" y="25176"/>
                  <a:pt x="1442" y="25153"/>
                  <a:pt x="1442" y="25126"/>
                </a:cubicBezTo>
                <a:cubicBezTo>
                  <a:pt x="1442" y="25098"/>
                  <a:pt x="1454" y="25076"/>
                  <a:pt x="1471" y="25076"/>
                </a:cubicBezTo>
                <a:close/>
                <a:moveTo>
                  <a:pt x="43299" y="0"/>
                </a:moveTo>
                <a:cubicBezTo>
                  <a:pt x="43291" y="0"/>
                  <a:pt x="43280" y="8"/>
                  <a:pt x="43266" y="23"/>
                </a:cubicBezTo>
                <a:cubicBezTo>
                  <a:pt x="43236" y="56"/>
                  <a:pt x="43158" y="73"/>
                  <a:pt x="43091" y="73"/>
                </a:cubicBezTo>
                <a:cubicBezTo>
                  <a:pt x="43033" y="73"/>
                  <a:pt x="42984" y="60"/>
                  <a:pt x="42984" y="32"/>
                </a:cubicBezTo>
                <a:cubicBezTo>
                  <a:pt x="42984" y="26"/>
                  <a:pt x="42975" y="23"/>
                  <a:pt x="42958" y="23"/>
                </a:cubicBezTo>
                <a:cubicBezTo>
                  <a:pt x="42921" y="23"/>
                  <a:pt x="42847" y="38"/>
                  <a:pt x="42765" y="64"/>
                </a:cubicBezTo>
                <a:cubicBezTo>
                  <a:pt x="42676" y="91"/>
                  <a:pt x="42612" y="104"/>
                  <a:pt x="42563" y="104"/>
                </a:cubicBezTo>
                <a:cubicBezTo>
                  <a:pt x="42526" y="104"/>
                  <a:pt x="42498" y="96"/>
                  <a:pt x="42477" y="80"/>
                </a:cubicBezTo>
                <a:cubicBezTo>
                  <a:pt x="42450" y="59"/>
                  <a:pt x="42369" y="50"/>
                  <a:pt x="42271" y="50"/>
                </a:cubicBezTo>
                <a:cubicBezTo>
                  <a:pt x="42047" y="50"/>
                  <a:pt x="41735" y="96"/>
                  <a:pt x="41776" y="146"/>
                </a:cubicBezTo>
                <a:cubicBezTo>
                  <a:pt x="41787" y="159"/>
                  <a:pt x="41783" y="165"/>
                  <a:pt x="41768" y="165"/>
                </a:cubicBezTo>
                <a:cubicBezTo>
                  <a:pt x="41750" y="165"/>
                  <a:pt x="41716" y="156"/>
                  <a:pt x="41671" y="138"/>
                </a:cubicBezTo>
                <a:cubicBezTo>
                  <a:pt x="41619" y="117"/>
                  <a:pt x="41585" y="107"/>
                  <a:pt x="41569" y="107"/>
                </a:cubicBezTo>
                <a:cubicBezTo>
                  <a:pt x="41554" y="107"/>
                  <a:pt x="41554" y="116"/>
                  <a:pt x="41568" y="134"/>
                </a:cubicBezTo>
                <a:cubicBezTo>
                  <a:pt x="41595" y="167"/>
                  <a:pt x="41558" y="189"/>
                  <a:pt x="41477" y="189"/>
                </a:cubicBezTo>
                <a:cubicBezTo>
                  <a:pt x="41403" y="189"/>
                  <a:pt x="41341" y="207"/>
                  <a:pt x="41341" y="229"/>
                </a:cubicBezTo>
                <a:cubicBezTo>
                  <a:pt x="41341" y="250"/>
                  <a:pt x="41244" y="274"/>
                  <a:pt x="41132" y="280"/>
                </a:cubicBezTo>
                <a:cubicBezTo>
                  <a:pt x="41019" y="287"/>
                  <a:pt x="40897" y="320"/>
                  <a:pt x="40868" y="352"/>
                </a:cubicBezTo>
                <a:cubicBezTo>
                  <a:pt x="40850" y="372"/>
                  <a:pt x="40834" y="383"/>
                  <a:pt x="40824" y="383"/>
                </a:cubicBezTo>
                <a:cubicBezTo>
                  <a:pt x="40819" y="383"/>
                  <a:pt x="40816" y="380"/>
                  <a:pt x="40816" y="372"/>
                </a:cubicBezTo>
                <a:cubicBezTo>
                  <a:pt x="40816" y="365"/>
                  <a:pt x="40808" y="362"/>
                  <a:pt x="40794" y="362"/>
                </a:cubicBezTo>
                <a:cubicBezTo>
                  <a:pt x="40768" y="362"/>
                  <a:pt x="40721" y="374"/>
                  <a:pt x="40668" y="396"/>
                </a:cubicBezTo>
                <a:cubicBezTo>
                  <a:pt x="40597" y="426"/>
                  <a:pt x="40521" y="447"/>
                  <a:pt x="40484" y="447"/>
                </a:cubicBezTo>
                <a:cubicBezTo>
                  <a:pt x="40478" y="447"/>
                  <a:pt x="40474" y="447"/>
                  <a:pt x="40470" y="446"/>
                </a:cubicBezTo>
                <a:cubicBezTo>
                  <a:pt x="40468" y="445"/>
                  <a:pt x="40465" y="445"/>
                  <a:pt x="40463" y="445"/>
                </a:cubicBezTo>
                <a:cubicBezTo>
                  <a:pt x="40440" y="445"/>
                  <a:pt x="40419" y="464"/>
                  <a:pt x="40421" y="489"/>
                </a:cubicBezTo>
                <a:cubicBezTo>
                  <a:pt x="40421" y="514"/>
                  <a:pt x="40387" y="529"/>
                  <a:pt x="40338" y="529"/>
                </a:cubicBezTo>
                <a:cubicBezTo>
                  <a:pt x="40326" y="529"/>
                  <a:pt x="40312" y="528"/>
                  <a:pt x="40298" y="526"/>
                </a:cubicBezTo>
                <a:cubicBezTo>
                  <a:pt x="40287" y="525"/>
                  <a:pt x="40276" y="525"/>
                  <a:pt x="40264" y="525"/>
                </a:cubicBezTo>
                <a:cubicBezTo>
                  <a:pt x="40195" y="525"/>
                  <a:pt x="40127" y="544"/>
                  <a:pt x="40065" y="578"/>
                </a:cubicBezTo>
                <a:cubicBezTo>
                  <a:pt x="40007" y="616"/>
                  <a:pt x="39880" y="647"/>
                  <a:pt x="39794" y="647"/>
                </a:cubicBezTo>
                <a:cubicBezTo>
                  <a:pt x="39700" y="647"/>
                  <a:pt x="39649" y="669"/>
                  <a:pt x="39675" y="699"/>
                </a:cubicBezTo>
                <a:cubicBezTo>
                  <a:pt x="39691" y="719"/>
                  <a:pt x="39686" y="729"/>
                  <a:pt x="39663" y="729"/>
                </a:cubicBezTo>
                <a:cubicBezTo>
                  <a:pt x="39651" y="729"/>
                  <a:pt x="39634" y="726"/>
                  <a:pt x="39612" y="720"/>
                </a:cubicBezTo>
                <a:cubicBezTo>
                  <a:pt x="39595" y="715"/>
                  <a:pt x="39578" y="713"/>
                  <a:pt x="39561" y="713"/>
                </a:cubicBezTo>
                <a:cubicBezTo>
                  <a:pt x="39519" y="713"/>
                  <a:pt x="39481" y="726"/>
                  <a:pt x="39467" y="749"/>
                </a:cubicBezTo>
                <a:cubicBezTo>
                  <a:pt x="39461" y="758"/>
                  <a:pt x="39457" y="763"/>
                  <a:pt x="39454" y="763"/>
                </a:cubicBezTo>
                <a:cubicBezTo>
                  <a:pt x="39447" y="763"/>
                  <a:pt x="39448" y="740"/>
                  <a:pt x="39458" y="701"/>
                </a:cubicBezTo>
                <a:cubicBezTo>
                  <a:pt x="39474" y="644"/>
                  <a:pt x="39464" y="614"/>
                  <a:pt x="39429" y="614"/>
                </a:cubicBezTo>
                <a:cubicBezTo>
                  <a:pt x="39421" y="614"/>
                  <a:pt x="39412" y="616"/>
                  <a:pt x="39401" y="619"/>
                </a:cubicBezTo>
                <a:cubicBezTo>
                  <a:pt x="39391" y="622"/>
                  <a:pt x="39380" y="623"/>
                  <a:pt x="39368" y="623"/>
                </a:cubicBezTo>
                <a:cubicBezTo>
                  <a:pt x="39331" y="623"/>
                  <a:pt x="39290" y="609"/>
                  <a:pt x="39273" y="587"/>
                </a:cubicBezTo>
                <a:cubicBezTo>
                  <a:pt x="39252" y="561"/>
                  <a:pt x="39176" y="538"/>
                  <a:pt x="39099" y="538"/>
                </a:cubicBezTo>
                <a:cubicBezTo>
                  <a:pt x="39094" y="538"/>
                  <a:pt x="39090" y="538"/>
                  <a:pt x="39085" y="538"/>
                </a:cubicBezTo>
                <a:cubicBezTo>
                  <a:pt x="38948" y="543"/>
                  <a:pt x="38946" y="544"/>
                  <a:pt x="39073" y="586"/>
                </a:cubicBezTo>
                <a:cubicBezTo>
                  <a:pt x="39179" y="620"/>
                  <a:pt x="39184" y="628"/>
                  <a:pt x="39091" y="631"/>
                </a:cubicBezTo>
                <a:cubicBezTo>
                  <a:pt x="39089" y="631"/>
                  <a:pt x="39087" y="631"/>
                  <a:pt x="39085" y="631"/>
                </a:cubicBezTo>
                <a:cubicBezTo>
                  <a:pt x="39024" y="631"/>
                  <a:pt x="38960" y="610"/>
                  <a:pt x="38940" y="586"/>
                </a:cubicBezTo>
                <a:cubicBezTo>
                  <a:pt x="38927" y="568"/>
                  <a:pt x="38896" y="558"/>
                  <a:pt x="38860" y="558"/>
                </a:cubicBezTo>
                <a:cubicBezTo>
                  <a:pt x="38842" y="558"/>
                  <a:pt x="38822" y="561"/>
                  <a:pt x="38803" y="566"/>
                </a:cubicBezTo>
                <a:cubicBezTo>
                  <a:pt x="38728" y="587"/>
                  <a:pt x="38722" y="613"/>
                  <a:pt x="38781" y="666"/>
                </a:cubicBezTo>
                <a:cubicBezTo>
                  <a:pt x="38822" y="704"/>
                  <a:pt x="38843" y="749"/>
                  <a:pt x="38825" y="763"/>
                </a:cubicBezTo>
                <a:cubicBezTo>
                  <a:pt x="38821" y="766"/>
                  <a:pt x="38816" y="768"/>
                  <a:pt x="38809" y="768"/>
                </a:cubicBezTo>
                <a:cubicBezTo>
                  <a:pt x="38785" y="768"/>
                  <a:pt x="38747" y="749"/>
                  <a:pt x="38712" y="716"/>
                </a:cubicBezTo>
                <a:cubicBezTo>
                  <a:pt x="38682" y="688"/>
                  <a:pt x="38660" y="673"/>
                  <a:pt x="38634" y="673"/>
                </a:cubicBezTo>
                <a:cubicBezTo>
                  <a:pt x="38600" y="673"/>
                  <a:pt x="38560" y="698"/>
                  <a:pt x="38490" y="752"/>
                </a:cubicBezTo>
                <a:cubicBezTo>
                  <a:pt x="38339" y="865"/>
                  <a:pt x="38284" y="983"/>
                  <a:pt x="38382" y="983"/>
                </a:cubicBezTo>
                <a:cubicBezTo>
                  <a:pt x="38418" y="983"/>
                  <a:pt x="38445" y="962"/>
                  <a:pt x="38445" y="934"/>
                </a:cubicBezTo>
                <a:cubicBezTo>
                  <a:pt x="38445" y="905"/>
                  <a:pt x="38530" y="883"/>
                  <a:pt x="38630" y="883"/>
                </a:cubicBezTo>
                <a:cubicBezTo>
                  <a:pt x="38730" y="883"/>
                  <a:pt x="38876" y="841"/>
                  <a:pt x="38948" y="790"/>
                </a:cubicBezTo>
                <a:cubicBezTo>
                  <a:pt x="39013" y="744"/>
                  <a:pt x="39066" y="723"/>
                  <a:pt x="39127" y="723"/>
                </a:cubicBezTo>
                <a:cubicBezTo>
                  <a:pt x="39157" y="723"/>
                  <a:pt x="39188" y="728"/>
                  <a:pt x="39224" y="738"/>
                </a:cubicBezTo>
                <a:cubicBezTo>
                  <a:pt x="39304" y="760"/>
                  <a:pt x="39367" y="801"/>
                  <a:pt x="39367" y="831"/>
                </a:cubicBezTo>
                <a:cubicBezTo>
                  <a:pt x="39367" y="865"/>
                  <a:pt x="39342" y="882"/>
                  <a:pt x="39311" y="882"/>
                </a:cubicBezTo>
                <a:cubicBezTo>
                  <a:pt x="39276" y="882"/>
                  <a:pt x="39234" y="861"/>
                  <a:pt x="39210" y="822"/>
                </a:cubicBezTo>
                <a:cubicBezTo>
                  <a:pt x="39203" y="809"/>
                  <a:pt x="39197" y="803"/>
                  <a:pt x="39193" y="803"/>
                </a:cubicBezTo>
                <a:cubicBezTo>
                  <a:pt x="39185" y="803"/>
                  <a:pt x="39184" y="823"/>
                  <a:pt x="39190" y="859"/>
                </a:cubicBezTo>
                <a:cubicBezTo>
                  <a:pt x="39199" y="925"/>
                  <a:pt x="39183" y="948"/>
                  <a:pt x="39097" y="948"/>
                </a:cubicBezTo>
                <a:cubicBezTo>
                  <a:pt x="39076" y="948"/>
                  <a:pt x="39052" y="946"/>
                  <a:pt x="39022" y="944"/>
                </a:cubicBezTo>
                <a:cubicBezTo>
                  <a:pt x="39004" y="943"/>
                  <a:pt x="38986" y="942"/>
                  <a:pt x="38968" y="942"/>
                </a:cubicBezTo>
                <a:cubicBezTo>
                  <a:pt x="38895" y="942"/>
                  <a:pt x="38840" y="954"/>
                  <a:pt x="38840" y="974"/>
                </a:cubicBezTo>
                <a:cubicBezTo>
                  <a:pt x="38840" y="999"/>
                  <a:pt x="38706" y="1047"/>
                  <a:pt x="38542" y="1081"/>
                </a:cubicBezTo>
                <a:cubicBezTo>
                  <a:pt x="38379" y="1114"/>
                  <a:pt x="38226" y="1166"/>
                  <a:pt x="38205" y="1195"/>
                </a:cubicBezTo>
                <a:cubicBezTo>
                  <a:pt x="38189" y="1214"/>
                  <a:pt x="38192" y="1224"/>
                  <a:pt x="38213" y="1224"/>
                </a:cubicBezTo>
                <a:cubicBezTo>
                  <a:pt x="38228" y="1224"/>
                  <a:pt x="38253" y="1218"/>
                  <a:pt x="38288" y="1207"/>
                </a:cubicBezTo>
                <a:cubicBezTo>
                  <a:pt x="38424" y="1165"/>
                  <a:pt x="38517" y="1144"/>
                  <a:pt x="38551" y="1144"/>
                </a:cubicBezTo>
                <a:cubicBezTo>
                  <a:pt x="38585" y="1144"/>
                  <a:pt x="38556" y="1166"/>
                  <a:pt x="38445" y="1211"/>
                </a:cubicBezTo>
                <a:cubicBezTo>
                  <a:pt x="38335" y="1255"/>
                  <a:pt x="38258" y="1276"/>
                  <a:pt x="38188" y="1276"/>
                </a:cubicBezTo>
                <a:cubicBezTo>
                  <a:pt x="38147" y="1276"/>
                  <a:pt x="38108" y="1268"/>
                  <a:pt x="38066" y="1254"/>
                </a:cubicBezTo>
                <a:cubicBezTo>
                  <a:pt x="37929" y="1207"/>
                  <a:pt x="37926" y="1199"/>
                  <a:pt x="38037" y="1131"/>
                </a:cubicBezTo>
                <a:cubicBezTo>
                  <a:pt x="38100" y="1092"/>
                  <a:pt x="38176" y="1019"/>
                  <a:pt x="38197" y="974"/>
                </a:cubicBezTo>
                <a:cubicBezTo>
                  <a:pt x="38221" y="928"/>
                  <a:pt x="38217" y="909"/>
                  <a:pt x="38177" y="909"/>
                </a:cubicBezTo>
                <a:cubicBezTo>
                  <a:pt x="38161" y="909"/>
                  <a:pt x="38139" y="912"/>
                  <a:pt x="38111" y="917"/>
                </a:cubicBezTo>
                <a:cubicBezTo>
                  <a:pt x="38040" y="932"/>
                  <a:pt x="37981" y="980"/>
                  <a:pt x="37981" y="1022"/>
                </a:cubicBezTo>
                <a:cubicBezTo>
                  <a:pt x="37981" y="1053"/>
                  <a:pt x="37971" y="1073"/>
                  <a:pt x="37956" y="1073"/>
                </a:cubicBezTo>
                <a:cubicBezTo>
                  <a:pt x="37951" y="1073"/>
                  <a:pt x="37946" y="1071"/>
                  <a:pt x="37940" y="1066"/>
                </a:cubicBezTo>
                <a:cubicBezTo>
                  <a:pt x="37933" y="1060"/>
                  <a:pt x="37921" y="1057"/>
                  <a:pt x="37907" y="1057"/>
                </a:cubicBezTo>
                <a:cubicBezTo>
                  <a:pt x="37880" y="1057"/>
                  <a:pt x="37845" y="1068"/>
                  <a:pt x="37812" y="1087"/>
                </a:cubicBezTo>
                <a:cubicBezTo>
                  <a:pt x="37727" y="1140"/>
                  <a:pt x="37693" y="1220"/>
                  <a:pt x="37748" y="1220"/>
                </a:cubicBezTo>
                <a:cubicBezTo>
                  <a:pt x="37753" y="1220"/>
                  <a:pt x="37760" y="1219"/>
                  <a:pt x="37767" y="1217"/>
                </a:cubicBezTo>
                <a:cubicBezTo>
                  <a:pt x="37770" y="1216"/>
                  <a:pt x="37773" y="1216"/>
                  <a:pt x="37777" y="1216"/>
                </a:cubicBezTo>
                <a:cubicBezTo>
                  <a:pt x="37814" y="1216"/>
                  <a:pt x="37902" y="1248"/>
                  <a:pt x="37981" y="1290"/>
                </a:cubicBezTo>
                <a:cubicBezTo>
                  <a:pt x="38101" y="1352"/>
                  <a:pt x="38101" y="1390"/>
                  <a:pt x="37992" y="1390"/>
                </a:cubicBezTo>
                <a:cubicBezTo>
                  <a:pt x="37967" y="1390"/>
                  <a:pt x="37936" y="1388"/>
                  <a:pt x="37900" y="1384"/>
                </a:cubicBezTo>
                <a:cubicBezTo>
                  <a:pt x="37897" y="1384"/>
                  <a:pt x="37895" y="1384"/>
                  <a:pt x="37892" y="1384"/>
                </a:cubicBezTo>
                <a:cubicBezTo>
                  <a:pt x="37867" y="1384"/>
                  <a:pt x="37853" y="1397"/>
                  <a:pt x="37858" y="1417"/>
                </a:cubicBezTo>
                <a:cubicBezTo>
                  <a:pt x="37869" y="1465"/>
                  <a:pt x="37865" y="1489"/>
                  <a:pt x="37840" y="1489"/>
                </a:cubicBezTo>
                <a:cubicBezTo>
                  <a:pt x="37813" y="1489"/>
                  <a:pt x="37762" y="1461"/>
                  <a:pt x="37681" y="1404"/>
                </a:cubicBezTo>
                <a:cubicBezTo>
                  <a:pt x="37592" y="1342"/>
                  <a:pt x="37490" y="1294"/>
                  <a:pt x="37444" y="1294"/>
                </a:cubicBezTo>
                <a:cubicBezTo>
                  <a:pt x="37441" y="1294"/>
                  <a:pt x="37438" y="1294"/>
                  <a:pt x="37436" y="1295"/>
                </a:cubicBezTo>
                <a:cubicBezTo>
                  <a:pt x="37329" y="1308"/>
                  <a:pt x="37191" y="1407"/>
                  <a:pt x="37191" y="1469"/>
                </a:cubicBezTo>
                <a:cubicBezTo>
                  <a:pt x="37191" y="1499"/>
                  <a:pt x="37160" y="1536"/>
                  <a:pt x="37117" y="1556"/>
                </a:cubicBezTo>
                <a:cubicBezTo>
                  <a:pt x="37099" y="1564"/>
                  <a:pt x="37087" y="1569"/>
                  <a:pt x="37080" y="1569"/>
                </a:cubicBezTo>
                <a:cubicBezTo>
                  <a:pt x="37068" y="1569"/>
                  <a:pt x="37072" y="1555"/>
                  <a:pt x="37094" y="1528"/>
                </a:cubicBezTo>
                <a:cubicBezTo>
                  <a:pt x="37117" y="1501"/>
                  <a:pt x="37123" y="1487"/>
                  <a:pt x="37110" y="1487"/>
                </a:cubicBezTo>
                <a:cubicBezTo>
                  <a:pt x="37102" y="1487"/>
                  <a:pt x="37090" y="1491"/>
                  <a:pt x="37072" y="1499"/>
                </a:cubicBezTo>
                <a:cubicBezTo>
                  <a:pt x="37029" y="1520"/>
                  <a:pt x="37011" y="1551"/>
                  <a:pt x="37029" y="1575"/>
                </a:cubicBezTo>
                <a:cubicBezTo>
                  <a:pt x="37047" y="1599"/>
                  <a:pt x="36997" y="1629"/>
                  <a:pt x="36923" y="1644"/>
                </a:cubicBezTo>
                <a:cubicBezTo>
                  <a:pt x="36841" y="1660"/>
                  <a:pt x="36803" y="1695"/>
                  <a:pt x="36832" y="1727"/>
                </a:cubicBezTo>
                <a:cubicBezTo>
                  <a:pt x="36847" y="1745"/>
                  <a:pt x="36864" y="1753"/>
                  <a:pt x="36886" y="1753"/>
                </a:cubicBezTo>
                <a:cubicBezTo>
                  <a:pt x="36912" y="1753"/>
                  <a:pt x="36944" y="1741"/>
                  <a:pt x="36985" y="1717"/>
                </a:cubicBezTo>
                <a:cubicBezTo>
                  <a:pt x="37052" y="1676"/>
                  <a:pt x="37096" y="1659"/>
                  <a:pt x="37169" y="1659"/>
                </a:cubicBezTo>
                <a:cubicBezTo>
                  <a:pt x="37205" y="1659"/>
                  <a:pt x="37248" y="1663"/>
                  <a:pt x="37305" y="1671"/>
                </a:cubicBezTo>
                <a:cubicBezTo>
                  <a:pt x="37329" y="1675"/>
                  <a:pt x="37264" y="1733"/>
                  <a:pt x="37157" y="1802"/>
                </a:cubicBezTo>
                <a:cubicBezTo>
                  <a:pt x="37059" y="1866"/>
                  <a:pt x="37024" y="1899"/>
                  <a:pt x="37053" y="1899"/>
                </a:cubicBezTo>
                <a:cubicBezTo>
                  <a:pt x="37061" y="1899"/>
                  <a:pt x="37073" y="1897"/>
                  <a:pt x="37091" y="1892"/>
                </a:cubicBezTo>
                <a:cubicBezTo>
                  <a:pt x="37125" y="1882"/>
                  <a:pt x="37149" y="1877"/>
                  <a:pt x="37165" y="1877"/>
                </a:cubicBezTo>
                <a:cubicBezTo>
                  <a:pt x="37189" y="1877"/>
                  <a:pt x="37191" y="1890"/>
                  <a:pt x="37170" y="1915"/>
                </a:cubicBezTo>
                <a:cubicBezTo>
                  <a:pt x="37144" y="1950"/>
                  <a:pt x="37066" y="1975"/>
                  <a:pt x="36991" y="1975"/>
                </a:cubicBezTo>
                <a:cubicBezTo>
                  <a:pt x="36915" y="1975"/>
                  <a:pt x="36873" y="1992"/>
                  <a:pt x="36894" y="2015"/>
                </a:cubicBezTo>
                <a:cubicBezTo>
                  <a:pt x="36914" y="2038"/>
                  <a:pt x="36891" y="2056"/>
                  <a:pt x="36847" y="2057"/>
                </a:cubicBezTo>
                <a:cubicBezTo>
                  <a:pt x="36797" y="2059"/>
                  <a:pt x="36748" y="2065"/>
                  <a:pt x="36699" y="2072"/>
                </a:cubicBezTo>
                <a:cubicBezTo>
                  <a:pt x="36655" y="2077"/>
                  <a:pt x="36611" y="2080"/>
                  <a:pt x="36567" y="2080"/>
                </a:cubicBezTo>
                <a:cubicBezTo>
                  <a:pt x="36546" y="2080"/>
                  <a:pt x="36526" y="2079"/>
                  <a:pt x="36505" y="2078"/>
                </a:cubicBezTo>
                <a:cubicBezTo>
                  <a:pt x="36393" y="2075"/>
                  <a:pt x="36389" y="2065"/>
                  <a:pt x="36474" y="2001"/>
                </a:cubicBezTo>
                <a:cubicBezTo>
                  <a:pt x="36529" y="1959"/>
                  <a:pt x="36633" y="1920"/>
                  <a:pt x="36715" y="1911"/>
                </a:cubicBezTo>
                <a:cubicBezTo>
                  <a:pt x="36797" y="1902"/>
                  <a:pt x="36882" y="1875"/>
                  <a:pt x="36912" y="1851"/>
                </a:cubicBezTo>
                <a:cubicBezTo>
                  <a:pt x="36929" y="1838"/>
                  <a:pt x="36931" y="1832"/>
                  <a:pt x="36922" y="1832"/>
                </a:cubicBezTo>
                <a:cubicBezTo>
                  <a:pt x="36915" y="1832"/>
                  <a:pt x="36901" y="1836"/>
                  <a:pt x="36881" y="1844"/>
                </a:cubicBezTo>
                <a:cubicBezTo>
                  <a:pt x="36864" y="1851"/>
                  <a:pt x="36848" y="1855"/>
                  <a:pt x="36834" y="1855"/>
                </a:cubicBezTo>
                <a:cubicBezTo>
                  <a:pt x="36813" y="1855"/>
                  <a:pt x="36797" y="1846"/>
                  <a:pt x="36797" y="1830"/>
                </a:cubicBezTo>
                <a:cubicBezTo>
                  <a:pt x="36797" y="1810"/>
                  <a:pt x="36762" y="1796"/>
                  <a:pt x="36709" y="1796"/>
                </a:cubicBezTo>
                <a:cubicBezTo>
                  <a:pt x="36696" y="1796"/>
                  <a:pt x="36680" y="1797"/>
                  <a:pt x="36665" y="1799"/>
                </a:cubicBezTo>
                <a:cubicBezTo>
                  <a:pt x="36477" y="1826"/>
                  <a:pt x="36394" y="1872"/>
                  <a:pt x="36439" y="1927"/>
                </a:cubicBezTo>
                <a:cubicBezTo>
                  <a:pt x="36460" y="1954"/>
                  <a:pt x="36430" y="1975"/>
                  <a:pt x="36368" y="1975"/>
                </a:cubicBezTo>
                <a:cubicBezTo>
                  <a:pt x="36308" y="1975"/>
                  <a:pt x="36197" y="2030"/>
                  <a:pt x="36129" y="2098"/>
                </a:cubicBezTo>
                <a:cubicBezTo>
                  <a:pt x="36064" y="2161"/>
                  <a:pt x="35975" y="2210"/>
                  <a:pt x="35929" y="2210"/>
                </a:cubicBezTo>
                <a:cubicBezTo>
                  <a:pt x="35926" y="2210"/>
                  <a:pt x="35924" y="2210"/>
                  <a:pt x="35921" y="2209"/>
                </a:cubicBezTo>
                <a:cubicBezTo>
                  <a:pt x="35920" y="2209"/>
                  <a:pt x="35918" y="2209"/>
                  <a:pt x="35916" y="2209"/>
                </a:cubicBezTo>
                <a:cubicBezTo>
                  <a:pt x="35876" y="2209"/>
                  <a:pt x="35833" y="2268"/>
                  <a:pt x="35821" y="2344"/>
                </a:cubicBezTo>
                <a:cubicBezTo>
                  <a:pt x="35811" y="2415"/>
                  <a:pt x="35798" y="2448"/>
                  <a:pt x="35780" y="2448"/>
                </a:cubicBezTo>
                <a:cubicBezTo>
                  <a:pt x="35770" y="2448"/>
                  <a:pt x="35758" y="2438"/>
                  <a:pt x="35744" y="2420"/>
                </a:cubicBezTo>
                <a:cubicBezTo>
                  <a:pt x="35727" y="2400"/>
                  <a:pt x="35711" y="2389"/>
                  <a:pt x="35689" y="2389"/>
                </a:cubicBezTo>
                <a:cubicBezTo>
                  <a:pt x="35651" y="2389"/>
                  <a:pt x="35597" y="2424"/>
                  <a:pt x="35502" y="2503"/>
                </a:cubicBezTo>
                <a:cubicBezTo>
                  <a:pt x="35380" y="2600"/>
                  <a:pt x="35245" y="2683"/>
                  <a:pt x="35104" y="2748"/>
                </a:cubicBezTo>
                <a:cubicBezTo>
                  <a:pt x="34984" y="2800"/>
                  <a:pt x="34890" y="2868"/>
                  <a:pt x="34890" y="2900"/>
                </a:cubicBezTo>
                <a:cubicBezTo>
                  <a:pt x="34890" y="2933"/>
                  <a:pt x="34853" y="2972"/>
                  <a:pt x="34810" y="2985"/>
                </a:cubicBezTo>
                <a:cubicBezTo>
                  <a:pt x="34759" y="3002"/>
                  <a:pt x="34772" y="3012"/>
                  <a:pt x="34841" y="3015"/>
                </a:cubicBezTo>
                <a:cubicBezTo>
                  <a:pt x="34966" y="3018"/>
                  <a:pt x="35004" y="3187"/>
                  <a:pt x="34890" y="3239"/>
                </a:cubicBezTo>
                <a:cubicBezTo>
                  <a:pt x="34853" y="3257"/>
                  <a:pt x="34837" y="3288"/>
                  <a:pt x="34853" y="3309"/>
                </a:cubicBezTo>
                <a:cubicBezTo>
                  <a:pt x="34869" y="3328"/>
                  <a:pt x="34835" y="3341"/>
                  <a:pt x="34776" y="3341"/>
                </a:cubicBezTo>
                <a:cubicBezTo>
                  <a:pt x="34768" y="3341"/>
                  <a:pt x="34759" y="3341"/>
                  <a:pt x="34750" y="3341"/>
                </a:cubicBezTo>
                <a:cubicBezTo>
                  <a:pt x="34675" y="3336"/>
                  <a:pt x="34592" y="3305"/>
                  <a:pt x="34562" y="3268"/>
                </a:cubicBezTo>
                <a:cubicBezTo>
                  <a:pt x="34540" y="3240"/>
                  <a:pt x="34510" y="3227"/>
                  <a:pt x="34472" y="3227"/>
                </a:cubicBezTo>
                <a:cubicBezTo>
                  <a:pt x="34447" y="3227"/>
                  <a:pt x="34418" y="3232"/>
                  <a:pt x="34386" y="3244"/>
                </a:cubicBezTo>
                <a:cubicBezTo>
                  <a:pt x="34274" y="3282"/>
                  <a:pt x="34277" y="3288"/>
                  <a:pt x="34408" y="3305"/>
                </a:cubicBezTo>
                <a:cubicBezTo>
                  <a:pt x="34489" y="3315"/>
                  <a:pt x="34584" y="3353"/>
                  <a:pt x="34625" y="3390"/>
                </a:cubicBezTo>
                <a:cubicBezTo>
                  <a:pt x="34707" y="3464"/>
                  <a:pt x="34528" y="3603"/>
                  <a:pt x="34381" y="3603"/>
                </a:cubicBezTo>
                <a:cubicBezTo>
                  <a:pt x="34362" y="3603"/>
                  <a:pt x="34343" y="3601"/>
                  <a:pt x="34326" y="3596"/>
                </a:cubicBezTo>
                <a:cubicBezTo>
                  <a:pt x="34235" y="3569"/>
                  <a:pt x="34243" y="3551"/>
                  <a:pt x="34374" y="3467"/>
                </a:cubicBezTo>
                <a:cubicBezTo>
                  <a:pt x="34455" y="3417"/>
                  <a:pt x="34489" y="3370"/>
                  <a:pt x="34446" y="3369"/>
                </a:cubicBezTo>
                <a:cubicBezTo>
                  <a:pt x="34444" y="3369"/>
                  <a:pt x="34442" y="3369"/>
                  <a:pt x="34441" y="3369"/>
                </a:cubicBezTo>
                <a:cubicBezTo>
                  <a:pt x="34400" y="3369"/>
                  <a:pt x="34365" y="3388"/>
                  <a:pt x="34365" y="3414"/>
                </a:cubicBezTo>
                <a:cubicBezTo>
                  <a:pt x="34365" y="3432"/>
                  <a:pt x="34343" y="3443"/>
                  <a:pt x="34315" y="3443"/>
                </a:cubicBezTo>
                <a:cubicBezTo>
                  <a:pt x="34304" y="3443"/>
                  <a:pt x="34292" y="3441"/>
                  <a:pt x="34280" y="3438"/>
                </a:cubicBezTo>
                <a:cubicBezTo>
                  <a:pt x="34272" y="3435"/>
                  <a:pt x="34262" y="3434"/>
                  <a:pt x="34250" y="3434"/>
                </a:cubicBezTo>
                <a:cubicBezTo>
                  <a:pt x="34200" y="3434"/>
                  <a:pt x="34123" y="3455"/>
                  <a:pt x="34067" y="3487"/>
                </a:cubicBezTo>
                <a:cubicBezTo>
                  <a:pt x="33947" y="3556"/>
                  <a:pt x="33947" y="3560"/>
                  <a:pt x="34058" y="3563"/>
                </a:cubicBezTo>
                <a:cubicBezTo>
                  <a:pt x="34120" y="3564"/>
                  <a:pt x="34156" y="3590"/>
                  <a:pt x="34132" y="3617"/>
                </a:cubicBezTo>
                <a:cubicBezTo>
                  <a:pt x="34110" y="3642"/>
                  <a:pt x="34112" y="3662"/>
                  <a:pt x="34136" y="3662"/>
                </a:cubicBezTo>
                <a:cubicBezTo>
                  <a:pt x="34139" y="3662"/>
                  <a:pt x="34141" y="3662"/>
                  <a:pt x="34144" y="3661"/>
                </a:cubicBezTo>
                <a:cubicBezTo>
                  <a:pt x="34174" y="3657"/>
                  <a:pt x="34198" y="3655"/>
                  <a:pt x="34217" y="3655"/>
                </a:cubicBezTo>
                <a:cubicBezTo>
                  <a:pt x="34286" y="3655"/>
                  <a:pt x="34283" y="3683"/>
                  <a:pt x="34207" y="3741"/>
                </a:cubicBezTo>
                <a:cubicBezTo>
                  <a:pt x="34159" y="3777"/>
                  <a:pt x="34090" y="3794"/>
                  <a:pt x="34032" y="3794"/>
                </a:cubicBezTo>
                <a:cubicBezTo>
                  <a:pt x="33960" y="3794"/>
                  <a:pt x="33903" y="3768"/>
                  <a:pt x="33920" y="3721"/>
                </a:cubicBezTo>
                <a:cubicBezTo>
                  <a:pt x="33929" y="3694"/>
                  <a:pt x="33910" y="3675"/>
                  <a:pt x="33871" y="3675"/>
                </a:cubicBezTo>
                <a:cubicBezTo>
                  <a:pt x="33834" y="3675"/>
                  <a:pt x="33814" y="3696"/>
                  <a:pt x="33825" y="3724"/>
                </a:cubicBezTo>
                <a:cubicBezTo>
                  <a:pt x="33831" y="3742"/>
                  <a:pt x="33826" y="3752"/>
                  <a:pt x="33811" y="3752"/>
                </a:cubicBezTo>
                <a:cubicBezTo>
                  <a:pt x="33803" y="3752"/>
                  <a:pt x="33791" y="3749"/>
                  <a:pt x="33777" y="3742"/>
                </a:cubicBezTo>
                <a:cubicBezTo>
                  <a:pt x="33772" y="3740"/>
                  <a:pt x="33766" y="3739"/>
                  <a:pt x="33759" y="3739"/>
                </a:cubicBezTo>
                <a:cubicBezTo>
                  <a:pt x="33712" y="3739"/>
                  <a:pt x="33617" y="3790"/>
                  <a:pt x="33532" y="3861"/>
                </a:cubicBezTo>
                <a:cubicBezTo>
                  <a:pt x="33437" y="3942"/>
                  <a:pt x="33329" y="4011"/>
                  <a:pt x="33301" y="4011"/>
                </a:cubicBezTo>
                <a:cubicBezTo>
                  <a:pt x="33273" y="4011"/>
                  <a:pt x="33122" y="4099"/>
                  <a:pt x="32965" y="4209"/>
                </a:cubicBezTo>
                <a:cubicBezTo>
                  <a:pt x="32809" y="4320"/>
                  <a:pt x="32717" y="4406"/>
                  <a:pt x="32762" y="4406"/>
                </a:cubicBezTo>
                <a:cubicBezTo>
                  <a:pt x="32807" y="4406"/>
                  <a:pt x="32844" y="4387"/>
                  <a:pt x="32844" y="4364"/>
                </a:cubicBezTo>
                <a:cubicBezTo>
                  <a:pt x="32844" y="4314"/>
                  <a:pt x="32919" y="4289"/>
                  <a:pt x="33011" y="4289"/>
                </a:cubicBezTo>
                <a:cubicBezTo>
                  <a:pt x="33102" y="4289"/>
                  <a:pt x="33211" y="4314"/>
                  <a:pt x="33277" y="4364"/>
                </a:cubicBezTo>
                <a:cubicBezTo>
                  <a:pt x="33353" y="4422"/>
                  <a:pt x="33379" y="4444"/>
                  <a:pt x="33357" y="4444"/>
                </a:cubicBezTo>
                <a:cubicBezTo>
                  <a:pt x="33346" y="4444"/>
                  <a:pt x="33325" y="4439"/>
                  <a:pt x="33292" y="4430"/>
                </a:cubicBezTo>
                <a:cubicBezTo>
                  <a:pt x="33229" y="4411"/>
                  <a:pt x="33176" y="4370"/>
                  <a:pt x="33176" y="4340"/>
                </a:cubicBezTo>
                <a:cubicBezTo>
                  <a:pt x="33176" y="4327"/>
                  <a:pt x="33171" y="4320"/>
                  <a:pt x="33163" y="4320"/>
                </a:cubicBezTo>
                <a:cubicBezTo>
                  <a:pt x="33152" y="4320"/>
                  <a:pt x="33134" y="4332"/>
                  <a:pt x="33113" y="4357"/>
                </a:cubicBezTo>
                <a:cubicBezTo>
                  <a:pt x="33077" y="4399"/>
                  <a:pt x="33068" y="4449"/>
                  <a:pt x="33092" y="4478"/>
                </a:cubicBezTo>
                <a:cubicBezTo>
                  <a:pt x="33104" y="4492"/>
                  <a:pt x="33104" y="4499"/>
                  <a:pt x="33094" y="4499"/>
                </a:cubicBezTo>
                <a:cubicBezTo>
                  <a:pt x="33084" y="4499"/>
                  <a:pt x="33065" y="4493"/>
                  <a:pt x="33038" y="4481"/>
                </a:cubicBezTo>
                <a:cubicBezTo>
                  <a:pt x="32979" y="4452"/>
                  <a:pt x="32844" y="4437"/>
                  <a:pt x="32735" y="4437"/>
                </a:cubicBezTo>
                <a:cubicBezTo>
                  <a:pt x="32649" y="4437"/>
                  <a:pt x="32580" y="4447"/>
                  <a:pt x="32580" y="4467"/>
                </a:cubicBezTo>
                <a:cubicBezTo>
                  <a:pt x="32580" y="4520"/>
                  <a:pt x="31665" y="5202"/>
                  <a:pt x="31595" y="5202"/>
                </a:cubicBezTo>
                <a:cubicBezTo>
                  <a:pt x="31521" y="5202"/>
                  <a:pt x="31160" y="5534"/>
                  <a:pt x="31182" y="5585"/>
                </a:cubicBezTo>
                <a:cubicBezTo>
                  <a:pt x="31194" y="5615"/>
                  <a:pt x="31239" y="5629"/>
                  <a:pt x="31291" y="5629"/>
                </a:cubicBezTo>
                <a:cubicBezTo>
                  <a:pt x="31353" y="5629"/>
                  <a:pt x="31426" y="5609"/>
                  <a:pt x="31468" y="5570"/>
                </a:cubicBezTo>
                <a:cubicBezTo>
                  <a:pt x="31510" y="5533"/>
                  <a:pt x="31571" y="5500"/>
                  <a:pt x="31600" y="5500"/>
                </a:cubicBezTo>
                <a:cubicBezTo>
                  <a:pt x="31628" y="5500"/>
                  <a:pt x="31580" y="5558"/>
                  <a:pt x="31489" y="5634"/>
                </a:cubicBezTo>
                <a:cubicBezTo>
                  <a:pt x="31400" y="5708"/>
                  <a:pt x="31349" y="5740"/>
                  <a:pt x="31298" y="5740"/>
                </a:cubicBezTo>
                <a:cubicBezTo>
                  <a:pt x="31270" y="5740"/>
                  <a:pt x="31242" y="5731"/>
                  <a:pt x="31207" y="5715"/>
                </a:cubicBezTo>
                <a:cubicBezTo>
                  <a:pt x="31163" y="5695"/>
                  <a:pt x="31129" y="5685"/>
                  <a:pt x="31098" y="5685"/>
                </a:cubicBezTo>
                <a:cubicBezTo>
                  <a:pt x="31067" y="5685"/>
                  <a:pt x="31041" y="5695"/>
                  <a:pt x="31013" y="5715"/>
                </a:cubicBezTo>
                <a:cubicBezTo>
                  <a:pt x="30907" y="5792"/>
                  <a:pt x="30919" y="5849"/>
                  <a:pt x="31037" y="5849"/>
                </a:cubicBezTo>
                <a:cubicBezTo>
                  <a:pt x="31116" y="5849"/>
                  <a:pt x="31097" y="5886"/>
                  <a:pt x="30963" y="5995"/>
                </a:cubicBezTo>
                <a:cubicBezTo>
                  <a:pt x="30874" y="6068"/>
                  <a:pt x="30786" y="6121"/>
                  <a:pt x="30758" y="6121"/>
                </a:cubicBezTo>
                <a:cubicBezTo>
                  <a:pt x="30755" y="6121"/>
                  <a:pt x="30752" y="6121"/>
                  <a:pt x="30751" y="6119"/>
                </a:cubicBezTo>
                <a:cubicBezTo>
                  <a:pt x="30733" y="6106"/>
                  <a:pt x="30751" y="6072"/>
                  <a:pt x="30794" y="6039"/>
                </a:cubicBezTo>
                <a:cubicBezTo>
                  <a:pt x="30886" y="5967"/>
                  <a:pt x="30895" y="5849"/>
                  <a:pt x="30806" y="5849"/>
                </a:cubicBezTo>
                <a:cubicBezTo>
                  <a:pt x="30716" y="5849"/>
                  <a:pt x="30342" y="6133"/>
                  <a:pt x="30342" y="6200"/>
                </a:cubicBezTo>
                <a:cubicBezTo>
                  <a:pt x="30342" y="6225"/>
                  <a:pt x="30287" y="6248"/>
                  <a:pt x="30216" y="6248"/>
                </a:cubicBezTo>
                <a:cubicBezTo>
                  <a:pt x="30091" y="6248"/>
                  <a:pt x="29988" y="6371"/>
                  <a:pt x="30049" y="6446"/>
                </a:cubicBezTo>
                <a:cubicBezTo>
                  <a:pt x="30070" y="6470"/>
                  <a:pt x="30051" y="6504"/>
                  <a:pt x="30007" y="6524"/>
                </a:cubicBezTo>
                <a:cubicBezTo>
                  <a:pt x="29988" y="6532"/>
                  <a:pt x="29975" y="6536"/>
                  <a:pt x="29967" y="6536"/>
                </a:cubicBezTo>
                <a:cubicBezTo>
                  <a:pt x="29954" y="6536"/>
                  <a:pt x="29957" y="6525"/>
                  <a:pt x="29976" y="6503"/>
                </a:cubicBezTo>
                <a:cubicBezTo>
                  <a:pt x="30008" y="6464"/>
                  <a:pt x="29996" y="6445"/>
                  <a:pt x="29965" y="6445"/>
                </a:cubicBezTo>
                <a:cubicBezTo>
                  <a:pt x="29932" y="6445"/>
                  <a:pt x="29877" y="6466"/>
                  <a:pt x="29831" y="6507"/>
                </a:cubicBezTo>
                <a:cubicBezTo>
                  <a:pt x="29767" y="6565"/>
                  <a:pt x="29752" y="6597"/>
                  <a:pt x="29752" y="6686"/>
                </a:cubicBezTo>
                <a:cubicBezTo>
                  <a:pt x="29752" y="6706"/>
                  <a:pt x="29727" y="6716"/>
                  <a:pt x="29687" y="6716"/>
                </a:cubicBezTo>
                <a:cubicBezTo>
                  <a:pt x="29668" y="6716"/>
                  <a:pt x="29646" y="6714"/>
                  <a:pt x="29621" y="6709"/>
                </a:cubicBezTo>
                <a:cubicBezTo>
                  <a:pt x="29605" y="6706"/>
                  <a:pt x="29591" y="6704"/>
                  <a:pt x="29577" y="6704"/>
                </a:cubicBezTo>
                <a:cubicBezTo>
                  <a:pt x="29437" y="6704"/>
                  <a:pt x="29373" y="6841"/>
                  <a:pt x="29502" y="6912"/>
                </a:cubicBezTo>
                <a:cubicBezTo>
                  <a:pt x="29624" y="6979"/>
                  <a:pt x="29527" y="7074"/>
                  <a:pt x="29339" y="7074"/>
                </a:cubicBezTo>
                <a:cubicBezTo>
                  <a:pt x="29232" y="7074"/>
                  <a:pt x="29232" y="7070"/>
                  <a:pt x="29334" y="6985"/>
                </a:cubicBezTo>
                <a:cubicBezTo>
                  <a:pt x="29406" y="6925"/>
                  <a:pt x="29419" y="6897"/>
                  <a:pt x="29390" y="6897"/>
                </a:cubicBezTo>
                <a:cubicBezTo>
                  <a:pt x="29355" y="6897"/>
                  <a:pt x="29259" y="6938"/>
                  <a:pt x="29132" y="7016"/>
                </a:cubicBezTo>
                <a:cubicBezTo>
                  <a:pt x="29026" y="7082"/>
                  <a:pt x="28957" y="7152"/>
                  <a:pt x="28982" y="7171"/>
                </a:cubicBezTo>
                <a:cubicBezTo>
                  <a:pt x="28990" y="7178"/>
                  <a:pt x="28997" y="7181"/>
                  <a:pt x="29004" y="7181"/>
                </a:cubicBezTo>
                <a:cubicBezTo>
                  <a:pt x="29017" y="7181"/>
                  <a:pt x="29026" y="7168"/>
                  <a:pt x="29026" y="7146"/>
                </a:cubicBezTo>
                <a:cubicBezTo>
                  <a:pt x="29026" y="7129"/>
                  <a:pt x="29032" y="7121"/>
                  <a:pt x="29045" y="7121"/>
                </a:cubicBezTo>
                <a:cubicBezTo>
                  <a:pt x="29064" y="7121"/>
                  <a:pt x="29095" y="7137"/>
                  <a:pt x="29139" y="7170"/>
                </a:cubicBezTo>
                <a:cubicBezTo>
                  <a:pt x="29246" y="7252"/>
                  <a:pt x="29245" y="7259"/>
                  <a:pt x="29102" y="7347"/>
                </a:cubicBezTo>
                <a:cubicBezTo>
                  <a:pt x="29020" y="7397"/>
                  <a:pt x="28972" y="7440"/>
                  <a:pt x="28997" y="7440"/>
                </a:cubicBezTo>
                <a:cubicBezTo>
                  <a:pt x="29023" y="7440"/>
                  <a:pt x="28976" y="7485"/>
                  <a:pt x="28888" y="7543"/>
                </a:cubicBezTo>
                <a:cubicBezTo>
                  <a:pt x="28820" y="7589"/>
                  <a:pt x="28790" y="7617"/>
                  <a:pt x="28806" y="7617"/>
                </a:cubicBezTo>
                <a:cubicBezTo>
                  <a:pt x="28811" y="7617"/>
                  <a:pt x="28819" y="7615"/>
                  <a:pt x="28832" y="7610"/>
                </a:cubicBezTo>
                <a:cubicBezTo>
                  <a:pt x="28857" y="7601"/>
                  <a:pt x="28875" y="7596"/>
                  <a:pt x="28884" y="7596"/>
                </a:cubicBezTo>
                <a:cubicBezTo>
                  <a:pt x="28895" y="7596"/>
                  <a:pt x="28893" y="7603"/>
                  <a:pt x="28876" y="7618"/>
                </a:cubicBezTo>
                <a:cubicBezTo>
                  <a:pt x="28844" y="7643"/>
                  <a:pt x="28772" y="7664"/>
                  <a:pt x="28709" y="7667"/>
                </a:cubicBezTo>
                <a:lnTo>
                  <a:pt x="28450" y="7679"/>
                </a:lnTo>
                <a:cubicBezTo>
                  <a:pt x="28367" y="7682"/>
                  <a:pt x="28318" y="7710"/>
                  <a:pt x="28339" y="7737"/>
                </a:cubicBezTo>
                <a:cubicBezTo>
                  <a:pt x="28353" y="7755"/>
                  <a:pt x="28375" y="7764"/>
                  <a:pt x="28404" y="7764"/>
                </a:cubicBezTo>
                <a:cubicBezTo>
                  <a:pt x="28430" y="7764"/>
                  <a:pt x="28461" y="7757"/>
                  <a:pt x="28496" y="7743"/>
                </a:cubicBezTo>
                <a:cubicBezTo>
                  <a:pt x="28533" y="7728"/>
                  <a:pt x="28560" y="7720"/>
                  <a:pt x="28578" y="7720"/>
                </a:cubicBezTo>
                <a:cubicBezTo>
                  <a:pt x="28603" y="7720"/>
                  <a:pt x="28612" y="7734"/>
                  <a:pt x="28612" y="7765"/>
                </a:cubicBezTo>
                <a:cubicBezTo>
                  <a:pt x="28612" y="7804"/>
                  <a:pt x="28558" y="7837"/>
                  <a:pt x="28496" y="7837"/>
                </a:cubicBezTo>
                <a:cubicBezTo>
                  <a:pt x="28432" y="7837"/>
                  <a:pt x="28336" y="7885"/>
                  <a:pt x="28278" y="7946"/>
                </a:cubicBezTo>
                <a:cubicBezTo>
                  <a:pt x="28240" y="7986"/>
                  <a:pt x="28210" y="8006"/>
                  <a:pt x="28190" y="8006"/>
                </a:cubicBezTo>
                <a:cubicBezTo>
                  <a:pt x="28156" y="8006"/>
                  <a:pt x="28150" y="7949"/>
                  <a:pt x="28172" y="7837"/>
                </a:cubicBezTo>
                <a:cubicBezTo>
                  <a:pt x="28175" y="7817"/>
                  <a:pt x="28170" y="7807"/>
                  <a:pt x="28156" y="7807"/>
                </a:cubicBezTo>
                <a:cubicBezTo>
                  <a:pt x="28133" y="7807"/>
                  <a:pt x="28087" y="7832"/>
                  <a:pt x="28014" y="7885"/>
                </a:cubicBezTo>
                <a:cubicBezTo>
                  <a:pt x="27863" y="7992"/>
                  <a:pt x="27856" y="8013"/>
                  <a:pt x="27951" y="8052"/>
                </a:cubicBezTo>
                <a:cubicBezTo>
                  <a:pt x="28039" y="8088"/>
                  <a:pt x="28042" y="8105"/>
                  <a:pt x="27969" y="8140"/>
                </a:cubicBezTo>
                <a:cubicBezTo>
                  <a:pt x="27893" y="8176"/>
                  <a:pt x="27894" y="8191"/>
                  <a:pt x="27976" y="8237"/>
                </a:cubicBezTo>
                <a:cubicBezTo>
                  <a:pt x="28025" y="8264"/>
                  <a:pt x="28041" y="8276"/>
                  <a:pt x="28021" y="8276"/>
                </a:cubicBezTo>
                <a:cubicBezTo>
                  <a:pt x="28008" y="8276"/>
                  <a:pt x="27980" y="8271"/>
                  <a:pt x="27935" y="8261"/>
                </a:cubicBezTo>
                <a:cubicBezTo>
                  <a:pt x="27909" y="8255"/>
                  <a:pt x="27886" y="8251"/>
                  <a:pt x="27867" y="8251"/>
                </a:cubicBezTo>
                <a:cubicBezTo>
                  <a:pt x="27809" y="8251"/>
                  <a:pt x="27776" y="8279"/>
                  <a:pt x="27747" y="8343"/>
                </a:cubicBezTo>
                <a:cubicBezTo>
                  <a:pt x="27720" y="8404"/>
                  <a:pt x="27702" y="8474"/>
                  <a:pt x="27706" y="8495"/>
                </a:cubicBezTo>
                <a:cubicBezTo>
                  <a:pt x="27712" y="8514"/>
                  <a:pt x="27606" y="8571"/>
                  <a:pt x="27468" y="8620"/>
                </a:cubicBezTo>
                <a:cubicBezTo>
                  <a:pt x="27330" y="8668"/>
                  <a:pt x="27211" y="8723"/>
                  <a:pt x="27199" y="8743"/>
                </a:cubicBezTo>
                <a:cubicBezTo>
                  <a:pt x="27187" y="8762"/>
                  <a:pt x="27133" y="8779"/>
                  <a:pt x="27083" y="8779"/>
                </a:cubicBezTo>
                <a:cubicBezTo>
                  <a:pt x="27032" y="8779"/>
                  <a:pt x="26992" y="8796"/>
                  <a:pt x="26996" y="8816"/>
                </a:cubicBezTo>
                <a:cubicBezTo>
                  <a:pt x="27016" y="8903"/>
                  <a:pt x="26996" y="8956"/>
                  <a:pt x="26947" y="8956"/>
                </a:cubicBezTo>
                <a:cubicBezTo>
                  <a:pt x="26935" y="8956"/>
                  <a:pt x="26922" y="8952"/>
                  <a:pt x="26907" y="8946"/>
                </a:cubicBezTo>
                <a:cubicBezTo>
                  <a:pt x="26890" y="8938"/>
                  <a:pt x="26878" y="8935"/>
                  <a:pt x="26872" y="8935"/>
                </a:cubicBezTo>
                <a:cubicBezTo>
                  <a:pt x="26858" y="8935"/>
                  <a:pt x="26871" y="8954"/>
                  <a:pt x="26913" y="8993"/>
                </a:cubicBezTo>
                <a:cubicBezTo>
                  <a:pt x="26963" y="9040"/>
                  <a:pt x="26978" y="9104"/>
                  <a:pt x="26948" y="9140"/>
                </a:cubicBezTo>
                <a:cubicBezTo>
                  <a:pt x="26940" y="9149"/>
                  <a:pt x="26940" y="9153"/>
                  <a:pt x="26945" y="9153"/>
                </a:cubicBezTo>
                <a:cubicBezTo>
                  <a:pt x="26961" y="9153"/>
                  <a:pt x="27032" y="9115"/>
                  <a:pt x="27126" y="9055"/>
                </a:cubicBezTo>
                <a:cubicBezTo>
                  <a:pt x="27251" y="8974"/>
                  <a:pt x="27332" y="8892"/>
                  <a:pt x="27302" y="8874"/>
                </a:cubicBezTo>
                <a:cubicBezTo>
                  <a:pt x="27272" y="8858"/>
                  <a:pt x="27299" y="8813"/>
                  <a:pt x="27362" y="8776"/>
                </a:cubicBezTo>
                <a:cubicBezTo>
                  <a:pt x="27397" y="8754"/>
                  <a:pt x="27422" y="8743"/>
                  <a:pt x="27433" y="8743"/>
                </a:cubicBezTo>
                <a:cubicBezTo>
                  <a:pt x="27442" y="8743"/>
                  <a:pt x="27441" y="8750"/>
                  <a:pt x="27430" y="8764"/>
                </a:cubicBezTo>
                <a:cubicBezTo>
                  <a:pt x="27405" y="8795"/>
                  <a:pt x="27412" y="8828"/>
                  <a:pt x="27453" y="8838"/>
                </a:cubicBezTo>
                <a:cubicBezTo>
                  <a:pt x="27541" y="8861"/>
                  <a:pt x="26951" y="9228"/>
                  <a:pt x="26787" y="9252"/>
                </a:cubicBezTo>
                <a:cubicBezTo>
                  <a:pt x="26720" y="9262"/>
                  <a:pt x="26572" y="9346"/>
                  <a:pt x="26465" y="9437"/>
                </a:cubicBezTo>
                <a:cubicBezTo>
                  <a:pt x="26360" y="9523"/>
                  <a:pt x="26304" y="9561"/>
                  <a:pt x="26263" y="9561"/>
                </a:cubicBezTo>
                <a:cubicBezTo>
                  <a:pt x="26240" y="9561"/>
                  <a:pt x="26222" y="9549"/>
                  <a:pt x="26202" y="9526"/>
                </a:cubicBezTo>
                <a:cubicBezTo>
                  <a:pt x="26177" y="9498"/>
                  <a:pt x="26160" y="9482"/>
                  <a:pt x="26149" y="9482"/>
                </a:cubicBezTo>
                <a:cubicBezTo>
                  <a:pt x="26135" y="9482"/>
                  <a:pt x="26129" y="9504"/>
                  <a:pt x="26123" y="9550"/>
                </a:cubicBezTo>
                <a:cubicBezTo>
                  <a:pt x="26116" y="9611"/>
                  <a:pt x="26114" y="9674"/>
                  <a:pt x="26120" y="9737"/>
                </a:cubicBezTo>
                <a:cubicBezTo>
                  <a:pt x="26125" y="9783"/>
                  <a:pt x="26096" y="9823"/>
                  <a:pt x="26057" y="9823"/>
                </a:cubicBezTo>
                <a:cubicBezTo>
                  <a:pt x="26014" y="9823"/>
                  <a:pt x="25998" y="9874"/>
                  <a:pt x="26017" y="9944"/>
                </a:cubicBezTo>
                <a:cubicBezTo>
                  <a:pt x="26041" y="10039"/>
                  <a:pt x="26023" y="10062"/>
                  <a:pt x="25901" y="10062"/>
                </a:cubicBezTo>
                <a:cubicBezTo>
                  <a:pt x="25893" y="10062"/>
                  <a:pt x="25884" y="10062"/>
                  <a:pt x="25875" y="10062"/>
                </a:cubicBezTo>
                <a:cubicBezTo>
                  <a:pt x="25743" y="10065"/>
                  <a:pt x="25608" y="10077"/>
                  <a:pt x="25477" y="10098"/>
                </a:cubicBezTo>
                <a:cubicBezTo>
                  <a:pt x="25269" y="10132"/>
                  <a:pt x="25264" y="10139"/>
                  <a:pt x="25402" y="10178"/>
                </a:cubicBezTo>
                <a:cubicBezTo>
                  <a:pt x="25553" y="10220"/>
                  <a:pt x="25533" y="10313"/>
                  <a:pt x="25398" y="10313"/>
                </a:cubicBezTo>
                <a:cubicBezTo>
                  <a:pt x="25384" y="10313"/>
                  <a:pt x="25369" y="10312"/>
                  <a:pt x="25353" y="10310"/>
                </a:cubicBezTo>
                <a:cubicBezTo>
                  <a:pt x="25347" y="10309"/>
                  <a:pt x="25341" y="10309"/>
                  <a:pt x="25335" y="10309"/>
                </a:cubicBezTo>
                <a:cubicBezTo>
                  <a:pt x="25285" y="10309"/>
                  <a:pt x="25241" y="10330"/>
                  <a:pt x="25237" y="10359"/>
                </a:cubicBezTo>
                <a:cubicBezTo>
                  <a:pt x="25232" y="10392"/>
                  <a:pt x="25223" y="10445"/>
                  <a:pt x="25217" y="10474"/>
                </a:cubicBezTo>
                <a:cubicBezTo>
                  <a:pt x="25214" y="10495"/>
                  <a:pt x="25180" y="10508"/>
                  <a:pt x="25135" y="10508"/>
                </a:cubicBezTo>
                <a:cubicBezTo>
                  <a:pt x="25118" y="10508"/>
                  <a:pt x="25099" y="10506"/>
                  <a:pt x="25080" y="10502"/>
                </a:cubicBezTo>
                <a:cubicBezTo>
                  <a:pt x="25058" y="10498"/>
                  <a:pt x="25036" y="10496"/>
                  <a:pt x="25014" y="10496"/>
                </a:cubicBezTo>
                <a:cubicBezTo>
                  <a:pt x="24968" y="10496"/>
                  <a:pt x="24928" y="10505"/>
                  <a:pt x="24914" y="10522"/>
                </a:cubicBezTo>
                <a:cubicBezTo>
                  <a:pt x="24893" y="10545"/>
                  <a:pt x="24820" y="10566"/>
                  <a:pt x="24750" y="10566"/>
                </a:cubicBezTo>
                <a:cubicBezTo>
                  <a:pt x="24682" y="10566"/>
                  <a:pt x="24608" y="10608"/>
                  <a:pt x="24585" y="10665"/>
                </a:cubicBezTo>
                <a:cubicBezTo>
                  <a:pt x="24561" y="10721"/>
                  <a:pt x="24517" y="10765"/>
                  <a:pt x="24485" y="10765"/>
                </a:cubicBezTo>
                <a:cubicBezTo>
                  <a:pt x="24450" y="10765"/>
                  <a:pt x="24444" y="10802"/>
                  <a:pt x="24465" y="10845"/>
                </a:cubicBezTo>
                <a:cubicBezTo>
                  <a:pt x="24488" y="10889"/>
                  <a:pt x="24479" y="10941"/>
                  <a:pt x="24447" y="10959"/>
                </a:cubicBezTo>
                <a:cubicBezTo>
                  <a:pt x="24416" y="10977"/>
                  <a:pt x="24323" y="11053"/>
                  <a:pt x="24246" y="11129"/>
                </a:cubicBezTo>
                <a:cubicBezTo>
                  <a:pt x="24172" y="11201"/>
                  <a:pt x="24137" y="11234"/>
                  <a:pt x="24113" y="11234"/>
                </a:cubicBezTo>
                <a:cubicBezTo>
                  <a:pt x="24093" y="11234"/>
                  <a:pt x="24081" y="11211"/>
                  <a:pt x="24062" y="11166"/>
                </a:cubicBezTo>
                <a:cubicBezTo>
                  <a:pt x="24033" y="11099"/>
                  <a:pt x="23981" y="11065"/>
                  <a:pt x="23935" y="11065"/>
                </a:cubicBezTo>
                <a:cubicBezTo>
                  <a:pt x="23891" y="11065"/>
                  <a:pt x="23852" y="11097"/>
                  <a:pt x="23846" y="11162"/>
                </a:cubicBezTo>
                <a:cubicBezTo>
                  <a:pt x="23840" y="11223"/>
                  <a:pt x="23874" y="11262"/>
                  <a:pt x="23938" y="11262"/>
                </a:cubicBezTo>
                <a:cubicBezTo>
                  <a:pt x="24020" y="11262"/>
                  <a:pt x="24026" y="11275"/>
                  <a:pt x="23967" y="11330"/>
                </a:cubicBezTo>
                <a:cubicBezTo>
                  <a:pt x="23925" y="11368"/>
                  <a:pt x="23822" y="11399"/>
                  <a:pt x="23735" y="11399"/>
                </a:cubicBezTo>
                <a:cubicBezTo>
                  <a:pt x="23579" y="11399"/>
                  <a:pt x="23271" y="11585"/>
                  <a:pt x="23322" y="11650"/>
                </a:cubicBezTo>
                <a:cubicBezTo>
                  <a:pt x="23338" y="11671"/>
                  <a:pt x="23312" y="11715"/>
                  <a:pt x="23261" y="11751"/>
                </a:cubicBezTo>
                <a:cubicBezTo>
                  <a:pt x="23228" y="11774"/>
                  <a:pt x="23205" y="11785"/>
                  <a:pt x="23190" y="11785"/>
                </a:cubicBezTo>
                <a:cubicBezTo>
                  <a:pt x="23176" y="11785"/>
                  <a:pt x="23170" y="11775"/>
                  <a:pt x="23170" y="11756"/>
                </a:cubicBezTo>
                <a:cubicBezTo>
                  <a:pt x="23170" y="11736"/>
                  <a:pt x="23163" y="11726"/>
                  <a:pt x="23147" y="11726"/>
                </a:cubicBezTo>
                <a:cubicBezTo>
                  <a:pt x="23131" y="11726"/>
                  <a:pt x="23105" y="11738"/>
                  <a:pt x="23070" y="11760"/>
                </a:cubicBezTo>
                <a:cubicBezTo>
                  <a:pt x="22989" y="11812"/>
                  <a:pt x="22985" y="11832"/>
                  <a:pt x="23052" y="11865"/>
                </a:cubicBezTo>
                <a:cubicBezTo>
                  <a:pt x="23123" y="11900"/>
                  <a:pt x="23085" y="11920"/>
                  <a:pt x="22963" y="11920"/>
                </a:cubicBezTo>
                <a:cubicBezTo>
                  <a:pt x="22925" y="11920"/>
                  <a:pt x="22879" y="11918"/>
                  <a:pt x="22825" y="11914"/>
                </a:cubicBezTo>
                <a:cubicBezTo>
                  <a:pt x="22814" y="11913"/>
                  <a:pt x="22804" y="11913"/>
                  <a:pt x="22795" y="11913"/>
                </a:cubicBezTo>
                <a:cubicBezTo>
                  <a:pt x="22686" y="11913"/>
                  <a:pt x="22680" y="11968"/>
                  <a:pt x="22788" y="12048"/>
                </a:cubicBezTo>
                <a:cubicBezTo>
                  <a:pt x="22851" y="12094"/>
                  <a:pt x="22851" y="12108"/>
                  <a:pt x="22788" y="12108"/>
                </a:cubicBezTo>
                <a:cubicBezTo>
                  <a:pt x="22787" y="12108"/>
                  <a:pt x="22786" y="12108"/>
                  <a:pt x="22785" y="12108"/>
                </a:cubicBezTo>
                <a:cubicBezTo>
                  <a:pt x="22743" y="12108"/>
                  <a:pt x="22707" y="12142"/>
                  <a:pt x="22707" y="12184"/>
                </a:cubicBezTo>
                <a:cubicBezTo>
                  <a:pt x="22707" y="12218"/>
                  <a:pt x="22698" y="12235"/>
                  <a:pt x="22673" y="12235"/>
                </a:cubicBezTo>
                <a:cubicBezTo>
                  <a:pt x="22655" y="12235"/>
                  <a:pt x="22630" y="12227"/>
                  <a:pt x="22594" y="12212"/>
                </a:cubicBezTo>
                <a:cubicBezTo>
                  <a:pt x="22564" y="12200"/>
                  <a:pt x="22537" y="12193"/>
                  <a:pt x="22508" y="12193"/>
                </a:cubicBezTo>
                <a:cubicBezTo>
                  <a:pt x="22455" y="12193"/>
                  <a:pt x="22398" y="12215"/>
                  <a:pt x="22321" y="12262"/>
                </a:cubicBezTo>
                <a:cubicBezTo>
                  <a:pt x="22246" y="12307"/>
                  <a:pt x="22156" y="12338"/>
                  <a:pt x="22103" y="12338"/>
                </a:cubicBezTo>
                <a:cubicBezTo>
                  <a:pt x="22094" y="12338"/>
                  <a:pt x="22086" y="12337"/>
                  <a:pt x="22079" y="12335"/>
                </a:cubicBezTo>
                <a:cubicBezTo>
                  <a:pt x="22075" y="12334"/>
                  <a:pt x="22071" y="12333"/>
                  <a:pt x="22066" y="12333"/>
                </a:cubicBezTo>
                <a:cubicBezTo>
                  <a:pt x="22019" y="12333"/>
                  <a:pt x="21949" y="12389"/>
                  <a:pt x="21897" y="12470"/>
                </a:cubicBezTo>
                <a:cubicBezTo>
                  <a:pt x="21848" y="12549"/>
                  <a:pt x="21783" y="12609"/>
                  <a:pt x="21751" y="12609"/>
                </a:cubicBezTo>
                <a:cubicBezTo>
                  <a:pt x="21748" y="12609"/>
                  <a:pt x="21746" y="12609"/>
                  <a:pt x="21743" y="12608"/>
                </a:cubicBezTo>
                <a:cubicBezTo>
                  <a:pt x="21739" y="12606"/>
                  <a:pt x="21735" y="12605"/>
                  <a:pt x="21731" y="12605"/>
                </a:cubicBezTo>
                <a:cubicBezTo>
                  <a:pt x="21705" y="12605"/>
                  <a:pt x="21677" y="12636"/>
                  <a:pt x="21666" y="12681"/>
                </a:cubicBezTo>
                <a:cubicBezTo>
                  <a:pt x="21639" y="12787"/>
                  <a:pt x="21538" y="12894"/>
                  <a:pt x="21470" y="12894"/>
                </a:cubicBezTo>
                <a:cubicBezTo>
                  <a:pt x="21468" y="12894"/>
                  <a:pt x="21466" y="12894"/>
                  <a:pt x="21464" y="12894"/>
                </a:cubicBezTo>
                <a:cubicBezTo>
                  <a:pt x="21445" y="12892"/>
                  <a:pt x="21428" y="12892"/>
                  <a:pt x="21412" y="12892"/>
                </a:cubicBezTo>
                <a:cubicBezTo>
                  <a:pt x="21304" y="12892"/>
                  <a:pt x="21257" y="12931"/>
                  <a:pt x="21257" y="13017"/>
                </a:cubicBezTo>
                <a:cubicBezTo>
                  <a:pt x="21257" y="13154"/>
                  <a:pt x="21145" y="13248"/>
                  <a:pt x="20981" y="13248"/>
                </a:cubicBezTo>
                <a:cubicBezTo>
                  <a:pt x="20921" y="13248"/>
                  <a:pt x="20821" y="13317"/>
                  <a:pt x="20764" y="13397"/>
                </a:cubicBezTo>
                <a:cubicBezTo>
                  <a:pt x="20709" y="13479"/>
                  <a:pt x="20645" y="13546"/>
                  <a:pt x="20627" y="13546"/>
                </a:cubicBezTo>
                <a:cubicBezTo>
                  <a:pt x="20609" y="13546"/>
                  <a:pt x="20611" y="13525"/>
                  <a:pt x="20633" y="13497"/>
                </a:cubicBezTo>
                <a:cubicBezTo>
                  <a:pt x="20657" y="13469"/>
                  <a:pt x="20602" y="13448"/>
                  <a:pt x="20508" y="13448"/>
                </a:cubicBezTo>
                <a:cubicBezTo>
                  <a:pt x="20388" y="13448"/>
                  <a:pt x="20352" y="13469"/>
                  <a:pt x="20379" y="13524"/>
                </a:cubicBezTo>
                <a:cubicBezTo>
                  <a:pt x="20407" y="13577"/>
                  <a:pt x="20363" y="13608"/>
                  <a:pt x="20269" y="13608"/>
                </a:cubicBezTo>
                <a:cubicBezTo>
                  <a:pt x="20244" y="13608"/>
                  <a:pt x="20216" y="13606"/>
                  <a:pt x="20185" y="13602"/>
                </a:cubicBezTo>
                <a:cubicBezTo>
                  <a:pt x="20183" y="13601"/>
                  <a:pt x="20181" y="13601"/>
                  <a:pt x="20179" y="13601"/>
                </a:cubicBezTo>
                <a:cubicBezTo>
                  <a:pt x="20153" y="13601"/>
                  <a:pt x="20150" y="13620"/>
                  <a:pt x="20172" y="13646"/>
                </a:cubicBezTo>
                <a:cubicBezTo>
                  <a:pt x="20197" y="13675"/>
                  <a:pt x="20185" y="13699"/>
                  <a:pt x="20148" y="13699"/>
                </a:cubicBezTo>
                <a:cubicBezTo>
                  <a:pt x="20109" y="13699"/>
                  <a:pt x="20085" y="13716"/>
                  <a:pt x="20094" y="13740"/>
                </a:cubicBezTo>
                <a:cubicBezTo>
                  <a:pt x="20115" y="13799"/>
                  <a:pt x="19702" y="14096"/>
                  <a:pt x="19602" y="14096"/>
                </a:cubicBezTo>
                <a:cubicBezTo>
                  <a:pt x="19559" y="14096"/>
                  <a:pt x="19545" y="14109"/>
                  <a:pt x="19570" y="14128"/>
                </a:cubicBezTo>
                <a:cubicBezTo>
                  <a:pt x="19642" y="14181"/>
                  <a:pt x="19408" y="14342"/>
                  <a:pt x="19257" y="14342"/>
                </a:cubicBezTo>
                <a:cubicBezTo>
                  <a:pt x="19100" y="14342"/>
                  <a:pt x="18656" y="14655"/>
                  <a:pt x="18714" y="14725"/>
                </a:cubicBezTo>
                <a:cubicBezTo>
                  <a:pt x="18733" y="14748"/>
                  <a:pt x="18699" y="14770"/>
                  <a:pt x="18636" y="14775"/>
                </a:cubicBezTo>
                <a:cubicBezTo>
                  <a:pt x="18317" y="14792"/>
                  <a:pt x="18130" y="14833"/>
                  <a:pt x="18124" y="14880"/>
                </a:cubicBezTo>
                <a:lnTo>
                  <a:pt x="18107" y="15001"/>
                </a:lnTo>
                <a:cubicBezTo>
                  <a:pt x="18103" y="15025"/>
                  <a:pt x="18096" y="15036"/>
                  <a:pt x="18086" y="15036"/>
                </a:cubicBezTo>
                <a:cubicBezTo>
                  <a:pt x="18076" y="15036"/>
                  <a:pt x="18064" y="15028"/>
                  <a:pt x="18050" y="15010"/>
                </a:cubicBezTo>
                <a:cubicBezTo>
                  <a:pt x="18024" y="14982"/>
                  <a:pt x="17950" y="14957"/>
                  <a:pt x="17887" y="14957"/>
                </a:cubicBezTo>
                <a:cubicBezTo>
                  <a:pt x="17813" y="14957"/>
                  <a:pt x="17793" y="14974"/>
                  <a:pt x="17832" y="15010"/>
                </a:cubicBezTo>
                <a:cubicBezTo>
                  <a:pt x="17871" y="15046"/>
                  <a:pt x="17853" y="15104"/>
                  <a:pt x="17790" y="15165"/>
                </a:cubicBezTo>
                <a:cubicBezTo>
                  <a:pt x="17749" y="15206"/>
                  <a:pt x="17717" y="15227"/>
                  <a:pt x="17694" y="15227"/>
                </a:cubicBezTo>
                <a:cubicBezTo>
                  <a:pt x="17680" y="15227"/>
                  <a:pt x="17669" y="15219"/>
                  <a:pt x="17662" y="15204"/>
                </a:cubicBezTo>
                <a:cubicBezTo>
                  <a:pt x="17651" y="15180"/>
                  <a:pt x="17614" y="15166"/>
                  <a:pt x="17569" y="15166"/>
                </a:cubicBezTo>
                <a:cubicBezTo>
                  <a:pt x="17554" y="15166"/>
                  <a:pt x="17538" y="15168"/>
                  <a:pt x="17522" y="15171"/>
                </a:cubicBezTo>
                <a:cubicBezTo>
                  <a:pt x="17508" y="15175"/>
                  <a:pt x="17498" y="15176"/>
                  <a:pt x="17491" y="15176"/>
                </a:cubicBezTo>
                <a:cubicBezTo>
                  <a:pt x="17462" y="15176"/>
                  <a:pt x="17490" y="15148"/>
                  <a:pt x="17571" y="15097"/>
                </a:cubicBezTo>
                <a:cubicBezTo>
                  <a:pt x="17659" y="15042"/>
                  <a:pt x="17717" y="14982"/>
                  <a:pt x="17696" y="14966"/>
                </a:cubicBezTo>
                <a:cubicBezTo>
                  <a:pt x="17694" y="14963"/>
                  <a:pt x="17689" y="14963"/>
                  <a:pt x="17684" y="14963"/>
                </a:cubicBezTo>
                <a:cubicBezTo>
                  <a:pt x="17649" y="14963"/>
                  <a:pt x="17559" y="15002"/>
                  <a:pt x="17468" y="15063"/>
                </a:cubicBezTo>
                <a:cubicBezTo>
                  <a:pt x="17311" y="15165"/>
                  <a:pt x="17295" y="15197"/>
                  <a:pt x="17374" y="15236"/>
                </a:cubicBezTo>
                <a:cubicBezTo>
                  <a:pt x="17410" y="15253"/>
                  <a:pt x="17451" y="15262"/>
                  <a:pt x="17486" y="15262"/>
                </a:cubicBezTo>
                <a:cubicBezTo>
                  <a:pt x="17507" y="15262"/>
                  <a:pt x="17526" y="15259"/>
                  <a:pt x="17541" y="15252"/>
                </a:cubicBezTo>
                <a:cubicBezTo>
                  <a:pt x="17552" y="15247"/>
                  <a:pt x="17559" y="15245"/>
                  <a:pt x="17563" y="15245"/>
                </a:cubicBezTo>
                <a:cubicBezTo>
                  <a:pt x="17573" y="15245"/>
                  <a:pt x="17564" y="15259"/>
                  <a:pt x="17535" y="15283"/>
                </a:cubicBezTo>
                <a:cubicBezTo>
                  <a:pt x="17504" y="15308"/>
                  <a:pt x="17473" y="15320"/>
                  <a:pt x="17437" y="15320"/>
                </a:cubicBezTo>
                <a:cubicBezTo>
                  <a:pt x="17408" y="15320"/>
                  <a:pt x="17375" y="15312"/>
                  <a:pt x="17337" y="15297"/>
                </a:cubicBezTo>
                <a:cubicBezTo>
                  <a:pt x="17299" y="15282"/>
                  <a:pt x="17254" y="15275"/>
                  <a:pt x="17207" y="15275"/>
                </a:cubicBezTo>
                <a:cubicBezTo>
                  <a:pt x="17157" y="15275"/>
                  <a:pt x="17103" y="15283"/>
                  <a:pt x="17049" y="15300"/>
                </a:cubicBezTo>
                <a:cubicBezTo>
                  <a:pt x="16949" y="15330"/>
                  <a:pt x="16916" y="15358"/>
                  <a:pt x="16966" y="15373"/>
                </a:cubicBezTo>
                <a:cubicBezTo>
                  <a:pt x="16979" y="15376"/>
                  <a:pt x="16993" y="15378"/>
                  <a:pt x="17008" y="15378"/>
                </a:cubicBezTo>
                <a:cubicBezTo>
                  <a:pt x="17054" y="15378"/>
                  <a:pt x="17106" y="15363"/>
                  <a:pt x="17148" y="15337"/>
                </a:cubicBezTo>
                <a:cubicBezTo>
                  <a:pt x="17184" y="15315"/>
                  <a:pt x="17209" y="15304"/>
                  <a:pt x="17228" y="15304"/>
                </a:cubicBezTo>
                <a:cubicBezTo>
                  <a:pt x="17252" y="15304"/>
                  <a:pt x="17268" y="15322"/>
                  <a:pt x="17286" y="15358"/>
                </a:cubicBezTo>
                <a:cubicBezTo>
                  <a:pt x="17339" y="15470"/>
                  <a:pt x="17290" y="15498"/>
                  <a:pt x="17020" y="15507"/>
                </a:cubicBezTo>
                <a:cubicBezTo>
                  <a:pt x="16789" y="15516"/>
                  <a:pt x="16599" y="15585"/>
                  <a:pt x="16807" y="15585"/>
                </a:cubicBezTo>
                <a:cubicBezTo>
                  <a:pt x="16925" y="15585"/>
                  <a:pt x="16947" y="15670"/>
                  <a:pt x="16857" y="15774"/>
                </a:cubicBezTo>
                <a:cubicBezTo>
                  <a:pt x="16835" y="15800"/>
                  <a:pt x="16820" y="15813"/>
                  <a:pt x="16807" y="15813"/>
                </a:cubicBezTo>
                <a:cubicBezTo>
                  <a:pt x="16791" y="15813"/>
                  <a:pt x="16778" y="15795"/>
                  <a:pt x="16760" y="15759"/>
                </a:cubicBezTo>
                <a:cubicBezTo>
                  <a:pt x="16743" y="15726"/>
                  <a:pt x="16708" y="15704"/>
                  <a:pt x="16678" y="15704"/>
                </a:cubicBezTo>
                <a:cubicBezTo>
                  <a:pt x="16671" y="15704"/>
                  <a:pt x="16663" y="15705"/>
                  <a:pt x="16656" y="15709"/>
                </a:cubicBezTo>
                <a:cubicBezTo>
                  <a:pt x="16620" y="15727"/>
                  <a:pt x="16608" y="15770"/>
                  <a:pt x="16628" y="15806"/>
                </a:cubicBezTo>
                <a:cubicBezTo>
                  <a:pt x="16647" y="15843"/>
                  <a:pt x="16626" y="15891"/>
                  <a:pt x="16581" y="15912"/>
                </a:cubicBezTo>
                <a:cubicBezTo>
                  <a:pt x="16562" y="15920"/>
                  <a:pt x="16549" y="15925"/>
                  <a:pt x="16541" y="15925"/>
                </a:cubicBezTo>
                <a:cubicBezTo>
                  <a:pt x="16526" y="15925"/>
                  <a:pt x="16532" y="15909"/>
                  <a:pt x="16556" y="15879"/>
                </a:cubicBezTo>
                <a:cubicBezTo>
                  <a:pt x="16568" y="15864"/>
                  <a:pt x="16568" y="15856"/>
                  <a:pt x="16559" y="15856"/>
                </a:cubicBezTo>
                <a:cubicBezTo>
                  <a:pt x="16544" y="15856"/>
                  <a:pt x="16506" y="15874"/>
                  <a:pt x="16453" y="15907"/>
                </a:cubicBezTo>
                <a:cubicBezTo>
                  <a:pt x="16365" y="15961"/>
                  <a:pt x="16277" y="16015"/>
                  <a:pt x="16258" y="16025"/>
                </a:cubicBezTo>
                <a:cubicBezTo>
                  <a:pt x="16252" y="16028"/>
                  <a:pt x="16254" y="16030"/>
                  <a:pt x="16262" y="16030"/>
                </a:cubicBezTo>
                <a:cubicBezTo>
                  <a:pt x="16280" y="16030"/>
                  <a:pt x="16326" y="16023"/>
                  <a:pt x="16390" y="16010"/>
                </a:cubicBezTo>
                <a:cubicBezTo>
                  <a:pt x="16451" y="15998"/>
                  <a:pt x="16488" y="15991"/>
                  <a:pt x="16502" y="15991"/>
                </a:cubicBezTo>
                <a:cubicBezTo>
                  <a:pt x="16523" y="15991"/>
                  <a:pt x="16495" y="16005"/>
                  <a:pt x="16425" y="16037"/>
                </a:cubicBezTo>
                <a:cubicBezTo>
                  <a:pt x="16329" y="16082"/>
                  <a:pt x="16237" y="16134"/>
                  <a:pt x="16149" y="16194"/>
                </a:cubicBezTo>
                <a:cubicBezTo>
                  <a:pt x="16086" y="16234"/>
                  <a:pt x="16014" y="16260"/>
                  <a:pt x="15963" y="16260"/>
                </a:cubicBezTo>
                <a:cubicBezTo>
                  <a:pt x="15947" y="16260"/>
                  <a:pt x="15933" y="16257"/>
                  <a:pt x="15922" y="16252"/>
                </a:cubicBezTo>
                <a:cubicBezTo>
                  <a:pt x="15902" y="16243"/>
                  <a:pt x="15887" y="16238"/>
                  <a:pt x="15879" y="16238"/>
                </a:cubicBezTo>
                <a:cubicBezTo>
                  <a:pt x="15867" y="16238"/>
                  <a:pt x="15869" y="16247"/>
                  <a:pt x="15885" y="16267"/>
                </a:cubicBezTo>
                <a:cubicBezTo>
                  <a:pt x="15910" y="16295"/>
                  <a:pt x="15847" y="16358"/>
                  <a:pt x="15747" y="16406"/>
                </a:cubicBezTo>
                <a:cubicBezTo>
                  <a:pt x="15619" y="16471"/>
                  <a:pt x="15498" y="16547"/>
                  <a:pt x="15383" y="16635"/>
                </a:cubicBezTo>
                <a:cubicBezTo>
                  <a:pt x="15295" y="16704"/>
                  <a:pt x="15240" y="16736"/>
                  <a:pt x="15206" y="16736"/>
                </a:cubicBezTo>
                <a:cubicBezTo>
                  <a:pt x="15188" y="16736"/>
                  <a:pt x="15175" y="16728"/>
                  <a:pt x="15167" y="16711"/>
                </a:cubicBezTo>
                <a:cubicBezTo>
                  <a:pt x="15149" y="16676"/>
                  <a:pt x="15089" y="16644"/>
                  <a:pt x="15038" y="16644"/>
                </a:cubicBezTo>
                <a:cubicBezTo>
                  <a:pt x="14977" y="16644"/>
                  <a:pt x="14965" y="16664"/>
                  <a:pt x="15004" y="16700"/>
                </a:cubicBezTo>
                <a:cubicBezTo>
                  <a:pt x="15041" y="16734"/>
                  <a:pt x="15029" y="16789"/>
                  <a:pt x="14970" y="16850"/>
                </a:cubicBezTo>
                <a:cubicBezTo>
                  <a:pt x="14934" y="16887"/>
                  <a:pt x="14901" y="16909"/>
                  <a:pt x="14886" y="16909"/>
                </a:cubicBezTo>
                <a:cubicBezTo>
                  <a:pt x="14879" y="16909"/>
                  <a:pt x="14876" y="16906"/>
                  <a:pt x="14876" y="16898"/>
                </a:cubicBezTo>
                <a:cubicBezTo>
                  <a:pt x="14876" y="16871"/>
                  <a:pt x="14913" y="16820"/>
                  <a:pt x="14955" y="16786"/>
                </a:cubicBezTo>
                <a:cubicBezTo>
                  <a:pt x="15003" y="16749"/>
                  <a:pt x="15007" y="16725"/>
                  <a:pt x="14964" y="16725"/>
                </a:cubicBezTo>
                <a:cubicBezTo>
                  <a:pt x="14882" y="16725"/>
                  <a:pt x="14644" y="16923"/>
                  <a:pt x="14591" y="17037"/>
                </a:cubicBezTo>
                <a:cubicBezTo>
                  <a:pt x="14568" y="17086"/>
                  <a:pt x="14482" y="17122"/>
                  <a:pt x="14388" y="17122"/>
                </a:cubicBezTo>
                <a:cubicBezTo>
                  <a:pt x="14282" y="17122"/>
                  <a:pt x="14210" y="17156"/>
                  <a:pt x="14183" y="17222"/>
                </a:cubicBezTo>
                <a:cubicBezTo>
                  <a:pt x="14133" y="17342"/>
                  <a:pt x="13866" y="17484"/>
                  <a:pt x="13705" y="17484"/>
                </a:cubicBezTo>
                <a:cubicBezTo>
                  <a:pt x="13696" y="17484"/>
                  <a:pt x="13687" y="17484"/>
                  <a:pt x="13679" y="17483"/>
                </a:cubicBezTo>
                <a:cubicBezTo>
                  <a:pt x="13669" y="17482"/>
                  <a:pt x="13660" y="17481"/>
                  <a:pt x="13651" y="17481"/>
                </a:cubicBezTo>
                <a:cubicBezTo>
                  <a:pt x="13600" y="17481"/>
                  <a:pt x="13560" y="17498"/>
                  <a:pt x="13560" y="17522"/>
                </a:cubicBezTo>
                <a:cubicBezTo>
                  <a:pt x="13560" y="17542"/>
                  <a:pt x="13572" y="17553"/>
                  <a:pt x="13591" y="17553"/>
                </a:cubicBezTo>
                <a:cubicBezTo>
                  <a:pt x="13603" y="17553"/>
                  <a:pt x="13618" y="17549"/>
                  <a:pt x="13634" y="17541"/>
                </a:cubicBezTo>
                <a:cubicBezTo>
                  <a:pt x="13650" y="17534"/>
                  <a:pt x="13662" y="17530"/>
                  <a:pt x="13669" y="17530"/>
                </a:cubicBezTo>
                <a:cubicBezTo>
                  <a:pt x="13682" y="17530"/>
                  <a:pt x="13682" y="17541"/>
                  <a:pt x="13665" y="17562"/>
                </a:cubicBezTo>
                <a:cubicBezTo>
                  <a:pt x="13647" y="17586"/>
                  <a:pt x="13612" y="17599"/>
                  <a:pt x="13576" y="17599"/>
                </a:cubicBezTo>
                <a:cubicBezTo>
                  <a:pt x="13562" y="17599"/>
                  <a:pt x="13548" y="17598"/>
                  <a:pt x="13534" y="17593"/>
                </a:cubicBezTo>
                <a:cubicBezTo>
                  <a:pt x="13525" y="17591"/>
                  <a:pt x="13515" y="17590"/>
                  <a:pt x="13506" y="17590"/>
                </a:cubicBezTo>
                <a:cubicBezTo>
                  <a:pt x="13465" y="17590"/>
                  <a:pt x="13426" y="17611"/>
                  <a:pt x="13406" y="17647"/>
                </a:cubicBezTo>
                <a:cubicBezTo>
                  <a:pt x="13388" y="17682"/>
                  <a:pt x="13354" y="17704"/>
                  <a:pt x="13324" y="17704"/>
                </a:cubicBezTo>
                <a:cubicBezTo>
                  <a:pt x="13316" y="17704"/>
                  <a:pt x="13308" y="17702"/>
                  <a:pt x="13301" y="17699"/>
                </a:cubicBezTo>
                <a:cubicBezTo>
                  <a:pt x="13295" y="17696"/>
                  <a:pt x="13288" y="17695"/>
                  <a:pt x="13281" y="17695"/>
                </a:cubicBezTo>
                <a:cubicBezTo>
                  <a:pt x="13250" y="17695"/>
                  <a:pt x="13216" y="17724"/>
                  <a:pt x="13195" y="17771"/>
                </a:cubicBezTo>
                <a:cubicBezTo>
                  <a:pt x="13174" y="17818"/>
                  <a:pt x="13141" y="17848"/>
                  <a:pt x="13112" y="17848"/>
                </a:cubicBezTo>
                <a:cubicBezTo>
                  <a:pt x="13106" y="17848"/>
                  <a:pt x="13101" y="17847"/>
                  <a:pt x="13095" y="17844"/>
                </a:cubicBezTo>
                <a:cubicBezTo>
                  <a:pt x="13093" y="17843"/>
                  <a:pt x="13089" y="17842"/>
                  <a:pt x="13085" y="17842"/>
                </a:cubicBezTo>
                <a:cubicBezTo>
                  <a:pt x="13040" y="17842"/>
                  <a:pt x="12916" y="17918"/>
                  <a:pt x="12788" y="18022"/>
                </a:cubicBezTo>
                <a:cubicBezTo>
                  <a:pt x="12649" y="18135"/>
                  <a:pt x="12470" y="18246"/>
                  <a:pt x="12387" y="18269"/>
                </a:cubicBezTo>
                <a:cubicBezTo>
                  <a:pt x="12302" y="18295"/>
                  <a:pt x="12252" y="18334"/>
                  <a:pt x="12270" y="18357"/>
                </a:cubicBezTo>
                <a:cubicBezTo>
                  <a:pt x="12290" y="18380"/>
                  <a:pt x="12233" y="18426"/>
                  <a:pt x="12139" y="18459"/>
                </a:cubicBezTo>
                <a:cubicBezTo>
                  <a:pt x="12033" y="18496"/>
                  <a:pt x="11990" y="18540"/>
                  <a:pt x="12020" y="18580"/>
                </a:cubicBezTo>
                <a:cubicBezTo>
                  <a:pt x="12036" y="18602"/>
                  <a:pt x="12041" y="18613"/>
                  <a:pt x="12034" y="18613"/>
                </a:cubicBezTo>
                <a:cubicBezTo>
                  <a:pt x="12030" y="18613"/>
                  <a:pt x="12023" y="18610"/>
                  <a:pt x="12014" y="18604"/>
                </a:cubicBezTo>
                <a:cubicBezTo>
                  <a:pt x="12003" y="18596"/>
                  <a:pt x="11987" y="18592"/>
                  <a:pt x="11969" y="18592"/>
                </a:cubicBezTo>
                <a:cubicBezTo>
                  <a:pt x="11939" y="18592"/>
                  <a:pt x="11901" y="18603"/>
                  <a:pt x="11869" y="18622"/>
                </a:cubicBezTo>
                <a:cubicBezTo>
                  <a:pt x="11835" y="18642"/>
                  <a:pt x="11807" y="18654"/>
                  <a:pt x="11791" y="18654"/>
                </a:cubicBezTo>
                <a:cubicBezTo>
                  <a:pt x="11782" y="18654"/>
                  <a:pt x="11778" y="18651"/>
                  <a:pt x="11778" y="18644"/>
                </a:cubicBezTo>
                <a:cubicBezTo>
                  <a:pt x="11778" y="18640"/>
                  <a:pt x="11774" y="18637"/>
                  <a:pt x="11768" y="18637"/>
                </a:cubicBezTo>
                <a:cubicBezTo>
                  <a:pt x="11744" y="18637"/>
                  <a:pt x="11680" y="18666"/>
                  <a:pt x="11606" y="18710"/>
                </a:cubicBezTo>
                <a:cubicBezTo>
                  <a:pt x="11512" y="18765"/>
                  <a:pt x="11372" y="18811"/>
                  <a:pt x="11299" y="18811"/>
                </a:cubicBezTo>
                <a:cubicBezTo>
                  <a:pt x="11226" y="18811"/>
                  <a:pt x="11184" y="18826"/>
                  <a:pt x="11208" y="18844"/>
                </a:cubicBezTo>
                <a:cubicBezTo>
                  <a:pt x="11263" y="18887"/>
                  <a:pt x="10971" y="19086"/>
                  <a:pt x="10870" y="19086"/>
                </a:cubicBezTo>
                <a:cubicBezTo>
                  <a:pt x="10863" y="19086"/>
                  <a:pt x="10856" y="19085"/>
                  <a:pt x="10851" y="19083"/>
                </a:cubicBezTo>
                <a:cubicBezTo>
                  <a:pt x="10845" y="19080"/>
                  <a:pt x="10838" y="19078"/>
                  <a:pt x="10832" y="19078"/>
                </a:cubicBezTo>
                <a:cubicBezTo>
                  <a:pt x="10801" y="19078"/>
                  <a:pt x="10768" y="19107"/>
                  <a:pt x="10753" y="19150"/>
                </a:cubicBezTo>
                <a:cubicBezTo>
                  <a:pt x="10735" y="19202"/>
                  <a:pt x="10612" y="19278"/>
                  <a:pt x="10487" y="19316"/>
                </a:cubicBezTo>
                <a:cubicBezTo>
                  <a:pt x="10362" y="19353"/>
                  <a:pt x="10224" y="19427"/>
                  <a:pt x="10188" y="19477"/>
                </a:cubicBezTo>
                <a:cubicBezTo>
                  <a:pt x="10159" y="19517"/>
                  <a:pt x="10107" y="19546"/>
                  <a:pt x="10063" y="19546"/>
                </a:cubicBezTo>
                <a:cubicBezTo>
                  <a:pt x="10054" y="19546"/>
                  <a:pt x="10046" y="19545"/>
                  <a:pt x="10038" y="19542"/>
                </a:cubicBezTo>
                <a:cubicBezTo>
                  <a:pt x="10032" y="19541"/>
                  <a:pt x="10026" y="19540"/>
                  <a:pt x="10019" y="19540"/>
                </a:cubicBezTo>
                <a:cubicBezTo>
                  <a:pt x="9967" y="19540"/>
                  <a:pt x="9879" y="19589"/>
                  <a:pt x="9806" y="19660"/>
                </a:cubicBezTo>
                <a:cubicBezTo>
                  <a:pt x="9734" y="19731"/>
                  <a:pt x="9654" y="19777"/>
                  <a:pt x="9609" y="19777"/>
                </a:cubicBezTo>
                <a:cubicBezTo>
                  <a:pt x="9601" y="19777"/>
                  <a:pt x="9595" y="19776"/>
                  <a:pt x="9590" y="19774"/>
                </a:cubicBezTo>
                <a:cubicBezTo>
                  <a:pt x="9578" y="19768"/>
                  <a:pt x="9568" y="19766"/>
                  <a:pt x="9562" y="19766"/>
                </a:cubicBezTo>
                <a:cubicBezTo>
                  <a:pt x="9548" y="19766"/>
                  <a:pt x="9549" y="19777"/>
                  <a:pt x="9565" y="19796"/>
                </a:cubicBezTo>
                <a:cubicBezTo>
                  <a:pt x="9618" y="19860"/>
                  <a:pt x="9251" y="20103"/>
                  <a:pt x="9101" y="20103"/>
                </a:cubicBezTo>
                <a:cubicBezTo>
                  <a:pt x="9044" y="20103"/>
                  <a:pt x="9014" y="20118"/>
                  <a:pt x="9038" y="20136"/>
                </a:cubicBezTo>
                <a:cubicBezTo>
                  <a:pt x="9105" y="20187"/>
                  <a:pt x="8950" y="20302"/>
                  <a:pt x="8811" y="20302"/>
                </a:cubicBezTo>
                <a:cubicBezTo>
                  <a:pt x="8742" y="20302"/>
                  <a:pt x="8686" y="20324"/>
                  <a:pt x="8686" y="20351"/>
                </a:cubicBezTo>
                <a:cubicBezTo>
                  <a:pt x="8686" y="20380"/>
                  <a:pt x="8648" y="20402"/>
                  <a:pt x="8605" y="20402"/>
                </a:cubicBezTo>
                <a:cubicBezTo>
                  <a:pt x="8560" y="20402"/>
                  <a:pt x="8484" y="20448"/>
                  <a:pt x="8435" y="20505"/>
                </a:cubicBezTo>
                <a:cubicBezTo>
                  <a:pt x="8382" y="20569"/>
                  <a:pt x="8367" y="20592"/>
                  <a:pt x="8401" y="20592"/>
                </a:cubicBezTo>
                <a:cubicBezTo>
                  <a:pt x="8418" y="20592"/>
                  <a:pt x="8448" y="20586"/>
                  <a:pt x="8492" y="20577"/>
                </a:cubicBezTo>
                <a:cubicBezTo>
                  <a:pt x="8530" y="20567"/>
                  <a:pt x="8558" y="20563"/>
                  <a:pt x="8577" y="20563"/>
                </a:cubicBezTo>
                <a:cubicBezTo>
                  <a:pt x="8606" y="20563"/>
                  <a:pt x="8610" y="20574"/>
                  <a:pt x="8592" y="20597"/>
                </a:cubicBezTo>
                <a:cubicBezTo>
                  <a:pt x="8569" y="20626"/>
                  <a:pt x="8492" y="20653"/>
                  <a:pt x="8429" y="20653"/>
                </a:cubicBezTo>
                <a:cubicBezTo>
                  <a:pt x="8366" y="20653"/>
                  <a:pt x="8257" y="20694"/>
                  <a:pt x="8201" y="20742"/>
                </a:cubicBezTo>
                <a:cubicBezTo>
                  <a:pt x="8128" y="20795"/>
                  <a:pt x="8042" y="20823"/>
                  <a:pt x="7953" y="20823"/>
                </a:cubicBezTo>
                <a:cubicBezTo>
                  <a:pt x="7950" y="20823"/>
                  <a:pt x="7948" y="20823"/>
                  <a:pt x="7946" y="20823"/>
                </a:cubicBezTo>
                <a:cubicBezTo>
                  <a:pt x="7940" y="20822"/>
                  <a:pt x="7933" y="20822"/>
                  <a:pt x="7927" y="20822"/>
                </a:cubicBezTo>
                <a:cubicBezTo>
                  <a:pt x="7760" y="20822"/>
                  <a:pt x="7533" y="20954"/>
                  <a:pt x="7632" y="21002"/>
                </a:cubicBezTo>
                <a:cubicBezTo>
                  <a:pt x="7668" y="21018"/>
                  <a:pt x="7601" y="21069"/>
                  <a:pt x="7481" y="21118"/>
                </a:cubicBezTo>
                <a:cubicBezTo>
                  <a:pt x="7412" y="21147"/>
                  <a:pt x="7370" y="21161"/>
                  <a:pt x="7357" y="21161"/>
                </a:cubicBezTo>
                <a:cubicBezTo>
                  <a:pt x="7347" y="21161"/>
                  <a:pt x="7357" y="21152"/>
                  <a:pt x="7389" y="21133"/>
                </a:cubicBezTo>
                <a:cubicBezTo>
                  <a:pt x="7464" y="21085"/>
                  <a:pt x="7483" y="21048"/>
                  <a:pt x="7443" y="21029"/>
                </a:cubicBezTo>
                <a:cubicBezTo>
                  <a:pt x="7435" y="21025"/>
                  <a:pt x="7427" y="21023"/>
                  <a:pt x="7418" y="21023"/>
                </a:cubicBezTo>
                <a:cubicBezTo>
                  <a:pt x="7380" y="21023"/>
                  <a:pt x="7330" y="21052"/>
                  <a:pt x="7292" y="21097"/>
                </a:cubicBezTo>
                <a:cubicBezTo>
                  <a:pt x="7243" y="21154"/>
                  <a:pt x="7183" y="21196"/>
                  <a:pt x="7150" y="21196"/>
                </a:cubicBezTo>
                <a:cubicBezTo>
                  <a:pt x="7062" y="21196"/>
                  <a:pt x="6777" y="21432"/>
                  <a:pt x="6825" y="21466"/>
                </a:cubicBezTo>
                <a:cubicBezTo>
                  <a:pt x="6855" y="21489"/>
                  <a:pt x="6759" y="21506"/>
                  <a:pt x="6631" y="21506"/>
                </a:cubicBezTo>
                <a:cubicBezTo>
                  <a:pt x="6595" y="21506"/>
                  <a:pt x="6556" y="21505"/>
                  <a:pt x="6517" y="21502"/>
                </a:cubicBezTo>
                <a:cubicBezTo>
                  <a:pt x="6509" y="21501"/>
                  <a:pt x="6501" y="21501"/>
                  <a:pt x="6494" y="21501"/>
                </a:cubicBezTo>
                <a:cubicBezTo>
                  <a:pt x="6452" y="21501"/>
                  <a:pt x="6447" y="21512"/>
                  <a:pt x="6483" y="21532"/>
                </a:cubicBezTo>
                <a:cubicBezTo>
                  <a:pt x="6522" y="21558"/>
                  <a:pt x="6552" y="21596"/>
                  <a:pt x="6567" y="21641"/>
                </a:cubicBezTo>
                <a:cubicBezTo>
                  <a:pt x="6576" y="21673"/>
                  <a:pt x="6578" y="21689"/>
                  <a:pt x="6565" y="21689"/>
                </a:cubicBezTo>
                <a:cubicBezTo>
                  <a:pt x="6552" y="21689"/>
                  <a:pt x="6524" y="21673"/>
                  <a:pt x="6474" y="21641"/>
                </a:cubicBezTo>
                <a:cubicBezTo>
                  <a:pt x="6426" y="21611"/>
                  <a:pt x="6399" y="21595"/>
                  <a:pt x="6388" y="21595"/>
                </a:cubicBezTo>
                <a:cubicBezTo>
                  <a:pt x="6376" y="21595"/>
                  <a:pt x="6382" y="21614"/>
                  <a:pt x="6400" y="21651"/>
                </a:cubicBezTo>
                <a:cubicBezTo>
                  <a:pt x="6423" y="21700"/>
                  <a:pt x="6408" y="21720"/>
                  <a:pt x="6339" y="21720"/>
                </a:cubicBezTo>
                <a:cubicBezTo>
                  <a:pt x="6322" y="21720"/>
                  <a:pt x="6303" y="21719"/>
                  <a:pt x="6280" y="21717"/>
                </a:cubicBezTo>
                <a:cubicBezTo>
                  <a:pt x="6264" y="21715"/>
                  <a:pt x="6248" y="21715"/>
                  <a:pt x="6232" y="21715"/>
                </a:cubicBezTo>
                <a:cubicBezTo>
                  <a:pt x="6163" y="21715"/>
                  <a:pt x="6103" y="21727"/>
                  <a:pt x="6086" y="21748"/>
                </a:cubicBezTo>
                <a:cubicBezTo>
                  <a:pt x="6065" y="21772"/>
                  <a:pt x="6089" y="21794"/>
                  <a:pt x="6132" y="21797"/>
                </a:cubicBezTo>
                <a:cubicBezTo>
                  <a:pt x="6177" y="21800"/>
                  <a:pt x="6126" y="21833"/>
                  <a:pt x="6021" y="21869"/>
                </a:cubicBezTo>
                <a:cubicBezTo>
                  <a:pt x="5940" y="21896"/>
                  <a:pt x="5853" y="21912"/>
                  <a:pt x="5801" y="21912"/>
                </a:cubicBezTo>
                <a:cubicBezTo>
                  <a:pt x="5784" y="21912"/>
                  <a:pt x="5771" y="21910"/>
                  <a:pt x="5762" y="21906"/>
                </a:cubicBezTo>
                <a:cubicBezTo>
                  <a:pt x="5752" y="21901"/>
                  <a:pt x="5744" y="21899"/>
                  <a:pt x="5739" y="21899"/>
                </a:cubicBezTo>
                <a:cubicBezTo>
                  <a:pt x="5728" y="21899"/>
                  <a:pt x="5731" y="21912"/>
                  <a:pt x="5750" y="21934"/>
                </a:cubicBezTo>
                <a:cubicBezTo>
                  <a:pt x="5777" y="21967"/>
                  <a:pt x="5747" y="21990"/>
                  <a:pt x="5671" y="21990"/>
                </a:cubicBezTo>
                <a:cubicBezTo>
                  <a:pt x="5515" y="21990"/>
                  <a:pt x="5298" y="22161"/>
                  <a:pt x="5361" y="22236"/>
                </a:cubicBezTo>
                <a:cubicBezTo>
                  <a:pt x="5382" y="22260"/>
                  <a:pt x="5373" y="22272"/>
                  <a:pt x="5332" y="22272"/>
                </a:cubicBezTo>
                <a:cubicBezTo>
                  <a:pt x="5308" y="22272"/>
                  <a:pt x="5273" y="22268"/>
                  <a:pt x="5227" y="22260"/>
                </a:cubicBezTo>
                <a:cubicBezTo>
                  <a:pt x="5180" y="22251"/>
                  <a:pt x="5145" y="22247"/>
                  <a:pt x="5121" y="22247"/>
                </a:cubicBezTo>
                <a:cubicBezTo>
                  <a:pt x="5080" y="22247"/>
                  <a:pt x="5071" y="22259"/>
                  <a:pt x="5092" y="22284"/>
                </a:cubicBezTo>
                <a:cubicBezTo>
                  <a:pt x="5113" y="22308"/>
                  <a:pt x="5112" y="22320"/>
                  <a:pt x="5091" y="22320"/>
                </a:cubicBezTo>
                <a:cubicBezTo>
                  <a:pt x="5079" y="22320"/>
                  <a:pt x="5060" y="22317"/>
                  <a:pt x="5036" y="22309"/>
                </a:cubicBezTo>
                <a:cubicBezTo>
                  <a:pt x="5018" y="22304"/>
                  <a:pt x="5001" y="22301"/>
                  <a:pt x="4986" y="22301"/>
                </a:cubicBezTo>
                <a:cubicBezTo>
                  <a:pt x="4955" y="22301"/>
                  <a:pt x="4933" y="22313"/>
                  <a:pt x="4933" y="22333"/>
                </a:cubicBezTo>
                <a:cubicBezTo>
                  <a:pt x="4933" y="22363"/>
                  <a:pt x="4900" y="22388"/>
                  <a:pt x="4864" y="22388"/>
                </a:cubicBezTo>
                <a:cubicBezTo>
                  <a:pt x="4828" y="22388"/>
                  <a:pt x="4746" y="22425"/>
                  <a:pt x="4691" y="22467"/>
                </a:cubicBezTo>
                <a:cubicBezTo>
                  <a:pt x="4606" y="22534"/>
                  <a:pt x="4604" y="22557"/>
                  <a:pt x="4679" y="22594"/>
                </a:cubicBezTo>
                <a:cubicBezTo>
                  <a:pt x="4754" y="22630"/>
                  <a:pt x="4751" y="22639"/>
                  <a:pt x="4669" y="22639"/>
                </a:cubicBezTo>
                <a:cubicBezTo>
                  <a:pt x="4609" y="22637"/>
                  <a:pt x="4549" y="22619"/>
                  <a:pt x="4497" y="22587"/>
                </a:cubicBezTo>
                <a:cubicBezTo>
                  <a:pt x="4475" y="22571"/>
                  <a:pt x="4454" y="22563"/>
                  <a:pt x="4431" y="22563"/>
                </a:cubicBezTo>
                <a:cubicBezTo>
                  <a:pt x="4400" y="22563"/>
                  <a:pt x="4365" y="22578"/>
                  <a:pt x="4321" y="22610"/>
                </a:cubicBezTo>
                <a:cubicBezTo>
                  <a:pt x="4266" y="22651"/>
                  <a:pt x="4179" y="22687"/>
                  <a:pt x="4133" y="22688"/>
                </a:cubicBezTo>
                <a:cubicBezTo>
                  <a:pt x="4078" y="22690"/>
                  <a:pt x="4090" y="22713"/>
                  <a:pt x="4164" y="22757"/>
                </a:cubicBezTo>
                <a:cubicBezTo>
                  <a:pt x="4272" y="22818"/>
                  <a:pt x="4269" y="22825"/>
                  <a:pt x="4118" y="22846"/>
                </a:cubicBezTo>
                <a:cubicBezTo>
                  <a:pt x="4090" y="22851"/>
                  <a:pt x="4064" y="22853"/>
                  <a:pt x="4044" y="22853"/>
                </a:cubicBezTo>
                <a:cubicBezTo>
                  <a:pt x="4000" y="22853"/>
                  <a:pt x="3976" y="22844"/>
                  <a:pt x="3990" y="22828"/>
                </a:cubicBezTo>
                <a:cubicBezTo>
                  <a:pt x="4007" y="22804"/>
                  <a:pt x="3976" y="22785"/>
                  <a:pt x="3919" y="22785"/>
                </a:cubicBezTo>
                <a:cubicBezTo>
                  <a:pt x="3864" y="22785"/>
                  <a:pt x="3782" y="22840"/>
                  <a:pt x="3739" y="22913"/>
                </a:cubicBezTo>
                <a:cubicBezTo>
                  <a:pt x="3693" y="22987"/>
                  <a:pt x="3640" y="23022"/>
                  <a:pt x="3578" y="23022"/>
                </a:cubicBezTo>
                <a:cubicBezTo>
                  <a:pt x="3567" y="23022"/>
                  <a:pt x="3557" y="23021"/>
                  <a:pt x="3546" y="23019"/>
                </a:cubicBezTo>
                <a:cubicBezTo>
                  <a:pt x="3527" y="23016"/>
                  <a:pt x="3512" y="23014"/>
                  <a:pt x="3499" y="23014"/>
                </a:cubicBezTo>
                <a:cubicBezTo>
                  <a:pt x="3459" y="23014"/>
                  <a:pt x="3451" y="23033"/>
                  <a:pt x="3472" y="23079"/>
                </a:cubicBezTo>
                <a:cubicBezTo>
                  <a:pt x="3497" y="23125"/>
                  <a:pt x="3533" y="23166"/>
                  <a:pt x="3579" y="23194"/>
                </a:cubicBezTo>
                <a:cubicBezTo>
                  <a:pt x="3616" y="23213"/>
                  <a:pt x="3628" y="23245"/>
                  <a:pt x="3603" y="23263"/>
                </a:cubicBezTo>
                <a:cubicBezTo>
                  <a:pt x="3595" y="23269"/>
                  <a:pt x="3583" y="23272"/>
                  <a:pt x="3568" y="23272"/>
                </a:cubicBezTo>
                <a:cubicBezTo>
                  <a:pt x="3539" y="23272"/>
                  <a:pt x="3500" y="23260"/>
                  <a:pt x="3463" y="23237"/>
                </a:cubicBezTo>
                <a:cubicBezTo>
                  <a:pt x="3425" y="23214"/>
                  <a:pt x="3392" y="23203"/>
                  <a:pt x="3354" y="23203"/>
                </a:cubicBezTo>
                <a:cubicBezTo>
                  <a:pt x="3319" y="23203"/>
                  <a:pt x="3279" y="23213"/>
                  <a:pt x="3230" y="23233"/>
                </a:cubicBezTo>
                <a:cubicBezTo>
                  <a:pt x="3182" y="23252"/>
                  <a:pt x="3152" y="23262"/>
                  <a:pt x="3136" y="23262"/>
                </a:cubicBezTo>
                <a:cubicBezTo>
                  <a:pt x="3114" y="23262"/>
                  <a:pt x="3118" y="23244"/>
                  <a:pt x="3137" y="23204"/>
                </a:cubicBezTo>
                <a:cubicBezTo>
                  <a:pt x="3159" y="23160"/>
                  <a:pt x="3154" y="23140"/>
                  <a:pt x="3122" y="23140"/>
                </a:cubicBezTo>
                <a:cubicBezTo>
                  <a:pt x="3112" y="23140"/>
                  <a:pt x="3101" y="23141"/>
                  <a:pt x="3087" y="23145"/>
                </a:cubicBezTo>
                <a:cubicBezTo>
                  <a:pt x="3039" y="23157"/>
                  <a:pt x="2997" y="23218"/>
                  <a:pt x="3000" y="23276"/>
                </a:cubicBezTo>
                <a:cubicBezTo>
                  <a:pt x="3002" y="23333"/>
                  <a:pt x="2978" y="23382"/>
                  <a:pt x="2949" y="23382"/>
                </a:cubicBezTo>
                <a:cubicBezTo>
                  <a:pt x="2921" y="23382"/>
                  <a:pt x="2896" y="23412"/>
                  <a:pt x="2896" y="23455"/>
                </a:cubicBezTo>
                <a:cubicBezTo>
                  <a:pt x="2896" y="23499"/>
                  <a:pt x="2859" y="23517"/>
                  <a:pt x="2752" y="23517"/>
                </a:cubicBezTo>
                <a:cubicBezTo>
                  <a:pt x="2719" y="23517"/>
                  <a:pt x="2680" y="23515"/>
                  <a:pt x="2633" y="23512"/>
                </a:cubicBezTo>
                <a:cubicBezTo>
                  <a:pt x="2599" y="23510"/>
                  <a:pt x="2568" y="23508"/>
                  <a:pt x="2538" y="23508"/>
                </a:cubicBezTo>
                <a:cubicBezTo>
                  <a:pt x="2324" y="23508"/>
                  <a:pt x="2240" y="23568"/>
                  <a:pt x="2375" y="23639"/>
                </a:cubicBezTo>
                <a:cubicBezTo>
                  <a:pt x="2412" y="23658"/>
                  <a:pt x="2420" y="23668"/>
                  <a:pt x="2399" y="23668"/>
                </a:cubicBezTo>
                <a:cubicBezTo>
                  <a:pt x="2384" y="23668"/>
                  <a:pt x="2352" y="23662"/>
                  <a:pt x="2303" y="23652"/>
                </a:cubicBezTo>
                <a:cubicBezTo>
                  <a:pt x="2211" y="23633"/>
                  <a:pt x="2117" y="23594"/>
                  <a:pt x="2090" y="23563"/>
                </a:cubicBezTo>
                <a:cubicBezTo>
                  <a:pt x="2080" y="23552"/>
                  <a:pt x="2072" y="23547"/>
                  <a:pt x="2064" y="23547"/>
                </a:cubicBezTo>
                <a:cubicBezTo>
                  <a:pt x="2051" y="23547"/>
                  <a:pt x="2042" y="23564"/>
                  <a:pt x="2041" y="23600"/>
                </a:cubicBezTo>
                <a:cubicBezTo>
                  <a:pt x="2038" y="23646"/>
                  <a:pt x="2016" y="23671"/>
                  <a:pt x="1980" y="23671"/>
                </a:cubicBezTo>
                <a:cubicBezTo>
                  <a:pt x="1972" y="23671"/>
                  <a:pt x="1962" y="23670"/>
                  <a:pt x="1953" y="23667"/>
                </a:cubicBezTo>
                <a:cubicBezTo>
                  <a:pt x="1942" y="23664"/>
                  <a:pt x="1929" y="23662"/>
                  <a:pt x="1914" y="23662"/>
                </a:cubicBezTo>
                <a:cubicBezTo>
                  <a:pt x="1864" y="23662"/>
                  <a:pt x="1795" y="23680"/>
                  <a:pt x="1742" y="23709"/>
                </a:cubicBezTo>
                <a:cubicBezTo>
                  <a:pt x="1629" y="23771"/>
                  <a:pt x="1629" y="23777"/>
                  <a:pt x="1730" y="23777"/>
                </a:cubicBezTo>
                <a:cubicBezTo>
                  <a:pt x="1793" y="23777"/>
                  <a:pt x="1842" y="23797"/>
                  <a:pt x="1842" y="23821"/>
                </a:cubicBezTo>
                <a:cubicBezTo>
                  <a:pt x="1842" y="23842"/>
                  <a:pt x="1773" y="23854"/>
                  <a:pt x="1685" y="23854"/>
                </a:cubicBezTo>
                <a:cubicBezTo>
                  <a:pt x="1672" y="23854"/>
                  <a:pt x="1659" y="23854"/>
                  <a:pt x="1645" y="23854"/>
                </a:cubicBezTo>
                <a:cubicBezTo>
                  <a:pt x="1620" y="23852"/>
                  <a:pt x="1598" y="23852"/>
                  <a:pt x="1579" y="23852"/>
                </a:cubicBezTo>
                <a:cubicBezTo>
                  <a:pt x="1475" y="23852"/>
                  <a:pt x="1459" y="23871"/>
                  <a:pt x="1485" y="23936"/>
                </a:cubicBezTo>
                <a:cubicBezTo>
                  <a:pt x="1506" y="23987"/>
                  <a:pt x="1504" y="24009"/>
                  <a:pt x="1473" y="24009"/>
                </a:cubicBezTo>
                <a:cubicBezTo>
                  <a:pt x="1460" y="24009"/>
                  <a:pt x="1443" y="24005"/>
                  <a:pt x="1420" y="23998"/>
                </a:cubicBezTo>
                <a:cubicBezTo>
                  <a:pt x="1403" y="23993"/>
                  <a:pt x="1387" y="23991"/>
                  <a:pt x="1371" y="23991"/>
                </a:cubicBezTo>
                <a:cubicBezTo>
                  <a:pt x="1329" y="23991"/>
                  <a:pt x="1294" y="24009"/>
                  <a:pt x="1278" y="24043"/>
                </a:cubicBezTo>
                <a:cubicBezTo>
                  <a:pt x="1259" y="24081"/>
                  <a:pt x="1207" y="24104"/>
                  <a:pt x="1147" y="24104"/>
                </a:cubicBezTo>
                <a:cubicBezTo>
                  <a:pt x="1136" y="24104"/>
                  <a:pt x="1124" y="24103"/>
                  <a:pt x="1112" y="24101"/>
                </a:cubicBezTo>
                <a:cubicBezTo>
                  <a:pt x="1097" y="24099"/>
                  <a:pt x="1082" y="24098"/>
                  <a:pt x="1070" y="24098"/>
                </a:cubicBezTo>
                <a:cubicBezTo>
                  <a:pt x="1027" y="24098"/>
                  <a:pt x="1005" y="24109"/>
                  <a:pt x="1018" y="24125"/>
                </a:cubicBezTo>
                <a:cubicBezTo>
                  <a:pt x="1038" y="24148"/>
                  <a:pt x="906" y="24194"/>
                  <a:pt x="724" y="24227"/>
                </a:cubicBezTo>
                <a:cubicBezTo>
                  <a:pt x="542" y="24261"/>
                  <a:pt x="395" y="24307"/>
                  <a:pt x="395" y="24331"/>
                </a:cubicBezTo>
                <a:cubicBezTo>
                  <a:pt x="395" y="24345"/>
                  <a:pt x="414" y="24353"/>
                  <a:pt x="443" y="24353"/>
                </a:cubicBezTo>
                <a:cubicBezTo>
                  <a:pt x="462" y="24353"/>
                  <a:pt x="486" y="24350"/>
                  <a:pt x="511" y="24343"/>
                </a:cubicBezTo>
                <a:cubicBezTo>
                  <a:pt x="537" y="24336"/>
                  <a:pt x="557" y="24333"/>
                  <a:pt x="570" y="24333"/>
                </a:cubicBezTo>
                <a:cubicBezTo>
                  <a:pt x="590" y="24333"/>
                  <a:pt x="591" y="24341"/>
                  <a:pt x="571" y="24358"/>
                </a:cubicBezTo>
                <a:cubicBezTo>
                  <a:pt x="536" y="24385"/>
                  <a:pt x="445" y="24403"/>
                  <a:pt x="357" y="24403"/>
                </a:cubicBezTo>
                <a:cubicBezTo>
                  <a:pt x="269" y="24403"/>
                  <a:pt x="198" y="24424"/>
                  <a:pt x="195" y="24452"/>
                </a:cubicBezTo>
                <a:cubicBezTo>
                  <a:pt x="190" y="24480"/>
                  <a:pt x="144" y="24521"/>
                  <a:pt x="93" y="24542"/>
                </a:cubicBezTo>
                <a:cubicBezTo>
                  <a:pt x="44" y="24564"/>
                  <a:pt x="1" y="24606"/>
                  <a:pt x="1" y="24633"/>
                </a:cubicBezTo>
                <a:cubicBezTo>
                  <a:pt x="1" y="24648"/>
                  <a:pt x="13" y="24656"/>
                  <a:pt x="32" y="24656"/>
                </a:cubicBezTo>
                <a:cubicBezTo>
                  <a:pt x="44" y="24656"/>
                  <a:pt x="58" y="24653"/>
                  <a:pt x="72" y="24646"/>
                </a:cubicBezTo>
                <a:cubicBezTo>
                  <a:pt x="84" y="24640"/>
                  <a:pt x="92" y="24637"/>
                  <a:pt x="98" y="24637"/>
                </a:cubicBezTo>
                <a:cubicBezTo>
                  <a:pt x="116" y="24637"/>
                  <a:pt x="106" y="24667"/>
                  <a:pt x="66" y="24724"/>
                </a:cubicBezTo>
                <a:cubicBezTo>
                  <a:pt x="19" y="24793"/>
                  <a:pt x="8" y="24819"/>
                  <a:pt x="38" y="24819"/>
                </a:cubicBezTo>
                <a:cubicBezTo>
                  <a:pt x="49" y="24819"/>
                  <a:pt x="66" y="24815"/>
                  <a:pt x="89" y="24809"/>
                </a:cubicBezTo>
                <a:lnTo>
                  <a:pt x="89" y="24809"/>
                </a:lnTo>
                <a:lnTo>
                  <a:pt x="81" y="24816"/>
                </a:lnTo>
                <a:cubicBezTo>
                  <a:pt x="101" y="24811"/>
                  <a:pt x="117" y="24808"/>
                  <a:pt x="129" y="24808"/>
                </a:cubicBezTo>
                <a:cubicBezTo>
                  <a:pt x="163" y="24808"/>
                  <a:pt x="170" y="24830"/>
                  <a:pt x="156" y="24882"/>
                </a:cubicBezTo>
                <a:cubicBezTo>
                  <a:pt x="142" y="24935"/>
                  <a:pt x="172" y="25038"/>
                  <a:pt x="226" y="25119"/>
                </a:cubicBezTo>
                <a:cubicBezTo>
                  <a:pt x="286" y="25209"/>
                  <a:pt x="347" y="25249"/>
                  <a:pt x="488" y="25249"/>
                </a:cubicBezTo>
                <a:cubicBezTo>
                  <a:pt x="580" y="25249"/>
                  <a:pt x="707" y="25232"/>
                  <a:pt x="890" y="25201"/>
                </a:cubicBezTo>
                <a:cubicBezTo>
                  <a:pt x="936" y="25193"/>
                  <a:pt x="981" y="25189"/>
                  <a:pt x="1019" y="25189"/>
                </a:cubicBezTo>
                <a:cubicBezTo>
                  <a:pt x="1078" y="25189"/>
                  <a:pt x="1123" y="25199"/>
                  <a:pt x="1138" y="25216"/>
                </a:cubicBezTo>
                <a:cubicBezTo>
                  <a:pt x="1144" y="25224"/>
                  <a:pt x="1170" y="25227"/>
                  <a:pt x="1213" y="25227"/>
                </a:cubicBezTo>
                <a:cubicBezTo>
                  <a:pt x="1332" y="25227"/>
                  <a:pt x="1582" y="25199"/>
                  <a:pt x="1918" y="25144"/>
                </a:cubicBezTo>
                <a:cubicBezTo>
                  <a:pt x="2326" y="25079"/>
                  <a:pt x="2724" y="25022"/>
                  <a:pt x="2805" y="25019"/>
                </a:cubicBezTo>
                <a:cubicBezTo>
                  <a:pt x="2887" y="25016"/>
                  <a:pt x="2952" y="24995"/>
                  <a:pt x="2952" y="24971"/>
                </a:cubicBezTo>
                <a:cubicBezTo>
                  <a:pt x="2952" y="24951"/>
                  <a:pt x="2970" y="24934"/>
                  <a:pt x="2997" y="24934"/>
                </a:cubicBezTo>
                <a:cubicBezTo>
                  <a:pt x="2999" y="24934"/>
                  <a:pt x="3001" y="24934"/>
                  <a:pt x="3003" y="24934"/>
                </a:cubicBezTo>
                <a:cubicBezTo>
                  <a:pt x="3031" y="24937"/>
                  <a:pt x="3058" y="24939"/>
                  <a:pt x="3085" y="24939"/>
                </a:cubicBezTo>
                <a:cubicBezTo>
                  <a:pt x="3192" y="24939"/>
                  <a:pt x="3282" y="24915"/>
                  <a:pt x="3260" y="24886"/>
                </a:cubicBezTo>
                <a:cubicBezTo>
                  <a:pt x="3248" y="24872"/>
                  <a:pt x="3285" y="24864"/>
                  <a:pt x="3346" y="24864"/>
                </a:cubicBezTo>
                <a:cubicBezTo>
                  <a:pt x="3373" y="24864"/>
                  <a:pt x="3404" y="24865"/>
                  <a:pt x="3439" y="24868"/>
                </a:cubicBezTo>
                <a:cubicBezTo>
                  <a:pt x="3451" y="24869"/>
                  <a:pt x="3465" y="24870"/>
                  <a:pt x="3482" y="24870"/>
                </a:cubicBezTo>
                <a:cubicBezTo>
                  <a:pt x="3619" y="24870"/>
                  <a:pt x="3903" y="24832"/>
                  <a:pt x="4143" y="24782"/>
                </a:cubicBezTo>
                <a:cubicBezTo>
                  <a:pt x="4764" y="24652"/>
                  <a:pt x="5130" y="24580"/>
                  <a:pt x="5279" y="24564"/>
                </a:cubicBezTo>
                <a:cubicBezTo>
                  <a:pt x="5342" y="24556"/>
                  <a:pt x="5415" y="24531"/>
                  <a:pt x="5442" y="24507"/>
                </a:cubicBezTo>
                <a:cubicBezTo>
                  <a:pt x="5457" y="24494"/>
                  <a:pt x="5460" y="24488"/>
                  <a:pt x="5452" y="24488"/>
                </a:cubicBezTo>
                <a:cubicBezTo>
                  <a:pt x="5445" y="24488"/>
                  <a:pt x="5431" y="24492"/>
                  <a:pt x="5410" y="24501"/>
                </a:cubicBezTo>
                <a:cubicBezTo>
                  <a:pt x="5377" y="24516"/>
                  <a:pt x="5354" y="24522"/>
                  <a:pt x="5342" y="24522"/>
                </a:cubicBezTo>
                <a:cubicBezTo>
                  <a:pt x="5312" y="24522"/>
                  <a:pt x="5346" y="24482"/>
                  <a:pt x="5436" y="24427"/>
                </a:cubicBezTo>
                <a:cubicBezTo>
                  <a:pt x="5476" y="24401"/>
                  <a:pt x="5501" y="24389"/>
                  <a:pt x="5510" y="24389"/>
                </a:cubicBezTo>
                <a:cubicBezTo>
                  <a:pt x="5518" y="24389"/>
                  <a:pt x="5514" y="24399"/>
                  <a:pt x="5498" y="24418"/>
                </a:cubicBezTo>
                <a:cubicBezTo>
                  <a:pt x="5464" y="24459"/>
                  <a:pt x="5501" y="24479"/>
                  <a:pt x="5615" y="24479"/>
                </a:cubicBezTo>
                <a:cubicBezTo>
                  <a:pt x="5715" y="24479"/>
                  <a:pt x="5810" y="24439"/>
                  <a:pt x="5856" y="24376"/>
                </a:cubicBezTo>
                <a:cubicBezTo>
                  <a:pt x="5889" y="24330"/>
                  <a:pt x="5917" y="24307"/>
                  <a:pt x="5941" y="24307"/>
                </a:cubicBezTo>
                <a:cubicBezTo>
                  <a:pt x="5954" y="24307"/>
                  <a:pt x="5966" y="24314"/>
                  <a:pt x="5977" y="24328"/>
                </a:cubicBezTo>
                <a:cubicBezTo>
                  <a:pt x="5997" y="24352"/>
                  <a:pt x="6044" y="24363"/>
                  <a:pt x="6106" y="24363"/>
                </a:cubicBezTo>
                <a:cubicBezTo>
                  <a:pt x="6229" y="24363"/>
                  <a:pt x="6413" y="24320"/>
                  <a:pt x="6571" y="24246"/>
                </a:cubicBezTo>
                <a:cubicBezTo>
                  <a:pt x="6633" y="24217"/>
                  <a:pt x="6669" y="24202"/>
                  <a:pt x="6684" y="24202"/>
                </a:cubicBezTo>
                <a:cubicBezTo>
                  <a:pt x="6697" y="24202"/>
                  <a:pt x="6692" y="24215"/>
                  <a:pt x="6671" y="24240"/>
                </a:cubicBezTo>
                <a:cubicBezTo>
                  <a:pt x="6648" y="24268"/>
                  <a:pt x="6640" y="24283"/>
                  <a:pt x="6649" y="24283"/>
                </a:cubicBezTo>
                <a:cubicBezTo>
                  <a:pt x="6657" y="24283"/>
                  <a:pt x="6677" y="24272"/>
                  <a:pt x="6711" y="24252"/>
                </a:cubicBezTo>
                <a:cubicBezTo>
                  <a:pt x="6765" y="24221"/>
                  <a:pt x="6913" y="24177"/>
                  <a:pt x="7038" y="24158"/>
                </a:cubicBezTo>
                <a:cubicBezTo>
                  <a:pt x="7164" y="24137"/>
                  <a:pt x="7341" y="24100"/>
                  <a:pt x="7432" y="24074"/>
                </a:cubicBezTo>
                <a:cubicBezTo>
                  <a:pt x="7498" y="24055"/>
                  <a:pt x="7564" y="24040"/>
                  <a:pt x="7631" y="24030"/>
                </a:cubicBezTo>
                <a:cubicBezTo>
                  <a:pt x="7647" y="24030"/>
                  <a:pt x="7728" y="23997"/>
                  <a:pt x="7810" y="23957"/>
                </a:cubicBezTo>
                <a:cubicBezTo>
                  <a:pt x="7871" y="23926"/>
                  <a:pt x="7923" y="23907"/>
                  <a:pt x="7945" y="23907"/>
                </a:cubicBezTo>
                <a:cubicBezTo>
                  <a:pt x="7952" y="23907"/>
                  <a:pt x="7956" y="23909"/>
                  <a:pt x="7956" y="23913"/>
                </a:cubicBezTo>
                <a:cubicBezTo>
                  <a:pt x="7956" y="23918"/>
                  <a:pt x="7960" y="23920"/>
                  <a:pt x="7968" y="23920"/>
                </a:cubicBezTo>
                <a:cubicBezTo>
                  <a:pt x="7992" y="23920"/>
                  <a:pt x="8052" y="23899"/>
                  <a:pt x="8123" y="23864"/>
                </a:cubicBezTo>
                <a:cubicBezTo>
                  <a:pt x="8197" y="23829"/>
                  <a:pt x="8257" y="23807"/>
                  <a:pt x="8279" y="23807"/>
                </a:cubicBezTo>
                <a:cubicBezTo>
                  <a:pt x="8285" y="23807"/>
                  <a:pt x="8289" y="23808"/>
                  <a:pt x="8289" y="23812"/>
                </a:cubicBezTo>
                <a:cubicBezTo>
                  <a:pt x="8289" y="23816"/>
                  <a:pt x="8293" y="23818"/>
                  <a:pt x="8302" y="23818"/>
                </a:cubicBezTo>
                <a:cubicBezTo>
                  <a:pt x="8325" y="23818"/>
                  <a:pt x="8376" y="23802"/>
                  <a:pt x="8437" y="23776"/>
                </a:cubicBezTo>
                <a:cubicBezTo>
                  <a:pt x="8519" y="23742"/>
                  <a:pt x="8629" y="23709"/>
                  <a:pt x="8684" y="23706"/>
                </a:cubicBezTo>
                <a:cubicBezTo>
                  <a:pt x="8872" y="23692"/>
                  <a:pt x="9341" y="23527"/>
                  <a:pt x="9308" y="23485"/>
                </a:cubicBezTo>
                <a:cubicBezTo>
                  <a:pt x="9293" y="23468"/>
                  <a:pt x="9315" y="23457"/>
                  <a:pt x="9354" y="23457"/>
                </a:cubicBezTo>
                <a:cubicBezTo>
                  <a:pt x="9366" y="23457"/>
                  <a:pt x="9379" y="23458"/>
                  <a:pt x="9393" y="23460"/>
                </a:cubicBezTo>
                <a:cubicBezTo>
                  <a:pt x="9398" y="23460"/>
                  <a:pt x="9403" y="23461"/>
                  <a:pt x="9410" y="23461"/>
                </a:cubicBezTo>
                <a:cubicBezTo>
                  <a:pt x="9490" y="23461"/>
                  <a:pt x="9696" y="23409"/>
                  <a:pt x="9889" y="23339"/>
                </a:cubicBezTo>
                <a:cubicBezTo>
                  <a:pt x="10072" y="23271"/>
                  <a:pt x="10226" y="23225"/>
                  <a:pt x="10259" y="23225"/>
                </a:cubicBezTo>
                <a:cubicBezTo>
                  <a:pt x="10262" y="23225"/>
                  <a:pt x="10265" y="23225"/>
                  <a:pt x="10265" y="23227"/>
                </a:cubicBezTo>
                <a:cubicBezTo>
                  <a:pt x="10265" y="23229"/>
                  <a:pt x="10266" y="23230"/>
                  <a:pt x="10270" y="23230"/>
                </a:cubicBezTo>
                <a:cubicBezTo>
                  <a:pt x="10285" y="23230"/>
                  <a:pt x="10332" y="23206"/>
                  <a:pt x="10390" y="23167"/>
                </a:cubicBezTo>
                <a:cubicBezTo>
                  <a:pt x="10451" y="23126"/>
                  <a:pt x="10533" y="23095"/>
                  <a:pt x="10585" y="23095"/>
                </a:cubicBezTo>
                <a:cubicBezTo>
                  <a:pt x="10592" y="23095"/>
                  <a:pt x="10598" y="23096"/>
                  <a:pt x="10603" y="23097"/>
                </a:cubicBezTo>
                <a:cubicBezTo>
                  <a:pt x="10608" y="23098"/>
                  <a:pt x="10613" y="23098"/>
                  <a:pt x="10619" y="23098"/>
                </a:cubicBezTo>
                <a:cubicBezTo>
                  <a:pt x="10807" y="23098"/>
                  <a:pt x="11641" y="22772"/>
                  <a:pt x="11555" y="22725"/>
                </a:cubicBezTo>
                <a:cubicBezTo>
                  <a:pt x="11526" y="22710"/>
                  <a:pt x="11527" y="22701"/>
                  <a:pt x="11556" y="22701"/>
                </a:cubicBezTo>
                <a:cubicBezTo>
                  <a:pt x="11571" y="22701"/>
                  <a:pt x="11594" y="22704"/>
                  <a:pt x="11624" y="22709"/>
                </a:cubicBezTo>
                <a:cubicBezTo>
                  <a:pt x="11630" y="22710"/>
                  <a:pt x="11636" y="22710"/>
                  <a:pt x="11644" y="22710"/>
                </a:cubicBezTo>
                <a:cubicBezTo>
                  <a:pt x="11762" y="22710"/>
                  <a:pt x="12116" y="22601"/>
                  <a:pt x="12646" y="22397"/>
                </a:cubicBezTo>
                <a:cubicBezTo>
                  <a:pt x="13713" y="21991"/>
                  <a:pt x="14831" y="21539"/>
                  <a:pt x="14876" y="21497"/>
                </a:cubicBezTo>
                <a:cubicBezTo>
                  <a:pt x="14921" y="21455"/>
                  <a:pt x="15607" y="21153"/>
                  <a:pt x="16001" y="21000"/>
                </a:cubicBezTo>
                <a:cubicBezTo>
                  <a:pt x="16183" y="20930"/>
                  <a:pt x="16323" y="20851"/>
                  <a:pt x="16311" y="20826"/>
                </a:cubicBezTo>
                <a:cubicBezTo>
                  <a:pt x="16299" y="20799"/>
                  <a:pt x="16334" y="20778"/>
                  <a:pt x="16390" y="20778"/>
                </a:cubicBezTo>
                <a:cubicBezTo>
                  <a:pt x="16510" y="20778"/>
                  <a:pt x="16978" y="20553"/>
                  <a:pt x="16978" y="20494"/>
                </a:cubicBezTo>
                <a:cubicBezTo>
                  <a:pt x="16978" y="20474"/>
                  <a:pt x="17026" y="20457"/>
                  <a:pt x="17083" y="20457"/>
                </a:cubicBezTo>
                <a:cubicBezTo>
                  <a:pt x="17140" y="20457"/>
                  <a:pt x="17234" y="20414"/>
                  <a:pt x="17296" y="20357"/>
                </a:cubicBezTo>
                <a:cubicBezTo>
                  <a:pt x="17369" y="20297"/>
                  <a:pt x="17459" y="20257"/>
                  <a:pt x="17553" y="20244"/>
                </a:cubicBezTo>
                <a:cubicBezTo>
                  <a:pt x="17632" y="20236"/>
                  <a:pt x="17772" y="20178"/>
                  <a:pt x="17854" y="20118"/>
                </a:cubicBezTo>
                <a:cubicBezTo>
                  <a:pt x="17921" y="20071"/>
                  <a:pt x="17996" y="20040"/>
                  <a:pt x="18037" y="20040"/>
                </a:cubicBezTo>
                <a:cubicBezTo>
                  <a:pt x="18046" y="20040"/>
                  <a:pt x="18054" y="20042"/>
                  <a:pt x="18059" y="20045"/>
                </a:cubicBezTo>
                <a:cubicBezTo>
                  <a:pt x="18065" y="20050"/>
                  <a:pt x="18071" y="20053"/>
                  <a:pt x="18074" y="20053"/>
                </a:cubicBezTo>
                <a:cubicBezTo>
                  <a:pt x="18085" y="20053"/>
                  <a:pt x="18083" y="20034"/>
                  <a:pt x="18068" y="20002"/>
                </a:cubicBezTo>
                <a:cubicBezTo>
                  <a:pt x="18047" y="19960"/>
                  <a:pt x="18063" y="19908"/>
                  <a:pt x="18105" y="19884"/>
                </a:cubicBezTo>
                <a:cubicBezTo>
                  <a:pt x="18125" y="19875"/>
                  <a:pt x="18138" y="19870"/>
                  <a:pt x="18146" y="19870"/>
                </a:cubicBezTo>
                <a:cubicBezTo>
                  <a:pt x="18158" y="19870"/>
                  <a:pt x="18155" y="19882"/>
                  <a:pt x="18136" y="19903"/>
                </a:cubicBezTo>
                <a:cubicBezTo>
                  <a:pt x="18109" y="19937"/>
                  <a:pt x="18123" y="19952"/>
                  <a:pt x="18162" y="19952"/>
                </a:cubicBezTo>
                <a:cubicBezTo>
                  <a:pt x="18234" y="19952"/>
                  <a:pt x="18388" y="19902"/>
                  <a:pt x="18521" y="19821"/>
                </a:cubicBezTo>
                <a:cubicBezTo>
                  <a:pt x="18629" y="19757"/>
                  <a:pt x="18730" y="19709"/>
                  <a:pt x="18757" y="19709"/>
                </a:cubicBezTo>
                <a:cubicBezTo>
                  <a:pt x="18784" y="19709"/>
                  <a:pt x="18888" y="19654"/>
                  <a:pt x="18996" y="19586"/>
                </a:cubicBezTo>
                <a:cubicBezTo>
                  <a:pt x="19102" y="19517"/>
                  <a:pt x="19214" y="19463"/>
                  <a:pt x="19250" y="19463"/>
                </a:cubicBezTo>
                <a:cubicBezTo>
                  <a:pt x="19369" y="19463"/>
                  <a:pt x="19939" y="19153"/>
                  <a:pt x="19902" y="19108"/>
                </a:cubicBezTo>
                <a:cubicBezTo>
                  <a:pt x="19884" y="19086"/>
                  <a:pt x="19884" y="19073"/>
                  <a:pt x="19902" y="19073"/>
                </a:cubicBezTo>
                <a:cubicBezTo>
                  <a:pt x="19907" y="19073"/>
                  <a:pt x="19913" y="19073"/>
                  <a:pt x="19920" y="19075"/>
                </a:cubicBezTo>
                <a:cubicBezTo>
                  <a:pt x="19925" y="19077"/>
                  <a:pt x="19932" y="19077"/>
                  <a:pt x="19940" y="19077"/>
                </a:cubicBezTo>
                <a:cubicBezTo>
                  <a:pt x="20052" y="19077"/>
                  <a:pt x="20402" y="18954"/>
                  <a:pt x="20402" y="18910"/>
                </a:cubicBezTo>
                <a:cubicBezTo>
                  <a:pt x="20402" y="18887"/>
                  <a:pt x="20439" y="18866"/>
                  <a:pt x="20484" y="18866"/>
                </a:cubicBezTo>
                <a:cubicBezTo>
                  <a:pt x="20620" y="18863"/>
                  <a:pt x="20872" y="18678"/>
                  <a:pt x="20882" y="18574"/>
                </a:cubicBezTo>
                <a:cubicBezTo>
                  <a:pt x="20887" y="18520"/>
                  <a:pt x="20979" y="18441"/>
                  <a:pt x="21093" y="18392"/>
                </a:cubicBezTo>
                <a:cubicBezTo>
                  <a:pt x="21205" y="18343"/>
                  <a:pt x="21325" y="18271"/>
                  <a:pt x="21369" y="18229"/>
                </a:cubicBezTo>
                <a:cubicBezTo>
                  <a:pt x="21402" y="18196"/>
                  <a:pt x="21426" y="18179"/>
                  <a:pt x="21454" y="18179"/>
                </a:cubicBezTo>
                <a:cubicBezTo>
                  <a:pt x="21478" y="18179"/>
                  <a:pt x="21505" y="18191"/>
                  <a:pt x="21543" y="18214"/>
                </a:cubicBezTo>
                <a:cubicBezTo>
                  <a:pt x="21577" y="18234"/>
                  <a:pt x="21600" y="18245"/>
                  <a:pt x="21618" y="18245"/>
                </a:cubicBezTo>
                <a:cubicBezTo>
                  <a:pt x="21643" y="18245"/>
                  <a:pt x="21655" y="18223"/>
                  <a:pt x="21666" y="18172"/>
                </a:cubicBezTo>
                <a:cubicBezTo>
                  <a:pt x="21678" y="18109"/>
                  <a:pt x="21725" y="18073"/>
                  <a:pt x="21762" y="18073"/>
                </a:cubicBezTo>
                <a:cubicBezTo>
                  <a:pt x="21791" y="18073"/>
                  <a:pt x="21814" y="18095"/>
                  <a:pt x="21809" y="18144"/>
                </a:cubicBezTo>
                <a:cubicBezTo>
                  <a:pt x="21808" y="18150"/>
                  <a:pt x="21814" y="18153"/>
                  <a:pt x="21824" y="18153"/>
                </a:cubicBezTo>
                <a:cubicBezTo>
                  <a:pt x="21882" y="18153"/>
                  <a:pt x="22090" y="18074"/>
                  <a:pt x="22343" y="17955"/>
                </a:cubicBezTo>
                <a:cubicBezTo>
                  <a:pt x="22682" y="17795"/>
                  <a:pt x="22879" y="17671"/>
                  <a:pt x="22870" y="17625"/>
                </a:cubicBezTo>
                <a:cubicBezTo>
                  <a:pt x="22859" y="17577"/>
                  <a:pt x="22910" y="17549"/>
                  <a:pt x="23024" y="17543"/>
                </a:cubicBezTo>
                <a:cubicBezTo>
                  <a:pt x="23118" y="17537"/>
                  <a:pt x="23224" y="17504"/>
                  <a:pt x="23261" y="17467"/>
                </a:cubicBezTo>
                <a:cubicBezTo>
                  <a:pt x="23310" y="17425"/>
                  <a:pt x="23368" y="17396"/>
                  <a:pt x="23431" y="17386"/>
                </a:cubicBezTo>
                <a:cubicBezTo>
                  <a:pt x="23485" y="17379"/>
                  <a:pt x="23582" y="17328"/>
                  <a:pt x="23641" y="17274"/>
                </a:cubicBezTo>
                <a:cubicBezTo>
                  <a:pt x="23700" y="17222"/>
                  <a:pt x="23779" y="17177"/>
                  <a:pt x="23810" y="17177"/>
                </a:cubicBezTo>
                <a:cubicBezTo>
                  <a:pt x="23841" y="17177"/>
                  <a:pt x="23952" y="17123"/>
                  <a:pt x="24058" y="17053"/>
                </a:cubicBezTo>
                <a:cubicBezTo>
                  <a:pt x="24294" y="16899"/>
                  <a:pt x="24370" y="16853"/>
                  <a:pt x="24410" y="16853"/>
                </a:cubicBezTo>
                <a:cubicBezTo>
                  <a:pt x="24422" y="16853"/>
                  <a:pt x="24431" y="16857"/>
                  <a:pt x="24440" y="16864"/>
                </a:cubicBezTo>
                <a:cubicBezTo>
                  <a:pt x="24445" y="16868"/>
                  <a:pt x="24453" y="16870"/>
                  <a:pt x="24462" y="16870"/>
                </a:cubicBezTo>
                <a:cubicBezTo>
                  <a:pt x="24543" y="16870"/>
                  <a:pt x="24747" y="16715"/>
                  <a:pt x="24747" y="16643"/>
                </a:cubicBezTo>
                <a:cubicBezTo>
                  <a:pt x="24747" y="16606"/>
                  <a:pt x="24822" y="16555"/>
                  <a:pt x="24917" y="16529"/>
                </a:cubicBezTo>
                <a:cubicBezTo>
                  <a:pt x="25021" y="16500"/>
                  <a:pt x="25081" y="16485"/>
                  <a:pt x="25109" y="16485"/>
                </a:cubicBezTo>
                <a:cubicBezTo>
                  <a:pt x="25140" y="16485"/>
                  <a:pt x="25132" y="16504"/>
                  <a:pt x="25102" y="16543"/>
                </a:cubicBezTo>
                <a:cubicBezTo>
                  <a:pt x="25094" y="16553"/>
                  <a:pt x="25093" y="16558"/>
                  <a:pt x="25098" y="16558"/>
                </a:cubicBezTo>
                <a:cubicBezTo>
                  <a:pt x="25108" y="16558"/>
                  <a:pt x="25144" y="16536"/>
                  <a:pt x="25195" y="16498"/>
                </a:cubicBezTo>
                <a:cubicBezTo>
                  <a:pt x="25269" y="16441"/>
                  <a:pt x="25398" y="16376"/>
                  <a:pt x="25468" y="16359"/>
                </a:cubicBezTo>
                <a:cubicBezTo>
                  <a:pt x="25543" y="16340"/>
                  <a:pt x="25599" y="16304"/>
                  <a:pt x="25599" y="16276"/>
                </a:cubicBezTo>
                <a:cubicBezTo>
                  <a:pt x="25599" y="16257"/>
                  <a:pt x="25611" y="16247"/>
                  <a:pt x="25630" y="16247"/>
                </a:cubicBezTo>
                <a:cubicBezTo>
                  <a:pt x="25639" y="16247"/>
                  <a:pt x="25650" y="16249"/>
                  <a:pt x="25662" y="16255"/>
                </a:cubicBezTo>
                <a:cubicBezTo>
                  <a:pt x="25667" y="16257"/>
                  <a:pt x="25674" y="16258"/>
                  <a:pt x="25681" y="16258"/>
                </a:cubicBezTo>
                <a:cubicBezTo>
                  <a:pt x="25722" y="16258"/>
                  <a:pt x="25790" y="16224"/>
                  <a:pt x="25847" y="16171"/>
                </a:cubicBezTo>
                <a:cubicBezTo>
                  <a:pt x="25916" y="16110"/>
                  <a:pt x="26010" y="16053"/>
                  <a:pt x="26057" y="16046"/>
                </a:cubicBezTo>
                <a:cubicBezTo>
                  <a:pt x="26183" y="16025"/>
                  <a:pt x="26590" y="15783"/>
                  <a:pt x="26590" y="15728"/>
                </a:cubicBezTo>
                <a:cubicBezTo>
                  <a:pt x="26590" y="15711"/>
                  <a:pt x="26601" y="15703"/>
                  <a:pt x="26619" y="15703"/>
                </a:cubicBezTo>
                <a:cubicBezTo>
                  <a:pt x="26629" y="15703"/>
                  <a:pt x="26642" y="15706"/>
                  <a:pt x="26656" y="15712"/>
                </a:cubicBezTo>
                <a:cubicBezTo>
                  <a:pt x="26672" y="15719"/>
                  <a:pt x="26685" y="15723"/>
                  <a:pt x="26696" y="15723"/>
                </a:cubicBezTo>
                <a:cubicBezTo>
                  <a:pt x="26712" y="15723"/>
                  <a:pt x="26721" y="15715"/>
                  <a:pt x="26721" y="15700"/>
                </a:cubicBezTo>
                <a:cubicBezTo>
                  <a:pt x="26721" y="15676"/>
                  <a:pt x="26844" y="15616"/>
                  <a:pt x="26989" y="15568"/>
                </a:cubicBezTo>
                <a:cubicBezTo>
                  <a:pt x="27133" y="15519"/>
                  <a:pt x="27272" y="15446"/>
                  <a:pt x="27293" y="15407"/>
                </a:cubicBezTo>
                <a:cubicBezTo>
                  <a:pt x="27312" y="15368"/>
                  <a:pt x="27360" y="15336"/>
                  <a:pt x="27393" y="15336"/>
                </a:cubicBezTo>
                <a:cubicBezTo>
                  <a:pt x="27563" y="15336"/>
                  <a:pt x="28320" y="14874"/>
                  <a:pt x="28248" y="14815"/>
                </a:cubicBezTo>
                <a:cubicBezTo>
                  <a:pt x="28236" y="14805"/>
                  <a:pt x="28235" y="14801"/>
                  <a:pt x="28243" y="14801"/>
                </a:cubicBezTo>
                <a:cubicBezTo>
                  <a:pt x="28250" y="14801"/>
                  <a:pt x="28265" y="14805"/>
                  <a:pt x="28287" y="14813"/>
                </a:cubicBezTo>
                <a:cubicBezTo>
                  <a:pt x="28292" y="14815"/>
                  <a:pt x="28298" y="14816"/>
                  <a:pt x="28306" y="14816"/>
                </a:cubicBezTo>
                <a:cubicBezTo>
                  <a:pt x="28385" y="14816"/>
                  <a:pt x="28621" y="14724"/>
                  <a:pt x="28911" y="14578"/>
                </a:cubicBezTo>
                <a:cubicBezTo>
                  <a:pt x="29353" y="14354"/>
                  <a:pt x="29784" y="14108"/>
                  <a:pt x="29739" y="14108"/>
                </a:cubicBezTo>
                <a:cubicBezTo>
                  <a:pt x="29733" y="14108"/>
                  <a:pt x="29719" y="14113"/>
                  <a:pt x="29694" y="14122"/>
                </a:cubicBezTo>
                <a:cubicBezTo>
                  <a:pt x="29673" y="14131"/>
                  <a:pt x="29658" y="14136"/>
                  <a:pt x="29649" y="14136"/>
                </a:cubicBezTo>
                <a:cubicBezTo>
                  <a:pt x="29628" y="14136"/>
                  <a:pt x="29640" y="14111"/>
                  <a:pt x="29682" y="14051"/>
                </a:cubicBezTo>
                <a:cubicBezTo>
                  <a:pt x="29722" y="13996"/>
                  <a:pt x="29792" y="13949"/>
                  <a:pt x="29834" y="13949"/>
                </a:cubicBezTo>
                <a:cubicBezTo>
                  <a:pt x="29835" y="13949"/>
                  <a:pt x="29835" y="13949"/>
                  <a:pt x="29836" y="13949"/>
                </a:cubicBezTo>
                <a:cubicBezTo>
                  <a:pt x="29896" y="13954"/>
                  <a:pt x="29896" y="13960"/>
                  <a:pt x="29831" y="13981"/>
                </a:cubicBezTo>
                <a:cubicBezTo>
                  <a:pt x="29788" y="13994"/>
                  <a:pt x="29769" y="14027"/>
                  <a:pt x="29788" y="14051"/>
                </a:cubicBezTo>
                <a:cubicBezTo>
                  <a:pt x="29793" y="14056"/>
                  <a:pt x="29802" y="14059"/>
                  <a:pt x="29816" y="14059"/>
                </a:cubicBezTo>
                <a:cubicBezTo>
                  <a:pt x="29866" y="14059"/>
                  <a:pt x="29973" y="14023"/>
                  <a:pt x="30087" y="13966"/>
                </a:cubicBezTo>
                <a:cubicBezTo>
                  <a:pt x="30312" y="13854"/>
                  <a:pt x="30336" y="13825"/>
                  <a:pt x="30263" y="13755"/>
                </a:cubicBezTo>
                <a:cubicBezTo>
                  <a:pt x="30224" y="13719"/>
                  <a:pt x="30207" y="13701"/>
                  <a:pt x="30214" y="13701"/>
                </a:cubicBezTo>
                <a:cubicBezTo>
                  <a:pt x="30221" y="13701"/>
                  <a:pt x="30249" y="13716"/>
                  <a:pt x="30300" y="13746"/>
                </a:cubicBezTo>
                <a:cubicBezTo>
                  <a:pt x="30354" y="13777"/>
                  <a:pt x="30386" y="13793"/>
                  <a:pt x="30412" y="13793"/>
                </a:cubicBezTo>
                <a:cubicBezTo>
                  <a:pt x="30436" y="13793"/>
                  <a:pt x="30454" y="13778"/>
                  <a:pt x="30478" y="13748"/>
                </a:cubicBezTo>
                <a:cubicBezTo>
                  <a:pt x="30509" y="13711"/>
                  <a:pt x="30521" y="13663"/>
                  <a:pt x="30503" y="13642"/>
                </a:cubicBezTo>
                <a:cubicBezTo>
                  <a:pt x="30487" y="13621"/>
                  <a:pt x="30528" y="13582"/>
                  <a:pt x="30604" y="13552"/>
                </a:cubicBezTo>
                <a:cubicBezTo>
                  <a:pt x="30651" y="13534"/>
                  <a:pt x="30680" y="13525"/>
                  <a:pt x="30696" y="13525"/>
                </a:cubicBezTo>
                <a:cubicBezTo>
                  <a:pt x="30717" y="13525"/>
                  <a:pt x="30715" y="13540"/>
                  <a:pt x="30697" y="13573"/>
                </a:cubicBezTo>
                <a:cubicBezTo>
                  <a:pt x="30683" y="13605"/>
                  <a:pt x="30653" y="13623"/>
                  <a:pt x="30622" y="13623"/>
                </a:cubicBezTo>
                <a:cubicBezTo>
                  <a:pt x="30611" y="13623"/>
                  <a:pt x="30601" y="13621"/>
                  <a:pt x="30591" y="13616"/>
                </a:cubicBezTo>
                <a:cubicBezTo>
                  <a:pt x="30579" y="13611"/>
                  <a:pt x="30570" y="13609"/>
                  <a:pt x="30563" y="13609"/>
                </a:cubicBezTo>
                <a:cubicBezTo>
                  <a:pt x="30550" y="13609"/>
                  <a:pt x="30549" y="13620"/>
                  <a:pt x="30566" y="13639"/>
                </a:cubicBezTo>
                <a:cubicBezTo>
                  <a:pt x="30578" y="13654"/>
                  <a:pt x="30597" y="13661"/>
                  <a:pt x="30624" y="13661"/>
                </a:cubicBezTo>
                <a:cubicBezTo>
                  <a:pt x="30665" y="13661"/>
                  <a:pt x="30724" y="13645"/>
                  <a:pt x="30803" y="13611"/>
                </a:cubicBezTo>
                <a:cubicBezTo>
                  <a:pt x="30965" y="13541"/>
                  <a:pt x="31043" y="13468"/>
                  <a:pt x="30978" y="13468"/>
                </a:cubicBezTo>
                <a:cubicBezTo>
                  <a:pt x="30962" y="13468"/>
                  <a:pt x="30938" y="13473"/>
                  <a:pt x="30904" y="13482"/>
                </a:cubicBezTo>
                <a:cubicBezTo>
                  <a:pt x="30866" y="13493"/>
                  <a:pt x="30839" y="13499"/>
                  <a:pt x="30824" y="13499"/>
                </a:cubicBezTo>
                <a:cubicBezTo>
                  <a:pt x="30784" y="13499"/>
                  <a:pt x="30825" y="13459"/>
                  <a:pt x="30948" y="13378"/>
                </a:cubicBezTo>
                <a:cubicBezTo>
                  <a:pt x="31007" y="13339"/>
                  <a:pt x="31040" y="13320"/>
                  <a:pt x="31053" y="13320"/>
                </a:cubicBezTo>
                <a:cubicBezTo>
                  <a:pt x="31066" y="13320"/>
                  <a:pt x="31061" y="13336"/>
                  <a:pt x="31045" y="13367"/>
                </a:cubicBezTo>
                <a:cubicBezTo>
                  <a:pt x="31019" y="13419"/>
                  <a:pt x="31026" y="13444"/>
                  <a:pt x="31057" y="13444"/>
                </a:cubicBezTo>
                <a:cubicBezTo>
                  <a:pt x="31093" y="13444"/>
                  <a:pt x="31160" y="13413"/>
                  <a:pt x="31249" y="13351"/>
                </a:cubicBezTo>
                <a:cubicBezTo>
                  <a:pt x="31330" y="13293"/>
                  <a:pt x="31409" y="13249"/>
                  <a:pt x="31431" y="13249"/>
                </a:cubicBezTo>
                <a:cubicBezTo>
                  <a:pt x="31500" y="13249"/>
                  <a:pt x="32118" y="12920"/>
                  <a:pt x="32089" y="12899"/>
                </a:cubicBezTo>
                <a:cubicBezTo>
                  <a:pt x="32070" y="12885"/>
                  <a:pt x="32115" y="12872"/>
                  <a:pt x="32189" y="12869"/>
                </a:cubicBezTo>
                <a:cubicBezTo>
                  <a:pt x="32264" y="12864"/>
                  <a:pt x="32562" y="12730"/>
                  <a:pt x="32864" y="12567"/>
                </a:cubicBezTo>
                <a:cubicBezTo>
                  <a:pt x="33165" y="12405"/>
                  <a:pt x="33832" y="12057"/>
                  <a:pt x="34359" y="11787"/>
                </a:cubicBezTo>
                <a:cubicBezTo>
                  <a:pt x="34886" y="11518"/>
                  <a:pt x="35715" y="11092"/>
                  <a:pt x="36215" y="10833"/>
                </a:cubicBezTo>
                <a:cubicBezTo>
                  <a:pt x="36711" y="10578"/>
                  <a:pt x="37142" y="10368"/>
                  <a:pt x="37172" y="10368"/>
                </a:cubicBezTo>
                <a:cubicBezTo>
                  <a:pt x="37200" y="10368"/>
                  <a:pt x="37344" y="10284"/>
                  <a:pt x="37488" y="10183"/>
                </a:cubicBezTo>
                <a:cubicBezTo>
                  <a:pt x="37751" y="9998"/>
                  <a:pt x="37772" y="9989"/>
                  <a:pt x="37940" y="9977"/>
                </a:cubicBezTo>
                <a:cubicBezTo>
                  <a:pt x="38066" y="9969"/>
                  <a:pt x="38543" y="9671"/>
                  <a:pt x="38522" y="9614"/>
                </a:cubicBezTo>
                <a:cubicBezTo>
                  <a:pt x="38516" y="9598"/>
                  <a:pt x="38523" y="9589"/>
                  <a:pt x="38538" y="9589"/>
                </a:cubicBezTo>
                <a:cubicBezTo>
                  <a:pt x="38547" y="9589"/>
                  <a:pt x="38559" y="9593"/>
                  <a:pt x="38573" y="9599"/>
                </a:cubicBezTo>
                <a:cubicBezTo>
                  <a:pt x="38576" y="9601"/>
                  <a:pt x="38581" y="9601"/>
                  <a:pt x="38587" y="9601"/>
                </a:cubicBezTo>
                <a:cubicBezTo>
                  <a:pt x="38697" y="9601"/>
                  <a:pt x="39286" y="9359"/>
                  <a:pt x="39363" y="9278"/>
                </a:cubicBezTo>
                <a:cubicBezTo>
                  <a:pt x="39381" y="9261"/>
                  <a:pt x="39589" y="9167"/>
                  <a:pt x="39821" y="9074"/>
                </a:cubicBezTo>
                <a:cubicBezTo>
                  <a:pt x="40448" y="8820"/>
                  <a:pt x="41298" y="8417"/>
                  <a:pt x="41361" y="8343"/>
                </a:cubicBezTo>
                <a:cubicBezTo>
                  <a:pt x="41391" y="8308"/>
                  <a:pt x="41464" y="8282"/>
                  <a:pt x="41526" y="8282"/>
                </a:cubicBezTo>
                <a:cubicBezTo>
                  <a:pt x="41671" y="8282"/>
                  <a:pt x="41997" y="8170"/>
                  <a:pt x="41997" y="8120"/>
                </a:cubicBezTo>
                <a:cubicBezTo>
                  <a:pt x="41997" y="8098"/>
                  <a:pt x="42034" y="8083"/>
                  <a:pt x="42085" y="8083"/>
                </a:cubicBezTo>
                <a:cubicBezTo>
                  <a:pt x="42135" y="8083"/>
                  <a:pt x="42229" y="8043"/>
                  <a:pt x="42298" y="7995"/>
                </a:cubicBezTo>
                <a:cubicBezTo>
                  <a:pt x="42367" y="7947"/>
                  <a:pt x="42558" y="7864"/>
                  <a:pt x="42722" y="7810"/>
                </a:cubicBezTo>
                <a:cubicBezTo>
                  <a:pt x="42884" y="7756"/>
                  <a:pt x="43037" y="7694"/>
                  <a:pt x="43059" y="7671"/>
                </a:cubicBezTo>
                <a:cubicBezTo>
                  <a:pt x="43080" y="7647"/>
                  <a:pt x="43110" y="7634"/>
                  <a:pt x="43141" y="7634"/>
                </a:cubicBezTo>
                <a:cubicBezTo>
                  <a:pt x="43142" y="7634"/>
                  <a:pt x="43143" y="7634"/>
                  <a:pt x="43144" y="7634"/>
                </a:cubicBezTo>
                <a:cubicBezTo>
                  <a:pt x="43172" y="7634"/>
                  <a:pt x="43280" y="7599"/>
                  <a:pt x="43395" y="7555"/>
                </a:cubicBezTo>
                <a:cubicBezTo>
                  <a:pt x="43514" y="7509"/>
                  <a:pt x="43836" y="7412"/>
                  <a:pt x="44113" y="7338"/>
                </a:cubicBezTo>
                <a:cubicBezTo>
                  <a:pt x="44383" y="7265"/>
                  <a:pt x="44527" y="7234"/>
                  <a:pt x="44629" y="7234"/>
                </a:cubicBezTo>
                <a:cubicBezTo>
                  <a:pt x="44683" y="7234"/>
                  <a:pt x="44725" y="7243"/>
                  <a:pt x="44768" y="7259"/>
                </a:cubicBezTo>
                <a:cubicBezTo>
                  <a:pt x="44944" y="7327"/>
                  <a:pt x="45235" y="7741"/>
                  <a:pt x="45156" y="7813"/>
                </a:cubicBezTo>
                <a:cubicBezTo>
                  <a:pt x="45065" y="7895"/>
                  <a:pt x="45163" y="8131"/>
                  <a:pt x="45302" y="8164"/>
                </a:cubicBezTo>
                <a:cubicBezTo>
                  <a:pt x="45422" y="8193"/>
                  <a:pt x="45427" y="8300"/>
                  <a:pt x="45323" y="8300"/>
                </a:cubicBezTo>
                <a:cubicBezTo>
                  <a:pt x="45314" y="8300"/>
                  <a:pt x="45305" y="8300"/>
                  <a:pt x="45294" y="8298"/>
                </a:cubicBezTo>
                <a:cubicBezTo>
                  <a:pt x="45290" y="8297"/>
                  <a:pt x="45286" y="8297"/>
                  <a:pt x="45282" y="8297"/>
                </a:cubicBezTo>
                <a:cubicBezTo>
                  <a:pt x="45253" y="8297"/>
                  <a:pt x="45245" y="8321"/>
                  <a:pt x="45263" y="8359"/>
                </a:cubicBezTo>
                <a:cubicBezTo>
                  <a:pt x="45286" y="8402"/>
                  <a:pt x="45327" y="8432"/>
                  <a:pt x="45365" y="8432"/>
                </a:cubicBezTo>
                <a:cubicBezTo>
                  <a:pt x="45400" y="8432"/>
                  <a:pt x="45402" y="8467"/>
                  <a:pt x="45368" y="8513"/>
                </a:cubicBezTo>
                <a:cubicBezTo>
                  <a:pt x="45306" y="8596"/>
                  <a:pt x="45320" y="8646"/>
                  <a:pt x="45526" y="9105"/>
                </a:cubicBezTo>
                <a:cubicBezTo>
                  <a:pt x="45575" y="9214"/>
                  <a:pt x="45617" y="9362"/>
                  <a:pt x="45618" y="9434"/>
                </a:cubicBezTo>
                <a:cubicBezTo>
                  <a:pt x="45620" y="9505"/>
                  <a:pt x="45671" y="9651"/>
                  <a:pt x="45727" y="9756"/>
                </a:cubicBezTo>
                <a:cubicBezTo>
                  <a:pt x="45785" y="9860"/>
                  <a:pt x="45842" y="9993"/>
                  <a:pt x="45850" y="10047"/>
                </a:cubicBezTo>
                <a:cubicBezTo>
                  <a:pt x="45870" y="10136"/>
                  <a:pt x="45899" y="10225"/>
                  <a:pt x="45935" y="10310"/>
                </a:cubicBezTo>
                <a:cubicBezTo>
                  <a:pt x="45970" y="10393"/>
                  <a:pt x="45977" y="10447"/>
                  <a:pt x="45952" y="10447"/>
                </a:cubicBezTo>
                <a:cubicBezTo>
                  <a:pt x="45949" y="10447"/>
                  <a:pt x="45945" y="10446"/>
                  <a:pt x="45941" y="10444"/>
                </a:cubicBezTo>
                <a:cubicBezTo>
                  <a:pt x="45930" y="10439"/>
                  <a:pt x="45919" y="10436"/>
                  <a:pt x="45910" y="10436"/>
                </a:cubicBezTo>
                <a:cubicBezTo>
                  <a:pt x="45891" y="10436"/>
                  <a:pt x="45878" y="10448"/>
                  <a:pt x="45878" y="10468"/>
                </a:cubicBezTo>
                <a:cubicBezTo>
                  <a:pt x="45878" y="10496"/>
                  <a:pt x="45908" y="10520"/>
                  <a:pt x="45944" y="10520"/>
                </a:cubicBezTo>
                <a:cubicBezTo>
                  <a:pt x="45979" y="10520"/>
                  <a:pt x="46009" y="10556"/>
                  <a:pt x="46009" y="10598"/>
                </a:cubicBezTo>
                <a:cubicBezTo>
                  <a:pt x="46009" y="10632"/>
                  <a:pt x="46025" y="10650"/>
                  <a:pt x="46052" y="10650"/>
                </a:cubicBezTo>
                <a:cubicBezTo>
                  <a:pt x="46062" y="10650"/>
                  <a:pt x="46075" y="10647"/>
                  <a:pt x="46088" y="10641"/>
                </a:cubicBezTo>
                <a:cubicBezTo>
                  <a:pt x="46105" y="10633"/>
                  <a:pt x="46118" y="10629"/>
                  <a:pt x="46125" y="10629"/>
                </a:cubicBezTo>
                <a:cubicBezTo>
                  <a:pt x="46139" y="10629"/>
                  <a:pt x="46137" y="10642"/>
                  <a:pt x="46117" y="10666"/>
                </a:cubicBezTo>
                <a:cubicBezTo>
                  <a:pt x="46088" y="10701"/>
                  <a:pt x="46087" y="10896"/>
                  <a:pt x="46111" y="11099"/>
                </a:cubicBezTo>
                <a:cubicBezTo>
                  <a:pt x="46142" y="11359"/>
                  <a:pt x="46169" y="11448"/>
                  <a:pt x="46227" y="11448"/>
                </a:cubicBezTo>
                <a:cubicBezTo>
                  <a:pt x="46234" y="11448"/>
                  <a:pt x="46241" y="11447"/>
                  <a:pt x="46248" y="11445"/>
                </a:cubicBezTo>
                <a:cubicBezTo>
                  <a:pt x="46265" y="11441"/>
                  <a:pt x="46281" y="11439"/>
                  <a:pt x="46295" y="11439"/>
                </a:cubicBezTo>
                <a:cubicBezTo>
                  <a:pt x="46323" y="11439"/>
                  <a:pt x="46342" y="11447"/>
                  <a:pt x="46342" y="11462"/>
                </a:cubicBezTo>
                <a:cubicBezTo>
                  <a:pt x="46348" y="11503"/>
                  <a:pt x="46361" y="11545"/>
                  <a:pt x="46382" y="11583"/>
                </a:cubicBezTo>
                <a:cubicBezTo>
                  <a:pt x="46406" y="11630"/>
                  <a:pt x="46385" y="11660"/>
                  <a:pt x="46326" y="11660"/>
                </a:cubicBezTo>
                <a:cubicBezTo>
                  <a:pt x="46247" y="11660"/>
                  <a:pt x="46242" y="11696"/>
                  <a:pt x="46299" y="11857"/>
                </a:cubicBezTo>
                <a:cubicBezTo>
                  <a:pt x="46334" y="11959"/>
                  <a:pt x="46381" y="12033"/>
                  <a:pt x="46408" y="12033"/>
                </a:cubicBezTo>
                <a:cubicBezTo>
                  <a:pt x="46410" y="12033"/>
                  <a:pt x="46412" y="12033"/>
                  <a:pt x="46414" y="12032"/>
                </a:cubicBezTo>
                <a:cubicBezTo>
                  <a:pt x="46416" y="12031"/>
                  <a:pt x="46418" y="12030"/>
                  <a:pt x="46420" y="12030"/>
                </a:cubicBezTo>
                <a:cubicBezTo>
                  <a:pt x="46443" y="12030"/>
                  <a:pt x="46458" y="12089"/>
                  <a:pt x="46457" y="12172"/>
                </a:cubicBezTo>
                <a:cubicBezTo>
                  <a:pt x="46449" y="12493"/>
                  <a:pt x="46546" y="12827"/>
                  <a:pt x="46675" y="12917"/>
                </a:cubicBezTo>
                <a:cubicBezTo>
                  <a:pt x="46824" y="13023"/>
                  <a:pt x="46839" y="13084"/>
                  <a:pt x="46718" y="13115"/>
                </a:cubicBezTo>
                <a:cubicBezTo>
                  <a:pt x="46660" y="13130"/>
                  <a:pt x="46673" y="13167"/>
                  <a:pt x="46761" y="13243"/>
                </a:cubicBezTo>
                <a:cubicBezTo>
                  <a:pt x="46863" y="13328"/>
                  <a:pt x="46872" y="13364"/>
                  <a:pt x="46809" y="13421"/>
                </a:cubicBezTo>
                <a:cubicBezTo>
                  <a:pt x="46757" y="13469"/>
                  <a:pt x="46754" y="13503"/>
                  <a:pt x="46800" y="13525"/>
                </a:cubicBezTo>
                <a:cubicBezTo>
                  <a:pt x="46837" y="13543"/>
                  <a:pt x="46869" y="13631"/>
                  <a:pt x="46869" y="13716"/>
                </a:cubicBezTo>
                <a:cubicBezTo>
                  <a:pt x="46869" y="13792"/>
                  <a:pt x="46877" y="13828"/>
                  <a:pt x="46896" y="13828"/>
                </a:cubicBezTo>
                <a:cubicBezTo>
                  <a:pt x="46905" y="13828"/>
                  <a:pt x="46916" y="13821"/>
                  <a:pt x="46929" y="13806"/>
                </a:cubicBezTo>
                <a:cubicBezTo>
                  <a:pt x="46949" y="13782"/>
                  <a:pt x="46966" y="13769"/>
                  <a:pt x="46982" y="13769"/>
                </a:cubicBezTo>
                <a:cubicBezTo>
                  <a:pt x="47004" y="13769"/>
                  <a:pt x="47024" y="13790"/>
                  <a:pt x="47054" y="13833"/>
                </a:cubicBezTo>
                <a:cubicBezTo>
                  <a:pt x="47117" y="13924"/>
                  <a:pt x="47212" y="14234"/>
                  <a:pt x="47234" y="14419"/>
                </a:cubicBezTo>
                <a:cubicBezTo>
                  <a:pt x="47240" y="14472"/>
                  <a:pt x="47279" y="14522"/>
                  <a:pt x="47319" y="14533"/>
                </a:cubicBezTo>
                <a:cubicBezTo>
                  <a:pt x="47361" y="14543"/>
                  <a:pt x="47394" y="14609"/>
                  <a:pt x="47394" y="14675"/>
                </a:cubicBezTo>
                <a:cubicBezTo>
                  <a:pt x="47394" y="14736"/>
                  <a:pt x="47377" y="14770"/>
                  <a:pt x="47346" y="14770"/>
                </a:cubicBezTo>
                <a:cubicBezTo>
                  <a:pt x="47339" y="14770"/>
                  <a:pt x="47331" y="14768"/>
                  <a:pt x="47322" y="14764"/>
                </a:cubicBezTo>
                <a:cubicBezTo>
                  <a:pt x="47315" y="14761"/>
                  <a:pt x="47310" y="14759"/>
                  <a:pt x="47306" y="14759"/>
                </a:cubicBezTo>
                <a:cubicBezTo>
                  <a:pt x="47288" y="14759"/>
                  <a:pt x="47300" y="14790"/>
                  <a:pt x="47339" y="14836"/>
                </a:cubicBezTo>
                <a:cubicBezTo>
                  <a:pt x="47381" y="14886"/>
                  <a:pt x="47404" y="14910"/>
                  <a:pt x="47423" y="14910"/>
                </a:cubicBezTo>
                <a:cubicBezTo>
                  <a:pt x="47439" y="14910"/>
                  <a:pt x="47453" y="14891"/>
                  <a:pt x="47473" y="14854"/>
                </a:cubicBezTo>
                <a:cubicBezTo>
                  <a:pt x="47487" y="14829"/>
                  <a:pt x="47498" y="14816"/>
                  <a:pt x="47505" y="14816"/>
                </a:cubicBezTo>
                <a:cubicBezTo>
                  <a:pt x="47517" y="14816"/>
                  <a:pt x="47522" y="14846"/>
                  <a:pt x="47524" y="14909"/>
                </a:cubicBezTo>
                <a:cubicBezTo>
                  <a:pt x="47525" y="14981"/>
                  <a:pt x="47509" y="15020"/>
                  <a:pt x="47478" y="15020"/>
                </a:cubicBezTo>
                <a:cubicBezTo>
                  <a:pt x="47471" y="15020"/>
                  <a:pt x="47463" y="15018"/>
                  <a:pt x="47454" y="15013"/>
                </a:cubicBezTo>
                <a:cubicBezTo>
                  <a:pt x="47447" y="15010"/>
                  <a:pt x="47442" y="15009"/>
                  <a:pt x="47439" y="15009"/>
                </a:cubicBezTo>
                <a:cubicBezTo>
                  <a:pt x="47422" y="15009"/>
                  <a:pt x="47443" y="15048"/>
                  <a:pt x="47496" y="15107"/>
                </a:cubicBezTo>
                <a:cubicBezTo>
                  <a:pt x="47557" y="15179"/>
                  <a:pt x="47584" y="15239"/>
                  <a:pt x="47555" y="15239"/>
                </a:cubicBezTo>
                <a:cubicBezTo>
                  <a:pt x="47525" y="15239"/>
                  <a:pt x="47531" y="15261"/>
                  <a:pt x="47573" y="15294"/>
                </a:cubicBezTo>
                <a:cubicBezTo>
                  <a:pt x="47613" y="15325"/>
                  <a:pt x="47628" y="15379"/>
                  <a:pt x="47607" y="15427"/>
                </a:cubicBezTo>
                <a:cubicBezTo>
                  <a:pt x="47590" y="15462"/>
                  <a:pt x="47590" y="15479"/>
                  <a:pt x="47608" y="15479"/>
                </a:cubicBezTo>
                <a:cubicBezTo>
                  <a:pt x="47617" y="15479"/>
                  <a:pt x="47629" y="15476"/>
                  <a:pt x="47645" y="15468"/>
                </a:cubicBezTo>
                <a:cubicBezTo>
                  <a:pt x="47658" y="15462"/>
                  <a:pt x="47670" y="15459"/>
                  <a:pt x="47681" y="15459"/>
                </a:cubicBezTo>
                <a:cubicBezTo>
                  <a:pt x="47729" y="15459"/>
                  <a:pt x="47751" y="15517"/>
                  <a:pt x="47730" y="15606"/>
                </a:cubicBezTo>
                <a:cubicBezTo>
                  <a:pt x="47725" y="15630"/>
                  <a:pt x="47770" y="15706"/>
                  <a:pt x="47827" y="15771"/>
                </a:cubicBezTo>
                <a:cubicBezTo>
                  <a:pt x="47885" y="15839"/>
                  <a:pt x="47916" y="15927"/>
                  <a:pt x="47896" y="15964"/>
                </a:cubicBezTo>
                <a:cubicBezTo>
                  <a:pt x="47876" y="16001"/>
                  <a:pt x="47890" y="16033"/>
                  <a:pt x="47927" y="16033"/>
                </a:cubicBezTo>
                <a:cubicBezTo>
                  <a:pt x="47966" y="16033"/>
                  <a:pt x="47979" y="16074"/>
                  <a:pt x="47955" y="16131"/>
                </a:cubicBezTo>
                <a:cubicBezTo>
                  <a:pt x="47924" y="16207"/>
                  <a:pt x="47943" y="16231"/>
                  <a:pt x="48034" y="16231"/>
                </a:cubicBezTo>
                <a:cubicBezTo>
                  <a:pt x="48134" y="16231"/>
                  <a:pt x="48137" y="16224"/>
                  <a:pt x="48052" y="16183"/>
                </a:cubicBezTo>
                <a:cubicBezTo>
                  <a:pt x="47997" y="16156"/>
                  <a:pt x="47982" y="16135"/>
                  <a:pt x="48021" y="16135"/>
                </a:cubicBezTo>
                <a:cubicBezTo>
                  <a:pt x="48021" y="16135"/>
                  <a:pt x="48022" y="16135"/>
                  <a:pt x="48022" y="16135"/>
                </a:cubicBezTo>
                <a:cubicBezTo>
                  <a:pt x="48137" y="16135"/>
                  <a:pt x="48285" y="16303"/>
                  <a:pt x="48285" y="16434"/>
                </a:cubicBezTo>
                <a:cubicBezTo>
                  <a:pt x="48285" y="16523"/>
                  <a:pt x="48318" y="16556"/>
                  <a:pt x="48410" y="16556"/>
                </a:cubicBezTo>
                <a:cubicBezTo>
                  <a:pt x="48536" y="16556"/>
                  <a:pt x="48676" y="16750"/>
                  <a:pt x="48609" y="16831"/>
                </a:cubicBezTo>
                <a:cubicBezTo>
                  <a:pt x="48594" y="16848"/>
                  <a:pt x="48615" y="16861"/>
                  <a:pt x="48656" y="16861"/>
                </a:cubicBezTo>
                <a:cubicBezTo>
                  <a:pt x="48667" y="16861"/>
                  <a:pt x="48679" y="16860"/>
                  <a:pt x="48692" y="16858"/>
                </a:cubicBezTo>
                <a:cubicBezTo>
                  <a:pt x="48705" y="16856"/>
                  <a:pt x="48716" y="16855"/>
                  <a:pt x="48726" y="16855"/>
                </a:cubicBezTo>
                <a:cubicBezTo>
                  <a:pt x="48788" y="16855"/>
                  <a:pt x="48816" y="16886"/>
                  <a:pt x="48824" y="16959"/>
                </a:cubicBezTo>
                <a:cubicBezTo>
                  <a:pt x="48830" y="17023"/>
                  <a:pt x="48842" y="17134"/>
                  <a:pt x="48849" y="17201"/>
                </a:cubicBezTo>
                <a:cubicBezTo>
                  <a:pt x="48855" y="17267"/>
                  <a:pt x="48891" y="17323"/>
                  <a:pt x="48924" y="17323"/>
                </a:cubicBezTo>
                <a:cubicBezTo>
                  <a:pt x="48957" y="17323"/>
                  <a:pt x="48971" y="17268"/>
                  <a:pt x="48955" y="17201"/>
                </a:cubicBezTo>
                <a:cubicBezTo>
                  <a:pt x="48939" y="17137"/>
                  <a:pt x="48938" y="17109"/>
                  <a:pt x="48959" y="17109"/>
                </a:cubicBezTo>
                <a:cubicBezTo>
                  <a:pt x="48970" y="17109"/>
                  <a:pt x="48988" y="17118"/>
                  <a:pt x="49015" y="17134"/>
                </a:cubicBezTo>
                <a:cubicBezTo>
                  <a:pt x="49064" y="17165"/>
                  <a:pt x="49106" y="17220"/>
                  <a:pt x="49106" y="17258"/>
                </a:cubicBezTo>
                <a:cubicBezTo>
                  <a:pt x="49104" y="17293"/>
                  <a:pt x="49133" y="17323"/>
                  <a:pt x="49169" y="17323"/>
                </a:cubicBezTo>
                <a:cubicBezTo>
                  <a:pt x="49170" y="17323"/>
                  <a:pt x="49171" y="17323"/>
                  <a:pt x="49171" y="17323"/>
                </a:cubicBezTo>
                <a:cubicBezTo>
                  <a:pt x="49209" y="17323"/>
                  <a:pt x="49234" y="17340"/>
                  <a:pt x="49231" y="17361"/>
                </a:cubicBezTo>
                <a:cubicBezTo>
                  <a:pt x="49228" y="17386"/>
                  <a:pt x="49230" y="17413"/>
                  <a:pt x="49239" y="17437"/>
                </a:cubicBezTo>
                <a:cubicBezTo>
                  <a:pt x="49252" y="17471"/>
                  <a:pt x="49264" y="17526"/>
                  <a:pt x="49297" y="17725"/>
                </a:cubicBezTo>
                <a:cubicBezTo>
                  <a:pt x="49303" y="17755"/>
                  <a:pt x="49382" y="17798"/>
                  <a:pt x="49476" y="17825"/>
                </a:cubicBezTo>
                <a:cubicBezTo>
                  <a:pt x="49576" y="17853"/>
                  <a:pt x="49631" y="17899"/>
                  <a:pt x="49610" y="17938"/>
                </a:cubicBezTo>
                <a:cubicBezTo>
                  <a:pt x="49591" y="17974"/>
                  <a:pt x="49644" y="18044"/>
                  <a:pt x="49727" y="18090"/>
                </a:cubicBezTo>
                <a:cubicBezTo>
                  <a:pt x="49870" y="18172"/>
                  <a:pt x="49982" y="18389"/>
                  <a:pt x="49979" y="18581"/>
                </a:cubicBezTo>
                <a:cubicBezTo>
                  <a:pt x="49978" y="18620"/>
                  <a:pt x="49984" y="18638"/>
                  <a:pt x="50004" y="18638"/>
                </a:cubicBezTo>
                <a:cubicBezTo>
                  <a:pt x="50019" y="18638"/>
                  <a:pt x="50040" y="18629"/>
                  <a:pt x="50071" y="18610"/>
                </a:cubicBezTo>
                <a:cubicBezTo>
                  <a:pt x="50122" y="18580"/>
                  <a:pt x="50150" y="18522"/>
                  <a:pt x="50132" y="18487"/>
                </a:cubicBezTo>
                <a:cubicBezTo>
                  <a:pt x="50110" y="18442"/>
                  <a:pt x="50109" y="18421"/>
                  <a:pt x="50123" y="18421"/>
                </a:cubicBezTo>
                <a:cubicBezTo>
                  <a:pt x="50140" y="18421"/>
                  <a:pt x="50181" y="18456"/>
                  <a:pt x="50226" y="18520"/>
                </a:cubicBezTo>
                <a:cubicBezTo>
                  <a:pt x="50271" y="18584"/>
                  <a:pt x="50278" y="18608"/>
                  <a:pt x="50244" y="18608"/>
                </a:cubicBezTo>
                <a:cubicBezTo>
                  <a:pt x="50237" y="18608"/>
                  <a:pt x="50229" y="18607"/>
                  <a:pt x="50219" y="18605"/>
                </a:cubicBezTo>
                <a:cubicBezTo>
                  <a:pt x="50214" y="18604"/>
                  <a:pt x="50208" y="18604"/>
                  <a:pt x="50202" y="18604"/>
                </a:cubicBezTo>
                <a:cubicBezTo>
                  <a:pt x="50165" y="18604"/>
                  <a:pt x="50126" y="18624"/>
                  <a:pt x="50112" y="18653"/>
                </a:cubicBezTo>
                <a:cubicBezTo>
                  <a:pt x="50097" y="18686"/>
                  <a:pt x="50125" y="18714"/>
                  <a:pt x="50176" y="18714"/>
                </a:cubicBezTo>
                <a:cubicBezTo>
                  <a:pt x="50225" y="18714"/>
                  <a:pt x="50382" y="18808"/>
                  <a:pt x="50528" y="18928"/>
                </a:cubicBezTo>
                <a:cubicBezTo>
                  <a:pt x="50935" y="19259"/>
                  <a:pt x="51578" y="19662"/>
                  <a:pt x="51734" y="19684"/>
                </a:cubicBezTo>
                <a:cubicBezTo>
                  <a:pt x="51922" y="19711"/>
                  <a:pt x="52002" y="19754"/>
                  <a:pt x="52002" y="19826"/>
                </a:cubicBezTo>
                <a:cubicBezTo>
                  <a:pt x="52002" y="19899"/>
                  <a:pt x="52805" y="20177"/>
                  <a:pt x="53056" y="20194"/>
                </a:cubicBezTo>
                <a:cubicBezTo>
                  <a:pt x="53144" y="20200"/>
                  <a:pt x="53251" y="20235"/>
                  <a:pt x="53289" y="20271"/>
                </a:cubicBezTo>
                <a:cubicBezTo>
                  <a:pt x="53362" y="20341"/>
                  <a:pt x="54025" y="20518"/>
                  <a:pt x="54199" y="20518"/>
                </a:cubicBezTo>
                <a:cubicBezTo>
                  <a:pt x="54208" y="20518"/>
                  <a:pt x="54216" y="20518"/>
                  <a:pt x="54223" y="20517"/>
                </a:cubicBezTo>
                <a:cubicBezTo>
                  <a:pt x="54230" y="20516"/>
                  <a:pt x="54238" y="20515"/>
                  <a:pt x="54245" y="20515"/>
                </a:cubicBezTo>
                <a:cubicBezTo>
                  <a:pt x="54278" y="20515"/>
                  <a:pt x="54305" y="20529"/>
                  <a:pt x="54305" y="20550"/>
                </a:cubicBezTo>
                <a:cubicBezTo>
                  <a:pt x="54305" y="20591"/>
                  <a:pt x="54505" y="20638"/>
                  <a:pt x="54893" y="20690"/>
                </a:cubicBezTo>
                <a:cubicBezTo>
                  <a:pt x="54985" y="20702"/>
                  <a:pt x="55076" y="20723"/>
                  <a:pt x="55163" y="20754"/>
                </a:cubicBezTo>
                <a:cubicBezTo>
                  <a:pt x="55281" y="20802"/>
                  <a:pt x="55615" y="20841"/>
                  <a:pt x="56185" y="20875"/>
                </a:cubicBezTo>
                <a:cubicBezTo>
                  <a:pt x="56283" y="20881"/>
                  <a:pt x="56357" y="20884"/>
                  <a:pt x="56409" y="20884"/>
                </a:cubicBezTo>
                <a:cubicBezTo>
                  <a:pt x="56574" y="20884"/>
                  <a:pt x="56512" y="20847"/>
                  <a:pt x="56242" y="20721"/>
                </a:cubicBezTo>
                <a:cubicBezTo>
                  <a:pt x="56112" y="20661"/>
                  <a:pt x="56127" y="20621"/>
                  <a:pt x="56249" y="20621"/>
                </a:cubicBezTo>
                <a:cubicBezTo>
                  <a:pt x="56290" y="20621"/>
                  <a:pt x="56342" y="20625"/>
                  <a:pt x="56405" y="20635"/>
                </a:cubicBezTo>
                <a:cubicBezTo>
                  <a:pt x="56542" y="20657"/>
                  <a:pt x="56606" y="20691"/>
                  <a:pt x="56587" y="20732"/>
                </a:cubicBezTo>
                <a:cubicBezTo>
                  <a:pt x="56572" y="20760"/>
                  <a:pt x="56582" y="20776"/>
                  <a:pt x="56610" y="20776"/>
                </a:cubicBezTo>
                <a:cubicBezTo>
                  <a:pt x="56621" y="20776"/>
                  <a:pt x="56634" y="20773"/>
                  <a:pt x="56649" y="20769"/>
                </a:cubicBezTo>
                <a:cubicBezTo>
                  <a:pt x="56660" y="20766"/>
                  <a:pt x="56671" y="20765"/>
                  <a:pt x="56682" y="20765"/>
                </a:cubicBezTo>
                <a:cubicBezTo>
                  <a:pt x="56723" y="20765"/>
                  <a:pt x="56764" y="20783"/>
                  <a:pt x="56778" y="20812"/>
                </a:cubicBezTo>
                <a:cubicBezTo>
                  <a:pt x="56797" y="20852"/>
                  <a:pt x="56875" y="20869"/>
                  <a:pt x="57065" y="20869"/>
                </a:cubicBezTo>
                <a:cubicBezTo>
                  <a:pt x="57119" y="20869"/>
                  <a:pt x="57183" y="20867"/>
                  <a:pt x="57257" y="20865"/>
                </a:cubicBezTo>
                <a:cubicBezTo>
                  <a:pt x="58016" y="20836"/>
                  <a:pt x="58082" y="20829"/>
                  <a:pt x="58112" y="20763"/>
                </a:cubicBezTo>
                <a:cubicBezTo>
                  <a:pt x="58122" y="20740"/>
                  <a:pt x="58133" y="20728"/>
                  <a:pt x="58148" y="20728"/>
                </a:cubicBezTo>
                <a:cubicBezTo>
                  <a:pt x="58164" y="20728"/>
                  <a:pt x="58186" y="20744"/>
                  <a:pt x="58216" y="20776"/>
                </a:cubicBezTo>
                <a:cubicBezTo>
                  <a:pt x="58251" y="20813"/>
                  <a:pt x="58284" y="20831"/>
                  <a:pt x="58336" y="20831"/>
                </a:cubicBezTo>
                <a:cubicBezTo>
                  <a:pt x="58371" y="20831"/>
                  <a:pt x="58415" y="20823"/>
                  <a:pt x="58474" y="20806"/>
                </a:cubicBezTo>
                <a:cubicBezTo>
                  <a:pt x="58595" y="20773"/>
                  <a:pt x="58717" y="20756"/>
                  <a:pt x="58812" y="20756"/>
                </a:cubicBezTo>
                <a:cubicBezTo>
                  <a:pt x="58913" y="20756"/>
                  <a:pt x="58982" y="20775"/>
                  <a:pt x="58982" y="20814"/>
                </a:cubicBezTo>
                <a:cubicBezTo>
                  <a:pt x="58982" y="20837"/>
                  <a:pt x="58986" y="20848"/>
                  <a:pt x="58995" y="20848"/>
                </a:cubicBezTo>
                <a:cubicBezTo>
                  <a:pt x="59003" y="20848"/>
                  <a:pt x="59016" y="20839"/>
                  <a:pt x="59032" y="20821"/>
                </a:cubicBezTo>
                <a:cubicBezTo>
                  <a:pt x="59059" y="20791"/>
                  <a:pt x="59301" y="20757"/>
                  <a:pt x="59565" y="20747"/>
                </a:cubicBezTo>
                <a:cubicBezTo>
                  <a:pt x="59922" y="20730"/>
                  <a:pt x="60070" y="20702"/>
                  <a:pt x="60132" y="20639"/>
                </a:cubicBezTo>
                <a:cubicBezTo>
                  <a:pt x="60189" y="20588"/>
                  <a:pt x="60262" y="20559"/>
                  <a:pt x="60340" y="20557"/>
                </a:cubicBezTo>
                <a:lnTo>
                  <a:pt x="60340" y="20557"/>
                </a:lnTo>
                <a:cubicBezTo>
                  <a:pt x="60456" y="20559"/>
                  <a:pt x="60455" y="20562"/>
                  <a:pt x="60329" y="20603"/>
                </a:cubicBezTo>
                <a:cubicBezTo>
                  <a:pt x="60229" y="20638"/>
                  <a:pt x="60267" y="20650"/>
                  <a:pt x="60493" y="20651"/>
                </a:cubicBezTo>
                <a:cubicBezTo>
                  <a:pt x="60498" y="20651"/>
                  <a:pt x="60502" y="20651"/>
                  <a:pt x="60506" y="20651"/>
                </a:cubicBezTo>
                <a:cubicBezTo>
                  <a:pt x="60806" y="20651"/>
                  <a:pt x="60985" y="20598"/>
                  <a:pt x="60947" y="20521"/>
                </a:cubicBezTo>
                <a:cubicBezTo>
                  <a:pt x="60935" y="20497"/>
                  <a:pt x="61060" y="20478"/>
                  <a:pt x="61229" y="20477"/>
                </a:cubicBezTo>
                <a:cubicBezTo>
                  <a:pt x="61240" y="20476"/>
                  <a:pt x="61251" y="20476"/>
                  <a:pt x="61262" y="20476"/>
                </a:cubicBezTo>
                <a:cubicBezTo>
                  <a:pt x="61473" y="20476"/>
                  <a:pt x="61525" y="20491"/>
                  <a:pt x="61499" y="20545"/>
                </a:cubicBezTo>
                <a:cubicBezTo>
                  <a:pt x="61483" y="20580"/>
                  <a:pt x="61491" y="20596"/>
                  <a:pt x="61527" y="20596"/>
                </a:cubicBezTo>
                <a:cubicBezTo>
                  <a:pt x="61543" y="20596"/>
                  <a:pt x="61564" y="20593"/>
                  <a:pt x="61590" y="20587"/>
                </a:cubicBezTo>
                <a:cubicBezTo>
                  <a:pt x="61659" y="20572"/>
                  <a:pt x="61798" y="20544"/>
                  <a:pt x="61898" y="20526"/>
                </a:cubicBezTo>
                <a:cubicBezTo>
                  <a:pt x="62086" y="20491"/>
                  <a:pt x="62130" y="20427"/>
                  <a:pt x="61990" y="20391"/>
                </a:cubicBezTo>
                <a:cubicBezTo>
                  <a:pt x="61947" y="20380"/>
                  <a:pt x="61935" y="20350"/>
                  <a:pt x="61966" y="20324"/>
                </a:cubicBezTo>
                <a:cubicBezTo>
                  <a:pt x="61975" y="20317"/>
                  <a:pt x="61986" y="20314"/>
                  <a:pt x="61998" y="20314"/>
                </a:cubicBezTo>
                <a:cubicBezTo>
                  <a:pt x="62026" y="20314"/>
                  <a:pt x="62061" y="20334"/>
                  <a:pt x="62084" y="20368"/>
                </a:cubicBezTo>
                <a:cubicBezTo>
                  <a:pt x="62114" y="20409"/>
                  <a:pt x="62132" y="20429"/>
                  <a:pt x="62156" y="20429"/>
                </a:cubicBezTo>
                <a:cubicBezTo>
                  <a:pt x="62179" y="20429"/>
                  <a:pt x="62206" y="20411"/>
                  <a:pt x="62254" y="20377"/>
                </a:cubicBezTo>
                <a:cubicBezTo>
                  <a:pt x="62301" y="20342"/>
                  <a:pt x="62378" y="20319"/>
                  <a:pt x="62439" y="20319"/>
                </a:cubicBezTo>
                <a:cubicBezTo>
                  <a:pt x="62452" y="20319"/>
                  <a:pt x="62465" y="20320"/>
                  <a:pt x="62477" y="20323"/>
                </a:cubicBezTo>
                <a:cubicBezTo>
                  <a:pt x="62489" y="20325"/>
                  <a:pt x="62501" y="20326"/>
                  <a:pt x="62513" y="20326"/>
                </a:cubicBezTo>
                <a:cubicBezTo>
                  <a:pt x="62564" y="20326"/>
                  <a:pt x="62612" y="20306"/>
                  <a:pt x="62627" y="20275"/>
                </a:cubicBezTo>
                <a:cubicBezTo>
                  <a:pt x="62645" y="20236"/>
                  <a:pt x="62736" y="20203"/>
                  <a:pt x="62824" y="20203"/>
                </a:cubicBezTo>
                <a:cubicBezTo>
                  <a:pt x="63088" y="20203"/>
                  <a:pt x="64114" y="19999"/>
                  <a:pt x="64076" y="19953"/>
                </a:cubicBezTo>
                <a:cubicBezTo>
                  <a:pt x="64060" y="19932"/>
                  <a:pt x="64173" y="19915"/>
                  <a:pt x="64334" y="19915"/>
                </a:cubicBezTo>
                <a:cubicBezTo>
                  <a:pt x="64347" y="19915"/>
                  <a:pt x="64360" y="19915"/>
                  <a:pt x="64373" y="19915"/>
                </a:cubicBezTo>
                <a:cubicBezTo>
                  <a:pt x="64384" y="19916"/>
                  <a:pt x="64395" y="19916"/>
                  <a:pt x="64405" y="19916"/>
                </a:cubicBezTo>
                <a:cubicBezTo>
                  <a:pt x="64604" y="19916"/>
                  <a:pt x="64771" y="19889"/>
                  <a:pt x="64875" y="19838"/>
                </a:cubicBezTo>
                <a:cubicBezTo>
                  <a:pt x="64963" y="19794"/>
                  <a:pt x="65079" y="19763"/>
                  <a:pt x="65145" y="19763"/>
                </a:cubicBezTo>
                <a:cubicBezTo>
                  <a:pt x="65149" y="19763"/>
                  <a:pt x="65153" y="19763"/>
                  <a:pt x="65157" y="19763"/>
                </a:cubicBezTo>
                <a:cubicBezTo>
                  <a:pt x="65170" y="19764"/>
                  <a:pt x="65183" y="19765"/>
                  <a:pt x="65197" y="19765"/>
                </a:cubicBezTo>
                <a:cubicBezTo>
                  <a:pt x="65358" y="19765"/>
                  <a:pt x="65564" y="19704"/>
                  <a:pt x="65564" y="19651"/>
                </a:cubicBezTo>
                <a:cubicBezTo>
                  <a:pt x="65564" y="19634"/>
                  <a:pt x="65587" y="19625"/>
                  <a:pt x="65623" y="19625"/>
                </a:cubicBezTo>
                <a:cubicBezTo>
                  <a:pt x="65643" y="19625"/>
                  <a:pt x="65669" y="19628"/>
                  <a:pt x="65697" y="19635"/>
                </a:cubicBezTo>
                <a:cubicBezTo>
                  <a:pt x="65723" y="19641"/>
                  <a:pt x="65747" y="19644"/>
                  <a:pt x="65766" y="19644"/>
                </a:cubicBezTo>
                <a:cubicBezTo>
                  <a:pt x="65804" y="19644"/>
                  <a:pt x="65828" y="19633"/>
                  <a:pt x="65828" y="19614"/>
                </a:cubicBezTo>
                <a:cubicBezTo>
                  <a:pt x="65827" y="19588"/>
                  <a:pt x="65848" y="19569"/>
                  <a:pt x="65872" y="19569"/>
                </a:cubicBezTo>
                <a:cubicBezTo>
                  <a:pt x="65874" y="19569"/>
                  <a:pt x="65877" y="19569"/>
                  <a:pt x="65879" y="19569"/>
                </a:cubicBezTo>
                <a:cubicBezTo>
                  <a:pt x="65884" y="19570"/>
                  <a:pt x="65891" y="19571"/>
                  <a:pt x="65898" y="19571"/>
                </a:cubicBezTo>
                <a:cubicBezTo>
                  <a:pt x="65998" y="19571"/>
                  <a:pt x="66310" y="19505"/>
                  <a:pt x="66386" y="19466"/>
                </a:cubicBezTo>
                <a:cubicBezTo>
                  <a:pt x="66576" y="19367"/>
                  <a:pt x="67574" y="19094"/>
                  <a:pt x="67730" y="19094"/>
                </a:cubicBezTo>
                <a:cubicBezTo>
                  <a:pt x="67738" y="19094"/>
                  <a:pt x="67744" y="19095"/>
                  <a:pt x="67747" y="19096"/>
                </a:cubicBezTo>
                <a:cubicBezTo>
                  <a:pt x="67765" y="19104"/>
                  <a:pt x="67778" y="19108"/>
                  <a:pt x="67785" y="19108"/>
                </a:cubicBezTo>
                <a:cubicBezTo>
                  <a:pt x="67798" y="19108"/>
                  <a:pt x="67795" y="19096"/>
                  <a:pt x="67776" y="19072"/>
                </a:cubicBezTo>
                <a:cubicBezTo>
                  <a:pt x="67746" y="19033"/>
                  <a:pt x="67770" y="19011"/>
                  <a:pt x="67832" y="19008"/>
                </a:cubicBezTo>
                <a:cubicBezTo>
                  <a:pt x="67889" y="19005"/>
                  <a:pt x="67946" y="18999"/>
                  <a:pt x="68001" y="18992"/>
                </a:cubicBezTo>
                <a:cubicBezTo>
                  <a:pt x="68038" y="18984"/>
                  <a:pt x="68092" y="18977"/>
                  <a:pt x="68123" y="18972"/>
                </a:cubicBezTo>
                <a:cubicBezTo>
                  <a:pt x="68156" y="18968"/>
                  <a:pt x="68265" y="18902"/>
                  <a:pt x="68365" y="18828"/>
                </a:cubicBezTo>
                <a:cubicBezTo>
                  <a:pt x="68439" y="18773"/>
                  <a:pt x="68493" y="18740"/>
                  <a:pt x="68506" y="18740"/>
                </a:cubicBezTo>
                <a:cubicBezTo>
                  <a:pt x="68510" y="18740"/>
                  <a:pt x="68510" y="18744"/>
                  <a:pt x="68502" y="18753"/>
                </a:cubicBezTo>
                <a:cubicBezTo>
                  <a:pt x="68477" y="18786"/>
                  <a:pt x="68471" y="18814"/>
                  <a:pt x="68488" y="18814"/>
                </a:cubicBezTo>
                <a:cubicBezTo>
                  <a:pt x="68576" y="18814"/>
                  <a:pt x="68989" y="18643"/>
                  <a:pt x="68989" y="18605"/>
                </a:cubicBezTo>
                <a:cubicBezTo>
                  <a:pt x="68989" y="18586"/>
                  <a:pt x="69064" y="18568"/>
                  <a:pt x="69152" y="18568"/>
                </a:cubicBezTo>
                <a:cubicBezTo>
                  <a:pt x="69240" y="18568"/>
                  <a:pt x="69316" y="18541"/>
                  <a:pt x="69316" y="18510"/>
                </a:cubicBezTo>
                <a:cubicBezTo>
                  <a:pt x="69316" y="18487"/>
                  <a:pt x="69324" y="18475"/>
                  <a:pt x="69338" y="18475"/>
                </a:cubicBezTo>
                <a:cubicBezTo>
                  <a:pt x="69344" y="18475"/>
                  <a:pt x="69351" y="18477"/>
                  <a:pt x="69359" y="18483"/>
                </a:cubicBezTo>
                <a:cubicBezTo>
                  <a:pt x="69368" y="18490"/>
                  <a:pt x="69382" y="18493"/>
                  <a:pt x="69397" y="18493"/>
                </a:cubicBezTo>
                <a:cubicBezTo>
                  <a:pt x="69424" y="18493"/>
                  <a:pt x="69457" y="18483"/>
                  <a:pt x="69484" y="18465"/>
                </a:cubicBezTo>
                <a:cubicBezTo>
                  <a:pt x="69592" y="18398"/>
                  <a:pt x="70187" y="18169"/>
                  <a:pt x="70256" y="18169"/>
                </a:cubicBezTo>
                <a:cubicBezTo>
                  <a:pt x="70284" y="18169"/>
                  <a:pt x="70425" y="18114"/>
                  <a:pt x="70575" y="18041"/>
                </a:cubicBezTo>
                <a:cubicBezTo>
                  <a:pt x="70811" y="17929"/>
                  <a:pt x="71133" y="17790"/>
                  <a:pt x="71591" y="17604"/>
                </a:cubicBezTo>
                <a:cubicBezTo>
                  <a:pt x="71666" y="17573"/>
                  <a:pt x="71736" y="17538"/>
                  <a:pt x="71754" y="17522"/>
                </a:cubicBezTo>
                <a:cubicBezTo>
                  <a:pt x="71793" y="17486"/>
                  <a:pt x="72112" y="17352"/>
                  <a:pt x="72363" y="17267"/>
                </a:cubicBezTo>
                <a:cubicBezTo>
                  <a:pt x="72463" y="17232"/>
                  <a:pt x="72545" y="17186"/>
                  <a:pt x="72545" y="17165"/>
                </a:cubicBezTo>
                <a:cubicBezTo>
                  <a:pt x="72545" y="17143"/>
                  <a:pt x="72576" y="17125"/>
                  <a:pt x="72620" y="17125"/>
                </a:cubicBezTo>
                <a:cubicBezTo>
                  <a:pt x="72661" y="17125"/>
                  <a:pt x="72851" y="17035"/>
                  <a:pt x="73045" y="16925"/>
                </a:cubicBezTo>
                <a:cubicBezTo>
                  <a:pt x="73240" y="16816"/>
                  <a:pt x="73411" y="16726"/>
                  <a:pt x="73428" y="16726"/>
                </a:cubicBezTo>
                <a:cubicBezTo>
                  <a:pt x="73505" y="16726"/>
                  <a:pt x="74861" y="16012"/>
                  <a:pt x="74964" y="15918"/>
                </a:cubicBezTo>
                <a:cubicBezTo>
                  <a:pt x="75031" y="15856"/>
                  <a:pt x="75127" y="15801"/>
                  <a:pt x="75183" y="15792"/>
                </a:cubicBezTo>
                <a:cubicBezTo>
                  <a:pt x="75336" y="15767"/>
                  <a:pt x="75713" y="15545"/>
                  <a:pt x="76047" y="15283"/>
                </a:cubicBezTo>
                <a:cubicBezTo>
                  <a:pt x="76201" y="15163"/>
                  <a:pt x="76341" y="15076"/>
                  <a:pt x="76382" y="15076"/>
                </a:cubicBezTo>
                <a:cubicBezTo>
                  <a:pt x="76386" y="15076"/>
                  <a:pt x="76389" y="15077"/>
                  <a:pt x="76391" y="15079"/>
                </a:cubicBezTo>
                <a:cubicBezTo>
                  <a:pt x="76399" y="15086"/>
                  <a:pt x="76407" y="15089"/>
                  <a:pt x="76413" y="15089"/>
                </a:cubicBezTo>
                <a:cubicBezTo>
                  <a:pt x="76423" y="15089"/>
                  <a:pt x="76429" y="15080"/>
                  <a:pt x="76428" y="15063"/>
                </a:cubicBezTo>
                <a:cubicBezTo>
                  <a:pt x="76425" y="15034"/>
                  <a:pt x="76573" y="14894"/>
                  <a:pt x="76753" y="14748"/>
                </a:cubicBezTo>
                <a:cubicBezTo>
                  <a:pt x="76934" y="14600"/>
                  <a:pt x="77085" y="14457"/>
                  <a:pt x="77086" y="14428"/>
                </a:cubicBezTo>
                <a:cubicBezTo>
                  <a:pt x="77087" y="14410"/>
                  <a:pt x="77096" y="14400"/>
                  <a:pt x="77109" y="14400"/>
                </a:cubicBezTo>
                <a:cubicBezTo>
                  <a:pt x="77115" y="14400"/>
                  <a:pt x="77123" y="14403"/>
                  <a:pt x="77131" y="14409"/>
                </a:cubicBezTo>
                <a:cubicBezTo>
                  <a:pt x="77134" y="14411"/>
                  <a:pt x="77138" y="14413"/>
                  <a:pt x="77143" y="14413"/>
                </a:cubicBezTo>
                <a:cubicBezTo>
                  <a:pt x="77180" y="14413"/>
                  <a:pt x="77272" y="14360"/>
                  <a:pt x="77368" y="14282"/>
                </a:cubicBezTo>
                <a:cubicBezTo>
                  <a:pt x="77479" y="14191"/>
                  <a:pt x="77814" y="13924"/>
                  <a:pt x="78114" y="13688"/>
                </a:cubicBezTo>
                <a:cubicBezTo>
                  <a:pt x="78414" y="13451"/>
                  <a:pt x="78663" y="13240"/>
                  <a:pt x="78663" y="13221"/>
                </a:cubicBezTo>
                <a:cubicBezTo>
                  <a:pt x="78663" y="13203"/>
                  <a:pt x="78723" y="13140"/>
                  <a:pt x="78795" y="13084"/>
                </a:cubicBezTo>
                <a:cubicBezTo>
                  <a:pt x="79341" y="12654"/>
                  <a:pt x="79917" y="12136"/>
                  <a:pt x="79917" y="12076"/>
                </a:cubicBezTo>
                <a:cubicBezTo>
                  <a:pt x="79917" y="12054"/>
                  <a:pt x="80008" y="11988"/>
                  <a:pt x="80115" y="11935"/>
                </a:cubicBezTo>
                <a:cubicBezTo>
                  <a:pt x="80221" y="11881"/>
                  <a:pt x="80312" y="11803"/>
                  <a:pt x="80312" y="11769"/>
                </a:cubicBezTo>
                <a:cubicBezTo>
                  <a:pt x="80312" y="11709"/>
                  <a:pt x="80412" y="11612"/>
                  <a:pt x="80782" y="11314"/>
                </a:cubicBezTo>
                <a:cubicBezTo>
                  <a:pt x="80987" y="11150"/>
                  <a:pt x="81432" y="10683"/>
                  <a:pt x="81430" y="10633"/>
                </a:cubicBezTo>
                <a:cubicBezTo>
                  <a:pt x="81429" y="10607"/>
                  <a:pt x="81500" y="10535"/>
                  <a:pt x="81594" y="10469"/>
                </a:cubicBezTo>
                <a:cubicBezTo>
                  <a:pt x="81688" y="10404"/>
                  <a:pt x="81761" y="10333"/>
                  <a:pt x="81761" y="10307"/>
                </a:cubicBezTo>
                <a:cubicBezTo>
                  <a:pt x="81761" y="10280"/>
                  <a:pt x="81884" y="10171"/>
                  <a:pt x="82027" y="10065"/>
                </a:cubicBezTo>
                <a:cubicBezTo>
                  <a:pt x="82172" y="9960"/>
                  <a:pt x="82276" y="9851"/>
                  <a:pt x="82257" y="9826"/>
                </a:cubicBezTo>
                <a:cubicBezTo>
                  <a:pt x="82236" y="9802"/>
                  <a:pt x="82249" y="9766"/>
                  <a:pt x="82294" y="9747"/>
                </a:cubicBezTo>
                <a:cubicBezTo>
                  <a:pt x="82406" y="9695"/>
                  <a:pt x="83142" y="8829"/>
                  <a:pt x="83140" y="8750"/>
                </a:cubicBezTo>
                <a:cubicBezTo>
                  <a:pt x="83140" y="8713"/>
                  <a:pt x="83167" y="8679"/>
                  <a:pt x="83200" y="8679"/>
                </a:cubicBezTo>
                <a:cubicBezTo>
                  <a:pt x="83231" y="8679"/>
                  <a:pt x="83278" y="8646"/>
                  <a:pt x="83300" y="8604"/>
                </a:cubicBezTo>
                <a:cubicBezTo>
                  <a:pt x="83320" y="8567"/>
                  <a:pt x="83319" y="8549"/>
                  <a:pt x="83297" y="8549"/>
                </a:cubicBezTo>
                <a:cubicBezTo>
                  <a:pt x="83288" y="8549"/>
                  <a:pt x="83276" y="8552"/>
                  <a:pt x="83260" y="8558"/>
                </a:cubicBezTo>
                <a:cubicBezTo>
                  <a:pt x="83247" y="8563"/>
                  <a:pt x="83238" y="8565"/>
                  <a:pt x="83234" y="8565"/>
                </a:cubicBezTo>
                <a:cubicBezTo>
                  <a:pt x="83222" y="8565"/>
                  <a:pt x="83237" y="8549"/>
                  <a:pt x="83278" y="8520"/>
                </a:cubicBezTo>
                <a:cubicBezTo>
                  <a:pt x="83416" y="8428"/>
                  <a:pt x="83591" y="8171"/>
                  <a:pt x="83560" y="8105"/>
                </a:cubicBezTo>
                <a:cubicBezTo>
                  <a:pt x="83546" y="8076"/>
                  <a:pt x="83591" y="8014"/>
                  <a:pt x="83667" y="7962"/>
                </a:cubicBezTo>
                <a:cubicBezTo>
                  <a:pt x="83742" y="7909"/>
                  <a:pt x="83798" y="7843"/>
                  <a:pt x="83798" y="7807"/>
                </a:cubicBezTo>
                <a:cubicBezTo>
                  <a:pt x="83798" y="7773"/>
                  <a:pt x="83831" y="7737"/>
                  <a:pt x="83870" y="7728"/>
                </a:cubicBezTo>
                <a:cubicBezTo>
                  <a:pt x="83915" y="7712"/>
                  <a:pt x="83948" y="7676"/>
                  <a:pt x="83958" y="7631"/>
                </a:cubicBezTo>
                <a:cubicBezTo>
                  <a:pt x="83967" y="7588"/>
                  <a:pt x="84027" y="7491"/>
                  <a:pt x="84092" y="7415"/>
                </a:cubicBezTo>
                <a:cubicBezTo>
                  <a:pt x="84225" y="7259"/>
                  <a:pt x="84274" y="7041"/>
                  <a:pt x="84174" y="7041"/>
                </a:cubicBezTo>
                <a:cubicBezTo>
                  <a:pt x="84136" y="7041"/>
                  <a:pt x="84137" y="7018"/>
                  <a:pt x="84176" y="6980"/>
                </a:cubicBezTo>
                <a:cubicBezTo>
                  <a:pt x="84264" y="6895"/>
                  <a:pt x="84330" y="6692"/>
                  <a:pt x="84268" y="6692"/>
                </a:cubicBezTo>
                <a:cubicBezTo>
                  <a:pt x="84242" y="6692"/>
                  <a:pt x="84219" y="6658"/>
                  <a:pt x="84219" y="6616"/>
                </a:cubicBezTo>
                <a:cubicBezTo>
                  <a:pt x="84219" y="6582"/>
                  <a:pt x="84243" y="6562"/>
                  <a:pt x="84277" y="6562"/>
                </a:cubicBezTo>
                <a:cubicBezTo>
                  <a:pt x="84286" y="6562"/>
                  <a:pt x="84297" y="6564"/>
                  <a:pt x="84307" y="6567"/>
                </a:cubicBezTo>
                <a:cubicBezTo>
                  <a:pt x="84316" y="6569"/>
                  <a:pt x="84325" y="6571"/>
                  <a:pt x="84333" y="6571"/>
                </a:cubicBezTo>
                <a:cubicBezTo>
                  <a:pt x="84371" y="6571"/>
                  <a:pt x="84401" y="6546"/>
                  <a:pt x="84404" y="6507"/>
                </a:cubicBezTo>
                <a:cubicBezTo>
                  <a:pt x="84442" y="6200"/>
                  <a:pt x="84437" y="6115"/>
                  <a:pt x="84377" y="6058"/>
                </a:cubicBezTo>
                <a:cubicBezTo>
                  <a:pt x="84343" y="6025"/>
                  <a:pt x="84333" y="5982"/>
                  <a:pt x="84354" y="5966"/>
                </a:cubicBezTo>
                <a:cubicBezTo>
                  <a:pt x="84361" y="5960"/>
                  <a:pt x="84368" y="5958"/>
                  <a:pt x="84374" y="5958"/>
                </a:cubicBezTo>
                <a:cubicBezTo>
                  <a:pt x="84386" y="5958"/>
                  <a:pt x="84395" y="5969"/>
                  <a:pt x="84395" y="5991"/>
                </a:cubicBezTo>
                <a:cubicBezTo>
                  <a:pt x="84394" y="6022"/>
                  <a:pt x="84419" y="6048"/>
                  <a:pt x="84449" y="6048"/>
                </a:cubicBezTo>
                <a:cubicBezTo>
                  <a:pt x="84450" y="6048"/>
                  <a:pt x="84452" y="6048"/>
                  <a:pt x="84453" y="6048"/>
                </a:cubicBezTo>
                <a:cubicBezTo>
                  <a:pt x="84488" y="6048"/>
                  <a:pt x="84498" y="6006"/>
                  <a:pt x="84479" y="5949"/>
                </a:cubicBezTo>
                <a:cubicBezTo>
                  <a:pt x="84459" y="5892"/>
                  <a:pt x="84419" y="5849"/>
                  <a:pt x="84385" y="5849"/>
                </a:cubicBezTo>
                <a:cubicBezTo>
                  <a:pt x="84351" y="5849"/>
                  <a:pt x="84292" y="5795"/>
                  <a:pt x="84251" y="5724"/>
                </a:cubicBezTo>
                <a:cubicBezTo>
                  <a:pt x="84216" y="5667"/>
                  <a:pt x="84187" y="5638"/>
                  <a:pt x="84161" y="5638"/>
                </a:cubicBezTo>
                <a:cubicBezTo>
                  <a:pt x="84148" y="5638"/>
                  <a:pt x="84136" y="5645"/>
                  <a:pt x="84125" y="5658"/>
                </a:cubicBezTo>
                <a:cubicBezTo>
                  <a:pt x="84098" y="5689"/>
                  <a:pt x="84122" y="5772"/>
                  <a:pt x="84174" y="5833"/>
                </a:cubicBezTo>
                <a:cubicBezTo>
                  <a:pt x="84228" y="5894"/>
                  <a:pt x="84245" y="5949"/>
                  <a:pt x="84210" y="5949"/>
                </a:cubicBezTo>
                <a:cubicBezTo>
                  <a:pt x="84174" y="5949"/>
                  <a:pt x="84134" y="5992"/>
                  <a:pt x="84116" y="6049"/>
                </a:cubicBezTo>
                <a:cubicBezTo>
                  <a:pt x="84098" y="6100"/>
                  <a:pt x="84067" y="6126"/>
                  <a:pt x="84022" y="6126"/>
                </a:cubicBezTo>
                <a:cubicBezTo>
                  <a:pt x="84010" y="6126"/>
                  <a:pt x="83996" y="6124"/>
                  <a:pt x="83980" y="6119"/>
                </a:cubicBezTo>
                <a:cubicBezTo>
                  <a:pt x="83925" y="6104"/>
                  <a:pt x="83895" y="6063"/>
                  <a:pt x="83915" y="6025"/>
                </a:cubicBezTo>
                <a:cubicBezTo>
                  <a:pt x="83956" y="5945"/>
                  <a:pt x="83913" y="5878"/>
                  <a:pt x="83847" y="5878"/>
                </a:cubicBezTo>
                <a:cubicBezTo>
                  <a:pt x="83826" y="5878"/>
                  <a:pt x="83804" y="5884"/>
                  <a:pt x="83780" y="5898"/>
                </a:cubicBezTo>
                <a:cubicBezTo>
                  <a:pt x="83752" y="5916"/>
                  <a:pt x="83718" y="5926"/>
                  <a:pt x="83691" y="5926"/>
                </a:cubicBezTo>
                <a:cubicBezTo>
                  <a:pt x="83676" y="5926"/>
                  <a:pt x="83664" y="5923"/>
                  <a:pt x="83655" y="5916"/>
                </a:cubicBezTo>
                <a:cubicBezTo>
                  <a:pt x="83649" y="5912"/>
                  <a:pt x="83643" y="5910"/>
                  <a:pt x="83637" y="5910"/>
                </a:cubicBezTo>
                <a:cubicBezTo>
                  <a:pt x="83622" y="5910"/>
                  <a:pt x="83610" y="5926"/>
                  <a:pt x="83610" y="5954"/>
                </a:cubicBezTo>
                <a:cubicBezTo>
                  <a:pt x="83610" y="5982"/>
                  <a:pt x="83608" y="5996"/>
                  <a:pt x="83598" y="5996"/>
                </a:cubicBezTo>
                <a:cubicBezTo>
                  <a:pt x="83588" y="5996"/>
                  <a:pt x="83571" y="5980"/>
                  <a:pt x="83542" y="5949"/>
                </a:cubicBezTo>
                <a:cubicBezTo>
                  <a:pt x="83522" y="5927"/>
                  <a:pt x="83508" y="5915"/>
                  <a:pt x="83499" y="5915"/>
                </a:cubicBezTo>
                <a:cubicBezTo>
                  <a:pt x="83484" y="5915"/>
                  <a:pt x="83485" y="5950"/>
                  <a:pt x="83497" y="6025"/>
                </a:cubicBezTo>
                <a:cubicBezTo>
                  <a:pt x="83513" y="6126"/>
                  <a:pt x="83460" y="6186"/>
                  <a:pt x="83402" y="6186"/>
                </a:cubicBezTo>
                <a:cubicBezTo>
                  <a:pt x="83362" y="6186"/>
                  <a:pt x="83320" y="6157"/>
                  <a:pt x="83297" y="6091"/>
                </a:cubicBezTo>
                <a:cubicBezTo>
                  <a:pt x="83284" y="6054"/>
                  <a:pt x="83251" y="6028"/>
                  <a:pt x="83221" y="6028"/>
                </a:cubicBezTo>
                <a:cubicBezTo>
                  <a:pt x="83214" y="6028"/>
                  <a:pt x="83207" y="6030"/>
                  <a:pt x="83200" y="6033"/>
                </a:cubicBezTo>
                <a:cubicBezTo>
                  <a:pt x="83193" y="6036"/>
                  <a:pt x="83187" y="6038"/>
                  <a:pt x="83181" y="6038"/>
                </a:cubicBezTo>
                <a:cubicBezTo>
                  <a:pt x="83159" y="6038"/>
                  <a:pt x="83159" y="6005"/>
                  <a:pt x="83185" y="5948"/>
                </a:cubicBezTo>
                <a:cubicBezTo>
                  <a:pt x="83210" y="5888"/>
                  <a:pt x="83221" y="5861"/>
                  <a:pt x="83208" y="5861"/>
                </a:cubicBezTo>
                <a:cubicBezTo>
                  <a:pt x="83198" y="5861"/>
                  <a:pt x="83171" y="5880"/>
                  <a:pt x="83122" y="5916"/>
                </a:cubicBezTo>
                <a:cubicBezTo>
                  <a:pt x="83072" y="5954"/>
                  <a:pt x="83014" y="5972"/>
                  <a:pt x="82972" y="5972"/>
                </a:cubicBezTo>
                <a:cubicBezTo>
                  <a:pt x="82916" y="5972"/>
                  <a:pt x="82885" y="5941"/>
                  <a:pt x="82928" y="5888"/>
                </a:cubicBezTo>
                <a:cubicBezTo>
                  <a:pt x="82967" y="5840"/>
                  <a:pt x="82984" y="5646"/>
                  <a:pt x="82960" y="5515"/>
                </a:cubicBezTo>
                <a:cubicBezTo>
                  <a:pt x="82959" y="5511"/>
                  <a:pt x="82956" y="5509"/>
                  <a:pt x="82952" y="5509"/>
                </a:cubicBezTo>
                <a:cubicBezTo>
                  <a:pt x="82932" y="5509"/>
                  <a:pt x="82882" y="5545"/>
                  <a:pt x="82821" y="5603"/>
                </a:cubicBezTo>
                <a:cubicBezTo>
                  <a:pt x="82762" y="5659"/>
                  <a:pt x="82727" y="5686"/>
                  <a:pt x="82709" y="5686"/>
                </a:cubicBezTo>
                <a:cubicBezTo>
                  <a:pt x="82695" y="5686"/>
                  <a:pt x="82690" y="5670"/>
                  <a:pt x="82690" y="5640"/>
                </a:cubicBezTo>
                <a:cubicBezTo>
                  <a:pt x="82690" y="5592"/>
                  <a:pt x="82719" y="5552"/>
                  <a:pt x="82755" y="5552"/>
                </a:cubicBezTo>
                <a:cubicBezTo>
                  <a:pt x="82791" y="5552"/>
                  <a:pt x="82821" y="5503"/>
                  <a:pt x="82821" y="5440"/>
                </a:cubicBezTo>
                <a:cubicBezTo>
                  <a:pt x="82821" y="5389"/>
                  <a:pt x="82816" y="5364"/>
                  <a:pt x="82803" y="5364"/>
                </a:cubicBezTo>
                <a:cubicBezTo>
                  <a:pt x="82793" y="5364"/>
                  <a:pt x="82777" y="5378"/>
                  <a:pt x="82755" y="5403"/>
                </a:cubicBezTo>
                <a:cubicBezTo>
                  <a:pt x="82733" y="5428"/>
                  <a:pt x="82715" y="5440"/>
                  <a:pt x="82703" y="5440"/>
                </a:cubicBezTo>
                <a:cubicBezTo>
                  <a:pt x="82694" y="5440"/>
                  <a:pt x="82690" y="5433"/>
                  <a:pt x="82690" y="5419"/>
                </a:cubicBezTo>
                <a:cubicBezTo>
                  <a:pt x="82690" y="5387"/>
                  <a:pt x="82648" y="5351"/>
                  <a:pt x="82599" y="5337"/>
                </a:cubicBezTo>
                <a:cubicBezTo>
                  <a:pt x="82583" y="5333"/>
                  <a:pt x="82571" y="5330"/>
                  <a:pt x="82561" y="5330"/>
                </a:cubicBezTo>
                <a:cubicBezTo>
                  <a:pt x="82528" y="5330"/>
                  <a:pt x="82522" y="5355"/>
                  <a:pt x="82539" y="5406"/>
                </a:cubicBezTo>
                <a:cubicBezTo>
                  <a:pt x="82555" y="5458"/>
                  <a:pt x="82537" y="5500"/>
                  <a:pt x="82497" y="5500"/>
                </a:cubicBezTo>
                <a:cubicBezTo>
                  <a:pt x="82458" y="5500"/>
                  <a:pt x="82430" y="5482"/>
                  <a:pt x="82434" y="5463"/>
                </a:cubicBezTo>
                <a:cubicBezTo>
                  <a:pt x="82457" y="5358"/>
                  <a:pt x="82417" y="5301"/>
                  <a:pt x="82320" y="5301"/>
                </a:cubicBezTo>
                <a:cubicBezTo>
                  <a:pt x="82249" y="5301"/>
                  <a:pt x="82226" y="5276"/>
                  <a:pt x="82249" y="5228"/>
                </a:cubicBezTo>
                <a:cubicBezTo>
                  <a:pt x="82270" y="5188"/>
                  <a:pt x="82260" y="5096"/>
                  <a:pt x="82226" y="5025"/>
                </a:cubicBezTo>
                <a:cubicBezTo>
                  <a:pt x="82192" y="4956"/>
                  <a:pt x="82171" y="4926"/>
                  <a:pt x="82139" y="4926"/>
                </a:cubicBezTo>
                <a:cubicBezTo>
                  <a:pt x="82119" y="4926"/>
                  <a:pt x="82094" y="4939"/>
                  <a:pt x="82058" y="4961"/>
                </a:cubicBezTo>
                <a:cubicBezTo>
                  <a:pt x="81969" y="5019"/>
                  <a:pt x="81967" y="5034"/>
                  <a:pt x="82075" y="5099"/>
                </a:cubicBezTo>
                <a:cubicBezTo>
                  <a:pt x="82138" y="5135"/>
                  <a:pt x="82160" y="5152"/>
                  <a:pt x="82142" y="5152"/>
                </a:cubicBezTo>
                <a:cubicBezTo>
                  <a:pt x="82133" y="5152"/>
                  <a:pt x="82115" y="5148"/>
                  <a:pt x="82087" y="5140"/>
                </a:cubicBezTo>
                <a:cubicBezTo>
                  <a:pt x="82068" y="5137"/>
                  <a:pt x="82050" y="5135"/>
                  <a:pt x="82031" y="5135"/>
                </a:cubicBezTo>
                <a:cubicBezTo>
                  <a:pt x="81984" y="5135"/>
                  <a:pt x="81938" y="5147"/>
                  <a:pt x="81896" y="5172"/>
                </a:cubicBezTo>
                <a:cubicBezTo>
                  <a:pt x="81866" y="5192"/>
                  <a:pt x="81848" y="5203"/>
                  <a:pt x="81841" y="5203"/>
                </a:cubicBezTo>
                <a:cubicBezTo>
                  <a:pt x="81834" y="5203"/>
                  <a:pt x="81841" y="5191"/>
                  <a:pt x="81858" y="5166"/>
                </a:cubicBezTo>
                <a:cubicBezTo>
                  <a:pt x="81887" y="5128"/>
                  <a:pt x="81867" y="5103"/>
                  <a:pt x="81812" y="5103"/>
                </a:cubicBezTo>
                <a:cubicBezTo>
                  <a:pt x="81746" y="5099"/>
                  <a:pt x="81684" y="5072"/>
                  <a:pt x="81636" y="5028"/>
                </a:cubicBezTo>
                <a:cubicBezTo>
                  <a:pt x="81592" y="4990"/>
                  <a:pt x="81579" y="4973"/>
                  <a:pt x="81599" y="4973"/>
                </a:cubicBezTo>
                <a:cubicBezTo>
                  <a:pt x="81610" y="4973"/>
                  <a:pt x="81631" y="4978"/>
                  <a:pt x="81661" y="4987"/>
                </a:cubicBezTo>
                <a:cubicBezTo>
                  <a:pt x="81675" y="4990"/>
                  <a:pt x="81690" y="4992"/>
                  <a:pt x="81706" y="4992"/>
                </a:cubicBezTo>
                <a:cubicBezTo>
                  <a:pt x="81805" y="4992"/>
                  <a:pt x="81930" y="4918"/>
                  <a:pt x="81957" y="4833"/>
                </a:cubicBezTo>
                <a:cubicBezTo>
                  <a:pt x="81965" y="4809"/>
                  <a:pt x="82003" y="4793"/>
                  <a:pt x="82050" y="4793"/>
                </a:cubicBezTo>
                <a:cubicBezTo>
                  <a:pt x="82061" y="4793"/>
                  <a:pt x="82072" y="4794"/>
                  <a:pt x="82084" y="4796"/>
                </a:cubicBezTo>
                <a:cubicBezTo>
                  <a:pt x="82113" y="4799"/>
                  <a:pt x="82133" y="4801"/>
                  <a:pt x="82145" y="4801"/>
                </a:cubicBezTo>
                <a:cubicBezTo>
                  <a:pt x="82173" y="4801"/>
                  <a:pt x="82151" y="4789"/>
                  <a:pt x="82081" y="4755"/>
                </a:cubicBezTo>
                <a:cubicBezTo>
                  <a:pt x="82014" y="4720"/>
                  <a:pt x="81970" y="4651"/>
                  <a:pt x="81964" y="4575"/>
                </a:cubicBezTo>
                <a:cubicBezTo>
                  <a:pt x="81963" y="4497"/>
                  <a:pt x="81952" y="4469"/>
                  <a:pt x="81893" y="4469"/>
                </a:cubicBezTo>
                <a:cubicBezTo>
                  <a:pt x="81870" y="4469"/>
                  <a:pt x="81839" y="4473"/>
                  <a:pt x="81799" y="4481"/>
                </a:cubicBezTo>
                <a:cubicBezTo>
                  <a:pt x="81760" y="4488"/>
                  <a:pt x="81728" y="4493"/>
                  <a:pt x="81701" y="4493"/>
                </a:cubicBezTo>
                <a:cubicBezTo>
                  <a:pt x="81595" y="4493"/>
                  <a:pt x="81564" y="4425"/>
                  <a:pt x="81514" y="4199"/>
                </a:cubicBezTo>
                <a:cubicBezTo>
                  <a:pt x="81482" y="4058"/>
                  <a:pt x="81412" y="3978"/>
                  <a:pt x="81334" y="3978"/>
                </a:cubicBezTo>
                <a:cubicBezTo>
                  <a:pt x="81297" y="3978"/>
                  <a:pt x="81259" y="3996"/>
                  <a:pt x="81223" y="4033"/>
                </a:cubicBezTo>
                <a:cubicBezTo>
                  <a:pt x="81214" y="4042"/>
                  <a:pt x="81205" y="4047"/>
                  <a:pt x="81195" y="4047"/>
                </a:cubicBezTo>
                <a:cubicBezTo>
                  <a:pt x="81173" y="4047"/>
                  <a:pt x="81150" y="4021"/>
                  <a:pt x="81135" y="3975"/>
                </a:cubicBezTo>
                <a:cubicBezTo>
                  <a:pt x="81117" y="3922"/>
                  <a:pt x="81083" y="3888"/>
                  <a:pt x="81053" y="3888"/>
                </a:cubicBezTo>
                <a:cubicBezTo>
                  <a:pt x="81048" y="3888"/>
                  <a:pt x="81043" y="3889"/>
                  <a:pt x="81038" y="3891"/>
                </a:cubicBezTo>
                <a:cubicBezTo>
                  <a:pt x="81032" y="3894"/>
                  <a:pt x="81027" y="3895"/>
                  <a:pt x="81022" y="3895"/>
                </a:cubicBezTo>
                <a:cubicBezTo>
                  <a:pt x="80996" y="3895"/>
                  <a:pt x="80978" y="3861"/>
                  <a:pt x="80978" y="3814"/>
                </a:cubicBezTo>
                <a:cubicBezTo>
                  <a:pt x="80978" y="3761"/>
                  <a:pt x="80952" y="3726"/>
                  <a:pt x="80915" y="3726"/>
                </a:cubicBezTo>
                <a:cubicBezTo>
                  <a:pt x="80909" y="3726"/>
                  <a:pt x="80902" y="3727"/>
                  <a:pt x="80896" y="3729"/>
                </a:cubicBezTo>
                <a:cubicBezTo>
                  <a:pt x="80850" y="3744"/>
                  <a:pt x="80823" y="3790"/>
                  <a:pt x="80833" y="3838"/>
                </a:cubicBezTo>
                <a:cubicBezTo>
                  <a:pt x="80841" y="3874"/>
                  <a:pt x="80829" y="3898"/>
                  <a:pt x="80806" y="3898"/>
                </a:cubicBezTo>
                <a:cubicBezTo>
                  <a:pt x="80800" y="3898"/>
                  <a:pt x="80793" y="3897"/>
                  <a:pt x="80785" y="3893"/>
                </a:cubicBezTo>
                <a:cubicBezTo>
                  <a:pt x="80773" y="3886"/>
                  <a:pt x="80759" y="3883"/>
                  <a:pt x="80745" y="3883"/>
                </a:cubicBezTo>
                <a:cubicBezTo>
                  <a:pt x="80721" y="3883"/>
                  <a:pt x="80697" y="3893"/>
                  <a:pt x="80679" y="3912"/>
                </a:cubicBezTo>
                <a:cubicBezTo>
                  <a:pt x="80653" y="3942"/>
                  <a:pt x="80615" y="3960"/>
                  <a:pt x="80577" y="3961"/>
                </a:cubicBezTo>
                <a:cubicBezTo>
                  <a:pt x="80542" y="3961"/>
                  <a:pt x="80563" y="3905"/>
                  <a:pt x="80620" y="3838"/>
                </a:cubicBezTo>
                <a:cubicBezTo>
                  <a:pt x="80694" y="3752"/>
                  <a:pt x="80712" y="3727"/>
                  <a:pt x="80668" y="3727"/>
                </a:cubicBezTo>
                <a:cubicBezTo>
                  <a:pt x="80654" y="3727"/>
                  <a:pt x="80634" y="3729"/>
                  <a:pt x="80608" y="3733"/>
                </a:cubicBezTo>
                <a:cubicBezTo>
                  <a:pt x="80287" y="3782"/>
                  <a:pt x="79859" y="3994"/>
                  <a:pt x="79856" y="4103"/>
                </a:cubicBezTo>
                <a:cubicBezTo>
                  <a:pt x="79856" y="4129"/>
                  <a:pt x="79811" y="4163"/>
                  <a:pt x="79760" y="4176"/>
                </a:cubicBezTo>
                <a:cubicBezTo>
                  <a:pt x="79744" y="4181"/>
                  <a:pt x="79730" y="4184"/>
                  <a:pt x="79720" y="4184"/>
                </a:cubicBezTo>
                <a:cubicBezTo>
                  <a:pt x="79692" y="4184"/>
                  <a:pt x="79687" y="4166"/>
                  <a:pt x="79705" y="4132"/>
                </a:cubicBezTo>
                <a:cubicBezTo>
                  <a:pt x="79719" y="4105"/>
                  <a:pt x="79719" y="4092"/>
                  <a:pt x="79697" y="4092"/>
                </a:cubicBezTo>
                <a:cubicBezTo>
                  <a:pt x="79672" y="4092"/>
                  <a:pt x="79618" y="4110"/>
                  <a:pt x="79523" y="4148"/>
                </a:cubicBezTo>
                <a:cubicBezTo>
                  <a:pt x="79404" y="4196"/>
                  <a:pt x="79265" y="4269"/>
                  <a:pt x="79219" y="4309"/>
                </a:cubicBezTo>
                <a:cubicBezTo>
                  <a:pt x="79180" y="4342"/>
                  <a:pt x="79157" y="4359"/>
                  <a:pt x="79137" y="4359"/>
                </a:cubicBezTo>
                <a:cubicBezTo>
                  <a:pt x="79116" y="4359"/>
                  <a:pt x="79098" y="4343"/>
                  <a:pt x="79069" y="4311"/>
                </a:cubicBezTo>
                <a:cubicBezTo>
                  <a:pt x="79042" y="4281"/>
                  <a:pt x="79024" y="4264"/>
                  <a:pt x="79012" y="4264"/>
                </a:cubicBezTo>
                <a:cubicBezTo>
                  <a:pt x="78995" y="4264"/>
                  <a:pt x="78988" y="4293"/>
                  <a:pt x="78978" y="4358"/>
                </a:cubicBezTo>
                <a:cubicBezTo>
                  <a:pt x="78973" y="4385"/>
                  <a:pt x="78949" y="4404"/>
                  <a:pt x="78923" y="4404"/>
                </a:cubicBezTo>
                <a:cubicBezTo>
                  <a:pt x="78920" y="4404"/>
                  <a:pt x="78917" y="4404"/>
                  <a:pt x="78914" y="4403"/>
                </a:cubicBezTo>
                <a:cubicBezTo>
                  <a:pt x="78914" y="4403"/>
                  <a:pt x="78913" y="4403"/>
                  <a:pt x="78912" y="4403"/>
                </a:cubicBezTo>
                <a:cubicBezTo>
                  <a:pt x="78880" y="4403"/>
                  <a:pt x="78821" y="4440"/>
                  <a:pt x="78777" y="4487"/>
                </a:cubicBezTo>
                <a:cubicBezTo>
                  <a:pt x="78742" y="4523"/>
                  <a:pt x="78693" y="4546"/>
                  <a:pt x="78655" y="4546"/>
                </a:cubicBezTo>
                <a:cubicBezTo>
                  <a:pt x="78644" y="4546"/>
                  <a:pt x="78635" y="4544"/>
                  <a:pt x="78626" y="4540"/>
                </a:cubicBezTo>
                <a:cubicBezTo>
                  <a:pt x="78619" y="4538"/>
                  <a:pt x="78612" y="4536"/>
                  <a:pt x="78605" y="4536"/>
                </a:cubicBezTo>
                <a:cubicBezTo>
                  <a:pt x="78572" y="4536"/>
                  <a:pt x="78536" y="4567"/>
                  <a:pt x="78520" y="4615"/>
                </a:cubicBezTo>
                <a:cubicBezTo>
                  <a:pt x="78501" y="4668"/>
                  <a:pt x="78465" y="4697"/>
                  <a:pt x="78421" y="4697"/>
                </a:cubicBezTo>
                <a:cubicBezTo>
                  <a:pt x="78411" y="4697"/>
                  <a:pt x="78400" y="4696"/>
                  <a:pt x="78389" y="4693"/>
                </a:cubicBezTo>
                <a:cubicBezTo>
                  <a:pt x="78380" y="4690"/>
                  <a:pt x="78371" y="4689"/>
                  <a:pt x="78362" y="4689"/>
                </a:cubicBezTo>
                <a:cubicBezTo>
                  <a:pt x="78312" y="4689"/>
                  <a:pt x="78258" y="4728"/>
                  <a:pt x="78220" y="4791"/>
                </a:cubicBezTo>
                <a:cubicBezTo>
                  <a:pt x="78182" y="4854"/>
                  <a:pt x="78125" y="4896"/>
                  <a:pt x="78081" y="4896"/>
                </a:cubicBezTo>
                <a:cubicBezTo>
                  <a:pt x="78075" y="4896"/>
                  <a:pt x="78069" y="4896"/>
                  <a:pt x="78064" y="4894"/>
                </a:cubicBezTo>
                <a:cubicBezTo>
                  <a:pt x="78046" y="4889"/>
                  <a:pt x="78025" y="4887"/>
                  <a:pt x="78001" y="4887"/>
                </a:cubicBezTo>
                <a:cubicBezTo>
                  <a:pt x="77875" y="4887"/>
                  <a:pt x="77687" y="4954"/>
                  <a:pt x="77687" y="5012"/>
                </a:cubicBezTo>
                <a:cubicBezTo>
                  <a:pt x="77687" y="5030"/>
                  <a:pt x="77695" y="5039"/>
                  <a:pt x="77710" y="5039"/>
                </a:cubicBezTo>
                <a:cubicBezTo>
                  <a:pt x="77728" y="5039"/>
                  <a:pt x="77758" y="5026"/>
                  <a:pt x="77802" y="5000"/>
                </a:cubicBezTo>
                <a:cubicBezTo>
                  <a:pt x="77853" y="4971"/>
                  <a:pt x="77880" y="4955"/>
                  <a:pt x="77886" y="4955"/>
                </a:cubicBezTo>
                <a:cubicBezTo>
                  <a:pt x="77893" y="4955"/>
                  <a:pt x="77872" y="4975"/>
                  <a:pt x="77828" y="5016"/>
                </a:cubicBezTo>
                <a:cubicBezTo>
                  <a:pt x="77777" y="5064"/>
                  <a:pt x="77701" y="5102"/>
                  <a:pt x="77656" y="5102"/>
                </a:cubicBezTo>
                <a:cubicBezTo>
                  <a:pt x="77610" y="5102"/>
                  <a:pt x="77537" y="5134"/>
                  <a:pt x="77489" y="5178"/>
                </a:cubicBezTo>
                <a:cubicBezTo>
                  <a:pt x="77453" y="5209"/>
                  <a:pt x="77424" y="5225"/>
                  <a:pt x="77393" y="5225"/>
                </a:cubicBezTo>
                <a:cubicBezTo>
                  <a:pt x="77370" y="5225"/>
                  <a:pt x="77346" y="5216"/>
                  <a:pt x="77317" y="5199"/>
                </a:cubicBezTo>
                <a:cubicBezTo>
                  <a:pt x="77301" y="5188"/>
                  <a:pt x="77283" y="5183"/>
                  <a:pt x="77262" y="5183"/>
                </a:cubicBezTo>
                <a:cubicBezTo>
                  <a:pt x="77203" y="5183"/>
                  <a:pt x="77119" y="5231"/>
                  <a:pt x="76965" y="5351"/>
                </a:cubicBezTo>
                <a:cubicBezTo>
                  <a:pt x="76827" y="5458"/>
                  <a:pt x="76704" y="5525"/>
                  <a:pt x="76644" y="5525"/>
                </a:cubicBezTo>
                <a:cubicBezTo>
                  <a:pt x="76636" y="5525"/>
                  <a:pt x="76629" y="5523"/>
                  <a:pt x="76623" y="5521"/>
                </a:cubicBezTo>
                <a:cubicBezTo>
                  <a:pt x="76608" y="5513"/>
                  <a:pt x="76596" y="5510"/>
                  <a:pt x="76587" y="5510"/>
                </a:cubicBezTo>
                <a:cubicBezTo>
                  <a:pt x="76567" y="5510"/>
                  <a:pt x="76568" y="5531"/>
                  <a:pt x="76589" y="5575"/>
                </a:cubicBezTo>
                <a:cubicBezTo>
                  <a:pt x="76611" y="5618"/>
                  <a:pt x="76619" y="5639"/>
                  <a:pt x="76605" y="5639"/>
                </a:cubicBezTo>
                <a:cubicBezTo>
                  <a:pt x="76594" y="5639"/>
                  <a:pt x="76567" y="5624"/>
                  <a:pt x="76521" y="5595"/>
                </a:cubicBezTo>
                <a:cubicBezTo>
                  <a:pt x="76481" y="5572"/>
                  <a:pt x="76457" y="5560"/>
                  <a:pt x="76447" y="5560"/>
                </a:cubicBezTo>
                <a:cubicBezTo>
                  <a:pt x="76439" y="5560"/>
                  <a:pt x="76442" y="5570"/>
                  <a:pt x="76458" y="5590"/>
                </a:cubicBezTo>
                <a:cubicBezTo>
                  <a:pt x="76485" y="5622"/>
                  <a:pt x="76477" y="5651"/>
                  <a:pt x="76440" y="5651"/>
                </a:cubicBezTo>
                <a:cubicBezTo>
                  <a:pt x="76403" y="5651"/>
                  <a:pt x="76370" y="5675"/>
                  <a:pt x="76370" y="5703"/>
                </a:cubicBezTo>
                <a:cubicBezTo>
                  <a:pt x="76370" y="5779"/>
                  <a:pt x="76227" y="5873"/>
                  <a:pt x="76107" y="5873"/>
                </a:cubicBezTo>
                <a:cubicBezTo>
                  <a:pt x="76050" y="5873"/>
                  <a:pt x="76013" y="5898"/>
                  <a:pt x="76022" y="5928"/>
                </a:cubicBezTo>
                <a:cubicBezTo>
                  <a:pt x="76031" y="5960"/>
                  <a:pt x="75947" y="6051"/>
                  <a:pt x="75840" y="6125"/>
                </a:cubicBezTo>
                <a:cubicBezTo>
                  <a:pt x="75759" y="6183"/>
                  <a:pt x="75688" y="6217"/>
                  <a:pt x="75658" y="6217"/>
                </a:cubicBezTo>
                <a:cubicBezTo>
                  <a:pt x="75648" y="6217"/>
                  <a:pt x="75643" y="6214"/>
                  <a:pt x="75643" y="6206"/>
                </a:cubicBezTo>
                <a:cubicBezTo>
                  <a:pt x="75643" y="6174"/>
                  <a:pt x="75674" y="6146"/>
                  <a:pt x="75715" y="6146"/>
                </a:cubicBezTo>
                <a:cubicBezTo>
                  <a:pt x="75755" y="6146"/>
                  <a:pt x="75767" y="6122"/>
                  <a:pt x="75740" y="6091"/>
                </a:cubicBezTo>
                <a:cubicBezTo>
                  <a:pt x="75722" y="6069"/>
                  <a:pt x="75721" y="6057"/>
                  <a:pt x="75734" y="6057"/>
                </a:cubicBezTo>
                <a:cubicBezTo>
                  <a:pt x="75741" y="6057"/>
                  <a:pt x="75751" y="6060"/>
                  <a:pt x="75765" y="6067"/>
                </a:cubicBezTo>
                <a:cubicBezTo>
                  <a:pt x="75779" y="6074"/>
                  <a:pt x="75795" y="6077"/>
                  <a:pt x="75811" y="6077"/>
                </a:cubicBezTo>
                <a:cubicBezTo>
                  <a:pt x="75837" y="6077"/>
                  <a:pt x="75862" y="6068"/>
                  <a:pt x="75874" y="6052"/>
                </a:cubicBezTo>
                <a:cubicBezTo>
                  <a:pt x="75898" y="6024"/>
                  <a:pt x="75888" y="5994"/>
                  <a:pt x="75850" y="5977"/>
                </a:cubicBezTo>
                <a:cubicBezTo>
                  <a:pt x="75846" y="5976"/>
                  <a:pt x="75841" y="5975"/>
                  <a:pt x="75835" y="5975"/>
                </a:cubicBezTo>
                <a:cubicBezTo>
                  <a:pt x="75791" y="5975"/>
                  <a:pt x="75701" y="6028"/>
                  <a:pt x="75618" y="6103"/>
                </a:cubicBezTo>
                <a:cubicBezTo>
                  <a:pt x="75537" y="6176"/>
                  <a:pt x="75471" y="6223"/>
                  <a:pt x="75453" y="6223"/>
                </a:cubicBezTo>
                <a:cubicBezTo>
                  <a:pt x="75451" y="6223"/>
                  <a:pt x="75449" y="6222"/>
                  <a:pt x="75449" y="6219"/>
                </a:cubicBezTo>
                <a:cubicBezTo>
                  <a:pt x="75449" y="6214"/>
                  <a:pt x="75445" y="6212"/>
                  <a:pt x="75438" y="6212"/>
                </a:cubicBezTo>
                <a:cubicBezTo>
                  <a:pt x="75416" y="6212"/>
                  <a:pt x="75363" y="6235"/>
                  <a:pt x="75301" y="6274"/>
                </a:cubicBezTo>
                <a:cubicBezTo>
                  <a:pt x="75253" y="6305"/>
                  <a:pt x="75223" y="6321"/>
                  <a:pt x="75214" y="6321"/>
                </a:cubicBezTo>
                <a:cubicBezTo>
                  <a:pt x="75207" y="6321"/>
                  <a:pt x="75213" y="6310"/>
                  <a:pt x="75236" y="6288"/>
                </a:cubicBezTo>
                <a:cubicBezTo>
                  <a:pt x="75331" y="6195"/>
                  <a:pt x="75285" y="6150"/>
                  <a:pt x="75097" y="6150"/>
                </a:cubicBezTo>
                <a:cubicBezTo>
                  <a:pt x="75085" y="6150"/>
                  <a:pt x="75072" y="6150"/>
                  <a:pt x="75060" y="6151"/>
                </a:cubicBezTo>
                <a:cubicBezTo>
                  <a:pt x="74960" y="6155"/>
                  <a:pt x="74934" y="6166"/>
                  <a:pt x="74997" y="6177"/>
                </a:cubicBezTo>
                <a:cubicBezTo>
                  <a:pt x="75136" y="6206"/>
                  <a:pt x="75079" y="6380"/>
                  <a:pt x="74909" y="6449"/>
                </a:cubicBezTo>
                <a:cubicBezTo>
                  <a:pt x="74854" y="6471"/>
                  <a:pt x="74808" y="6481"/>
                  <a:pt x="74773" y="6481"/>
                </a:cubicBezTo>
                <a:cubicBezTo>
                  <a:pt x="74686" y="6481"/>
                  <a:pt x="74667" y="6422"/>
                  <a:pt x="74764" y="6340"/>
                </a:cubicBezTo>
                <a:cubicBezTo>
                  <a:pt x="74827" y="6288"/>
                  <a:pt x="74864" y="6236"/>
                  <a:pt x="74846" y="6222"/>
                </a:cubicBezTo>
                <a:cubicBezTo>
                  <a:pt x="74832" y="6211"/>
                  <a:pt x="74812" y="6206"/>
                  <a:pt x="74790" y="6206"/>
                </a:cubicBezTo>
                <a:cubicBezTo>
                  <a:pt x="74705" y="6206"/>
                  <a:pt x="74582" y="6282"/>
                  <a:pt x="74552" y="6368"/>
                </a:cubicBezTo>
                <a:cubicBezTo>
                  <a:pt x="74531" y="6432"/>
                  <a:pt x="74492" y="6465"/>
                  <a:pt x="74436" y="6465"/>
                </a:cubicBezTo>
                <a:cubicBezTo>
                  <a:pt x="74425" y="6465"/>
                  <a:pt x="74414" y="6463"/>
                  <a:pt x="74401" y="6461"/>
                </a:cubicBezTo>
                <a:cubicBezTo>
                  <a:pt x="74392" y="6459"/>
                  <a:pt x="74381" y="6458"/>
                  <a:pt x="74371" y="6458"/>
                </a:cubicBezTo>
                <a:cubicBezTo>
                  <a:pt x="74311" y="6458"/>
                  <a:pt x="74238" y="6485"/>
                  <a:pt x="74194" y="6525"/>
                </a:cubicBezTo>
                <a:cubicBezTo>
                  <a:pt x="74140" y="6575"/>
                  <a:pt x="74122" y="6594"/>
                  <a:pt x="74147" y="6594"/>
                </a:cubicBezTo>
                <a:cubicBezTo>
                  <a:pt x="74161" y="6594"/>
                  <a:pt x="74189" y="6588"/>
                  <a:pt x="74231" y="6577"/>
                </a:cubicBezTo>
                <a:cubicBezTo>
                  <a:pt x="74261" y="6570"/>
                  <a:pt x="74285" y="6566"/>
                  <a:pt x="74304" y="6566"/>
                </a:cubicBezTo>
                <a:cubicBezTo>
                  <a:pt x="74349" y="6566"/>
                  <a:pt x="74365" y="6588"/>
                  <a:pt x="74367" y="6639"/>
                </a:cubicBezTo>
                <a:cubicBezTo>
                  <a:pt x="74368" y="6689"/>
                  <a:pt x="74351" y="6713"/>
                  <a:pt x="74311" y="6713"/>
                </a:cubicBezTo>
                <a:cubicBezTo>
                  <a:pt x="74299" y="6713"/>
                  <a:pt x="74283" y="6710"/>
                  <a:pt x="74266" y="6706"/>
                </a:cubicBezTo>
                <a:cubicBezTo>
                  <a:pt x="74236" y="6698"/>
                  <a:pt x="74216" y="6693"/>
                  <a:pt x="74206" y="6693"/>
                </a:cubicBezTo>
                <a:cubicBezTo>
                  <a:pt x="74186" y="6693"/>
                  <a:pt x="74200" y="6710"/>
                  <a:pt x="74246" y="6752"/>
                </a:cubicBezTo>
                <a:cubicBezTo>
                  <a:pt x="74334" y="6831"/>
                  <a:pt x="74294" y="6989"/>
                  <a:pt x="74188" y="6989"/>
                </a:cubicBezTo>
                <a:cubicBezTo>
                  <a:pt x="74151" y="6989"/>
                  <a:pt x="74137" y="6974"/>
                  <a:pt x="74157" y="6952"/>
                </a:cubicBezTo>
                <a:cubicBezTo>
                  <a:pt x="74175" y="6928"/>
                  <a:pt x="74077" y="6916"/>
                  <a:pt x="73965" y="6916"/>
                </a:cubicBezTo>
                <a:cubicBezTo>
                  <a:pt x="73854" y="6916"/>
                  <a:pt x="73730" y="6928"/>
                  <a:pt x="73699" y="6952"/>
                </a:cubicBezTo>
                <a:cubicBezTo>
                  <a:pt x="73684" y="6963"/>
                  <a:pt x="73691" y="6968"/>
                  <a:pt x="73715" y="6968"/>
                </a:cubicBezTo>
                <a:cubicBezTo>
                  <a:pt x="73731" y="6968"/>
                  <a:pt x="73756" y="6966"/>
                  <a:pt x="73787" y="6959"/>
                </a:cubicBezTo>
                <a:cubicBezTo>
                  <a:pt x="73809" y="6955"/>
                  <a:pt x="73831" y="6953"/>
                  <a:pt x="73852" y="6953"/>
                </a:cubicBezTo>
                <a:cubicBezTo>
                  <a:pt x="73902" y="6953"/>
                  <a:pt x="73945" y="6965"/>
                  <a:pt x="73963" y="6986"/>
                </a:cubicBezTo>
                <a:cubicBezTo>
                  <a:pt x="73988" y="7018"/>
                  <a:pt x="73975" y="7041"/>
                  <a:pt x="73931" y="7041"/>
                </a:cubicBezTo>
                <a:cubicBezTo>
                  <a:pt x="73887" y="7041"/>
                  <a:pt x="73872" y="7074"/>
                  <a:pt x="73894" y="7118"/>
                </a:cubicBezTo>
                <a:cubicBezTo>
                  <a:pt x="73918" y="7165"/>
                  <a:pt x="73907" y="7189"/>
                  <a:pt x="73875" y="7189"/>
                </a:cubicBezTo>
                <a:cubicBezTo>
                  <a:pt x="73846" y="7189"/>
                  <a:pt x="73801" y="7170"/>
                  <a:pt x="73749" y="7131"/>
                </a:cubicBezTo>
                <a:cubicBezTo>
                  <a:pt x="73716" y="7107"/>
                  <a:pt x="73696" y="7094"/>
                  <a:pt x="73684" y="7094"/>
                </a:cubicBezTo>
                <a:cubicBezTo>
                  <a:pt x="73671" y="7094"/>
                  <a:pt x="73667" y="7108"/>
                  <a:pt x="73667" y="7134"/>
                </a:cubicBezTo>
                <a:cubicBezTo>
                  <a:pt x="73671" y="7158"/>
                  <a:pt x="73652" y="7177"/>
                  <a:pt x="73631" y="7177"/>
                </a:cubicBezTo>
                <a:cubicBezTo>
                  <a:pt x="73625" y="7177"/>
                  <a:pt x="73618" y="7175"/>
                  <a:pt x="73612" y="7171"/>
                </a:cubicBezTo>
                <a:cubicBezTo>
                  <a:pt x="73581" y="7156"/>
                  <a:pt x="73570" y="7082"/>
                  <a:pt x="73590" y="7006"/>
                </a:cubicBezTo>
                <a:cubicBezTo>
                  <a:pt x="73608" y="6930"/>
                  <a:pt x="73612" y="6898"/>
                  <a:pt x="73591" y="6898"/>
                </a:cubicBezTo>
                <a:cubicBezTo>
                  <a:pt x="73577" y="6898"/>
                  <a:pt x="73554" y="6911"/>
                  <a:pt x="73518" y="6934"/>
                </a:cubicBezTo>
                <a:cubicBezTo>
                  <a:pt x="73461" y="6971"/>
                  <a:pt x="73427" y="7024"/>
                  <a:pt x="73445" y="7046"/>
                </a:cubicBezTo>
                <a:cubicBezTo>
                  <a:pt x="73463" y="7070"/>
                  <a:pt x="73433" y="7089"/>
                  <a:pt x="73376" y="7089"/>
                </a:cubicBezTo>
                <a:cubicBezTo>
                  <a:pt x="73320" y="7089"/>
                  <a:pt x="73279" y="7118"/>
                  <a:pt x="73288" y="7150"/>
                </a:cubicBezTo>
                <a:cubicBezTo>
                  <a:pt x="73317" y="7268"/>
                  <a:pt x="73203" y="7440"/>
                  <a:pt x="73091" y="7446"/>
                </a:cubicBezTo>
                <a:cubicBezTo>
                  <a:pt x="73051" y="7449"/>
                  <a:pt x="72982" y="7450"/>
                  <a:pt x="72910" y="7450"/>
                </a:cubicBezTo>
                <a:cubicBezTo>
                  <a:pt x="72871" y="7450"/>
                  <a:pt x="72832" y="7450"/>
                  <a:pt x="72796" y="7449"/>
                </a:cubicBezTo>
                <a:cubicBezTo>
                  <a:pt x="72790" y="7449"/>
                  <a:pt x="72784" y="7449"/>
                  <a:pt x="72779" y="7449"/>
                </a:cubicBezTo>
                <a:cubicBezTo>
                  <a:pt x="72687" y="7449"/>
                  <a:pt x="72614" y="7472"/>
                  <a:pt x="72614" y="7503"/>
                </a:cubicBezTo>
                <a:cubicBezTo>
                  <a:pt x="72614" y="7517"/>
                  <a:pt x="72609" y="7524"/>
                  <a:pt x="72600" y="7524"/>
                </a:cubicBezTo>
                <a:cubicBezTo>
                  <a:pt x="72589" y="7524"/>
                  <a:pt x="72572" y="7511"/>
                  <a:pt x="72551" y="7486"/>
                </a:cubicBezTo>
                <a:cubicBezTo>
                  <a:pt x="72529" y="7460"/>
                  <a:pt x="72498" y="7448"/>
                  <a:pt x="72462" y="7448"/>
                </a:cubicBezTo>
                <a:cubicBezTo>
                  <a:pt x="72382" y="7448"/>
                  <a:pt x="72276" y="7508"/>
                  <a:pt x="72178" y="7619"/>
                </a:cubicBezTo>
                <a:cubicBezTo>
                  <a:pt x="72102" y="7704"/>
                  <a:pt x="72103" y="7719"/>
                  <a:pt x="72188" y="7719"/>
                </a:cubicBezTo>
                <a:cubicBezTo>
                  <a:pt x="72245" y="7719"/>
                  <a:pt x="72290" y="7700"/>
                  <a:pt x="72290" y="7676"/>
                </a:cubicBezTo>
                <a:cubicBezTo>
                  <a:pt x="72290" y="7649"/>
                  <a:pt x="72306" y="7637"/>
                  <a:pt x="72329" y="7637"/>
                </a:cubicBezTo>
                <a:cubicBezTo>
                  <a:pt x="72368" y="7637"/>
                  <a:pt x="72425" y="7670"/>
                  <a:pt x="72453" y="7723"/>
                </a:cubicBezTo>
                <a:cubicBezTo>
                  <a:pt x="72471" y="7758"/>
                  <a:pt x="72474" y="7780"/>
                  <a:pt x="72464" y="7780"/>
                </a:cubicBezTo>
                <a:cubicBezTo>
                  <a:pt x="72461" y="7780"/>
                  <a:pt x="72456" y="7777"/>
                  <a:pt x="72450" y="7773"/>
                </a:cubicBezTo>
                <a:cubicBezTo>
                  <a:pt x="72443" y="7768"/>
                  <a:pt x="72435" y="7766"/>
                  <a:pt x="72425" y="7766"/>
                </a:cubicBezTo>
                <a:cubicBezTo>
                  <a:pt x="72395" y="7766"/>
                  <a:pt x="72353" y="7787"/>
                  <a:pt x="72317" y="7822"/>
                </a:cubicBezTo>
                <a:cubicBezTo>
                  <a:pt x="72219" y="7919"/>
                  <a:pt x="72202" y="7979"/>
                  <a:pt x="72266" y="7979"/>
                </a:cubicBezTo>
                <a:cubicBezTo>
                  <a:pt x="72280" y="7979"/>
                  <a:pt x="72299" y="7976"/>
                  <a:pt x="72321" y="7970"/>
                </a:cubicBezTo>
                <a:cubicBezTo>
                  <a:pt x="72360" y="7958"/>
                  <a:pt x="72387" y="7953"/>
                  <a:pt x="72402" y="7953"/>
                </a:cubicBezTo>
                <a:cubicBezTo>
                  <a:pt x="72445" y="7953"/>
                  <a:pt x="72396" y="7993"/>
                  <a:pt x="72276" y="8041"/>
                </a:cubicBezTo>
                <a:cubicBezTo>
                  <a:pt x="72227" y="8061"/>
                  <a:pt x="72196" y="8071"/>
                  <a:pt x="72181" y="8071"/>
                </a:cubicBezTo>
                <a:cubicBezTo>
                  <a:pt x="72166" y="8071"/>
                  <a:pt x="72168" y="8061"/>
                  <a:pt x="72185" y="8040"/>
                </a:cubicBezTo>
                <a:cubicBezTo>
                  <a:pt x="72208" y="8013"/>
                  <a:pt x="72194" y="8000"/>
                  <a:pt x="72144" y="8000"/>
                </a:cubicBezTo>
                <a:cubicBezTo>
                  <a:pt x="72123" y="8000"/>
                  <a:pt x="72096" y="8003"/>
                  <a:pt x="72063" y="8007"/>
                </a:cubicBezTo>
                <a:cubicBezTo>
                  <a:pt x="72037" y="8011"/>
                  <a:pt x="72012" y="8013"/>
                  <a:pt x="71990" y="8013"/>
                </a:cubicBezTo>
                <a:cubicBezTo>
                  <a:pt x="71934" y="8013"/>
                  <a:pt x="71894" y="8001"/>
                  <a:pt x="71894" y="7982"/>
                </a:cubicBezTo>
                <a:cubicBezTo>
                  <a:pt x="71894" y="7963"/>
                  <a:pt x="71883" y="7953"/>
                  <a:pt x="71864" y="7953"/>
                </a:cubicBezTo>
                <a:cubicBezTo>
                  <a:pt x="71855" y="7953"/>
                  <a:pt x="71844" y="7955"/>
                  <a:pt x="71832" y="7961"/>
                </a:cubicBezTo>
                <a:cubicBezTo>
                  <a:pt x="71815" y="7968"/>
                  <a:pt x="71802" y="7972"/>
                  <a:pt x="71792" y="7972"/>
                </a:cubicBezTo>
                <a:cubicBezTo>
                  <a:pt x="71747" y="7972"/>
                  <a:pt x="71767" y="7904"/>
                  <a:pt x="71842" y="7846"/>
                </a:cubicBezTo>
                <a:cubicBezTo>
                  <a:pt x="71901" y="7802"/>
                  <a:pt x="71905" y="7783"/>
                  <a:pt x="71878" y="7783"/>
                </a:cubicBezTo>
                <a:cubicBezTo>
                  <a:pt x="71833" y="7783"/>
                  <a:pt x="71702" y="7835"/>
                  <a:pt x="71593" y="7911"/>
                </a:cubicBezTo>
                <a:cubicBezTo>
                  <a:pt x="71515" y="7968"/>
                  <a:pt x="71421" y="8007"/>
                  <a:pt x="71371" y="8007"/>
                </a:cubicBezTo>
                <a:cubicBezTo>
                  <a:pt x="71362" y="8007"/>
                  <a:pt x="71354" y="8005"/>
                  <a:pt x="71348" y="8003"/>
                </a:cubicBezTo>
                <a:cubicBezTo>
                  <a:pt x="71334" y="7996"/>
                  <a:pt x="71324" y="7993"/>
                  <a:pt x="71317" y="7993"/>
                </a:cubicBezTo>
                <a:cubicBezTo>
                  <a:pt x="71306" y="7993"/>
                  <a:pt x="71306" y="8002"/>
                  <a:pt x="71320" y="8019"/>
                </a:cubicBezTo>
                <a:cubicBezTo>
                  <a:pt x="71342" y="8046"/>
                  <a:pt x="71229" y="8119"/>
                  <a:pt x="71066" y="8180"/>
                </a:cubicBezTo>
                <a:cubicBezTo>
                  <a:pt x="70759" y="8295"/>
                  <a:pt x="70735" y="8329"/>
                  <a:pt x="70847" y="8489"/>
                </a:cubicBezTo>
                <a:cubicBezTo>
                  <a:pt x="70896" y="8561"/>
                  <a:pt x="70896" y="8607"/>
                  <a:pt x="70847" y="8653"/>
                </a:cubicBezTo>
                <a:cubicBezTo>
                  <a:pt x="70811" y="8686"/>
                  <a:pt x="70793" y="8728"/>
                  <a:pt x="70810" y="8741"/>
                </a:cubicBezTo>
                <a:cubicBezTo>
                  <a:pt x="70826" y="8753"/>
                  <a:pt x="70801" y="8764"/>
                  <a:pt x="70744" y="8764"/>
                </a:cubicBezTo>
                <a:cubicBezTo>
                  <a:pt x="70687" y="8764"/>
                  <a:pt x="70663" y="8744"/>
                  <a:pt x="70687" y="8717"/>
                </a:cubicBezTo>
                <a:cubicBezTo>
                  <a:pt x="70695" y="8708"/>
                  <a:pt x="70694" y="8704"/>
                  <a:pt x="70686" y="8704"/>
                </a:cubicBezTo>
                <a:cubicBezTo>
                  <a:pt x="70669" y="8704"/>
                  <a:pt x="70622" y="8722"/>
                  <a:pt x="70559" y="8752"/>
                </a:cubicBezTo>
                <a:cubicBezTo>
                  <a:pt x="70465" y="8798"/>
                  <a:pt x="70371" y="8873"/>
                  <a:pt x="70345" y="8920"/>
                </a:cubicBezTo>
                <a:cubicBezTo>
                  <a:pt x="70327" y="8957"/>
                  <a:pt x="70315" y="8976"/>
                  <a:pt x="70302" y="8976"/>
                </a:cubicBezTo>
                <a:cubicBezTo>
                  <a:pt x="70288" y="8976"/>
                  <a:pt x="70272" y="8953"/>
                  <a:pt x="70245" y="8905"/>
                </a:cubicBezTo>
                <a:cubicBezTo>
                  <a:pt x="70220" y="8861"/>
                  <a:pt x="70206" y="8839"/>
                  <a:pt x="70198" y="8839"/>
                </a:cubicBezTo>
                <a:cubicBezTo>
                  <a:pt x="70190" y="8839"/>
                  <a:pt x="70187" y="8857"/>
                  <a:pt x="70186" y="8892"/>
                </a:cubicBezTo>
                <a:cubicBezTo>
                  <a:pt x="70184" y="8940"/>
                  <a:pt x="70137" y="8977"/>
                  <a:pt x="70080" y="8977"/>
                </a:cubicBezTo>
                <a:cubicBezTo>
                  <a:pt x="70022" y="8977"/>
                  <a:pt x="69995" y="8999"/>
                  <a:pt x="70017" y="9026"/>
                </a:cubicBezTo>
                <a:cubicBezTo>
                  <a:pt x="70040" y="9053"/>
                  <a:pt x="70031" y="9077"/>
                  <a:pt x="69995" y="9077"/>
                </a:cubicBezTo>
                <a:cubicBezTo>
                  <a:pt x="69959" y="9077"/>
                  <a:pt x="69916" y="9043"/>
                  <a:pt x="69895" y="9001"/>
                </a:cubicBezTo>
                <a:cubicBezTo>
                  <a:pt x="69881" y="8969"/>
                  <a:pt x="69850" y="8950"/>
                  <a:pt x="69818" y="8950"/>
                </a:cubicBezTo>
                <a:cubicBezTo>
                  <a:pt x="69808" y="8950"/>
                  <a:pt x="69797" y="8952"/>
                  <a:pt x="69787" y="8956"/>
                </a:cubicBezTo>
                <a:cubicBezTo>
                  <a:pt x="69685" y="9004"/>
                  <a:pt x="69812" y="9150"/>
                  <a:pt x="69935" y="9150"/>
                </a:cubicBezTo>
                <a:cubicBezTo>
                  <a:pt x="69946" y="9150"/>
                  <a:pt x="69958" y="9148"/>
                  <a:pt x="69969" y="9146"/>
                </a:cubicBezTo>
                <a:cubicBezTo>
                  <a:pt x="70005" y="9137"/>
                  <a:pt x="70028" y="9132"/>
                  <a:pt x="70038" y="9132"/>
                </a:cubicBezTo>
                <a:cubicBezTo>
                  <a:pt x="70053" y="9132"/>
                  <a:pt x="70035" y="9144"/>
                  <a:pt x="69986" y="9171"/>
                </a:cubicBezTo>
                <a:cubicBezTo>
                  <a:pt x="69953" y="9188"/>
                  <a:pt x="69921" y="9197"/>
                  <a:pt x="69890" y="9197"/>
                </a:cubicBezTo>
                <a:cubicBezTo>
                  <a:pt x="69861" y="9197"/>
                  <a:pt x="69834" y="9189"/>
                  <a:pt x="69810" y="9174"/>
                </a:cubicBezTo>
                <a:cubicBezTo>
                  <a:pt x="69785" y="9158"/>
                  <a:pt x="69762" y="9150"/>
                  <a:pt x="69742" y="9150"/>
                </a:cubicBezTo>
                <a:cubicBezTo>
                  <a:pt x="69721" y="9150"/>
                  <a:pt x="69703" y="9159"/>
                  <a:pt x="69690" y="9175"/>
                </a:cubicBezTo>
                <a:cubicBezTo>
                  <a:pt x="69668" y="9204"/>
                  <a:pt x="69681" y="9228"/>
                  <a:pt x="69719" y="9228"/>
                </a:cubicBezTo>
                <a:cubicBezTo>
                  <a:pt x="69756" y="9228"/>
                  <a:pt x="69787" y="9250"/>
                  <a:pt x="69787" y="9277"/>
                </a:cubicBezTo>
                <a:cubicBezTo>
                  <a:pt x="69787" y="9304"/>
                  <a:pt x="69741" y="9328"/>
                  <a:pt x="69684" y="9328"/>
                </a:cubicBezTo>
                <a:cubicBezTo>
                  <a:pt x="69628" y="9328"/>
                  <a:pt x="69595" y="9344"/>
                  <a:pt x="69613" y="9365"/>
                </a:cubicBezTo>
                <a:cubicBezTo>
                  <a:pt x="69627" y="9382"/>
                  <a:pt x="69565" y="9396"/>
                  <a:pt x="69464" y="9396"/>
                </a:cubicBezTo>
                <a:cubicBezTo>
                  <a:pt x="69450" y="9396"/>
                  <a:pt x="69436" y="9395"/>
                  <a:pt x="69420" y="9395"/>
                </a:cubicBezTo>
                <a:cubicBezTo>
                  <a:pt x="69409" y="9395"/>
                  <a:pt x="69397" y="9394"/>
                  <a:pt x="69386" y="9394"/>
                </a:cubicBezTo>
                <a:cubicBezTo>
                  <a:pt x="69280" y="9394"/>
                  <a:pt x="69213" y="9407"/>
                  <a:pt x="69229" y="9426"/>
                </a:cubicBezTo>
                <a:cubicBezTo>
                  <a:pt x="69255" y="9456"/>
                  <a:pt x="69101" y="9526"/>
                  <a:pt x="69025" y="9526"/>
                </a:cubicBezTo>
                <a:cubicBezTo>
                  <a:pt x="69017" y="9526"/>
                  <a:pt x="69010" y="9525"/>
                  <a:pt x="69004" y="9523"/>
                </a:cubicBezTo>
                <a:cubicBezTo>
                  <a:pt x="69001" y="9522"/>
                  <a:pt x="68998" y="9522"/>
                  <a:pt x="68995" y="9522"/>
                </a:cubicBezTo>
                <a:cubicBezTo>
                  <a:pt x="68941" y="9522"/>
                  <a:pt x="68878" y="9648"/>
                  <a:pt x="68929" y="9672"/>
                </a:cubicBezTo>
                <a:cubicBezTo>
                  <a:pt x="68964" y="9687"/>
                  <a:pt x="68935" y="9728"/>
                  <a:pt x="68867" y="9762"/>
                </a:cubicBezTo>
                <a:cubicBezTo>
                  <a:pt x="68820" y="9785"/>
                  <a:pt x="68791" y="9797"/>
                  <a:pt x="68776" y="9797"/>
                </a:cubicBezTo>
                <a:cubicBezTo>
                  <a:pt x="68757" y="9797"/>
                  <a:pt x="68760" y="9778"/>
                  <a:pt x="68776" y="9737"/>
                </a:cubicBezTo>
                <a:cubicBezTo>
                  <a:pt x="68790" y="9700"/>
                  <a:pt x="68796" y="9681"/>
                  <a:pt x="68787" y="9681"/>
                </a:cubicBezTo>
                <a:cubicBezTo>
                  <a:pt x="68778" y="9681"/>
                  <a:pt x="68755" y="9701"/>
                  <a:pt x="68710" y="9741"/>
                </a:cubicBezTo>
                <a:cubicBezTo>
                  <a:pt x="68666" y="9782"/>
                  <a:pt x="68611" y="9808"/>
                  <a:pt x="68572" y="9808"/>
                </a:cubicBezTo>
                <a:cubicBezTo>
                  <a:pt x="68561" y="9808"/>
                  <a:pt x="68552" y="9806"/>
                  <a:pt x="68544" y="9802"/>
                </a:cubicBezTo>
                <a:cubicBezTo>
                  <a:pt x="68537" y="9799"/>
                  <a:pt x="68529" y="9798"/>
                  <a:pt x="68521" y="9798"/>
                </a:cubicBezTo>
                <a:cubicBezTo>
                  <a:pt x="68485" y="9798"/>
                  <a:pt x="68440" y="9825"/>
                  <a:pt x="68407" y="9871"/>
                </a:cubicBezTo>
                <a:cubicBezTo>
                  <a:pt x="68361" y="9935"/>
                  <a:pt x="68367" y="9972"/>
                  <a:pt x="68405" y="9972"/>
                </a:cubicBezTo>
                <a:cubicBezTo>
                  <a:pt x="68431" y="9972"/>
                  <a:pt x="68472" y="9954"/>
                  <a:pt x="68522" y="9917"/>
                </a:cubicBezTo>
                <a:cubicBezTo>
                  <a:pt x="68553" y="9893"/>
                  <a:pt x="68591" y="9880"/>
                  <a:pt x="68617" y="9880"/>
                </a:cubicBezTo>
                <a:cubicBezTo>
                  <a:pt x="68627" y="9880"/>
                  <a:pt x="68635" y="9882"/>
                  <a:pt x="68641" y="9886"/>
                </a:cubicBezTo>
                <a:cubicBezTo>
                  <a:pt x="68661" y="9901"/>
                  <a:pt x="68579" y="9972"/>
                  <a:pt x="68453" y="10044"/>
                </a:cubicBezTo>
                <a:cubicBezTo>
                  <a:pt x="68329" y="10116"/>
                  <a:pt x="68258" y="10145"/>
                  <a:pt x="68182" y="10145"/>
                </a:cubicBezTo>
                <a:cubicBezTo>
                  <a:pt x="68143" y="10145"/>
                  <a:pt x="68102" y="10137"/>
                  <a:pt x="68052" y="10123"/>
                </a:cubicBezTo>
                <a:cubicBezTo>
                  <a:pt x="67940" y="10091"/>
                  <a:pt x="67877" y="10074"/>
                  <a:pt x="67848" y="10074"/>
                </a:cubicBezTo>
                <a:cubicBezTo>
                  <a:pt x="67819" y="10074"/>
                  <a:pt x="67825" y="10091"/>
                  <a:pt x="67853" y="10126"/>
                </a:cubicBezTo>
                <a:cubicBezTo>
                  <a:pt x="67877" y="10156"/>
                  <a:pt x="67841" y="10208"/>
                  <a:pt x="67773" y="10247"/>
                </a:cubicBezTo>
                <a:cubicBezTo>
                  <a:pt x="67691" y="10293"/>
                  <a:pt x="67679" y="10317"/>
                  <a:pt x="67738" y="10319"/>
                </a:cubicBezTo>
                <a:cubicBezTo>
                  <a:pt x="67792" y="10320"/>
                  <a:pt x="67767" y="10357"/>
                  <a:pt x="67673" y="10416"/>
                </a:cubicBezTo>
                <a:cubicBezTo>
                  <a:pt x="67601" y="10459"/>
                  <a:pt x="67541" y="10481"/>
                  <a:pt x="67486" y="10481"/>
                </a:cubicBezTo>
                <a:cubicBezTo>
                  <a:pt x="67459" y="10481"/>
                  <a:pt x="67432" y="10475"/>
                  <a:pt x="67406" y="10465"/>
                </a:cubicBezTo>
                <a:cubicBezTo>
                  <a:pt x="67337" y="10437"/>
                  <a:pt x="67289" y="10423"/>
                  <a:pt x="67264" y="10423"/>
                </a:cubicBezTo>
                <a:cubicBezTo>
                  <a:pt x="67227" y="10423"/>
                  <a:pt x="67237" y="10452"/>
                  <a:pt x="67295" y="10510"/>
                </a:cubicBezTo>
                <a:cubicBezTo>
                  <a:pt x="67331" y="10545"/>
                  <a:pt x="67346" y="10567"/>
                  <a:pt x="67339" y="10567"/>
                </a:cubicBezTo>
                <a:cubicBezTo>
                  <a:pt x="67337" y="10567"/>
                  <a:pt x="67332" y="10564"/>
                  <a:pt x="67324" y="10559"/>
                </a:cubicBezTo>
                <a:cubicBezTo>
                  <a:pt x="67309" y="10550"/>
                  <a:pt x="67289" y="10546"/>
                  <a:pt x="67266" y="10546"/>
                </a:cubicBezTo>
                <a:cubicBezTo>
                  <a:pt x="67167" y="10546"/>
                  <a:pt x="67017" y="10621"/>
                  <a:pt x="67058" y="10671"/>
                </a:cubicBezTo>
                <a:cubicBezTo>
                  <a:pt x="67086" y="10705"/>
                  <a:pt x="67083" y="10720"/>
                  <a:pt x="67064" y="10720"/>
                </a:cubicBezTo>
                <a:cubicBezTo>
                  <a:pt x="67035" y="10720"/>
                  <a:pt x="66970" y="10687"/>
                  <a:pt x="66918" y="10633"/>
                </a:cubicBezTo>
                <a:cubicBezTo>
                  <a:pt x="66888" y="10603"/>
                  <a:pt x="66870" y="10586"/>
                  <a:pt x="66859" y="10586"/>
                </a:cubicBezTo>
                <a:cubicBezTo>
                  <a:pt x="66845" y="10586"/>
                  <a:pt x="66847" y="10620"/>
                  <a:pt x="66859" y="10695"/>
                </a:cubicBezTo>
                <a:cubicBezTo>
                  <a:pt x="66869" y="10748"/>
                  <a:pt x="66871" y="10778"/>
                  <a:pt x="66865" y="10778"/>
                </a:cubicBezTo>
                <a:cubicBezTo>
                  <a:pt x="66862" y="10778"/>
                  <a:pt x="66857" y="10770"/>
                  <a:pt x="66850" y="10754"/>
                </a:cubicBezTo>
                <a:cubicBezTo>
                  <a:pt x="66836" y="10715"/>
                  <a:pt x="66805" y="10690"/>
                  <a:pt x="66777" y="10690"/>
                </a:cubicBezTo>
                <a:cubicBezTo>
                  <a:pt x="66770" y="10690"/>
                  <a:pt x="66764" y="10692"/>
                  <a:pt x="66758" y="10695"/>
                </a:cubicBezTo>
                <a:cubicBezTo>
                  <a:pt x="66727" y="10711"/>
                  <a:pt x="66719" y="10762"/>
                  <a:pt x="66742" y="10804"/>
                </a:cubicBezTo>
                <a:cubicBezTo>
                  <a:pt x="66764" y="10845"/>
                  <a:pt x="66763" y="10864"/>
                  <a:pt x="66734" y="10864"/>
                </a:cubicBezTo>
                <a:cubicBezTo>
                  <a:pt x="66719" y="10864"/>
                  <a:pt x="66698" y="10859"/>
                  <a:pt x="66670" y="10851"/>
                </a:cubicBezTo>
                <a:cubicBezTo>
                  <a:pt x="66642" y="10843"/>
                  <a:pt x="66618" y="10839"/>
                  <a:pt x="66602" y="10839"/>
                </a:cubicBezTo>
                <a:cubicBezTo>
                  <a:pt x="66583" y="10839"/>
                  <a:pt x="66575" y="10845"/>
                  <a:pt x="66585" y="10856"/>
                </a:cubicBezTo>
                <a:cubicBezTo>
                  <a:pt x="66625" y="10907"/>
                  <a:pt x="66573" y="10968"/>
                  <a:pt x="66403" y="11066"/>
                </a:cubicBezTo>
                <a:cubicBezTo>
                  <a:pt x="66348" y="11099"/>
                  <a:pt x="66318" y="11115"/>
                  <a:pt x="66306" y="11115"/>
                </a:cubicBezTo>
                <a:cubicBezTo>
                  <a:pt x="66293" y="11115"/>
                  <a:pt x="66299" y="11097"/>
                  <a:pt x="66318" y="11060"/>
                </a:cubicBezTo>
                <a:cubicBezTo>
                  <a:pt x="66342" y="11014"/>
                  <a:pt x="66315" y="10939"/>
                  <a:pt x="66260" y="10887"/>
                </a:cubicBezTo>
                <a:cubicBezTo>
                  <a:pt x="66224" y="10854"/>
                  <a:pt x="66200" y="10837"/>
                  <a:pt x="66193" y="10837"/>
                </a:cubicBezTo>
                <a:cubicBezTo>
                  <a:pt x="66189" y="10837"/>
                  <a:pt x="66191" y="10843"/>
                  <a:pt x="66200" y="10856"/>
                </a:cubicBezTo>
                <a:cubicBezTo>
                  <a:pt x="66222" y="10892"/>
                  <a:pt x="66197" y="10918"/>
                  <a:pt x="66140" y="10918"/>
                </a:cubicBezTo>
                <a:cubicBezTo>
                  <a:pt x="66007" y="10918"/>
                  <a:pt x="66007" y="11001"/>
                  <a:pt x="66140" y="11056"/>
                </a:cubicBezTo>
                <a:cubicBezTo>
                  <a:pt x="66267" y="11109"/>
                  <a:pt x="66215" y="11144"/>
                  <a:pt x="65707" y="11345"/>
                </a:cubicBezTo>
                <a:cubicBezTo>
                  <a:pt x="65506" y="11426"/>
                  <a:pt x="65324" y="11511"/>
                  <a:pt x="65300" y="11538"/>
                </a:cubicBezTo>
                <a:cubicBezTo>
                  <a:pt x="65295" y="11543"/>
                  <a:pt x="65289" y="11545"/>
                  <a:pt x="65283" y="11545"/>
                </a:cubicBezTo>
                <a:cubicBezTo>
                  <a:pt x="65259" y="11545"/>
                  <a:pt x="65231" y="11508"/>
                  <a:pt x="65210" y="11448"/>
                </a:cubicBezTo>
                <a:cubicBezTo>
                  <a:pt x="65157" y="11287"/>
                  <a:pt x="65178" y="11262"/>
                  <a:pt x="65375" y="11251"/>
                </a:cubicBezTo>
                <a:cubicBezTo>
                  <a:pt x="65463" y="11247"/>
                  <a:pt x="65500" y="11220"/>
                  <a:pt x="65478" y="11175"/>
                </a:cubicBezTo>
                <a:cubicBezTo>
                  <a:pt x="65463" y="11147"/>
                  <a:pt x="65451" y="11117"/>
                  <a:pt x="65443" y="11086"/>
                </a:cubicBezTo>
                <a:cubicBezTo>
                  <a:pt x="65443" y="11075"/>
                  <a:pt x="65388" y="11067"/>
                  <a:pt x="65317" y="11067"/>
                </a:cubicBezTo>
                <a:cubicBezTo>
                  <a:pt x="65311" y="11067"/>
                  <a:pt x="65304" y="11068"/>
                  <a:pt x="65297" y="11068"/>
                </a:cubicBezTo>
                <a:cubicBezTo>
                  <a:pt x="65178" y="11069"/>
                  <a:pt x="65167" y="11080"/>
                  <a:pt x="65246" y="11121"/>
                </a:cubicBezTo>
                <a:cubicBezTo>
                  <a:pt x="65294" y="11147"/>
                  <a:pt x="65305" y="11159"/>
                  <a:pt x="65274" y="11159"/>
                </a:cubicBezTo>
                <a:cubicBezTo>
                  <a:pt x="65256" y="11159"/>
                  <a:pt x="65226" y="11155"/>
                  <a:pt x="65181" y="11148"/>
                </a:cubicBezTo>
                <a:cubicBezTo>
                  <a:pt x="65162" y="11145"/>
                  <a:pt x="65142" y="11144"/>
                  <a:pt x="65122" y="11144"/>
                </a:cubicBezTo>
                <a:cubicBezTo>
                  <a:pt x="64954" y="11144"/>
                  <a:pt x="64754" y="11238"/>
                  <a:pt x="64809" y="11306"/>
                </a:cubicBezTo>
                <a:cubicBezTo>
                  <a:pt x="64831" y="11333"/>
                  <a:pt x="64808" y="11365"/>
                  <a:pt x="64751" y="11381"/>
                </a:cubicBezTo>
                <a:cubicBezTo>
                  <a:pt x="64734" y="11386"/>
                  <a:pt x="64718" y="11389"/>
                  <a:pt x="64706" y="11389"/>
                </a:cubicBezTo>
                <a:cubicBezTo>
                  <a:pt x="64672" y="11389"/>
                  <a:pt x="64654" y="11371"/>
                  <a:pt x="64654" y="11336"/>
                </a:cubicBezTo>
                <a:cubicBezTo>
                  <a:pt x="64654" y="11310"/>
                  <a:pt x="64648" y="11297"/>
                  <a:pt x="64632" y="11297"/>
                </a:cubicBezTo>
                <a:cubicBezTo>
                  <a:pt x="64612" y="11297"/>
                  <a:pt x="64575" y="11318"/>
                  <a:pt x="64512" y="11363"/>
                </a:cubicBezTo>
                <a:cubicBezTo>
                  <a:pt x="64448" y="11408"/>
                  <a:pt x="64372" y="11439"/>
                  <a:pt x="64332" y="11439"/>
                </a:cubicBezTo>
                <a:cubicBezTo>
                  <a:pt x="64325" y="11439"/>
                  <a:pt x="64320" y="11438"/>
                  <a:pt x="64315" y="11436"/>
                </a:cubicBezTo>
                <a:cubicBezTo>
                  <a:pt x="64306" y="11432"/>
                  <a:pt x="64298" y="11430"/>
                  <a:pt x="64290" y="11430"/>
                </a:cubicBezTo>
                <a:cubicBezTo>
                  <a:pt x="64272" y="11430"/>
                  <a:pt x="64258" y="11442"/>
                  <a:pt x="64258" y="11462"/>
                </a:cubicBezTo>
                <a:cubicBezTo>
                  <a:pt x="64258" y="11490"/>
                  <a:pt x="64221" y="11514"/>
                  <a:pt x="64172" y="11514"/>
                </a:cubicBezTo>
                <a:cubicBezTo>
                  <a:pt x="64044" y="11514"/>
                  <a:pt x="63878" y="11675"/>
                  <a:pt x="63900" y="11779"/>
                </a:cubicBezTo>
                <a:cubicBezTo>
                  <a:pt x="63915" y="11857"/>
                  <a:pt x="63927" y="11887"/>
                  <a:pt x="63976" y="11887"/>
                </a:cubicBezTo>
                <a:cubicBezTo>
                  <a:pt x="64005" y="11887"/>
                  <a:pt x="64049" y="11876"/>
                  <a:pt x="64115" y="11857"/>
                </a:cubicBezTo>
                <a:cubicBezTo>
                  <a:pt x="64215" y="11827"/>
                  <a:pt x="64248" y="11791"/>
                  <a:pt x="64215" y="11751"/>
                </a:cubicBezTo>
                <a:cubicBezTo>
                  <a:pt x="64143" y="11661"/>
                  <a:pt x="64135" y="11575"/>
                  <a:pt x="64193" y="11575"/>
                </a:cubicBezTo>
                <a:cubicBezTo>
                  <a:pt x="64200" y="11575"/>
                  <a:pt x="64207" y="11576"/>
                  <a:pt x="64215" y="11578"/>
                </a:cubicBezTo>
                <a:cubicBezTo>
                  <a:pt x="64258" y="11591"/>
                  <a:pt x="64285" y="11621"/>
                  <a:pt x="64278" y="11651"/>
                </a:cubicBezTo>
                <a:cubicBezTo>
                  <a:pt x="64272" y="11675"/>
                  <a:pt x="64300" y="11690"/>
                  <a:pt x="64343" y="11690"/>
                </a:cubicBezTo>
                <a:cubicBezTo>
                  <a:pt x="64354" y="11690"/>
                  <a:pt x="64366" y="11689"/>
                  <a:pt x="64378" y="11687"/>
                </a:cubicBezTo>
                <a:cubicBezTo>
                  <a:pt x="64440" y="11678"/>
                  <a:pt x="64512" y="11668"/>
                  <a:pt x="64537" y="11666"/>
                </a:cubicBezTo>
                <a:cubicBezTo>
                  <a:pt x="64564" y="11660"/>
                  <a:pt x="64585" y="11638"/>
                  <a:pt x="64585" y="11609"/>
                </a:cubicBezTo>
                <a:cubicBezTo>
                  <a:pt x="64587" y="11590"/>
                  <a:pt x="64571" y="11575"/>
                  <a:pt x="64554" y="11575"/>
                </a:cubicBezTo>
                <a:cubicBezTo>
                  <a:pt x="64548" y="11575"/>
                  <a:pt x="64543" y="11576"/>
                  <a:pt x="64537" y="11580"/>
                </a:cubicBezTo>
                <a:cubicBezTo>
                  <a:pt x="64529" y="11583"/>
                  <a:pt x="64517" y="11585"/>
                  <a:pt x="64501" y="11585"/>
                </a:cubicBezTo>
                <a:cubicBezTo>
                  <a:pt x="64465" y="11585"/>
                  <a:pt x="64412" y="11576"/>
                  <a:pt x="64360" y="11560"/>
                </a:cubicBezTo>
                <a:cubicBezTo>
                  <a:pt x="64236" y="11523"/>
                  <a:pt x="64238" y="11520"/>
                  <a:pt x="64375" y="11518"/>
                </a:cubicBezTo>
                <a:cubicBezTo>
                  <a:pt x="64457" y="11517"/>
                  <a:pt x="64523" y="11491"/>
                  <a:pt x="64523" y="11462"/>
                </a:cubicBezTo>
                <a:cubicBezTo>
                  <a:pt x="64523" y="11449"/>
                  <a:pt x="64533" y="11443"/>
                  <a:pt x="64551" y="11443"/>
                </a:cubicBezTo>
                <a:cubicBezTo>
                  <a:pt x="64579" y="11443"/>
                  <a:pt x="64627" y="11458"/>
                  <a:pt x="64688" y="11487"/>
                </a:cubicBezTo>
                <a:cubicBezTo>
                  <a:pt x="64758" y="11521"/>
                  <a:pt x="64804" y="11537"/>
                  <a:pt x="64834" y="11537"/>
                </a:cubicBezTo>
                <a:cubicBezTo>
                  <a:pt x="64858" y="11537"/>
                  <a:pt x="64872" y="11527"/>
                  <a:pt x="64881" y="11506"/>
                </a:cubicBezTo>
                <a:cubicBezTo>
                  <a:pt x="64933" y="11381"/>
                  <a:pt x="64956" y="11329"/>
                  <a:pt x="64967" y="11329"/>
                </a:cubicBezTo>
                <a:cubicBezTo>
                  <a:pt x="64974" y="11329"/>
                  <a:pt x="64976" y="11349"/>
                  <a:pt x="64978" y="11384"/>
                </a:cubicBezTo>
                <a:cubicBezTo>
                  <a:pt x="64979" y="11421"/>
                  <a:pt x="64999" y="11447"/>
                  <a:pt x="65026" y="11447"/>
                </a:cubicBezTo>
                <a:cubicBezTo>
                  <a:pt x="65033" y="11447"/>
                  <a:pt x="65039" y="11445"/>
                  <a:pt x="65046" y="11442"/>
                </a:cubicBezTo>
                <a:cubicBezTo>
                  <a:pt x="65054" y="11439"/>
                  <a:pt x="65061" y="11437"/>
                  <a:pt x="65067" y="11437"/>
                </a:cubicBezTo>
                <a:cubicBezTo>
                  <a:pt x="65086" y="11437"/>
                  <a:pt x="65091" y="11455"/>
                  <a:pt x="65075" y="11487"/>
                </a:cubicBezTo>
                <a:cubicBezTo>
                  <a:pt x="65052" y="11530"/>
                  <a:pt x="65016" y="11563"/>
                  <a:pt x="64993" y="11563"/>
                </a:cubicBezTo>
                <a:cubicBezTo>
                  <a:pt x="64967" y="11563"/>
                  <a:pt x="64873" y="11615"/>
                  <a:pt x="64779" y="11681"/>
                </a:cubicBezTo>
                <a:cubicBezTo>
                  <a:pt x="64527" y="11858"/>
                  <a:pt x="64046" y="12077"/>
                  <a:pt x="63923" y="12077"/>
                </a:cubicBezTo>
                <a:cubicBezTo>
                  <a:pt x="63914" y="12077"/>
                  <a:pt x="63907" y="12076"/>
                  <a:pt x="63902" y="12073"/>
                </a:cubicBezTo>
                <a:cubicBezTo>
                  <a:pt x="63863" y="12056"/>
                  <a:pt x="63823" y="12042"/>
                  <a:pt x="63782" y="12033"/>
                </a:cubicBezTo>
                <a:cubicBezTo>
                  <a:pt x="63753" y="12029"/>
                  <a:pt x="63714" y="12023"/>
                  <a:pt x="63685" y="12020"/>
                </a:cubicBezTo>
                <a:cubicBezTo>
                  <a:pt x="63657" y="12015"/>
                  <a:pt x="63691" y="11982"/>
                  <a:pt x="63760" y="11945"/>
                </a:cubicBezTo>
                <a:cubicBezTo>
                  <a:pt x="63866" y="11888"/>
                  <a:pt x="63867" y="11879"/>
                  <a:pt x="63772" y="11879"/>
                </a:cubicBezTo>
                <a:cubicBezTo>
                  <a:pt x="63709" y="11879"/>
                  <a:pt x="63661" y="11897"/>
                  <a:pt x="63661" y="11920"/>
                </a:cubicBezTo>
                <a:cubicBezTo>
                  <a:pt x="63661" y="11942"/>
                  <a:pt x="63632" y="11960"/>
                  <a:pt x="63593" y="11960"/>
                </a:cubicBezTo>
                <a:cubicBezTo>
                  <a:pt x="63556" y="11960"/>
                  <a:pt x="63539" y="11942"/>
                  <a:pt x="63556" y="11923"/>
                </a:cubicBezTo>
                <a:cubicBezTo>
                  <a:pt x="63572" y="11905"/>
                  <a:pt x="63517" y="11891"/>
                  <a:pt x="63436" y="11891"/>
                </a:cubicBezTo>
                <a:cubicBezTo>
                  <a:pt x="63428" y="11891"/>
                  <a:pt x="63420" y="11891"/>
                  <a:pt x="63412" y="11891"/>
                </a:cubicBezTo>
                <a:cubicBezTo>
                  <a:pt x="63279" y="11897"/>
                  <a:pt x="63242" y="11921"/>
                  <a:pt x="63259" y="11987"/>
                </a:cubicBezTo>
                <a:cubicBezTo>
                  <a:pt x="63269" y="12026"/>
                  <a:pt x="63260" y="12048"/>
                  <a:pt x="63238" y="12048"/>
                </a:cubicBezTo>
                <a:cubicBezTo>
                  <a:pt x="63230" y="12048"/>
                  <a:pt x="63221" y="12046"/>
                  <a:pt x="63211" y="12041"/>
                </a:cubicBezTo>
                <a:cubicBezTo>
                  <a:pt x="63184" y="12028"/>
                  <a:pt x="63153" y="12022"/>
                  <a:pt x="63120" y="12022"/>
                </a:cubicBezTo>
                <a:cubicBezTo>
                  <a:pt x="63017" y="12022"/>
                  <a:pt x="62893" y="12080"/>
                  <a:pt x="62820" y="12173"/>
                </a:cubicBezTo>
                <a:lnTo>
                  <a:pt x="62729" y="12287"/>
                </a:lnTo>
                <a:lnTo>
                  <a:pt x="62729" y="12287"/>
                </a:lnTo>
                <a:lnTo>
                  <a:pt x="62885" y="12176"/>
                </a:lnTo>
                <a:cubicBezTo>
                  <a:pt x="62976" y="12112"/>
                  <a:pt x="63114" y="12079"/>
                  <a:pt x="63250" y="12079"/>
                </a:cubicBezTo>
                <a:cubicBezTo>
                  <a:pt x="63351" y="12079"/>
                  <a:pt x="63452" y="12097"/>
                  <a:pt x="63532" y="12135"/>
                </a:cubicBezTo>
                <a:cubicBezTo>
                  <a:pt x="63555" y="12145"/>
                  <a:pt x="63577" y="12151"/>
                  <a:pt x="63596" y="12151"/>
                </a:cubicBezTo>
                <a:cubicBezTo>
                  <a:pt x="63622" y="12151"/>
                  <a:pt x="63642" y="12141"/>
                  <a:pt x="63651" y="12121"/>
                </a:cubicBezTo>
                <a:cubicBezTo>
                  <a:pt x="63661" y="12100"/>
                  <a:pt x="63690" y="12090"/>
                  <a:pt x="63724" y="12090"/>
                </a:cubicBezTo>
                <a:cubicBezTo>
                  <a:pt x="63787" y="12090"/>
                  <a:pt x="63864" y="12121"/>
                  <a:pt x="63864" y="12165"/>
                </a:cubicBezTo>
                <a:cubicBezTo>
                  <a:pt x="63864" y="12179"/>
                  <a:pt x="63848" y="12187"/>
                  <a:pt x="63823" y="12187"/>
                </a:cubicBezTo>
                <a:cubicBezTo>
                  <a:pt x="63807" y="12187"/>
                  <a:pt x="63788" y="12184"/>
                  <a:pt x="63766" y="12178"/>
                </a:cubicBezTo>
                <a:cubicBezTo>
                  <a:pt x="63749" y="12173"/>
                  <a:pt x="63732" y="12170"/>
                  <a:pt x="63718" y="12170"/>
                </a:cubicBezTo>
                <a:cubicBezTo>
                  <a:pt x="63688" y="12170"/>
                  <a:pt x="63667" y="12182"/>
                  <a:pt x="63666" y="12205"/>
                </a:cubicBezTo>
                <a:cubicBezTo>
                  <a:pt x="63664" y="12236"/>
                  <a:pt x="63603" y="12259"/>
                  <a:pt x="63529" y="12259"/>
                </a:cubicBezTo>
                <a:cubicBezTo>
                  <a:pt x="63447" y="12259"/>
                  <a:pt x="63412" y="12281"/>
                  <a:pt x="63441" y="12315"/>
                </a:cubicBezTo>
                <a:cubicBezTo>
                  <a:pt x="63462" y="12340"/>
                  <a:pt x="63456" y="12353"/>
                  <a:pt x="63429" y="12353"/>
                </a:cubicBezTo>
                <a:cubicBezTo>
                  <a:pt x="63420" y="12353"/>
                  <a:pt x="63408" y="12352"/>
                  <a:pt x="63393" y="12348"/>
                </a:cubicBezTo>
                <a:cubicBezTo>
                  <a:pt x="63390" y="12347"/>
                  <a:pt x="63386" y="12347"/>
                  <a:pt x="63381" y="12347"/>
                </a:cubicBezTo>
                <a:cubicBezTo>
                  <a:pt x="63257" y="12347"/>
                  <a:pt x="62556" y="12591"/>
                  <a:pt x="62477" y="12664"/>
                </a:cubicBezTo>
                <a:cubicBezTo>
                  <a:pt x="62438" y="12701"/>
                  <a:pt x="62310" y="12723"/>
                  <a:pt x="62210" y="12723"/>
                </a:cubicBezTo>
                <a:cubicBezTo>
                  <a:pt x="62141" y="12723"/>
                  <a:pt x="62085" y="12712"/>
                  <a:pt x="62084" y="12688"/>
                </a:cubicBezTo>
                <a:cubicBezTo>
                  <a:pt x="62084" y="12667"/>
                  <a:pt x="62081" y="12657"/>
                  <a:pt x="62073" y="12657"/>
                </a:cubicBezTo>
                <a:cubicBezTo>
                  <a:pt x="62065" y="12657"/>
                  <a:pt x="62054" y="12667"/>
                  <a:pt x="62036" y="12688"/>
                </a:cubicBezTo>
                <a:cubicBezTo>
                  <a:pt x="62015" y="12715"/>
                  <a:pt x="61957" y="12733"/>
                  <a:pt x="61901" y="12733"/>
                </a:cubicBezTo>
                <a:cubicBezTo>
                  <a:pt x="61891" y="12733"/>
                  <a:pt x="61882" y="12733"/>
                  <a:pt x="61872" y="12732"/>
                </a:cubicBezTo>
                <a:cubicBezTo>
                  <a:pt x="61859" y="12730"/>
                  <a:pt x="61848" y="12729"/>
                  <a:pt x="61837" y="12729"/>
                </a:cubicBezTo>
                <a:cubicBezTo>
                  <a:pt x="61797" y="12729"/>
                  <a:pt x="61776" y="12740"/>
                  <a:pt x="61792" y="12757"/>
                </a:cubicBezTo>
                <a:cubicBezTo>
                  <a:pt x="61810" y="12779"/>
                  <a:pt x="61766" y="12812"/>
                  <a:pt x="61692" y="12830"/>
                </a:cubicBezTo>
                <a:cubicBezTo>
                  <a:pt x="61616" y="12849"/>
                  <a:pt x="61556" y="12885"/>
                  <a:pt x="61556" y="12911"/>
                </a:cubicBezTo>
                <a:cubicBezTo>
                  <a:pt x="61556" y="12934"/>
                  <a:pt x="61541" y="12951"/>
                  <a:pt x="61518" y="12951"/>
                </a:cubicBezTo>
                <a:cubicBezTo>
                  <a:pt x="61514" y="12951"/>
                  <a:pt x="61511" y="12950"/>
                  <a:pt x="61507" y="12949"/>
                </a:cubicBezTo>
                <a:cubicBezTo>
                  <a:pt x="61500" y="12948"/>
                  <a:pt x="61493" y="12948"/>
                  <a:pt x="61485" y="12948"/>
                </a:cubicBezTo>
                <a:cubicBezTo>
                  <a:pt x="61391" y="12948"/>
                  <a:pt x="61195" y="13026"/>
                  <a:pt x="61113" y="13100"/>
                </a:cubicBezTo>
                <a:cubicBezTo>
                  <a:pt x="61084" y="13126"/>
                  <a:pt x="61064" y="13140"/>
                  <a:pt x="61057" y="13140"/>
                </a:cubicBezTo>
                <a:cubicBezTo>
                  <a:pt x="61052" y="13140"/>
                  <a:pt x="61053" y="13134"/>
                  <a:pt x="61060" y="13121"/>
                </a:cubicBezTo>
                <a:cubicBezTo>
                  <a:pt x="61078" y="13094"/>
                  <a:pt x="61068" y="13080"/>
                  <a:pt x="61032" y="13080"/>
                </a:cubicBezTo>
                <a:cubicBezTo>
                  <a:pt x="61016" y="13080"/>
                  <a:pt x="60994" y="13083"/>
                  <a:pt x="60968" y="13088"/>
                </a:cubicBezTo>
                <a:cubicBezTo>
                  <a:pt x="60893" y="13103"/>
                  <a:pt x="60837" y="13140"/>
                  <a:pt x="60837" y="13176"/>
                </a:cubicBezTo>
                <a:cubicBezTo>
                  <a:pt x="60837" y="13239"/>
                  <a:pt x="60609" y="13332"/>
                  <a:pt x="60498" y="13332"/>
                </a:cubicBezTo>
                <a:cubicBezTo>
                  <a:pt x="60474" y="13332"/>
                  <a:pt x="60455" y="13328"/>
                  <a:pt x="60446" y="13318"/>
                </a:cubicBezTo>
                <a:cubicBezTo>
                  <a:pt x="60422" y="13293"/>
                  <a:pt x="60358" y="13281"/>
                  <a:pt x="60293" y="13281"/>
                </a:cubicBezTo>
                <a:cubicBezTo>
                  <a:pt x="60232" y="13281"/>
                  <a:pt x="60170" y="13292"/>
                  <a:pt x="60140" y="13314"/>
                </a:cubicBezTo>
                <a:cubicBezTo>
                  <a:pt x="60113" y="13334"/>
                  <a:pt x="60029" y="13351"/>
                  <a:pt x="59961" y="13351"/>
                </a:cubicBezTo>
                <a:cubicBezTo>
                  <a:pt x="59855" y="13351"/>
                  <a:pt x="59847" y="13339"/>
                  <a:pt x="59916" y="13276"/>
                </a:cubicBezTo>
                <a:cubicBezTo>
                  <a:pt x="59971" y="13226"/>
                  <a:pt x="59969" y="13202"/>
                  <a:pt x="59935" y="13202"/>
                </a:cubicBezTo>
                <a:cubicBezTo>
                  <a:pt x="59897" y="13202"/>
                  <a:pt x="59821" y="13232"/>
                  <a:pt x="59744" y="13290"/>
                </a:cubicBezTo>
                <a:cubicBezTo>
                  <a:pt x="59664" y="13343"/>
                  <a:pt x="59571" y="13373"/>
                  <a:pt x="59474" y="13379"/>
                </a:cubicBezTo>
                <a:cubicBezTo>
                  <a:pt x="59392" y="13381"/>
                  <a:pt x="59283" y="13406"/>
                  <a:pt x="59235" y="13433"/>
                </a:cubicBezTo>
                <a:cubicBezTo>
                  <a:pt x="59149" y="13476"/>
                  <a:pt x="59059" y="13512"/>
                  <a:pt x="58967" y="13542"/>
                </a:cubicBezTo>
                <a:cubicBezTo>
                  <a:pt x="58896" y="13565"/>
                  <a:pt x="58850" y="13576"/>
                  <a:pt x="58823" y="13576"/>
                </a:cubicBezTo>
                <a:cubicBezTo>
                  <a:pt x="58794" y="13576"/>
                  <a:pt x="58785" y="13564"/>
                  <a:pt x="58785" y="13539"/>
                </a:cubicBezTo>
                <a:cubicBezTo>
                  <a:pt x="58785" y="13527"/>
                  <a:pt x="58779" y="13522"/>
                  <a:pt x="58769" y="13522"/>
                </a:cubicBezTo>
                <a:cubicBezTo>
                  <a:pt x="58752" y="13522"/>
                  <a:pt x="58721" y="13540"/>
                  <a:pt x="58688" y="13573"/>
                </a:cubicBezTo>
                <a:cubicBezTo>
                  <a:pt x="58645" y="13614"/>
                  <a:pt x="58596" y="13640"/>
                  <a:pt x="58565" y="13640"/>
                </a:cubicBezTo>
                <a:cubicBezTo>
                  <a:pt x="58557" y="13640"/>
                  <a:pt x="58551" y="13638"/>
                  <a:pt x="58546" y="13634"/>
                </a:cubicBezTo>
                <a:cubicBezTo>
                  <a:pt x="58539" y="13629"/>
                  <a:pt x="58530" y="13626"/>
                  <a:pt x="58519" y="13626"/>
                </a:cubicBezTo>
                <a:cubicBezTo>
                  <a:pt x="58450" y="13626"/>
                  <a:pt x="58327" y="13735"/>
                  <a:pt x="58327" y="13809"/>
                </a:cubicBezTo>
                <a:cubicBezTo>
                  <a:pt x="58327" y="13846"/>
                  <a:pt x="58271" y="13875"/>
                  <a:pt x="58195" y="13875"/>
                </a:cubicBezTo>
                <a:cubicBezTo>
                  <a:pt x="58119" y="13875"/>
                  <a:pt x="58062" y="13858"/>
                  <a:pt x="58062" y="13837"/>
                </a:cubicBezTo>
                <a:cubicBezTo>
                  <a:pt x="58062" y="13816"/>
                  <a:pt x="58104" y="13800"/>
                  <a:pt x="58153" y="13800"/>
                </a:cubicBezTo>
                <a:cubicBezTo>
                  <a:pt x="58207" y="13799"/>
                  <a:pt x="58256" y="13770"/>
                  <a:pt x="58283" y="13725"/>
                </a:cubicBezTo>
                <a:cubicBezTo>
                  <a:pt x="58308" y="13677"/>
                  <a:pt x="58292" y="13654"/>
                  <a:pt x="58223" y="13654"/>
                </a:cubicBezTo>
                <a:cubicBezTo>
                  <a:pt x="58177" y="13654"/>
                  <a:pt x="58106" y="13665"/>
                  <a:pt x="58007" y="13685"/>
                </a:cubicBezTo>
                <a:cubicBezTo>
                  <a:pt x="57906" y="13705"/>
                  <a:pt x="57883" y="13728"/>
                  <a:pt x="57937" y="13754"/>
                </a:cubicBezTo>
                <a:cubicBezTo>
                  <a:pt x="57979" y="13773"/>
                  <a:pt x="57952" y="13785"/>
                  <a:pt x="57872" y="13785"/>
                </a:cubicBezTo>
                <a:cubicBezTo>
                  <a:pt x="57859" y="13785"/>
                  <a:pt x="57844" y="13784"/>
                  <a:pt x="57828" y="13784"/>
                </a:cubicBezTo>
                <a:cubicBezTo>
                  <a:pt x="57721" y="13781"/>
                  <a:pt x="57615" y="13755"/>
                  <a:pt x="57586" y="13728"/>
                </a:cubicBezTo>
                <a:cubicBezTo>
                  <a:pt x="57571" y="13713"/>
                  <a:pt x="57559" y="13705"/>
                  <a:pt x="57551" y="13705"/>
                </a:cubicBezTo>
                <a:cubicBezTo>
                  <a:pt x="57542" y="13705"/>
                  <a:pt x="57537" y="13715"/>
                  <a:pt x="57537" y="13734"/>
                </a:cubicBezTo>
                <a:cubicBezTo>
                  <a:pt x="57537" y="13766"/>
                  <a:pt x="57449" y="13806"/>
                  <a:pt x="57342" y="13824"/>
                </a:cubicBezTo>
                <a:cubicBezTo>
                  <a:pt x="57154" y="13855"/>
                  <a:pt x="57060" y="13948"/>
                  <a:pt x="57216" y="13948"/>
                </a:cubicBezTo>
                <a:cubicBezTo>
                  <a:pt x="57261" y="13948"/>
                  <a:pt x="57276" y="13961"/>
                  <a:pt x="57254" y="13979"/>
                </a:cubicBezTo>
                <a:cubicBezTo>
                  <a:pt x="57250" y="13982"/>
                  <a:pt x="57243" y="13984"/>
                  <a:pt x="57235" y="13984"/>
                </a:cubicBezTo>
                <a:cubicBezTo>
                  <a:pt x="57197" y="13984"/>
                  <a:pt x="57118" y="13951"/>
                  <a:pt x="57040" y="13905"/>
                </a:cubicBezTo>
                <a:cubicBezTo>
                  <a:pt x="56961" y="13858"/>
                  <a:pt x="56871" y="13826"/>
                  <a:pt x="56826" y="13826"/>
                </a:cubicBezTo>
                <a:cubicBezTo>
                  <a:pt x="56818" y="13826"/>
                  <a:pt x="56811" y="13828"/>
                  <a:pt x="56806" y="13830"/>
                </a:cubicBezTo>
                <a:cubicBezTo>
                  <a:pt x="56789" y="13838"/>
                  <a:pt x="56774" y="13843"/>
                  <a:pt x="56764" y="13843"/>
                </a:cubicBezTo>
                <a:cubicBezTo>
                  <a:pt x="56753" y="13843"/>
                  <a:pt x="56746" y="13838"/>
                  <a:pt x="56746" y="13828"/>
                </a:cubicBezTo>
                <a:cubicBezTo>
                  <a:pt x="56746" y="13809"/>
                  <a:pt x="56812" y="13779"/>
                  <a:pt x="56894" y="13755"/>
                </a:cubicBezTo>
                <a:cubicBezTo>
                  <a:pt x="56986" y="13728"/>
                  <a:pt x="56986" y="13718"/>
                  <a:pt x="56871" y="13718"/>
                </a:cubicBezTo>
                <a:cubicBezTo>
                  <a:pt x="56842" y="13718"/>
                  <a:pt x="56805" y="13718"/>
                  <a:pt x="56761" y="13719"/>
                </a:cubicBezTo>
                <a:cubicBezTo>
                  <a:pt x="56604" y="13724"/>
                  <a:pt x="56494" y="13748"/>
                  <a:pt x="56507" y="13776"/>
                </a:cubicBezTo>
                <a:cubicBezTo>
                  <a:pt x="56522" y="13805"/>
                  <a:pt x="56510" y="13869"/>
                  <a:pt x="56479" y="13925"/>
                </a:cubicBezTo>
                <a:cubicBezTo>
                  <a:pt x="56459" y="13963"/>
                  <a:pt x="56444" y="13982"/>
                  <a:pt x="56434" y="13982"/>
                </a:cubicBezTo>
                <a:cubicBezTo>
                  <a:pt x="56426" y="13982"/>
                  <a:pt x="56421" y="13971"/>
                  <a:pt x="56419" y="13949"/>
                </a:cubicBezTo>
                <a:cubicBezTo>
                  <a:pt x="56415" y="13897"/>
                  <a:pt x="56339" y="13870"/>
                  <a:pt x="56169" y="13861"/>
                </a:cubicBezTo>
                <a:cubicBezTo>
                  <a:pt x="56037" y="13855"/>
                  <a:pt x="55915" y="13828"/>
                  <a:pt x="55903" y="13806"/>
                </a:cubicBezTo>
                <a:cubicBezTo>
                  <a:pt x="55895" y="13790"/>
                  <a:pt x="55870" y="13780"/>
                  <a:pt x="55839" y="13780"/>
                </a:cubicBezTo>
                <a:cubicBezTo>
                  <a:pt x="55825" y="13780"/>
                  <a:pt x="55809" y="13782"/>
                  <a:pt x="55793" y="13787"/>
                </a:cubicBezTo>
                <a:cubicBezTo>
                  <a:pt x="55782" y="13790"/>
                  <a:pt x="55772" y="13792"/>
                  <a:pt x="55764" y="13792"/>
                </a:cubicBezTo>
                <a:cubicBezTo>
                  <a:pt x="55723" y="13792"/>
                  <a:pt x="55718" y="13744"/>
                  <a:pt x="55739" y="13616"/>
                </a:cubicBezTo>
                <a:cubicBezTo>
                  <a:pt x="55766" y="13466"/>
                  <a:pt x="55749" y="13414"/>
                  <a:pt x="55664" y="13390"/>
                </a:cubicBezTo>
                <a:cubicBezTo>
                  <a:pt x="55648" y="13385"/>
                  <a:pt x="55632" y="13383"/>
                  <a:pt x="55617" y="13383"/>
                </a:cubicBezTo>
                <a:cubicBezTo>
                  <a:pt x="55566" y="13383"/>
                  <a:pt x="55525" y="13411"/>
                  <a:pt x="55493" y="13470"/>
                </a:cubicBezTo>
                <a:cubicBezTo>
                  <a:pt x="55471" y="13509"/>
                  <a:pt x="55457" y="13529"/>
                  <a:pt x="55450" y="13529"/>
                </a:cubicBezTo>
                <a:cubicBezTo>
                  <a:pt x="55441" y="13529"/>
                  <a:pt x="55445" y="13491"/>
                  <a:pt x="55458" y="13408"/>
                </a:cubicBezTo>
                <a:cubicBezTo>
                  <a:pt x="55475" y="13305"/>
                  <a:pt x="55455" y="13221"/>
                  <a:pt x="55408" y="13197"/>
                </a:cubicBezTo>
                <a:cubicBezTo>
                  <a:pt x="55352" y="13172"/>
                  <a:pt x="55364" y="13160"/>
                  <a:pt x="55445" y="13158"/>
                </a:cubicBezTo>
                <a:cubicBezTo>
                  <a:pt x="55508" y="13157"/>
                  <a:pt x="55561" y="13133"/>
                  <a:pt x="55561" y="13108"/>
                </a:cubicBezTo>
                <a:cubicBezTo>
                  <a:pt x="55561" y="13091"/>
                  <a:pt x="55542" y="13081"/>
                  <a:pt x="55513" y="13081"/>
                </a:cubicBezTo>
                <a:cubicBezTo>
                  <a:pt x="55498" y="13081"/>
                  <a:pt x="55480" y="13084"/>
                  <a:pt x="55461" y="13090"/>
                </a:cubicBezTo>
                <a:cubicBezTo>
                  <a:pt x="55445" y="13094"/>
                  <a:pt x="55431" y="13096"/>
                  <a:pt x="55419" y="13096"/>
                </a:cubicBezTo>
                <a:cubicBezTo>
                  <a:pt x="55378" y="13096"/>
                  <a:pt x="55360" y="13070"/>
                  <a:pt x="55360" y="13011"/>
                </a:cubicBezTo>
                <a:cubicBezTo>
                  <a:pt x="55360" y="12965"/>
                  <a:pt x="55381" y="12931"/>
                  <a:pt x="55409" y="12931"/>
                </a:cubicBezTo>
                <a:cubicBezTo>
                  <a:pt x="55415" y="12931"/>
                  <a:pt x="55421" y="12933"/>
                  <a:pt x="55427" y="12936"/>
                </a:cubicBezTo>
                <a:cubicBezTo>
                  <a:pt x="55435" y="12940"/>
                  <a:pt x="55441" y="12941"/>
                  <a:pt x="55447" y="12941"/>
                </a:cubicBezTo>
                <a:cubicBezTo>
                  <a:pt x="55466" y="12941"/>
                  <a:pt x="55470" y="12921"/>
                  <a:pt x="55454" y="12888"/>
                </a:cubicBezTo>
                <a:cubicBezTo>
                  <a:pt x="55435" y="12845"/>
                  <a:pt x="55397" y="12811"/>
                  <a:pt x="55373" y="12811"/>
                </a:cubicBezTo>
                <a:cubicBezTo>
                  <a:pt x="55349" y="12811"/>
                  <a:pt x="55323" y="12755"/>
                  <a:pt x="55314" y="12685"/>
                </a:cubicBezTo>
                <a:cubicBezTo>
                  <a:pt x="55305" y="12614"/>
                  <a:pt x="55330" y="12560"/>
                  <a:pt x="55373" y="12560"/>
                </a:cubicBezTo>
                <a:cubicBezTo>
                  <a:pt x="55415" y="12560"/>
                  <a:pt x="55429" y="12545"/>
                  <a:pt x="55402" y="12524"/>
                </a:cubicBezTo>
                <a:cubicBezTo>
                  <a:pt x="55363" y="12500"/>
                  <a:pt x="55320" y="12488"/>
                  <a:pt x="55276" y="12488"/>
                </a:cubicBezTo>
                <a:cubicBezTo>
                  <a:pt x="55232" y="12488"/>
                  <a:pt x="55188" y="12436"/>
                  <a:pt x="55175" y="12370"/>
                </a:cubicBezTo>
                <a:cubicBezTo>
                  <a:pt x="55165" y="12313"/>
                  <a:pt x="55176" y="12276"/>
                  <a:pt x="55202" y="12276"/>
                </a:cubicBezTo>
                <a:cubicBezTo>
                  <a:pt x="55207" y="12276"/>
                  <a:pt x="55212" y="12277"/>
                  <a:pt x="55217" y="12279"/>
                </a:cubicBezTo>
                <a:cubicBezTo>
                  <a:pt x="55222" y="12282"/>
                  <a:pt x="55227" y="12283"/>
                  <a:pt x="55231" y="12283"/>
                </a:cubicBezTo>
                <a:cubicBezTo>
                  <a:pt x="55255" y="12283"/>
                  <a:pt x="55263" y="12245"/>
                  <a:pt x="55248" y="12185"/>
                </a:cubicBezTo>
                <a:cubicBezTo>
                  <a:pt x="55230" y="12120"/>
                  <a:pt x="55184" y="12062"/>
                  <a:pt x="55148" y="12062"/>
                </a:cubicBezTo>
                <a:cubicBezTo>
                  <a:pt x="55111" y="12062"/>
                  <a:pt x="55097" y="12048"/>
                  <a:pt x="55120" y="12032"/>
                </a:cubicBezTo>
                <a:cubicBezTo>
                  <a:pt x="55142" y="12015"/>
                  <a:pt x="55120" y="11971"/>
                  <a:pt x="55063" y="11930"/>
                </a:cubicBezTo>
                <a:cubicBezTo>
                  <a:pt x="55008" y="11888"/>
                  <a:pt x="54969" y="11823"/>
                  <a:pt x="54972" y="11777"/>
                </a:cubicBezTo>
                <a:cubicBezTo>
                  <a:pt x="54975" y="11746"/>
                  <a:pt x="54981" y="11730"/>
                  <a:pt x="54989" y="11730"/>
                </a:cubicBezTo>
                <a:cubicBezTo>
                  <a:pt x="54995" y="11730"/>
                  <a:pt x="55003" y="11738"/>
                  <a:pt x="55011" y="11754"/>
                </a:cubicBezTo>
                <a:cubicBezTo>
                  <a:pt x="55033" y="11796"/>
                  <a:pt x="55062" y="11816"/>
                  <a:pt x="55087" y="11816"/>
                </a:cubicBezTo>
                <a:cubicBezTo>
                  <a:pt x="55117" y="11816"/>
                  <a:pt x="55140" y="11786"/>
                  <a:pt x="55133" y="11732"/>
                </a:cubicBezTo>
                <a:cubicBezTo>
                  <a:pt x="55114" y="11594"/>
                  <a:pt x="55030" y="11463"/>
                  <a:pt x="54897" y="11362"/>
                </a:cubicBezTo>
                <a:cubicBezTo>
                  <a:pt x="54753" y="11253"/>
                  <a:pt x="54733" y="11139"/>
                  <a:pt x="54853" y="11103"/>
                </a:cubicBezTo>
                <a:cubicBezTo>
                  <a:pt x="54903" y="11087"/>
                  <a:pt x="54908" y="11077"/>
                  <a:pt x="54863" y="11074"/>
                </a:cubicBezTo>
                <a:cubicBezTo>
                  <a:pt x="54818" y="11071"/>
                  <a:pt x="54800" y="11001"/>
                  <a:pt x="54815" y="10896"/>
                </a:cubicBezTo>
                <a:cubicBezTo>
                  <a:pt x="54836" y="10759"/>
                  <a:pt x="54817" y="10723"/>
                  <a:pt x="54724" y="10723"/>
                </a:cubicBezTo>
                <a:cubicBezTo>
                  <a:pt x="54636" y="10723"/>
                  <a:pt x="54630" y="10713"/>
                  <a:pt x="54696" y="10681"/>
                </a:cubicBezTo>
                <a:cubicBezTo>
                  <a:pt x="54770" y="10644"/>
                  <a:pt x="54770" y="10633"/>
                  <a:pt x="54696" y="10610"/>
                </a:cubicBezTo>
                <a:cubicBezTo>
                  <a:pt x="54621" y="10586"/>
                  <a:pt x="54624" y="10581"/>
                  <a:pt x="54699" y="10577"/>
                </a:cubicBezTo>
                <a:cubicBezTo>
                  <a:pt x="54769" y="10572"/>
                  <a:pt x="54762" y="10548"/>
                  <a:pt x="54672" y="10472"/>
                </a:cubicBezTo>
                <a:cubicBezTo>
                  <a:pt x="54559" y="10378"/>
                  <a:pt x="54559" y="10372"/>
                  <a:pt x="54678" y="10372"/>
                </a:cubicBezTo>
                <a:cubicBezTo>
                  <a:pt x="54797" y="10372"/>
                  <a:pt x="54797" y="10369"/>
                  <a:pt x="54684" y="10305"/>
                </a:cubicBezTo>
                <a:cubicBezTo>
                  <a:pt x="54609" y="10260"/>
                  <a:pt x="54590" y="10223"/>
                  <a:pt x="54633" y="10202"/>
                </a:cubicBezTo>
                <a:cubicBezTo>
                  <a:pt x="54672" y="10184"/>
                  <a:pt x="54703" y="10144"/>
                  <a:pt x="54703" y="10110"/>
                </a:cubicBezTo>
                <a:cubicBezTo>
                  <a:pt x="54703" y="10089"/>
                  <a:pt x="54700" y="10078"/>
                  <a:pt x="54692" y="10078"/>
                </a:cubicBezTo>
                <a:cubicBezTo>
                  <a:pt x="54684" y="10078"/>
                  <a:pt x="54673" y="10088"/>
                  <a:pt x="54656" y="10108"/>
                </a:cubicBezTo>
                <a:cubicBezTo>
                  <a:pt x="54639" y="10128"/>
                  <a:pt x="54623" y="10138"/>
                  <a:pt x="54603" y="10138"/>
                </a:cubicBezTo>
                <a:cubicBezTo>
                  <a:pt x="54584" y="10138"/>
                  <a:pt x="54561" y="10127"/>
                  <a:pt x="54530" y="10104"/>
                </a:cubicBezTo>
                <a:cubicBezTo>
                  <a:pt x="54471" y="10056"/>
                  <a:pt x="54487" y="10028"/>
                  <a:pt x="54605" y="9978"/>
                </a:cubicBezTo>
                <a:cubicBezTo>
                  <a:pt x="54693" y="9941"/>
                  <a:pt x="54744" y="9884"/>
                  <a:pt x="54724" y="9847"/>
                </a:cubicBezTo>
                <a:cubicBezTo>
                  <a:pt x="54710" y="9820"/>
                  <a:pt x="54682" y="9804"/>
                  <a:pt x="54653" y="9804"/>
                </a:cubicBezTo>
                <a:cubicBezTo>
                  <a:pt x="54642" y="9804"/>
                  <a:pt x="54632" y="9806"/>
                  <a:pt x="54621" y="9811"/>
                </a:cubicBezTo>
                <a:cubicBezTo>
                  <a:pt x="54610" y="9816"/>
                  <a:pt x="54601" y="9819"/>
                  <a:pt x="54594" y="9819"/>
                </a:cubicBezTo>
                <a:cubicBezTo>
                  <a:pt x="54575" y="9819"/>
                  <a:pt x="54574" y="9798"/>
                  <a:pt x="54593" y="9760"/>
                </a:cubicBezTo>
                <a:cubicBezTo>
                  <a:pt x="54615" y="9713"/>
                  <a:pt x="54606" y="9677"/>
                  <a:pt x="54570" y="9677"/>
                </a:cubicBezTo>
                <a:cubicBezTo>
                  <a:pt x="54539" y="9677"/>
                  <a:pt x="54511" y="9699"/>
                  <a:pt x="54508" y="9732"/>
                </a:cubicBezTo>
                <a:cubicBezTo>
                  <a:pt x="54508" y="9751"/>
                  <a:pt x="54493" y="9762"/>
                  <a:pt x="54474" y="9762"/>
                </a:cubicBezTo>
                <a:cubicBezTo>
                  <a:pt x="54464" y="9762"/>
                  <a:pt x="54453" y="9760"/>
                  <a:pt x="54442" y="9754"/>
                </a:cubicBezTo>
                <a:cubicBezTo>
                  <a:pt x="54405" y="9737"/>
                  <a:pt x="54393" y="9702"/>
                  <a:pt x="54414" y="9674"/>
                </a:cubicBezTo>
                <a:cubicBezTo>
                  <a:pt x="54435" y="9646"/>
                  <a:pt x="54417" y="9592"/>
                  <a:pt x="54376" y="9554"/>
                </a:cubicBezTo>
                <a:cubicBezTo>
                  <a:pt x="54333" y="9513"/>
                  <a:pt x="54318" y="9422"/>
                  <a:pt x="54342" y="9337"/>
                </a:cubicBezTo>
                <a:cubicBezTo>
                  <a:pt x="54366" y="9252"/>
                  <a:pt x="54354" y="9177"/>
                  <a:pt x="54314" y="9159"/>
                </a:cubicBezTo>
                <a:cubicBezTo>
                  <a:pt x="54302" y="9154"/>
                  <a:pt x="54290" y="9151"/>
                  <a:pt x="54281" y="9151"/>
                </a:cubicBezTo>
                <a:cubicBezTo>
                  <a:pt x="54259" y="9151"/>
                  <a:pt x="54245" y="9165"/>
                  <a:pt x="54245" y="9187"/>
                </a:cubicBezTo>
                <a:cubicBezTo>
                  <a:pt x="54245" y="9211"/>
                  <a:pt x="54235" y="9224"/>
                  <a:pt x="54222" y="9224"/>
                </a:cubicBezTo>
                <a:cubicBezTo>
                  <a:pt x="54216" y="9224"/>
                  <a:pt x="54210" y="9222"/>
                  <a:pt x="54203" y="9217"/>
                </a:cubicBezTo>
                <a:cubicBezTo>
                  <a:pt x="54182" y="9202"/>
                  <a:pt x="54187" y="9162"/>
                  <a:pt x="54218" y="9123"/>
                </a:cubicBezTo>
                <a:cubicBezTo>
                  <a:pt x="54282" y="9047"/>
                  <a:pt x="54305" y="8886"/>
                  <a:pt x="54251" y="8884"/>
                </a:cubicBezTo>
                <a:cubicBezTo>
                  <a:pt x="54230" y="8883"/>
                  <a:pt x="54160" y="8852"/>
                  <a:pt x="54097" y="8816"/>
                </a:cubicBezTo>
                <a:cubicBezTo>
                  <a:pt x="54002" y="8762"/>
                  <a:pt x="53993" y="8726"/>
                  <a:pt x="54048" y="8617"/>
                </a:cubicBezTo>
                <a:cubicBezTo>
                  <a:pt x="54088" y="8538"/>
                  <a:pt x="54070" y="8484"/>
                  <a:pt x="54033" y="8484"/>
                </a:cubicBezTo>
                <a:cubicBezTo>
                  <a:pt x="54011" y="8484"/>
                  <a:pt x="53981" y="8504"/>
                  <a:pt x="53954" y="8550"/>
                </a:cubicBezTo>
                <a:cubicBezTo>
                  <a:pt x="53949" y="8559"/>
                  <a:pt x="53946" y="8563"/>
                  <a:pt x="53944" y="8563"/>
                </a:cubicBezTo>
                <a:cubicBezTo>
                  <a:pt x="53938" y="8563"/>
                  <a:pt x="53944" y="8528"/>
                  <a:pt x="53960" y="8468"/>
                </a:cubicBezTo>
                <a:cubicBezTo>
                  <a:pt x="53983" y="8389"/>
                  <a:pt x="53981" y="8352"/>
                  <a:pt x="53953" y="8352"/>
                </a:cubicBezTo>
                <a:cubicBezTo>
                  <a:pt x="53946" y="8352"/>
                  <a:pt x="53937" y="8354"/>
                  <a:pt x="53926" y="8359"/>
                </a:cubicBezTo>
                <a:cubicBezTo>
                  <a:pt x="53910" y="8367"/>
                  <a:pt x="53898" y="8370"/>
                  <a:pt x="53890" y="8370"/>
                </a:cubicBezTo>
                <a:cubicBezTo>
                  <a:pt x="53871" y="8370"/>
                  <a:pt x="53873" y="8352"/>
                  <a:pt x="53892" y="8316"/>
                </a:cubicBezTo>
                <a:cubicBezTo>
                  <a:pt x="53914" y="8274"/>
                  <a:pt x="53900" y="8238"/>
                  <a:pt x="53863" y="8238"/>
                </a:cubicBezTo>
                <a:cubicBezTo>
                  <a:pt x="53826" y="8238"/>
                  <a:pt x="53802" y="8183"/>
                  <a:pt x="53812" y="8110"/>
                </a:cubicBezTo>
                <a:cubicBezTo>
                  <a:pt x="53823" y="8036"/>
                  <a:pt x="53813" y="8005"/>
                  <a:pt x="53775" y="8005"/>
                </a:cubicBezTo>
                <a:cubicBezTo>
                  <a:pt x="53765" y="8005"/>
                  <a:pt x="53753" y="8007"/>
                  <a:pt x="53738" y="8011"/>
                </a:cubicBezTo>
                <a:cubicBezTo>
                  <a:pt x="53722" y="8016"/>
                  <a:pt x="53708" y="8019"/>
                  <a:pt x="53697" y="8019"/>
                </a:cubicBezTo>
                <a:cubicBezTo>
                  <a:pt x="53676" y="8019"/>
                  <a:pt x="53669" y="8009"/>
                  <a:pt x="53683" y="7992"/>
                </a:cubicBezTo>
                <a:cubicBezTo>
                  <a:pt x="53703" y="7968"/>
                  <a:pt x="53692" y="7932"/>
                  <a:pt x="53654" y="7914"/>
                </a:cubicBezTo>
                <a:cubicBezTo>
                  <a:pt x="53615" y="7897"/>
                  <a:pt x="53589" y="7840"/>
                  <a:pt x="53589" y="7788"/>
                </a:cubicBezTo>
                <a:cubicBezTo>
                  <a:pt x="53587" y="7734"/>
                  <a:pt x="53544" y="7691"/>
                  <a:pt x="53492" y="7691"/>
                </a:cubicBezTo>
                <a:cubicBezTo>
                  <a:pt x="53417" y="7691"/>
                  <a:pt x="53408" y="7662"/>
                  <a:pt x="53456" y="7567"/>
                </a:cubicBezTo>
                <a:cubicBezTo>
                  <a:pt x="53505" y="7473"/>
                  <a:pt x="53496" y="7444"/>
                  <a:pt x="53421" y="7444"/>
                </a:cubicBezTo>
                <a:cubicBezTo>
                  <a:pt x="53360" y="7444"/>
                  <a:pt x="53324" y="7397"/>
                  <a:pt x="53324" y="7316"/>
                </a:cubicBezTo>
                <a:cubicBezTo>
                  <a:pt x="53324" y="7255"/>
                  <a:pt x="53304" y="7216"/>
                  <a:pt x="53275" y="7216"/>
                </a:cubicBezTo>
                <a:cubicBezTo>
                  <a:pt x="53269" y="7216"/>
                  <a:pt x="53264" y="7217"/>
                  <a:pt x="53259" y="7219"/>
                </a:cubicBezTo>
                <a:cubicBezTo>
                  <a:pt x="53252" y="7222"/>
                  <a:pt x="53246" y="7224"/>
                  <a:pt x="53240" y="7224"/>
                </a:cubicBezTo>
                <a:cubicBezTo>
                  <a:pt x="53213" y="7224"/>
                  <a:pt x="53193" y="7192"/>
                  <a:pt x="53193" y="7146"/>
                </a:cubicBezTo>
                <a:cubicBezTo>
                  <a:pt x="53193" y="7098"/>
                  <a:pt x="53173" y="7066"/>
                  <a:pt x="53146" y="7066"/>
                </a:cubicBezTo>
                <a:cubicBezTo>
                  <a:pt x="53141" y="7066"/>
                  <a:pt x="53136" y="7067"/>
                  <a:pt x="53130" y="7070"/>
                </a:cubicBezTo>
                <a:cubicBezTo>
                  <a:pt x="53126" y="7072"/>
                  <a:pt x="53122" y="7073"/>
                  <a:pt x="53118" y="7073"/>
                </a:cubicBezTo>
                <a:cubicBezTo>
                  <a:pt x="53091" y="7073"/>
                  <a:pt x="53074" y="7028"/>
                  <a:pt x="53080" y="6961"/>
                </a:cubicBezTo>
                <a:cubicBezTo>
                  <a:pt x="53088" y="6866"/>
                  <a:pt x="53075" y="6836"/>
                  <a:pt x="53002" y="6836"/>
                </a:cubicBezTo>
                <a:cubicBezTo>
                  <a:pt x="52988" y="6836"/>
                  <a:pt x="52973" y="6837"/>
                  <a:pt x="52954" y="6839"/>
                </a:cubicBezTo>
                <a:cubicBezTo>
                  <a:pt x="52939" y="6840"/>
                  <a:pt x="52926" y="6841"/>
                  <a:pt x="52914" y="6841"/>
                </a:cubicBezTo>
                <a:cubicBezTo>
                  <a:pt x="52835" y="6841"/>
                  <a:pt x="52817" y="6808"/>
                  <a:pt x="52817" y="6701"/>
                </a:cubicBezTo>
                <a:cubicBezTo>
                  <a:pt x="52817" y="6612"/>
                  <a:pt x="52759" y="6509"/>
                  <a:pt x="52675" y="6448"/>
                </a:cubicBezTo>
                <a:cubicBezTo>
                  <a:pt x="52601" y="6394"/>
                  <a:pt x="52535" y="6324"/>
                  <a:pt x="52535" y="6298"/>
                </a:cubicBezTo>
                <a:cubicBezTo>
                  <a:pt x="52535" y="6247"/>
                  <a:pt x="51757" y="5653"/>
                  <a:pt x="51690" y="5653"/>
                </a:cubicBezTo>
                <a:cubicBezTo>
                  <a:pt x="51689" y="5653"/>
                  <a:pt x="51688" y="5653"/>
                  <a:pt x="51687" y="5654"/>
                </a:cubicBezTo>
                <a:cubicBezTo>
                  <a:pt x="51687" y="5654"/>
                  <a:pt x="51686" y="5654"/>
                  <a:pt x="51685" y="5654"/>
                </a:cubicBezTo>
                <a:cubicBezTo>
                  <a:pt x="51667" y="5654"/>
                  <a:pt x="51579" y="5604"/>
                  <a:pt x="51478" y="5534"/>
                </a:cubicBezTo>
                <a:cubicBezTo>
                  <a:pt x="51371" y="5463"/>
                  <a:pt x="51261" y="5404"/>
                  <a:pt x="51228" y="5404"/>
                </a:cubicBezTo>
                <a:cubicBezTo>
                  <a:pt x="51193" y="5404"/>
                  <a:pt x="51131" y="5372"/>
                  <a:pt x="51083" y="5328"/>
                </a:cubicBezTo>
                <a:cubicBezTo>
                  <a:pt x="51045" y="5295"/>
                  <a:pt x="50990" y="5274"/>
                  <a:pt x="50943" y="5274"/>
                </a:cubicBezTo>
                <a:cubicBezTo>
                  <a:pt x="50930" y="5274"/>
                  <a:pt x="50918" y="5276"/>
                  <a:pt x="50907" y="5279"/>
                </a:cubicBezTo>
                <a:cubicBezTo>
                  <a:pt x="50890" y="5284"/>
                  <a:pt x="50876" y="5286"/>
                  <a:pt x="50865" y="5286"/>
                </a:cubicBezTo>
                <a:cubicBezTo>
                  <a:pt x="50845" y="5286"/>
                  <a:pt x="50839" y="5278"/>
                  <a:pt x="50852" y="5263"/>
                </a:cubicBezTo>
                <a:cubicBezTo>
                  <a:pt x="50895" y="5210"/>
                  <a:pt x="50290" y="5023"/>
                  <a:pt x="50105" y="5023"/>
                </a:cubicBezTo>
                <a:cubicBezTo>
                  <a:pt x="50091" y="5023"/>
                  <a:pt x="50079" y="5024"/>
                  <a:pt x="50070" y="5027"/>
                </a:cubicBezTo>
                <a:cubicBezTo>
                  <a:pt x="50056" y="5030"/>
                  <a:pt x="50042" y="5031"/>
                  <a:pt x="50028" y="5031"/>
                </a:cubicBezTo>
                <a:cubicBezTo>
                  <a:pt x="49983" y="5031"/>
                  <a:pt x="49939" y="5017"/>
                  <a:pt x="49904" y="4988"/>
                </a:cubicBezTo>
                <a:cubicBezTo>
                  <a:pt x="49865" y="4952"/>
                  <a:pt x="49700" y="4906"/>
                  <a:pt x="49543" y="4888"/>
                </a:cubicBezTo>
                <a:cubicBezTo>
                  <a:pt x="49386" y="4870"/>
                  <a:pt x="49239" y="4822"/>
                  <a:pt x="49219" y="4784"/>
                </a:cubicBezTo>
                <a:cubicBezTo>
                  <a:pt x="49205" y="4754"/>
                  <a:pt x="49166" y="4740"/>
                  <a:pt x="49119" y="4740"/>
                </a:cubicBezTo>
                <a:cubicBezTo>
                  <a:pt x="49046" y="4740"/>
                  <a:pt x="48952" y="4774"/>
                  <a:pt x="48897" y="4831"/>
                </a:cubicBezTo>
                <a:cubicBezTo>
                  <a:pt x="48891" y="4838"/>
                  <a:pt x="48882" y="4840"/>
                  <a:pt x="48871" y="4840"/>
                </a:cubicBezTo>
                <a:cubicBezTo>
                  <a:pt x="48744" y="4840"/>
                  <a:pt x="48307" y="4472"/>
                  <a:pt x="48334" y="4372"/>
                </a:cubicBezTo>
                <a:cubicBezTo>
                  <a:pt x="48348" y="4327"/>
                  <a:pt x="48286" y="4235"/>
                  <a:pt x="48204" y="4176"/>
                </a:cubicBezTo>
                <a:cubicBezTo>
                  <a:pt x="48124" y="4117"/>
                  <a:pt x="48064" y="4046"/>
                  <a:pt x="48079" y="4027"/>
                </a:cubicBezTo>
                <a:cubicBezTo>
                  <a:pt x="48094" y="4006"/>
                  <a:pt x="48039" y="3890"/>
                  <a:pt x="47954" y="3766"/>
                </a:cubicBezTo>
                <a:cubicBezTo>
                  <a:pt x="47712" y="3417"/>
                  <a:pt x="47593" y="3200"/>
                  <a:pt x="47613" y="3151"/>
                </a:cubicBezTo>
                <a:cubicBezTo>
                  <a:pt x="47622" y="3127"/>
                  <a:pt x="47563" y="3088"/>
                  <a:pt x="47481" y="3066"/>
                </a:cubicBezTo>
                <a:cubicBezTo>
                  <a:pt x="47399" y="3044"/>
                  <a:pt x="47330" y="2997"/>
                  <a:pt x="47330" y="2966"/>
                </a:cubicBezTo>
                <a:cubicBezTo>
                  <a:pt x="47330" y="2944"/>
                  <a:pt x="47354" y="2930"/>
                  <a:pt x="47386" y="2930"/>
                </a:cubicBezTo>
                <a:cubicBezTo>
                  <a:pt x="47398" y="2930"/>
                  <a:pt x="47411" y="2932"/>
                  <a:pt x="47424" y="2936"/>
                </a:cubicBezTo>
                <a:cubicBezTo>
                  <a:pt x="47440" y="2940"/>
                  <a:pt x="47453" y="2943"/>
                  <a:pt x="47464" y="2943"/>
                </a:cubicBezTo>
                <a:cubicBezTo>
                  <a:pt x="47498" y="2943"/>
                  <a:pt x="47503" y="2919"/>
                  <a:pt x="47484" y="2865"/>
                </a:cubicBezTo>
                <a:cubicBezTo>
                  <a:pt x="47468" y="2820"/>
                  <a:pt x="47451" y="2798"/>
                  <a:pt x="47428" y="2798"/>
                </a:cubicBezTo>
                <a:cubicBezTo>
                  <a:pt x="47415" y="2798"/>
                  <a:pt x="47399" y="2806"/>
                  <a:pt x="47381" y="2820"/>
                </a:cubicBezTo>
                <a:cubicBezTo>
                  <a:pt x="47332" y="2856"/>
                  <a:pt x="47288" y="2873"/>
                  <a:pt x="47261" y="2873"/>
                </a:cubicBezTo>
                <a:cubicBezTo>
                  <a:pt x="47224" y="2873"/>
                  <a:pt x="47219" y="2843"/>
                  <a:pt x="47275" y="2791"/>
                </a:cubicBezTo>
                <a:cubicBezTo>
                  <a:pt x="47328" y="2743"/>
                  <a:pt x="47345" y="2723"/>
                  <a:pt x="47321" y="2723"/>
                </a:cubicBezTo>
                <a:cubicBezTo>
                  <a:pt x="47309" y="2723"/>
                  <a:pt x="47286" y="2729"/>
                  <a:pt x="47252" y="2738"/>
                </a:cubicBezTo>
                <a:cubicBezTo>
                  <a:pt x="47228" y="2744"/>
                  <a:pt x="47208" y="2747"/>
                  <a:pt x="47192" y="2747"/>
                </a:cubicBezTo>
                <a:cubicBezTo>
                  <a:pt x="47159" y="2747"/>
                  <a:pt x="47145" y="2734"/>
                  <a:pt x="47151" y="2708"/>
                </a:cubicBezTo>
                <a:cubicBezTo>
                  <a:pt x="47159" y="2681"/>
                  <a:pt x="47137" y="2660"/>
                  <a:pt x="47102" y="2660"/>
                </a:cubicBezTo>
                <a:cubicBezTo>
                  <a:pt x="47097" y="2660"/>
                  <a:pt x="47091" y="2661"/>
                  <a:pt x="47085" y="2662"/>
                </a:cubicBezTo>
                <a:cubicBezTo>
                  <a:pt x="47068" y="2664"/>
                  <a:pt x="47054" y="2665"/>
                  <a:pt x="47043" y="2665"/>
                </a:cubicBezTo>
                <a:cubicBezTo>
                  <a:pt x="46983" y="2665"/>
                  <a:pt x="47005" y="2630"/>
                  <a:pt x="47111" y="2550"/>
                </a:cubicBezTo>
                <a:cubicBezTo>
                  <a:pt x="47205" y="2480"/>
                  <a:pt x="47199" y="2471"/>
                  <a:pt x="47042" y="2426"/>
                </a:cubicBezTo>
                <a:cubicBezTo>
                  <a:pt x="46948" y="2400"/>
                  <a:pt x="46872" y="2365"/>
                  <a:pt x="46872" y="2348"/>
                </a:cubicBezTo>
                <a:cubicBezTo>
                  <a:pt x="46872" y="2339"/>
                  <a:pt x="46879" y="2334"/>
                  <a:pt x="46891" y="2334"/>
                </a:cubicBezTo>
                <a:cubicBezTo>
                  <a:pt x="46902" y="2334"/>
                  <a:pt x="46917" y="2338"/>
                  <a:pt x="46934" y="2345"/>
                </a:cubicBezTo>
                <a:cubicBezTo>
                  <a:pt x="46945" y="2349"/>
                  <a:pt x="46956" y="2351"/>
                  <a:pt x="46967" y="2351"/>
                </a:cubicBezTo>
                <a:cubicBezTo>
                  <a:pt x="46997" y="2351"/>
                  <a:pt x="47026" y="2338"/>
                  <a:pt x="47045" y="2312"/>
                </a:cubicBezTo>
                <a:cubicBezTo>
                  <a:pt x="47062" y="2290"/>
                  <a:pt x="47067" y="2277"/>
                  <a:pt x="47060" y="2277"/>
                </a:cubicBezTo>
                <a:cubicBezTo>
                  <a:pt x="47056" y="2277"/>
                  <a:pt x="47050" y="2279"/>
                  <a:pt x="47042" y="2286"/>
                </a:cubicBezTo>
                <a:cubicBezTo>
                  <a:pt x="47029" y="2294"/>
                  <a:pt x="47011" y="2298"/>
                  <a:pt x="46989" y="2298"/>
                </a:cubicBezTo>
                <a:cubicBezTo>
                  <a:pt x="46895" y="2298"/>
                  <a:pt x="46740" y="2229"/>
                  <a:pt x="46740" y="2171"/>
                </a:cubicBezTo>
                <a:cubicBezTo>
                  <a:pt x="46740" y="2153"/>
                  <a:pt x="46755" y="2143"/>
                  <a:pt x="46777" y="2143"/>
                </a:cubicBezTo>
                <a:cubicBezTo>
                  <a:pt x="46790" y="2143"/>
                  <a:pt x="46806" y="2147"/>
                  <a:pt x="46823" y="2154"/>
                </a:cubicBezTo>
                <a:cubicBezTo>
                  <a:pt x="46830" y="2157"/>
                  <a:pt x="46834" y="2159"/>
                  <a:pt x="46837" y="2159"/>
                </a:cubicBezTo>
                <a:cubicBezTo>
                  <a:pt x="46850" y="2159"/>
                  <a:pt x="46805" y="2119"/>
                  <a:pt x="46715" y="2054"/>
                </a:cubicBezTo>
                <a:cubicBezTo>
                  <a:pt x="46527" y="1920"/>
                  <a:pt x="46527" y="1920"/>
                  <a:pt x="46649" y="1814"/>
                </a:cubicBezTo>
                <a:cubicBezTo>
                  <a:pt x="46712" y="1759"/>
                  <a:pt x="46739" y="1734"/>
                  <a:pt x="46731" y="1734"/>
                </a:cubicBezTo>
                <a:cubicBezTo>
                  <a:pt x="46725" y="1734"/>
                  <a:pt x="46699" y="1748"/>
                  <a:pt x="46655" y="1774"/>
                </a:cubicBezTo>
                <a:cubicBezTo>
                  <a:pt x="46610" y="1800"/>
                  <a:pt x="46583" y="1813"/>
                  <a:pt x="46571" y="1813"/>
                </a:cubicBezTo>
                <a:cubicBezTo>
                  <a:pt x="46557" y="1813"/>
                  <a:pt x="46564" y="1794"/>
                  <a:pt x="46584" y="1754"/>
                </a:cubicBezTo>
                <a:cubicBezTo>
                  <a:pt x="46610" y="1703"/>
                  <a:pt x="46602" y="1682"/>
                  <a:pt x="46549" y="1682"/>
                </a:cubicBezTo>
                <a:cubicBezTo>
                  <a:pt x="46536" y="1682"/>
                  <a:pt x="46520" y="1683"/>
                  <a:pt x="46502" y="1686"/>
                </a:cubicBezTo>
                <a:cubicBezTo>
                  <a:pt x="46488" y="1688"/>
                  <a:pt x="46476" y="1689"/>
                  <a:pt x="46464" y="1689"/>
                </a:cubicBezTo>
                <a:cubicBezTo>
                  <a:pt x="46403" y="1689"/>
                  <a:pt x="46376" y="1660"/>
                  <a:pt x="46376" y="1596"/>
                </a:cubicBezTo>
                <a:cubicBezTo>
                  <a:pt x="46376" y="1539"/>
                  <a:pt x="46323" y="1445"/>
                  <a:pt x="46261" y="1395"/>
                </a:cubicBezTo>
                <a:cubicBezTo>
                  <a:pt x="46199" y="1344"/>
                  <a:pt x="46167" y="1281"/>
                  <a:pt x="46196" y="1257"/>
                </a:cubicBezTo>
                <a:cubicBezTo>
                  <a:pt x="46203" y="1251"/>
                  <a:pt x="46204" y="1248"/>
                  <a:pt x="46200" y="1248"/>
                </a:cubicBezTo>
                <a:cubicBezTo>
                  <a:pt x="46188" y="1248"/>
                  <a:pt x="46137" y="1269"/>
                  <a:pt x="46063" y="1305"/>
                </a:cubicBezTo>
                <a:cubicBezTo>
                  <a:pt x="45993" y="1340"/>
                  <a:pt x="45945" y="1358"/>
                  <a:pt x="45914" y="1358"/>
                </a:cubicBezTo>
                <a:cubicBezTo>
                  <a:pt x="45874" y="1358"/>
                  <a:pt x="45866" y="1326"/>
                  <a:pt x="45882" y="1262"/>
                </a:cubicBezTo>
                <a:cubicBezTo>
                  <a:pt x="45888" y="1237"/>
                  <a:pt x="45802" y="1144"/>
                  <a:pt x="45684" y="1054"/>
                </a:cubicBezTo>
                <a:cubicBezTo>
                  <a:pt x="45568" y="965"/>
                  <a:pt x="45491" y="871"/>
                  <a:pt x="45515" y="844"/>
                </a:cubicBezTo>
                <a:cubicBezTo>
                  <a:pt x="45538" y="816"/>
                  <a:pt x="45499" y="783"/>
                  <a:pt x="45424" y="768"/>
                </a:cubicBezTo>
                <a:cubicBezTo>
                  <a:pt x="45408" y="765"/>
                  <a:pt x="45391" y="763"/>
                  <a:pt x="45375" y="763"/>
                </a:cubicBezTo>
                <a:cubicBezTo>
                  <a:pt x="45316" y="763"/>
                  <a:pt x="45263" y="783"/>
                  <a:pt x="45239" y="816"/>
                </a:cubicBezTo>
                <a:cubicBezTo>
                  <a:pt x="45223" y="837"/>
                  <a:pt x="45207" y="849"/>
                  <a:pt x="45183" y="849"/>
                </a:cubicBezTo>
                <a:cubicBezTo>
                  <a:pt x="45143" y="849"/>
                  <a:pt x="45083" y="814"/>
                  <a:pt x="44975" y="737"/>
                </a:cubicBezTo>
                <a:cubicBezTo>
                  <a:pt x="44863" y="656"/>
                  <a:pt x="44784" y="586"/>
                  <a:pt x="44806" y="586"/>
                </a:cubicBezTo>
                <a:cubicBezTo>
                  <a:pt x="44827" y="586"/>
                  <a:pt x="44811" y="553"/>
                  <a:pt x="44766" y="510"/>
                </a:cubicBezTo>
                <a:cubicBezTo>
                  <a:pt x="44723" y="471"/>
                  <a:pt x="44660" y="441"/>
                  <a:pt x="44617" y="441"/>
                </a:cubicBezTo>
                <a:cubicBezTo>
                  <a:pt x="44614" y="441"/>
                  <a:pt x="44611" y="441"/>
                  <a:pt x="44608" y="441"/>
                </a:cubicBezTo>
                <a:cubicBezTo>
                  <a:pt x="44577" y="444"/>
                  <a:pt x="44550" y="446"/>
                  <a:pt x="44526" y="446"/>
                </a:cubicBezTo>
                <a:cubicBezTo>
                  <a:pt x="44413" y="446"/>
                  <a:pt x="44371" y="413"/>
                  <a:pt x="44371" y="335"/>
                </a:cubicBezTo>
                <a:cubicBezTo>
                  <a:pt x="44371" y="229"/>
                  <a:pt x="44169" y="76"/>
                  <a:pt x="44007" y="58"/>
                </a:cubicBezTo>
                <a:cubicBezTo>
                  <a:pt x="44001" y="57"/>
                  <a:pt x="43995" y="57"/>
                  <a:pt x="43990" y="57"/>
                </a:cubicBezTo>
                <a:cubicBezTo>
                  <a:pt x="43935" y="57"/>
                  <a:pt x="43909" y="91"/>
                  <a:pt x="43914" y="155"/>
                </a:cubicBezTo>
                <a:cubicBezTo>
                  <a:pt x="43916" y="198"/>
                  <a:pt x="43925" y="222"/>
                  <a:pt x="43936" y="222"/>
                </a:cubicBezTo>
                <a:cubicBezTo>
                  <a:pt x="43940" y="222"/>
                  <a:pt x="43946" y="217"/>
                  <a:pt x="43951" y="207"/>
                </a:cubicBezTo>
                <a:cubicBezTo>
                  <a:pt x="43964" y="184"/>
                  <a:pt x="44005" y="170"/>
                  <a:pt x="44054" y="170"/>
                </a:cubicBezTo>
                <a:cubicBezTo>
                  <a:pt x="44071" y="170"/>
                  <a:pt x="44090" y="172"/>
                  <a:pt x="44108" y="175"/>
                </a:cubicBezTo>
                <a:cubicBezTo>
                  <a:pt x="44320" y="217"/>
                  <a:pt x="44251" y="272"/>
                  <a:pt x="43975" y="280"/>
                </a:cubicBezTo>
                <a:cubicBezTo>
                  <a:pt x="43962" y="280"/>
                  <a:pt x="43949" y="281"/>
                  <a:pt x="43937" y="281"/>
                </a:cubicBezTo>
                <a:cubicBezTo>
                  <a:pt x="43811" y="281"/>
                  <a:pt x="43713" y="261"/>
                  <a:pt x="43713" y="235"/>
                </a:cubicBezTo>
                <a:cubicBezTo>
                  <a:pt x="43713" y="215"/>
                  <a:pt x="43725" y="203"/>
                  <a:pt x="43742" y="203"/>
                </a:cubicBezTo>
                <a:cubicBezTo>
                  <a:pt x="43749" y="203"/>
                  <a:pt x="43758" y="205"/>
                  <a:pt x="43766" y="210"/>
                </a:cubicBezTo>
                <a:cubicBezTo>
                  <a:pt x="43772" y="213"/>
                  <a:pt x="43778" y="214"/>
                  <a:pt x="43783" y="214"/>
                </a:cubicBezTo>
                <a:cubicBezTo>
                  <a:pt x="43804" y="214"/>
                  <a:pt x="43819" y="195"/>
                  <a:pt x="43819" y="165"/>
                </a:cubicBezTo>
                <a:cubicBezTo>
                  <a:pt x="43819" y="124"/>
                  <a:pt x="43776" y="106"/>
                  <a:pt x="43669" y="106"/>
                </a:cubicBezTo>
                <a:cubicBezTo>
                  <a:pt x="43640" y="106"/>
                  <a:pt x="43607" y="107"/>
                  <a:pt x="43568" y="110"/>
                </a:cubicBezTo>
                <a:cubicBezTo>
                  <a:pt x="43525" y="113"/>
                  <a:pt x="43489" y="114"/>
                  <a:pt x="43459" y="114"/>
                </a:cubicBezTo>
                <a:cubicBezTo>
                  <a:pt x="43352" y="114"/>
                  <a:pt x="43317" y="95"/>
                  <a:pt x="43317" y="46"/>
                </a:cubicBezTo>
                <a:cubicBezTo>
                  <a:pt x="43317" y="16"/>
                  <a:pt x="43311" y="0"/>
                  <a:pt x="4329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9" name="Google Shape;339;p15"/>
          <p:cNvGrpSpPr/>
          <p:nvPr/>
        </p:nvGrpSpPr>
        <p:grpSpPr>
          <a:xfrm flipH="1">
            <a:off x="182466" y="3107640"/>
            <a:ext cx="1073250" cy="890360"/>
            <a:chOff x="5410175" y="3441575"/>
            <a:chExt cx="873200" cy="724400"/>
          </a:xfrm>
        </p:grpSpPr>
        <p:sp>
          <p:nvSpPr>
            <p:cNvPr id="340" name="Google Shape;340;p15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1_1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6"/>
          <p:cNvSpPr txBox="1"/>
          <p:nvPr>
            <p:ph type="ctrTitle"/>
          </p:nvPr>
        </p:nvSpPr>
        <p:spPr>
          <a:xfrm>
            <a:off x="972175" y="2605400"/>
            <a:ext cx="2266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9" name="Google Shape;359;p16"/>
          <p:cNvSpPr txBox="1"/>
          <p:nvPr>
            <p:ph type="subTitle" idx="1"/>
          </p:nvPr>
        </p:nvSpPr>
        <p:spPr>
          <a:xfrm>
            <a:off x="972175" y="3186522"/>
            <a:ext cx="2266500" cy="12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0" name="Google Shape;360;p16"/>
          <p:cNvSpPr txBox="1"/>
          <p:nvPr>
            <p:ph type="ctrTitle" idx="2"/>
          </p:nvPr>
        </p:nvSpPr>
        <p:spPr>
          <a:xfrm>
            <a:off x="3438752" y="2605400"/>
            <a:ext cx="2266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16"/>
          <p:cNvSpPr txBox="1"/>
          <p:nvPr>
            <p:ph type="subTitle" idx="3"/>
          </p:nvPr>
        </p:nvSpPr>
        <p:spPr>
          <a:xfrm>
            <a:off x="3438752" y="3186522"/>
            <a:ext cx="2266500" cy="12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2" name="Google Shape;362;p16"/>
          <p:cNvSpPr txBox="1"/>
          <p:nvPr>
            <p:ph type="ctrTitle" idx="4"/>
          </p:nvPr>
        </p:nvSpPr>
        <p:spPr>
          <a:xfrm>
            <a:off x="5905328" y="2605400"/>
            <a:ext cx="2266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3" name="Google Shape;363;p16"/>
          <p:cNvSpPr txBox="1"/>
          <p:nvPr>
            <p:ph type="subTitle" idx="5"/>
          </p:nvPr>
        </p:nvSpPr>
        <p:spPr>
          <a:xfrm>
            <a:off x="5905328" y="3186522"/>
            <a:ext cx="2266500" cy="12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4" name="Google Shape;364;p16"/>
          <p:cNvSpPr txBox="1"/>
          <p:nvPr>
            <p:ph type="title" idx="6"/>
          </p:nvPr>
        </p:nvSpPr>
        <p:spPr>
          <a:xfrm>
            <a:off x="2127600" y="436025"/>
            <a:ext cx="488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5" name="Google Shape;365;p16"/>
          <p:cNvSpPr/>
          <p:nvPr/>
        </p:nvSpPr>
        <p:spPr>
          <a:xfrm rot="-2333576">
            <a:off x="8315652" y="4118293"/>
            <a:ext cx="1377028" cy="1258224"/>
          </a:xfrm>
          <a:custGeom>
            <a:avLst/>
            <a:gdLst/>
            <a:ahLst/>
            <a:cxnLst/>
            <a:rect l="l" t="t" r="r" b="b"/>
            <a:pathLst>
              <a:path w="21976" h="20080" extrusionOk="0">
                <a:moveTo>
                  <a:pt x="15668" y="0"/>
                </a:moveTo>
                <a:cubicBezTo>
                  <a:pt x="15370" y="0"/>
                  <a:pt x="15069" y="15"/>
                  <a:pt x="14832" y="45"/>
                </a:cubicBezTo>
                <a:cubicBezTo>
                  <a:pt x="14653" y="68"/>
                  <a:pt x="14211" y="171"/>
                  <a:pt x="13849" y="274"/>
                </a:cubicBezTo>
                <a:cubicBezTo>
                  <a:pt x="13183" y="462"/>
                  <a:pt x="12768" y="654"/>
                  <a:pt x="12456" y="923"/>
                </a:cubicBezTo>
                <a:cubicBezTo>
                  <a:pt x="12370" y="997"/>
                  <a:pt x="12164" y="1151"/>
                  <a:pt x="11998" y="1268"/>
                </a:cubicBezTo>
                <a:cubicBezTo>
                  <a:pt x="11506" y="1612"/>
                  <a:pt x="11315" y="1802"/>
                  <a:pt x="11137" y="2124"/>
                </a:cubicBezTo>
                <a:cubicBezTo>
                  <a:pt x="10977" y="2417"/>
                  <a:pt x="10971" y="2454"/>
                  <a:pt x="11010" y="3057"/>
                </a:cubicBezTo>
                <a:cubicBezTo>
                  <a:pt x="11033" y="3401"/>
                  <a:pt x="11083" y="3772"/>
                  <a:pt x="11122" y="3878"/>
                </a:cubicBezTo>
                <a:cubicBezTo>
                  <a:pt x="11191" y="4060"/>
                  <a:pt x="11183" y="4082"/>
                  <a:pt x="10985" y="4297"/>
                </a:cubicBezTo>
                <a:cubicBezTo>
                  <a:pt x="10870" y="4421"/>
                  <a:pt x="10667" y="4624"/>
                  <a:pt x="10540" y="4743"/>
                </a:cubicBezTo>
                <a:cubicBezTo>
                  <a:pt x="10322" y="4946"/>
                  <a:pt x="10276" y="4967"/>
                  <a:pt x="9934" y="5024"/>
                </a:cubicBezTo>
                <a:cubicBezTo>
                  <a:pt x="9239" y="5136"/>
                  <a:pt x="8975" y="5203"/>
                  <a:pt x="8448" y="5403"/>
                </a:cubicBezTo>
                <a:cubicBezTo>
                  <a:pt x="8160" y="5512"/>
                  <a:pt x="7767" y="5647"/>
                  <a:pt x="7579" y="5701"/>
                </a:cubicBezTo>
                <a:cubicBezTo>
                  <a:pt x="7381" y="5758"/>
                  <a:pt x="6856" y="6007"/>
                  <a:pt x="6323" y="6297"/>
                </a:cubicBezTo>
                <a:cubicBezTo>
                  <a:pt x="5495" y="6746"/>
                  <a:pt x="5375" y="6828"/>
                  <a:pt x="5074" y="7150"/>
                </a:cubicBezTo>
                <a:cubicBezTo>
                  <a:pt x="4677" y="7574"/>
                  <a:pt x="4558" y="7780"/>
                  <a:pt x="4470" y="8184"/>
                </a:cubicBezTo>
                <a:cubicBezTo>
                  <a:pt x="4434" y="8351"/>
                  <a:pt x="4387" y="8517"/>
                  <a:pt x="4332" y="8680"/>
                </a:cubicBezTo>
                <a:cubicBezTo>
                  <a:pt x="4292" y="8786"/>
                  <a:pt x="4265" y="9048"/>
                  <a:pt x="4271" y="9271"/>
                </a:cubicBezTo>
                <a:cubicBezTo>
                  <a:pt x="4284" y="9803"/>
                  <a:pt x="4132" y="10178"/>
                  <a:pt x="3720" y="10611"/>
                </a:cubicBezTo>
                <a:cubicBezTo>
                  <a:pt x="3549" y="10791"/>
                  <a:pt x="3407" y="10954"/>
                  <a:pt x="3407" y="10972"/>
                </a:cubicBezTo>
                <a:cubicBezTo>
                  <a:pt x="3407" y="10988"/>
                  <a:pt x="3304" y="11064"/>
                  <a:pt x="3183" y="11136"/>
                </a:cubicBezTo>
                <a:cubicBezTo>
                  <a:pt x="2985" y="11255"/>
                  <a:pt x="2724" y="11493"/>
                  <a:pt x="2362" y="11881"/>
                </a:cubicBezTo>
                <a:cubicBezTo>
                  <a:pt x="2303" y="11945"/>
                  <a:pt x="2146" y="12082"/>
                  <a:pt x="2012" y="12188"/>
                </a:cubicBezTo>
                <a:cubicBezTo>
                  <a:pt x="1879" y="12293"/>
                  <a:pt x="1722" y="12461"/>
                  <a:pt x="1661" y="12563"/>
                </a:cubicBezTo>
                <a:cubicBezTo>
                  <a:pt x="1601" y="12666"/>
                  <a:pt x="1415" y="12837"/>
                  <a:pt x="1254" y="12943"/>
                </a:cubicBezTo>
                <a:cubicBezTo>
                  <a:pt x="1092" y="13048"/>
                  <a:pt x="869" y="13246"/>
                  <a:pt x="763" y="13377"/>
                </a:cubicBezTo>
                <a:cubicBezTo>
                  <a:pt x="555" y="13633"/>
                  <a:pt x="291" y="14194"/>
                  <a:pt x="218" y="14531"/>
                </a:cubicBezTo>
                <a:cubicBezTo>
                  <a:pt x="193" y="14649"/>
                  <a:pt x="158" y="14764"/>
                  <a:pt x="118" y="14876"/>
                </a:cubicBezTo>
                <a:cubicBezTo>
                  <a:pt x="18" y="15119"/>
                  <a:pt x="0" y="15352"/>
                  <a:pt x="61" y="15595"/>
                </a:cubicBezTo>
                <a:lnTo>
                  <a:pt x="63" y="15595"/>
                </a:lnTo>
                <a:cubicBezTo>
                  <a:pt x="194" y="16117"/>
                  <a:pt x="443" y="16383"/>
                  <a:pt x="1257" y="16865"/>
                </a:cubicBezTo>
                <a:cubicBezTo>
                  <a:pt x="1655" y="17102"/>
                  <a:pt x="1854" y="17186"/>
                  <a:pt x="2316" y="17313"/>
                </a:cubicBezTo>
                <a:cubicBezTo>
                  <a:pt x="2630" y="17401"/>
                  <a:pt x="3116" y="17505"/>
                  <a:pt x="3395" y="17547"/>
                </a:cubicBezTo>
                <a:cubicBezTo>
                  <a:pt x="3825" y="17612"/>
                  <a:pt x="4496" y="17652"/>
                  <a:pt x="5031" y="17652"/>
                </a:cubicBezTo>
                <a:cubicBezTo>
                  <a:pt x="5244" y="17652"/>
                  <a:pt x="5436" y="17646"/>
                  <a:pt x="5583" y="17632"/>
                </a:cubicBezTo>
                <a:lnTo>
                  <a:pt x="5947" y="17598"/>
                </a:lnTo>
                <a:lnTo>
                  <a:pt x="6292" y="17778"/>
                </a:lnTo>
                <a:cubicBezTo>
                  <a:pt x="6775" y="18029"/>
                  <a:pt x="7369" y="18193"/>
                  <a:pt x="7841" y="18203"/>
                </a:cubicBezTo>
                <a:cubicBezTo>
                  <a:pt x="8172" y="18211"/>
                  <a:pt x="8221" y="18223"/>
                  <a:pt x="8321" y="18321"/>
                </a:cubicBezTo>
                <a:cubicBezTo>
                  <a:pt x="8503" y="18499"/>
                  <a:pt x="9664" y="19217"/>
                  <a:pt x="9954" y="19330"/>
                </a:cubicBezTo>
                <a:cubicBezTo>
                  <a:pt x="10116" y="19393"/>
                  <a:pt x="10285" y="19445"/>
                  <a:pt x="10455" y="19488"/>
                </a:cubicBezTo>
                <a:cubicBezTo>
                  <a:pt x="10580" y="19517"/>
                  <a:pt x="10882" y="19612"/>
                  <a:pt x="11113" y="19699"/>
                </a:cubicBezTo>
                <a:cubicBezTo>
                  <a:pt x="11761" y="19939"/>
                  <a:pt x="12225" y="20026"/>
                  <a:pt x="13071" y="20063"/>
                </a:cubicBezTo>
                <a:cubicBezTo>
                  <a:pt x="13317" y="20074"/>
                  <a:pt x="13564" y="20079"/>
                  <a:pt x="13810" y="20079"/>
                </a:cubicBezTo>
                <a:cubicBezTo>
                  <a:pt x="15032" y="20079"/>
                  <a:pt x="16205" y="19948"/>
                  <a:pt x="16808" y="19732"/>
                </a:cubicBezTo>
                <a:cubicBezTo>
                  <a:pt x="16979" y="19670"/>
                  <a:pt x="17317" y="19554"/>
                  <a:pt x="17567" y="19469"/>
                </a:cubicBezTo>
                <a:cubicBezTo>
                  <a:pt x="17849" y="19372"/>
                  <a:pt x="18125" y="19257"/>
                  <a:pt x="18394" y="19126"/>
                </a:cubicBezTo>
                <a:cubicBezTo>
                  <a:pt x="19598" y="18515"/>
                  <a:pt x="19716" y="18430"/>
                  <a:pt x="20130" y="17886"/>
                </a:cubicBezTo>
                <a:cubicBezTo>
                  <a:pt x="20279" y="17690"/>
                  <a:pt x="20473" y="17448"/>
                  <a:pt x="20556" y="17356"/>
                </a:cubicBezTo>
                <a:cubicBezTo>
                  <a:pt x="21074" y="16786"/>
                  <a:pt x="21047" y="16034"/>
                  <a:pt x="20479" y="15217"/>
                </a:cubicBezTo>
                <a:cubicBezTo>
                  <a:pt x="20250" y="14891"/>
                  <a:pt x="19776" y="14423"/>
                  <a:pt x="19612" y="14364"/>
                </a:cubicBezTo>
                <a:cubicBezTo>
                  <a:pt x="19574" y="14350"/>
                  <a:pt x="19377" y="14219"/>
                  <a:pt x="19179" y="14074"/>
                </a:cubicBezTo>
                <a:lnTo>
                  <a:pt x="18815" y="13809"/>
                </a:lnTo>
                <a:lnTo>
                  <a:pt x="19042" y="13571"/>
                </a:lnTo>
                <a:cubicBezTo>
                  <a:pt x="19185" y="13416"/>
                  <a:pt x="19318" y="13254"/>
                  <a:pt x="19442" y="13085"/>
                </a:cubicBezTo>
                <a:cubicBezTo>
                  <a:pt x="19545" y="12939"/>
                  <a:pt x="19657" y="12798"/>
                  <a:pt x="19773" y="12664"/>
                </a:cubicBezTo>
                <a:cubicBezTo>
                  <a:pt x="19942" y="12481"/>
                  <a:pt x="20139" y="12109"/>
                  <a:pt x="20338" y="11597"/>
                </a:cubicBezTo>
                <a:cubicBezTo>
                  <a:pt x="20407" y="11420"/>
                  <a:pt x="20512" y="11206"/>
                  <a:pt x="20570" y="11121"/>
                </a:cubicBezTo>
                <a:cubicBezTo>
                  <a:pt x="20670" y="10978"/>
                  <a:pt x="20747" y="10621"/>
                  <a:pt x="20849" y="9844"/>
                </a:cubicBezTo>
                <a:cubicBezTo>
                  <a:pt x="20873" y="9665"/>
                  <a:pt x="20876" y="9324"/>
                  <a:pt x="20856" y="9081"/>
                </a:cubicBezTo>
                <a:cubicBezTo>
                  <a:pt x="20822" y="8648"/>
                  <a:pt x="20825" y="8638"/>
                  <a:pt x="21029" y="8395"/>
                </a:cubicBezTo>
                <a:cubicBezTo>
                  <a:pt x="21337" y="8028"/>
                  <a:pt x="21699" y="7404"/>
                  <a:pt x="21816" y="7037"/>
                </a:cubicBezTo>
                <a:cubicBezTo>
                  <a:pt x="21898" y="6779"/>
                  <a:pt x="21905" y="6662"/>
                  <a:pt x="21850" y="6456"/>
                </a:cubicBezTo>
                <a:cubicBezTo>
                  <a:pt x="21813" y="6314"/>
                  <a:pt x="21799" y="6113"/>
                  <a:pt x="21820" y="6009"/>
                </a:cubicBezTo>
                <a:cubicBezTo>
                  <a:pt x="21873" y="5756"/>
                  <a:pt x="21752" y="5428"/>
                  <a:pt x="21479" y="5073"/>
                </a:cubicBezTo>
                <a:cubicBezTo>
                  <a:pt x="21355" y="4913"/>
                  <a:pt x="21255" y="4740"/>
                  <a:pt x="21255" y="4688"/>
                </a:cubicBezTo>
                <a:cubicBezTo>
                  <a:pt x="21255" y="4582"/>
                  <a:pt x="21023" y="4174"/>
                  <a:pt x="20926" y="4106"/>
                </a:cubicBezTo>
                <a:cubicBezTo>
                  <a:pt x="20858" y="4060"/>
                  <a:pt x="21085" y="3791"/>
                  <a:pt x="21567" y="3345"/>
                </a:cubicBezTo>
                <a:cubicBezTo>
                  <a:pt x="21849" y="3084"/>
                  <a:pt x="21976" y="2770"/>
                  <a:pt x="21976" y="2335"/>
                </a:cubicBezTo>
                <a:cubicBezTo>
                  <a:pt x="21976" y="1666"/>
                  <a:pt x="21707" y="1294"/>
                  <a:pt x="20922" y="877"/>
                </a:cubicBezTo>
                <a:cubicBezTo>
                  <a:pt x="20059" y="417"/>
                  <a:pt x="18678" y="91"/>
                  <a:pt x="17684" y="91"/>
                </a:cubicBezTo>
                <a:cubicBezTo>
                  <a:pt x="17549" y="91"/>
                  <a:pt x="17422" y="97"/>
                  <a:pt x="17303" y="110"/>
                </a:cubicBezTo>
                <a:cubicBezTo>
                  <a:pt x="17224" y="118"/>
                  <a:pt x="17155" y="123"/>
                  <a:pt x="17086" y="123"/>
                </a:cubicBezTo>
                <a:cubicBezTo>
                  <a:pt x="16956" y="123"/>
                  <a:pt x="16829" y="106"/>
                  <a:pt x="16645" y="69"/>
                </a:cubicBezTo>
                <a:cubicBezTo>
                  <a:pt x="16412" y="24"/>
                  <a:pt x="16042" y="0"/>
                  <a:pt x="156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6" name="Google Shape;366;p16"/>
          <p:cNvSpPr/>
          <p:nvPr/>
        </p:nvSpPr>
        <p:spPr>
          <a:xfrm>
            <a:off x="7600850" y="4496600"/>
            <a:ext cx="2059300" cy="271350"/>
          </a:xfrm>
          <a:custGeom>
            <a:avLst/>
            <a:gdLst/>
            <a:ahLst/>
            <a:cxnLst/>
            <a:rect l="l" t="t" r="r" b="b"/>
            <a:pathLst>
              <a:path w="82372" h="10854" extrusionOk="0">
                <a:moveTo>
                  <a:pt x="62590" y="697"/>
                </a:moveTo>
                <a:cubicBezTo>
                  <a:pt x="62591" y="697"/>
                  <a:pt x="62592" y="697"/>
                  <a:pt x="62593" y="697"/>
                </a:cubicBezTo>
                <a:cubicBezTo>
                  <a:pt x="62639" y="697"/>
                  <a:pt x="62662" y="731"/>
                  <a:pt x="62645" y="772"/>
                </a:cubicBezTo>
                <a:cubicBezTo>
                  <a:pt x="62627" y="813"/>
                  <a:pt x="62592" y="848"/>
                  <a:pt x="62563" y="849"/>
                </a:cubicBezTo>
                <a:cubicBezTo>
                  <a:pt x="62535" y="849"/>
                  <a:pt x="62512" y="816"/>
                  <a:pt x="62511" y="773"/>
                </a:cubicBezTo>
                <a:cubicBezTo>
                  <a:pt x="62514" y="731"/>
                  <a:pt x="62548" y="697"/>
                  <a:pt x="62590" y="697"/>
                </a:cubicBezTo>
                <a:close/>
                <a:moveTo>
                  <a:pt x="74827" y="572"/>
                </a:moveTo>
                <a:cubicBezTo>
                  <a:pt x="74843" y="572"/>
                  <a:pt x="74848" y="605"/>
                  <a:pt x="74849" y="676"/>
                </a:cubicBezTo>
                <a:cubicBezTo>
                  <a:pt x="74851" y="757"/>
                  <a:pt x="74836" y="849"/>
                  <a:pt x="74816" y="876"/>
                </a:cubicBezTo>
                <a:cubicBezTo>
                  <a:pt x="74808" y="888"/>
                  <a:pt x="74796" y="893"/>
                  <a:pt x="74781" y="893"/>
                </a:cubicBezTo>
                <a:cubicBezTo>
                  <a:pt x="74711" y="893"/>
                  <a:pt x="74583" y="781"/>
                  <a:pt x="74582" y="697"/>
                </a:cubicBezTo>
                <a:cubicBezTo>
                  <a:pt x="74582" y="668"/>
                  <a:pt x="74593" y="652"/>
                  <a:pt x="74610" y="652"/>
                </a:cubicBezTo>
                <a:cubicBezTo>
                  <a:pt x="74618" y="652"/>
                  <a:pt x="74627" y="656"/>
                  <a:pt x="74637" y="664"/>
                </a:cubicBezTo>
                <a:cubicBezTo>
                  <a:pt x="74647" y="672"/>
                  <a:pt x="74659" y="676"/>
                  <a:pt x="74672" y="676"/>
                </a:cubicBezTo>
                <a:cubicBezTo>
                  <a:pt x="74702" y="676"/>
                  <a:pt x="74739" y="657"/>
                  <a:pt x="74770" y="619"/>
                </a:cubicBezTo>
                <a:cubicBezTo>
                  <a:pt x="74797" y="588"/>
                  <a:pt x="74815" y="572"/>
                  <a:pt x="74827" y="572"/>
                </a:cubicBezTo>
                <a:close/>
                <a:moveTo>
                  <a:pt x="77778" y="790"/>
                </a:moveTo>
                <a:cubicBezTo>
                  <a:pt x="77795" y="790"/>
                  <a:pt x="77801" y="804"/>
                  <a:pt x="77790" y="828"/>
                </a:cubicBezTo>
                <a:cubicBezTo>
                  <a:pt x="77771" y="877"/>
                  <a:pt x="77719" y="910"/>
                  <a:pt x="77686" y="910"/>
                </a:cubicBezTo>
                <a:cubicBezTo>
                  <a:pt x="77669" y="910"/>
                  <a:pt x="77657" y="901"/>
                  <a:pt x="77656" y="881"/>
                </a:cubicBezTo>
                <a:cubicBezTo>
                  <a:pt x="77656" y="864"/>
                  <a:pt x="77693" y="830"/>
                  <a:pt x="77738" y="805"/>
                </a:cubicBezTo>
                <a:cubicBezTo>
                  <a:pt x="77755" y="795"/>
                  <a:pt x="77768" y="790"/>
                  <a:pt x="77778" y="790"/>
                </a:cubicBezTo>
                <a:close/>
                <a:moveTo>
                  <a:pt x="73197" y="717"/>
                </a:moveTo>
                <a:cubicBezTo>
                  <a:pt x="73248" y="717"/>
                  <a:pt x="73370" y="873"/>
                  <a:pt x="73370" y="957"/>
                </a:cubicBezTo>
                <a:cubicBezTo>
                  <a:pt x="73370" y="972"/>
                  <a:pt x="73365" y="979"/>
                  <a:pt x="73356" y="979"/>
                </a:cubicBezTo>
                <a:cubicBezTo>
                  <a:pt x="73338" y="979"/>
                  <a:pt x="73305" y="951"/>
                  <a:pt x="73264" y="899"/>
                </a:cubicBezTo>
                <a:cubicBezTo>
                  <a:pt x="73203" y="821"/>
                  <a:pt x="73167" y="746"/>
                  <a:pt x="73181" y="725"/>
                </a:cubicBezTo>
                <a:cubicBezTo>
                  <a:pt x="73185" y="720"/>
                  <a:pt x="73190" y="717"/>
                  <a:pt x="73197" y="717"/>
                </a:cubicBezTo>
                <a:close/>
                <a:moveTo>
                  <a:pt x="62179" y="879"/>
                </a:moveTo>
                <a:cubicBezTo>
                  <a:pt x="62187" y="879"/>
                  <a:pt x="62192" y="907"/>
                  <a:pt x="62193" y="960"/>
                </a:cubicBezTo>
                <a:cubicBezTo>
                  <a:pt x="62196" y="1023"/>
                  <a:pt x="62188" y="1065"/>
                  <a:pt x="62177" y="1065"/>
                </a:cubicBezTo>
                <a:cubicBezTo>
                  <a:pt x="62174" y="1065"/>
                  <a:pt x="62171" y="1062"/>
                  <a:pt x="62168" y="1057"/>
                </a:cubicBezTo>
                <a:cubicBezTo>
                  <a:pt x="62150" y="1031"/>
                  <a:pt x="62148" y="964"/>
                  <a:pt x="62163" y="912"/>
                </a:cubicBezTo>
                <a:cubicBezTo>
                  <a:pt x="62169" y="890"/>
                  <a:pt x="62175" y="879"/>
                  <a:pt x="62179" y="879"/>
                </a:cubicBezTo>
                <a:close/>
                <a:moveTo>
                  <a:pt x="55011" y="978"/>
                </a:moveTo>
                <a:cubicBezTo>
                  <a:pt x="55020" y="978"/>
                  <a:pt x="55035" y="993"/>
                  <a:pt x="55057" y="1024"/>
                </a:cubicBezTo>
                <a:cubicBezTo>
                  <a:pt x="55093" y="1073"/>
                  <a:pt x="55103" y="1143"/>
                  <a:pt x="55084" y="1190"/>
                </a:cubicBezTo>
                <a:cubicBezTo>
                  <a:pt x="55071" y="1220"/>
                  <a:pt x="55045" y="1234"/>
                  <a:pt x="55016" y="1234"/>
                </a:cubicBezTo>
                <a:cubicBezTo>
                  <a:pt x="54959" y="1234"/>
                  <a:pt x="54892" y="1183"/>
                  <a:pt x="54891" y="1110"/>
                </a:cubicBezTo>
                <a:cubicBezTo>
                  <a:pt x="54891" y="1085"/>
                  <a:pt x="54900" y="1071"/>
                  <a:pt x="54915" y="1071"/>
                </a:cubicBezTo>
                <a:cubicBezTo>
                  <a:pt x="54923" y="1071"/>
                  <a:pt x="54933" y="1075"/>
                  <a:pt x="54944" y="1085"/>
                </a:cubicBezTo>
                <a:cubicBezTo>
                  <a:pt x="54952" y="1092"/>
                  <a:pt x="54960" y="1096"/>
                  <a:pt x="54967" y="1096"/>
                </a:cubicBezTo>
                <a:cubicBezTo>
                  <a:pt x="54985" y="1096"/>
                  <a:pt x="54997" y="1071"/>
                  <a:pt x="54996" y="1034"/>
                </a:cubicBezTo>
                <a:cubicBezTo>
                  <a:pt x="54996" y="997"/>
                  <a:pt x="55000" y="978"/>
                  <a:pt x="55011" y="978"/>
                </a:cubicBezTo>
                <a:close/>
                <a:moveTo>
                  <a:pt x="80089" y="1004"/>
                </a:moveTo>
                <a:cubicBezTo>
                  <a:pt x="80093" y="1004"/>
                  <a:pt x="80097" y="1006"/>
                  <a:pt x="80102" y="1010"/>
                </a:cubicBezTo>
                <a:cubicBezTo>
                  <a:pt x="80129" y="1036"/>
                  <a:pt x="80151" y="1104"/>
                  <a:pt x="80151" y="1163"/>
                </a:cubicBezTo>
                <a:cubicBezTo>
                  <a:pt x="80153" y="1235"/>
                  <a:pt x="80146" y="1270"/>
                  <a:pt x="80135" y="1270"/>
                </a:cubicBezTo>
                <a:cubicBezTo>
                  <a:pt x="80122" y="1270"/>
                  <a:pt x="80102" y="1218"/>
                  <a:pt x="80083" y="1119"/>
                </a:cubicBezTo>
                <a:cubicBezTo>
                  <a:pt x="80069" y="1048"/>
                  <a:pt x="80072" y="1004"/>
                  <a:pt x="80089" y="1004"/>
                </a:cubicBezTo>
                <a:close/>
                <a:moveTo>
                  <a:pt x="50734" y="1100"/>
                </a:moveTo>
                <a:cubicBezTo>
                  <a:pt x="50745" y="1100"/>
                  <a:pt x="50756" y="1105"/>
                  <a:pt x="50767" y="1113"/>
                </a:cubicBezTo>
                <a:cubicBezTo>
                  <a:pt x="50798" y="1143"/>
                  <a:pt x="50807" y="1191"/>
                  <a:pt x="50788" y="1230"/>
                </a:cubicBezTo>
                <a:cubicBezTo>
                  <a:pt x="50777" y="1258"/>
                  <a:pt x="50759" y="1273"/>
                  <a:pt x="50740" y="1273"/>
                </a:cubicBezTo>
                <a:cubicBezTo>
                  <a:pt x="50730" y="1273"/>
                  <a:pt x="50719" y="1269"/>
                  <a:pt x="50708" y="1260"/>
                </a:cubicBezTo>
                <a:cubicBezTo>
                  <a:pt x="50677" y="1230"/>
                  <a:pt x="50668" y="1182"/>
                  <a:pt x="50686" y="1143"/>
                </a:cubicBezTo>
                <a:cubicBezTo>
                  <a:pt x="50698" y="1115"/>
                  <a:pt x="50715" y="1100"/>
                  <a:pt x="50734" y="1100"/>
                </a:cubicBezTo>
                <a:close/>
                <a:moveTo>
                  <a:pt x="59868" y="1098"/>
                </a:moveTo>
                <a:cubicBezTo>
                  <a:pt x="59986" y="1098"/>
                  <a:pt x="60018" y="1209"/>
                  <a:pt x="59911" y="1270"/>
                </a:cubicBezTo>
                <a:cubicBezTo>
                  <a:pt x="59868" y="1295"/>
                  <a:pt x="59844" y="1309"/>
                  <a:pt x="59833" y="1309"/>
                </a:cubicBezTo>
                <a:cubicBezTo>
                  <a:pt x="59821" y="1309"/>
                  <a:pt x="59828" y="1289"/>
                  <a:pt x="59846" y="1248"/>
                </a:cubicBezTo>
                <a:cubicBezTo>
                  <a:pt x="59861" y="1215"/>
                  <a:pt x="59841" y="1164"/>
                  <a:pt x="59805" y="1143"/>
                </a:cubicBezTo>
                <a:cubicBezTo>
                  <a:pt x="59771" y="1124"/>
                  <a:pt x="59794" y="1102"/>
                  <a:pt x="59859" y="1099"/>
                </a:cubicBezTo>
                <a:cubicBezTo>
                  <a:pt x="59862" y="1098"/>
                  <a:pt x="59865" y="1098"/>
                  <a:pt x="59868" y="1098"/>
                </a:cubicBezTo>
                <a:close/>
                <a:moveTo>
                  <a:pt x="79743" y="1284"/>
                </a:moveTo>
                <a:cubicBezTo>
                  <a:pt x="79760" y="1284"/>
                  <a:pt x="79778" y="1288"/>
                  <a:pt x="79793" y="1297"/>
                </a:cubicBezTo>
                <a:cubicBezTo>
                  <a:pt x="79835" y="1321"/>
                  <a:pt x="79821" y="1340"/>
                  <a:pt x="79762" y="1345"/>
                </a:cubicBezTo>
                <a:cubicBezTo>
                  <a:pt x="79756" y="1345"/>
                  <a:pt x="79750" y="1345"/>
                  <a:pt x="79745" y="1345"/>
                </a:cubicBezTo>
                <a:cubicBezTo>
                  <a:pt x="79699" y="1345"/>
                  <a:pt x="79677" y="1329"/>
                  <a:pt x="79693" y="1304"/>
                </a:cubicBezTo>
                <a:cubicBezTo>
                  <a:pt x="79702" y="1291"/>
                  <a:pt x="79722" y="1284"/>
                  <a:pt x="79743" y="1284"/>
                </a:cubicBezTo>
                <a:close/>
                <a:moveTo>
                  <a:pt x="65611" y="1165"/>
                </a:moveTo>
                <a:cubicBezTo>
                  <a:pt x="65630" y="1165"/>
                  <a:pt x="65644" y="1194"/>
                  <a:pt x="65645" y="1242"/>
                </a:cubicBezTo>
                <a:cubicBezTo>
                  <a:pt x="65646" y="1318"/>
                  <a:pt x="65636" y="1357"/>
                  <a:pt x="65618" y="1357"/>
                </a:cubicBezTo>
                <a:cubicBezTo>
                  <a:pt x="65606" y="1357"/>
                  <a:pt x="65589" y="1335"/>
                  <a:pt x="65570" y="1293"/>
                </a:cubicBezTo>
                <a:cubicBezTo>
                  <a:pt x="65552" y="1254"/>
                  <a:pt x="65560" y="1206"/>
                  <a:pt x="65591" y="1175"/>
                </a:cubicBezTo>
                <a:cubicBezTo>
                  <a:pt x="65598" y="1168"/>
                  <a:pt x="65605" y="1165"/>
                  <a:pt x="65611" y="1165"/>
                </a:cubicBezTo>
                <a:close/>
                <a:moveTo>
                  <a:pt x="81468" y="1146"/>
                </a:moveTo>
                <a:cubicBezTo>
                  <a:pt x="81499" y="1146"/>
                  <a:pt x="81539" y="1161"/>
                  <a:pt x="81578" y="1190"/>
                </a:cubicBezTo>
                <a:cubicBezTo>
                  <a:pt x="81670" y="1257"/>
                  <a:pt x="81682" y="1298"/>
                  <a:pt x="81636" y="1381"/>
                </a:cubicBezTo>
                <a:cubicBezTo>
                  <a:pt x="81613" y="1422"/>
                  <a:pt x="81595" y="1444"/>
                  <a:pt x="81574" y="1444"/>
                </a:cubicBezTo>
                <a:cubicBezTo>
                  <a:pt x="81550" y="1444"/>
                  <a:pt x="81521" y="1416"/>
                  <a:pt x="81475" y="1360"/>
                </a:cubicBezTo>
                <a:cubicBezTo>
                  <a:pt x="81414" y="1284"/>
                  <a:pt x="81390" y="1207"/>
                  <a:pt x="81417" y="1169"/>
                </a:cubicBezTo>
                <a:cubicBezTo>
                  <a:pt x="81427" y="1153"/>
                  <a:pt x="81445" y="1146"/>
                  <a:pt x="81468" y="1146"/>
                </a:cubicBezTo>
                <a:close/>
                <a:moveTo>
                  <a:pt x="77029" y="1296"/>
                </a:moveTo>
                <a:cubicBezTo>
                  <a:pt x="77059" y="1296"/>
                  <a:pt x="77083" y="1328"/>
                  <a:pt x="77083" y="1370"/>
                </a:cubicBezTo>
                <a:cubicBezTo>
                  <a:pt x="77083" y="1413"/>
                  <a:pt x="77061" y="1446"/>
                  <a:pt x="77031" y="1446"/>
                </a:cubicBezTo>
                <a:cubicBezTo>
                  <a:pt x="77001" y="1446"/>
                  <a:pt x="76977" y="1415"/>
                  <a:pt x="76977" y="1372"/>
                </a:cubicBezTo>
                <a:cubicBezTo>
                  <a:pt x="76977" y="1328"/>
                  <a:pt x="77000" y="1296"/>
                  <a:pt x="77029" y="1296"/>
                </a:cubicBezTo>
                <a:close/>
                <a:moveTo>
                  <a:pt x="58589" y="1365"/>
                </a:moveTo>
                <a:cubicBezTo>
                  <a:pt x="58600" y="1365"/>
                  <a:pt x="58614" y="1369"/>
                  <a:pt x="58630" y="1378"/>
                </a:cubicBezTo>
                <a:cubicBezTo>
                  <a:pt x="58676" y="1403"/>
                  <a:pt x="58709" y="1433"/>
                  <a:pt x="58709" y="1449"/>
                </a:cubicBezTo>
                <a:cubicBezTo>
                  <a:pt x="58709" y="1466"/>
                  <a:pt x="58677" y="1479"/>
                  <a:pt x="58631" y="1479"/>
                </a:cubicBezTo>
                <a:cubicBezTo>
                  <a:pt x="58629" y="1479"/>
                  <a:pt x="58628" y="1479"/>
                  <a:pt x="58626" y="1479"/>
                </a:cubicBezTo>
                <a:cubicBezTo>
                  <a:pt x="58586" y="1479"/>
                  <a:pt x="58553" y="1447"/>
                  <a:pt x="58552" y="1407"/>
                </a:cubicBezTo>
                <a:cubicBezTo>
                  <a:pt x="58552" y="1380"/>
                  <a:pt x="58566" y="1365"/>
                  <a:pt x="58589" y="1365"/>
                </a:cubicBezTo>
                <a:close/>
                <a:moveTo>
                  <a:pt x="78728" y="1055"/>
                </a:moveTo>
                <a:cubicBezTo>
                  <a:pt x="78756" y="1055"/>
                  <a:pt x="78765" y="1087"/>
                  <a:pt x="78747" y="1131"/>
                </a:cubicBezTo>
                <a:cubicBezTo>
                  <a:pt x="78735" y="1159"/>
                  <a:pt x="78739" y="1175"/>
                  <a:pt x="78757" y="1175"/>
                </a:cubicBezTo>
                <a:cubicBezTo>
                  <a:pt x="78767" y="1175"/>
                  <a:pt x="78782" y="1170"/>
                  <a:pt x="78799" y="1160"/>
                </a:cubicBezTo>
                <a:cubicBezTo>
                  <a:pt x="78809" y="1154"/>
                  <a:pt x="78818" y="1152"/>
                  <a:pt x="78825" y="1152"/>
                </a:cubicBezTo>
                <a:cubicBezTo>
                  <a:pt x="78876" y="1152"/>
                  <a:pt x="78880" y="1267"/>
                  <a:pt x="78835" y="1488"/>
                </a:cubicBezTo>
                <a:cubicBezTo>
                  <a:pt x="78835" y="1489"/>
                  <a:pt x="78834" y="1490"/>
                  <a:pt x="78833" y="1490"/>
                </a:cubicBezTo>
                <a:cubicBezTo>
                  <a:pt x="78823" y="1490"/>
                  <a:pt x="78779" y="1440"/>
                  <a:pt x="78732" y="1376"/>
                </a:cubicBezTo>
                <a:cubicBezTo>
                  <a:pt x="78681" y="1306"/>
                  <a:pt x="78646" y="1199"/>
                  <a:pt x="78656" y="1149"/>
                </a:cubicBezTo>
                <a:cubicBezTo>
                  <a:pt x="78668" y="1099"/>
                  <a:pt x="78701" y="1055"/>
                  <a:pt x="78728" y="1055"/>
                </a:cubicBezTo>
                <a:close/>
                <a:moveTo>
                  <a:pt x="80546" y="988"/>
                </a:moveTo>
                <a:cubicBezTo>
                  <a:pt x="80549" y="988"/>
                  <a:pt x="80552" y="990"/>
                  <a:pt x="80554" y="993"/>
                </a:cubicBezTo>
                <a:cubicBezTo>
                  <a:pt x="80574" y="1016"/>
                  <a:pt x="80569" y="1102"/>
                  <a:pt x="80548" y="1173"/>
                </a:cubicBezTo>
                <a:cubicBezTo>
                  <a:pt x="80518" y="1273"/>
                  <a:pt x="80493" y="1375"/>
                  <a:pt x="80475" y="1478"/>
                </a:cubicBezTo>
                <a:cubicBezTo>
                  <a:pt x="80473" y="1489"/>
                  <a:pt x="80469" y="1494"/>
                  <a:pt x="80465" y="1494"/>
                </a:cubicBezTo>
                <a:cubicBezTo>
                  <a:pt x="80457" y="1494"/>
                  <a:pt x="80448" y="1479"/>
                  <a:pt x="80439" y="1452"/>
                </a:cubicBezTo>
                <a:cubicBezTo>
                  <a:pt x="80427" y="1409"/>
                  <a:pt x="80439" y="1275"/>
                  <a:pt x="80469" y="1160"/>
                </a:cubicBezTo>
                <a:cubicBezTo>
                  <a:pt x="80494" y="1058"/>
                  <a:pt x="80527" y="988"/>
                  <a:pt x="80546" y="988"/>
                </a:cubicBezTo>
                <a:close/>
                <a:moveTo>
                  <a:pt x="76806" y="1341"/>
                </a:moveTo>
                <a:cubicBezTo>
                  <a:pt x="76860" y="1341"/>
                  <a:pt x="76922" y="1391"/>
                  <a:pt x="76923" y="1464"/>
                </a:cubicBezTo>
                <a:cubicBezTo>
                  <a:pt x="76923" y="1488"/>
                  <a:pt x="76918" y="1501"/>
                  <a:pt x="76906" y="1501"/>
                </a:cubicBezTo>
                <a:cubicBezTo>
                  <a:pt x="76894" y="1501"/>
                  <a:pt x="76876" y="1486"/>
                  <a:pt x="76852" y="1457"/>
                </a:cubicBezTo>
                <a:cubicBezTo>
                  <a:pt x="76827" y="1426"/>
                  <a:pt x="76799" y="1410"/>
                  <a:pt x="76775" y="1410"/>
                </a:cubicBezTo>
                <a:cubicBezTo>
                  <a:pt x="76761" y="1410"/>
                  <a:pt x="76748" y="1417"/>
                  <a:pt x="76738" y="1430"/>
                </a:cubicBezTo>
                <a:cubicBezTo>
                  <a:pt x="76731" y="1440"/>
                  <a:pt x="76726" y="1445"/>
                  <a:pt x="76722" y="1445"/>
                </a:cubicBezTo>
                <a:cubicBezTo>
                  <a:pt x="76717" y="1445"/>
                  <a:pt x="76720" y="1426"/>
                  <a:pt x="76732" y="1392"/>
                </a:cubicBezTo>
                <a:cubicBezTo>
                  <a:pt x="76746" y="1357"/>
                  <a:pt x="76775" y="1341"/>
                  <a:pt x="76806" y="1341"/>
                </a:cubicBezTo>
                <a:close/>
                <a:moveTo>
                  <a:pt x="79189" y="1137"/>
                </a:moveTo>
                <a:cubicBezTo>
                  <a:pt x="79258" y="1137"/>
                  <a:pt x="79373" y="1339"/>
                  <a:pt x="79336" y="1427"/>
                </a:cubicBezTo>
                <a:cubicBezTo>
                  <a:pt x="79319" y="1470"/>
                  <a:pt x="79280" y="1506"/>
                  <a:pt x="79250" y="1506"/>
                </a:cubicBezTo>
                <a:cubicBezTo>
                  <a:pt x="79249" y="1506"/>
                  <a:pt x="79249" y="1506"/>
                  <a:pt x="79248" y="1506"/>
                </a:cubicBezTo>
                <a:cubicBezTo>
                  <a:pt x="79221" y="1506"/>
                  <a:pt x="79213" y="1466"/>
                  <a:pt x="79232" y="1424"/>
                </a:cubicBezTo>
                <a:cubicBezTo>
                  <a:pt x="79250" y="1372"/>
                  <a:pt x="79235" y="1313"/>
                  <a:pt x="79195" y="1275"/>
                </a:cubicBezTo>
                <a:cubicBezTo>
                  <a:pt x="79154" y="1237"/>
                  <a:pt x="79139" y="1185"/>
                  <a:pt x="79162" y="1152"/>
                </a:cubicBezTo>
                <a:cubicBezTo>
                  <a:pt x="79169" y="1141"/>
                  <a:pt x="79179" y="1137"/>
                  <a:pt x="79189" y="1137"/>
                </a:cubicBezTo>
                <a:close/>
                <a:moveTo>
                  <a:pt x="76270" y="1325"/>
                </a:moveTo>
                <a:cubicBezTo>
                  <a:pt x="76277" y="1325"/>
                  <a:pt x="76283" y="1353"/>
                  <a:pt x="76285" y="1406"/>
                </a:cubicBezTo>
                <a:cubicBezTo>
                  <a:pt x="76286" y="1472"/>
                  <a:pt x="76278" y="1514"/>
                  <a:pt x="76267" y="1514"/>
                </a:cubicBezTo>
                <a:cubicBezTo>
                  <a:pt x="76264" y="1514"/>
                  <a:pt x="76261" y="1512"/>
                  <a:pt x="76258" y="1507"/>
                </a:cubicBezTo>
                <a:cubicBezTo>
                  <a:pt x="76241" y="1482"/>
                  <a:pt x="76238" y="1418"/>
                  <a:pt x="76253" y="1360"/>
                </a:cubicBezTo>
                <a:cubicBezTo>
                  <a:pt x="76259" y="1336"/>
                  <a:pt x="76265" y="1325"/>
                  <a:pt x="76270" y="1325"/>
                </a:cubicBezTo>
                <a:close/>
                <a:moveTo>
                  <a:pt x="49992" y="1247"/>
                </a:moveTo>
                <a:cubicBezTo>
                  <a:pt x="50002" y="1247"/>
                  <a:pt x="50015" y="1260"/>
                  <a:pt x="50034" y="1285"/>
                </a:cubicBezTo>
                <a:cubicBezTo>
                  <a:pt x="50106" y="1388"/>
                  <a:pt x="50055" y="1524"/>
                  <a:pt x="49946" y="1524"/>
                </a:cubicBezTo>
                <a:cubicBezTo>
                  <a:pt x="49942" y="1524"/>
                  <a:pt x="49939" y="1524"/>
                  <a:pt x="49935" y="1524"/>
                </a:cubicBezTo>
                <a:cubicBezTo>
                  <a:pt x="49880" y="1519"/>
                  <a:pt x="49870" y="1503"/>
                  <a:pt x="49910" y="1481"/>
                </a:cubicBezTo>
                <a:lnTo>
                  <a:pt x="49910" y="1481"/>
                </a:lnTo>
                <a:lnTo>
                  <a:pt x="49910" y="1482"/>
                </a:lnTo>
                <a:cubicBezTo>
                  <a:pt x="49944" y="1463"/>
                  <a:pt x="49974" y="1387"/>
                  <a:pt x="49973" y="1322"/>
                </a:cubicBezTo>
                <a:cubicBezTo>
                  <a:pt x="49973" y="1272"/>
                  <a:pt x="49978" y="1247"/>
                  <a:pt x="49992" y="1247"/>
                </a:cubicBezTo>
                <a:close/>
                <a:moveTo>
                  <a:pt x="74618" y="1384"/>
                </a:moveTo>
                <a:cubicBezTo>
                  <a:pt x="74633" y="1384"/>
                  <a:pt x="74658" y="1416"/>
                  <a:pt x="74676" y="1460"/>
                </a:cubicBezTo>
                <a:cubicBezTo>
                  <a:pt x="74694" y="1498"/>
                  <a:pt x="74684" y="1536"/>
                  <a:pt x="74652" y="1536"/>
                </a:cubicBezTo>
                <a:cubicBezTo>
                  <a:pt x="74622" y="1536"/>
                  <a:pt x="74594" y="1500"/>
                  <a:pt x="74594" y="1460"/>
                </a:cubicBezTo>
                <a:cubicBezTo>
                  <a:pt x="74594" y="1416"/>
                  <a:pt x="74603" y="1384"/>
                  <a:pt x="74618" y="1384"/>
                </a:cubicBezTo>
                <a:close/>
                <a:moveTo>
                  <a:pt x="48833" y="1387"/>
                </a:moveTo>
                <a:cubicBezTo>
                  <a:pt x="48845" y="1387"/>
                  <a:pt x="48870" y="1419"/>
                  <a:pt x="48888" y="1463"/>
                </a:cubicBezTo>
                <a:cubicBezTo>
                  <a:pt x="48907" y="1506"/>
                  <a:pt x="48897" y="1539"/>
                  <a:pt x="48867" y="1539"/>
                </a:cubicBezTo>
                <a:cubicBezTo>
                  <a:pt x="48836" y="1539"/>
                  <a:pt x="48810" y="1504"/>
                  <a:pt x="48810" y="1464"/>
                </a:cubicBezTo>
                <a:lnTo>
                  <a:pt x="48810" y="1463"/>
                </a:lnTo>
                <a:cubicBezTo>
                  <a:pt x="48810" y="1419"/>
                  <a:pt x="48819" y="1387"/>
                  <a:pt x="48833" y="1387"/>
                </a:cubicBezTo>
                <a:close/>
                <a:moveTo>
                  <a:pt x="71072" y="1432"/>
                </a:moveTo>
                <a:cubicBezTo>
                  <a:pt x="71088" y="1432"/>
                  <a:pt x="71098" y="1449"/>
                  <a:pt x="71099" y="1478"/>
                </a:cubicBezTo>
                <a:cubicBezTo>
                  <a:pt x="71099" y="1521"/>
                  <a:pt x="71075" y="1557"/>
                  <a:pt x="71047" y="1557"/>
                </a:cubicBezTo>
                <a:cubicBezTo>
                  <a:pt x="71018" y="1557"/>
                  <a:pt x="70993" y="1543"/>
                  <a:pt x="70993" y="1525"/>
                </a:cubicBezTo>
                <a:cubicBezTo>
                  <a:pt x="70993" y="1506"/>
                  <a:pt x="71016" y="1472"/>
                  <a:pt x="71045" y="1445"/>
                </a:cubicBezTo>
                <a:cubicBezTo>
                  <a:pt x="71055" y="1436"/>
                  <a:pt x="71064" y="1432"/>
                  <a:pt x="71072" y="1432"/>
                </a:cubicBezTo>
                <a:close/>
                <a:moveTo>
                  <a:pt x="56718" y="1216"/>
                </a:moveTo>
                <a:cubicBezTo>
                  <a:pt x="56731" y="1216"/>
                  <a:pt x="56750" y="1230"/>
                  <a:pt x="56775" y="1258"/>
                </a:cubicBezTo>
                <a:cubicBezTo>
                  <a:pt x="56821" y="1310"/>
                  <a:pt x="56845" y="1379"/>
                  <a:pt x="56830" y="1413"/>
                </a:cubicBezTo>
                <a:cubicBezTo>
                  <a:pt x="56816" y="1448"/>
                  <a:pt x="56837" y="1494"/>
                  <a:pt x="56872" y="1515"/>
                </a:cubicBezTo>
                <a:cubicBezTo>
                  <a:pt x="56915" y="1539"/>
                  <a:pt x="56907" y="1557"/>
                  <a:pt x="56852" y="1561"/>
                </a:cubicBezTo>
                <a:cubicBezTo>
                  <a:pt x="56850" y="1561"/>
                  <a:pt x="56848" y="1561"/>
                  <a:pt x="56846" y="1561"/>
                </a:cubicBezTo>
                <a:cubicBezTo>
                  <a:pt x="56797" y="1561"/>
                  <a:pt x="56748" y="1513"/>
                  <a:pt x="56730" y="1446"/>
                </a:cubicBezTo>
                <a:cubicBezTo>
                  <a:pt x="56689" y="1298"/>
                  <a:pt x="56686" y="1216"/>
                  <a:pt x="56718" y="1216"/>
                </a:cubicBezTo>
                <a:close/>
                <a:moveTo>
                  <a:pt x="69066" y="1497"/>
                </a:moveTo>
                <a:cubicBezTo>
                  <a:pt x="69109" y="1497"/>
                  <a:pt x="69143" y="1523"/>
                  <a:pt x="69143" y="1557"/>
                </a:cubicBezTo>
                <a:cubicBezTo>
                  <a:pt x="69143" y="1592"/>
                  <a:pt x="69108" y="1619"/>
                  <a:pt x="69064" y="1619"/>
                </a:cubicBezTo>
                <a:cubicBezTo>
                  <a:pt x="69017" y="1619"/>
                  <a:pt x="68982" y="1592"/>
                  <a:pt x="68982" y="1558"/>
                </a:cubicBezTo>
                <a:cubicBezTo>
                  <a:pt x="68982" y="1524"/>
                  <a:pt x="69016" y="1497"/>
                  <a:pt x="69062" y="1497"/>
                </a:cubicBezTo>
                <a:cubicBezTo>
                  <a:pt x="69063" y="1497"/>
                  <a:pt x="69064" y="1497"/>
                  <a:pt x="69066" y="1497"/>
                </a:cubicBezTo>
                <a:close/>
                <a:moveTo>
                  <a:pt x="71890" y="1479"/>
                </a:moveTo>
                <a:cubicBezTo>
                  <a:pt x="71920" y="1479"/>
                  <a:pt x="71947" y="1513"/>
                  <a:pt x="71947" y="1554"/>
                </a:cubicBezTo>
                <a:cubicBezTo>
                  <a:pt x="71947" y="1594"/>
                  <a:pt x="71938" y="1630"/>
                  <a:pt x="71924" y="1630"/>
                </a:cubicBezTo>
                <a:cubicBezTo>
                  <a:pt x="71911" y="1630"/>
                  <a:pt x="71887" y="1598"/>
                  <a:pt x="71869" y="1555"/>
                </a:cubicBezTo>
                <a:cubicBezTo>
                  <a:pt x="71850" y="1515"/>
                  <a:pt x="71860" y="1479"/>
                  <a:pt x="71890" y="1479"/>
                </a:cubicBezTo>
                <a:close/>
                <a:moveTo>
                  <a:pt x="57760" y="1486"/>
                </a:moveTo>
                <a:cubicBezTo>
                  <a:pt x="57789" y="1486"/>
                  <a:pt x="57812" y="1519"/>
                  <a:pt x="57812" y="1561"/>
                </a:cubicBezTo>
                <a:cubicBezTo>
                  <a:pt x="57813" y="1606"/>
                  <a:pt x="57791" y="1637"/>
                  <a:pt x="57760" y="1639"/>
                </a:cubicBezTo>
                <a:cubicBezTo>
                  <a:pt x="57730" y="1639"/>
                  <a:pt x="57707" y="1606"/>
                  <a:pt x="57706" y="1563"/>
                </a:cubicBezTo>
                <a:cubicBezTo>
                  <a:pt x="57706" y="1519"/>
                  <a:pt x="57728" y="1487"/>
                  <a:pt x="57758" y="1487"/>
                </a:cubicBezTo>
                <a:cubicBezTo>
                  <a:pt x="57759" y="1486"/>
                  <a:pt x="57759" y="1486"/>
                  <a:pt x="57760" y="1486"/>
                </a:cubicBezTo>
                <a:close/>
                <a:moveTo>
                  <a:pt x="44254" y="1492"/>
                </a:moveTo>
                <a:cubicBezTo>
                  <a:pt x="44286" y="1492"/>
                  <a:pt x="44308" y="1525"/>
                  <a:pt x="44310" y="1567"/>
                </a:cubicBezTo>
                <a:cubicBezTo>
                  <a:pt x="44310" y="1610"/>
                  <a:pt x="44287" y="1643"/>
                  <a:pt x="44257" y="1645"/>
                </a:cubicBezTo>
                <a:cubicBezTo>
                  <a:pt x="44226" y="1645"/>
                  <a:pt x="44204" y="1612"/>
                  <a:pt x="44204" y="1570"/>
                </a:cubicBezTo>
                <a:cubicBezTo>
                  <a:pt x="44204" y="1525"/>
                  <a:pt x="44225" y="1494"/>
                  <a:pt x="44254" y="1492"/>
                </a:cubicBezTo>
                <a:close/>
                <a:moveTo>
                  <a:pt x="66200" y="1513"/>
                </a:moveTo>
                <a:cubicBezTo>
                  <a:pt x="66213" y="1513"/>
                  <a:pt x="66237" y="1546"/>
                  <a:pt x="66257" y="1588"/>
                </a:cubicBezTo>
                <a:cubicBezTo>
                  <a:pt x="66275" y="1631"/>
                  <a:pt x="66264" y="1664"/>
                  <a:pt x="66234" y="1664"/>
                </a:cubicBezTo>
                <a:cubicBezTo>
                  <a:pt x="66204" y="1664"/>
                  <a:pt x="66179" y="1630"/>
                  <a:pt x="66179" y="1589"/>
                </a:cubicBezTo>
                <a:cubicBezTo>
                  <a:pt x="66179" y="1546"/>
                  <a:pt x="66186" y="1513"/>
                  <a:pt x="66200" y="1513"/>
                </a:cubicBezTo>
                <a:close/>
                <a:moveTo>
                  <a:pt x="52250" y="1519"/>
                </a:moveTo>
                <a:cubicBezTo>
                  <a:pt x="52280" y="1519"/>
                  <a:pt x="52305" y="1554"/>
                  <a:pt x="52305" y="1595"/>
                </a:cubicBezTo>
                <a:cubicBezTo>
                  <a:pt x="52305" y="1636"/>
                  <a:pt x="52296" y="1672"/>
                  <a:pt x="52284" y="1672"/>
                </a:cubicBezTo>
                <a:cubicBezTo>
                  <a:pt x="52271" y="1672"/>
                  <a:pt x="52247" y="1639"/>
                  <a:pt x="52228" y="1595"/>
                </a:cubicBezTo>
                <a:cubicBezTo>
                  <a:pt x="52210" y="1554"/>
                  <a:pt x="52219" y="1519"/>
                  <a:pt x="52250" y="1519"/>
                </a:cubicBezTo>
                <a:close/>
                <a:moveTo>
                  <a:pt x="75716" y="1152"/>
                </a:moveTo>
                <a:cubicBezTo>
                  <a:pt x="75792" y="1152"/>
                  <a:pt x="75807" y="1188"/>
                  <a:pt x="75782" y="1319"/>
                </a:cubicBezTo>
                <a:cubicBezTo>
                  <a:pt x="75751" y="1478"/>
                  <a:pt x="75665" y="1681"/>
                  <a:pt x="75631" y="1681"/>
                </a:cubicBezTo>
                <a:cubicBezTo>
                  <a:pt x="75622" y="1681"/>
                  <a:pt x="75616" y="1561"/>
                  <a:pt x="75616" y="1418"/>
                </a:cubicBezTo>
                <a:cubicBezTo>
                  <a:pt x="75618" y="1215"/>
                  <a:pt x="75642" y="1154"/>
                  <a:pt x="75716" y="1152"/>
                </a:cubicBezTo>
                <a:close/>
                <a:moveTo>
                  <a:pt x="73696" y="1469"/>
                </a:moveTo>
                <a:cubicBezTo>
                  <a:pt x="73725" y="1469"/>
                  <a:pt x="73746" y="1515"/>
                  <a:pt x="73748" y="1581"/>
                </a:cubicBezTo>
                <a:cubicBezTo>
                  <a:pt x="73748" y="1646"/>
                  <a:pt x="73740" y="1692"/>
                  <a:pt x="73728" y="1692"/>
                </a:cubicBezTo>
                <a:cubicBezTo>
                  <a:pt x="73717" y="1692"/>
                  <a:pt x="73696" y="1646"/>
                  <a:pt x="73676" y="1581"/>
                </a:cubicBezTo>
                <a:cubicBezTo>
                  <a:pt x="73658" y="1516"/>
                  <a:pt x="73666" y="1469"/>
                  <a:pt x="73696" y="1469"/>
                </a:cubicBezTo>
                <a:close/>
                <a:moveTo>
                  <a:pt x="72703" y="1256"/>
                </a:moveTo>
                <a:cubicBezTo>
                  <a:pt x="72720" y="1256"/>
                  <a:pt x="72740" y="1291"/>
                  <a:pt x="72776" y="1358"/>
                </a:cubicBezTo>
                <a:cubicBezTo>
                  <a:pt x="72859" y="1515"/>
                  <a:pt x="72869" y="1600"/>
                  <a:pt x="72804" y="1600"/>
                </a:cubicBezTo>
                <a:cubicBezTo>
                  <a:pt x="72788" y="1600"/>
                  <a:pt x="72768" y="1595"/>
                  <a:pt x="72744" y="1585"/>
                </a:cubicBezTo>
                <a:cubicBezTo>
                  <a:pt x="72722" y="1576"/>
                  <a:pt x="72703" y="1571"/>
                  <a:pt x="72687" y="1571"/>
                </a:cubicBezTo>
                <a:cubicBezTo>
                  <a:pt x="72653" y="1571"/>
                  <a:pt x="72635" y="1593"/>
                  <a:pt x="72633" y="1637"/>
                </a:cubicBezTo>
                <a:cubicBezTo>
                  <a:pt x="72632" y="1675"/>
                  <a:pt x="72630" y="1694"/>
                  <a:pt x="72624" y="1694"/>
                </a:cubicBezTo>
                <a:cubicBezTo>
                  <a:pt x="72620" y="1694"/>
                  <a:pt x="72613" y="1677"/>
                  <a:pt x="72603" y="1645"/>
                </a:cubicBezTo>
                <a:cubicBezTo>
                  <a:pt x="72588" y="1595"/>
                  <a:pt x="72603" y="1479"/>
                  <a:pt x="72638" y="1384"/>
                </a:cubicBezTo>
                <a:lnTo>
                  <a:pt x="72638" y="1385"/>
                </a:lnTo>
                <a:cubicBezTo>
                  <a:pt x="72669" y="1298"/>
                  <a:pt x="72685" y="1256"/>
                  <a:pt x="72703" y="1256"/>
                </a:cubicBezTo>
                <a:close/>
                <a:moveTo>
                  <a:pt x="67050" y="1608"/>
                </a:moveTo>
                <a:cubicBezTo>
                  <a:pt x="67066" y="1608"/>
                  <a:pt x="67076" y="1625"/>
                  <a:pt x="67077" y="1654"/>
                </a:cubicBezTo>
                <a:cubicBezTo>
                  <a:pt x="67077" y="1697"/>
                  <a:pt x="67053" y="1733"/>
                  <a:pt x="67025" y="1733"/>
                </a:cubicBezTo>
                <a:cubicBezTo>
                  <a:pt x="66997" y="1733"/>
                  <a:pt x="66971" y="1719"/>
                  <a:pt x="66971" y="1700"/>
                </a:cubicBezTo>
                <a:cubicBezTo>
                  <a:pt x="66971" y="1682"/>
                  <a:pt x="66994" y="1648"/>
                  <a:pt x="67024" y="1621"/>
                </a:cubicBezTo>
                <a:cubicBezTo>
                  <a:pt x="67034" y="1612"/>
                  <a:pt x="67043" y="1608"/>
                  <a:pt x="67050" y="1608"/>
                </a:cubicBezTo>
                <a:close/>
                <a:moveTo>
                  <a:pt x="54395" y="1619"/>
                </a:moveTo>
                <a:cubicBezTo>
                  <a:pt x="54417" y="1619"/>
                  <a:pt x="54438" y="1631"/>
                  <a:pt x="54450" y="1657"/>
                </a:cubicBezTo>
                <a:cubicBezTo>
                  <a:pt x="54469" y="1700"/>
                  <a:pt x="54448" y="1736"/>
                  <a:pt x="54403" y="1737"/>
                </a:cubicBezTo>
                <a:cubicBezTo>
                  <a:pt x="54357" y="1737"/>
                  <a:pt x="54320" y="1721"/>
                  <a:pt x="54318" y="1701"/>
                </a:cubicBezTo>
                <a:lnTo>
                  <a:pt x="54320" y="1701"/>
                </a:lnTo>
                <a:cubicBezTo>
                  <a:pt x="54319" y="1651"/>
                  <a:pt x="54358" y="1619"/>
                  <a:pt x="54395" y="1619"/>
                </a:cubicBezTo>
                <a:close/>
                <a:moveTo>
                  <a:pt x="64330" y="1597"/>
                </a:moveTo>
                <a:cubicBezTo>
                  <a:pt x="64360" y="1597"/>
                  <a:pt x="64370" y="1630"/>
                  <a:pt x="64351" y="1673"/>
                </a:cubicBezTo>
                <a:cubicBezTo>
                  <a:pt x="64333" y="1716"/>
                  <a:pt x="64297" y="1749"/>
                  <a:pt x="64267" y="1749"/>
                </a:cubicBezTo>
                <a:cubicBezTo>
                  <a:pt x="64236" y="1749"/>
                  <a:pt x="64227" y="1718"/>
                  <a:pt x="64245" y="1673"/>
                </a:cubicBezTo>
                <a:cubicBezTo>
                  <a:pt x="64264" y="1630"/>
                  <a:pt x="64300" y="1597"/>
                  <a:pt x="64330" y="1597"/>
                </a:cubicBezTo>
                <a:close/>
                <a:moveTo>
                  <a:pt x="73164" y="1501"/>
                </a:moveTo>
                <a:cubicBezTo>
                  <a:pt x="73210" y="1501"/>
                  <a:pt x="73201" y="1527"/>
                  <a:pt x="73141" y="1624"/>
                </a:cubicBezTo>
                <a:cubicBezTo>
                  <a:pt x="73091" y="1703"/>
                  <a:pt x="73014" y="1750"/>
                  <a:pt x="72960" y="1750"/>
                </a:cubicBezTo>
                <a:cubicBezTo>
                  <a:pt x="72926" y="1750"/>
                  <a:pt x="72902" y="1731"/>
                  <a:pt x="72902" y="1689"/>
                </a:cubicBezTo>
                <a:lnTo>
                  <a:pt x="72902" y="1689"/>
                </a:lnTo>
                <a:lnTo>
                  <a:pt x="72903" y="1691"/>
                </a:lnTo>
                <a:cubicBezTo>
                  <a:pt x="72902" y="1609"/>
                  <a:pt x="73011" y="1518"/>
                  <a:pt x="73127" y="1504"/>
                </a:cubicBezTo>
                <a:cubicBezTo>
                  <a:pt x="73142" y="1503"/>
                  <a:pt x="73154" y="1501"/>
                  <a:pt x="73164" y="1501"/>
                </a:cubicBezTo>
                <a:close/>
                <a:moveTo>
                  <a:pt x="51214" y="1604"/>
                </a:moveTo>
                <a:cubicBezTo>
                  <a:pt x="51262" y="1606"/>
                  <a:pt x="51305" y="1634"/>
                  <a:pt x="51326" y="1679"/>
                </a:cubicBezTo>
                <a:cubicBezTo>
                  <a:pt x="51346" y="1722"/>
                  <a:pt x="51328" y="1755"/>
                  <a:pt x="51282" y="1755"/>
                </a:cubicBezTo>
                <a:cubicBezTo>
                  <a:pt x="51234" y="1754"/>
                  <a:pt x="51191" y="1724"/>
                  <a:pt x="51170" y="1681"/>
                </a:cubicBezTo>
                <a:cubicBezTo>
                  <a:pt x="51150" y="1636"/>
                  <a:pt x="51168" y="1604"/>
                  <a:pt x="51214" y="1604"/>
                </a:cubicBezTo>
                <a:close/>
                <a:moveTo>
                  <a:pt x="58712" y="1560"/>
                </a:moveTo>
                <a:cubicBezTo>
                  <a:pt x="58743" y="1560"/>
                  <a:pt x="58765" y="1606"/>
                  <a:pt x="58767" y="1672"/>
                </a:cubicBezTo>
                <a:cubicBezTo>
                  <a:pt x="58767" y="1736"/>
                  <a:pt x="58746" y="1783"/>
                  <a:pt x="58715" y="1783"/>
                </a:cubicBezTo>
                <a:cubicBezTo>
                  <a:pt x="58685" y="1783"/>
                  <a:pt x="58662" y="1736"/>
                  <a:pt x="58661" y="1672"/>
                </a:cubicBezTo>
                <a:cubicBezTo>
                  <a:pt x="58659" y="1606"/>
                  <a:pt x="58682" y="1560"/>
                  <a:pt x="58712" y="1560"/>
                </a:cubicBezTo>
                <a:close/>
                <a:moveTo>
                  <a:pt x="68808" y="1603"/>
                </a:moveTo>
                <a:cubicBezTo>
                  <a:pt x="68818" y="1603"/>
                  <a:pt x="68827" y="1605"/>
                  <a:pt x="68832" y="1610"/>
                </a:cubicBezTo>
                <a:cubicBezTo>
                  <a:pt x="68929" y="1697"/>
                  <a:pt x="68874" y="1760"/>
                  <a:pt x="68688" y="1775"/>
                </a:cubicBezTo>
                <a:lnTo>
                  <a:pt x="68497" y="1789"/>
                </a:lnTo>
                <a:lnTo>
                  <a:pt x="68497" y="1789"/>
                </a:lnTo>
                <a:lnTo>
                  <a:pt x="68641" y="1679"/>
                </a:lnTo>
                <a:cubicBezTo>
                  <a:pt x="68704" y="1632"/>
                  <a:pt x="68770" y="1603"/>
                  <a:pt x="68808" y="1603"/>
                </a:cubicBezTo>
                <a:close/>
                <a:moveTo>
                  <a:pt x="50065" y="1653"/>
                </a:moveTo>
                <a:cubicBezTo>
                  <a:pt x="50130" y="1653"/>
                  <a:pt x="50190" y="1702"/>
                  <a:pt x="50191" y="1776"/>
                </a:cubicBezTo>
                <a:cubicBezTo>
                  <a:pt x="50191" y="1803"/>
                  <a:pt x="50174" y="1818"/>
                  <a:pt x="50150" y="1818"/>
                </a:cubicBezTo>
                <a:cubicBezTo>
                  <a:pt x="50137" y="1818"/>
                  <a:pt x="50123" y="1814"/>
                  <a:pt x="50107" y="1806"/>
                </a:cubicBezTo>
                <a:cubicBezTo>
                  <a:pt x="50062" y="1782"/>
                  <a:pt x="50012" y="1767"/>
                  <a:pt x="49961" y="1760"/>
                </a:cubicBezTo>
                <a:cubicBezTo>
                  <a:pt x="49924" y="1758"/>
                  <a:pt x="49928" y="1730"/>
                  <a:pt x="49973" y="1689"/>
                </a:cubicBezTo>
                <a:cubicBezTo>
                  <a:pt x="50000" y="1664"/>
                  <a:pt x="50033" y="1653"/>
                  <a:pt x="50065" y="1653"/>
                </a:cubicBezTo>
                <a:close/>
                <a:moveTo>
                  <a:pt x="59245" y="1379"/>
                </a:moveTo>
                <a:cubicBezTo>
                  <a:pt x="59270" y="1379"/>
                  <a:pt x="59280" y="1442"/>
                  <a:pt x="59285" y="1588"/>
                </a:cubicBezTo>
                <a:cubicBezTo>
                  <a:pt x="59290" y="1744"/>
                  <a:pt x="59277" y="1818"/>
                  <a:pt x="59245" y="1818"/>
                </a:cubicBezTo>
                <a:cubicBezTo>
                  <a:pt x="59240" y="1818"/>
                  <a:pt x="59234" y="1816"/>
                  <a:pt x="59228" y="1812"/>
                </a:cubicBezTo>
                <a:cubicBezTo>
                  <a:pt x="59191" y="1791"/>
                  <a:pt x="59158" y="1707"/>
                  <a:pt x="59152" y="1628"/>
                </a:cubicBezTo>
                <a:lnTo>
                  <a:pt x="59153" y="1628"/>
                </a:lnTo>
                <a:cubicBezTo>
                  <a:pt x="59147" y="1549"/>
                  <a:pt x="59173" y="1448"/>
                  <a:pt x="59210" y="1404"/>
                </a:cubicBezTo>
                <a:cubicBezTo>
                  <a:pt x="59224" y="1388"/>
                  <a:pt x="59236" y="1379"/>
                  <a:pt x="59245" y="1379"/>
                </a:cubicBezTo>
                <a:close/>
                <a:moveTo>
                  <a:pt x="40258" y="1670"/>
                </a:moveTo>
                <a:cubicBezTo>
                  <a:pt x="40270" y="1670"/>
                  <a:pt x="40295" y="1703"/>
                  <a:pt x="40313" y="1745"/>
                </a:cubicBezTo>
                <a:cubicBezTo>
                  <a:pt x="40333" y="1786"/>
                  <a:pt x="40322" y="1821"/>
                  <a:pt x="40292" y="1821"/>
                </a:cubicBezTo>
                <a:cubicBezTo>
                  <a:pt x="40261" y="1821"/>
                  <a:pt x="40236" y="1786"/>
                  <a:pt x="40236" y="1746"/>
                </a:cubicBezTo>
                <a:cubicBezTo>
                  <a:pt x="40236" y="1703"/>
                  <a:pt x="40245" y="1670"/>
                  <a:pt x="40258" y="1670"/>
                </a:cubicBezTo>
                <a:close/>
                <a:moveTo>
                  <a:pt x="54079" y="1739"/>
                </a:moveTo>
                <a:cubicBezTo>
                  <a:pt x="54153" y="1739"/>
                  <a:pt x="54215" y="1769"/>
                  <a:pt x="54215" y="1803"/>
                </a:cubicBezTo>
                <a:cubicBezTo>
                  <a:pt x="54216" y="1837"/>
                  <a:pt x="54176" y="1854"/>
                  <a:pt x="54126" y="1854"/>
                </a:cubicBezTo>
                <a:cubicBezTo>
                  <a:pt x="54069" y="1854"/>
                  <a:pt x="53999" y="1831"/>
                  <a:pt x="53969" y="1789"/>
                </a:cubicBezTo>
                <a:cubicBezTo>
                  <a:pt x="53950" y="1763"/>
                  <a:pt x="53997" y="1739"/>
                  <a:pt x="54074" y="1739"/>
                </a:cubicBezTo>
                <a:cubicBezTo>
                  <a:pt x="54075" y="1739"/>
                  <a:pt x="54077" y="1739"/>
                  <a:pt x="54079" y="1739"/>
                </a:cubicBezTo>
                <a:close/>
                <a:moveTo>
                  <a:pt x="58000" y="1735"/>
                </a:moveTo>
                <a:cubicBezTo>
                  <a:pt x="58016" y="1735"/>
                  <a:pt x="58027" y="1754"/>
                  <a:pt x="58028" y="1783"/>
                </a:cubicBezTo>
                <a:cubicBezTo>
                  <a:pt x="58028" y="1827"/>
                  <a:pt x="58004" y="1867"/>
                  <a:pt x="57976" y="1867"/>
                </a:cubicBezTo>
                <a:cubicBezTo>
                  <a:pt x="57949" y="1867"/>
                  <a:pt x="57922" y="1852"/>
                  <a:pt x="57922" y="1831"/>
                </a:cubicBezTo>
                <a:cubicBezTo>
                  <a:pt x="57922" y="1810"/>
                  <a:pt x="57945" y="1775"/>
                  <a:pt x="57974" y="1748"/>
                </a:cubicBezTo>
                <a:cubicBezTo>
                  <a:pt x="57984" y="1739"/>
                  <a:pt x="57992" y="1735"/>
                  <a:pt x="58000" y="1735"/>
                </a:cubicBezTo>
                <a:close/>
                <a:moveTo>
                  <a:pt x="55411" y="1681"/>
                </a:moveTo>
                <a:cubicBezTo>
                  <a:pt x="55417" y="1681"/>
                  <a:pt x="55424" y="1684"/>
                  <a:pt x="55432" y="1691"/>
                </a:cubicBezTo>
                <a:cubicBezTo>
                  <a:pt x="55463" y="1722"/>
                  <a:pt x="55473" y="1769"/>
                  <a:pt x="55455" y="1810"/>
                </a:cubicBezTo>
                <a:cubicBezTo>
                  <a:pt x="55438" y="1853"/>
                  <a:pt x="55422" y="1873"/>
                  <a:pt x="55410" y="1873"/>
                </a:cubicBezTo>
                <a:cubicBezTo>
                  <a:pt x="55393" y="1873"/>
                  <a:pt x="55382" y="1835"/>
                  <a:pt x="55381" y="1760"/>
                </a:cubicBezTo>
                <a:lnTo>
                  <a:pt x="55379" y="1760"/>
                </a:lnTo>
                <a:cubicBezTo>
                  <a:pt x="55379" y="1710"/>
                  <a:pt x="55392" y="1681"/>
                  <a:pt x="55411" y="1681"/>
                </a:cubicBezTo>
                <a:close/>
                <a:moveTo>
                  <a:pt x="61363" y="1542"/>
                </a:moveTo>
                <a:cubicBezTo>
                  <a:pt x="61392" y="1542"/>
                  <a:pt x="61414" y="1578"/>
                  <a:pt x="61414" y="1621"/>
                </a:cubicBezTo>
                <a:cubicBezTo>
                  <a:pt x="61414" y="1651"/>
                  <a:pt x="61425" y="1668"/>
                  <a:pt x="61440" y="1668"/>
                </a:cubicBezTo>
                <a:cubicBezTo>
                  <a:pt x="61447" y="1668"/>
                  <a:pt x="61455" y="1664"/>
                  <a:pt x="61463" y="1657"/>
                </a:cubicBezTo>
                <a:cubicBezTo>
                  <a:pt x="61468" y="1652"/>
                  <a:pt x="61472" y="1650"/>
                  <a:pt x="61476" y="1650"/>
                </a:cubicBezTo>
                <a:cubicBezTo>
                  <a:pt x="61492" y="1650"/>
                  <a:pt x="61497" y="1692"/>
                  <a:pt x="61486" y="1758"/>
                </a:cubicBezTo>
                <a:cubicBezTo>
                  <a:pt x="61473" y="1837"/>
                  <a:pt x="61444" y="1874"/>
                  <a:pt x="61413" y="1874"/>
                </a:cubicBezTo>
                <a:cubicBezTo>
                  <a:pt x="61373" y="1874"/>
                  <a:pt x="61331" y="1809"/>
                  <a:pt x="61323" y="1694"/>
                </a:cubicBezTo>
                <a:cubicBezTo>
                  <a:pt x="61317" y="1607"/>
                  <a:pt x="61334" y="1542"/>
                  <a:pt x="61363" y="1542"/>
                </a:cubicBezTo>
                <a:close/>
                <a:moveTo>
                  <a:pt x="62160" y="1761"/>
                </a:moveTo>
                <a:cubicBezTo>
                  <a:pt x="62220" y="1761"/>
                  <a:pt x="62254" y="1794"/>
                  <a:pt x="62236" y="1836"/>
                </a:cubicBezTo>
                <a:cubicBezTo>
                  <a:pt x="62217" y="1879"/>
                  <a:pt x="62177" y="1909"/>
                  <a:pt x="62129" y="1915"/>
                </a:cubicBezTo>
                <a:cubicBezTo>
                  <a:pt x="62087" y="1913"/>
                  <a:pt x="62054" y="1880"/>
                  <a:pt x="62053" y="1839"/>
                </a:cubicBezTo>
                <a:lnTo>
                  <a:pt x="62053" y="1837"/>
                </a:lnTo>
                <a:cubicBezTo>
                  <a:pt x="62053" y="1795"/>
                  <a:pt x="62099" y="1761"/>
                  <a:pt x="62160" y="1761"/>
                </a:cubicBezTo>
                <a:close/>
                <a:moveTo>
                  <a:pt x="69252" y="1798"/>
                </a:moveTo>
                <a:cubicBezTo>
                  <a:pt x="69282" y="1798"/>
                  <a:pt x="69304" y="1831"/>
                  <a:pt x="69305" y="1873"/>
                </a:cubicBezTo>
                <a:cubicBezTo>
                  <a:pt x="69305" y="1918"/>
                  <a:pt x="69283" y="1949"/>
                  <a:pt x="69253" y="1949"/>
                </a:cubicBezTo>
                <a:cubicBezTo>
                  <a:pt x="69252" y="1949"/>
                  <a:pt x="69252" y="1949"/>
                  <a:pt x="69251" y="1949"/>
                </a:cubicBezTo>
                <a:cubicBezTo>
                  <a:pt x="69222" y="1949"/>
                  <a:pt x="69199" y="1917"/>
                  <a:pt x="69199" y="1875"/>
                </a:cubicBezTo>
                <a:cubicBezTo>
                  <a:pt x="69199" y="1831"/>
                  <a:pt x="69220" y="1798"/>
                  <a:pt x="69250" y="1798"/>
                </a:cubicBezTo>
                <a:cubicBezTo>
                  <a:pt x="69251" y="1798"/>
                  <a:pt x="69251" y="1798"/>
                  <a:pt x="69252" y="1798"/>
                </a:cubicBezTo>
                <a:close/>
                <a:moveTo>
                  <a:pt x="49871" y="1840"/>
                </a:moveTo>
                <a:cubicBezTo>
                  <a:pt x="49961" y="1840"/>
                  <a:pt x="50031" y="1872"/>
                  <a:pt x="50031" y="1915"/>
                </a:cubicBezTo>
                <a:cubicBezTo>
                  <a:pt x="50032" y="1958"/>
                  <a:pt x="50010" y="1980"/>
                  <a:pt x="49971" y="1980"/>
                </a:cubicBezTo>
                <a:cubicBezTo>
                  <a:pt x="49930" y="1980"/>
                  <a:pt x="49870" y="1957"/>
                  <a:pt x="49795" y="1910"/>
                </a:cubicBezTo>
                <a:cubicBezTo>
                  <a:pt x="49707" y="1857"/>
                  <a:pt x="49718" y="1843"/>
                  <a:pt x="49859" y="1840"/>
                </a:cubicBezTo>
                <a:cubicBezTo>
                  <a:pt x="49863" y="1840"/>
                  <a:pt x="49867" y="1840"/>
                  <a:pt x="49871" y="1840"/>
                </a:cubicBezTo>
                <a:close/>
                <a:moveTo>
                  <a:pt x="50418" y="1637"/>
                </a:moveTo>
                <a:cubicBezTo>
                  <a:pt x="50432" y="1637"/>
                  <a:pt x="50454" y="1662"/>
                  <a:pt x="50483" y="1716"/>
                </a:cubicBezTo>
                <a:cubicBezTo>
                  <a:pt x="50525" y="1795"/>
                  <a:pt x="50561" y="1889"/>
                  <a:pt x="50561" y="1925"/>
                </a:cubicBezTo>
                <a:cubicBezTo>
                  <a:pt x="50561" y="1966"/>
                  <a:pt x="50548" y="1984"/>
                  <a:pt x="50529" y="1984"/>
                </a:cubicBezTo>
                <a:cubicBezTo>
                  <a:pt x="50499" y="1984"/>
                  <a:pt x="50455" y="1937"/>
                  <a:pt x="50434" y="1861"/>
                </a:cubicBezTo>
                <a:cubicBezTo>
                  <a:pt x="50394" y="1721"/>
                  <a:pt x="50392" y="1637"/>
                  <a:pt x="50418" y="1637"/>
                </a:cubicBezTo>
                <a:close/>
                <a:moveTo>
                  <a:pt x="59735" y="1573"/>
                </a:moveTo>
                <a:cubicBezTo>
                  <a:pt x="59750" y="1573"/>
                  <a:pt x="59778" y="1610"/>
                  <a:pt x="59829" y="1688"/>
                </a:cubicBezTo>
                <a:cubicBezTo>
                  <a:pt x="59943" y="1861"/>
                  <a:pt x="59967" y="2004"/>
                  <a:pt x="59882" y="2004"/>
                </a:cubicBezTo>
                <a:cubicBezTo>
                  <a:pt x="59852" y="2004"/>
                  <a:pt x="59838" y="1974"/>
                  <a:pt x="59853" y="1936"/>
                </a:cubicBezTo>
                <a:lnTo>
                  <a:pt x="59853" y="1936"/>
                </a:lnTo>
                <a:lnTo>
                  <a:pt x="59853" y="1937"/>
                </a:lnTo>
                <a:cubicBezTo>
                  <a:pt x="59870" y="1897"/>
                  <a:pt x="59847" y="1851"/>
                  <a:pt x="59801" y="1825"/>
                </a:cubicBezTo>
                <a:cubicBezTo>
                  <a:pt x="59756" y="1800"/>
                  <a:pt x="59722" y="1725"/>
                  <a:pt x="59720" y="1652"/>
                </a:cubicBezTo>
                <a:cubicBezTo>
                  <a:pt x="59720" y="1600"/>
                  <a:pt x="59722" y="1573"/>
                  <a:pt x="59735" y="1573"/>
                </a:cubicBezTo>
                <a:close/>
                <a:moveTo>
                  <a:pt x="59485" y="1561"/>
                </a:moveTo>
                <a:cubicBezTo>
                  <a:pt x="59499" y="1561"/>
                  <a:pt x="59508" y="1576"/>
                  <a:pt x="59508" y="1610"/>
                </a:cubicBezTo>
                <a:cubicBezTo>
                  <a:pt x="59508" y="1669"/>
                  <a:pt x="59359" y="2009"/>
                  <a:pt x="59332" y="2009"/>
                </a:cubicBezTo>
                <a:cubicBezTo>
                  <a:pt x="59325" y="2009"/>
                  <a:pt x="59328" y="1922"/>
                  <a:pt x="59340" y="1821"/>
                </a:cubicBezTo>
                <a:cubicBezTo>
                  <a:pt x="59354" y="1696"/>
                  <a:pt x="59442" y="1561"/>
                  <a:pt x="59485" y="1561"/>
                </a:cubicBezTo>
                <a:close/>
                <a:moveTo>
                  <a:pt x="57761" y="1712"/>
                </a:moveTo>
                <a:cubicBezTo>
                  <a:pt x="57784" y="1712"/>
                  <a:pt x="57808" y="1726"/>
                  <a:pt x="57831" y="1758"/>
                </a:cubicBezTo>
                <a:cubicBezTo>
                  <a:pt x="57863" y="1803"/>
                  <a:pt x="57768" y="2009"/>
                  <a:pt x="57713" y="2016"/>
                </a:cubicBezTo>
                <a:cubicBezTo>
                  <a:pt x="57713" y="2016"/>
                  <a:pt x="57713" y="2016"/>
                  <a:pt x="57713" y="2016"/>
                </a:cubicBezTo>
                <a:cubicBezTo>
                  <a:pt x="57695" y="2016"/>
                  <a:pt x="57682" y="1953"/>
                  <a:pt x="57680" y="1867"/>
                </a:cubicBezTo>
                <a:lnTo>
                  <a:pt x="57682" y="1867"/>
                </a:lnTo>
                <a:cubicBezTo>
                  <a:pt x="57680" y="1770"/>
                  <a:pt x="57717" y="1712"/>
                  <a:pt x="57761" y="1712"/>
                </a:cubicBezTo>
                <a:close/>
                <a:moveTo>
                  <a:pt x="43960" y="1823"/>
                </a:moveTo>
                <a:cubicBezTo>
                  <a:pt x="43981" y="1823"/>
                  <a:pt x="43995" y="1854"/>
                  <a:pt x="43995" y="1904"/>
                </a:cubicBezTo>
                <a:cubicBezTo>
                  <a:pt x="43996" y="1969"/>
                  <a:pt x="43972" y="2024"/>
                  <a:pt x="43944" y="2024"/>
                </a:cubicBezTo>
                <a:cubicBezTo>
                  <a:pt x="43916" y="2024"/>
                  <a:pt x="43890" y="1992"/>
                  <a:pt x="43890" y="1952"/>
                </a:cubicBezTo>
                <a:cubicBezTo>
                  <a:pt x="43892" y="1906"/>
                  <a:pt x="43910" y="1864"/>
                  <a:pt x="43941" y="1831"/>
                </a:cubicBezTo>
                <a:cubicBezTo>
                  <a:pt x="43948" y="1825"/>
                  <a:pt x="43954" y="1823"/>
                  <a:pt x="43960" y="1823"/>
                </a:cubicBezTo>
                <a:close/>
                <a:moveTo>
                  <a:pt x="55096" y="1748"/>
                </a:moveTo>
                <a:cubicBezTo>
                  <a:pt x="55109" y="1748"/>
                  <a:pt x="55113" y="1772"/>
                  <a:pt x="55114" y="1821"/>
                </a:cubicBezTo>
                <a:cubicBezTo>
                  <a:pt x="55114" y="1886"/>
                  <a:pt x="55102" y="1955"/>
                  <a:pt x="55081" y="1985"/>
                </a:cubicBezTo>
                <a:cubicBezTo>
                  <a:pt x="55060" y="2016"/>
                  <a:pt x="55034" y="2031"/>
                  <a:pt x="55011" y="2031"/>
                </a:cubicBezTo>
                <a:cubicBezTo>
                  <a:pt x="54983" y="2031"/>
                  <a:pt x="54961" y="2008"/>
                  <a:pt x="54960" y="1964"/>
                </a:cubicBezTo>
                <a:cubicBezTo>
                  <a:pt x="54960" y="1927"/>
                  <a:pt x="54991" y="1860"/>
                  <a:pt x="55036" y="1804"/>
                </a:cubicBezTo>
                <a:cubicBezTo>
                  <a:pt x="55066" y="1767"/>
                  <a:pt x="55085" y="1748"/>
                  <a:pt x="55096" y="1748"/>
                </a:cubicBezTo>
                <a:close/>
                <a:moveTo>
                  <a:pt x="54413" y="1887"/>
                </a:moveTo>
                <a:cubicBezTo>
                  <a:pt x="54439" y="1887"/>
                  <a:pt x="54483" y="1911"/>
                  <a:pt x="54536" y="1958"/>
                </a:cubicBezTo>
                <a:cubicBezTo>
                  <a:pt x="54609" y="2022"/>
                  <a:pt x="54608" y="2031"/>
                  <a:pt x="54527" y="2034"/>
                </a:cubicBezTo>
                <a:cubicBezTo>
                  <a:pt x="54526" y="2034"/>
                  <a:pt x="54525" y="2034"/>
                  <a:pt x="54523" y="2034"/>
                </a:cubicBezTo>
                <a:cubicBezTo>
                  <a:pt x="54471" y="2034"/>
                  <a:pt x="54425" y="2006"/>
                  <a:pt x="54402" y="1960"/>
                </a:cubicBezTo>
                <a:cubicBezTo>
                  <a:pt x="54380" y="1911"/>
                  <a:pt x="54387" y="1887"/>
                  <a:pt x="54413" y="1887"/>
                </a:cubicBezTo>
                <a:close/>
                <a:moveTo>
                  <a:pt x="56163" y="1429"/>
                </a:moveTo>
                <a:cubicBezTo>
                  <a:pt x="56171" y="1429"/>
                  <a:pt x="56160" y="1453"/>
                  <a:pt x="56134" y="1501"/>
                </a:cubicBezTo>
                <a:cubicBezTo>
                  <a:pt x="56085" y="1588"/>
                  <a:pt x="56087" y="1640"/>
                  <a:pt x="56134" y="1706"/>
                </a:cubicBezTo>
                <a:cubicBezTo>
                  <a:pt x="56182" y="1773"/>
                  <a:pt x="56184" y="1797"/>
                  <a:pt x="56133" y="1797"/>
                </a:cubicBezTo>
                <a:cubicBezTo>
                  <a:pt x="56015" y="1797"/>
                  <a:pt x="56069" y="1948"/>
                  <a:pt x="56190" y="1955"/>
                </a:cubicBezTo>
                <a:cubicBezTo>
                  <a:pt x="56305" y="1961"/>
                  <a:pt x="56305" y="1966"/>
                  <a:pt x="56179" y="2016"/>
                </a:cubicBezTo>
                <a:cubicBezTo>
                  <a:pt x="56147" y="2030"/>
                  <a:pt x="56120" y="2037"/>
                  <a:pt x="56099" y="2037"/>
                </a:cubicBezTo>
                <a:cubicBezTo>
                  <a:pt x="56058" y="2037"/>
                  <a:pt x="56036" y="2011"/>
                  <a:pt x="56027" y="1957"/>
                </a:cubicBezTo>
                <a:cubicBezTo>
                  <a:pt x="56017" y="1894"/>
                  <a:pt x="55954" y="1772"/>
                  <a:pt x="55891" y="1694"/>
                </a:cubicBezTo>
                <a:cubicBezTo>
                  <a:pt x="55829" y="1615"/>
                  <a:pt x="55810" y="1579"/>
                  <a:pt x="55831" y="1579"/>
                </a:cubicBezTo>
                <a:cubicBezTo>
                  <a:pt x="55837" y="1579"/>
                  <a:pt x="55848" y="1582"/>
                  <a:pt x="55863" y="1589"/>
                </a:cubicBezTo>
                <a:cubicBezTo>
                  <a:pt x="55873" y="1594"/>
                  <a:pt x="55885" y="1597"/>
                  <a:pt x="55898" y="1597"/>
                </a:cubicBezTo>
                <a:cubicBezTo>
                  <a:pt x="55948" y="1597"/>
                  <a:pt x="56018" y="1563"/>
                  <a:pt x="56073" y="1509"/>
                </a:cubicBezTo>
                <a:cubicBezTo>
                  <a:pt x="56127" y="1456"/>
                  <a:pt x="56155" y="1429"/>
                  <a:pt x="56163" y="1429"/>
                </a:cubicBezTo>
                <a:close/>
                <a:moveTo>
                  <a:pt x="48275" y="1734"/>
                </a:moveTo>
                <a:cubicBezTo>
                  <a:pt x="48285" y="1734"/>
                  <a:pt x="48297" y="1737"/>
                  <a:pt x="48310" y="1745"/>
                </a:cubicBezTo>
                <a:cubicBezTo>
                  <a:pt x="48420" y="1803"/>
                  <a:pt x="48417" y="2039"/>
                  <a:pt x="48315" y="2039"/>
                </a:cubicBezTo>
                <a:cubicBezTo>
                  <a:pt x="48310" y="2039"/>
                  <a:pt x="48305" y="2038"/>
                  <a:pt x="48300" y="2037"/>
                </a:cubicBezTo>
                <a:cubicBezTo>
                  <a:pt x="48249" y="2027"/>
                  <a:pt x="48213" y="1998"/>
                  <a:pt x="48221" y="1972"/>
                </a:cubicBezTo>
                <a:cubicBezTo>
                  <a:pt x="48228" y="1919"/>
                  <a:pt x="48233" y="1866"/>
                  <a:pt x="48231" y="1812"/>
                </a:cubicBezTo>
                <a:cubicBezTo>
                  <a:pt x="48230" y="1761"/>
                  <a:pt x="48246" y="1734"/>
                  <a:pt x="48275" y="1734"/>
                </a:cubicBezTo>
                <a:close/>
                <a:moveTo>
                  <a:pt x="46820" y="2017"/>
                </a:moveTo>
                <a:cubicBezTo>
                  <a:pt x="46837" y="2017"/>
                  <a:pt x="46855" y="2021"/>
                  <a:pt x="46870" y="2030"/>
                </a:cubicBezTo>
                <a:cubicBezTo>
                  <a:pt x="46911" y="2054"/>
                  <a:pt x="46899" y="2073"/>
                  <a:pt x="46838" y="2077"/>
                </a:cubicBezTo>
                <a:cubicBezTo>
                  <a:pt x="46832" y="2078"/>
                  <a:pt x="46826" y="2078"/>
                  <a:pt x="46821" y="2078"/>
                </a:cubicBezTo>
                <a:cubicBezTo>
                  <a:pt x="46775" y="2078"/>
                  <a:pt x="46753" y="2061"/>
                  <a:pt x="46769" y="2039"/>
                </a:cubicBezTo>
                <a:cubicBezTo>
                  <a:pt x="46778" y="2024"/>
                  <a:pt x="46798" y="2017"/>
                  <a:pt x="46820" y="2017"/>
                </a:cubicBezTo>
                <a:close/>
                <a:moveTo>
                  <a:pt x="59750" y="1954"/>
                </a:moveTo>
                <a:cubicBezTo>
                  <a:pt x="59766" y="1954"/>
                  <a:pt x="59776" y="1971"/>
                  <a:pt x="59776" y="2000"/>
                </a:cubicBezTo>
                <a:cubicBezTo>
                  <a:pt x="59777" y="2043"/>
                  <a:pt x="59753" y="2079"/>
                  <a:pt x="59725" y="2079"/>
                </a:cubicBezTo>
                <a:cubicBezTo>
                  <a:pt x="59695" y="2079"/>
                  <a:pt x="59671" y="2066"/>
                  <a:pt x="59671" y="2048"/>
                </a:cubicBezTo>
                <a:cubicBezTo>
                  <a:pt x="59671" y="2028"/>
                  <a:pt x="59694" y="1994"/>
                  <a:pt x="59723" y="1967"/>
                </a:cubicBezTo>
                <a:cubicBezTo>
                  <a:pt x="59733" y="1958"/>
                  <a:pt x="59742" y="1954"/>
                  <a:pt x="59750" y="1954"/>
                </a:cubicBezTo>
                <a:close/>
                <a:moveTo>
                  <a:pt x="33225" y="1963"/>
                </a:moveTo>
                <a:cubicBezTo>
                  <a:pt x="33240" y="1963"/>
                  <a:pt x="33251" y="1980"/>
                  <a:pt x="33252" y="2009"/>
                </a:cubicBezTo>
                <a:cubicBezTo>
                  <a:pt x="33252" y="2052"/>
                  <a:pt x="33228" y="2088"/>
                  <a:pt x="33200" y="2088"/>
                </a:cubicBezTo>
                <a:cubicBezTo>
                  <a:pt x="33170" y="2088"/>
                  <a:pt x="33146" y="2074"/>
                  <a:pt x="33146" y="2057"/>
                </a:cubicBezTo>
                <a:cubicBezTo>
                  <a:pt x="33146" y="2037"/>
                  <a:pt x="33168" y="2003"/>
                  <a:pt x="33198" y="1976"/>
                </a:cubicBezTo>
                <a:cubicBezTo>
                  <a:pt x="33208" y="1967"/>
                  <a:pt x="33217" y="1963"/>
                  <a:pt x="33225" y="1963"/>
                </a:cubicBezTo>
                <a:close/>
                <a:moveTo>
                  <a:pt x="52681" y="1816"/>
                </a:moveTo>
                <a:cubicBezTo>
                  <a:pt x="52691" y="1816"/>
                  <a:pt x="52713" y="1836"/>
                  <a:pt x="52739" y="1872"/>
                </a:cubicBezTo>
                <a:cubicBezTo>
                  <a:pt x="52775" y="1921"/>
                  <a:pt x="52787" y="1988"/>
                  <a:pt x="52768" y="2034"/>
                </a:cubicBezTo>
                <a:cubicBezTo>
                  <a:pt x="52744" y="2092"/>
                  <a:pt x="52717" y="2119"/>
                  <a:pt x="52696" y="2119"/>
                </a:cubicBezTo>
                <a:cubicBezTo>
                  <a:pt x="52668" y="2119"/>
                  <a:pt x="52649" y="2072"/>
                  <a:pt x="52659" y="1985"/>
                </a:cubicBezTo>
                <a:cubicBezTo>
                  <a:pt x="52668" y="1912"/>
                  <a:pt x="52675" y="1840"/>
                  <a:pt x="52677" y="1822"/>
                </a:cubicBezTo>
                <a:cubicBezTo>
                  <a:pt x="52677" y="1818"/>
                  <a:pt x="52678" y="1816"/>
                  <a:pt x="52681" y="1816"/>
                </a:cubicBezTo>
                <a:close/>
                <a:moveTo>
                  <a:pt x="45832" y="2011"/>
                </a:moveTo>
                <a:cubicBezTo>
                  <a:pt x="45872" y="2011"/>
                  <a:pt x="45903" y="2043"/>
                  <a:pt x="45903" y="2083"/>
                </a:cubicBezTo>
                <a:cubicBezTo>
                  <a:pt x="45903" y="2110"/>
                  <a:pt x="45890" y="2125"/>
                  <a:pt x="45868" y="2125"/>
                </a:cubicBezTo>
                <a:cubicBezTo>
                  <a:pt x="45856" y="2125"/>
                  <a:pt x="45842" y="2121"/>
                  <a:pt x="45826" y="2112"/>
                </a:cubicBezTo>
                <a:cubicBezTo>
                  <a:pt x="45781" y="2088"/>
                  <a:pt x="45747" y="2057"/>
                  <a:pt x="45747" y="2040"/>
                </a:cubicBezTo>
                <a:cubicBezTo>
                  <a:pt x="45747" y="2024"/>
                  <a:pt x="45779" y="2012"/>
                  <a:pt x="45824" y="2012"/>
                </a:cubicBezTo>
                <a:cubicBezTo>
                  <a:pt x="45827" y="2012"/>
                  <a:pt x="45830" y="2011"/>
                  <a:pt x="45832" y="2011"/>
                </a:cubicBezTo>
                <a:close/>
                <a:moveTo>
                  <a:pt x="77783" y="1973"/>
                </a:moveTo>
                <a:cubicBezTo>
                  <a:pt x="77813" y="1973"/>
                  <a:pt x="77823" y="2007"/>
                  <a:pt x="77805" y="2049"/>
                </a:cubicBezTo>
                <a:cubicBezTo>
                  <a:pt x="77789" y="2091"/>
                  <a:pt x="77765" y="2125"/>
                  <a:pt x="77752" y="2125"/>
                </a:cubicBezTo>
                <a:cubicBezTo>
                  <a:pt x="77738" y="2125"/>
                  <a:pt x="77728" y="2092"/>
                  <a:pt x="77728" y="2049"/>
                </a:cubicBezTo>
                <a:cubicBezTo>
                  <a:pt x="77728" y="2007"/>
                  <a:pt x="77752" y="1973"/>
                  <a:pt x="77783" y="1973"/>
                </a:cubicBezTo>
                <a:close/>
                <a:moveTo>
                  <a:pt x="49794" y="1988"/>
                </a:moveTo>
                <a:cubicBezTo>
                  <a:pt x="49806" y="1988"/>
                  <a:pt x="49831" y="2019"/>
                  <a:pt x="49849" y="2063"/>
                </a:cubicBezTo>
                <a:cubicBezTo>
                  <a:pt x="49868" y="2104"/>
                  <a:pt x="49858" y="2137"/>
                  <a:pt x="49828" y="2139"/>
                </a:cubicBezTo>
                <a:cubicBezTo>
                  <a:pt x="49797" y="2139"/>
                  <a:pt x="49772" y="2105"/>
                  <a:pt x="49771" y="2063"/>
                </a:cubicBezTo>
                <a:lnTo>
                  <a:pt x="49771" y="2063"/>
                </a:lnTo>
                <a:cubicBezTo>
                  <a:pt x="49771" y="2019"/>
                  <a:pt x="49780" y="1988"/>
                  <a:pt x="49794" y="1988"/>
                </a:cubicBezTo>
                <a:close/>
                <a:moveTo>
                  <a:pt x="49158" y="1616"/>
                </a:moveTo>
                <a:cubicBezTo>
                  <a:pt x="49159" y="1616"/>
                  <a:pt x="49159" y="1616"/>
                  <a:pt x="49160" y="1616"/>
                </a:cubicBezTo>
                <a:cubicBezTo>
                  <a:pt x="49221" y="1618"/>
                  <a:pt x="49380" y="1758"/>
                  <a:pt x="49324" y="1760"/>
                </a:cubicBezTo>
                <a:cubicBezTo>
                  <a:pt x="49230" y="1763"/>
                  <a:pt x="49413" y="1989"/>
                  <a:pt x="49509" y="1989"/>
                </a:cubicBezTo>
                <a:cubicBezTo>
                  <a:pt x="49564" y="1989"/>
                  <a:pt x="49610" y="2024"/>
                  <a:pt x="49610" y="2069"/>
                </a:cubicBezTo>
                <a:cubicBezTo>
                  <a:pt x="49611" y="2121"/>
                  <a:pt x="49575" y="2145"/>
                  <a:pt x="49529" y="2145"/>
                </a:cubicBezTo>
                <a:cubicBezTo>
                  <a:pt x="49469" y="2145"/>
                  <a:pt x="49392" y="2105"/>
                  <a:pt x="49349" y="2033"/>
                </a:cubicBezTo>
                <a:cubicBezTo>
                  <a:pt x="49317" y="1980"/>
                  <a:pt x="49281" y="1946"/>
                  <a:pt x="49258" y="1946"/>
                </a:cubicBezTo>
                <a:cubicBezTo>
                  <a:pt x="49254" y="1946"/>
                  <a:pt x="49249" y="1948"/>
                  <a:pt x="49246" y="1951"/>
                </a:cubicBezTo>
                <a:cubicBezTo>
                  <a:pt x="49240" y="1956"/>
                  <a:pt x="49232" y="1958"/>
                  <a:pt x="49223" y="1958"/>
                </a:cubicBezTo>
                <a:cubicBezTo>
                  <a:pt x="49199" y="1958"/>
                  <a:pt x="49164" y="1942"/>
                  <a:pt x="49131" y="1912"/>
                </a:cubicBezTo>
                <a:cubicBezTo>
                  <a:pt x="49068" y="1854"/>
                  <a:pt x="49073" y="1840"/>
                  <a:pt x="49154" y="1839"/>
                </a:cubicBezTo>
                <a:cubicBezTo>
                  <a:pt x="49239" y="1839"/>
                  <a:pt x="49243" y="1822"/>
                  <a:pt x="49185" y="1727"/>
                </a:cubicBezTo>
                <a:cubicBezTo>
                  <a:pt x="49145" y="1664"/>
                  <a:pt x="49134" y="1616"/>
                  <a:pt x="49158" y="1616"/>
                </a:cubicBezTo>
                <a:close/>
                <a:moveTo>
                  <a:pt x="48079" y="1997"/>
                </a:moveTo>
                <a:cubicBezTo>
                  <a:pt x="48109" y="1997"/>
                  <a:pt x="48122" y="2034"/>
                  <a:pt x="48104" y="2073"/>
                </a:cubicBezTo>
                <a:cubicBezTo>
                  <a:pt x="48087" y="2116"/>
                  <a:pt x="48063" y="2149"/>
                  <a:pt x="48049" y="2149"/>
                </a:cubicBezTo>
                <a:cubicBezTo>
                  <a:pt x="48036" y="2149"/>
                  <a:pt x="48024" y="2118"/>
                  <a:pt x="48022" y="2074"/>
                </a:cubicBezTo>
                <a:cubicBezTo>
                  <a:pt x="48022" y="2034"/>
                  <a:pt x="48049" y="1998"/>
                  <a:pt x="48079" y="1997"/>
                </a:cubicBezTo>
                <a:close/>
                <a:moveTo>
                  <a:pt x="47551" y="1866"/>
                </a:moveTo>
                <a:cubicBezTo>
                  <a:pt x="47576" y="1866"/>
                  <a:pt x="47579" y="1904"/>
                  <a:pt x="47563" y="1994"/>
                </a:cubicBezTo>
                <a:cubicBezTo>
                  <a:pt x="47545" y="2098"/>
                  <a:pt x="47519" y="2151"/>
                  <a:pt x="47490" y="2151"/>
                </a:cubicBezTo>
                <a:cubicBezTo>
                  <a:pt x="47467" y="2151"/>
                  <a:pt x="47443" y="2116"/>
                  <a:pt x="47422" y="2045"/>
                </a:cubicBezTo>
                <a:cubicBezTo>
                  <a:pt x="47405" y="1980"/>
                  <a:pt x="47399" y="1930"/>
                  <a:pt x="47409" y="1930"/>
                </a:cubicBezTo>
                <a:cubicBezTo>
                  <a:pt x="47421" y="1930"/>
                  <a:pt x="47466" y="1909"/>
                  <a:pt x="47511" y="1882"/>
                </a:cubicBezTo>
                <a:cubicBezTo>
                  <a:pt x="47527" y="1872"/>
                  <a:pt x="47541" y="1866"/>
                  <a:pt x="47551" y="1866"/>
                </a:cubicBezTo>
                <a:close/>
                <a:moveTo>
                  <a:pt x="35011" y="2036"/>
                </a:moveTo>
                <a:cubicBezTo>
                  <a:pt x="35030" y="2036"/>
                  <a:pt x="35037" y="2050"/>
                  <a:pt x="35026" y="2076"/>
                </a:cubicBezTo>
                <a:cubicBezTo>
                  <a:pt x="35006" y="2123"/>
                  <a:pt x="34958" y="2153"/>
                  <a:pt x="34925" y="2153"/>
                </a:cubicBezTo>
                <a:cubicBezTo>
                  <a:pt x="34906" y="2153"/>
                  <a:pt x="34892" y="2143"/>
                  <a:pt x="34892" y="2121"/>
                </a:cubicBezTo>
                <a:cubicBezTo>
                  <a:pt x="34892" y="2104"/>
                  <a:pt x="34929" y="2071"/>
                  <a:pt x="34974" y="2048"/>
                </a:cubicBezTo>
                <a:cubicBezTo>
                  <a:pt x="34989" y="2040"/>
                  <a:pt x="35002" y="2036"/>
                  <a:pt x="35011" y="2036"/>
                </a:cubicBezTo>
                <a:close/>
                <a:moveTo>
                  <a:pt x="44243" y="1973"/>
                </a:moveTo>
                <a:cubicBezTo>
                  <a:pt x="44251" y="1973"/>
                  <a:pt x="44257" y="2000"/>
                  <a:pt x="44259" y="2054"/>
                </a:cubicBezTo>
                <a:cubicBezTo>
                  <a:pt x="44263" y="2119"/>
                  <a:pt x="44255" y="2161"/>
                  <a:pt x="44242" y="2161"/>
                </a:cubicBezTo>
                <a:cubicBezTo>
                  <a:pt x="44240" y="2161"/>
                  <a:pt x="44237" y="2159"/>
                  <a:pt x="44233" y="2155"/>
                </a:cubicBezTo>
                <a:cubicBezTo>
                  <a:pt x="44216" y="2130"/>
                  <a:pt x="44211" y="2064"/>
                  <a:pt x="44226" y="2006"/>
                </a:cubicBezTo>
                <a:cubicBezTo>
                  <a:pt x="44232" y="1983"/>
                  <a:pt x="44238" y="1973"/>
                  <a:pt x="44243" y="1973"/>
                </a:cubicBezTo>
                <a:close/>
                <a:moveTo>
                  <a:pt x="57534" y="1819"/>
                </a:moveTo>
                <a:cubicBezTo>
                  <a:pt x="57544" y="1819"/>
                  <a:pt x="57549" y="1828"/>
                  <a:pt x="57549" y="1845"/>
                </a:cubicBezTo>
                <a:cubicBezTo>
                  <a:pt x="57554" y="1913"/>
                  <a:pt x="57566" y="1982"/>
                  <a:pt x="57585" y="2049"/>
                </a:cubicBezTo>
                <a:cubicBezTo>
                  <a:pt x="57607" y="2127"/>
                  <a:pt x="57571" y="2171"/>
                  <a:pt x="57526" y="2171"/>
                </a:cubicBezTo>
                <a:cubicBezTo>
                  <a:pt x="57490" y="2171"/>
                  <a:pt x="57449" y="2144"/>
                  <a:pt x="57424" y="2086"/>
                </a:cubicBezTo>
                <a:lnTo>
                  <a:pt x="57424" y="2088"/>
                </a:lnTo>
                <a:cubicBezTo>
                  <a:pt x="57403" y="2042"/>
                  <a:pt x="57422" y="1948"/>
                  <a:pt x="57467" y="1882"/>
                </a:cubicBezTo>
                <a:cubicBezTo>
                  <a:pt x="57494" y="1841"/>
                  <a:pt x="57519" y="1819"/>
                  <a:pt x="57534" y="1819"/>
                </a:cubicBezTo>
                <a:close/>
                <a:moveTo>
                  <a:pt x="77992" y="1970"/>
                </a:moveTo>
                <a:cubicBezTo>
                  <a:pt x="78022" y="1970"/>
                  <a:pt x="78046" y="2024"/>
                  <a:pt x="78046" y="2089"/>
                </a:cubicBezTo>
                <a:cubicBezTo>
                  <a:pt x="78047" y="2139"/>
                  <a:pt x="78033" y="2171"/>
                  <a:pt x="78012" y="2171"/>
                </a:cubicBezTo>
                <a:cubicBezTo>
                  <a:pt x="78007" y="2171"/>
                  <a:pt x="78000" y="2168"/>
                  <a:pt x="77993" y="2163"/>
                </a:cubicBezTo>
                <a:cubicBezTo>
                  <a:pt x="77961" y="2131"/>
                  <a:pt x="77941" y="2088"/>
                  <a:pt x="77940" y="2043"/>
                </a:cubicBezTo>
                <a:cubicBezTo>
                  <a:pt x="77940" y="2001"/>
                  <a:pt x="77961" y="1970"/>
                  <a:pt x="77992" y="1970"/>
                </a:cubicBezTo>
                <a:close/>
                <a:moveTo>
                  <a:pt x="57071" y="1851"/>
                </a:moveTo>
                <a:cubicBezTo>
                  <a:pt x="57116" y="1851"/>
                  <a:pt x="57133" y="1922"/>
                  <a:pt x="57101" y="2046"/>
                </a:cubicBezTo>
                <a:cubicBezTo>
                  <a:pt x="57081" y="2126"/>
                  <a:pt x="57029" y="2172"/>
                  <a:pt x="56980" y="2172"/>
                </a:cubicBezTo>
                <a:cubicBezTo>
                  <a:pt x="56949" y="2172"/>
                  <a:pt x="56919" y="2153"/>
                  <a:pt x="56901" y="2113"/>
                </a:cubicBezTo>
                <a:cubicBezTo>
                  <a:pt x="56885" y="2077"/>
                  <a:pt x="56916" y="1992"/>
                  <a:pt x="56970" y="1924"/>
                </a:cubicBezTo>
                <a:cubicBezTo>
                  <a:pt x="57011" y="1874"/>
                  <a:pt x="57046" y="1851"/>
                  <a:pt x="57071" y="1851"/>
                </a:cubicBezTo>
                <a:close/>
                <a:moveTo>
                  <a:pt x="57849" y="1958"/>
                </a:moveTo>
                <a:cubicBezTo>
                  <a:pt x="57858" y="1958"/>
                  <a:pt x="57896" y="2009"/>
                  <a:pt x="57939" y="2074"/>
                </a:cubicBezTo>
                <a:cubicBezTo>
                  <a:pt x="58016" y="2197"/>
                  <a:pt x="58010" y="2207"/>
                  <a:pt x="57870" y="2216"/>
                </a:cubicBezTo>
                <a:cubicBezTo>
                  <a:pt x="57855" y="2217"/>
                  <a:pt x="57842" y="2217"/>
                  <a:pt x="57830" y="2217"/>
                </a:cubicBezTo>
                <a:cubicBezTo>
                  <a:pt x="57736" y="2217"/>
                  <a:pt x="57731" y="2194"/>
                  <a:pt x="57779" y="2100"/>
                </a:cubicBezTo>
                <a:cubicBezTo>
                  <a:pt x="57813" y="2036"/>
                  <a:pt x="57846" y="1969"/>
                  <a:pt x="57848" y="1960"/>
                </a:cubicBezTo>
                <a:cubicBezTo>
                  <a:pt x="57848" y="1959"/>
                  <a:pt x="57848" y="1958"/>
                  <a:pt x="57849" y="1958"/>
                </a:cubicBezTo>
                <a:close/>
                <a:moveTo>
                  <a:pt x="60564" y="1445"/>
                </a:moveTo>
                <a:cubicBezTo>
                  <a:pt x="60582" y="1445"/>
                  <a:pt x="60601" y="1453"/>
                  <a:pt x="60620" y="1470"/>
                </a:cubicBezTo>
                <a:cubicBezTo>
                  <a:pt x="60675" y="1521"/>
                  <a:pt x="60678" y="1540"/>
                  <a:pt x="60629" y="1543"/>
                </a:cubicBezTo>
                <a:cubicBezTo>
                  <a:pt x="60593" y="1546"/>
                  <a:pt x="60577" y="1584"/>
                  <a:pt x="60595" y="1624"/>
                </a:cubicBezTo>
                <a:cubicBezTo>
                  <a:pt x="60606" y="1650"/>
                  <a:pt x="60627" y="1664"/>
                  <a:pt x="60649" y="1664"/>
                </a:cubicBezTo>
                <a:cubicBezTo>
                  <a:pt x="60663" y="1664"/>
                  <a:pt x="60677" y="1658"/>
                  <a:pt x="60690" y="1648"/>
                </a:cubicBezTo>
                <a:cubicBezTo>
                  <a:pt x="60707" y="1634"/>
                  <a:pt x="60718" y="1627"/>
                  <a:pt x="60722" y="1627"/>
                </a:cubicBezTo>
                <a:cubicBezTo>
                  <a:pt x="60731" y="1627"/>
                  <a:pt x="60720" y="1649"/>
                  <a:pt x="60690" y="1695"/>
                </a:cubicBezTo>
                <a:cubicBezTo>
                  <a:pt x="60655" y="1755"/>
                  <a:pt x="60643" y="1825"/>
                  <a:pt x="60658" y="1894"/>
                </a:cubicBezTo>
                <a:cubicBezTo>
                  <a:pt x="60699" y="2045"/>
                  <a:pt x="60644" y="2227"/>
                  <a:pt x="60555" y="2227"/>
                </a:cubicBezTo>
                <a:cubicBezTo>
                  <a:pt x="60495" y="2227"/>
                  <a:pt x="60480" y="2170"/>
                  <a:pt x="60501" y="2003"/>
                </a:cubicBezTo>
                <a:lnTo>
                  <a:pt x="60501" y="2003"/>
                </a:lnTo>
                <a:lnTo>
                  <a:pt x="60501" y="2004"/>
                </a:lnTo>
                <a:cubicBezTo>
                  <a:pt x="60520" y="1858"/>
                  <a:pt x="60505" y="1780"/>
                  <a:pt x="60465" y="1780"/>
                </a:cubicBezTo>
                <a:cubicBezTo>
                  <a:pt x="60442" y="1780"/>
                  <a:pt x="60411" y="1806"/>
                  <a:pt x="60374" y="1861"/>
                </a:cubicBezTo>
                <a:cubicBezTo>
                  <a:pt x="60354" y="1890"/>
                  <a:pt x="60338" y="1905"/>
                  <a:pt x="60323" y="1905"/>
                </a:cubicBezTo>
                <a:cubicBezTo>
                  <a:pt x="60309" y="1905"/>
                  <a:pt x="60296" y="1890"/>
                  <a:pt x="60283" y="1861"/>
                </a:cubicBezTo>
                <a:cubicBezTo>
                  <a:pt x="60249" y="1785"/>
                  <a:pt x="60368" y="1664"/>
                  <a:pt x="60447" y="1664"/>
                </a:cubicBezTo>
                <a:cubicBezTo>
                  <a:pt x="60465" y="1664"/>
                  <a:pt x="60481" y="1671"/>
                  <a:pt x="60492" y="1685"/>
                </a:cubicBezTo>
                <a:cubicBezTo>
                  <a:pt x="60500" y="1695"/>
                  <a:pt x="60506" y="1700"/>
                  <a:pt x="60509" y="1700"/>
                </a:cubicBezTo>
                <a:cubicBezTo>
                  <a:pt x="60515" y="1700"/>
                  <a:pt x="60512" y="1684"/>
                  <a:pt x="60501" y="1657"/>
                </a:cubicBezTo>
                <a:cubicBezTo>
                  <a:pt x="60456" y="1549"/>
                  <a:pt x="60499" y="1445"/>
                  <a:pt x="60564" y="1445"/>
                </a:cubicBezTo>
                <a:close/>
                <a:moveTo>
                  <a:pt x="46259" y="1675"/>
                </a:moveTo>
                <a:cubicBezTo>
                  <a:pt x="46281" y="1675"/>
                  <a:pt x="46325" y="1804"/>
                  <a:pt x="46356" y="1995"/>
                </a:cubicBezTo>
                <a:cubicBezTo>
                  <a:pt x="46381" y="2155"/>
                  <a:pt x="46375" y="2242"/>
                  <a:pt x="46338" y="2242"/>
                </a:cubicBezTo>
                <a:cubicBezTo>
                  <a:pt x="46306" y="2242"/>
                  <a:pt x="46276" y="2180"/>
                  <a:pt x="46272" y="2109"/>
                </a:cubicBezTo>
                <a:cubicBezTo>
                  <a:pt x="46269" y="2036"/>
                  <a:pt x="46259" y="1895"/>
                  <a:pt x="46251" y="1801"/>
                </a:cubicBezTo>
                <a:cubicBezTo>
                  <a:pt x="46243" y="1713"/>
                  <a:pt x="46248" y="1675"/>
                  <a:pt x="46259" y="1675"/>
                </a:cubicBezTo>
                <a:close/>
                <a:moveTo>
                  <a:pt x="32083" y="2022"/>
                </a:moveTo>
                <a:cubicBezTo>
                  <a:pt x="32115" y="2022"/>
                  <a:pt x="32125" y="2069"/>
                  <a:pt x="32107" y="2134"/>
                </a:cubicBezTo>
                <a:cubicBezTo>
                  <a:pt x="32091" y="2200"/>
                  <a:pt x="32070" y="2246"/>
                  <a:pt x="32056" y="2246"/>
                </a:cubicBezTo>
                <a:cubicBezTo>
                  <a:pt x="32043" y="2246"/>
                  <a:pt x="32033" y="2198"/>
                  <a:pt x="32033" y="2134"/>
                </a:cubicBezTo>
                <a:cubicBezTo>
                  <a:pt x="32031" y="2069"/>
                  <a:pt x="32052" y="2022"/>
                  <a:pt x="32083" y="2022"/>
                </a:cubicBezTo>
                <a:close/>
                <a:moveTo>
                  <a:pt x="69379" y="2134"/>
                </a:moveTo>
                <a:cubicBezTo>
                  <a:pt x="69397" y="2134"/>
                  <a:pt x="69404" y="2148"/>
                  <a:pt x="69392" y="2174"/>
                </a:cubicBezTo>
                <a:cubicBezTo>
                  <a:pt x="69372" y="2220"/>
                  <a:pt x="69324" y="2250"/>
                  <a:pt x="69291" y="2250"/>
                </a:cubicBezTo>
                <a:cubicBezTo>
                  <a:pt x="69273" y="2250"/>
                  <a:pt x="69259" y="2241"/>
                  <a:pt x="69259" y="2218"/>
                </a:cubicBezTo>
                <a:cubicBezTo>
                  <a:pt x="69259" y="2203"/>
                  <a:pt x="69296" y="2170"/>
                  <a:pt x="69341" y="2146"/>
                </a:cubicBezTo>
                <a:cubicBezTo>
                  <a:pt x="69357" y="2138"/>
                  <a:pt x="69370" y="2134"/>
                  <a:pt x="69379" y="2134"/>
                </a:cubicBezTo>
                <a:close/>
                <a:moveTo>
                  <a:pt x="42753" y="1957"/>
                </a:moveTo>
                <a:cubicBezTo>
                  <a:pt x="42820" y="1957"/>
                  <a:pt x="42819" y="1979"/>
                  <a:pt x="42743" y="2109"/>
                </a:cubicBezTo>
                <a:cubicBezTo>
                  <a:pt x="42687" y="2206"/>
                  <a:pt x="42639" y="2256"/>
                  <a:pt x="42609" y="2256"/>
                </a:cubicBezTo>
                <a:cubicBezTo>
                  <a:pt x="42586" y="2256"/>
                  <a:pt x="42573" y="2230"/>
                  <a:pt x="42573" y="2176"/>
                </a:cubicBezTo>
                <a:cubicBezTo>
                  <a:pt x="42573" y="2146"/>
                  <a:pt x="42582" y="2130"/>
                  <a:pt x="42598" y="2130"/>
                </a:cubicBezTo>
                <a:cubicBezTo>
                  <a:pt x="42605" y="2130"/>
                  <a:pt x="42615" y="2135"/>
                  <a:pt x="42625" y="2143"/>
                </a:cubicBezTo>
                <a:cubicBezTo>
                  <a:pt x="42632" y="2149"/>
                  <a:pt x="42638" y="2152"/>
                  <a:pt x="42644" y="2152"/>
                </a:cubicBezTo>
                <a:cubicBezTo>
                  <a:pt x="42663" y="2152"/>
                  <a:pt x="42677" y="2123"/>
                  <a:pt x="42677" y="2073"/>
                </a:cubicBezTo>
                <a:cubicBezTo>
                  <a:pt x="42676" y="2009"/>
                  <a:pt x="42710" y="1958"/>
                  <a:pt x="42753" y="1957"/>
                </a:cubicBezTo>
                <a:close/>
                <a:moveTo>
                  <a:pt x="55153" y="2056"/>
                </a:moveTo>
                <a:cubicBezTo>
                  <a:pt x="55168" y="2056"/>
                  <a:pt x="55173" y="2082"/>
                  <a:pt x="55173" y="2137"/>
                </a:cubicBezTo>
                <a:cubicBezTo>
                  <a:pt x="55173" y="2203"/>
                  <a:pt x="55136" y="2261"/>
                  <a:pt x="55094" y="2261"/>
                </a:cubicBezTo>
                <a:cubicBezTo>
                  <a:pt x="55051" y="2261"/>
                  <a:pt x="55014" y="2249"/>
                  <a:pt x="55012" y="2233"/>
                </a:cubicBezTo>
                <a:cubicBezTo>
                  <a:pt x="55012" y="2216"/>
                  <a:pt x="55047" y="2163"/>
                  <a:pt x="55091" y="2109"/>
                </a:cubicBezTo>
                <a:cubicBezTo>
                  <a:pt x="55121" y="2074"/>
                  <a:pt x="55140" y="2056"/>
                  <a:pt x="55153" y="2056"/>
                </a:cubicBezTo>
                <a:close/>
                <a:moveTo>
                  <a:pt x="44526" y="2021"/>
                </a:moveTo>
                <a:cubicBezTo>
                  <a:pt x="44605" y="2021"/>
                  <a:pt x="44599" y="2228"/>
                  <a:pt x="44520" y="2270"/>
                </a:cubicBezTo>
                <a:cubicBezTo>
                  <a:pt x="44504" y="2277"/>
                  <a:pt x="44487" y="2281"/>
                  <a:pt x="44469" y="2281"/>
                </a:cubicBezTo>
                <a:cubicBezTo>
                  <a:pt x="44445" y="2281"/>
                  <a:pt x="44421" y="2274"/>
                  <a:pt x="44401" y="2261"/>
                </a:cubicBezTo>
                <a:cubicBezTo>
                  <a:pt x="44372" y="2237"/>
                  <a:pt x="44390" y="2204"/>
                  <a:pt x="44441" y="2188"/>
                </a:cubicBezTo>
                <a:cubicBezTo>
                  <a:pt x="44490" y="2171"/>
                  <a:pt x="44519" y="2127"/>
                  <a:pt x="44502" y="2089"/>
                </a:cubicBezTo>
                <a:cubicBezTo>
                  <a:pt x="44486" y="2052"/>
                  <a:pt x="44496" y="2021"/>
                  <a:pt x="44526" y="2021"/>
                </a:cubicBezTo>
                <a:close/>
                <a:moveTo>
                  <a:pt x="58310" y="1581"/>
                </a:moveTo>
                <a:cubicBezTo>
                  <a:pt x="58318" y="1581"/>
                  <a:pt x="58337" y="1599"/>
                  <a:pt x="58368" y="1636"/>
                </a:cubicBezTo>
                <a:cubicBezTo>
                  <a:pt x="58453" y="1734"/>
                  <a:pt x="58479" y="1988"/>
                  <a:pt x="58424" y="2204"/>
                </a:cubicBezTo>
                <a:cubicBezTo>
                  <a:pt x="58411" y="2257"/>
                  <a:pt x="58400" y="2282"/>
                  <a:pt x="58387" y="2282"/>
                </a:cubicBezTo>
                <a:cubicBezTo>
                  <a:pt x="58376" y="2282"/>
                  <a:pt x="58364" y="2266"/>
                  <a:pt x="58349" y="2234"/>
                </a:cubicBezTo>
                <a:cubicBezTo>
                  <a:pt x="58324" y="2171"/>
                  <a:pt x="58316" y="2104"/>
                  <a:pt x="58331" y="2039"/>
                </a:cubicBezTo>
                <a:cubicBezTo>
                  <a:pt x="58346" y="1979"/>
                  <a:pt x="58301" y="1907"/>
                  <a:pt x="58221" y="1864"/>
                </a:cubicBezTo>
                <a:cubicBezTo>
                  <a:pt x="58083" y="1791"/>
                  <a:pt x="58022" y="1636"/>
                  <a:pt x="58131" y="1634"/>
                </a:cubicBezTo>
                <a:cubicBezTo>
                  <a:pt x="58161" y="1634"/>
                  <a:pt x="58182" y="1661"/>
                  <a:pt x="58182" y="1700"/>
                </a:cubicBezTo>
                <a:cubicBezTo>
                  <a:pt x="58182" y="1736"/>
                  <a:pt x="58221" y="1764"/>
                  <a:pt x="58267" y="1764"/>
                </a:cubicBezTo>
                <a:cubicBezTo>
                  <a:pt x="58318" y="1764"/>
                  <a:pt x="58337" y="1719"/>
                  <a:pt x="58318" y="1652"/>
                </a:cubicBezTo>
                <a:cubicBezTo>
                  <a:pt x="58304" y="1604"/>
                  <a:pt x="58300" y="1581"/>
                  <a:pt x="58310" y="1581"/>
                </a:cubicBezTo>
                <a:close/>
                <a:moveTo>
                  <a:pt x="35857" y="2113"/>
                </a:moveTo>
                <a:cubicBezTo>
                  <a:pt x="35870" y="2113"/>
                  <a:pt x="35888" y="2117"/>
                  <a:pt x="35910" y="2125"/>
                </a:cubicBezTo>
                <a:cubicBezTo>
                  <a:pt x="35992" y="2155"/>
                  <a:pt x="36001" y="2180"/>
                  <a:pt x="35947" y="2230"/>
                </a:cubicBezTo>
                <a:cubicBezTo>
                  <a:pt x="35909" y="2266"/>
                  <a:pt x="35888" y="2286"/>
                  <a:pt x="35874" y="2286"/>
                </a:cubicBezTo>
                <a:cubicBezTo>
                  <a:pt x="35857" y="2286"/>
                  <a:pt x="35849" y="2257"/>
                  <a:pt x="35832" y="2194"/>
                </a:cubicBezTo>
                <a:cubicBezTo>
                  <a:pt x="35818" y="2139"/>
                  <a:pt x="35825" y="2113"/>
                  <a:pt x="35857" y="2113"/>
                </a:cubicBezTo>
                <a:close/>
                <a:moveTo>
                  <a:pt x="36420" y="1764"/>
                </a:moveTo>
                <a:cubicBezTo>
                  <a:pt x="36500" y="1764"/>
                  <a:pt x="36524" y="1866"/>
                  <a:pt x="36475" y="2003"/>
                </a:cubicBezTo>
                <a:cubicBezTo>
                  <a:pt x="36439" y="2104"/>
                  <a:pt x="36441" y="2148"/>
                  <a:pt x="36480" y="2148"/>
                </a:cubicBezTo>
                <a:cubicBezTo>
                  <a:pt x="36509" y="2148"/>
                  <a:pt x="36536" y="2179"/>
                  <a:pt x="36536" y="2219"/>
                </a:cubicBezTo>
                <a:cubicBezTo>
                  <a:pt x="36537" y="2268"/>
                  <a:pt x="36519" y="2292"/>
                  <a:pt x="36494" y="2292"/>
                </a:cubicBezTo>
                <a:cubicBezTo>
                  <a:pt x="36464" y="2292"/>
                  <a:pt x="36423" y="2260"/>
                  <a:pt x="36387" y="2198"/>
                </a:cubicBezTo>
                <a:cubicBezTo>
                  <a:pt x="36327" y="2097"/>
                  <a:pt x="36353" y="1764"/>
                  <a:pt x="36420" y="1764"/>
                </a:cubicBezTo>
                <a:close/>
                <a:moveTo>
                  <a:pt x="80455" y="2221"/>
                </a:moveTo>
                <a:cubicBezTo>
                  <a:pt x="80477" y="2221"/>
                  <a:pt x="80498" y="2232"/>
                  <a:pt x="80509" y="2258"/>
                </a:cubicBezTo>
                <a:cubicBezTo>
                  <a:pt x="80529" y="2301"/>
                  <a:pt x="80508" y="2339"/>
                  <a:pt x="80462" y="2339"/>
                </a:cubicBezTo>
                <a:cubicBezTo>
                  <a:pt x="80417" y="2339"/>
                  <a:pt x="80378" y="2322"/>
                  <a:pt x="80378" y="2303"/>
                </a:cubicBezTo>
                <a:lnTo>
                  <a:pt x="80380" y="2303"/>
                </a:lnTo>
                <a:cubicBezTo>
                  <a:pt x="80379" y="2253"/>
                  <a:pt x="80418" y="2221"/>
                  <a:pt x="80455" y="2221"/>
                </a:cubicBezTo>
                <a:close/>
                <a:moveTo>
                  <a:pt x="38672" y="2209"/>
                </a:moveTo>
                <a:cubicBezTo>
                  <a:pt x="38711" y="2209"/>
                  <a:pt x="38705" y="2236"/>
                  <a:pt x="38654" y="2283"/>
                </a:cubicBezTo>
                <a:cubicBezTo>
                  <a:pt x="38605" y="2329"/>
                  <a:pt x="38576" y="2353"/>
                  <a:pt x="38564" y="2353"/>
                </a:cubicBezTo>
                <a:cubicBezTo>
                  <a:pt x="38552" y="2353"/>
                  <a:pt x="38557" y="2329"/>
                  <a:pt x="38578" y="2282"/>
                </a:cubicBezTo>
                <a:cubicBezTo>
                  <a:pt x="38596" y="2240"/>
                  <a:pt x="38636" y="2209"/>
                  <a:pt x="38672" y="2209"/>
                </a:cubicBezTo>
                <a:close/>
                <a:moveTo>
                  <a:pt x="43461" y="1653"/>
                </a:moveTo>
                <a:cubicBezTo>
                  <a:pt x="43515" y="1653"/>
                  <a:pt x="43579" y="1785"/>
                  <a:pt x="43589" y="1939"/>
                </a:cubicBezTo>
                <a:cubicBezTo>
                  <a:pt x="43595" y="2033"/>
                  <a:pt x="43617" y="2104"/>
                  <a:pt x="43640" y="2104"/>
                </a:cubicBezTo>
                <a:cubicBezTo>
                  <a:pt x="43695" y="2104"/>
                  <a:pt x="43668" y="2283"/>
                  <a:pt x="43602" y="2352"/>
                </a:cubicBezTo>
                <a:cubicBezTo>
                  <a:pt x="43569" y="2387"/>
                  <a:pt x="43540" y="2404"/>
                  <a:pt x="43518" y="2404"/>
                </a:cubicBezTo>
                <a:cubicBezTo>
                  <a:pt x="43490" y="2404"/>
                  <a:pt x="43472" y="2376"/>
                  <a:pt x="43472" y="2322"/>
                </a:cubicBezTo>
                <a:lnTo>
                  <a:pt x="43471" y="2324"/>
                </a:lnTo>
                <a:cubicBezTo>
                  <a:pt x="43471" y="2294"/>
                  <a:pt x="43481" y="2277"/>
                  <a:pt x="43497" y="2277"/>
                </a:cubicBezTo>
                <a:cubicBezTo>
                  <a:pt x="43505" y="2277"/>
                  <a:pt x="43514" y="2282"/>
                  <a:pt x="43523" y="2291"/>
                </a:cubicBezTo>
                <a:cubicBezTo>
                  <a:pt x="43533" y="2299"/>
                  <a:pt x="43542" y="2303"/>
                  <a:pt x="43550" y="2303"/>
                </a:cubicBezTo>
                <a:cubicBezTo>
                  <a:pt x="43566" y="2303"/>
                  <a:pt x="43577" y="2287"/>
                  <a:pt x="43577" y="2257"/>
                </a:cubicBezTo>
                <a:cubicBezTo>
                  <a:pt x="43575" y="2213"/>
                  <a:pt x="43553" y="2177"/>
                  <a:pt x="43528" y="2177"/>
                </a:cubicBezTo>
                <a:cubicBezTo>
                  <a:pt x="43527" y="2177"/>
                  <a:pt x="43527" y="2177"/>
                  <a:pt x="43527" y="2177"/>
                </a:cubicBezTo>
                <a:cubicBezTo>
                  <a:pt x="43501" y="2177"/>
                  <a:pt x="43492" y="2105"/>
                  <a:pt x="43508" y="2019"/>
                </a:cubicBezTo>
                <a:cubicBezTo>
                  <a:pt x="43525" y="1925"/>
                  <a:pt x="43505" y="1833"/>
                  <a:pt x="43462" y="1795"/>
                </a:cubicBezTo>
                <a:cubicBezTo>
                  <a:pt x="43419" y="1757"/>
                  <a:pt x="43405" y="1706"/>
                  <a:pt x="43428" y="1675"/>
                </a:cubicBezTo>
                <a:cubicBezTo>
                  <a:pt x="43438" y="1660"/>
                  <a:pt x="43449" y="1653"/>
                  <a:pt x="43461" y="1653"/>
                </a:cubicBezTo>
                <a:close/>
                <a:moveTo>
                  <a:pt x="44057" y="2178"/>
                </a:moveTo>
                <a:cubicBezTo>
                  <a:pt x="44062" y="2178"/>
                  <a:pt x="44083" y="2200"/>
                  <a:pt x="44122" y="2243"/>
                </a:cubicBezTo>
                <a:cubicBezTo>
                  <a:pt x="44172" y="2301"/>
                  <a:pt x="44213" y="2359"/>
                  <a:pt x="44214" y="2376"/>
                </a:cubicBezTo>
                <a:cubicBezTo>
                  <a:pt x="44214" y="2395"/>
                  <a:pt x="44210" y="2405"/>
                  <a:pt x="44202" y="2405"/>
                </a:cubicBezTo>
                <a:cubicBezTo>
                  <a:pt x="44185" y="2405"/>
                  <a:pt x="44150" y="2358"/>
                  <a:pt x="44101" y="2268"/>
                </a:cubicBezTo>
                <a:lnTo>
                  <a:pt x="44099" y="2268"/>
                </a:lnTo>
                <a:cubicBezTo>
                  <a:pt x="44066" y="2207"/>
                  <a:pt x="44051" y="2178"/>
                  <a:pt x="44057" y="2178"/>
                </a:cubicBezTo>
                <a:close/>
                <a:moveTo>
                  <a:pt x="38070" y="2140"/>
                </a:moveTo>
                <a:cubicBezTo>
                  <a:pt x="38099" y="2140"/>
                  <a:pt x="38124" y="2207"/>
                  <a:pt x="38126" y="2295"/>
                </a:cubicBezTo>
                <a:cubicBezTo>
                  <a:pt x="38127" y="2366"/>
                  <a:pt x="38112" y="2410"/>
                  <a:pt x="38091" y="2410"/>
                </a:cubicBezTo>
                <a:cubicBezTo>
                  <a:pt x="38086" y="2410"/>
                  <a:pt x="38080" y="2408"/>
                  <a:pt x="38075" y="2403"/>
                </a:cubicBezTo>
                <a:cubicBezTo>
                  <a:pt x="38045" y="2377"/>
                  <a:pt x="38020" y="2306"/>
                  <a:pt x="38020" y="2249"/>
                </a:cubicBezTo>
                <a:cubicBezTo>
                  <a:pt x="38020" y="2191"/>
                  <a:pt x="38042" y="2140"/>
                  <a:pt x="38070" y="2140"/>
                </a:cubicBezTo>
                <a:close/>
                <a:moveTo>
                  <a:pt x="79969" y="2217"/>
                </a:moveTo>
                <a:cubicBezTo>
                  <a:pt x="79981" y="2217"/>
                  <a:pt x="80000" y="2242"/>
                  <a:pt x="80033" y="2291"/>
                </a:cubicBezTo>
                <a:cubicBezTo>
                  <a:pt x="80078" y="2355"/>
                  <a:pt x="80114" y="2418"/>
                  <a:pt x="80114" y="2434"/>
                </a:cubicBezTo>
                <a:cubicBezTo>
                  <a:pt x="80114" y="2451"/>
                  <a:pt x="80081" y="2464"/>
                  <a:pt x="80036" y="2464"/>
                </a:cubicBezTo>
                <a:cubicBezTo>
                  <a:pt x="79990" y="2464"/>
                  <a:pt x="79957" y="2400"/>
                  <a:pt x="79956" y="2319"/>
                </a:cubicBezTo>
                <a:cubicBezTo>
                  <a:pt x="79955" y="2250"/>
                  <a:pt x="79957" y="2217"/>
                  <a:pt x="79969" y="2217"/>
                </a:cubicBezTo>
                <a:close/>
                <a:moveTo>
                  <a:pt x="59846" y="2177"/>
                </a:moveTo>
                <a:cubicBezTo>
                  <a:pt x="59892" y="2177"/>
                  <a:pt x="59931" y="2247"/>
                  <a:pt x="59905" y="2346"/>
                </a:cubicBezTo>
                <a:cubicBezTo>
                  <a:pt x="59888" y="2418"/>
                  <a:pt x="59825" y="2464"/>
                  <a:pt x="59779" y="2464"/>
                </a:cubicBezTo>
                <a:cubicBezTo>
                  <a:pt x="59751" y="2464"/>
                  <a:pt x="59729" y="2446"/>
                  <a:pt x="59729" y="2406"/>
                </a:cubicBezTo>
                <a:cubicBezTo>
                  <a:pt x="59735" y="2351"/>
                  <a:pt x="59750" y="2297"/>
                  <a:pt x="59773" y="2246"/>
                </a:cubicBezTo>
                <a:cubicBezTo>
                  <a:pt x="59794" y="2198"/>
                  <a:pt x="59821" y="2177"/>
                  <a:pt x="59846" y="2177"/>
                </a:cubicBezTo>
                <a:close/>
                <a:moveTo>
                  <a:pt x="57996" y="2353"/>
                </a:moveTo>
                <a:cubicBezTo>
                  <a:pt x="58020" y="2353"/>
                  <a:pt x="58036" y="2369"/>
                  <a:pt x="58036" y="2397"/>
                </a:cubicBezTo>
                <a:cubicBezTo>
                  <a:pt x="58036" y="2441"/>
                  <a:pt x="58001" y="2474"/>
                  <a:pt x="57959" y="2474"/>
                </a:cubicBezTo>
                <a:cubicBezTo>
                  <a:pt x="57958" y="2474"/>
                  <a:pt x="57957" y="2474"/>
                  <a:pt x="57957" y="2474"/>
                </a:cubicBezTo>
                <a:cubicBezTo>
                  <a:pt x="57910" y="2474"/>
                  <a:pt x="57876" y="2459"/>
                  <a:pt x="57874" y="2442"/>
                </a:cubicBezTo>
                <a:cubicBezTo>
                  <a:pt x="57874" y="2424"/>
                  <a:pt x="57910" y="2389"/>
                  <a:pt x="57955" y="2365"/>
                </a:cubicBezTo>
                <a:cubicBezTo>
                  <a:pt x="57970" y="2357"/>
                  <a:pt x="57984" y="2353"/>
                  <a:pt x="57996" y="2353"/>
                </a:cubicBezTo>
                <a:close/>
                <a:moveTo>
                  <a:pt x="43070" y="2125"/>
                </a:moveTo>
                <a:cubicBezTo>
                  <a:pt x="43108" y="2125"/>
                  <a:pt x="43150" y="2141"/>
                  <a:pt x="43181" y="2179"/>
                </a:cubicBezTo>
                <a:cubicBezTo>
                  <a:pt x="43244" y="2249"/>
                  <a:pt x="43249" y="2300"/>
                  <a:pt x="43205" y="2379"/>
                </a:cubicBezTo>
                <a:cubicBezTo>
                  <a:pt x="43172" y="2437"/>
                  <a:pt x="43122" y="2483"/>
                  <a:pt x="43093" y="2483"/>
                </a:cubicBezTo>
                <a:cubicBezTo>
                  <a:pt x="43093" y="2483"/>
                  <a:pt x="43093" y="2483"/>
                  <a:pt x="43092" y="2483"/>
                </a:cubicBezTo>
                <a:cubicBezTo>
                  <a:pt x="43064" y="2483"/>
                  <a:pt x="43069" y="2433"/>
                  <a:pt x="43104" y="2368"/>
                </a:cubicBezTo>
                <a:cubicBezTo>
                  <a:pt x="43140" y="2303"/>
                  <a:pt x="43152" y="2228"/>
                  <a:pt x="43132" y="2198"/>
                </a:cubicBezTo>
                <a:cubicBezTo>
                  <a:pt x="43126" y="2189"/>
                  <a:pt x="43118" y="2184"/>
                  <a:pt x="43110" y="2184"/>
                </a:cubicBezTo>
                <a:cubicBezTo>
                  <a:pt x="43092" y="2184"/>
                  <a:pt x="43071" y="2206"/>
                  <a:pt x="43055" y="2246"/>
                </a:cubicBezTo>
                <a:cubicBezTo>
                  <a:pt x="43039" y="2285"/>
                  <a:pt x="43025" y="2304"/>
                  <a:pt x="43011" y="2304"/>
                </a:cubicBezTo>
                <a:cubicBezTo>
                  <a:pt x="42999" y="2304"/>
                  <a:pt x="42987" y="2289"/>
                  <a:pt x="42974" y="2261"/>
                </a:cubicBezTo>
                <a:cubicBezTo>
                  <a:pt x="42938" y="2181"/>
                  <a:pt x="42998" y="2125"/>
                  <a:pt x="43070" y="2125"/>
                </a:cubicBezTo>
                <a:close/>
                <a:moveTo>
                  <a:pt x="42181" y="1893"/>
                </a:moveTo>
                <a:cubicBezTo>
                  <a:pt x="42186" y="1893"/>
                  <a:pt x="42192" y="1895"/>
                  <a:pt x="42199" y="1898"/>
                </a:cubicBezTo>
                <a:cubicBezTo>
                  <a:pt x="42279" y="1933"/>
                  <a:pt x="42302" y="2322"/>
                  <a:pt x="42237" y="2482"/>
                </a:cubicBezTo>
                <a:cubicBezTo>
                  <a:pt x="42219" y="2523"/>
                  <a:pt x="42206" y="2543"/>
                  <a:pt x="42193" y="2543"/>
                </a:cubicBezTo>
                <a:cubicBezTo>
                  <a:pt x="42180" y="2543"/>
                  <a:pt x="42168" y="2525"/>
                  <a:pt x="42153" y="2489"/>
                </a:cubicBezTo>
                <a:cubicBezTo>
                  <a:pt x="42137" y="2452"/>
                  <a:pt x="42124" y="2434"/>
                  <a:pt x="42112" y="2434"/>
                </a:cubicBezTo>
                <a:cubicBezTo>
                  <a:pt x="42100" y="2434"/>
                  <a:pt x="42088" y="2452"/>
                  <a:pt x="42074" y="2486"/>
                </a:cubicBezTo>
                <a:cubicBezTo>
                  <a:pt x="42060" y="2521"/>
                  <a:pt x="42047" y="2538"/>
                  <a:pt x="42030" y="2538"/>
                </a:cubicBezTo>
                <a:cubicBezTo>
                  <a:pt x="42012" y="2538"/>
                  <a:pt x="41990" y="2519"/>
                  <a:pt x="41958" y="2480"/>
                </a:cubicBezTo>
                <a:cubicBezTo>
                  <a:pt x="41891" y="2397"/>
                  <a:pt x="41897" y="2373"/>
                  <a:pt x="42001" y="2313"/>
                </a:cubicBezTo>
                <a:cubicBezTo>
                  <a:pt x="42071" y="2274"/>
                  <a:pt x="42097" y="2230"/>
                  <a:pt x="42061" y="2212"/>
                </a:cubicBezTo>
                <a:cubicBezTo>
                  <a:pt x="42025" y="2194"/>
                  <a:pt x="42008" y="2133"/>
                  <a:pt x="42023" y="2067"/>
                </a:cubicBezTo>
                <a:cubicBezTo>
                  <a:pt x="42033" y="2025"/>
                  <a:pt x="42043" y="2003"/>
                  <a:pt x="42057" y="2003"/>
                </a:cubicBezTo>
                <a:cubicBezTo>
                  <a:pt x="42073" y="2003"/>
                  <a:pt x="42095" y="2031"/>
                  <a:pt x="42129" y="2089"/>
                </a:cubicBezTo>
                <a:cubicBezTo>
                  <a:pt x="42164" y="2146"/>
                  <a:pt x="42183" y="2177"/>
                  <a:pt x="42190" y="2177"/>
                </a:cubicBezTo>
                <a:cubicBezTo>
                  <a:pt x="42199" y="2177"/>
                  <a:pt x="42190" y="2135"/>
                  <a:pt x="42171" y="2045"/>
                </a:cubicBezTo>
                <a:cubicBezTo>
                  <a:pt x="42150" y="1941"/>
                  <a:pt x="42153" y="1893"/>
                  <a:pt x="42181" y="1893"/>
                </a:cubicBezTo>
                <a:close/>
                <a:moveTo>
                  <a:pt x="56763" y="2401"/>
                </a:moveTo>
                <a:cubicBezTo>
                  <a:pt x="56794" y="2401"/>
                  <a:pt x="56816" y="2434"/>
                  <a:pt x="56816" y="2477"/>
                </a:cubicBezTo>
                <a:cubicBezTo>
                  <a:pt x="56818" y="2521"/>
                  <a:pt x="56796" y="2553"/>
                  <a:pt x="56766" y="2553"/>
                </a:cubicBezTo>
                <a:cubicBezTo>
                  <a:pt x="56734" y="2553"/>
                  <a:pt x="56712" y="2521"/>
                  <a:pt x="56710" y="2479"/>
                </a:cubicBezTo>
                <a:lnTo>
                  <a:pt x="56710" y="2477"/>
                </a:lnTo>
                <a:cubicBezTo>
                  <a:pt x="56710" y="2434"/>
                  <a:pt x="56733" y="2401"/>
                  <a:pt x="56763" y="2401"/>
                </a:cubicBezTo>
                <a:close/>
                <a:moveTo>
                  <a:pt x="43713" y="2428"/>
                </a:moveTo>
                <a:cubicBezTo>
                  <a:pt x="43730" y="2428"/>
                  <a:pt x="43741" y="2446"/>
                  <a:pt x="43741" y="2476"/>
                </a:cubicBezTo>
                <a:cubicBezTo>
                  <a:pt x="43741" y="2519"/>
                  <a:pt x="43717" y="2559"/>
                  <a:pt x="43689" y="2559"/>
                </a:cubicBezTo>
                <a:cubicBezTo>
                  <a:pt x="43662" y="2559"/>
                  <a:pt x="43637" y="2545"/>
                  <a:pt x="43635" y="2524"/>
                </a:cubicBezTo>
                <a:cubicBezTo>
                  <a:pt x="43635" y="2503"/>
                  <a:pt x="43657" y="2468"/>
                  <a:pt x="43687" y="2440"/>
                </a:cubicBezTo>
                <a:cubicBezTo>
                  <a:pt x="43697" y="2432"/>
                  <a:pt x="43705" y="2428"/>
                  <a:pt x="43713" y="2428"/>
                </a:cubicBezTo>
                <a:close/>
                <a:moveTo>
                  <a:pt x="39958" y="2279"/>
                </a:moveTo>
                <a:cubicBezTo>
                  <a:pt x="40056" y="2279"/>
                  <a:pt x="40137" y="2310"/>
                  <a:pt x="40137" y="2346"/>
                </a:cubicBezTo>
                <a:cubicBezTo>
                  <a:pt x="40137" y="2371"/>
                  <a:pt x="40118" y="2386"/>
                  <a:pt x="40088" y="2386"/>
                </a:cubicBezTo>
                <a:cubicBezTo>
                  <a:pt x="40074" y="2386"/>
                  <a:pt x="40058" y="2383"/>
                  <a:pt x="40040" y="2376"/>
                </a:cubicBezTo>
                <a:cubicBezTo>
                  <a:pt x="40028" y="2371"/>
                  <a:pt x="40016" y="2368"/>
                  <a:pt x="40004" y="2368"/>
                </a:cubicBezTo>
                <a:cubicBezTo>
                  <a:pt x="39959" y="2368"/>
                  <a:pt x="39923" y="2407"/>
                  <a:pt x="39904" y="2474"/>
                </a:cubicBezTo>
                <a:cubicBezTo>
                  <a:pt x="39888" y="2536"/>
                  <a:pt x="39877" y="2566"/>
                  <a:pt x="39864" y="2566"/>
                </a:cubicBezTo>
                <a:cubicBezTo>
                  <a:pt x="39852" y="2566"/>
                  <a:pt x="39839" y="2543"/>
                  <a:pt x="39819" y="2500"/>
                </a:cubicBezTo>
                <a:cubicBezTo>
                  <a:pt x="39794" y="2448"/>
                  <a:pt x="39776" y="2391"/>
                  <a:pt x="39767" y="2334"/>
                </a:cubicBezTo>
                <a:cubicBezTo>
                  <a:pt x="39766" y="2304"/>
                  <a:pt x="39851" y="2279"/>
                  <a:pt x="39951" y="2279"/>
                </a:cubicBezTo>
                <a:cubicBezTo>
                  <a:pt x="39953" y="2279"/>
                  <a:pt x="39955" y="2279"/>
                  <a:pt x="39958" y="2279"/>
                </a:cubicBezTo>
                <a:close/>
                <a:moveTo>
                  <a:pt x="40701" y="2229"/>
                </a:moveTo>
                <a:cubicBezTo>
                  <a:pt x="40709" y="2229"/>
                  <a:pt x="40717" y="2232"/>
                  <a:pt x="40724" y="2239"/>
                </a:cubicBezTo>
                <a:cubicBezTo>
                  <a:pt x="40765" y="2273"/>
                  <a:pt x="40762" y="2306"/>
                  <a:pt x="40718" y="2346"/>
                </a:cubicBezTo>
                <a:cubicBezTo>
                  <a:pt x="40683" y="2379"/>
                  <a:pt x="40673" y="2452"/>
                  <a:pt x="40698" y="2509"/>
                </a:cubicBezTo>
                <a:cubicBezTo>
                  <a:pt x="40716" y="2551"/>
                  <a:pt x="40722" y="2572"/>
                  <a:pt x="40717" y="2572"/>
                </a:cubicBezTo>
                <a:cubicBezTo>
                  <a:pt x="40712" y="2572"/>
                  <a:pt x="40697" y="2556"/>
                  <a:pt x="40673" y="2524"/>
                </a:cubicBezTo>
                <a:cubicBezTo>
                  <a:pt x="40636" y="2476"/>
                  <a:pt x="40618" y="2376"/>
                  <a:pt x="40634" y="2310"/>
                </a:cubicBezTo>
                <a:cubicBezTo>
                  <a:pt x="40647" y="2261"/>
                  <a:pt x="40675" y="2229"/>
                  <a:pt x="40701" y="2229"/>
                </a:cubicBezTo>
                <a:close/>
                <a:moveTo>
                  <a:pt x="41097" y="2083"/>
                </a:moveTo>
                <a:cubicBezTo>
                  <a:pt x="41103" y="2083"/>
                  <a:pt x="41110" y="2084"/>
                  <a:pt x="41116" y="2088"/>
                </a:cubicBezTo>
                <a:cubicBezTo>
                  <a:pt x="41156" y="2109"/>
                  <a:pt x="41176" y="2180"/>
                  <a:pt x="41158" y="2246"/>
                </a:cubicBezTo>
                <a:cubicBezTo>
                  <a:pt x="41143" y="2302"/>
                  <a:pt x="41143" y="2328"/>
                  <a:pt x="41157" y="2328"/>
                </a:cubicBezTo>
                <a:cubicBezTo>
                  <a:pt x="41166" y="2328"/>
                  <a:pt x="41179" y="2320"/>
                  <a:pt x="41197" y="2304"/>
                </a:cubicBezTo>
                <a:cubicBezTo>
                  <a:pt x="41215" y="2288"/>
                  <a:pt x="41227" y="2280"/>
                  <a:pt x="41235" y="2280"/>
                </a:cubicBezTo>
                <a:cubicBezTo>
                  <a:pt x="41245" y="2280"/>
                  <a:pt x="41244" y="2298"/>
                  <a:pt x="41230" y="2333"/>
                </a:cubicBezTo>
                <a:cubicBezTo>
                  <a:pt x="41204" y="2388"/>
                  <a:pt x="41149" y="2424"/>
                  <a:pt x="41088" y="2424"/>
                </a:cubicBezTo>
                <a:cubicBezTo>
                  <a:pt x="41027" y="2424"/>
                  <a:pt x="40997" y="2456"/>
                  <a:pt x="41016" y="2500"/>
                </a:cubicBezTo>
                <a:cubicBezTo>
                  <a:pt x="41033" y="2540"/>
                  <a:pt x="41022" y="2576"/>
                  <a:pt x="40991" y="2576"/>
                </a:cubicBezTo>
                <a:cubicBezTo>
                  <a:pt x="40989" y="2576"/>
                  <a:pt x="40988" y="2576"/>
                  <a:pt x="40987" y="2576"/>
                </a:cubicBezTo>
                <a:cubicBezTo>
                  <a:pt x="40958" y="2576"/>
                  <a:pt x="40933" y="2562"/>
                  <a:pt x="40933" y="2548"/>
                </a:cubicBezTo>
                <a:cubicBezTo>
                  <a:pt x="40933" y="2531"/>
                  <a:pt x="40956" y="2413"/>
                  <a:pt x="40988" y="2283"/>
                </a:cubicBezTo>
                <a:cubicBezTo>
                  <a:pt x="41019" y="2152"/>
                  <a:pt x="41056" y="2083"/>
                  <a:pt x="41097" y="2083"/>
                </a:cubicBezTo>
                <a:close/>
                <a:moveTo>
                  <a:pt x="58605" y="2409"/>
                </a:moveTo>
                <a:cubicBezTo>
                  <a:pt x="58618" y="2409"/>
                  <a:pt x="58633" y="2413"/>
                  <a:pt x="58649" y="2422"/>
                </a:cubicBezTo>
                <a:cubicBezTo>
                  <a:pt x="58695" y="2448"/>
                  <a:pt x="58744" y="2468"/>
                  <a:pt x="58758" y="2468"/>
                </a:cubicBezTo>
                <a:cubicBezTo>
                  <a:pt x="58773" y="2468"/>
                  <a:pt x="58771" y="2498"/>
                  <a:pt x="58753" y="2542"/>
                </a:cubicBezTo>
                <a:cubicBezTo>
                  <a:pt x="58742" y="2569"/>
                  <a:pt x="58720" y="2581"/>
                  <a:pt x="58694" y="2581"/>
                </a:cubicBezTo>
                <a:cubicBezTo>
                  <a:pt x="58639" y="2581"/>
                  <a:pt x="58568" y="2523"/>
                  <a:pt x="58567" y="2448"/>
                </a:cubicBezTo>
                <a:lnTo>
                  <a:pt x="58567" y="2448"/>
                </a:lnTo>
                <a:cubicBezTo>
                  <a:pt x="58567" y="2423"/>
                  <a:pt x="58583" y="2409"/>
                  <a:pt x="58605" y="2409"/>
                </a:cubicBezTo>
                <a:close/>
                <a:moveTo>
                  <a:pt x="38457" y="2314"/>
                </a:moveTo>
                <a:cubicBezTo>
                  <a:pt x="38477" y="2314"/>
                  <a:pt x="38494" y="2361"/>
                  <a:pt x="38496" y="2433"/>
                </a:cubicBezTo>
                <a:cubicBezTo>
                  <a:pt x="38496" y="2531"/>
                  <a:pt x="38488" y="2581"/>
                  <a:pt x="38473" y="2581"/>
                </a:cubicBezTo>
                <a:cubicBezTo>
                  <a:pt x="38461" y="2581"/>
                  <a:pt x="38444" y="2546"/>
                  <a:pt x="38424" y="2476"/>
                </a:cubicBezTo>
                <a:cubicBezTo>
                  <a:pt x="38408" y="2418"/>
                  <a:pt x="38417" y="2346"/>
                  <a:pt x="38443" y="2321"/>
                </a:cubicBezTo>
                <a:cubicBezTo>
                  <a:pt x="38448" y="2316"/>
                  <a:pt x="38452" y="2314"/>
                  <a:pt x="38457" y="2314"/>
                </a:cubicBezTo>
                <a:close/>
                <a:moveTo>
                  <a:pt x="49961" y="2291"/>
                </a:moveTo>
                <a:cubicBezTo>
                  <a:pt x="49973" y="2291"/>
                  <a:pt x="50007" y="2355"/>
                  <a:pt x="50041" y="2442"/>
                </a:cubicBezTo>
                <a:cubicBezTo>
                  <a:pt x="50076" y="2528"/>
                  <a:pt x="50080" y="2594"/>
                  <a:pt x="50052" y="2594"/>
                </a:cubicBezTo>
                <a:cubicBezTo>
                  <a:pt x="50022" y="2594"/>
                  <a:pt x="49988" y="2530"/>
                  <a:pt x="49971" y="2442"/>
                </a:cubicBezTo>
                <a:cubicBezTo>
                  <a:pt x="49953" y="2355"/>
                  <a:pt x="49950" y="2291"/>
                  <a:pt x="49961" y="2291"/>
                </a:cubicBezTo>
                <a:close/>
                <a:moveTo>
                  <a:pt x="60304" y="2228"/>
                </a:moveTo>
                <a:cubicBezTo>
                  <a:pt x="60332" y="2228"/>
                  <a:pt x="60352" y="2289"/>
                  <a:pt x="60347" y="2361"/>
                </a:cubicBezTo>
                <a:cubicBezTo>
                  <a:pt x="60345" y="2436"/>
                  <a:pt x="60367" y="2474"/>
                  <a:pt x="60412" y="2474"/>
                </a:cubicBezTo>
                <a:cubicBezTo>
                  <a:pt x="60420" y="2474"/>
                  <a:pt x="60430" y="2473"/>
                  <a:pt x="60440" y="2470"/>
                </a:cubicBezTo>
                <a:cubicBezTo>
                  <a:pt x="60452" y="2466"/>
                  <a:pt x="60464" y="2465"/>
                  <a:pt x="60473" y="2465"/>
                </a:cubicBezTo>
                <a:cubicBezTo>
                  <a:pt x="60509" y="2465"/>
                  <a:pt x="60520" y="2489"/>
                  <a:pt x="60502" y="2531"/>
                </a:cubicBezTo>
                <a:cubicBezTo>
                  <a:pt x="60482" y="2578"/>
                  <a:pt x="60452" y="2600"/>
                  <a:pt x="60420" y="2600"/>
                </a:cubicBezTo>
                <a:cubicBezTo>
                  <a:pt x="60356" y="2600"/>
                  <a:pt x="60286" y="2518"/>
                  <a:pt x="60271" y="2394"/>
                </a:cubicBezTo>
                <a:cubicBezTo>
                  <a:pt x="60261" y="2301"/>
                  <a:pt x="60274" y="2228"/>
                  <a:pt x="60304" y="2228"/>
                </a:cubicBezTo>
                <a:close/>
                <a:moveTo>
                  <a:pt x="36162" y="2416"/>
                </a:moveTo>
                <a:cubicBezTo>
                  <a:pt x="36171" y="2416"/>
                  <a:pt x="36182" y="2419"/>
                  <a:pt x="36193" y="2425"/>
                </a:cubicBezTo>
                <a:cubicBezTo>
                  <a:pt x="36239" y="2449"/>
                  <a:pt x="36260" y="2495"/>
                  <a:pt x="36245" y="2533"/>
                </a:cubicBezTo>
                <a:cubicBezTo>
                  <a:pt x="36226" y="2578"/>
                  <a:pt x="36200" y="2600"/>
                  <a:pt x="36177" y="2600"/>
                </a:cubicBezTo>
                <a:cubicBezTo>
                  <a:pt x="36145" y="2600"/>
                  <a:pt x="36118" y="2561"/>
                  <a:pt x="36117" y="2489"/>
                </a:cubicBezTo>
                <a:cubicBezTo>
                  <a:pt x="36117" y="2443"/>
                  <a:pt x="36134" y="2416"/>
                  <a:pt x="36162" y="2416"/>
                </a:cubicBezTo>
                <a:close/>
                <a:moveTo>
                  <a:pt x="42769" y="2415"/>
                </a:moveTo>
                <a:cubicBezTo>
                  <a:pt x="42778" y="2415"/>
                  <a:pt x="42773" y="2445"/>
                  <a:pt x="42758" y="2507"/>
                </a:cubicBezTo>
                <a:cubicBezTo>
                  <a:pt x="42744" y="2567"/>
                  <a:pt x="42721" y="2608"/>
                  <a:pt x="42704" y="2608"/>
                </a:cubicBezTo>
                <a:cubicBezTo>
                  <a:pt x="42700" y="2608"/>
                  <a:pt x="42696" y="2606"/>
                  <a:pt x="42693" y="2601"/>
                </a:cubicBezTo>
                <a:cubicBezTo>
                  <a:pt x="42677" y="2579"/>
                  <a:pt x="42692" y="2515"/>
                  <a:pt x="42728" y="2464"/>
                </a:cubicBezTo>
                <a:cubicBezTo>
                  <a:pt x="42750" y="2432"/>
                  <a:pt x="42763" y="2415"/>
                  <a:pt x="42769" y="2415"/>
                </a:cubicBezTo>
                <a:close/>
                <a:moveTo>
                  <a:pt x="59301" y="2286"/>
                </a:moveTo>
                <a:cubicBezTo>
                  <a:pt x="59330" y="2286"/>
                  <a:pt x="59356" y="2351"/>
                  <a:pt x="59358" y="2473"/>
                </a:cubicBezTo>
                <a:cubicBezTo>
                  <a:pt x="59359" y="2552"/>
                  <a:pt x="59328" y="2618"/>
                  <a:pt x="59289" y="2618"/>
                </a:cubicBezTo>
                <a:cubicBezTo>
                  <a:pt x="59244" y="2618"/>
                  <a:pt x="59226" y="2552"/>
                  <a:pt x="59241" y="2430"/>
                </a:cubicBezTo>
                <a:cubicBezTo>
                  <a:pt x="59253" y="2332"/>
                  <a:pt x="59278" y="2286"/>
                  <a:pt x="59301" y="2286"/>
                </a:cubicBezTo>
                <a:close/>
                <a:moveTo>
                  <a:pt x="38264" y="2384"/>
                </a:moveTo>
                <a:cubicBezTo>
                  <a:pt x="38268" y="2384"/>
                  <a:pt x="38271" y="2386"/>
                  <a:pt x="38273" y="2389"/>
                </a:cubicBezTo>
                <a:cubicBezTo>
                  <a:pt x="38301" y="2429"/>
                  <a:pt x="38187" y="2626"/>
                  <a:pt x="38145" y="2626"/>
                </a:cubicBezTo>
                <a:cubicBezTo>
                  <a:pt x="38142" y="2626"/>
                  <a:pt x="38138" y="2624"/>
                  <a:pt x="38136" y="2621"/>
                </a:cubicBezTo>
                <a:cubicBezTo>
                  <a:pt x="38124" y="2606"/>
                  <a:pt x="38145" y="2539"/>
                  <a:pt x="38181" y="2473"/>
                </a:cubicBezTo>
                <a:cubicBezTo>
                  <a:pt x="38212" y="2420"/>
                  <a:pt x="38245" y="2384"/>
                  <a:pt x="38264" y="2384"/>
                </a:cubicBezTo>
                <a:close/>
                <a:moveTo>
                  <a:pt x="34417" y="2460"/>
                </a:moveTo>
                <a:cubicBezTo>
                  <a:pt x="34468" y="2460"/>
                  <a:pt x="34486" y="2526"/>
                  <a:pt x="34447" y="2615"/>
                </a:cubicBezTo>
                <a:cubicBezTo>
                  <a:pt x="34435" y="2644"/>
                  <a:pt x="34423" y="2659"/>
                  <a:pt x="34411" y="2659"/>
                </a:cubicBezTo>
                <a:cubicBezTo>
                  <a:pt x="34397" y="2659"/>
                  <a:pt x="34383" y="2639"/>
                  <a:pt x="34366" y="2601"/>
                </a:cubicBezTo>
                <a:cubicBezTo>
                  <a:pt x="34341" y="2543"/>
                  <a:pt x="34346" y="2488"/>
                  <a:pt x="34377" y="2471"/>
                </a:cubicBezTo>
                <a:cubicBezTo>
                  <a:pt x="34392" y="2463"/>
                  <a:pt x="34406" y="2460"/>
                  <a:pt x="34417" y="2460"/>
                </a:cubicBezTo>
                <a:close/>
                <a:moveTo>
                  <a:pt x="46612" y="2413"/>
                </a:moveTo>
                <a:cubicBezTo>
                  <a:pt x="46627" y="2413"/>
                  <a:pt x="46643" y="2432"/>
                  <a:pt x="46660" y="2470"/>
                </a:cubicBezTo>
                <a:cubicBezTo>
                  <a:pt x="46712" y="2586"/>
                  <a:pt x="46720" y="2661"/>
                  <a:pt x="46691" y="2661"/>
                </a:cubicBezTo>
                <a:cubicBezTo>
                  <a:pt x="46679" y="2661"/>
                  <a:pt x="46659" y="2647"/>
                  <a:pt x="46633" y="2616"/>
                </a:cubicBezTo>
                <a:cubicBezTo>
                  <a:pt x="46587" y="2562"/>
                  <a:pt x="46564" y="2488"/>
                  <a:pt x="46582" y="2445"/>
                </a:cubicBezTo>
                <a:cubicBezTo>
                  <a:pt x="46591" y="2424"/>
                  <a:pt x="46601" y="2413"/>
                  <a:pt x="46612" y="2413"/>
                </a:cubicBezTo>
                <a:close/>
                <a:moveTo>
                  <a:pt x="81301" y="2360"/>
                </a:moveTo>
                <a:cubicBezTo>
                  <a:pt x="81308" y="2360"/>
                  <a:pt x="81315" y="2369"/>
                  <a:pt x="81320" y="2389"/>
                </a:cubicBezTo>
                <a:cubicBezTo>
                  <a:pt x="81338" y="2445"/>
                  <a:pt x="81387" y="2482"/>
                  <a:pt x="81445" y="2483"/>
                </a:cubicBezTo>
                <a:cubicBezTo>
                  <a:pt x="81545" y="2483"/>
                  <a:pt x="81578" y="2565"/>
                  <a:pt x="81512" y="2658"/>
                </a:cubicBezTo>
                <a:cubicBezTo>
                  <a:pt x="81507" y="2665"/>
                  <a:pt x="81500" y="2669"/>
                  <a:pt x="81491" y="2669"/>
                </a:cubicBezTo>
                <a:cubicBezTo>
                  <a:pt x="81465" y="2669"/>
                  <a:pt x="81426" y="2641"/>
                  <a:pt x="81388" y="2592"/>
                </a:cubicBezTo>
                <a:cubicBezTo>
                  <a:pt x="81353" y="2546"/>
                  <a:pt x="81315" y="2520"/>
                  <a:pt x="81288" y="2520"/>
                </a:cubicBezTo>
                <a:cubicBezTo>
                  <a:pt x="81277" y="2520"/>
                  <a:pt x="81268" y="2524"/>
                  <a:pt x="81262" y="2534"/>
                </a:cubicBezTo>
                <a:cubicBezTo>
                  <a:pt x="81257" y="2541"/>
                  <a:pt x="81254" y="2545"/>
                  <a:pt x="81251" y="2545"/>
                </a:cubicBezTo>
                <a:cubicBezTo>
                  <a:pt x="81243" y="2545"/>
                  <a:pt x="81245" y="2506"/>
                  <a:pt x="81260" y="2445"/>
                </a:cubicBezTo>
                <a:cubicBezTo>
                  <a:pt x="81273" y="2389"/>
                  <a:pt x="81288" y="2360"/>
                  <a:pt x="81301" y="2360"/>
                </a:cubicBezTo>
                <a:close/>
                <a:moveTo>
                  <a:pt x="35378" y="2530"/>
                </a:moveTo>
                <a:cubicBezTo>
                  <a:pt x="35408" y="2530"/>
                  <a:pt x="35422" y="2567"/>
                  <a:pt x="35405" y="2606"/>
                </a:cubicBezTo>
                <a:cubicBezTo>
                  <a:pt x="35386" y="2649"/>
                  <a:pt x="35362" y="2682"/>
                  <a:pt x="35348" y="2682"/>
                </a:cubicBezTo>
                <a:cubicBezTo>
                  <a:pt x="35335" y="2682"/>
                  <a:pt x="35323" y="2650"/>
                  <a:pt x="35323" y="2606"/>
                </a:cubicBezTo>
                <a:lnTo>
                  <a:pt x="35322" y="2606"/>
                </a:lnTo>
                <a:cubicBezTo>
                  <a:pt x="35322" y="2567"/>
                  <a:pt x="35348" y="2530"/>
                  <a:pt x="35378" y="2530"/>
                </a:cubicBezTo>
                <a:close/>
                <a:moveTo>
                  <a:pt x="34322" y="2042"/>
                </a:moveTo>
                <a:cubicBezTo>
                  <a:pt x="34335" y="2042"/>
                  <a:pt x="34361" y="2066"/>
                  <a:pt x="34392" y="2110"/>
                </a:cubicBezTo>
                <a:cubicBezTo>
                  <a:pt x="34462" y="2207"/>
                  <a:pt x="34511" y="2242"/>
                  <a:pt x="34603" y="2242"/>
                </a:cubicBezTo>
                <a:cubicBezTo>
                  <a:pt x="34627" y="2242"/>
                  <a:pt x="34655" y="2240"/>
                  <a:pt x="34686" y="2236"/>
                </a:cubicBezTo>
                <a:cubicBezTo>
                  <a:pt x="34692" y="2235"/>
                  <a:pt x="34697" y="2234"/>
                  <a:pt x="34702" y="2234"/>
                </a:cubicBezTo>
                <a:cubicBezTo>
                  <a:pt x="34755" y="2234"/>
                  <a:pt x="34767" y="2288"/>
                  <a:pt x="34752" y="2455"/>
                </a:cubicBezTo>
                <a:cubicBezTo>
                  <a:pt x="34741" y="2585"/>
                  <a:pt x="34710" y="2686"/>
                  <a:pt x="34680" y="2686"/>
                </a:cubicBezTo>
                <a:cubicBezTo>
                  <a:pt x="34650" y="2686"/>
                  <a:pt x="34640" y="2636"/>
                  <a:pt x="34656" y="2571"/>
                </a:cubicBezTo>
                <a:cubicBezTo>
                  <a:pt x="34672" y="2500"/>
                  <a:pt x="34649" y="2436"/>
                  <a:pt x="34593" y="2406"/>
                </a:cubicBezTo>
                <a:cubicBezTo>
                  <a:pt x="34475" y="2343"/>
                  <a:pt x="34311" y="2142"/>
                  <a:pt x="34311" y="2060"/>
                </a:cubicBezTo>
                <a:cubicBezTo>
                  <a:pt x="34311" y="2047"/>
                  <a:pt x="34315" y="2042"/>
                  <a:pt x="34322" y="2042"/>
                </a:cubicBezTo>
                <a:close/>
                <a:moveTo>
                  <a:pt x="75850" y="2546"/>
                </a:moveTo>
                <a:cubicBezTo>
                  <a:pt x="75889" y="2546"/>
                  <a:pt x="75935" y="2599"/>
                  <a:pt x="75936" y="2668"/>
                </a:cubicBezTo>
                <a:cubicBezTo>
                  <a:pt x="75936" y="2692"/>
                  <a:pt x="75923" y="2704"/>
                  <a:pt x="75902" y="2704"/>
                </a:cubicBezTo>
                <a:cubicBezTo>
                  <a:pt x="75890" y="2704"/>
                  <a:pt x="75875" y="2700"/>
                  <a:pt x="75858" y="2691"/>
                </a:cubicBezTo>
                <a:cubicBezTo>
                  <a:pt x="75812" y="2665"/>
                  <a:pt x="75791" y="2619"/>
                  <a:pt x="75806" y="2582"/>
                </a:cubicBezTo>
                <a:cubicBezTo>
                  <a:pt x="75816" y="2557"/>
                  <a:pt x="75832" y="2546"/>
                  <a:pt x="75850" y="2546"/>
                </a:cubicBezTo>
                <a:close/>
                <a:moveTo>
                  <a:pt x="37713" y="2235"/>
                </a:moveTo>
                <a:cubicBezTo>
                  <a:pt x="37720" y="2235"/>
                  <a:pt x="37732" y="2266"/>
                  <a:pt x="37751" y="2328"/>
                </a:cubicBezTo>
                <a:cubicBezTo>
                  <a:pt x="37803" y="2502"/>
                  <a:pt x="37747" y="2707"/>
                  <a:pt x="37659" y="2707"/>
                </a:cubicBezTo>
                <a:cubicBezTo>
                  <a:pt x="37648" y="2707"/>
                  <a:pt x="37638" y="2704"/>
                  <a:pt x="37627" y="2698"/>
                </a:cubicBezTo>
                <a:cubicBezTo>
                  <a:pt x="37581" y="2673"/>
                  <a:pt x="37545" y="2624"/>
                  <a:pt x="37545" y="2582"/>
                </a:cubicBezTo>
                <a:cubicBezTo>
                  <a:pt x="37545" y="2542"/>
                  <a:pt x="37579" y="2491"/>
                  <a:pt x="37624" y="2465"/>
                </a:cubicBezTo>
                <a:cubicBezTo>
                  <a:pt x="37669" y="2442"/>
                  <a:pt x="37705" y="2364"/>
                  <a:pt x="37705" y="2300"/>
                </a:cubicBezTo>
                <a:cubicBezTo>
                  <a:pt x="37705" y="2257"/>
                  <a:pt x="37707" y="2235"/>
                  <a:pt x="37713" y="2235"/>
                </a:cubicBezTo>
                <a:close/>
                <a:moveTo>
                  <a:pt x="38784" y="2307"/>
                </a:moveTo>
                <a:cubicBezTo>
                  <a:pt x="38809" y="2307"/>
                  <a:pt x="38802" y="2398"/>
                  <a:pt x="38757" y="2561"/>
                </a:cubicBezTo>
                <a:cubicBezTo>
                  <a:pt x="38729" y="2662"/>
                  <a:pt x="38712" y="2710"/>
                  <a:pt x="38698" y="2710"/>
                </a:cubicBezTo>
                <a:cubicBezTo>
                  <a:pt x="38689" y="2710"/>
                  <a:pt x="38681" y="2686"/>
                  <a:pt x="38673" y="2640"/>
                </a:cubicBezTo>
                <a:cubicBezTo>
                  <a:pt x="38660" y="2568"/>
                  <a:pt x="38678" y="2452"/>
                  <a:pt x="38711" y="2394"/>
                </a:cubicBezTo>
                <a:cubicBezTo>
                  <a:pt x="38745" y="2335"/>
                  <a:pt x="38769" y="2307"/>
                  <a:pt x="38784" y="2307"/>
                </a:cubicBezTo>
                <a:close/>
                <a:moveTo>
                  <a:pt x="39572" y="2317"/>
                </a:moveTo>
                <a:cubicBezTo>
                  <a:pt x="39586" y="2317"/>
                  <a:pt x="39583" y="2362"/>
                  <a:pt x="39572" y="2461"/>
                </a:cubicBezTo>
                <a:cubicBezTo>
                  <a:pt x="39552" y="2622"/>
                  <a:pt x="39507" y="2676"/>
                  <a:pt x="39348" y="2728"/>
                </a:cubicBezTo>
                <a:cubicBezTo>
                  <a:pt x="39347" y="2728"/>
                  <a:pt x="39346" y="2728"/>
                  <a:pt x="39345" y="2728"/>
                </a:cubicBezTo>
                <a:cubicBezTo>
                  <a:pt x="39327" y="2728"/>
                  <a:pt x="39285" y="2691"/>
                  <a:pt x="39252" y="2643"/>
                </a:cubicBezTo>
                <a:lnTo>
                  <a:pt x="39252" y="2645"/>
                </a:lnTo>
                <a:cubicBezTo>
                  <a:pt x="39169" y="2527"/>
                  <a:pt x="39172" y="2443"/>
                  <a:pt x="39246" y="2443"/>
                </a:cubicBezTo>
                <a:cubicBezTo>
                  <a:pt x="39262" y="2443"/>
                  <a:pt x="39281" y="2447"/>
                  <a:pt x="39303" y="2455"/>
                </a:cubicBezTo>
                <a:cubicBezTo>
                  <a:pt x="39318" y="2461"/>
                  <a:pt x="39335" y="2464"/>
                  <a:pt x="39353" y="2464"/>
                </a:cubicBezTo>
                <a:cubicBezTo>
                  <a:pt x="39409" y="2464"/>
                  <a:pt x="39469" y="2434"/>
                  <a:pt x="39506" y="2386"/>
                </a:cubicBezTo>
                <a:cubicBezTo>
                  <a:pt x="39540" y="2342"/>
                  <a:pt x="39561" y="2317"/>
                  <a:pt x="39572" y="2317"/>
                </a:cubicBezTo>
                <a:close/>
                <a:moveTo>
                  <a:pt x="38985" y="2588"/>
                </a:moveTo>
                <a:cubicBezTo>
                  <a:pt x="39015" y="2588"/>
                  <a:pt x="39024" y="2621"/>
                  <a:pt x="39006" y="2664"/>
                </a:cubicBezTo>
                <a:cubicBezTo>
                  <a:pt x="38988" y="2707"/>
                  <a:pt x="38952" y="2740"/>
                  <a:pt x="38921" y="2740"/>
                </a:cubicBezTo>
                <a:cubicBezTo>
                  <a:pt x="38891" y="2740"/>
                  <a:pt x="38882" y="2707"/>
                  <a:pt x="38900" y="2664"/>
                </a:cubicBezTo>
                <a:cubicBezTo>
                  <a:pt x="38918" y="2621"/>
                  <a:pt x="38954" y="2588"/>
                  <a:pt x="38985" y="2588"/>
                </a:cubicBezTo>
                <a:close/>
                <a:moveTo>
                  <a:pt x="50220" y="2544"/>
                </a:moveTo>
                <a:cubicBezTo>
                  <a:pt x="50239" y="2544"/>
                  <a:pt x="50252" y="2573"/>
                  <a:pt x="50253" y="2622"/>
                </a:cubicBezTo>
                <a:cubicBezTo>
                  <a:pt x="50254" y="2701"/>
                  <a:pt x="50245" y="2741"/>
                  <a:pt x="50228" y="2741"/>
                </a:cubicBezTo>
                <a:cubicBezTo>
                  <a:pt x="50215" y="2741"/>
                  <a:pt x="50198" y="2719"/>
                  <a:pt x="50179" y="2673"/>
                </a:cubicBezTo>
                <a:cubicBezTo>
                  <a:pt x="50161" y="2633"/>
                  <a:pt x="50168" y="2585"/>
                  <a:pt x="50200" y="2553"/>
                </a:cubicBezTo>
                <a:cubicBezTo>
                  <a:pt x="50207" y="2547"/>
                  <a:pt x="50214" y="2544"/>
                  <a:pt x="50220" y="2544"/>
                </a:cubicBezTo>
                <a:close/>
                <a:moveTo>
                  <a:pt x="55896" y="2639"/>
                </a:moveTo>
                <a:cubicBezTo>
                  <a:pt x="55942" y="2639"/>
                  <a:pt x="55967" y="2673"/>
                  <a:pt x="55951" y="2713"/>
                </a:cubicBezTo>
                <a:cubicBezTo>
                  <a:pt x="55931" y="2756"/>
                  <a:pt x="55909" y="2789"/>
                  <a:pt x="55899" y="2789"/>
                </a:cubicBezTo>
                <a:cubicBezTo>
                  <a:pt x="55887" y="2789"/>
                  <a:pt x="55864" y="2756"/>
                  <a:pt x="55845" y="2713"/>
                </a:cubicBezTo>
                <a:lnTo>
                  <a:pt x="55845" y="2715"/>
                </a:lnTo>
                <a:cubicBezTo>
                  <a:pt x="55826" y="2674"/>
                  <a:pt x="55851" y="2639"/>
                  <a:pt x="55896" y="2639"/>
                </a:cubicBezTo>
                <a:close/>
                <a:moveTo>
                  <a:pt x="77833" y="2404"/>
                </a:moveTo>
                <a:cubicBezTo>
                  <a:pt x="77863" y="2404"/>
                  <a:pt x="77886" y="2416"/>
                  <a:pt x="77896" y="2439"/>
                </a:cubicBezTo>
                <a:cubicBezTo>
                  <a:pt x="77940" y="2533"/>
                  <a:pt x="77896" y="2809"/>
                  <a:pt x="77840" y="2809"/>
                </a:cubicBezTo>
                <a:cubicBezTo>
                  <a:pt x="77814" y="2809"/>
                  <a:pt x="77805" y="2761"/>
                  <a:pt x="77820" y="2704"/>
                </a:cubicBezTo>
                <a:cubicBezTo>
                  <a:pt x="77834" y="2648"/>
                  <a:pt x="77801" y="2571"/>
                  <a:pt x="77750" y="2542"/>
                </a:cubicBezTo>
                <a:cubicBezTo>
                  <a:pt x="77658" y="2486"/>
                  <a:pt x="77659" y="2482"/>
                  <a:pt x="77759" y="2425"/>
                </a:cubicBezTo>
                <a:cubicBezTo>
                  <a:pt x="77785" y="2411"/>
                  <a:pt x="77811" y="2404"/>
                  <a:pt x="77833" y="2404"/>
                </a:cubicBezTo>
                <a:close/>
                <a:moveTo>
                  <a:pt x="47756" y="2691"/>
                </a:moveTo>
                <a:cubicBezTo>
                  <a:pt x="47776" y="2691"/>
                  <a:pt x="47807" y="2714"/>
                  <a:pt x="47834" y="2752"/>
                </a:cubicBezTo>
                <a:cubicBezTo>
                  <a:pt x="47867" y="2798"/>
                  <a:pt x="47878" y="2819"/>
                  <a:pt x="47865" y="2819"/>
                </a:cubicBezTo>
                <a:cubicBezTo>
                  <a:pt x="47856" y="2819"/>
                  <a:pt x="47837" y="2810"/>
                  <a:pt x="47806" y="2792"/>
                </a:cubicBezTo>
                <a:cubicBezTo>
                  <a:pt x="47755" y="2762"/>
                  <a:pt x="47725" y="2719"/>
                  <a:pt x="47740" y="2698"/>
                </a:cubicBezTo>
                <a:cubicBezTo>
                  <a:pt x="47744" y="2693"/>
                  <a:pt x="47749" y="2691"/>
                  <a:pt x="47756" y="2691"/>
                </a:cubicBezTo>
                <a:close/>
                <a:moveTo>
                  <a:pt x="36985" y="2397"/>
                </a:moveTo>
                <a:cubicBezTo>
                  <a:pt x="36995" y="2397"/>
                  <a:pt x="37005" y="2397"/>
                  <a:pt x="37015" y="2398"/>
                </a:cubicBezTo>
                <a:cubicBezTo>
                  <a:pt x="37102" y="2406"/>
                  <a:pt x="37175" y="2439"/>
                  <a:pt x="37176" y="2468"/>
                </a:cubicBezTo>
                <a:cubicBezTo>
                  <a:pt x="37177" y="2604"/>
                  <a:pt x="37175" y="2664"/>
                  <a:pt x="37166" y="2664"/>
                </a:cubicBezTo>
                <a:cubicBezTo>
                  <a:pt x="37161" y="2664"/>
                  <a:pt x="37155" y="2649"/>
                  <a:pt x="37147" y="2621"/>
                </a:cubicBezTo>
                <a:cubicBezTo>
                  <a:pt x="37135" y="2584"/>
                  <a:pt x="37110" y="2568"/>
                  <a:pt x="37079" y="2568"/>
                </a:cubicBezTo>
                <a:cubicBezTo>
                  <a:pt x="37019" y="2568"/>
                  <a:pt x="36939" y="2628"/>
                  <a:pt x="36900" y="2724"/>
                </a:cubicBezTo>
                <a:cubicBezTo>
                  <a:pt x="36874" y="2790"/>
                  <a:pt x="36822" y="2825"/>
                  <a:pt x="36774" y="2825"/>
                </a:cubicBezTo>
                <a:cubicBezTo>
                  <a:pt x="36737" y="2825"/>
                  <a:pt x="36702" y="2804"/>
                  <a:pt x="36683" y="2761"/>
                </a:cubicBezTo>
                <a:lnTo>
                  <a:pt x="36681" y="2761"/>
                </a:lnTo>
                <a:cubicBezTo>
                  <a:pt x="36669" y="2734"/>
                  <a:pt x="36682" y="2719"/>
                  <a:pt x="36711" y="2719"/>
                </a:cubicBezTo>
                <a:cubicBezTo>
                  <a:pt x="36725" y="2719"/>
                  <a:pt x="36744" y="2723"/>
                  <a:pt x="36766" y="2731"/>
                </a:cubicBezTo>
                <a:cubicBezTo>
                  <a:pt x="36794" y="2741"/>
                  <a:pt x="36814" y="2747"/>
                  <a:pt x="36829" y="2747"/>
                </a:cubicBezTo>
                <a:cubicBezTo>
                  <a:pt x="36863" y="2747"/>
                  <a:pt x="36865" y="2717"/>
                  <a:pt x="36845" y="2648"/>
                </a:cubicBezTo>
                <a:cubicBezTo>
                  <a:pt x="36824" y="2576"/>
                  <a:pt x="36832" y="2522"/>
                  <a:pt x="36863" y="2522"/>
                </a:cubicBezTo>
                <a:cubicBezTo>
                  <a:pt x="36896" y="2522"/>
                  <a:pt x="36905" y="2491"/>
                  <a:pt x="36888" y="2452"/>
                </a:cubicBezTo>
                <a:cubicBezTo>
                  <a:pt x="36873" y="2419"/>
                  <a:pt x="36917" y="2397"/>
                  <a:pt x="36985" y="2397"/>
                </a:cubicBezTo>
                <a:close/>
                <a:moveTo>
                  <a:pt x="33548" y="2694"/>
                </a:moveTo>
                <a:cubicBezTo>
                  <a:pt x="33563" y="2694"/>
                  <a:pt x="33588" y="2726"/>
                  <a:pt x="33607" y="2768"/>
                </a:cubicBezTo>
                <a:cubicBezTo>
                  <a:pt x="33625" y="2809"/>
                  <a:pt x="33613" y="2844"/>
                  <a:pt x="33583" y="2844"/>
                </a:cubicBezTo>
                <a:cubicBezTo>
                  <a:pt x="33553" y="2844"/>
                  <a:pt x="33525" y="2809"/>
                  <a:pt x="33523" y="2770"/>
                </a:cubicBezTo>
                <a:cubicBezTo>
                  <a:pt x="33523" y="2727"/>
                  <a:pt x="33534" y="2694"/>
                  <a:pt x="33547" y="2694"/>
                </a:cubicBezTo>
                <a:cubicBezTo>
                  <a:pt x="33548" y="2694"/>
                  <a:pt x="33548" y="2694"/>
                  <a:pt x="33548" y="2694"/>
                </a:cubicBezTo>
                <a:close/>
                <a:moveTo>
                  <a:pt x="39188" y="2659"/>
                </a:moveTo>
                <a:cubicBezTo>
                  <a:pt x="39218" y="2659"/>
                  <a:pt x="39242" y="2713"/>
                  <a:pt x="39242" y="2779"/>
                </a:cubicBezTo>
                <a:cubicBezTo>
                  <a:pt x="39243" y="2828"/>
                  <a:pt x="39229" y="2859"/>
                  <a:pt x="39209" y="2859"/>
                </a:cubicBezTo>
                <a:cubicBezTo>
                  <a:pt x="39203" y="2859"/>
                  <a:pt x="39196" y="2856"/>
                  <a:pt x="39190" y="2850"/>
                </a:cubicBezTo>
                <a:cubicBezTo>
                  <a:pt x="39157" y="2819"/>
                  <a:pt x="39137" y="2777"/>
                  <a:pt x="39136" y="2733"/>
                </a:cubicBezTo>
                <a:cubicBezTo>
                  <a:pt x="39136" y="2691"/>
                  <a:pt x="39157" y="2659"/>
                  <a:pt x="39188" y="2659"/>
                </a:cubicBezTo>
                <a:close/>
                <a:moveTo>
                  <a:pt x="60163" y="2567"/>
                </a:moveTo>
                <a:cubicBezTo>
                  <a:pt x="60186" y="2567"/>
                  <a:pt x="60212" y="2631"/>
                  <a:pt x="60225" y="2719"/>
                </a:cubicBezTo>
                <a:cubicBezTo>
                  <a:pt x="60243" y="2841"/>
                  <a:pt x="60229" y="2908"/>
                  <a:pt x="60206" y="2908"/>
                </a:cubicBezTo>
                <a:cubicBezTo>
                  <a:pt x="60187" y="2908"/>
                  <a:pt x="60161" y="2862"/>
                  <a:pt x="60141" y="2762"/>
                </a:cubicBezTo>
                <a:cubicBezTo>
                  <a:pt x="60125" y="2676"/>
                  <a:pt x="60129" y="2594"/>
                  <a:pt x="60153" y="2571"/>
                </a:cubicBezTo>
                <a:cubicBezTo>
                  <a:pt x="60156" y="2569"/>
                  <a:pt x="60160" y="2567"/>
                  <a:pt x="60163" y="2567"/>
                </a:cubicBezTo>
                <a:close/>
                <a:moveTo>
                  <a:pt x="34964" y="2486"/>
                </a:moveTo>
                <a:cubicBezTo>
                  <a:pt x="35031" y="2486"/>
                  <a:pt x="35093" y="2557"/>
                  <a:pt x="35144" y="2694"/>
                </a:cubicBezTo>
                <a:cubicBezTo>
                  <a:pt x="35220" y="2904"/>
                  <a:pt x="35220" y="2915"/>
                  <a:pt x="35117" y="2915"/>
                </a:cubicBezTo>
                <a:cubicBezTo>
                  <a:pt x="35026" y="2915"/>
                  <a:pt x="35013" y="2883"/>
                  <a:pt x="35041" y="2716"/>
                </a:cubicBezTo>
                <a:cubicBezTo>
                  <a:pt x="35060" y="2604"/>
                  <a:pt x="35064" y="2557"/>
                  <a:pt x="35039" y="2557"/>
                </a:cubicBezTo>
                <a:cubicBezTo>
                  <a:pt x="35025" y="2557"/>
                  <a:pt x="34999" y="2574"/>
                  <a:pt x="34960" y="2604"/>
                </a:cubicBezTo>
                <a:cubicBezTo>
                  <a:pt x="34916" y="2640"/>
                  <a:pt x="34876" y="2661"/>
                  <a:pt x="34858" y="2661"/>
                </a:cubicBezTo>
                <a:cubicBezTo>
                  <a:pt x="34852" y="2661"/>
                  <a:pt x="34849" y="2659"/>
                  <a:pt x="34849" y="2653"/>
                </a:cubicBezTo>
                <a:cubicBezTo>
                  <a:pt x="34847" y="2631"/>
                  <a:pt x="34849" y="2589"/>
                  <a:pt x="34847" y="2555"/>
                </a:cubicBezTo>
                <a:cubicBezTo>
                  <a:pt x="34846" y="2521"/>
                  <a:pt x="34893" y="2492"/>
                  <a:pt x="34954" y="2486"/>
                </a:cubicBezTo>
                <a:cubicBezTo>
                  <a:pt x="34958" y="2486"/>
                  <a:pt x="34961" y="2486"/>
                  <a:pt x="34964" y="2486"/>
                </a:cubicBezTo>
                <a:close/>
                <a:moveTo>
                  <a:pt x="41557" y="2209"/>
                </a:moveTo>
                <a:cubicBezTo>
                  <a:pt x="41581" y="2209"/>
                  <a:pt x="41612" y="2226"/>
                  <a:pt x="41638" y="2257"/>
                </a:cubicBezTo>
                <a:cubicBezTo>
                  <a:pt x="41706" y="2334"/>
                  <a:pt x="41710" y="2562"/>
                  <a:pt x="41650" y="2853"/>
                </a:cubicBezTo>
                <a:cubicBezTo>
                  <a:pt x="41639" y="2913"/>
                  <a:pt x="41602" y="2945"/>
                  <a:pt x="41570" y="2945"/>
                </a:cubicBezTo>
                <a:cubicBezTo>
                  <a:pt x="41544" y="2945"/>
                  <a:pt x="41521" y="2923"/>
                  <a:pt x="41521" y="2876"/>
                </a:cubicBezTo>
                <a:cubicBezTo>
                  <a:pt x="41523" y="2830"/>
                  <a:pt x="41543" y="2786"/>
                  <a:pt x="41574" y="2753"/>
                </a:cubicBezTo>
                <a:cubicBezTo>
                  <a:pt x="41650" y="2686"/>
                  <a:pt x="41635" y="2358"/>
                  <a:pt x="41553" y="2316"/>
                </a:cubicBezTo>
                <a:cubicBezTo>
                  <a:pt x="41519" y="2300"/>
                  <a:pt x="41506" y="2258"/>
                  <a:pt x="41525" y="2225"/>
                </a:cubicBezTo>
                <a:cubicBezTo>
                  <a:pt x="41532" y="2214"/>
                  <a:pt x="41543" y="2209"/>
                  <a:pt x="41557" y="2209"/>
                </a:cubicBezTo>
                <a:close/>
                <a:moveTo>
                  <a:pt x="40630" y="2883"/>
                </a:moveTo>
                <a:cubicBezTo>
                  <a:pt x="40647" y="2883"/>
                  <a:pt x="40666" y="2888"/>
                  <a:pt x="40685" y="2898"/>
                </a:cubicBezTo>
                <a:cubicBezTo>
                  <a:pt x="40725" y="2921"/>
                  <a:pt x="40713" y="2941"/>
                  <a:pt x="40652" y="2946"/>
                </a:cubicBezTo>
                <a:cubicBezTo>
                  <a:pt x="40648" y="2946"/>
                  <a:pt x="40644" y="2946"/>
                  <a:pt x="40640" y="2946"/>
                </a:cubicBezTo>
                <a:cubicBezTo>
                  <a:pt x="40592" y="2946"/>
                  <a:pt x="40565" y="2929"/>
                  <a:pt x="40580" y="2906"/>
                </a:cubicBezTo>
                <a:cubicBezTo>
                  <a:pt x="40591" y="2891"/>
                  <a:pt x="40609" y="2883"/>
                  <a:pt x="40630" y="2883"/>
                </a:cubicBezTo>
                <a:close/>
                <a:moveTo>
                  <a:pt x="73522" y="2702"/>
                </a:moveTo>
                <a:cubicBezTo>
                  <a:pt x="73526" y="2702"/>
                  <a:pt x="73532" y="2711"/>
                  <a:pt x="73537" y="2730"/>
                </a:cubicBezTo>
                <a:cubicBezTo>
                  <a:pt x="73549" y="2767"/>
                  <a:pt x="73577" y="2788"/>
                  <a:pt x="73607" y="2788"/>
                </a:cubicBezTo>
                <a:cubicBezTo>
                  <a:pt x="73618" y="2788"/>
                  <a:pt x="73628" y="2786"/>
                  <a:pt x="73639" y="2780"/>
                </a:cubicBezTo>
                <a:cubicBezTo>
                  <a:pt x="73650" y="2774"/>
                  <a:pt x="73662" y="2771"/>
                  <a:pt x="73672" y="2771"/>
                </a:cubicBezTo>
                <a:cubicBezTo>
                  <a:pt x="73697" y="2771"/>
                  <a:pt x="73715" y="2789"/>
                  <a:pt x="73715" y="2819"/>
                </a:cubicBezTo>
                <a:cubicBezTo>
                  <a:pt x="73716" y="2887"/>
                  <a:pt x="73648" y="2947"/>
                  <a:pt x="73589" y="2947"/>
                </a:cubicBezTo>
                <a:cubicBezTo>
                  <a:pt x="73573" y="2947"/>
                  <a:pt x="73558" y="2943"/>
                  <a:pt x="73545" y="2933"/>
                </a:cubicBezTo>
                <a:cubicBezTo>
                  <a:pt x="73523" y="2915"/>
                  <a:pt x="73506" y="2842"/>
                  <a:pt x="73508" y="2770"/>
                </a:cubicBezTo>
                <a:cubicBezTo>
                  <a:pt x="73509" y="2726"/>
                  <a:pt x="73514" y="2702"/>
                  <a:pt x="73522" y="2702"/>
                </a:cubicBezTo>
                <a:close/>
                <a:moveTo>
                  <a:pt x="63600" y="2815"/>
                </a:moveTo>
                <a:cubicBezTo>
                  <a:pt x="63630" y="2815"/>
                  <a:pt x="63656" y="2849"/>
                  <a:pt x="63656" y="2891"/>
                </a:cubicBezTo>
                <a:cubicBezTo>
                  <a:pt x="63656" y="2931"/>
                  <a:pt x="63647" y="2965"/>
                  <a:pt x="63635" y="2965"/>
                </a:cubicBezTo>
                <a:cubicBezTo>
                  <a:pt x="63621" y="2965"/>
                  <a:pt x="63597" y="2934"/>
                  <a:pt x="63578" y="2891"/>
                </a:cubicBezTo>
                <a:cubicBezTo>
                  <a:pt x="63560" y="2849"/>
                  <a:pt x="63569" y="2815"/>
                  <a:pt x="63600" y="2815"/>
                </a:cubicBezTo>
                <a:close/>
                <a:moveTo>
                  <a:pt x="33086" y="2551"/>
                </a:moveTo>
                <a:cubicBezTo>
                  <a:pt x="33126" y="2551"/>
                  <a:pt x="33185" y="2656"/>
                  <a:pt x="33200" y="2804"/>
                </a:cubicBezTo>
                <a:cubicBezTo>
                  <a:pt x="33210" y="2919"/>
                  <a:pt x="33212" y="2969"/>
                  <a:pt x="33196" y="2969"/>
                </a:cubicBezTo>
                <a:cubicBezTo>
                  <a:pt x="33185" y="2969"/>
                  <a:pt x="33166" y="2945"/>
                  <a:pt x="33134" y="2901"/>
                </a:cubicBezTo>
                <a:cubicBezTo>
                  <a:pt x="33089" y="2839"/>
                  <a:pt x="33049" y="2725"/>
                  <a:pt x="33049" y="2661"/>
                </a:cubicBezTo>
                <a:cubicBezTo>
                  <a:pt x="33048" y="2584"/>
                  <a:pt x="33064" y="2551"/>
                  <a:pt x="33086" y="2551"/>
                </a:cubicBezTo>
                <a:close/>
                <a:moveTo>
                  <a:pt x="75536" y="2744"/>
                </a:moveTo>
                <a:cubicBezTo>
                  <a:pt x="75537" y="2744"/>
                  <a:pt x="75538" y="2744"/>
                  <a:pt x="75539" y="2745"/>
                </a:cubicBezTo>
                <a:cubicBezTo>
                  <a:pt x="75585" y="2745"/>
                  <a:pt x="75619" y="2758"/>
                  <a:pt x="75621" y="2776"/>
                </a:cubicBezTo>
                <a:cubicBezTo>
                  <a:pt x="75624" y="2821"/>
                  <a:pt x="75630" y="2865"/>
                  <a:pt x="75639" y="2910"/>
                </a:cubicBezTo>
                <a:cubicBezTo>
                  <a:pt x="75646" y="2949"/>
                  <a:pt x="75647" y="2970"/>
                  <a:pt x="75644" y="2970"/>
                </a:cubicBezTo>
                <a:cubicBezTo>
                  <a:pt x="75642" y="2970"/>
                  <a:pt x="75639" y="2964"/>
                  <a:pt x="75634" y="2953"/>
                </a:cubicBezTo>
                <a:cubicBezTo>
                  <a:pt x="75621" y="2921"/>
                  <a:pt x="75576" y="2897"/>
                  <a:pt x="75536" y="2897"/>
                </a:cubicBezTo>
                <a:lnTo>
                  <a:pt x="75536" y="2895"/>
                </a:lnTo>
                <a:cubicBezTo>
                  <a:pt x="75495" y="2895"/>
                  <a:pt x="75461" y="2862"/>
                  <a:pt x="75460" y="2821"/>
                </a:cubicBezTo>
                <a:cubicBezTo>
                  <a:pt x="75460" y="2778"/>
                  <a:pt x="75494" y="2744"/>
                  <a:pt x="75536" y="2744"/>
                </a:cubicBezTo>
                <a:close/>
                <a:moveTo>
                  <a:pt x="59917" y="2764"/>
                </a:moveTo>
                <a:cubicBezTo>
                  <a:pt x="59938" y="2764"/>
                  <a:pt x="59989" y="2813"/>
                  <a:pt x="60035" y="2876"/>
                </a:cubicBezTo>
                <a:cubicBezTo>
                  <a:pt x="60082" y="2940"/>
                  <a:pt x="60095" y="2988"/>
                  <a:pt x="60067" y="2988"/>
                </a:cubicBezTo>
                <a:cubicBezTo>
                  <a:pt x="60038" y="2988"/>
                  <a:pt x="59989" y="2941"/>
                  <a:pt x="59950" y="2876"/>
                </a:cubicBezTo>
                <a:cubicBezTo>
                  <a:pt x="59911" y="2812"/>
                  <a:pt x="59898" y="2764"/>
                  <a:pt x="59917" y="2764"/>
                </a:cubicBezTo>
                <a:close/>
                <a:moveTo>
                  <a:pt x="69397" y="2500"/>
                </a:moveTo>
                <a:cubicBezTo>
                  <a:pt x="69402" y="2500"/>
                  <a:pt x="69406" y="2502"/>
                  <a:pt x="69408" y="2506"/>
                </a:cubicBezTo>
                <a:cubicBezTo>
                  <a:pt x="69425" y="2530"/>
                  <a:pt x="69387" y="2615"/>
                  <a:pt x="69323" y="2697"/>
                </a:cubicBezTo>
                <a:cubicBezTo>
                  <a:pt x="69259" y="2780"/>
                  <a:pt x="69220" y="2876"/>
                  <a:pt x="69235" y="2912"/>
                </a:cubicBezTo>
                <a:cubicBezTo>
                  <a:pt x="69252" y="2947"/>
                  <a:pt x="69222" y="2982"/>
                  <a:pt x="69167" y="2988"/>
                </a:cubicBezTo>
                <a:cubicBezTo>
                  <a:pt x="69163" y="2988"/>
                  <a:pt x="69160" y="2988"/>
                  <a:pt x="69156" y="2988"/>
                </a:cubicBezTo>
                <a:cubicBezTo>
                  <a:pt x="69104" y="2988"/>
                  <a:pt x="69053" y="2948"/>
                  <a:pt x="69035" y="2891"/>
                </a:cubicBezTo>
                <a:lnTo>
                  <a:pt x="69037" y="2891"/>
                </a:lnTo>
                <a:cubicBezTo>
                  <a:pt x="69017" y="2828"/>
                  <a:pt x="69038" y="2782"/>
                  <a:pt x="69083" y="2782"/>
                </a:cubicBezTo>
                <a:cubicBezTo>
                  <a:pt x="69128" y="2782"/>
                  <a:pt x="69210" y="2709"/>
                  <a:pt x="69270" y="2622"/>
                </a:cubicBezTo>
                <a:cubicBezTo>
                  <a:pt x="69318" y="2549"/>
                  <a:pt x="69371" y="2500"/>
                  <a:pt x="69397" y="2500"/>
                </a:cubicBezTo>
                <a:close/>
                <a:moveTo>
                  <a:pt x="77596" y="2731"/>
                </a:moveTo>
                <a:cubicBezTo>
                  <a:pt x="77692" y="2731"/>
                  <a:pt x="77734" y="2806"/>
                  <a:pt x="77702" y="2925"/>
                </a:cubicBezTo>
                <a:cubicBezTo>
                  <a:pt x="77691" y="2972"/>
                  <a:pt x="77665" y="2993"/>
                  <a:pt x="77636" y="2993"/>
                </a:cubicBezTo>
                <a:cubicBezTo>
                  <a:pt x="77586" y="2993"/>
                  <a:pt x="77529" y="2932"/>
                  <a:pt x="77528" y="2840"/>
                </a:cubicBezTo>
                <a:cubicBezTo>
                  <a:pt x="77528" y="2782"/>
                  <a:pt x="77559" y="2731"/>
                  <a:pt x="77596" y="2731"/>
                </a:cubicBezTo>
                <a:close/>
                <a:moveTo>
                  <a:pt x="32946" y="2849"/>
                </a:moveTo>
                <a:cubicBezTo>
                  <a:pt x="32976" y="2849"/>
                  <a:pt x="32989" y="2885"/>
                  <a:pt x="32973" y="2924"/>
                </a:cubicBezTo>
                <a:cubicBezTo>
                  <a:pt x="32953" y="2967"/>
                  <a:pt x="32929" y="3000"/>
                  <a:pt x="32916" y="3000"/>
                </a:cubicBezTo>
                <a:cubicBezTo>
                  <a:pt x="32903" y="3000"/>
                  <a:pt x="32891" y="2967"/>
                  <a:pt x="32891" y="2925"/>
                </a:cubicBezTo>
                <a:lnTo>
                  <a:pt x="32891" y="2925"/>
                </a:lnTo>
                <a:cubicBezTo>
                  <a:pt x="32891" y="2884"/>
                  <a:pt x="32918" y="2849"/>
                  <a:pt x="32946" y="2849"/>
                </a:cubicBezTo>
                <a:close/>
                <a:moveTo>
                  <a:pt x="57383" y="2879"/>
                </a:moveTo>
                <a:cubicBezTo>
                  <a:pt x="57398" y="2879"/>
                  <a:pt x="57409" y="2895"/>
                  <a:pt x="57409" y="2924"/>
                </a:cubicBezTo>
                <a:cubicBezTo>
                  <a:pt x="57409" y="2967"/>
                  <a:pt x="57386" y="3004"/>
                  <a:pt x="57357" y="3004"/>
                </a:cubicBezTo>
                <a:cubicBezTo>
                  <a:pt x="57328" y="3004"/>
                  <a:pt x="57304" y="2991"/>
                  <a:pt x="57303" y="2971"/>
                </a:cubicBezTo>
                <a:cubicBezTo>
                  <a:pt x="57303" y="2953"/>
                  <a:pt x="57325" y="2919"/>
                  <a:pt x="57355" y="2892"/>
                </a:cubicBezTo>
                <a:cubicBezTo>
                  <a:pt x="57365" y="2883"/>
                  <a:pt x="57375" y="2879"/>
                  <a:pt x="57383" y="2879"/>
                </a:cubicBezTo>
                <a:close/>
                <a:moveTo>
                  <a:pt x="64461" y="2810"/>
                </a:moveTo>
                <a:cubicBezTo>
                  <a:pt x="64497" y="2810"/>
                  <a:pt x="64482" y="2852"/>
                  <a:pt x="64432" y="2906"/>
                </a:cubicBezTo>
                <a:cubicBezTo>
                  <a:pt x="64372" y="2970"/>
                  <a:pt x="64280" y="3006"/>
                  <a:pt x="64221" y="3006"/>
                </a:cubicBezTo>
                <a:cubicBezTo>
                  <a:pt x="64176" y="3006"/>
                  <a:pt x="64150" y="2986"/>
                  <a:pt x="64167" y="2943"/>
                </a:cubicBezTo>
                <a:lnTo>
                  <a:pt x="64167" y="2941"/>
                </a:lnTo>
                <a:cubicBezTo>
                  <a:pt x="64177" y="2918"/>
                  <a:pt x="64200" y="2905"/>
                  <a:pt x="64227" y="2905"/>
                </a:cubicBezTo>
                <a:cubicBezTo>
                  <a:pt x="64240" y="2905"/>
                  <a:pt x="64255" y="2908"/>
                  <a:pt x="64269" y="2916"/>
                </a:cubicBezTo>
                <a:cubicBezTo>
                  <a:pt x="64280" y="2923"/>
                  <a:pt x="64293" y="2926"/>
                  <a:pt x="64305" y="2926"/>
                </a:cubicBezTo>
                <a:cubicBezTo>
                  <a:pt x="64333" y="2926"/>
                  <a:pt x="64359" y="2910"/>
                  <a:pt x="64372" y="2883"/>
                </a:cubicBezTo>
                <a:cubicBezTo>
                  <a:pt x="64388" y="2840"/>
                  <a:pt x="64426" y="2810"/>
                  <a:pt x="64461" y="2810"/>
                </a:cubicBezTo>
                <a:close/>
                <a:moveTo>
                  <a:pt x="69495" y="2707"/>
                </a:moveTo>
                <a:cubicBezTo>
                  <a:pt x="69505" y="2707"/>
                  <a:pt x="69555" y="2771"/>
                  <a:pt x="69611" y="2858"/>
                </a:cubicBezTo>
                <a:cubicBezTo>
                  <a:pt x="69666" y="2944"/>
                  <a:pt x="69687" y="3010"/>
                  <a:pt x="69661" y="3010"/>
                </a:cubicBezTo>
                <a:cubicBezTo>
                  <a:pt x="69634" y="3010"/>
                  <a:pt x="69584" y="2946"/>
                  <a:pt x="69546" y="2859"/>
                </a:cubicBezTo>
                <a:cubicBezTo>
                  <a:pt x="69507" y="2773"/>
                  <a:pt x="69486" y="2707"/>
                  <a:pt x="69495" y="2707"/>
                </a:cubicBezTo>
                <a:close/>
                <a:moveTo>
                  <a:pt x="30166" y="2815"/>
                </a:moveTo>
                <a:cubicBezTo>
                  <a:pt x="30170" y="2815"/>
                  <a:pt x="30173" y="2817"/>
                  <a:pt x="30176" y="2821"/>
                </a:cubicBezTo>
                <a:cubicBezTo>
                  <a:pt x="30215" y="2874"/>
                  <a:pt x="30143" y="3018"/>
                  <a:pt x="30078" y="3018"/>
                </a:cubicBezTo>
                <a:cubicBezTo>
                  <a:pt x="30043" y="3018"/>
                  <a:pt x="30046" y="2974"/>
                  <a:pt x="30087" y="2903"/>
                </a:cubicBezTo>
                <a:cubicBezTo>
                  <a:pt x="30116" y="2849"/>
                  <a:pt x="30147" y="2815"/>
                  <a:pt x="30166" y="2815"/>
                </a:cubicBezTo>
                <a:close/>
                <a:moveTo>
                  <a:pt x="61308" y="2803"/>
                </a:moveTo>
                <a:cubicBezTo>
                  <a:pt x="61327" y="2803"/>
                  <a:pt x="61349" y="2805"/>
                  <a:pt x="61375" y="2810"/>
                </a:cubicBezTo>
                <a:cubicBezTo>
                  <a:pt x="61481" y="2831"/>
                  <a:pt x="61538" y="2885"/>
                  <a:pt x="61538" y="2968"/>
                </a:cubicBezTo>
                <a:cubicBezTo>
                  <a:pt x="61539" y="3016"/>
                  <a:pt x="61532" y="3041"/>
                  <a:pt x="61521" y="3041"/>
                </a:cubicBezTo>
                <a:cubicBezTo>
                  <a:pt x="61515" y="3041"/>
                  <a:pt x="61508" y="3034"/>
                  <a:pt x="61499" y="3019"/>
                </a:cubicBezTo>
                <a:cubicBezTo>
                  <a:pt x="61475" y="2977"/>
                  <a:pt x="61413" y="2944"/>
                  <a:pt x="61357" y="2944"/>
                </a:cubicBezTo>
                <a:cubicBezTo>
                  <a:pt x="61301" y="2944"/>
                  <a:pt x="61247" y="2907"/>
                  <a:pt x="61235" y="2862"/>
                </a:cubicBezTo>
                <a:cubicBezTo>
                  <a:pt x="61225" y="2823"/>
                  <a:pt x="61252" y="2803"/>
                  <a:pt x="61308" y="2803"/>
                </a:cubicBezTo>
                <a:close/>
                <a:moveTo>
                  <a:pt x="74438" y="2849"/>
                </a:moveTo>
                <a:cubicBezTo>
                  <a:pt x="74452" y="2849"/>
                  <a:pt x="74457" y="2876"/>
                  <a:pt x="74457" y="2931"/>
                </a:cubicBezTo>
                <a:cubicBezTo>
                  <a:pt x="74458" y="2997"/>
                  <a:pt x="74421" y="3055"/>
                  <a:pt x="74379" y="3055"/>
                </a:cubicBezTo>
                <a:cubicBezTo>
                  <a:pt x="74336" y="3055"/>
                  <a:pt x="74297" y="3043"/>
                  <a:pt x="74297" y="3027"/>
                </a:cubicBezTo>
                <a:cubicBezTo>
                  <a:pt x="74297" y="3010"/>
                  <a:pt x="74331" y="2955"/>
                  <a:pt x="74376" y="2903"/>
                </a:cubicBezTo>
                <a:cubicBezTo>
                  <a:pt x="74406" y="2867"/>
                  <a:pt x="74425" y="2849"/>
                  <a:pt x="74438" y="2849"/>
                </a:cubicBezTo>
                <a:close/>
                <a:moveTo>
                  <a:pt x="77070" y="2560"/>
                </a:moveTo>
                <a:cubicBezTo>
                  <a:pt x="77182" y="2560"/>
                  <a:pt x="77316" y="2606"/>
                  <a:pt x="77347" y="2674"/>
                </a:cubicBezTo>
                <a:cubicBezTo>
                  <a:pt x="77359" y="2701"/>
                  <a:pt x="77354" y="2714"/>
                  <a:pt x="77333" y="2714"/>
                </a:cubicBezTo>
                <a:cubicBezTo>
                  <a:pt x="77317" y="2714"/>
                  <a:pt x="77293" y="2707"/>
                  <a:pt x="77261" y="2692"/>
                </a:cubicBezTo>
                <a:cubicBezTo>
                  <a:pt x="77229" y="2679"/>
                  <a:pt x="77206" y="2672"/>
                  <a:pt x="77191" y="2672"/>
                </a:cubicBezTo>
                <a:cubicBezTo>
                  <a:pt x="77167" y="2672"/>
                  <a:pt x="77164" y="2690"/>
                  <a:pt x="77180" y="2727"/>
                </a:cubicBezTo>
                <a:cubicBezTo>
                  <a:pt x="77220" y="2818"/>
                  <a:pt x="77125" y="2989"/>
                  <a:pt x="77001" y="3050"/>
                </a:cubicBezTo>
                <a:cubicBezTo>
                  <a:pt x="76989" y="3056"/>
                  <a:pt x="76978" y="3059"/>
                  <a:pt x="76966" y="3059"/>
                </a:cubicBezTo>
                <a:cubicBezTo>
                  <a:pt x="76901" y="3059"/>
                  <a:pt x="76841" y="2977"/>
                  <a:pt x="76838" y="2873"/>
                </a:cubicBezTo>
                <a:cubicBezTo>
                  <a:pt x="76837" y="2842"/>
                  <a:pt x="76849" y="2822"/>
                  <a:pt x="76869" y="2822"/>
                </a:cubicBezTo>
                <a:cubicBezTo>
                  <a:pt x="76871" y="2822"/>
                  <a:pt x="76874" y="2822"/>
                  <a:pt x="76876" y="2822"/>
                </a:cubicBezTo>
                <a:cubicBezTo>
                  <a:pt x="76894" y="2826"/>
                  <a:pt x="76911" y="2827"/>
                  <a:pt x="76925" y="2827"/>
                </a:cubicBezTo>
                <a:cubicBezTo>
                  <a:pt x="76992" y="2827"/>
                  <a:pt x="77005" y="2789"/>
                  <a:pt x="76946" y="2736"/>
                </a:cubicBezTo>
                <a:cubicBezTo>
                  <a:pt x="76879" y="2676"/>
                  <a:pt x="76876" y="2650"/>
                  <a:pt x="76929" y="2601"/>
                </a:cubicBezTo>
                <a:cubicBezTo>
                  <a:pt x="76958" y="2573"/>
                  <a:pt x="77011" y="2560"/>
                  <a:pt x="77070" y="2560"/>
                </a:cubicBezTo>
                <a:close/>
                <a:moveTo>
                  <a:pt x="32203" y="2418"/>
                </a:moveTo>
                <a:cubicBezTo>
                  <a:pt x="32250" y="2418"/>
                  <a:pt x="32306" y="2450"/>
                  <a:pt x="32324" y="2512"/>
                </a:cubicBezTo>
                <a:cubicBezTo>
                  <a:pt x="32343" y="2576"/>
                  <a:pt x="32333" y="2627"/>
                  <a:pt x="32301" y="2627"/>
                </a:cubicBezTo>
                <a:cubicBezTo>
                  <a:pt x="32270" y="2627"/>
                  <a:pt x="32297" y="2725"/>
                  <a:pt x="32359" y="2847"/>
                </a:cubicBezTo>
                <a:cubicBezTo>
                  <a:pt x="32439" y="3001"/>
                  <a:pt x="32462" y="3047"/>
                  <a:pt x="32430" y="3047"/>
                </a:cubicBezTo>
                <a:cubicBezTo>
                  <a:pt x="32417" y="3047"/>
                  <a:pt x="32395" y="3039"/>
                  <a:pt x="32364" y="3028"/>
                </a:cubicBezTo>
                <a:cubicBezTo>
                  <a:pt x="32304" y="3006"/>
                  <a:pt x="32255" y="2967"/>
                  <a:pt x="32255" y="2939"/>
                </a:cubicBezTo>
                <a:cubicBezTo>
                  <a:pt x="32255" y="2907"/>
                  <a:pt x="32210" y="2893"/>
                  <a:pt x="32148" y="2893"/>
                </a:cubicBezTo>
                <a:cubicBezTo>
                  <a:pt x="32034" y="2893"/>
                  <a:pt x="31861" y="2940"/>
                  <a:pt x="31807" y="3006"/>
                </a:cubicBezTo>
                <a:cubicBezTo>
                  <a:pt x="31776" y="3043"/>
                  <a:pt x="31750" y="3063"/>
                  <a:pt x="31737" y="3063"/>
                </a:cubicBezTo>
                <a:cubicBezTo>
                  <a:pt x="31731" y="3063"/>
                  <a:pt x="31727" y="3059"/>
                  <a:pt x="31727" y="3050"/>
                </a:cubicBezTo>
                <a:cubicBezTo>
                  <a:pt x="31725" y="2967"/>
                  <a:pt x="31870" y="2782"/>
                  <a:pt x="31936" y="2782"/>
                </a:cubicBezTo>
                <a:cubicBezTo>
                  <a:pt x="32010" y="2782"/>
                  <a:pt x="32156" y="2579"/>
                  <a:pt x="32140" y="2498"/>
                </a:cubicBezTo>
                <a:cubicBezTo>
                  <a:pt x="32129" y="2444"/>
                  <a:pt x="32162" y="2418"/>
                  <a:pt x="32203" y="2418"/>
                </a:cubicBezTo>
                <a:close/>
                <a:moveTo>
                  <a:pt x="55926" y="2959"/>
                </a:moveTo>
                <a:cubicBezTo>
                  <a:pt x="55943" y="2959"/>
                  <a:pt x="55963" y="2959"/>
                  <a:pt x="55987" y="2961"/>
                </a:cubicBezTo>
                <a:cubicBezTo>
                  <a:pt x="56093" y="2968"/>
                  <a:pt x="56167" y="3001"/>
                  <a:pt x="56154" y="3033"/>
                </a:cubicBezTo>
                <a:cubicBezTo>
                  <a:pt x="56139" y="3069"/>
                  <a:pt x="56099" y="3086"/>
                  <a:pt x="56050" y="3086"/>
                </a:cubicBezTo>
                <a:cubicBezTo>
                  <a:pt x="55994" y="3086"/>
                  <a:pt x="55928" y="3064"/>
                  <a:pt x="55876" y="3019"/>
                </a:cubicBezTo>
                <a:cubicBezTo>
                  <a:pt x="55828" y="2977"/>
                  <a:pt x="55842" y="2959"/>
                  <a:pt x="55926" y="2959"/>
                </a:cubicBezTo>
                <a:close/>
                <a:moveTo>
                  <a:pt x="77311" y="2964"/>
                </a:moveTo>
                <a:cubicBezTo>
                  <a:pt x="77343" y="2964"/>
                  <a:pt x="77368" y="2998"/>
                  <a:pt x="77368" y="3038"/>
                </a:cubicBezTo>
                <a:cubicBezTo>
                  <a:pt x="77368" y="3079"/>
                  <a:pt x="77359" y="3115"/>
                  <a:pt x="77346" y="3115"/>
                </a:cubicBezTo>
                <a:cubicBezTo>
                  <a:pt x="77334" y="3115"/>
                  <a:pt x="77308" y="3083"/>
                  <a:pt x="77291" y="3040"/>
                </a:cubicBezTo>
                <a:cubicBezTo>
                  <a:pt x="77271" y="3000"/>
                  <a:pt x="77282" y="2964"/>
                  <a:pt x="77311" y="2964"/>
                </a:cubicBezTo>
                <a:close/>
                <a:moveTo>
                  <a:pt x="37024" y="2898"/>
                </a:moveTo>
                <a:cubicBezTo>
                  <a:pt x="37059" y="2898"/>
                  <a:pt x="37080" y="2983"/>
                  <a:pt x="37048" y="3061"/>
                </a:cubicBezTo>
                <a:cubicBezTo>
                  <a:pt x="37032" y="3097"/>
                  <a:pt x="37021" y="3116"/>
                  <a:pt x="37012" y="3116"/>
                </a:cubicBezTo>
                <a:cubicBezTo>
                  <a:pt x="37002" y="3116"/>
                  <a:pt x="36994" y="3097"/>
                  <a:pt x="36984" y="3061"/>
                </a:cubicBezTo>
                <a:cubicBezTo>
                  <a:pt x="36971" y="3010"/>
                  <a:pt x="36974" y="2947"/>
                  <a:pt x="36990" y="2924"/>
                </a:cubicBezTo>
                <a:cubicBezTo>
                  <a:pt x="37002" y="2906"/>
                  <a:pt x="37014" y="2898"/>
                  <a:pt x="37024" y="2898"/>
                </a:cubicBezTo>
                <a:close/>
                <a:moveTo>
                  <a:pt x="45722" y="2866"/>
                </a:moveTo>
                <a:cubicBezTo>
                  <a:pt x="45736" y="2866"/>
                  <a:pt x="45753" y="2882"/>
                  <a:pt x="45775" y="2912"/>
                </a:cubicBezTo>
                <a:cubicBezTo>
                  <a:pt x="45826" y="2980"/>
                  <a:pt x="45826" y="3015"/>
                  <a:pt x="45766" y="3070"/>
                </a:cubicBezTo>
                <a:cubicBezTo>
                  <a:pt x="45732" y="3101"/>
                  <a:pt x="45706" y="3117"/>
                  <a:pt x="45688" y="3117"/>
                </a:cubicBezTo>
                <a:cubicBezTo>
                  <a:pt x="45654" y="3117"/>
                  <a:pt x="45650" y="3061"/>
                  <a:pt x="45675" y="2952"/>
                </a:cubicBezTo>
                <a:cubicBezTo>
                  <a:pt x="45690" y="2894"/>
                  <a:pt x="45703" y="2866"/>
                  <a:pt x="45722" y="2866"/>
                </a:cubicBezTo>
                <a:close/>
                <a:moveTo>
                  <a:pt x="62065" y="2977"/>
                </a:moveTo>
                <a:cubicBezTo>
                  <a:pt x="62094" y="2977"/>
                  <a:pt x="62120" y="3011"/>
                  <a:pt x="62120" y="3052"/>
                </a:cubicBezTo>
                <a:cubicBezTo>
                  <a:pt x="62120" y="3092"/>
                  <a:pt x="62111" y="3127"/>
                  <a:pt x="62098" y="3128"/>
                </a:cubicBezTo>
                <a:cubicBezTo>
                  <a:pt x="62086" y="3128"/>
                  <a:pt x="62060" y="3095"/>
                  <a:pt x="62042" y="3052"/>
                </a:cubicBezTo>
                <a:lnTo>
                  <a:pt x="62042" y="3053"/>
                </a:lnTo>
                <a:cubicBezTo>
                  <a:pt x="62023" y="3012"/>
                  <a:pt x="62033" y="2977"/>
                  <a:pt x="62063" y="2977"/>
                </a:cubicBezTo>
                <a:cubicBezTo>
                  <a:pt x="62064" y="2977"/>
                  <a:pt x="62065" y="2977"/>
                  <a:pt x="62065" y="2977"/>
                </a:cubicBezTo>
                <a:close/>
                <a:moveTo>
                  <a:pt x="61937" y="3004"/>
                </a:moveTo>
                <a:cubicBezTo>
                  <a:pt x="61953" y="3004"/>
                  <a:pt x="61963" y="3020"/>
                  <a:pt x="61963" y="3049"/>
                </a:cubicBezTo>
                <a:cubicBezTo>
                  <a:pt x="61965" y="3094"/>
                  <a:pt x="61941" y="3130"/>
                  <a:pt x="61911" y="3130"/>
                </a:cubicBezTo>
                <a:cubicBezTo>
                  <a:pt x="61883" y="3130"/>
                  <a:pt x="61859" y="3116"/>
                  <a:pt x="61859" y="3097"/>
                </a:cubicBezTo>
                <a:cubicBezTo>
                  <a:pt x="61859" y="3079"/>
                  <a:pt x="61880" y="3044"/>
                  <a:pt x="61910" y="3018"/>
                </a:cubicBezTo>
                <a:cubicBezTo>
                  <a:pt x="61920" y="3008"/>
                  <a:pt x="61929" y="3004"/>
                  <a:pt x="61937" y="3004"/>
                </a:cubicBezTo>
                <a:close/>
                <a:moveTo>
                  <a:pt x="45181" y="2701"/>
                </a:moveTo>
                <a:cubicBezTo>
                  <a:pt x="45277" y="2701"/>
                  <a:pt x="45305" y="3012"/>
                  <a:pt x="45217" y="3094"/>
                </a:cubicBezTo>
                <a:cubicBezTo>
                  <a:pt x="45177" y="3130"/>
                  <a:pt x="45153" y="3149"/>
                  <a:pt x="45142" y="3149"/>
                </a:cubicBezTo>
                <a:cubicBezTo>
                  <a:pt x="45127" y="3149"/>
                  <a:pt x="45139" y="3108"/>
                  <a:pt x="45174" y="3013"/>
                </a:cubicBezTo>
                <a:lnTo>
                  <a:pt x="45174" y="3012"/>
                </a:lnTo>
                <a:cubicBezTo>
                  <a:pt x="45208" y="2919"/>
                  <a:pt x="45205" y="2847"/>
                  <a:pt x="45163" y="2788"/>
                </a:cubicBezTo>
                <a:cubicBezTo>
                  <a:pt x="45117" y="2724"/>
                  <a:pt x="45121" y="2701"/>
                  <a:pt x="45181" y="2701"/>
                </a:cubicBezTo>
                <a:close/>
                <a:moveTo>
                  <a:pt x="56350" y="2563"/>
                </a:moveTo>
                <a:cubicBezTo>
                  <a:pt x="56361" y="2563"/>
                  <a:pt x="56377" y="2612"/>
                  <a:pt x="56403" y="2700"/>
                </a:cubicBezTo>
                <a:cubicBezTo>
                  <a:pt x="56460" y="2895"/>
                  <a:pt x="56431" y="3162"/>
                  <a:pt x="56352" y="3162"/>
                </a:cubicBezTo>
                <a:cubicBezTo>
                  <a:pt x="56328" y="3162"/>
                  <a:pt x="56314" y="3033"/>
                  <a:pt x="56319" y="2882"/>
                </a:cubicBezTo>
                <a:cubicBezTo>
                  <a:pt x="56330" y="2659"/>
                  <a:pt x="56335" y="2563"/>
                  <a:pt x="56350" y="2563"/>
                </a:cubicBezTo>
                <a:close/>
                <a:moveTo>
                  <a:pt x="81622" y="3049"/>
                </a:moveTo>
                <a:cubicBezTo>
                  <a:pt x="81645" y="3049"/>
                  <a:pt x="81660" y="3064"/>
                  <a:pt x="81660" y="3091"/>
                </a:cubicBezTo>
                <a:cubicBezTo>
                  <a:pt x="81660" y="3131"/>
                  <a:pt x="81626" y="3163"/>
                  <a:pt x="81586" y="3163"/>
                </a:cubicBezTo>
                <a:cubicBezTo>
                  <a:pt x="81584" y="3163"/>
                  <a:pt x="81583" y="3162"/>
                  <a:pt x="81581" y="3162"/>
                </a:cubicBezTo>
                <a:cubicBezTo>
                  <a:pt x="81535" y="3162"/>
                  <a:pt x="81500" y="3150"/>
                  <a:pt x="81500" y="3134"/>
                </a:cubicBezTo>
                <a:cubicBezTo>
                  <a:pt x="81500" y="3118"/>
                  <a:pt x="81535" y="3086"/>
                  <a:pt x="81579" y="3062"/>
                </a:cubicBezTo>
                <a:cubicBezTo>
                  <a:pt x="81595" y="3053"/>
                  <a:pt x="81610" y="3049"/>
                  <a:pt x="81622" y="3049"/>
                </a:cubicBezTo>
                <a:close/>
                <a:moveTo>
                  <a:pt x="50125" y="2999"/>
                </a:moveTo>
                <a:cubicBezTo>
                  <a:pt x="50136" y="2999"/>
                  <a:pt x="50147" y="3003"/>
                  <a:pt x="50158" y="3013"/>
                </a:cubicBezTo>
                <a:cubicBezTo>
                  <a:pt x="50189" y="3041"/>
                  <a:pt x="50198" y="3089"/>
                  <a:pt x="50180" y="3128"/>
                </a:cubicBezTo>
                <a:cubicBezTo>
                  <a:pt x="50169" y="3156"/>
                  <a:pt x="50151" y="3171"/>
                  <a:pt x="50132" y="3171"/>
                </a:cubicBezTo>
                <a:cubicBezTo>
                  <a:pt x="50122" y="3171"/>
                  <a:pt x="50111" y="3167"/>
                  <a:pt x="50100" y="3158"/>
                </a:cubicBezTo>
                <a:cubicBezTo>
                  <a:pt x="50068" y="3128"/>
                  <a:pt x="50059" y="3080"/>
                  <a:pt x="50077" y="3041"/>
                </a:cubicBezTo>
                <a:cubicBezTo>
                  <a:pt x="50089" y="3014"/>
                  <a:pt x="50106" y="2999"/>
                  <a:pt x="50125" y="2999"/>
                </a:cubicBezTo>
                <a:close/>
                <a:moveTo>
                  <a:pt x="51363" y="3047"/>
                </a:moveTo>
                <a:cubicBezTo>
                  <a:pt x="51383" y="3047"/>
                  <a:pt x="51413" y="3070"/>
                  <a:pt x="51440" y="3106"/>
                </a:cubicBezTo>
                <a:cubicBezTo>
                  <a:pt x="51473" y="3152"/>
                  <a:pt x="51484" y="3174"/>
                  <a:pt x="51470" y="3174"/>
                </a:cubicBezTo>
                <a:cubicBezTo>
                  <a:pt x="51461" y="3174"/>
                  <a:pt x="51442" y="3165"/>
                  <a:pt x="51413" y="3149"/>
                </a:cubicBezTo>
                <a:cubicBezTo>
                  <a:pt x="51362" y="3122"/>
                  <a:pt x="51331" y="3079"/>
                  <a:pt x="51346" y="3056"/>
                </a:cubicBezTo>
                <a:cubicBezTo>
                  <a:pt x="51350" y="3050"/>
                  <a:pt x="51356" y="3047"/>
                  <a:pt x="51363" y="3047"/>
                </a:cubicBezTo>
                <a:close/>
                <a:moveTo>
                  <a:pt x="59805" y="2867"/>
                </a:moveTo>
                <a:cubicBezTo>
                  <a:pt x="59821" y="2867"/>
                  <a:pt x="59849" y="2895"/>
                  <a:pt x="59895" y="2953"/>
                </a:cubicBezTo>
                <a:cubicBezTo>
                  <a:pt x="59956" y="3031"/>
                  <a:pt x="60002" y="3118"/>
                  <a:pt x="60002" y="3155"/>
                </a:cubicBezTo>
                <a:cubicBezTo>
                  <a:pt x="60003" y="3169"/>
                  <a:pt x="59997" y="3176"/>
                  <a:pt x="59985" y="3176"/>
                </a:cubicBezTo>
                <a:cubicBezTo>
                  <a:pt x="59967" y="3176"/>
                  <a:pt x="59935" y="3157"/>
                  <a:pt x="59896" y="3122"/>
                </a:cubicBezTo>
                <a:cubicBezTo>
                  <a:pt x="59835" y="3067"/>
                  <a:pt x="59789" y="2980"/>
                  <a:pt x="59788" y="2921"/>
                </a:cubicBezTo>
                <a:cubicBezTo>
                  <a:pt x="59788" y="2885"/>
                  <a:pt x="59793" y="2867"/>
                  <a:pt x="59805" y="2867"/>
                </a:cubicBezTo>
                <a:close/>
                <a:moveTo>
                  <a:pt x="39462" y="3040"/>
                </a:moveTo>
                <a:cubicBezTo>
                  <a:pt x="39491" y="3040"/>
                  <a:pt x="39513" y="3072"/>
                  <a:pt x="39513" y="3115"/>
                </a:cubicBezTo>
                <a:cubicBezTo>
                  <a:pt x="39515" y="3158"/>
                  <a:pt x="39492" y="3191"/>
                  <a:pt x="39463" y="3191"/>
                </a:cubicBezTo>
                <a:cubicBezTo>
                  <a:pt x="39431" y="3191"/>
                  <a:pt x="39409" y="3159"/>
                  <a:pt x="39407" y="3116"/>
                </a:cubicBezTo>
                <a:cubicBezTo>
                  <a:pt x="39407" y="3073"/>
                  <a:pt x="39430" y="3040"/>
                  <a:pt x="39460" y="3040"/>
                </a:cubicBezTo>
                <a:cubicBezTo>
                  <a:pt x="39460" y="3040"/>
                  <a:pt x="39461" y="3040"/>
                  <a:pt x="39462" y="3040"/>
                </a:cubicBezTo>
                <a:close/>
                <a:moveTo>
                  <a:pt x="38390" y="2822"/>
                </a:moveTo>
                <a:cubicBezTo>
                  <a:pt x="38393" y="2822"/>
                  <a:pt x="38396" y="2822"/>
                  <a:pt x="38399" y="2822"/>
                </a:cubicBezTo>
                <a:cubicBezTo>
                  <a:pt x="38448" y="2827"/>
                  <a:pt x="38454" y="2842"/>
                  <a:pt x="38412" y="2865"/>
                </a:cubicBezTo>
                <a:cubicBezTo>
                  <a:pt x="38364" y="2892"/>
                  <a:pt x="38361" y="2941"/>
                  <a:pt x="38403" y="3049"/>
                </a:cubicBezTo>
                <a:cubicBezTo>
                  <a:pt x="38448" y="3165"/>
                  <a:pt x="38440" y="3197"/>
                  <a:pt x="38373" y="3198"/>
                </a:cubicBezTo>
                <a:cubicBezTo>
                  <a:pt x="38317" y="3198"/>
                  <a:pt x="38296" y="3155"/>
                  <a:pt x="38314" y="3082"/>
                </a:cubicBezTo>
                <a:cubicBezTo>
                  <a:pt x="38333" y="3006"/>
                  <a:pt x="38312" y="2967"/>
                  <a:pt x="38251" y="2967"/>
                </a:cubicBezTo>
                <a:cubicBezTo>
                  <a:pt x="38176" y="2967"/>
                  <a:pt x="38173" y="2955"/>
                  <a:pt x="38240" y="2891"/>
                </a:cubicBezTo>
                <a:cubicBezTo>
                  <a:pt x="38282" y="2852"/>
                  <a:pt x="38345" y="2822"/>
                  <a:pt x="38390" y="2822"/>
                </a:cubicBezTo>
                <a:close/>
                <a:moveTo>
                  <a:pt x="56637" y="2964"/>
                </a:moveTo>
                <a:cubicBezTo>
                  <a:pt x="56674" y="2964"/>
                  <a:pt x="56670" y="3030"/>
                  <a:pt x="56613" y="3131"/>
                </a:cubicBezTo>
                <a:cubicBezTo>
                  <a:pt x="56587" y="3181"/>
                  <a:pt x="56566" y="3205"/>
                  <a:pt x="56551" y="3205"/>
                </a:cubicBezTo>
                <a:cubicBezTo>
                  <a:pt x="56538" y="3205"/>
                  <a:pt x="56529" y="3190"/>
                  <a:pt x="56521" y="3161"/>
                </a:cubicBezTo>
                <a:cubicBezTo>
                  <a:pt x="56509" y="3104"/>
                  <a:pt x="56525" y="3044"/>
                  <a:pt x="56567" y="3004"/>
                </a:cubicBezTo>
                <a:cubicBezTo>
                  <a:pt x="56598" y="2977"/>
                  <a:pt x="56621" y="2964"/>
                  <a:pt x="56637" y="2964"/>
                </a:cubicBezTo>
                <a:close/>
                <a:moveTo>
                  <a:pt x="35803" y="2475"/>
                </a:moveTo>
                <a:cubicBezTo>
                  <a:pt x="35876" y="2475"/>
                  <a:pt x="35883" y="2570"/>
                  <a:pt x="35799" y="2701"/>
                </a:cubicBezTo>
                <a:cubicBezTo>
                  <a:pt x="35735" y="2803"/>
                  <a:pt x="35717" y="2888"/>
                  <a:pt x="35748" y="2933"/>
                </a:cubicBezTo>
                <a:cubicBezTo>
                  <a:pt x="35808" y="3016"/>
                  <a:pt x="35768" y="3215"/>
                  <a:pt x="35693" y="3215"/>
                </a:cubicBezTo>
                <a:cubicBezTo>
                  <a:pt x="35665" y="3215"/>
                  <a:pt x="35648" y="3153"/>
                  <a:pt x="35656" y="3082"/>
                </a:cubicBezTo>
                <a:lnTo>
                  <a:pt x="35656" y="3080"/>
                </a:lnTo>
                <a:cubicBezTo>
                  <a:pt x="35663" y="3009"/>
                  <a:pt x="35650" y="2904"/>
                  <a:pt x="35627" y="2853"/>
                </a:cubicBezTo>
                <a:cubicBezTo>
                  <a:pt x="35605" y="2803"/>
                  <a:pt x="35611" y="2759"/>
                  <a:pt x="35639" y="2759"/>
                </a:cubicBezTo>
                <a:cubicBezTo>
                  <a:pt x="35668" y="2759"/>
                  <a:pt x="35678" y="2712"/>
                  <a:pt x="35663" y="2655"/>
                </a:cubicBezTo>
                <a:cubicBezTo>
                  <a:pt x="35647" y="2597"/>
                  <a:pt x="35674" y="2528"/>
                  <a:pt x="35719" y="2503"/>
                </a:cubicBezTo>
                <a:cubicBezTo>
                  <a:pt x="35752" y="2484"/>
                  <a:pt x="35781" y="2475"/>
                  <a:pt x="35803" y="2475"/>
                </a:cubicBezTo>
                <a:close/>
                <a:moveTo>
                  <a:pt x="58889" y="2771"/>
                </a:moveTo>
                <a:cubicBezTo>
                  <a:pt x="58917" y="2771"/>
                  <a:pt x="58941" y="2821"/>
                  <a:pt x="58943" y="2915"/>
                </a:cubicBezTo>
                <a:cubicBezTo>
                  <a:pt x="58944" y="3014"/>
                  <a:pt x="58964" y="3065"/>
                  <a:pt x="58998" y="3065"/>
                </a:cubicBezTo>
                <a:cubicBezTo>
                  <a:pt x="59021" y="3065"/>
                  <a:pt x="59051" y="3041"/>
                  <a:pt x="59085" y="2992"/>
                </a:cubicBezTo>
                <a:cubicBezTo>
                  <a:pt x="59105" y="2963"/>
                  <a:pt x="59123" y="2948"/>
                  <a:pt x="59139" y="2948"/>
                </a:cubicBezTo>
                <a:cubicBezTo>
                  <a:pt x="59154" y="2948"/>
                  <a:pt x="59168" y="2960"/>
                  <a:pt x="59180" y="2986"/>
                </a:cubicBezTo>
                <a:cubicBezTo>
                  <a:pt x="59209" y="3050"/>
                  <a:pt x="59107" y="3124"/>
                  <a:pt x="58850" y="3219"/>
                </a:cubicBezTo>
                <a:cubicBezTo>
                  <a:pt x="58850" y="3219"/>
                  <a:pt x="58849" y="3219"/>
                  <a:pt x="58849" y="3219"/>
                </a:cubicBezTo>
                <a:cubicBezTo>
                  <a:pt x="58839" y="3219"/>
                  <a:pt x="58844" y="3173"/>
                  <a:pt x="58859" y="3112"/>
                </a:cubicBezTo>
                <a:lnTo>
                  <a:pt x="58858" y="3112"/>
                </a:lnTo>
                <a:cubicBezTo>
                  <a:pt x="58874" y="3046"/>
                  <a:pt x="58865" y="2995"/>
                  <a:pt x="58840" y="2995"/>
                </a:cubicBezTo>
                <a:cubicBezTo>
                  <a:pt x="58813" y="2995"/>
                  <a:pt x="58804" y="2944"/>
                  <a:pt x="58821" y="2880"/>
                </a:cubicBezTo>
                <a:cubicBezTo>
                  <a:pt x="58839" y="2807"/>
                  <a:pt x="58866" y="2771"/>
                  <a:pt x="58889" y="2771"/>
                </a:cubicBezTo>
                <a:close/>
                <a:moveTo>
                  <a:pt x="53145" y="2993"/>
                </a:moveTo>
                <a:cubicBezTo>
                  <a:pt x="53158" y="2993"/>
                  <a:pt x="53174" y="3032"/>
                  <a:pt x="53187" y="3101"/>
                </a:cubicBezTo>
                <a:cubicBezTo>
                  <a:pt x="53204" y="3189"/>
                  <a:pt x="53207" y="3230"/>
                  <a:pt x="53195" y="3230"/>
                </a:cubicBezTo>
                <a:cubicBezTo>
                  <a:pt x="53189" y="3230"/>
                  <a:pt x="53179" y="3220"/>
                  <a:pt x="53165" y="3200"/>
                </a:cubicBezTo>
                <a:cubicBezTo>
                  <a:pt x="53133" y="3144"/>
                  <a:pt x="53122" y="3082"/>
                  <a:pt x="53130" y="3019"/>
                </a:cubicBezTo>
                <a:cubicBezTo>
                  <a:pt x="53134" y="3002"/>
                  <a:pt x="53139" y="2993"/>
                  <a:pt x="53145" y="2993"/>
                </a:cubicBezTo>
                <a:close/>
                <a:moveTo>
                  <a:pt x="40542" y="3034"/>
                </a:moveTo>
                <a:cubicBezTo>
                  <a:pt x="40544" y="3034"/>
                  <a:pt x="40546" y="3034"/>
                  <a:pt x="40548" y="3034"/>
                </a:cubicBezTo>
                <a:cubicBezTo>
                  <a:pt x="40628" y="3034"/>
                  <a:pt x="40652" y="3124"/>
                  <a:pt x="40595" y="3207"/>
                </a:cubicBezTo>
                <a:cubicBezTo>
                  <a:pt x="40584" y="3223"/>
                  <a:pt x="40570" y="3231"/>
                  <a:pt x="40555" y="3231"/>
                </a:cubicBezTo>
                <a:cubicBezTo>
                  <a:pt x="40514" y="3231"/>
                  <a:pt x="40468" y="3176"/>
                  <a:pt x="40467" y="3107"/>
                </a:cubicBezTo>
                <a:cubicBezTo>
                  <a:pt x="40468" y="3066"/>
                  <a:pt x="40501" y="3034"/>
                  <a:pt x="40542" y="3034"/>
                </a:cubicBezTo>
                <a:close/>
                <a:moveTo>
                  <a:pt x="30927" y="2331"/>
                </a:moveTo>
                <a:cubicBezTo>
                  <a:pt x="30955" y="2331"/>
                  <a:pt x="30978" y="2410"/>
                  <a:pt x="30979" y="2504"/>
                </a:cubicBezTo>
                <a:cubicBezTo>
                  <a:pt x="30981" y="2598"/>
                  <a:pt x="31010" y="2718"/>
                  <a:pt x="31043" y="2764"/>
                </a:cubicBezTo>
                <a:cubicBezTo>
                  <a:pt x="31118" y="2866"/>
                  <a:pt x="31069" y="2993"/>
                  <a:pt x="30973" y="2993"/>
                </a:cubicBezTo>
                <a:cubicBezTo>
                  <a:pt x="30960" y="2993"/>
                  <a:pt x="30945" y="2990"/>
                  <a:pt x="30930" y="2985"/>
                </a:cubicBezTo>
                <a:cubicBezTo>
                  <a:pt x="30918" y="2980"/>
                  <a:pt x="30906" y="2978"/>
                  <a:pt x="30894" y="2978"/>
                </a:cubicBezTo>
                <a:cubicBezTo>
                  <a:pt x="30845" y="2978"/>
                  <a:pt x="30803" y="3019"/>
                  <a:pt x="30776" y="3095"/>
                </a:cubicBezTo>
                <a:cubicBezTo>
                  <a:pt x="30747" y="3173"/>
                  <a:pt x="30695" y="3240"/>
                  <a:pt x="30662" y="3240"/>
                </a:cubicBezTo>
                <a:cubicBezTo>
                  <a:pt x="30661" y="3240"/>
                  <a:pt x="30660" y="3240"/>
                  <a:pt x="30660" y="3240"/>
                </a:cubicBezTo>
                <a:cubicBezTo>
                  <a:pt x="30619" y="3238"/>
                  <a:pt x="30625" y="3207"/>
                  <a:pt x="30676" y="3158"/>
                </a:cubicBezTo>
                <a:cubicBezTo>
                  <a:pt x="30755" y="3077"/>
                  <a:pt x="30755" y="3077"/>
                  <a:pt x="30475" y="2800"/>
                </a:cubicBezTo>
                <a:cubicBezTo>
                  <a:pt x="30437" y="2763"/>
                  <a:pt x="30418" y="2740"/>
                  <a:pt x="30425" y="2740"/>
                </a:cubicBezTo>
                <a:cubicBezTo>
                  <a:pt x="30427" y="2740"/>
                  <a:pt x="30433" y="2744"/>
                  <a:pt x="30443" y="2750"/>
                </a:cubicBezTo>
                <a:cubicBezTo>
                  <a:pt x="30459" y="2762"/>
                  <a:pt x="30486" y="2768"/>
                  <a:pt x="30515" y="2768"/>
                </a:cubicBezTo>
                <a:cubicBezTo>
                  <a:pt x="30548" y="2768"/>
                  <a:pt x="30585" y="2761"/>
                  <a:pt x="30616" y="2746"/>
                </a:cubicBezTo>
                <a:cubicBezTo>
                  <a:pt x="30722" y="2695"/>
                  <a:pt x="30722" y="2692"/>
                  <a:pt x="30627" y="2591"/>
                </a:cubicBezTo>
                <a:cubicBezTo>
                  <a:pt x="30533" y="2488"/>
                  <a:pt x="30533" y="2486"/>
                  <a:pt x="30628" y="2485"/>
                </a:cubicBezTo>
                <a:cubicBezTo>
                  <a:pt x="30685" y="2485"/>
                  <a:pt x="30740" y="2549"/>
                  <a:pt x="30757" y="2637"/>
                </a:cubicBezTo>
                <a:cubicBezTo>
                  <a:pt x="30773" y="2724"/>
                  <a:pt x="30821" y="2788"/>
                  <a:pt x="30867" y="2788"/>
                </a:cubicBezTo>
                <a:cubicBezTo>
                  <a:pt x="30928" y="2788"/>
                  <a:pt x="30939" y="2733"/>
                  <a:pt x="30912" y="2559"/>
                </a:cubicBezTo>
                <a:cubicBezTo>
                  <a:pt x="30891" y="2430"/>
                  <a:pt x="30898" y="2331"/>
                  <a:pt x="30927" y="2331"/>
                </a:cubicBezTo>
                <a:close/>
                <a:moveTo>
                  <a:pt x="40321" y="3065"/>
                </a:moveTo>
                <a:cubicBezTo>
                  <a:pt x="40346" y="3065"/>
                  <a:pt x="40338" y="3090"/>
                  <a:pt x="40304" y="3152"/>
                </a:cubicBezTo>
                <a:cubicBezTo>
                  <a:pt x="40266" y="3221"/>
                  <a:pt x="40222" y="3258"/>
                  <a:pt x="40191" y="3258"/>
                </a:cubicBezTo>
                <a:cubicBezTo>
                  <a:pt x="40168" y="3258"/>
                  <a:pt x="40151" y="3235"/>
                  <a:pt x="40151" y="3189"/>
                </a:cubicBezTo>
                <a:lnTo>
                  <a:pt x="40151" y="3188"/>
                </a:lnTo>
                <a:cubicBezTo>
                  <a:pt x="40151" y="3150"/>
                  <a:pt x="40197" y="3106"/>
                  <a:pt x="40257" y="3083"/>
                </a:cubicBezTo>
                <a:cubicBezTo>
                  <a:pt x="40287" y="3072"/>
                  <a:pt x="40308" y="3065"/>
                  <a:pt x="40321" y="3065"/>
                </a:cubicBezTo>
                <a:close/>
                <a:moveTo>
                  <a:pt x="36796" y="3014"/>
                </a:moveTo>
                <a:cubicBezTo>
                  <a:pt x="36840" y="3014"/>
                  <a:pt x="36865" y="3056"/>
                  <a:pt x="36868" y="3137"/>
                </a:cubicBezTo>
                <a:cubicBezTo>
                  <a:pt x="36868" y="3226"/>
                  <a:pt x="36856" y="3270"/>
                  <a:pt x="36823" y="3270"/>
                </a:cubicBezTo>
                <a:cubicBezTo>
                  <a:pt x="36794" y="3270"/>
                  <a:pt x="36750" y="3237"/>
                  <a:pt x="36686" y="3170"/>
                </a:cubicBezTo>
                <a:cubicBezTo>
                  <a:pt x="36624" y="3106"/>
                  <a:pt x="36600" y="3055"/>
                  <a:pt x="36629" y="3050"/>
                </a:cubicBezTo>
                <a:cubicBezTo>
                  <a:pt x="36657" y="3047"/>
                  <a:pt x="36721" y="3033"/>
                  <a:pt x="36772" y="3018"/>
                </a:cubicBezTo>
                <a:cubicBezTo>
                  <a:pt x="36781" y="3015"/>
                  <a:pt x="36788" y="3014"/>
                  <a:pt x="36796" y="3014"/>
                </a:cubicBezTo>
                <a:close/>
                <a:moveTo>
                  <a:pt x="49447" y="2944"/>
                </a:moveTo>
                <a:cubicBezTo>
                  <a:pt x="49473" y="2944"/>
                  <a:pt x="49492" y="2969"/>
                  <a:pt x="49522" y="3019"/>
                </a:cubicBezTo>
                <a:cubicBezTo>
                  <a:pt x="49560" y="3083"/>
                  <a:pt x="49572" y="3109"/>
                  <a:pt x="49556" y="3109"/>
                </a:cubicBezTo>
                <a:cubicBezTo>
                  <a:pt x="49548" y="3109"/>
                  <a:pt x="49534" y="3103"/>
                  <a:pt x="49513" y="3092"/>
                </a:cubicBezTo>
                <a:cubicBezTo>
                  <a:pt x="49504" y="3087"/>
                  <a:pt x="49492" y="3084"/>
                  <a:pt x="49480" y="3084"/>
                </a:cubicBezTo>
                <a:cubicBezTo>
                  <a:pt x="49437" y="3084"/>
                  <a:pt x="49379" y="3116"/>
                  <a:pt x="49333" y="3167"/>
                </a:cubicBezTo>
                <a:cubicBezTo>
                  <a:pt x="49264" y="3241"/>
                  <a:pt x="49232" y="3275"/>
                  <a:pt x="49216" y="3275"/>
                </a:cubicBezTo>
                <a:cubicBezTo>
                  <a:pt x="49204" y="3275"/>
                  <a:pt x="49202" y="3253"/>
                  <a:pt x="49201" y="3213"/>
                </a:cubicBezTo>
                <a:lnTo>
                  <a:pt x="49203" y="3213"/>
                </a:lnTo>
                <a:cubicBezTo>
                  <a:pt x="49203" y="3177"/>
                  <a:pt x="49258" y="3094"/>
                  <a:pt x="49328" y="3027"/>
                </a:cubicBezTo>
                <a:cubicBezTo>
                  <a:pt x="49387" y="2972"/>
                  <a:pt x="49420" y="2944"/>
                  <a:pt x="49447" y="2944"/>
                </a:cubicBezTo>
                <a:close/>
                <a:moveTo>
                  <a:pt x="36175" y="2949"/>
                </a:moveTo>
                <a:cubicBezTo>
                  <a:pt x="36196" y="2949"/>
                  <a:pt x="36232" y="2977"/>
                  <a:pt x="36268" y="3025"/>
                </a:cubicBezTo>
                <a:cubicBezTo>
                  <a:pt x="36302" y="3071"/>
                  <a:pt x="36341" y="3098"/>
                  <a:pt x="36369" y="3098"/>
                </a:cubicBezTo>
                <a:cubicBezTo>
                  <a:pt x="36379" y="3098"/>
                  <a:pt x="36388" y="3095"/>
                  <a:pt x="36395" y="3088"/>
                </a:cubicBezTo>
                <a:cubicBezTo>
                  <a:pt x="36404" y="3079"/>
                  <a:pt x="36412" y="3075"/>
                  <a:pt x="36419" y="3075"/>
                </a:cubicBezTo>
                <a:cubicBezTo>
                  <a:pt x="36434" y="3075"/>
                  <a:pt x="36443" y="3092"/>
                  <a:pt x="36444" y="3121"/>
                </a:cubicBezTo>
                <a:cubicBezTo>
                  <a:pt x="36444" y="3164"/>
                  <a:pt x="36487" y="3213"/>
                  <a:pt x="36538" y="3232"/>
                </a:cubicBezTo>
                <a:cubicBezTo>
                  <a:pt x="36596" y="3255"/>
                  <a:pt x="36577" y="3271"/>
                  <a:pt x="36486" y="3276"/>
                </a:cubicBezTo>
                <a:cubicBezTo>
                  <a:pt x="36483" y="3276"/>
                  <a:pt x="36480" y="3276"/>
                  <a:pt x="36477" y="3276"/>
                </a:cubicBezTo>
                <a:cubicBezTo>
                  <a:pt x="36397" y="3276"/>
                  <a:pt x="36291" y="3218"/>
                  <a:pt x="36236" y="3140"/>
                </a:cubicBezTo>
                <a:cubicBezTo>
                  <a:pt x="36181" y="3061"/>
                  <a:pt x="36145" y="2979"/>
                  <a:pt x="36160" y="2956"/>
                </a:cubicBezTo>
                <a:cubicBezTo>
                  <a:pt x="36164" y="2951"/>
                  <a:pt x="36169" y="2949"/>
                  <a:pt x="36175" y="2949"/>
                </a:cubicBezTo>
                <a:close/>
                <a:moveTo>
                  <a:pt x="54505" y="2659"/>
                </a:moveTo>
                <a:cubicBezTo>
                  <a:pt x="54509" y="2659"/>
                  <a:pt x="54524" y="2698"/>
                  <a:pt x="54553" y="2777"/>
                </a:cubicBezTo>
                <a:cubicBezTo>
                  <a:pt x="54592" y="2884"/>
                  <a:pt x="54641" y="2945"/>
                  <a:pt x="54673" y="2945"/>
                </a:cubicBezTo>
                <a:cubicBezTo>
                  <a:pt x="54692" y="2945"/>
                  <a:pt x="54704" y="2921"/>
                  <a:pt x="54703" y="2870"/>
                </a:cubicBezTo>
                <a:cubicBezTo>
                  <a:pt x="54703" y="2822"/>
                  <a:pt x="54738" y="2798"/>
                  <a:pt x="54779" y="2798"/>
                </a:cubicBezTo>
                <a:cubicBezTo>
                  <a:pt x="54822" y="2798"/>
                  <a:pt x="54872" y="2825"/>
                  <a:pt x="54896" y="2876"/>
                </a:cubicBezTo>
                <a:cubicBezTo>
                  <a:pt x="54914" y="2916"/>
                  <a:pt x="54905" y="2942"/>
                  <a:pt x="54876" y="2942"/>
                </a:cubicBezTo>
                <a:cubicBezTo>
                  <a:pt x="54871" y="2942"/>
                  <a:pt x="54867" y="2941"/>
                  <a:pt x="54862" y="2940"/>
                </a:cubicBezTo>
                <a:cubicBezTo>
                  <a:pt x="54852" y="2938"/>
                  <a:pt x="54842" y="2937"/>
                  <a:pt x="54831" y="2937"/>
                </a:cubicBezTo>
                <a:cubicBezTo>
                  <a:pt x="54696" y="2937"/>
                  <a:pt x="54488" y="3109"/>
                  <a:pt x="54515" y="3212"/>
                </a:cubicBezTo>
                <a:cubicBezTo>
                  <a:pt x="54529" y="3260"/>
                  <a:pt x="54521" y="3284"/>
                  <a:pt x="54491" y="3284"/>
                </a:cubicBezTo>
                <a:cubicBezTo>
                  <a:pt x="54479" y="3284"/>
                  <a:pt x="54464" y="3280"/>
                  <a:pt x="54445" y="3273"/>
                </a:cubicBezTo>
                <a:cubicBezTo>
                  <a:pt x="54350" y="3235"/>
                  <a:pt x="54351" y="3227"/>
                  <a:pt x="54447" y="3074"/>
                </a:cubicBezTo>
                <a:lnTo>
                  <a:pt x="54447" y="3073"/>
                </a:lnTo>
                <a:cubicBezTo>
                  <a:pt x="54506" y="2979"/>
                  <a:pt x="54536" y="2849"/>
                  <a:pt x="54518" y="2758"/>
                </a:cubicBezTo>
                <a:cubicBezTo>
                  <a:pt x="54506" y="2693"/>
                  <a:pt x="54501" y="2659"/>
                  <a:pt x="54505" y="2659"/>
                </a:cubicBezTo>
                <a:close/>
                <a:moveTo>
                  <a:pt x="35965" y="3076"/>
                </a:moveTo>
                <a:cubicBezTo>
                  <a:pt x="35999" y="3076"/>
                  <a:pt x="36041" y="3117"/>
                  <a:pt x="36059" y="3192"/>
                </a:cubicBezTo>
                <a:cubicBezTo>
                  <a:pt x="36072" y="3243"/>
                  <a:pt x="36044" y="3285"/>
                  <a:pt x="35999" y="3285"/>
                </a:cubicBezTo>
                <a:cubicBezTo>
                  <a:pt x="35953" y="3285"/>
                  <a:pt x="35915" y="3228"/>
                  <a:pt x="35914" y="3162"/>
                </a:cubicBezTo>
                <a:lnTo>
                  <a:pt x="35914" y="3164"/>
                </a:lnTo>
                <a:cubicBezTo>
                  <a:pt x="35913" y="3104"/>
                  <a:pt x="35936" y="3076"/>
                  <a:pt x="35965" y="3076"/>
                </a:cubicBezTo>
                <a:close/>
                <a:moveTo>
                  <a:pt x="60353" y="3091"/>
                </a:moveTo>
                <a:cubicBezTo>
                  <a:pt x="60359" y="3091"/>
                  <a:pt x="60366" y="3094"/>
                  <a:pt x="60373" y="3100"/>
                </a:cubicBezTo>
                <a:cubicBezTo>
                  <a:pt x="60405" y="3130"/>
                  <a:pt x="60425" y="3173"/>
                  <a:pt x="60428" y="3218"/>
                </a:cubicBezTo>
                <a:cubicBezTo>
                  <a:pt x="60428" y="3259"/>
                  <a:pt x="60405" y="3291"/>
                  <a:pt x="60376" y="3291"/>
                </a:cubicBezTo>
                <a:cubicBezTo>
                  <a:pt x="60344" y="3291"/>
                  <a:pt x="60322" y="3237"/>
                  <a:pt x="60320" y="3171"/>
                </a:cubicBezTo>
                <a:cubicBezTo>
                  <a:pt x="60320" y="3122"/>
                  <a:pt x="60334" y="3091"/>
                  <a:pt x="60353" y="3091"/>
                </a:cubicBezTo>
                <a:close/>
                <a:moveTo>
                  <a:pt x="37668" y="2830"/>
                </a:moveTo>
                <a:cubicBezTo>
                  <a:pt x="37673" y="2830"/>
                  <a:pt x="37676" y="2831"/>
                  <a:pt x="37678" y="2834"/>
                </a:cubicBezTo>
                <a:cubicBezTo>
                  <a:pt x="37841" y="3173"/>
                  <a:pt x="37867" y="3267"/>
                  <a:pt x="37806" y="3294"/>
                </a:cubicBezTo>
                <a:cubicBezTo>
                  <a:pt x="37802" y="3296"/>
                  <a:pt x="37798" y="3297"/>
                  <a:pt x="37794" y="3297"/>
                </a:cubicBezTo>
                <a:cubicBezTo>
                  <a:pt x="37761" y="3297"/>
                  <a:pt x="37733" y="3237"/>
                  <a:pt x="37724" y="3147"/>
                </a:cubicBezTo>
                <a:cubicBezTo>
                  <a:pt x="37712" y="3025"/>
                  <a:pt x="37670" y="2970"/>
                  <a:pt x="37591" y="2968"/>
                </a:cubicBezTo>
                <a:cubicBezTo>
                  <a:pt x="37484" y="2965"/>
                  <a:pt x="37482" y="2958"/>
                  <a:pt x="37569" y="2885"/>
                </a:cubicBezTo>
                <a:cubicBezTo>
                  <a:pt x="37609" y="2851"/>
                  <a:pt x="37650" y="2830"/>
                  <a:pt x="37668" y="2830"/>
                </a:cubicBezTo>
                <a:close/>
                <a:moveTo>
                  <a:pt x="55003" y="3045"/>
                </a:moveTo>
                <a:cubicBezTo>
                  <a:pt x="55007" y="3045"/>
                  <a:pt x="55011" y="3047"/>
                  <a:pt x="55014" y="3052"/>
                </a:cubicBezTo>
                <a:cubicBezTo>
                  <a:pt x="55029" y="3073"/>
                  <a:pt x="55011" y="3144"/>
                  <a:pt x="54976" y="3212"/>
                </a:cubicBezTo>
                <a:cubicBezTo>
                  <a:pt x="54948" y="3264"/>
                  <a:pt x="54915" y="3297"/>
                  <a:pt x="54896" y="3297"/>
                </a:cubicBezTo>
                <a:cubicBezTo>
                  <a:pt x="54891" y="3297"/>
                  <a:pt x="54887" y="3295"/>
                  <a:pt x="54884" y="3291"/>
                </a:cubicBezTo>
                <a:cubicBezTo>
                  <a:pt x="54867" y="3270"/>
                  <a:pt x="54885" y="3198"/>
                  <a:pt x="54921" y="3133"/>
                </a:cubicBezTo>
                <a:cubicBezTo>
                  <a:pt x="54951" y="3080"/>
                  <a:pt x="54984" y="3045"/>
                  <a:pt x="55003" y="3045"/>
                </a:cubicBezTo>
                <a:close/>
                <a:moveTo>
                  <a:pt x="29762" y="2981"/>
                </a:moveTo>
                <a:cubicBezTo>
                  <a:pt x="29771" y="2981"/>
                  <a:pt x="29782" y="2984"/>
                  <a:pt x="29794" y="2991"/>
                </a:cubicBezTo>
                <a:cubicBezTo>
                  <a:pt x="29840" y="3015"/>
                  <a:pt x="29876" y="3082"/>
                  <a:pt x="29878" y="3141"/>
                </a:cubicBezTo>
                <a:cubicBezTo>
                  <a:pt x="29878" y="3210"/>
                  <a:pt x="29895" y="3244"/>
                  <a:pt x="29923" y="3244"/>
                </a:cubicBezTo>
                <a:cubicBezTo>
                  <a:pt x="29949" y="3244"/>
                  <a:pt x="29984" y="3214"/>
                  <a:pt x="30024" y="3156"/>
                </a:cubicBezTo>
                <a:cubicBezTo>
                  <a:pt x="30045" y="3125"/>
                  <a:pt x="30065" y="3107"/>
                  <a:pt x="30077" y="3107"/>
                </a:cubicBezTo>
                <a:cubicBezTo>
                  <a:pt x="30084" y="3107"/>
                  <a:pt x="30088" y="3113"/>
                  <a:pt x="30088" y="3127"/>
                </a:cubicBezTo>
                <a:cubicBezTo>
                  <a:pt x="30089" y="3140"/>
                  <a:pt x="30094" y="3146"/>
                  <a:pt x="30103" y="3146"/>
                </a:cubicBezTo>
                <a:cubicBezTo>
                  <a:pt x="30117" y="3146"/>
                  <a:pt x="30139" y="3130"/>
                  <a:pt x="30163" y="3101"/>
                </a:cubicBezTo>
                <a:cubicBezTo>
                  <a:pt x="30189" y="3070"/>
                  <a:pt x="30205" y="3054"/>
                  <a:pt x="30214" y="3054"/>
                </a:cubicBezTo>
                <a:cubicBezTo>
                  <a:pt x="30227" y="3054"/>
                  <a:pt x="30224" y="3086"/>
                  <a:pt x="30212" y="3158"/>
                </a:cubicBezTo>
                <a:cubicBezTo>
                  <a:pt x="30193" y="3273"/>
                  <a:pt x="30150" y="3302"/>
                  <a:pt x="29990" y="3302"/>
                </a:cubicBezTo>
                <a:cubicBezTo>
                  <a:pt x="29978" y="3302"/>
                  <a:pt x="29965" y="3301"/>
                  <a:pt x="29951" y="3301"/>
                </a:cubicBezTo>
                <a:cubicBezTo>
                  <a:pt x="29743" y="3295"/>
                  <a:pt x="29717" y="3274"/>
                  <a:pt x="29714" y="3122"/>
                </a:cubicBezTo>
                <a:lnTo>
                  <a:pt x="29715" y="3122"/>
                </a:lnTo>
                <a:cubicBezTo>
                  <a:pt x="29714" y="3025"/>
                  <a:pt x="29728" y="2981"/>
                  <a:pt x="29762" y="2981"/>
                </a:cubicBezTo>
                <a:close/>
                <a:moveTo>
                  <a:pt x="46030" y="3152"/>
                </a:moveTo>
                <a:cubicBezTo>
                  <a:pt x="46060" y="3152"/>
                  <a:pt x="46070" y="3186"/>
                  <a:pt x="46053" y="3228"/>
                </a:cubicBezTo>
                <a:cubicBezTo>
                  <a:pt x="46036" y="3270"/>
                  <a:pt x="46012" y="3304"/>
                  <a:pt x="45999" y="3304"/>
                </a:cubicBezTo>
                <a:cubicBezTo>
                  <a:pt x="45985" y="3304"/>
                  <a:pt x="45975" y="3271"/>
                  <a:pt x="45975" y="3228"/>
                </a:cubicBezTo>
                <a:cubicBezTo>
                  <a:pt x="45975" y="3188"/>
                  <a:pt x="45999" y="3152"/>
                  <a:pt x="46030" y="3152"/>
                </a:cubicBezTo>
                <a:close/>
                <a:moveTo>
                  <a:pt x="38090" y="2899"/>
                </a:moveTo>
                <a:cubicBezTo>
                  <a:pt x="38095" y="2899"/>
                  <a:pt x="38109" y="2923"/>
                  <a:pt x="38133" y="2968"/>
                </a:cubicBezTo>
                <a:cubicBezTo>
                  <a:pt x="38218" y="3134"/>
                  <a:pt x="38205" y="3256"/>
                  <a:pt x="38099" y="3291"/>
                </a:cubicBezTo>
                <a:cubicBezTo>
                  <a:pt x="38069" y="3301"/>
                  <a:pt x="38044" y="3305"/>
                  <a:pt x="38025" y="3305"/>
                </a:cubicBezTo>
                <a:cubicBezTo>
                  <a:pt x="37961" y="3305"/>
                  <a:pt x="37961" y="3254"/>
                  <a:pt x="38043" y="3188"/>
                </a:cubicBezTo>
                <a:lnTo>
                  <a:pt x="38042" y="3188"/>
                </a:lnTo>
                <a:cubicBezTo>
                  <a:pt x="38097" y="3141"/>
                  <a:pt x="38121" y="3062"/>
                  <a:pt x="38102" y="2983"/>
                </a:cubicBezTo>
                <a:cubicBezTo>
                  <a:pt x="38089" y="2927"/>
                  <a:pt x="38085" y="2899"/>
                  <a:pt x="38090" y="2899"/>
                </a:cubicBezTo>
                <a:close/>
                <a:moveTo>
                  <a:pt x="31992" y="3158"/>
                </a:moveTo>
                <a:cubicBezTo>
                  <a:pt x="32022" y="3158"/>
                  <a:pt x="32046" y="3191"/>
                  <a:pt x="32047" y="3232"/>
                </a:cubicBezTo>
                <a:cubicBezTo>
                  <a:pt x="32047" y="3276"/>
                  <a:pt x="32025" y="3309"/>
                  <a:pt x="31995" y="3310"/>
                </a:cubicBezTo>
                <a:cubicBezTo>
                  <a:pt x="31964" y="3310"/>
                  <a:pt x="31942" y="3277"/>
                  <a:pt x="31942" y="3234"/>
                </a:cubicBezTo>
                <a:cubicBezTo>
                  <a:pt x="31942" y="3191"/>
                  <a:pt x="31962" y="3159"/>
                  <a:pt x="31992" y="3158"/>
                </a:cubicBezTo>
                <a:close/>
                <a:moveTo>
                  <a:pt x="67435" y="3064"/>
                </a:moveTo>
                <a:lnTo>
                  <a:pt x="67435" y="3064"/>
                </a:lnTo>
                <a:cubicBezTo>
                  <a:pt x="67438" y="3064"/>
                  <a:pt x="67445" y="3088"/>
                  <a:pt x="67456" y="3135"/>
                </a:cubicBezTo>
                <a:cubicBezTo>
                  <a:pt x="67468" y="3187"/>
                  <a:pt x="67480" y="3212"/>
                  <a:pt x="67498" y="3212"/>
                </a:cubicBezTo>
                <a:cubicBezTo>
                  <a:pt x="67513" y="3212"/>
                  <a:pt x="67532" y="3196"/>
                  <a:pt x="67558" y="3164"/>
                </a:cubicBezTo>
                <a:cubicBezTo>
                  <a:pt x="67578" y="3139"/>
                  <a:pt x="67596" y="3129"/>
                  <a:pt x="67609" y="3129"/>
                </a:cubicBezTo>
                <a:cubicBezTo>
                  <a:pt x="67643" y="3129"/>
                  <a:pt x="67646" y="3201"/>
                  <a:pt x="67595" y="3276"/>
                </a:cubicBezTo>
                <a:cubicBezTo>
                  <a:pt x="67579" y="3300"/>
                  <a:pt x="67560" y="3311"/>
                  <a:pt x="67540" y="3311"/>
                </a:cubicBezTo>
                <a:cubicBezTo>
                  <a:pt x="67493" y="3311"/>
                  <a:pt x="67446" y="3245"/>
                  <a:pt x="67438" y="3147"/>
                </a:cubicBezTo>
                <a:cubicBezTo>
                  <a:pt x="67434" y="3091"/>
                  <a:pt x="67432" y="3064"/>
                  <a:pt x="67435" y="3064"/>
                </a:cubicBezTo>
                <a:close/>
                <a:moveTo>
                  <a:pt x="56971" y="2780"/>
                </a:moveTo>
                <a:cubicBezTo>
                  <a:pt x="56972" y="2780"/>
                  <a:pt x="56972" y="2780"/>
                  <a:pt x="56973" y="2780"/>
                </a:cubicBezTo>
                <a:cubicBezTo>
                  <a:pt x="57061" y="2785"/>
                  <a:pt x="57252" y="3077"/>
                  <a:pt x="57252" y="3209"/>
                </a:cubicBezTo>
                <a:cubicBezTo>
                  <a:pt x="57252" y="3268"/>
                  <a:pt x="57249" y="3297"/>
                  <a:pt x="57241" y="3297"/>
                </a:cubicBezTo>
                <a:cubicBezTo>
                  <a:pt x="57234" y="3297"/>
                  <a:pt x="57223" y="3278"/>
                  <a:pt x="57206" y="3241"/>
                </a:cubicBezTo>
                <a:cubicBezTo>
                  <a:pt x="57187" y="3198"/>
                  <a:pt x="57160" y="3177"/>
                  <a:pt x="57127" y="3177"/>
                </a:cubicBezTo>
                <a:cubicBezTo>
                  <a:pt x="57107" y="3177"/>
                  <a:pt x="57084" y="3185"/>
                  <a:pt x="57060" y="3200"/>
                </a:cubicBezTo>
                <a:lnTo>
                  <a:pt x="57058" y="3201"/>
                </a:lnTo>
                <a:cubicBezTo>
                  <a:pt x="56987" y="3246"/>
                  <a:pt x="56938" y="3269"/>
                  <a:pt x="56900" y="3269"/>
                </a:cubicBezTo>
                <a:cubicBezTo>
                  <a:pt x="56863" y="3269"/>
                  <a:pt x="56838" y="3247"/>
                  <a:pt x="56816" y="3204"/>
                </a:cubicBezTo>
                <a:cubicBezTo>
                  <a:pt x="56805" y="3183"/>
                  <a:pt x="56793" y="3172"/>
                  <a:pt x="56780" y="3172"/>
                </a:cubicBezTo>
                <a:cubicBezTo>
                  <a:pt x="56761" y="3172"/>
                  <a:pt x="56741" y="3194"/>
                  <a:pt x="56719" y="3237"/>
                </a:cubicBezTo>
                <a:cubicBezTo>
                  <a:pt x="56694" y="3288"/>
                  <a:pt x="56680" y="3313"/>
                  <a:pt x="56675" y="3313"/>
                </a:cubicBezTo>
                <a:cubicBezTo>
                  <a:pt x="56670" y="3313"/>
                  <a:pt x="56674" y="3288"/>
                  <a:pt x="56684" y="3237"/>
                </a:cubicBezTo>
                <a:cubicBezTo>
                  <a:pt x="56696" y="3174"/>
                  <a:pt x="56785" y="3103"/>
                  <a:pt x="56887" y="3076"/>
                </a:cubicBezTo>
                <a:cubicBezTo>
                  <a:pt x="56987" y="3050"/>
                  <a:pt x="57037" y="3024"/>
                  <a:pt x="57001" y="3019"/>
                </a:cubicBezTo>
                <a:cubicBezTo>
                  <a:pt x="56931" y="3009"/>
                  <a:pt x="56903" y="2780"/>
                  <a:pt x="56971" y="2780"/>
                </a:cubicBezTo>
                <a:close/>
                <a:moveTo>
                  <a:pt x="24386" y="3133"/>
                </a:moveTo>
                <a:cubicBezTo>
                  <a:pt x="24431" y="3133"/>
                  <a:pt x="24480" y="3180"/>
                  <a:pt x="24498" y="3244"/>
                </a:cubicBezTo>
                <a:cubicBezTo>
                  <a:pt x="24514" y="3307"/>
                  <a:pt x="24510" y="3356"/>
                  <a:pt x="24483" y="3356"/>
                </a:cubicBezTo>
                <a:cubicBezTo>
                  <a:pt x="24458" y="3356"/>
                  <a:pt x="24410" y="3309"/>
                  <a:pt x="24371" y="3244"/>
                </a:cubicBezTo>
                <a:cubicBezTo>
                  <a:pt x="24317" y="3153"/>
                  <a:pt x="24320" y="3133"/>
                  <a:pt x="24386" y="3133"/>
                </a:cubicBezTo>
                <a:close/>
                <a:moveTo>
                  <a:pt x="59548" y="3103"/>
                </a:moveTo>
                <a:cubicBezTo>
                  <a:pt x="59589" y="3103"/>
                  <a:pt x="59580" y="3140"/>
                  <a:pt x="59552" y="3252"/>
                </a:cubicBezTo>
                <a:cubicBezTo>
                  <a:pt x="59532" y="3330"/>
                  <a:pt x="59517" y="3369"/>
                  <a:pt x="59494" y="3369"/>
                </a:cubicBezTo>
                <a:cubicBezTo>
                  <a:pt x="59473" y="3369"/>
                  <a:pt x="59444" y="3335"/>
                  <a:pt x="59398" y="3268"/>
                </a:cubicBezTo>
                <a:lnTo>
                  <a:pt x="59397" y="3268"/>
                </a:lnTo>
                <a:cubicBezTo>
                  <a:pt x="59334" y="3176"/>
                  <a:pt x="59343" y="3153"/>
                  <a:pt x="59453" y="3124"/>
                </a:cubicBezTo>
                <a:cubicBezTo>
                  <a:pt x="59498" y="3112"/>
                  <a:pt x="59529" y="3103"/>
                  <a:pt x="59548" y="3103"/>
                </a:cubicBezTo>
                <a:close/>
                <a:moveTo>
                  <a:pt x="28784" y="2982"/>
                </a:moveTo>
                <a:cubicBezTo>
                  <a:pt x="28803" y="2982"/>
                  <a:pt x="28816" y="2995"/>
                  <a:pt x="28817" y="3025"/>
                </a:cubicBezTo>
                <a:cubicBezTo>
                  <a:pt x="28817" y="3059"/>
                  <a:pt x="28861" y="3106"/>
                  <a:pt x="28912" y="3125"/>
                </a:cubicBezTo>
                <a:cubicBezTo>
                  <a:pt x="28982" y="3152"/>
                  <a:pt x="28975" y="3162"/>
                  <a:pt x="28884" y="3168"/>
                </a:cubicBezTo>
                <a:cubicBezTo>
                  <a:pt x="28809" y="3174"/>
                  <a:pt x="28764" y="3222"/>
                  <a:pt x="28766" y="3300"/>
                </a:cubicBezTo>
                <a:cubicBezTo>
                  <a:pt x="28766" y="3355"/>
                  <a:pt x="28762" y="3382"/>
                  <a:pt x="28748" y="3382"/>
                </a:cubicBezTo>
                <a:cubicBezTo>
                  <a:pt x="28737" y="3382"/>
                  <a:pt x="28719" y="3365"/>
                  <a:pt x="28691" y="3332"/>
                </a:cubicBezTo>
                <a:cubicBezTo>
                  <a:pt x="28650" y="3285"/>
                  <a:pt x="28626" y="3195"/>
                  <a:pt x="28639" y="3141"/>
                </a:cubicBezTo>
                <a:cubicBezTo>
                  <a:pt x="28661" y="3054"/>
                  <a:pt x="28739" y="2982"/>
                  <a:pt x="28784" y="2982"/>
                </a:cubicBezTo>
                <a:close/>
                <a:moveTo>
                  <a:pt x="43150" y="3194"/>
                </a:moveTo>
                <a:cubicBezTo>
                  <a:pt x="43157" y="3194"/>
                  <a:pt x="43163" y="3221"/>
                  <a:pt x="43165" y="3274"/>
                </a:cubicBezTo>
                <a:cubicBezTo>
                  <a:pt x="43166" y="3340"/>
                  <a:pt x="43159" y="3383"/>
                  <a:pt x="43147" y="3383"/>
                </a:cubicBezTo>
                <a:cubicBezTo>
                  <a:pt x="43144" y="3383"/>
                  <a:pt x="43141" y="3380"/>
                  <a:pt x="43138" y="3376"/>
                </a:cubicBezTo>
                <a:cubicBezTo>
                  <a:pt x="43122" y="3350"/>
                  <a:pt x="43119" y="3286"/>
                  <a:pt x="43134" y="3228"/>
                </a:cubicBezTo>
                <a:cubicBezTo>
                  <a:pt x="43139" y="3205"/>
                  <a:pt x="43145" y="3194"/>
                  <a:pt x="43150" y="3194"/>
                </a:cubicBezTo>
                <a:close/>
                <a:moveTo>
                  <a:pt x="49919" y="3282"/>
                </a:moveTo>
                <a:cubicBezTo>
                  <a:pt x="49964" y="3282"/>
                  <a:pt x="49989" y="3316"/>
                  <a:pt x="49973" y="3356"/>
                </a:cubicBezTo>
                <a:cubicBezTo>
                  <a:pt x="49955" y="3401"/>
                  <a:pt x="49933" y="3432"/>
                  <a:pt x="49921" y="3432"/>
                </a:cubicBezTo>
                <a:cubicBezTo>
                  <a:pt x="49920" y="3432"/>
                  <a:pt x="49920" y="3432"/>
                  <a:pt x="49920" y="3432"/>
                </a:cubicBezTo>
                <a:cubicBezTo>
                  <a:pt x="49909" y="3432"/>
                  <a:pt x="49886" y="3400"/>
                  <a:pt x="49867" y="3358"/>
                </a:cubicBezTo>
                <a:cubicBezTo>
                  <a:pt x="49849" y="3318"/>
                  <a:pt x="49874" y="3282"/>
                  <a:pt x="49919" y="3282"/>
                </a:cubicBezTo>
                <a:close/>
                <a:moveTo>
                  <a:pt x="48567" y="3289"/>
                </a:moveTo>
                <a:cubicBezTo>
                  <a:pt x="48598" y="3289"/>
                  <a:pt x="48624" y="3324"/>
                  <a:pt x="48624" y="3365"/>
                </a:cubicBezTo>
                <a:cubicBezTo>
                  <a:pt x="48624" y="3407"/>
                  <a:pt x="48615" y="3441"/>
                  <a:pt x="48601" y="3441"/>
                </a:cubicBezTo>
                <a:cubicBezTo>
                  <a:pt x="48589" y="3441"/>
                  <a:pt x="48564" y="3409"/>
                  <a:pt x="48546" y="3365"/>
                </a:cubicBezTo>
                <a:cubicBezTo>
                  <a:pt x="48527" y="3324"/>
                  <a:pt x="48537" y="3289"/>
                  <a:pt x="48567" y="3289"/>
                </a:cubicBezTo>
                <a:close/>
                <a:moveTo>
                  <a:pt x="57954" y="2887"/>
                </a:moveTo>
                <a:cubicBezTo>
                  <a:pt x="58008" y="2887"/>
                  <a:pt x="58101" y="2954"/>
                  <a:pt x="58116" y="3015"/>
                </a:cubicBezTo>
                <a:cubicBezTo>
                  <a:pt x="58121" y="3033"/>
                  <a:pt x="58094" y="3109"/>
                  <a:pt x="58057" y="3174"/>
                </a:cubicBezTo>
                <a:cubicBezTo>
                  <a:pt x="58016" y="3246"/>
                  <a:pt x="58004" y="3337"/>
                  <a:pt x="58030" y="3394"/>
                </a:cubicBezTo>
                <a:cubicBezTo>
                  <a:pt x="58043" y="3426"/>
                  <a:pt x="58047" y="3443"/>
                  <a:pt x="58040" y="3443"/>
                </a:cubicBezTo>
                <a:cubicBezTo>
                  <a:pt x="58032" y="3443"/>
                  <a:pt x="58011" y="3423"/>
                  <a:pt x="57976" y="3383"/>
                </a:cubicBezTo>
                <a:cubicBezTo>
                  <a:pt x="57885" y="3279"/>
                  <a:pt x="57883" y="3273"/>
                  <a:pt x="57973" y="3179"/>
                </a:cubicBezTo>
                <a:lnTo>
                  <a:pt x="57973" y="3177"/>
                </a:lnTo>
                <a:cubicBezTo>
                  <a:pt x="58058" y="3088"/>
                  <a:pt x="58058" y="3080"/>
                  <a:pt x="57974" y="3080"/>
                </a:cubicBezTo>
                <a:cubicBezTo>
                  <a:pt x="57883" y="3080"/>
                  <a:pt x="57854" y="2964"/>
                  <a:pt x="57927" y="2897"/>
                </a:cubicBezTo>
                <a:cubicBezTo>
                  <a:pt x="57933" y="2890"/>
                  <a:pt x="57943" y="2887"/>
                  <a:pt x="57954" y="2887"/>
                </a:cubicBezTo>
                <a:close/>
                <a:moveTo>
                  <a:pt x="55202" y="3036"/>
                </a:moveTo>
                <a:cubicBezTo>
                  <a:pt x="55261" y="3036"/>
                  <a:pt x="55291" y="3081"/>
                  <a:pt x="55293" y="3173"/>
                </a:cubicBezTo>
                <a:cubicBezTo>
                  <a:pt x="55294" y="3252"/>
                  <a:pt x="55326" y="3322"/>
                  <a:pt x="55361" y="3324"/>
                </a:cubicBezTo>
                <a:cubicBezTo>
                  <a:pt x="55396" y="3325"/>
                  <a:pt x="55381" y="3355"/>
                  <a:pt x="55321" y="3394"/>
                </a:cubicBezTo>
                <a:cubicBezTo>
                  <a:pt x="55252" y="3437"/>
                  <a:pt x="55208" y="3460"/>
                  <a:pt x="55183" y="3460"/>
                </a:cubicBezTo>
                <a:cubicBezTo>
                  <a:pt x="55149" y="3460"/>
                  <a:pt x="55155" y="3416"/>
                  <a:pt x="55188" y="3321"/>
                </a:cubicBezTo>
                <a:cubicBezTo>
                  <a:pt x="55233" y="3198"/>
                  <a:pt x="55227" y="3170"/>
                  <a:pt x="55161" y="3170"/>
                </a:cubicBezTo>
                <a:cubicBezTo>
                  <a:pt x="55044" y="3170"/>
                  <a:pt x="55064" y="3050"/>
                  <a:pt x="55185" y="3037"/>
                </a:cubicBezTo>
                <a:cubicBezTo>
                  <a:pt x="55191" y="3036"/>
                  <a:pt x="55197" y="3036"/>
                  <a:pt x="55202" y="3036"/>
                </a:cubicBezTo>
                <a:close/>
                <a:moveTo>
                  <a:pt x="56149" y="3192"/>
                </a:moveTo>
                <a:cubicBezTo>
                  <a:pt x="56160" y="3192"/>
                  <a:pt x="56171" y="3195"/>
                  <a:pt x="56181" y="3200"/>
                </a:cubicBezTo>
                <a:cubicBezTo>
                  <a:pt x="56263" y="3244"/>
                  <a:pt x="56258" y="3262"/>
                  <a:pt x="56143" y="3355"/>
                </a:cubicBezTo>
                <a:cubicBezTo>
                  <a:pt x="56055" y="3427"/>
                  <a:pt x="55995" y="3463"/>
                  <a:pt x="55962" y="3463"/>
                </a:cubicBezTo>
                <a:cubicBezTo>
                  <a:pt x="55942" y="3463"/>
                  <a:pt x="55932" y="3450"/>
                  <a:pt x="55931" y="3425"/>
                </a:cubicBezTo>
                <a:cubicBezTo>
                  <a:pt x="55930" y="3324"/>
                  <a:pt x="56062" y="3192"/>
                  <a:pt x="56149" y="3192"/>
                </a:cubicBezTo>
                <a:close/>
                <a:moveTo>
                  <a:pt x="48930" y="3217"/>
                </a:moveTo>
                <a:cubicBezTo>
                  <a:pt x="48957" y="3217"/>
                  <a:pt x="48998" y="3249"/>
                  <a:pt x="49058" y="3312"/>
                </a:cubicBezTo>
                <a:cubicBezTo>
                  <a:pt x="49176" y="3438"/>
                  <a:pt x="49181" y="3487"/>
                  <a:pt x="49067" y="3487"/>
                </a:cubicBezTo>
                <a:cubicBezTo>
                  <a:pt x="49054" y="3487"/>
                  <a:pt x="49040" y="3486"/>
                  <a:pt x="49024" y="3485"/>
                </a:cubicBezTo>
                <a:cubicBezTo>
                  <a:pt x="48939" y="3479"/>
                  <a:pt x="48892" y="3429"/>
                  <a:pt x="48889" y="3344"/>
                </a:cubicBezTo>
                <a:cubicBezTo>
                  <a:pt x="48887" y="3259"/>
                  <a:pt x="48899" y="3217"/>
                  <a:pt x="48930" y="3217"/>
                </a:cubicBezTo>
                <a:close/>
                <a:moveTo>
                  <a:pt x="27332" y="3218"/>
                </a:moveTo>
                <a:cubicBezTo>
                  <a:pt x="27342" y="3218"/>
                  <a:pt x="27352" y="3219"/>
                  <a:pt x="27362" y="3222"/>
                </a:cubicBezTo>
                <a:cubicBezTo>
                  <a:pt x="27412" y="3235"/>
                  <a:pt x="27463" y="3247"/>
                  <a:pt x="27514" y="3255"/>
                </a:cubicBezTo>
                <a:cubicBezTo>
                  <a:pt x="27571" y="3262"/>
                  <a:pt x="27451" y="3489"/>
                  <a:pt x="27392" y="3489"/>
                </a:cubicBezTo>
                <a:cubicBezTo>
                  <a:pt x="27368" y="3489"/>
                  <a:pt x="27329" y="3450"/>
                  <a:pt x="27309" y="3407"/>
                </a:cubicBezTo>
                <a:cubicBezTo>
                  <a:pt x="27298" y="3380"/>
                  <a:pt x="27287" y="3366"/>
                  <a:pt x="27275" y="3366"/>
                </a:cubicBezTo>
                <a:cubicBezTo>
                  <a:pt x="27261" y="3366"/>
                  <a:pt x="27246" y="3385"/>
                  <a:pt x="27229" y="3425"/>
                </a:cubicBezTo>
                <a:cubicBezTo>
                  <a:pt x="27214" y="3460"/>
                  <a:pt x="27200" y="3479"/>
                  <a:pt x="27192" y="3479"/>
                </a:cubicBezTo>
                <a:cubicBezTo>
                  <a:pt x="27187" y="3479"/>
                  <a:pt x="27184" y="3471"/>
                  <a:pt x="27184" y="3455"/>
                </a:cubicBezTo>
                <a:cubicBezTo>
                  <a:pt x="27181" y="3318"/>
                  <a:pt x="27248" y="3218"/>
                  <a:pt x="27332" y="3218"/>
                </a:cubicBezTo>
                <a:close/>
                <a:moveTo>
                  <a:pt x="50799" y="2977"/>
                </a:moveTo>
                <a:cubicBezTo>
                  <a:pt x="50802" y="2977"/>
                  <a:pt x="50804" y="2977"/>
                  <a:pt x="50807" y="2977"/>
                </a:cubicBezTo>
                <a:cubicBezTo>
                  <a:pt x="50917" y="2985"/>
                  <a:pt x="50916" y="2988"/>
                  <a:pt x="50795" y="3022"/>
                </a:cubicBezTo>
                <a:cubicBezTo>
                  <a:pt x="50695" y="3052"/>
                  <a:pt x="50683" y="3074"/>
                  <a:pt x="50744" y="3128"/>
                </a:cubicBezTo>
                <a:cubicBezTo>
                  <a:pt x="50811" y="3188"/>
                  <a:pt x="50810" y="3206"/>
                  <a:pt x="50741" y="3271"/>
                </a:cubicBezTo>
                <a:cubicBezTo>
                  <a:pt x="50684" y="3327"/>
                  <a:pt x="50679" y="3347"/>
                  <a:pt x="50727" y="3347"/>
                </a:cubicBezTo>
                <a:cubicBezTo>
                  <a:pt x="50729" y="3347"/>
                  <a:pt x="50730" y="3347"/>
                  <a:pt x="50732" y="3347"/>
                </a:cubicBezTo>
                <a:cubicBezTo>
                  <a:pt x="50773" y="3347"/>
                  <a:pt x="50789" y="3379"/>
                  <a:pt x="50771" y="3419"/>
                </a:cubicBezTo>
                <a:cubicBezTo>
                  <a:pt x="50750" y="3469"/>
                  <a:pt x="50721" y="3494"/>
                  <a:pt x="50692" y="3494"/>
                </a:cubicBezTo>
                <a:cubicBezTo>
                  <a:pt x="50657" y="3494"/>
                  <a:pt x="50623" y="3459"/>
                  <a:pt x="50604" y="3392"/>
                </a:cubicBezTo>
                <a:cubicBezTo>
                  <a:pt x="50556" y="3220"/>
                  <a:pt x="50671" y="2977"/>
                  <a:pt x="50799" y="2977"/>
                </a:cubicBezTo>
                <a:close/>
                <a:moveTo>
                  <a:pt x="76562" y="3041"/>
                </a:moveTo>
                <a:cubicBezTo>
                  <a:pt x="76624" y="3041"/>
                  <a:pt x="76628" y="3067"/>
                  <a:pt x="76585" y="3146"/>
                </a:cubicBezTo>
                <a:cubicBezTo>
                  <a:pt x="76553" y="3201"/>
                  <a:pt x="76541" y="3309"/>
                  <a:pt x="76559" y="3374"/>
                </a:cubicBezTo>
                <a:cubicBezTo>
                  <a:pt x="76577" y="3438"/>
                  <a:pt x="76568" y="3497"/>
                  <a:pt x="76541" y="3497"/>
                </a:cubicBezTo>
                <a:cubicBezTo>
                  <a:pt x="76513" y="3497"/>
                  <a:pt x="76477" y="3453"/>
                  <a:pt x="76465" y="3404"/>
                </a:cubicBezTo>
                <a:lnTo>
                  <a:pt x="76465" y="3403"/>
                </a:lnTo>
                <a:cubicBezTo>
                  <a:pt x="76425" y="3244"/>
                  <a:pt x="76480" y="3041"/>
                  <a:pt x="76562" y="3041"/>
                </a:cubicBezTo>
                <a:close/>
                <a:moveTo>
                  <a:pt x="48311" y="3146"/>
                </a:moveTo>
                <a:cubicBezTo>
                  <a:pt x="48314" y="3146"/>
                  <a:pt x="48316" y="3146"/>
                  <a:pt x="48319" y="3146"/>
                </a:cubicBezTo>
                <a:cubicBezTo>
                  <a:pt x="48409" y="3152"/>
                  <a:pt x="48415" y="3161"/>
                  <a:pt x="48342" y="3191"/>
                </a:cubicBezTo>
                <a:cubicBezTo>
                  <a:pt x="48291" y="3210"/>
                  <a:pt x="48251" y="3292"/>
                  <a:pt x="48251" y="3371"/>
                </a:cubicBezTo>
                <a:cubicBezTo>
                  <a:pt x="48252" y="3450"/>
                  <a:pt x="48230" y="3516"/>
                  <a:pt x="48200" y="3516"/>
                </a:cubicBezTo>
                <a:cubicBezTo>
                  <a:pt x="48172" y="3516"/>
                  <a:pt x="48146" y="3486"/>
                  <a:pt x="48146" y="3444"/>
                </a:cubicBezTo>
                <a:cubicBezTo>
                  <a:pt x="48143" y="3269"/>
                  <a:pt x="48212" y="3146"/>
                  <a:pt x="48311" y="3146"/>
                </a:cubicBezTo>
                <a:close/>
                <a:moveTo>
                  <a:pt x="58519" y="2694"/>
                </a:moveTo>
                <a:cubicBezTo>
                  <a:pt x="58607" y="2694"/>
                  <a:pt x="58640" y="2888"/>
                  <a:pt x="58580" y="3055"/>
                </a:cubicBezTo>
                <a:cubicBezTo>
                  <a:pt x="58539" y="3170"/>
                  <a:pt x="58544" y="3230"/>
                  <a:pt x="58606" y="3300"/>
                </a:cubicBezTo>
                <a:cubicBezTo>
                  <a:pt x="58652" y="3355"/>
                  <a:pt x="58685" y="3425"/>
                  <a:pt x="58686" y="3470"/>
                </a:cubicBezTo>
                <a:cubicBezTo>
                  <a:pt x="58686" y="3488"/>
                  <a:pt x="58680" y="3497"/>
                  <a:pt x="58668" y="3497"/>
                </a:cubicBezTo>
                <a:cubicBezTo>
                  <a:pt x="58654" y="3497"/>
                  <a:pt x="58631" y="3482"/>
                  <a:pt x="58604" y="3452"/>
                </a:cubicBezTo>
                <a:cubicBezTo>
                  <a:pt x="58576" y="3419"/>
                  <a:pt x="58555" y="3402"/>
                  <a:pt x="58542" y="3402"/>
                </a:cubicBezTo>
                <a:cubicBezTo>
                  <a:pt x="58530" y="3402"/>
                  <a:pt x="58524" y="3417"/>
                  <a:pt x="58524" y="3446"/>
                </a:cubicBezTo>
                <a:cubicBezTo>
                  <a:pt x="58524" y="3495"/>
                  <a:pt x="58504" y="3532"/>
                  <a:pt x="58474" y="3532"/>
                </a:cubicBezTo>
                <a:cubicBezTo>
                  <a:pt x="58446" y="3532"/>
                  <a:pt x="58440" y="3471"/>
                  <a:pt x="58458" y="3398"/>
                </a:cubicBezTo>
                <a:cubicBezTo>
                  <a:pt x="58473" y="3336"/>
                  <a:pt x="58478" y="3306"/>
                  <a:pt x="58467" y="3306"/>
                </a:cubicBezTo>
                <a:cubicBezTo>
                  <a:pt x="58458" y="3306"/>
                  <a:pt x="58437" y="3328"/>
                  <a:pt x="58401" y="3370"/>
                </a:cubicBezTo>
                <a:cubicBezTo>
                  <a:pt x="58372" y="3404"/>
                  <a:pt x="58346" y="3422"/>
                  <a:pt x="58330" y="3422"/>
                </a:cubicBezTo>
                <a:cubicBezTo>
                  <a:pt x="58318" y="3422"/>
                  <a:pt x="58312" y="3414"/>
                  <a:pt x="58312" y="3395"/>
                </a:cubicBezTo>
                <a:cubicBezTo>
                  <a:pt x="58315" y="3344"/>
                  <a:pt x="58345" y="3298"/>
                  <a:pt x="58391" y="3273"/>
                </a:cubicBezTo>
                <a:cubicBezTo>
                  <a:pt x="58440" y="3244"/>
                  <a:pt x="58456" y="3182"/>
                  <a:pt x="58434" y="3103"/>
                </a:cubicBezTo>
                <a:cubicBezTo>
                  <a:pt x="58416" y="3041"/>
                  <a:pt x="58413" y="3013"/>
                  <a:pt x="58428" y="3013"/>
                </a:cubicBezTo>
                <a:cubicBezTo>
                  <a:pt x="58436" y="3013"/>
                  <a:pt x="58450" y="3021"/>
                  <a:pt x="58468" y="3037"/>
                </a:cubicBezTo>
                <a:cubicBezTo>
                  <a:pt x="58483" y="3049"/>
                  <a:pt x="58494" y="3056"/>
                  <a:pt x="58502" y="3056"/>
                </a:cubicBezTo>
                <a:cubicBezTo>
                  <a:pt x="58523" y="3056"/>
                  <a:pt x="58523" y="3010"/>
                  <a:pt x="58501" y="2895"/>
                </a:cubicBezTo>
                <a:cubicBezTo>
                  <a:pt x="58479" y="2773"/>
                  <a:pt x="58485" y="2694"/>
                  <a:pt x="58519" y="2694"/>
                </a:cubicBezTo>
                <a:close/>
                <a:moveTo>
                  <a:pt x="57803" y="3306"/>
                </a:moveTo>
                <a:cubicBezTo>
                  <a:pt x="57816" y="3306"/>
                  <a:pt x="57840" y="3355"/>
                  <a:pt x="57858" y="3421"/>
                </a:cubicBezTo>
                <a:cubicBezTo>
                  <a:pt x="57874" y="3485"/>
                  <a:pt x="57867" y="3535"/>
                  <a:pt x="57837" y="3535"/>
                </a:cubicBezTo>
                <a:cubicBezTo>
                  <a:pt x="57837" y="3535"/>
                  <a:pt x="57836" y="3535"/>
                  <a:pt x="57836" y="3535"/>
                </a:cubicBezTo>
                <a:cubicBezTo>
                  <a:pt x="57807" y="3535"/>
                  <a:pt x="57783" y="3485"/>
                  <a:pt x="57782" y="3421"/>
                </a:cubicBezTo>
                <a:cubicBezTo>
                  <a:pt x="57782" y="3356"/>
                  <a:pt x="57791" y="3306"/>
                  <a:pt x="57803" y="3306"/>
                </a:cubicBezTo>
                <a:close/>
                <a:moveTo>
                  <a:pt x="46765" y="3158"/>
                </a:moveTo>
                <a:cubicBezTo>
                  <a:pt x="46782" y="3158"/>
                  <a:pt x="46806" y="3166"/>
                  <a:pt x="46836" y="3182"/>
                </a:cubicBezTo>
                <a:cubicBezTo>
                  <a:pt x="46882" y="3207"/>
                  <a:pt x="46930" y="3306"/>
                  <a:pt x="46943" y="3406"/>
                </a:cubicBezTo>
                <a:cubicBezTo>
                  <a:pt x="46958" y="3503"/>
                  <a:pt x="46941" y="3550"/>
                  <a:pt x="46910" y="3550"/>
                </a:cubicBezTo>
                <a:cubicBezTo>
                  <a:pt x="46873" y="3550"/>
                  <a:pt x="46815" y="3483"/>
                  <a:pt x="46767" y="3356"/>
                </a:cubicBezTo>
                <a:cubicBezTo>
                  <a:pt x="46715" y="3224"/>
                  <a:pt x="46714" y="3158"/>
                  <a:pt x="46765" y="3158"/>
                </a:cubicBezTo>
                <a:close/>
                <a:moveTo>
                  <a:pt x="77366" y="3419"/>
                </a:moveTo>
                <a:cubicBezTo>
                  <a:pt x="77423" y="3419"/>
                  <a:pt x="77479" y="3444"/>
                  <a:pt x="77479" y="3491"/>
                </a:cubicBezTo>
                <a:cubicBezTo>
                  <a:pt x="77479" y="3526"/>
                  <a:pt x="77437" y="3550"/>
                  <a:pt x="77378" y="3550"/>
                </a:cubicBezTo>
                <a:cubicBezTo>
                  <a:pt x="77370" y="3550"/>
                  <a:pt x="77362" y="3550"/>
                  <a:pt x="77353" y="3549"/>
                </a:cubicBezTo>
                <a:cubicBezTo>
                  <a:pt x="77283" y="3541"/>
                  <a:pt x="77238" y="3510"/>
                  <a:pt x="77252" y="3477"/>
                </a:cubicBezTo>
                <a:cubicBezTo>
                  <a:pt x="77268" y="3438"/>
                  <a:pt x="77317" y="3419"/>
                  <a:pt x="77366" y="3419"/>
                </a:cubicBezTo>
                <a:close/>
                <a:moveTo>
                  <a:pt x="29226" y="3106"/>
                </a:moveTo>
                <a:cubicBezTo>
                  <a:pt x="29235" y="3106"/>
                  <a:pt x="29242" y="3125"/>
                  <a:pt x="29242" y="3159"/>
                </a:cubicBezTo>
                <a:cubicBezTo>
                  <a:pt x="29243" y="3195"/>
                  <a:pt x="29259" y="3214"/>
                  <a:pt x="29284" y="3214"/>
                </a:cubicBezTo>
                <a:cubicBezTo>
                  <a:pt x="29295" y="3214"/>
                  <a:pt x="29307" y="3210"/>
                  <a:pt x="29321" y="3203"/>
                </a:cubicBezTo>
                <a:cubicBezTo>
                  <a:pt x="29334" y="3195"/>
                  <a:pt x="29346" y="3192"/>
                  <a:pt x="29355" y="3192"/>
                </a:cubicBezTo>
                <a:cubicBezTo>
                  <a:pt x="29385" y="3192"/>
                  <a:pt x="29399" y="3227"/>
                  <a:pt x="29400" y="3304"/>
                </a:cubicBezTo>
                <a:cubicBezTo>
                  <a:pt x="29403" y="3467"/>
                  <a:pt x="29366" y="3553"/>
                  <a:pt x="29323" y="3553"/>
                </a:cubicBezTo>
                <a:cubicBezTo>
                  <a:pt x="29286" y="3553"/>
                  <a:pt x="29244" y="3489"/>
                  <a:pt x="29218" y="3355"/>
                </a:cubicBezTo>
                <a:cubicBezTo>
                  <a:pt x="29199" y="3247"/>
                  <a:pt x="29194" y="3141"/>
                  <a:pt x="29212" y="3116"/>
                </a:cubicBezTo>
                <a:cubicBezTo>
                  <a:pt x="29217" y="3109"/>
                  <a:pt x="29222" y="3106"/>
                  <a:pt x="29226" y="3106"/>
                </a:cubicBezTo>
                <a:close/>
                <a:moveTo>
                  <a:pt x="24785" y="2825"/>
                </a:moveTo>
                <a:cubicBezTo>
                  <a:pt x="24871" y="2825"/>
                  <a:pt x="24896" y="3161"/>
                  <a:pt x="24816" y="3228"/>
                </a:cubicBezTo>
                <a:cubicBezTo>
                  <a:pt x="24776" y="3261"/>
                  <a:pt x="24741" y="3356"/>
                  <a:pt x="24743" y="3437"/>
                </a:cubicBezTo>
                <a:cubicBezTo>
                  <a:pt x="24744" y="3516"/>
                  <a:pt x="24717" y="3586"/>
                  <a:pt x="24688" y="3586"/>
                </a:cubicBezTo>
                <a:cubicBezTo>
                  <a:pt x="24652" y="3586"/>
                  <a:pt x="24643" y="3532"/>
                  <a:pt x="24665" y="3452"/>
                </a:cubicBezTo>
                <a:cubicBezTo>
                  <a:pt x="24689" y="3346"/>
                  <a:pt x="24705" y="3238"/>
                  <a:pt x="24711" y="3130"/>
                </a:cubicBezTo>
                <a:cubicBezTo>
                  <a:pt x="24728" y="2847"/>
                  <a:pt x="24734" y="2825"/>
                  <a:pt x="24785" y="2825"/>
                </a:cubicBezTo>
                <a:close/>
                <a:moveTo>
                  <a:pt x="23477" y="3440"/>
                </a:moveTo>
                <a:cubicBezTo>
                  <a:pt x="23507" y="3440"/>
                  <a:pt x="23518" y="3474"/>
                  <a:pt x="23501" y="3516"/>
                </a:cubicBezTo>
                <a:cubicBezTo>
                  <a:pt x="23483" y="3558"/>
                  <a:pt x="23459" y="3592"/>
                  <a:pt x="23446" y="3592"/>
                </a:cubicBezTo>
                <a:cubicBezTo>
                  <a:pt x="23434" y="3592"/>
                  <a:pt x="23424" y="3561"/>
                  <a:pt x="23422" y="3516"/>
                </a:cubicBezTo>
                <a:cubicBezTo>
                  <a:pt x="23422" y="3476"/>
                  <a:pt x="23447" y="3441"/>
                  <a:pt x="23477" y="3440"/>
                </a:cubicBezTo>
                <a:close/>
                <a:moveTo>
                  <a:pt x="47773" y="3444"/>
                </a:moveTo>
                <a:cubicBezTo>
                  <a:pt x="47802" y="3444"/>
                  <a:pt x="47837" y="3477"/>
                  <a:pt x="47857" y="3519"/>
                </a:cubicBezTo>
                <a:cubicBezTo>
                  <a:pt x="47876" y="3562"/>
                  <a:pt x="47854" y="3595"/>
                  <a:pt x="47807" y="3595"/>
                </a:cubicBezTo>
                <a:cubicBezTo>
                  <a:pt x="47807" y="3595"/>
                  <a:pt x="47806" y="3595"/>
                  <a:pt x="47805" y="3595"/>
                </a:cubicBezTo>
                <a:cubicBezTo>
                  <a:pt x="47763" y="3595"/>
                  <a:pt x="47727" y="3563"/>
                  <a:pt x="47724" y="3520"/>
                </a:cubicBezTo>
                <a:cubicBezTo>
                  <a:pt x="47724" y="3477"/>
                  <a:pt x="47743" y="3444"/>
                  <a:pt x="47773" y="3444"/>
                </a:cubicBezTo>
                <a:close/>
                <a:moveTo>
                  <a:pt x="57491" y="2322"/>
                </a:moveTo>
                <a:cubicBezTo>
                  <a:pt x="57511" y="2322"/>
                  <a:pt x="57529" y="2338"/>
                  <a:pt x="57549" y="2367"/>
                </a:cubicBezTo>
                <a:cubicBezTo>
                  <a:pt x="57610" y="2457"/>
                  <a:pt x="57630" y="2533"/>
                  <a:pt x="57600" y="2533"/>
                </a:cubicBezTo>
                <a:cubicBezTo>
                  <a:pt x="57592" y="2533"/>
                  <a:pt x="57580" y="2528"/>
                  <a:pt x="57564" y="2515"/>
                </a:cubicBezTo>
                <a:cubicBezTo>
                  <a:pt x="57558" y="2510"/>
                  <a:pt x="57551" y="2507"/>
                  <a:pt x="57544" y="2507"/>
                </a:cubicBezTo>
                <a:cubicBezTo>
                  <a:pt x="57518" y="2507"/>
                  <a:pt x="57484" y="2537"/>
                  <a:pt x="57455" y="2589"/>
                </a:cubicBezTo>
                <a:cubicBezTo>
                  <a:pt x="57404" y="2676"/>
                  <a:pt x="57407" y="2703"/>
                  <a:pt x="57466" y="2709"/>
                </a:cubicBezTo>
                <a:cubicBezTo>
                  <a:pt x="57633" y="2728"/>
                  <a:pt x="57657" y="2740"/>
                  <a:pt x="57743" y="2865"/>
                </a:cubicBezTo>
                <a:cubicBezTo>
                  <a:pt x="57828" y="2988"/>
                  <a:pt x="57828" y="3001"/>
                  <a:pt x="57749" y="3118"/>
                </a:cubicBezTo>
                <a:cubicBezTo>
                  <a:pt x="57701" y="3188"/>
                  <a:pt x="57666" y="3321"/>
                  <a:pt x="57667" y="3422"/>
                </a:cubicBezTo>
                <a:cubicBezTo>
                  <a:pt x="57669" y="3542"/>
                  <a:pt x="57664" y="3599"/>
                  <a:pt x="57640" y="3599"/>
                </a:cubicBezTo>
                <a:cubicBezTo>
                  <a:pt x="57620" y="3599"/>
                  <a:pt x="57588" y="3562"/>
                  <a:pt x="57537" y="3492"/>
                </a:cubicBezTo>
                <a:cubicBezTo>
                  <a:pt x="57469" y="3398"/>
                  <a:pt x="57466" y="3343"/>
                  <a:pt x="57518" y="3156"/>
                </a:cubicBezTo>
                <a:cubicBezTo>
                  <a:pt x="57573" y="2953"/>
                  <a:pt x="57566" y="2913"/>
                  <a:pt x="57431" y="2752"/>
                </a:cubicBezTo>
                <a:cubicBezTo>
                  <a:pt x="57282" y="2571"/>
                  <a:pt x="57282" y="2571"/>
                  <a:pt x="57383" y="2424"/>
                </a:cubicBezTo>
                <a:cubicBezTo>
                  <a:pt x="57430" y="2355"/>
                  <a:pt x="57463" y="2322"/>
                  <a:pt x="57491" y="2322"/>
                </a:cubicBezTo>
                <a:close/>
                <a:moveTo>
                  <a:pt x="63701" y="3350"/>
                </a:moveTo>
                <a:cubicBezTo>
                  <a:pt x="63707" y="3350"/>
                  <a:pt x="63691" y="3391"/>
                  <a:pt x="63657" y="3476"/>
                </a:cubicBezTo>
                <a:cubicBezTo>
                  <a:pt x="63625" y="3557"/>
                  <a:pt x="63588" y="3614"/>
                  <a:pt x="63570" y="3614"/>
                </a:cubicBezTo>
                <a:cubicBezTo>
                  <a:pt x="63567" y="3614"/>
                  <a:pt x="63565" y="3613"/>
                  <a:pt x="63563" y="3610"/>
                </a:cubicBezTo>
                <a:cubicBezTo>
                  <a:pt x="63550" y="3591"/>
                  <a:pt x="63582" y="3512"/>
                  <a:pt x="63632" y="3440"/>
                </a:cubicBezTo>
                <a:cubicBezTo>
                  <a:pt x="63673" y="3381"/>
                  <a:pt x="63695" y="3350"/>
                  <a:pt x="63701" y="3350"/>
                </a:cubicBezTo>
                <a:close/>
                <a:moveTo>
                  <a:pt x="57104" y="3331"/>
                </a:moveTo>
                <a:cubicBezTo>
                  <a:pt x="57129" y="3331"/>
                  <a:pt x="57147" y="3348"/>
                  <a:pt x="57148" y="3379"/>
                </a:cubicBezTo>
                <a:cubicBezTo>
                  <a:pt x="57151" y="3423"/>
                  <a:pt x="57116" y="3462"/>
                  <a:pt x="57070" y="3462"/>
                </a:cubicBezTo>
                <a:cubicBezTo>
                  <a:pt x="57069" y="3462"/>
                  <a:pt x="57068" y="3462"/>
                  <a:pt x="57067" y="3462"/>
                </a:cubicBezTo>
                <a:cubicBezTo>
                  <a:pt x="57027" y="3462"/>
                  <a:pt x="56993" y="3496"/>
                  <a:pt x="56994" y="3538"/>
                </a:cubicBezTo>
                <a:cubicBezTo>
                  <a:pt x="56994" y="3582"/>
                  <a:pt x="56972" y="3615"/>
                  <a:pt x="56942" y="3615"/>
                </a:cubicBezTo>
                <a:cubicBezTo>
                  <a:pt x="56941" y="3615"/>
                  <a:pt x="56941" y="3615"/>
                  <a:pt x="56940" y="3615"/>
                </a:cubicBezTo>
                <a:cubicBezTo>
                  <a:pt x="56911" y="3615"/>
                  <a:pt x="56888" y="3567"/>
                  <a:pt x="56887" y="3503"/>
                </a:cubicBezTo>
                <a:cubicBezTo>
                  <a:pt x="56887" y="3438"/>
                  <a:pt x="56906" y="3391"/>
                  <a:pt x="56933" y="3391"/>
                </a:cubicBezTo>
                <a:cubicBezTo>
                  <a:pt x="56961" y="3391"/>
                  <a:pt x="57019" y="3370"/>
                  <a:pt x="57064" y="3343"/>
                </a:cubicBezTo>
                <a:cubicBezTo>
                  <a:pt x="57078" y="3335"/>
                  <a:pt x="57092" y="3331"/>
                  <a:pt x="57104" y="3331"/>
                </a:cubicBezTo>
                <a:close/>
                <a:moveTo>
                  <a:pt x="28637" y="3509"/>
                </a:moveTo>
                <a:cubicBezTo>
                  <a:pt x="28652" y="3509"/>
                  <a:pt x="28662" y="3525"/>
                  <a:pt x="28663" y="3553"/>
                </a:cubicBezTo>
                <a:cubicBezTo>
                  <a:pt x="28663" y="3597"/>
                  <a:pt x="28639" y="3634"/>
                  <a:pt x="28611" y="3634"/>
                </a:cubicBezTo>
                <a:cubicBezTo>
                  <a:pt x="28582" y="3634"/>
                  <a:pt x="28557" y="3620"/>
                  <a:pt x="28557" y="3601"/>
                </a:cubicBezTo>
                <a:cubicBezTo>
                  <a:pt x="28557" y="3583"/>
                  <a:pt x="28579" y="3549"/>
                  <a:pt x="28609" y="3522"/>
                </a:cubicBezTo>
                <a:cubicBezTo>
                  <a:pt x="28619" y="3513"/>
                  <a:pt x="28629" y="3509"/>
                  <a:pt x="28637" y="3509"/>
                </a:cubicBezTo>
                <a:close/>
                <a:moveTo>
                  <a:pt x="40606" y="3433"/>
                </a:moveTo>
                <a:cubicBezTo>
                  <a:pt x="40610" y="3433"/>
                  <a:pt x="40614" y="3435"/>
                  <a:pt x="40616" y="3438"/>
                </a:cubicBezTo>
                <a:cubicBezTo>
                  <a:pt x="40653" y="3492"/>
                  <a:pt x="40579" y="3640"/>
                  <a:pt x="40515" y="3641"/>
                </a:cubicBezTo>
                <a:cubicBezTo>
                  <a:pt x="40480" y="3641"/>
                  <a:pt x="40485" y="3594"/>
                  <a:pt x="40525" y="3522"/>
                </a:cubicBezTo>
                <a:cubicBezTo>
                  <a:pt x="40554" y="3468"/>
                  <a:pt x="40588" y="3433"/>
                  <a:pt x="40606" y="3433"/>
                </a:cubicBezTo>
                <a:close/>
                <a:moveTo>
                  <a:pt x="36003" y="3464"/>
                </a:moveTo>
                <a:cubicBezTo>
                  <a:pt x="36011" y="3464"/>
                  <a:pt x="36017" y="3492"/>
                  <a:pt x="36020" y="3544"/>
                </a:cubicBezTo>
                <a:cubicBezTo>
                  <a:pt x="36024" y="3609"/>
                  <a:pt x="36016" y="3650"/>
                  <a:pt x="36003" y="3650"/>
                </a:cubicBezTo>
                <a:cubicBezTo>
                  <a:pt x="36000" y="3650"/>
                  <a:pt x="35997" y="3648"/>
                  <a:pt x="35993" y="3643"/>
                </a:cubicBezTo>
                <a:cubicBezTo>
                  <a:pt x="35975" y="3616"/>
                  <a:pt x="35974" y="3549"/>
                  <a:pt x="35987" y="3498"/>
                </a:cubicBezTo>
                <a:cubicBezTo>
                  <a:pt x="35993" y="3475"/>
                  <a:pt x="35999" y="3464"/>
                  <a:pt x="36003" y="3464"/>
                </a:cubicBezTo>
                <a:close/>
                <a:moveTo>
                  <a:pt x="44230" y="3230"/>
                </a:moveTo>
                <a:cubicBezTo>
                  <a:pt x="44267" y="3230"/>
                  <a:pt x="44281" y="3345"/>
                  <a:pt x="44250" y="3482"/>
                </a:cubicBezTo>
                <a:lnTo>
                  <a:pt x="44211" y="3655"/>
                </a:lnTo>
                <a:lnTo>
                  <a:pt x="44189" y="3477"/>
                </a:lnTo>
                <a:cubicBezTo>
                  <a:pt x="44177" y="3385"/>
                  <a:pt x="44180" y="3280"/>
                  <a:pt x="44195" y="3258"/>
                </a:cubicBezTo>
                <a:cubicBezTo>
                  <a:pt x="44208" y="3239"/>
                  <a:pt x="44220" y="3230"/>
                  <a:pt x="44230" y="3230"/>
                </a:cubicBezTo>
                <a:close/>
                <a:moveTo>
                  <a:pt x="32006" y="3388"/>
                </a:moveTo>
                <a:cubicBezTo>
                  <a:pt x="32031" y="3388"/>
                  <a:pt x="32027" y="3453"/>
                  <a:pt x="31992" y="3532"/>
                </a:cubicBezTo>
                <a:cubicBezTo>
                  <a:pt x="31958" y="3615"/>
                  <a:pt x="31931" y="3655"/>
                  <a:pt x="31917" y="3655"/>
                </a:cubicBezTo>
                <a:cubicBezTo>
                  <a:pt x="31902" y="3655"/>
                  <a:pt x="31902" y="3606"/>
                  <a:pt x="31927" y="3512"/>
                </a:cubicBezTo>
                <a:cubicBezTo>
                  <a:pt x="31943" y="3446"/>
                  <a:pt x="31982" y="3389"/>
                  <a:pt x="32006" y="3388"/>
                </a:cubicBezTo>
                <a:close/>
                <a:moveTo>
                  <a:pt x="38484" y="3422"/>
                </a:moveTo>
                <a:cubicBezTo>
                  <a:pt x="38551" y="3422"/>
                  <a:pt x="38549" y="3443"/>
                  <a:pt x="38473" y="3559"/>
                </a:cubicBezTo>
                <a:cubicBezTo>
                  <a:pt x="38423" y="3636"/>
                  <a:pt x="38388" y="3674"/>
                  <a:pt x="38369" y="3674"/>
                </a:cubicBezTo>
                <a:cubicBezTo>
                  <a:pt x="38349" y="3674"/>
                  <a:pt x="38349" y="3629"/>
                  <a:pt x="38373" y="3538"/>
                </a:cubicBezTo>
                <a:cubicBezTo>
                  <a:pt x="38390" y="3473"/>
                  <a:pt x="38439" y="3422"/>
                  <a:pt x="38484" y="3422"/>
                </a:cubicBezTo>
                <a:close/>
                <a:moveTo>
                  <a:pt x="40091" y="3441"/>
                </a:moveTo>
                <a:cubicBezTo>
                  <a:pt x="40156" y="3441"/>
                  <a:pt x="40247" y="3473"/>
                  <a:pt x="40274" y="3526"/>
                </a:cubicBezTo>
                <a:cubicBezTo>
                  <a:pt x="40294" y="3567"/>
                  <a:pt x="40277" y="3616"/>
                  <a:pt x="40237" y="3637"/>
                </a:cubicBezTo>
                <a:cubicBezTo>
                  <a:pt x="40185" y="3664"/>
                  <a:pt x="40099" y="3677"/>
                  <a:pt x="40020" y="3677"/>
                </a:cubicBezTo>
                <a:cubicBezTo>
                  <a:pt x="39925" y="3677"/>
                  <a:pt x="39840" y="3658"/>
                  <a:pt x="39839" y="3623"/>
                </a:cubicBezTo>
                <a:cubicBezTo>
                  <a:pt x="39839" y="3591"/>
                  <a:pt x="39885" y="3565"/>
                  <a:pt x="39946" y="3565"/>
                </a:cubicBezTo>
                <a:cubicBezTo>
                  <a:pt x="40006" y="3564"/>
                  <a:pt x="40042" y="3535"/>
                  <a:pt x="40025" y="3500"/>
                </a:cubicBezTo>
                <a:cubicBezTo>
                  <a:pt x="40007" y="3459"/>
                  <a:pt x="40042" y="3441"/>
                  <a:pt x="40091" y="3441"/>
                </a:cubicBezTo>
                <a:close/>
                <a:moveTo>
                  <a:pt x="29725" y="3475"/>
                </a:moveTo>
                <a:cubicBezTo>
                  <a:pt x="29730" y="3475"/>
                  <a:pt x="29715" y="3505"/>
                  <a:pt x="29681" y="3568"/>
                </a:cubicBezTo>
                <a:cubicBezTo>
                  <a:pt x="29632" y="3659"/>
                  <a:pt x="29597" y="3706"/>
                  <a:pt x="29579" y="3706"/>
                </a:cubicBezTo>
                <a:cubicBezTo>
                  <a:pt x="29571" y="3706"/>
                  <a:pt x="29567" y="3697"/>
                  <a:pt x="29567" y="3677"/>
                </a:cubicBezTo>
                <a:cubicBezTo>
                  <a:pt x="29567" y="3662"/>
                  <a:pt x="29609" y="3601"/>
                  <a:pt x="29658" y="3543"/>
                </a:cubicBezTo>
                <a:cubicBezTo>
                  <a:pt x="29698" y="3498"/>
                  <a:pt x="29720" y="3475"/>
                  <a:pt x="29725" y="3475"/>
                </a:cubicBezTo>
                <a:close/>
                <a:moveTo>
                  <a:pt x="78144" y="3486"/>
                </a:moveTo>
                <a:cubicBezTo>
                  <a:pt x="78153" y="3486"/>
                  <a:pt x="78174" y="3537"/>
                  <a:pt x="78192" y="3601"/>
                </a:cubicBezTo>
                <a:cubicBezTo>
                  <a:pt x="78211" y="3674"/>
                  <a:pt x="78195" y="3717"/>
                  <a:pt x="78147" y="3717"/>
                </a:cubicBezTo>
                <a:cubicBezTo>
                  <a:pt x="78101" y="3717"/>
                  <a:pt x="78083" y="3674"/>
                  <a:pt x="78101" y="3603"/>
                </a:cubicBezTo>
                <a:cubicBezTo>
                  <a:pt x="78117" y="3537"/>
                  <a:pt x="78135" y="3486"/>
                  <a:pt x="78144" y="3486"/>
                </a:cubicBezTo>
                <a:close/>
                <a:moveTo>
                  <a:pt x="49876" y="3532"/>
                </a:moveTo>
                <a:cubicBezTo>
                  <a:pt x="49883" y="3532"/>
                  <a:pt x="49889" y="3560"/>
                  <a:pt x="49892" y="3613"/>
                </a:cubicBezTo>
                <a:cubicBezTo>
                  <a:pt x="49896" y="3677"/>
                  <a:pt x="49889" y="3719"/>
                  <a:pt x="49876" y="3719"/>
                </a:cubicBezTo>
                <a:cubicBezTo>
                  <a:pt x="49872" y="3719"/>
                  <a:pt x="49869" y="3716"/>
                  <a:pt x="49865" y="3712"/>
                </a:cubicBezTo>
                <a:cubicBezTo>
                  <a:pt x="49847" y="3685"/>
                  <a:pt x="49844" y="3617"/>
                  <a:pt x="49859" y="3567"/>
                </a:cubicBezTo>
                <a:cubicBezTo>
                  <a:pt x="49865" y="3544"/>
                  <a:pt x="49871" y="3532"/>
                  <a:pt x="49876" y="3532"/>
                </a:cubicBezTo>
                <a:close/>
                <a:moveTo>
                  <a:pt x="55533" y="2596"/>
                </a:moveTo>
                <a:cubicBezTo>
                  <a:pt x="55568" y="2596"/>
                  <a:pt x="55601" y="2669"/>
                  <a:pt x="55603" y="2791"/>
                </a:cubicBezTo>
                <a:cubicBezTo>
                  <a:pt x="55605" y="2877"/>
                  <a:pt x="55630" y="2941"/>
                  <a:pt x="55663" y="2941"/>
                </a:cubicBezTo>
                <a:cubicBezTo>
                  <a:pt x="55697" y="2941"/>
                  <a:pt x="55709" y="2989"/>
                  <a:pt x="55693" y="3053"/>
                </a:cubicBezTo>
                <a:cubicBezTo>
                  <a:pt x="55676" y="3119"/>
                  <a:pt x="55682" y="3165"/>
                  <a:pt x="55709" y="3165"/>
                </a:cubicBezTo>
                <a:cubicBezTo>
                  <a:pt x="55773" y="3165"/>
                  <a:pt x="55820" y="3440"/>
                  <a:pt x="55788" y="3628"/>
                </a:cubicBezTo>
                <a:cubicBezTo>
                  <a:pt x="55777" y="3697"/>
                  <a:pt x="55757" y="3728"/>
                  <a:pt x="55737" y="3728"/>
                </a:cubicBezTo>
                <a:cubicBezTo>
                  <a:pt x="55701" y="3728"/>
                  <a:pt x="55662" y="3635"/>
                  <a:pt x="55652" y="3485"/>
                </a:cubicBezTo>
                <a:cubicBezTo>
                  <a:pt x="55645" y="3391"/>
                  <a:pt x="55627" y="3318"/>
                  <a:pt x="55611" y="3318"/>
                </a:cubicBezTo>
                <a:cubicBezTo>
                  <a:pt x="55552" y="3318"/>
                  <a:pt x="55442" y="2806"/>
                  <a:pt x="55475" y="2683"/>
                </a:cubicBezTo>
                <a:cubicBezTo>
                  <a:pt x="55490" y="2623"/>
                  <a:pt x="55512" y="2596"/>
                  <a:pt x="55533" y="2596"/>
                </a:cubicBezTo>
                <a:close/>
                <a:moveTo>
                  <a:pt x="25144" y="3582"/>
                </a:moveTo>
                <a:cubicBezTo>
                  <a:pt x="25186" y="3582"/>
                  <a:pt x="25222" y="3614"/>
                  <a:pt x="25225" y="3656"/>
                </a:cubicBezTo>
                <a:cubicBezTo>
                  <a:pt x="25225" y="3700"/>
                  <a:pt x="25204" y="3732"/>
                  <a:pt x="25176" y="3732"/>
                </a:cubicBezTo>
                <a:cubicBezTo>
                  <a:pt x="25147" y="3732"/>
                  <a:pt x="25111" y="3700"/>
                  <a:pt x="25092" y="3656"/>
                </a:cubicBezTo>
                <a:lnTo>
                  <a:pt x="25092" y="3658"/>
                </a:lnTo>
                <a:cubicBezTo>
                  <a:pt x="25073" y="3616"/>
                  <a:pt x="25095" y="3582"/>
                  <a:pt x="25141" y="3582"/>
                </a:cubicBezTo>
                <a:cubicBezTo>
                  <a:pt x="25142" y="3582"/>
                  <a:pt x="25143" y="3582"/>
                  <a:pt x="25144" y="3582"/>
                </a:cubicBezTo>
                <a:close/>
                <a:moveTo>
                  <a:pt x="28935" y="3558"/>
                </a:moveTo>
                <a:cubicBezTo>
                  <a:pt x="28963" y="3558"/>
                  <a:pt x="28954" y="3609"/>
                  <a:pt x="28917" y="3667"/>
                </a:cubicBezTo>
                <a:cubicBezTo>
                  <a:pt x="28884" y="3718"/>
                  <a:pt x="28857" y="3743"/>
                  <a:pt x="28841" y="3743"/>
                </a:cubicBezTo>
                <a:cubicBezTo>
                  <a:pt x="28823" y="3743"/>
                  <a:pt x="28822" y="3706"/>
                  <a:pt x="28850" y="3638"/>
                </a:cubicBezTo>
                <a:lnTo>
                  <a:pt x="28851" y="3638"/>
                </a:lnTo>
                <a:cubicBezTo>
                  <a:pt x="28869" y="3595"/>
                  <a:pt x="28906" y="3558"/>
                  <a:pt x="28935" y="3558"/>
                </a:cubicBezTo>
                <a:close/>
                <a:moveTo>
                  <a:pt x="46368" y="3556"/>
                </a:moveTo>
                <a:cubicBezTo>
                  <a:pt x="46384" y="3556"/>
                  <a:pt x="46409" y="3596"/>
                  <a:pt x="46426" y="3655"/>
                </a:cubicBezTo>
                <a:cubicBezTo>
                  <a:pt x="46444" y="3717"/>
                  <a:pt x="46449" y="3747"/>
                  <a:pt x="46441" y="3747"/>
                </a:cubicBezTo>
                <a:cubicBezTo>
                  <a:pt x="46435" y="3747"/>
                  <a:pt x="46421" y="3731"/>
                  <a:pt x="46399" y="3700"/>
                </a:cubicBezTo>
                <a:cubicBezTo>
                  <a:pt x="46363" y="3649"/>
                  <a:pt x="46345" y="3585"/>
                  <a:pt x="46358" y="3562"/>
                </a:cubicBezTo>
                <a:cubicBezTo>
                  <a:pt x="46361" y="3558"/>
                  <a:pt x="46364" y="3556"/>
                  <a:pt x="46368" y="3556"/>
                </a:cubicBezTo>
                <a:close/>
                <a:moveTo>
                  <a:pt x="30700" y="3499"/>
                </a:moveTo>
                <a:cubicBezTo>
                  <a:pt x="30739" y="3499"/>
                  <a:pt x="30781" y="3548"/>
                  <a:pt x="30781" y="3619"/>
                </a:cubicBezTo>
                <a:cubicBezTo>
                  <a:pt x="30781" y="3646"/>
                  <a:pt x="30767" y="3662"/>
                  <a:pt x="30745" y="3662"/>
                </a:cubicBezTo>
                <a:cubicBezTo>
                  <a:pt x="30733" y="3662"/>
                  <a:pt x="30719" y="3658"/>
                  <a:pt x="30703" y="3649"/>
                </a:cubicBezTo>
                <a:cubicBezTo>
                  <a:pt x="30690" y="3642"/>
                  <a:pt x="30679" y="3639"/>
                  <a:pt x="30669" y="3639"/>
                </a:cubicBezTo>
                <a:cubicBezTo>
                  <a:pt x="30642" y="3639"/>
                  <a:pt x="30625" y="3663"/>
                  <a:pt x="30625" y="3704"/>
                </a:cubicBezTo>
                <a:cubicBezTo>
                  <a:pt x="30625" y="3735"/>
                  <a:pt x="30619" y="3751"/>
                  <a:pt x="30609" y="3751"/>
                </a:cubicBezTo>
                <a:cubicBezTo>
                  <a:pt x="30602" y="3751"/>
                  <a:pt x="30594" y="3744"/>
                  <a:pt x="30585" y="3729"/>
                </a:cubicBezTo>
                <a:cubicBezTo>
                  <a:pt x="30558" y="3682"/>
                  <a:pt x="30525" y="3637"/>
                  <a:pt x="30491" y="3595"/>
                </a:cubicBezTo>
                <a:lnTo>
                  <a:pt x="30491" y="3597"/>
                </a:lnTo>
                <a:cubicBezTo>
                  <a:pt x="30470" y="3573"/>
                  <a:pt x="30468" y="3561"/>
                  <a:pt x="30483" y="3561"/>
                </a:cubicBezTo>
                <a:cubicBezTo>
                  <a:pt x="30492" y="3561"/>
                  <a:pt x="30507" y="3565"/>
                  <a:pt x="30528" y="3574"/>
                </a:cubicBezTo>
                <a:cubicBezTo>
                  <a:pt x="30544" y="3581"/>
                  <a:pt x="30561" y="3584"/>
                  <a:pt x="30576" y="3584"/>
                </a:cubicBezTo>
                <a:cubicBezTo>
                  <a:pt x="30609" y="3584"/>
                  <a:pt x="30638" y="3569"/>
                  <a:pt x="30649" y="3541"/>
                </a:cubicBezTo>
                <a:cubicBezTo>
                  <a:pt x="30661" y="3512"/>
                  <a:pt x="30680" y="3499"/>
                  <a:pt x="30700" y="3499"/>
                </a:cubicBezTo>
                <a:close/>
                <a:moveTo>
                  <a:pt x="48777" y="3523"/>
                </a:moveTo>
                <a:cubicBezTo>
                  <a:pt x="48794" y="3523"/>
                  <a:pt x="48814" y="3531"/>
                  <a:pt x="48831" y="3547"/>
                </a:cubicBezTo>
                <a:cubicBezTo>
                  <a:pt x="48871" y="3583"/>
                  <a:pt x="48869" y="3626"/>
                  <a:pt x="48824" y="3698"/>
                </a:cubicBezTo>
                <a:cubicBezTo>
                  <a:pt x="48798" y="3740"/>
                  <a:pt x="48781" y="3761"/>
                  <a:pt x="48769" y="3761"/>
                </a:cubicBezTo>
                <a:cubicBezTo>
                  <a:pt x="48756" y="3761"/>
                  <a:pt x="48749" y="3736"/>
                  <a:pt x="48740" y="3688"/>
                </a:cubicBezTo>
                <a:cubicBezTo>
                  <a:pt x="48728" y="3623"/>
                  <a:pt x="48733" y="3559"/>
                  <a:pt x="48748" y="3537"/>
                </a:cubicBezTo>
                <a:cubicBezTo>
                  <a:pt x="48754" y="3527"/>
                  <a:pt x="48765" y="3523"/>
                  <a:pt x="48777" y="3523"/>
                </a:cubicBezTo>
                <a:close/>
                <a:moveTo>
                  <a:pt x="32097" y="3573"/>
                </a:moveTo>
                <a:cubicBezTo>
                  <a:pt x="32107" y="3573"/>
                  <a:pt x="32119" y="3576"/>
                  <a:pt x="32133" y="3583"/>
                </a:cubicBezTo>
                <a:cubicBezTo>
                  <a:pt x="32177" y="3607"/>
                  <a:pt x="32215" y="3656"/>
                  <a:pt x="32215" y="3695"/>
                </a:cubicBezTo>
                <a:cubicBezTo>
                  <a:pt x="32215" y="3734"/>
                  <a:pt x="32180" y="3764"/>
                  <a:pt x="32134" y="3764"/>
                </a:cubicBezTo>
                <a:cubicBezTo>
                  <a:pt x="32089" y="3764"/>
                  <a:pt x="32053" y="3716"/>
                  <a:pt x="32052" y="3652"/>
                </a:cubicBezTo>
                <a:cubicBezTo>
                  <a:pt x="32052" y="3600"/>
                  <a:pt x="32068" y="3573"/>
                  <a:pt x="32097" y="3573"/>
                </a:cubicBezTo>
                <a:close/>
                <a:moveTo>
                  <a:pt x="55500" y="3622"/>
                </a:moveTo>
                <a:cubicBezTo>
                  <a:pt x="55530" y="3622"/>
                  <a:pt x="55567" y="3655"/>
                  <a:pt x="55587" y="3697"/>
                </a:cubicBezTo>
                <a:cubicBezTo>
                  <a:pt x="55606" y="3740"/>
                  <a:pt x="55599" y="3773"/>
                  <a:pt x="55569" y="3773"/>
                </a:cubicBezTo>
                <a:cubicBezTo>
                  <a:pt x="55539" y="3773"/>
                  <a:pt x="55502" y="3741"/>
                  <a:pt x="55482" y="3698"/>
                </a:cubicBezTo>
                <a:cubicBezTo>
                  <a:pt x="55463" y="3655"/>
                  <a:pt x="55470" y="3622"/>
                  <a:pt x="55500" y="3622"/>
                </a:cubicBezTo>
                <a:close/>
                <a:moveTo>
                  <a:pt x="42400" y="3206"/>
                </a:moveTo>
                <a:cubicBezTo>
                  <a:pt x="42417" y="3206"/>
                  <a:pt x="42425" y="3220"/>
                  <a:pt x="42425" y="3247"/>
                </a:cubicBezTo>
                <a:cubicBezTo>
                  <a:pt x="42425" y="3292"/>
                  <a:pt x="42396" y="3326"/>
                  <a:pt x="42356" y="3326"/>
                </a:cubicBezTo>
                <a:cubicBezTo>
                  <a:pt x="42316" y="3326"/>
                  <a:pt x="42225" y="3429"/>
                  <a:pt x="42150" y="3552"/>
                </a:cubicBezTo>
                <a:cubicBezTo>
                  <a:pt x="42056" y="3709"/>
                  <a:pt x="42013" y="3774"/>
                  <a:pt x="41983" y="3774"/>
                </a:cubicBezTo>
                <a:cubicBezTo>
                  <a:pt x="41964" y="3774"/>
                  <a:pt x="41950" y="3749"/>
                  <a:pt x="41931" y="3706"/>
                </a:cubicBezTo>
                <a:cubicBezTo>
                  <a:pt x="41915" y="3667"/>
                  <a:pt x="41922" y="3644"/>
                  <a:pt x="41948" y="3644"/>
                </a:cubicBezTo>
                <a:cubicBezTo>
                  <a:pt x="41954" y="3644"/>
                  <a:pt x="41960" y="3645"/>
                  <a:pt x="41967" y="3647"/>
                </a:cubicBezTo>
                <a:cubicBezTo>
                  <a:pt x="41971" y="3649"/>
                  <a:pt x="41975" y="3649"/>
                  <a:pt x="41979" y="3649"/>
                </a:cubicBezTo>
                <a:cubicBezTo>
                  <a:pt x="42015" y="3649"/>
                  <a:pt x="42030" y="3592"/>
                  <a:pt x="42017" y="3495"/>
                </a:cubicBezTo>
                <a:cubicBezTo>
                  <a:pt x="42003" y="3367"/>
                  <a:pt x="42032" y="3308"/>
                  <a:pt x="42113" y="3308"/>
                </a:cubicBezTo>
                <a:cubicBezTo>
                  <a:pt x="42132" y="3308"/>
                  <a:pt x="42154" y="3311"/>
                  <a:pt x="42179" y="3318"/>
                </a:cubicBezTo>
                <a:cubicBezTo>
                  <a:pt x="42180" y="3318"/>
                  <a:pt x="42182" y="3318"/>
                  <a:pt x="42183" y="3318"/>
                </a:cubicBezTo>
                <a:cubicBezTo>
                  <a:pt x="42209" y="3318"/>
                  <a:pt x="42270" y="3288"/>
                  <a:pt x="42322" y="3247"/>
                </a:cubicBezTo>
                <a:cubicBezTo>
                  <a:pt x="42357" y="3220"/>
                  <a:pt x="42383" y="3206"/>
                  <a:pt x="42400" y="3206"/>
                </a:cubicBezTo>
                <a:close/>
                <a:moveTo>
                  <a:pt x="26046" y="3307"/>
                </a:moveTo>
                <a:cubicBezTo>
                  <a:pt x="26085" y="3307"/>
                  <a:pt x="26137" y="3330"/>
                  <a:pt x="26199" y="3376"/>
                </a:cubicBezTo>
                <a:lnTo>
                  <a:pt x="26342" y="3480"/>
                </a:lnTo>
                <a:lnTo>
                  <a:pt x="26229" y="3647"/>
                </a:lnTo>
                <a:cubicBezTo>
                  <a:pt x="26171" y="3734"/>
                  <a:pt x="26116" y="3777"/>
                  <a:pt x="26071" y="3777"/>
                </a:cubicBezTo>
                <a:cubicBezTo>
                  <a:pt x="26029" y="3777"/>
                  <a:pt x="25996" y="3739"/>
                  <a:pt x="25977" y="3662"/>
                </a:cubicBezTo>
                <a:lnTo>
                  <a:pt x="25975" y="3662"/>
                </a:lnTo>
                <a:cubicBezTo>
                  <a:pt x="25963" y="3613"/>
                  <a:pt x="25978" y="3576"/>
                  <a:pt x="26013" y="3576"/>
                </a:cubicBezTo>
                <a:cubicBezTo>
                  <a:pt x="26044" y="3576"/>
                  <a:pt x="26072" y="3610"/>
                  <a:pt x="26072" y="3647"/>
                </a:cubicBezTo>
                <a:cubicBezTo>
                  <a:pt x="26072" y="3674"/>
                  <a:pt x="26089" y="3689"/>
                  <a:pt x="26112" y="3689"/>
                </a:cubicBezTo>
                <a:cubicBezTo>
                  <a:pt x="26123" y="3689"/>
                  <a:pt x="26136" y="3686"/>
                  <a:pt x="26148" y="3679"/>
                </a:cubicBezTo>
                <a:cubicBezTo>
                  <a:pt x="26252" y="3621"/>
                  <a:pt x="26201" y="3449"/>
                  <a:pt x="26104" y="3449"/>
                </a:cubicBezTo>
                <a:cubicBezTo>
                  <a:pt x="26092" y="3449"/>
                  <a:pt x="26079" y="3452"/>
                  <a:pt x="26065" y="3458"/>
                </a:cubicBezTo>
                <a:cubicBezTo>
                  <a:pt x="26045" y="3467"/>
                  <a:pt x="26026" y="3471"/>
                  <a:pt x="26011" y="3471"/>
                </a:cubicBezTo>
                <a:cubicBezTo>
                  <a:pt x="25983" y="3471"/>
                  <a:pt x="25964" y="3457"/>
                  <a:pt x="25963" y="3431"/>
                </a:cubicBezTo>
                <a:cubicBezTo>
                  <a:pt x="25963" y="3349"/>
                  <a:pt x="25992" y="3307"/>
                  <a:pt x="26046" y="3307"/>
                </a:cubicBezTo>
                <a:close/>
                <a:moveTo>
                  <a:pt x="26794" y="3524"/>
                </a:moveTo>
                <a:cubicBezTo>
                  <a:pt x="26799" y="3524"/>
                  <a:pt x="26804" y="3526"/>
                  <a:pt x="26810" y="3531"/>
                </a:cubicBezTo>
                <a:cubicBezTo>
                  <a:pt x="26839" y="3558"/>
                  <a:pt x="26863" y="3628"/>
                  <a:pt x="26863" y="3686"/>
                </a:cubicBezTo>
                <a:cubicBezTo>
                  <a:pt x="26865" y="3744"/>
                  <a:pt x="26841" y="3795"/>
                  <a:pt x="26813" y="3795"/>
                </a:cubicBezTo>
                <a:cubicBezTo>
                  <a:pt x="26784" y="3795"/>
                  <a:pt x="26759" y="3726"/>
                  <a:pt x="26757" y="3640"/>
                </a:cubicBezTo>
                <a:cubicBezTo>
                  <a:pt x="26756" y="3569"/>
                  <a:pt x="26771" y="3524"/>
                  <a:pt x="26794" y="3524"/>
                </a:cubicBezTo>
                <a:close/>
                <a:moveTo>
                  <a:pt x="24894" y="3463"/>
                </a:moveTo>
                <a:cubicBezTo>
                  <a:pt x="24898" y="3463"/>
                  <a:pt x="24900" y="3469"/>
                  <a:pt x="24901" y="3482"/>
                </a:cubicBezTo>
                <a:cubicBezTo>
                  <a:pt x="24904" y="3528"/>
                  <a:pt x="24944" y="3622"/>
                  <a:pt x="24990" y="3686"/>
                </a:cubicBezTo>
                <a:cubicBezTo>
                  <a:pt x="25070" y="3797"/>
                  <a:pt x="25065" y="3806"/>
                  <a:pt x="24940" y="3806"/>
                </a:cubicBezTo>
                <a:cubicBezTo>
                  <a:pt x="24865" y="3806"/>
                  <a:pt x="24804" y="3782"/>
                  <a:pt x="24805" y="3749"/>
                </a:cubicBezTo>
                <a:cubicBezTo>
                  <a:pt x="24811" y="3651"/>
                  <a:pt x="24873" y="3463"/>
                  <a:pt x="24894" y="3463"/>
                </a:cubicBezTo>
                <a:close/>
                <a:moveTo>
                  <a:pt x="43483" y="3372"/>
                </a:moveTo>
                <a:cubicBezTo>
                  <a:pt x="43546" y="3372"/>
                  <a:pt x="43590" y="3386"/>
                  <a:pt x="43590" y="3409"/>
                </a:cubicBezTo>
                <a:cubicBezTo>
                  <a:pt x="43590" y="3441"/>
                  <a:pt x="43556" y="3470"/>
                  <a:pt x="43510" y="3471"/>
                </a:cubicBezTo>
                <a:cubicBezTo>
                  <a:pt x="43425" y="3471"/>
                  <a:pt x="43411" y="3631"/>
                  <a:pt x="43489" y="3738"/>
                </a:cubicBezTo>
                <a:cubicBezTo>
                  <a:pt x="43522" y="3783"/>
                  <a:pt x="43492" y="3810"/>
                  <a:pt x="43411" y="3810"/>
                </a:cubicBezTo>
                <a:cubicBezTo>
                  <a:pt x="43341" y="3810"/>
                  <a:pt x="43271" y="3771"/>
                  <a:pt x="43256" y="3722"/>
                </a:cubicBezTo>
                <a:cubicBezTo>
                  <a:pt x="43241" y="3671"/>
                  <a:pt x="43269" y="3610"/>
                  <a:pt x="43320" y="3580"/>
                </a:cubicBezTo>
                <a:cubicBezTo>
                  <a:pt x="43402" y="3534"/>
                  <a:pt x="43399" y="3523"/>
                  <a:pt x="43304" y="3471"/>
                </a:cubicBezTo>
                <a:cubicBezTo>
                  <a:pt x="43219" y="3426"/>
                  <a:pt x="43237" y="3407"/>
                  <a:pt x="43393" y="3380"/>
                </a:cubicBezTo>
                <a:cubicBezTo>
                  <a:pt x="43425" y="3375"/>
                  <a:pt x="43456" y="3372"/>
                  <a:pt x="43483" y="3372"/>
                </a:cubicBezTo>
                <a:close/>
                <a:moveTo>
                  <a:pt x="41727" y="3339"/>
                </a:moveTo>
                <a:cubicBezTo>
                  <a:pt x="41733" y="3339"/>
                  <a:pt x="41741" y="3341"/>
                  <a:pt x="41749" y="3344"/>
                </a:cubicBezTo>
                <a:cubicBezTo>
                  <a:pt x="41783" y="3359"/>
                  <a:pt x="41817" y="3488"/>
                  <a:pt x="41826" y="3632"/>
                </a:cubicBezTo>
                <a:cubicBezTo>
                  <a:pt x="41833" y="3746"/>
                  <a:pt x="41832" y="3815"/>
                  <a:pt x="41824" y="3815"/>
                </a:cubicBezTo>
                <a:cubicBezTo>
                  <a:pt x="41822" y="3815"/>
                  <a:pt x="41819" y="3809"/>
                  <a:pt x="41816" y="3798"/>
                </a:cubicBezTo>
                <a:cubicBezTo>
                  <a:pt x="41806" y="3764"/>
                  <a:pt x="41784" y="3745"/>
                  <a:pt x="41761" y="3745"/>
                </a:cubicBezTo>
                <a:cubicBezTo>
                  <a:pt x="41749" y="3745"/>
                  <a:pt x="41737" y="3749"/>
                  <a:pt x="41726" y="3759"/>
                </a:cubicBezTo>
                <a:cubicBezTo>
                  <a:pt x="41716" y="3768"/>
                  <a:pt x="41709" y="3773"/>
                  <a:pt x="41705" y="3773"/>
                </a:cubicBezTo>
                <a:cubicBezTo>
                  <a:pt x="41694" y="3773"/>
                  <a:pt x="41705" y="3743"/>
                  <a:pt x="41734" y="3691"/>
                </a:cubicBezTo>
                <a:cubicBezTo>
                  <a:pt x="41779" y="3612"/>
                  <a:pt x="41783" y="3550"/>
                  <a:pt x="41746" y="3519"/>
                </a:cubicBezTo>
                <a:cubicBezTo>
                  <a:pt x="41679" y="3460"/>
                  <a:pt x="41673" y="3339"/>
                  <a:pt x="41727" y="3339"/>
                </a:cubicBezTo>
                <a:close/>
                <a:moveTo>
                  <a:pt x="54740" y="3575"/>
                </a:moveTo>
                <a:cubicBezTo>
                  <a:pt x="54779" y="3575"/>
                  <a:pt x="54810" y="3654"/>
                  <a:pt x="54785" y="3750"/>
                </a:cubicBezTo>
                <a:cubicBezTo>
                  <a:pt x="54774" y="3794"/>
                  <a:pt x="54759" y="3817"/>
                  <a:pt x="54741" y="3817"/>
                </a:cubicBezTo>
                <a:cubicBezTo>
                  <a:pt x="54730" y="3817"/>
                  <a:pt x="54717" y="3808"/>
                  <a:pt x="54705" y="3791"/>
                </a:cubicBezTo>
                <a:cubicBezTo>
                  <a:pt x="54675" y="3741"/>
                  <a:pt x="54669" y="3680"/>
                  <a:pt x="54690" y="3628"/>
                </a:cubicBezTo>
                <a:cubicBezTo>
                  <a:pt x="54705" y="3591"/>
                  <a:pt x="54723" y="3575"/>
                  <a:pt x="54740" y="3575"/>
                </a:cubicBezTo>
                <a:close/>
                <a:moveTo>
                  <a:pt x="60586" y="3512"/>
                </a:moveTo>
                <a:cubicBezTo>
                  <a:pt x="60619" y="3512"/>
                  <a:pt x="60642" y="3523"/>
                  <a:pt x="60643" y="3547"/>
                </a:cubicBezTo>
                <a:cubicBezTo>
                  <a:pt x="60650" y="3600"/>
                  <a:pt x="60662" y="3650"/>
                  <a:pt x="60677" y="3700"/>
                </a:cubicBezTo>
                <a:cubicBezTo>
                  <a:pt x="60699" y="3779"/>
                  <a:pt x="60681" y="3822"/>
                  <a:pt x="60625" y="3823"/>
                </a:cubicBezTo>
                <a:cubicBezTo>
                  <a:pt x="60580" y="3823"/>
                  <a:pt x="60543" y="3789"/>
                  <a:pt x="60538" y="3744"/>
                </a:cubicBezTo>
                <a:cubicBezTo>
                  <a:pt x="60538" y="3718"/>
                  <a:pt x="60529" y="3705"/>
                  <a:pt x="60512" y="3705"/>
                </a:cubicBezTo>
                <a:cubicBezTo>
                  <a:pt x="60495" y="3705"/>
                  <a:pt x="60468" y="3719"/>
                  <a:pt x="60432" y="3746"/>
                </a:cubicBezTo>
                <a:cubicBezTo>
                  <a:pt x="60400" y="3771"/>
                  <a:pt x="60375" y="3783"/>
                  <a:pt x="60357" y="3783"/>
                </a:cubicBezTo>
                <a:cubicBezTo>
                  <a:pt x="60314" y="3783"/>
                  <a:pt x="60320" y="3711"/>
                  <a:pt x="60390" y="3607"/>
                </a:cubicBezTo>
                <a:cubicBezTo>
                  <a:pt x="60429" y="3550"/>
                  <a:pt x="60525" y="3512"/>
                  <a:pt x="60586" y="3512"/>
                </a:cubicBezTo>
                <a:close/>
                <a:moveTo>
                  <a:pt x="59289" y="3733"/>
                </a:moveTo>
                <a:cubicBezTo>
                  <a:pt x="59347" y="3733"/>
                  <a:pt x="59397" y="3742"/>
                  <a:pt x="59407" y="3765"/>
                </a:cubicBezTo>
                <a:cubicBezTo>
                  <a:pt x="59423" y="3801"/>
                  <a:pt x="59352" y="3831"/>
                  <a:pt x="59246" y="3831"/>
                </a:cubicBezTo>
                <a:cubicBezTo>
                  <a:pt x="59241" y="3831"/>
                  <a:pt x="59235" y="3831"/>
                  <a:pt x="59230" y="3831"/>
                </a:cubicBezTo>
                <a:cubicBezTo>
                  <a:pt x="59133" y="3831"/>
                  <a:pt x="59058" y="3818"/>
                  <a:pt x="59056" y="3804"/>
                </a:cubicBezTo>
                <a:cubicBezTo>
                  <a:pt x="59056" y="3762"/>
                  <a:pt x="59187" y="3733"/>
                  <a:pt x="59289" y="3733"/>
                </a:cubicBezTo>
                <a:close/>
                <a:moveTo>
                  <a:pt x="69680" y="3640"/>
                </a:moveTo>
                <a:cubicBezTo>
                  <a:pt x="69686" y="3640"/>
                  <a:pt x="69693" y="3643"/>
                  <a:pt x="69701" y="3649"/>
                </a:cubicBezTo>
                <a:cubicBezTo>
                  <a:pt x="69732" y="3680"/>
                  <a:pt x="69743" y="3728"/>
                  <a:pt x="69726" y="3768"/>
                </a:cubicBezTo>
                <a:cubicBezTo>
                  <a:pt x="69707" y="3814"/>
                  <a:pt x="69690" y="3837"/>
                  <a:pt x="69677" y="3837"/>
                </a:cubicBezTo>
                <a:cubicBezTo>
                  <a:pt x="69659" y="3837"/>
                  <a:pt x="69648" y="3797"/>
                  <a:pt x="69647" y="3719"/>
                </a:cubicBezTo>
                <a:cubicBezTo>
                  <a:pt x="69647" y="3669"/>
                  <a:pt x="69660" y="3640"/>
                  <a:pt x="69680" y="3640"/>
                </a:cubicBezTo>
                <a:close/>
                <a:moveTo>
                  <a:pt x="42719" y="3700"/>
                </a:moveTo>
                <a:cubicBezTo>
                  <a:pt x="42731" y="3700"/>
                  <a:pt x="42756" y="3732"/>
                  <a:pt x="42774" y="3776"/>
                </a:cubicBezTo>
                <a:cubicBezTo>
                  <a:pt x="42793" y="3819"/>
                  <a:pt x="42783" y="3850"/>
                  <a:pt x="42753" y="3850"/>
                </a:cubicBezTo>
                <a:cubicBezTo>
                  <a:pt x="42723" y="3850"/>
                  <a:pt x="42696" y="3817"/>
                  <a:pt x="42696" y="3776"/>
                </a:cubicBezTo>
                <a:cubicBezTo>
                  <a:pt x="42696" y="3732"/>
                  <a:pt x="42705" y="3700"/>
                  <a:pt x="42719" y="3700"/>
                </a:cubicBezTo>
                <a:close/>
                <a:moveTo>
                  <a:pt x="41482" y="3707"/>
                </a:moveTo>
                <a:cubicBezTo>
                  <a:pt x="41512" y="3707"/>
                  <a:pt x="41522" y="3741"/>
                  <a:pt x="41506" y="3783"/>
                </a:cubicBezTo>
                <a:cubicBezTo>
                  <a:pt x="41488" y="3825"/>
                  <a:pt x="41464" y="3859"/>
                  <a:pt x="41450" y="3859"/>
                </a:cubicBezTo>
                <a:cubicBezTo>
                  <a:pt x="41438" y="3859"/>
                  <a:pt x="41428" y="3826"/>
                  <a:pt x="41426" y="3783"/>
                </a:cubicBezTo>
                <a:cubicBezTo>
                  <a:pt x="41426" y="3741"/>
                  <a:pt x="41452" y="3707"/>
                  <a:pt x="41482" y="3707"/>
                </a:cubicBezTo>
                <a:close/>
                <a:moveTo>
                  <a:pt x="29039" y="3710"/>
                </a:moveTo>
                <a:cubicBezTo>
                  <a:pt x="29069" y="3710"/>
                  <a:pt x="29082" y="3746"/>
                  <a:pt x="29066" y="3786"/>
                </a:cubicBezTo>
                <a:cubicBezTo>
                  <a:pt x="29047" y="3829"/>
                  <a:pt x="29023" y="3862"/>
                  <a:pt x="29009" y="3862"/>
                </a:cubicBezTo>
                <a:cubicBezTo>
                  <a:pt x="28994" y="3862"/>
                  <a:pt x="28984" y="3829"/>
                  <a:pt x="28982" y="3786"/>
                </a:cubicBezTo>
                <a:lnTo>
                  <a:pt x="28984" y="3786"/>
                </a:lnTo>
                <a:cubicBezTo>
                  <a:pt x="28984" y="3747"/>
                  <a:pt x="29011" y="3710"/>
                  <a:pt x="29039" y="3710"/>
                </a:cubicBezTo>
                <a:close/>
                <a:moveTo>
                  <a:pt x="41400" y="3353"/>
                </a:moveTo>
                <a:cubicBezTo>
                  <a:pt x="41408" y="3353"/>
                  <a:pt x="41415" y="3379"/>
                  <a:pt x="41418" y="3425"/>
                </a:cubicBezTo>
                <a:cubicBezTo>
                  <a:pt x="41421" y="3500"/>
                  <a:pt x="41409" y="3533"/>
                  <a:pt x="41374" y="3533"/>
                </a:cubicBezTo>
                <a:cubicBezTo>
                  <a:pt x="41362" y="3533"/>
                  <a:pt x="41347" y="3529"/>
                  <a:pt x="41328" y="3520"/>
                </a:cubicBezTo>
                <a:cubicBezTo>
                  <a:pt x="41316" y="3515"/>
                  <a:pt x="41304" y="3512"/>
                  <a:pt x="41291" y="3512"/>
                </a:cubicBezTo>
                <a:cubicBezTo>
                  <a:pt x="41240" y="3512"/>
                  <a:pt x="41184" y="3554"/>
                  <a:pt x="41137" y="3629"/>
                </a:cubicBezTo>
                <a:cubicBezTo>
                  <a:pt x="41077" y="3727"/>
                  <a:pt x="41008" y="3788"/>
                  <a:pt x="40977" y="3788"/>
                </a:cubicBezTo>
                <a:cubicBezTo>
                  <a:pt x="40958" y="3788"/>
                  <a:pt x="40953" y="3764"/>
                  <a:pt x="40976" y="3710"/>
                </a:cubicBezTo>
                <a:cubicBezTo>
                  <a:pt x="40988" y="3684"/>
                  <a:pt x="40982" y="3669"/>
                  <a:pt x="40964" y="3669"/>
                </a:cubicBezTo>
                <a:cubicBezTo>
                  <a:pt x="40955" y="3669"/>
                  <a:pt x="40942" y="3673"/>
                  <a:pt x="40927" y="3682"/>
                </a:cubicBezTo>
                <a:cubicBezTo>
                  <a:pt x="40882" y="3706"/>
                  <a:pt x="40859" y="3756"/>
                  <a:pt x="40876" y="3794"/>
                </a:cubicBezTo>
                <a:cubicBezTo>
                  <a:pt x="40891" y="3831"/>
                  <a:pt x="40879" y="3862"/>
                  <a:pt x="40849" y="3862"/>
                </a:cubicBezTo>
                <a:cubicBezTo>
                  <a:pt x="40818" y="3862"/>
                  <a:pt x="40792" y="3783"/>
                  <a:pt x="40791" y="3682"/>
                </a:cubicBezTo>
                <a:cubicBezTo>
                  <a:pt x="40788" y="3519"/>
                  <a:pt x="40889" y="3405"/>
                  <a:pt x="40967" y="3405"/>
                </a:cubicBezTo>
                <a:cubicBezTo>
                  <a:pt x="41014" y="3405"/>
                  <a:pt x="41052" y="3446"/>
                  <a:pt x="41055" y="3543"/>
                </a:cubicBezTo>
                <a:cubicBezTo>
                  <a:pt x="41056" y="3600"/>
                  <a:pt x="41059" y="3629"/>
                  <a:pt x="41068" y="3629"/>
                </a:cubicBezTo>
                <a:cubicBezTo>
                  <a:pt x="41079" y="3629"/>
                  <a:pt x="41097" y="3596"/>
                  <a:pt x="41131" y="3528"/>
                </a:cubicBezTo>
                <a:cubicBezTo>
                  <a:pt x="41164" y="3463"/>
                  <a:pt x="41216" y="3420"/>
                  <a:pt x="41258" y="3420"/>
                </a:cubicBezTo>
                <a:cubicBezTo>
                  <a:pt x="41267" y="3420"/>
                  <a:pt x="41276" y="3422"/>
                  <a:pt x="41283" y="3426"/>
                </a:cubicBezTo>
                <a:cubicBezTo>
                  <a:pt x="41296" y="3433"/>
                  <a:pt x="41308" y="3436"/>
                  <a:pt x="41320" y="3436"/>
                </a:cubicBezTo>
                <a:cubicBezTo>
                  <a:pt x="41350" y="3436"/>
                  <a:pt x="41377" y="3416"/>
                  <a:pt x="41386" y="3379"/>
                </a:cubicBezTo>
                <a:cubicBezTo>
                  <a:pt x="41391" y="3362"/>
                  <a:pt x="41396" y="3353"/>
                  <a:pt x="41400" y="3353"/>
                </a:cubicBezTo>
                <a:close/>
                <a:moveTo>
                  <a:pt x="21927" y="3675"/>
                </a:moveTo>
                <a:cubicBezTo>
                  <a:pt x="21955" y="3675"/>
                  <a:pt x="21995" y="3715"/>
                  <a:pt x="22016" y="3789"/>
                </a:cubicBezTo>
                <a:cubicBezTo>
                  <a:pt x="22034" y="3850"/>
                  <a:pt x="22028" y="3887"/>
                  <a:pt x="22003" y="3887"/>
                </a:cubicBezTo>
                <a:cubicBezTo>
                  <a:pt x="21999" y="3887"/>
                  <a:pt x="21994" y="3886"/>
                  <a:pt x="21988" y="3883"/>
                </a:cubicBezTo>
                <a:cubicBezTo>
                  <a:pt x="21951" y="3867"/>
                  <a:pt x="21915" y="3816"/>
                  <a:pt x="21903" y="3768"/>
                </a:cubicBezTo>
                <a:cubicBezTo>
                  <a:pt x="21888" y="3705"/>
                  <a:pt x="21903" y="3675"/>
                  <a:pt x="21927" y="3675"/>
                </a:cubicBezTo>
                <a:close/>
                <a:moveTo>
                  <a:pt x="57073" y="3715"/>
                </a:moveTo>
                <a:cubicBezTo>
                  <a:pt x="57083" y="3715"/>
                  <a:pt x="57095" y="3720"/>
                  <a:pt x="57106" y="3729"/>
                </a:cubicBezTo>
                <a:cubicBezTo>
                  <a:pt x="57137" y="3758"/>
                  <a:pt x="57145" y="3806"/>
                  <a:pt x="57127" y="3844"/>
                </a:cubicBezTo>
                <a:cubicBezTo>
                  <a:pt x="57115" y="3872"/>
                  <a:pt x="57098" y="3887"/>
                  <a:pt x="57079" y="3887"/>
                </a:cubicBezTo>
                <a:cubicBezTo>
                  <a:pt x="57068" y="3887"/>
                  <a:pt x="57057" y="3883"/>
                  <a:pt x="57046" y="3874"/>
                </a:cubicBezTo>
                <a:cubicBezTo>
                  <a:pt x="57015" y="3844"/>
                  <a:pt x="57006" y="3797"/>
                  <a:pt x="57025" y="3758"/>
                </a:cubicBezTo>
                <a:cubicBezTo>
                  <a:pt x="57037" y="3730"/>
                  <a:pt x="57054" y="3715"/>
                  <a:pt x="57073" y="3715"/>
                </a:cubicBezTo>
                <a:close/>
                <a:moveTo>
                  <a:pt x="30113" y="3726"/>
                </a:moveTo>
                <a:cubicBezTo>
                  <a:pt x="30133" y="3726"/>
                  <a:pt x="30146" y="3755"/>
                  <a:pt x="30146" y="3804"/>
                </a:cubicBezTo>
                <a:cubicBezTo>
                  <a:pt x="30148" y="3883"/>
                  <a:pt x="30138" y="3923"/>
                  <a:pt x="30121" y="3923"/>
                </a:cubicBezTo>
                <a:cubicBezTo>
                  <a:pt x="30108" y="3923"/>
                  <a:pt x="30091" y="3901"/>
                  <a:pt x="30072" y="3855"/>
                </a:cubicBezTo>
                <a:cubicBezTo>
                  <a:pt x="30054" y="3814"/>
                  <a:pt x="30063" y="3767"/>
                  <a:pt x="30093" y="3735"/>
                </a:cubicBezTo>
                <a:cubicBezTo>
                  <a:pt x="30100" y="3729"/>
                  <a:pt x="30107" y="3726"/>
                  <a:pt x="30113" y="3726"/>
                </a:cubicBezTo>
                <a:close/>
                <a:moveTo>
                  <a:pt x="29590" y="3779"/>
                </a:moveTo>
                <a:cubicBezTo>
                  <a:pt x="29603" y="3779"/>
                  <a:pt x="29627" y="3811"/>
                  <a:pt x="29646" y="3855"/>
                </a:cubicBezTo>
                <a:cubicBezTo>
                  <a:pt x="29664" y="3898"/>
                  <a:pt x="29654" y="3931"/>
                  <a:pt x="29624" y="3931"/>
                </a:cubicBezTo>
                <a:cubicBezTo>
                  <a:pt x="29594" y="3931"/>
                  <a:pt x="29569" y="3897"/>
                  <a:pt x="29569" y="3855"/>
                </a:cubicBezTo>
                <a:cubicBezTo>
                  <a:pt x="29569" y="3811"/>
                  <a:pt x="29576" y="3779"/>
                  <a:pt x="29590" y="3779"/>
                </a:cubicBezTo>
                <a:close/>
                <a:moveTo>
                  <a:pt x="50294" y="3806"/>
                </a:moveTo>
                <a:cubicBezTo>
                  <a:pt x="50309" y="3806"/>
                  <a:pt x="50334" y="3838"/>
                  <a:pt x="50353" y="3880"/>
                </a:cubicBezTo>
                <a:cubicBezTo>
                  <a:pt x="50370" y="3920"/>
                  <a:pt x="50359" y="3956"/>
                  <a:pt x="50328" y="3956"/>
                </a:cubicBezTo>
                <a:cubicBezTo>
                  <a:pt x="50298" y="3956"/>
                  <a:pt x="50270" y="3920"/>
                  <a:pt x="50270" y="3882"/>
                </a:cubicBezTo>
                <a:cubicBezTo>
                  <a:pt x="50270" y="3838"/>
                  <a:pt x="50279" y="3806"/>
                  <a:pt x="50294" y="3806"/>
                </a:cubicBezTo>
                <a:close/>
                <a:moveTo>
                  <a:pt x="23646" y="3675"/>
                </a:moveTo>
                <a:cubicBezTo>
                  <a:pt x="23658" y="3675"/>
                  <a:pt x="23666" y="3678"/>
                  <a:pt x="23671" y="3685"/>
                </a:cubicBezTo>
                <a:cubicBezTo>
                  <a:pt x="23682" y="3700"/>
                  <a:pt x="23677" y="3771"/>
                  <a:pt x="23661" y="3837"/>
                </a:cubicBezTo>
                <a:cubicBezTo>
                  <a:pt x="23640" y="3918"/>
                  <a:pt x="23544" y="3966"/>
                  <a:pt x="23468" y="3966"/>
                </a:cubicBezTo>
                <a:cubicBezTo>
                  <a:pt x="23415" y="3966"/>
                  <a:pt x="23372" y="3943"/>
                  <a:pt x="23371" y="3889"/>
                </a:cubicBezTo>
                <a:cubicBezTo>
                  <a:pt x="23370" y="3819"/>
                  <a:pt x="23570" y="3675"/>
                  <a:pt x="23646" y="3675"/>
                </a:cubicBezTo>
                <a:close/>
                <a:moveTo>
                  <a:pt x="35003" y="3448"/>
                </a:moveTo>
                <a:cubicBezTo>
                  <a:pt x="35047" y="3448"/>
                  <a:pt x="35057" y="3487"/>
                  <a:pt x="35037" y="3565"/>
                </a:cubicBezTo>
                <a:cubicBezTo>
                  <a:pt x="35020" y="3631"/>
                  <a:pt x="35050" y="3732"/>
                  <a:pt x="35107" y="3797"/>
                </a:cubicBezTo>
                <a:cubicBezTo>
                  <a:pt x="35149" y="3845"/>
                  <a:pt x="35168" y="3873"/>
                  <a:pt x="35160" y="3873"/>
                </a:cubicBezTo>
                <a:cubicBezTo>
                  <a:pt x="35157" y="3873"/>
                  <a:pt x="35151" y="3870"/>
                  <a:pt x="35141" y="3862"/>
                </a:cubicBezTo>
                <a:cubicBezTo>
                  <a:pt x="35131" y="3854"/>
                  <a:pt x="35121" y="3850"/>
                  <a:pt x="35112" y="3850"/>
                </a:cubicBezTo>
                <a:cubicBezTo>
                  <a:pt x="35090" y="3850"/>
                  <a:pt x="35075" y="3876"/>
                  <a:pt x="35075" y="3923"/>
                </a:cubicBezTo>
                <a:cubicBezTo>
                  <a:pt x="35076" y="3975"/>
                  <a:pt x="35068" y="3999"/>
                  <a:pt x="35040" y="3999"/>
                </a:cubicBezTo>
                <a:cubicBezTo>
                  <a:pt x="35016" y="3999"/>
                  <a:pt x="34980" y="3983"/>
                  <a:pt x="34923" y="3953"/>
                </a:cubicBezTo>
                <a:cubicBezTo>
                  <a:pt x="34837" y="3907"/>
                  <a:pt x="34778" y="3829"/>
                  <a:pt x="34792" y="3777"/>
                </a:cubicBezTo>
                <a:lnTo>
                  <a:pt x="34792" y="3776"/>
                </a:lnTo>
                <a:cubicBezTo>
                  <a:pt x="34798" y="3738"/>
                  <a:pt x="34832" y="3713"/>
                  <a:pt x="34868" y="3713"/>
                </a:cubicBezTo>
                <a:cubicBezTo>
                  <a:pt x="34880" y="3713"/>
                  <a:pt x="34892" y="3716"/>
                  <a:pt x="34904" y="3722"/>
                </a:cubicBezTo>
                <a:cubicBezTo>
                  <a:pt x="34929" y="3733"/>
                  <a:pt x="34946" y="3739"/>
                  <a:pt x="34954" y="3739"/>
                </a:cubicBezTo>
                <a:cubicBezTo>
                  <a:pt x="34971" y="3739"/>
                  <a:pt x="34953" y="3714"/>
                  <a:pt x="34898" y="3649"/>
                </a:cubicBezTo>
                <a:cubicBezTo>
                  <a:pt x="34811" y="3547"/>
                  <a:pt x="34810" y="3534"/>
                  <a:pt x="34887" y="3491"/>
                </a:cubicBezTo>
                <a:cubicBezTo>
                  <a:pt x="34938" y="3463"/>
                  <a:pt x="34977" y="3448"/>
                  <a:pt x="35003" y="3448"/>
                </a:cubicBezTo>
                <a:close/>
                <a:moveTo>
                  <a:pt x="28080" y="3030"/>
                </a:moveTo>
                <a:cubicBezTo>
                  <a:pt x="28105" y="3030"/>
                  <a:pt x="28126" y="3079"/>
                  <a:pt x="28126" y="3144"/>
                </a:cubicBezTo>
                <a:cubicBezTo>
                  <a:pt x="28127" y="3210"/>
                  <a:pt x="28102" y="3261"/>
                  <a:pt x="28071" y="3261"/>
                </a:cubicBezTo>
                <a:cubicBezTo>
                  <a:pt x="28026" y="3261"/>
                  <a:pt x="28027" y="3286"/>
                  <a:pt x="28074" y="3365"/>
                </a:cubicBezTo>
                <a:cubicBezTo>
                  <a:pt x="28121" y="3444"/>
                  <a:pt x="28117" y="3498"/>
                  <a:pt x="28057" y="3586"/>
                </a:cubicBezTo>
                <a:cubicBezTo>
                  <a:pt x="28009" y="3661"/>
                  <a:pt x="27994" y="3752"/>
                  <a:pt x="28015" y="3838"/>
                </a:cubicBezTo>
                <a:cubicBezTo>
                  <a:pt x="28033" y="3906"/>
                  <a:pt x="28040" y="3938"/>
                  <a:pt x="28029" y="3938"/>
                </a:cubicBezTo>
                <a:cubicBezTo>
                  <a:pt x="28020" y="3938"/>
                  <a:pt x="27999" y="3916"/>
                  <a:pt x="27963" y="3876"/>
                </a:cubicBezTo>
                <a:cubicBezTo>
                  <a:pt x="27927" y="3837"/>
                  <a:pt x="27905" y="3816"/>
                  <a:pt x="27888" y="3816"/>
                </a:cubicBezTo>
                <a:cubicBezTo>
                  <a:pt x="27867" y="3816"/>
                  <a:pt x="27855" y="3848"/>
                  <a:pt x="27836" y="3917"/>
                </a:cubicBezTo>
                <a:cubicBezTo>
                  <a:pt x="27820" y="3983"/>
                  <a:pt x="27810" y="4015"/>
                  <a:pt x="27803" y="4015"/>
                </a:cubicBezTo>
                <a:cubicBezTo>
                  <a:pt x="27795" y="4015"/>
                  <a:pt x="27789" y="3983"/>
                  <a:pt x="27780" y="3920"/>
                </a:cubicBezTo>
                <a:cubicBezTo>
                  <a:pt x="27768" y="3849"/>
                  <a:pt x="27784" y="3735"/>
                  <a:pt x="27814" y="3682"/>
                </a:cubicBezTo>
                <a:lnTo>
                  <a:pt x="27814" y="3680"/>
                </a:lnTo>
                <a:cubicBezTo>
                  <a:pt x="27844" y="3626"/>
                  <a:pt x="27854" y="3522"/>
                  <a:pt x="27835" y="3456"/>
                </a:cubicBezTo>
                <a:cubicBezTo>
                  <a:pt x="27811" y="3371"/>
                  <a:pt x="27829" y="3334"/>
                  <a:pt x="27894" y="3334"/>
                </a:cubicBezTo>
                <a:cubicBezTo>
                  <a:pt x="27945" y="3334"/>
                  <a:pt x="27972" y="3310"/>
                  <a:pt x="27953" y="3283"/>
                </a:cubicBezTo>
                <a:cubicBezTo>
                  <a:pt x="27911" y="3224"/>
                  <a:pt x="28008" y="3030"/>
                  <a:pt x="28080" y="3030"/>
                </a:cubicBezTo>
                <a:close/>
                <a:moveTo>
                  <a:pt x="59794" y="3768"/>
                </a:moveTo>
                <a:cubicBezTo>
                  <a:pt x="59807" y="3768"/>
                  <a:pt x="59819" y="3770"/>
                  <a:pt x="59829" y="3776"/>
                </a:cubicBezTo>
                <a:cubicBezTo>
                  <a:pt x="59896" y="3810"/>
                  <a:pt x="59901" y="3844"/>
                  <a:pt x="59852" y="3922"/>
                </a:cubicBezTo>
                <a:cubicBezTo>
                  <a:pt x="59811" y="3984"/>
                  <a:pt x="59722" y="4023"/>
                  <a:pt x="59659" y="4023"/>
                </a:cubicBezTo>
                <a:cubicBezTo>
                  <a:pt x="59620" y="4023"/>
                  <a:pt x="59591" y="4008"/>
                  <a:pt x="59591" y="3974"/>
                </a:cubicBezTo>
                <a:cubicBezTo>
                  <a:pt x="59589" y="3879"/>
                  <a:pt x="59710" y="3768"/>
                  <a:pt x="59794" y="3768"/>
                </a:cubicBezTo>
                <a:close/>
                <a:moveTo>
                  <a:pt x="35646" y="3594"/>
                </a:moveTo>
                <a:cubicBezTo>
                  <a:pt x="35671" y="3594"/>
                  <a:pt x="35708" y="3614"/>
                  <a:pt x="35754" y="3655"/>
                </a:cubicBezTo>
                <a:cubicBezTo>
                  <a:pt x="35813" y="3707"/>
                  <a:pt x="35808" y="3749"/>
                  <a:pt x="35733" y="3879"/>
                </a:cubicBezTo>
                <a:cubicBezTo>
                  <a:pt x="35672" y="3985"/>
                  <a:pt x="35600" y="4045"/>
                  <a:pt x="35553" y="4045"/>
                </a:cubicBezTo>
                <a:cubicBezTo>
                  <a:pt x="35522" y="4045"/>
                  <a:pt x="35502" y="4020"/>
                  <a:pt x="35501" y="3967"/>
                </a:cubicBezTo>
                <a:cubicBezTo>
                  <a:pt x="35504" y="3917"/>
                  <a:pt x="35532" y="3873"/>
                  <a:pt x="35575" y="3847"/>
                </a:cubicBezTo>
                <a:cubicBezTo>
                  <a:pt x="35616" y="3826"/>
                  <a:pt x="35636" y="3756"/>
                  <a:pt x="35620" y="3698"/>
                </a:cubicBezTo>
                <a:cubicBezTo>
                  <a:pt x="35601" y="3630"/>
                  <a:pt x="35613" y="3594"/>
                  <a:pt x="35646" y="3594"/>
                </a:cubicBezTo>
                <a:close/>
                <a:moveTo>
                  <a:pt x="23063" y="3753"/>
                </a:moveTo>
                <a:cubicBezTo>
                  <a:pt x="23071" y="3753"/>
                  <a:pt x="23085" y="3761"/>
                  <a:pt x="23103" y="3776"/>
                </a:cubicBezTo>
                <a:cubicBezTo>
                  <a:pt x="23165" y="3832"/>
                  <a:pt x="23121" y="4049"/>
                  <a:pt x="23046" y="4049"/>
                </a:cubicBezTo>
                <a:cubicBezTo>
                  <a:pt x="23019" y="4049"/>
                  <a:pt x="23009" y="3992"/>
                  <a:pt x="23024" y="3926"/>
                </a:cubicBezTo>
                <a:cubicBezTo>
                  <a:pt x="23036" y="3874"/>
                  <a:pt x="23046" y="3820"/>
                  <a:pt x="23052" y="3767"/>
                </a:cubicBezTo>
                <a:cubicBezTo>
                  <a:pt x="23052" y="3758"/>
                  <a:pt x="23056" y="3753"/>
                  <a:pt x="23063" y="3753"/>
                </a:cubicBezTo>
                <a:close/>
                <a:moveTo>
                  <a:pt x="57850" y="3780"/>
                </a:moveTo>
                <a:cubicBezTo>
                  <a:pt x="57901" y="3780"/>
                  <a:pt x="57889" y="3846"/>
                  <a:pt x="57812" y="3964"/>
                </a:cubicBezTo>
                <a:cubicBezTo>
                  <a:pt x="57768" y="4029"/>
                  <a:pt x="57743" y="4061"/>
                  <a:pt x="57724" y="4061"/>
                </a:cubicBezTo>
                <a:cubicBezTo>
                  <a:pt x="57707" y="4061"/>
                  <a:pt x="57695" y="4038"/>
                  <a:pt x="57680" y="3992"/>
                </a:cubicBezTo>
                <a:cubicBezTo>
                  <a:pt x="57658" y="3925"/>
                  <a:pt x="57688" y="3850"/>
                  <a:pt x="57752" y="3817"/>
                </a:cubicBezTo>
                <a:cubicBezTo>
                  <a:pt x="57796" y="3792"/>
                  <a:pt x="57829" y="3780"/>
                  <a:pt x="57850" y="3780"/>
                </a:cubicBezTo>
                <a:close/>
                <a:moveTo>
                  <a:pt x="56943" y="3767"/>
                </a:moveTo>
                <a:cubicBezTo>
                  <a:pt x="56949" y="3767"/>
                  <a:pt x="56943" y="3799"/>
                  <a:pt x="56928" y="3859"/>
                </a:cubicBezTo>
                <a:cubicBezTo>
                  <a:pt x="56907" y="3941"/>
                  <a:pt x="56928" y="3995"/>
                  <a:pt x="56990" y="4019"/>
                </a:cubicBezTo>
                <a:cubicBezTo>
                  <a:pt x="57040" y="4038"/>
                  <a:pt x="57012" y="4058"/>
                  <a:pt x="56927" y="4062"/>
                </a:cubicBezTo>
                <a:cubicBezTo>
                  <a:pt x="56908" y="4063"/>
                  <a:pt x="56891" y="4064"/>
                  <a:pt x="56877" y="4064"/>
                </a:cubicBezTo>
                <a:cubicBezTo>
                  <a:pt x="56790" y="4064"/>
                  <a:pt x="56789" y="4040"/>
                  <a:pt x="56842" y="3940"/>
                </a:cubicBezTo>
                <a:cubicBezTo>
                  <a:pt x="56905" y="3821"/>
                  <a:pt x="56935" y="3767"/>
                  <a:pt x="56943" y="3767"/>
                </a:cubicBezTo>
                <a:close/>
                <a:moveTo>
                  <a:pt x="20411" y="3913"/>
                </a:moveTo>
                <a:cubicBezTo>
                  <a:pt x="20441" y="3913"/>
                  <a:pt x="20451" y="3947"/>
                  <a:pt x="20435" y="3989"/>
                </a:cubicBezTo>
                <a:cubicBezTo>
                  <a:pt x="20417" y="4031"/>
                  <a:pt x="20393" y="4065"/>
                  <a:pt x="20379" y="4065"/>
                </a:cubicBezTo>
                <a:cubicBezTo>
                  <a:pt x="20366" y="4065"/>
                  <a:pt x="20357" y="4032"/>
                  <a:pt x="20355" y="3989"/>
                </a:cubicBezTo>
                <a:cubicBezTo>
                  <a:pt x="20355" y="3949"/>
                  <a:pt x="20381" y="3913"/>
                  <a:pt x="20411" y="3913"/>
                </a:cubicBezTo>
                <a:close/>
                <a:moveTo>
                  <a:pt x="37241" y="3509"/>
                </a:moveTo>
                <a:cubicBezTo>
                  <a:pt x="37272" y="3509"/>
                  <a:pt x="37296" y="3573"/>
                  <a:pt x="37297" y="3661"/>
                </a:cubicBezTo>
                <a:cubicBezTo>
                  <a:pt x="37299" y="3754"/>
                  <a:pt x="37317" y="3802"/>
                  <a:pt x="37349" y="3802"/>
                </a:cubicBezTo>
                <a:cubicBezTo>
                  <a:pt x="37374" y="3802"/>
                  <a:pt x="37406" y="3774"/>
                  <a:pt x="37445" y="3717"/>
                </a:cubicBezTo>
                <a:cubicBezTo>
                  <a:pt x="37468" y="3683"/>
                  <a:pt x="37484" y="3666"/>
                  <a:pt x="37495" y="3666"/>
                </a:cubicBezTo>
                <a:cubicBezTo>
                  <a:pt x="37504" y="3666"/>
                  <a:pt x="37509" y="3681"/>
                  <a:pt x="37509" y="3710"/>
                </a:cubicBezTo>
                <a:cubicBezTo>
                  <a:pt x="37511" y="3761"/>
                  <a:pt x="37491" y="3810"/>
                  <a:pt x="37457" y="3847"/>
                </a:cubicBezTo>
                <a:cubicBezTo>
                  <a:pt x="37426" y="3876"/>
                  <a:pt x="37412" y="3938"/>
                  <a:pt x="37426" y="3988"/>
                </a:cubicBezTo>
                <a:cubicBezTo>
                  <a:pt x="37439" y="4038"/>
                  <a:pt x="37406" y="4079"/>
                  <a:pt x="37351" y="4079"/>
                </a:cubicBezTo>
                <a:cubicBezTo>
                  <a:pt x="37281" y="4079"/>
                  <a:pt x="37260" y="4043"/>
                  <a:pt x="37278" y="3949"/>
                </a:cubicBezTo>
                <a:cubicBezTo>
                  <a:pt x="37293" y="3877"/>
                  <a:pt x="37279" y="3798"/>
                  <a:pt x="37248" y="3771"/>
                </a:cubicBezTo>
                <a:cubicBezTo>
                  <a:pt x="37176" y="3710"/>
                  <a:pt x="37170" y="3509"/>
                  <a:pt x="37241" y="3509"/>
                </a:cubicBezTo>
                <a:close/>
                <a:moveTo>
                  <a:pt x="55066" y="3955"/>
                </a:moveTo>
                <a:cubicBezTo>
                  <a:pt x="55081" y="3955"/>
                  <a:pt x="55092" y="3972"/>
                  <a:pt x="55093" y="4001"/>
                </a:cubicBezTo>
                <a:cubicBezTo>
                  <a:pt x="55093" y="4044"/>
                  <a:pt x="55069" y="4080"/>
                  <a:pt x="55041" y="4082"/>
                </a:cubicBezTo>
                <a:cubicBezTo>
                  <a:pt x="55012" y="4082"/>
                  <a:pt x="54987" y="4067"/>
                  <a:pt x="54987" y="4049"/>
                </a:cubicBezTo>
                <a:cubicBezTo>
                  <a:pt x="54987" y="4031"/>
                  <a:pt x="55009" y="3997"/>
                  <a:pt x="55039" y="3968"/>
                </a:cubicBezTo>
                <a:cubicBezTo>
                  <a:pt x="55049" y="3959"/>
                  <a:pt x="55058" y="3955"/>
                  <a:pt x="55066" y="3955"/>
                </a:cubicBezTo>
                <a:close/>
                <a:moveTo>
                  <a:pt x="38146" y="3621"/>
                </a:moveTo>
                <a:cubicBezTo>
                  <a:pt x="38226" y="3621"/>
                  <a:pt x="38302" y="3738"/>
                  <a:pt x="38305" y="3885"/>
                </a:cubicBezTo>
                <a:cubicBezTo>
                  <a:pt x="38305" y="3960"/>
                  <a:pt x="38281" y="3990"/>
                  <a:pt x="38209" y="3990"/>
                </a:cubicBezTo>
                <a:cubicBezTo>
                  <a:pt x="38192" y="3990"/>
                  <a:pt x="38171" y="3988"/>
                  <a:pt x="38146" y="3985"/>
                </a:cubicBezTo>
                <a:cubicBezTo>
                  <a:pt x="38125" y="3981"/>
                  <a:pt x="38104" y="3980"/>
                  <a:pt x="38085" y="3980"/>
                </a:cubicBezTo>
                <a:cubicBezTo>
                  <a:pt x="38029" y="3980"/>
                  <a:pt x="37988" y="3994"/>
                  <a:pt x="37988" y="4017"/>
                </a:cubicBezTo>
                <a:cubicBezTo>
                  <a:pt x="37988" y="4049"/>
                  <a:pt x="37944" y="4080"/>
                  <a:pt x="37884" y="4086"/>
                </a:cubicBezTo>
                <a:cubicBezTo>
                  <a:pt x="37872" y="4087"/>
                  <a:pt x="37862" y="4088"/>
                  <a:pt x="37851" y="4088"/>
                </a:cubicBezTo>
                <a:cubicBezTo>
                  <a:pt x="37807" y="4088"/>
                  <a:pt x="37776" y="4075"/>
                  <a:pt x="37776" y="4055"/>
                </a:cubicBezTo>
                <a:cubicBezTo>
                  <a:pt x="37776" y="3989"/>
                  <a:pt x="38014" y="3683"/>
                  <a:pt x="38103" y="3632"/>
                </a:cubicBezTo>
                <a:cubicBezTo>
                  <a:pt x="38117" y="3625"/>
                  <a:pt x="38132" y="3621"/>
                  <a:pt x="38146" y="3621"/>
                </a:cubicBezTo>
                <a:close/>
                <a:moveTo>
                  <a:pt x="36055" y="3819"/>
                </a:moveTo>
                <a:cubicBezTo>
                  <a:pt x="36077" y="3819"/>
                  <a:pt x="36066" y="3873"/>
                  <a:pt x="36005" y="3973"/>
                </a:cubicBezTo>
                <a:cubicBezTo>
                  <a:pt x="35959" y="4047"/>
                  <a:pt x="35915" y="4093"/>
                  <a:pt x="35894" y="4093"/>
                </a:cubicBezTo>
                <a:cubicBezTo>
                  <a:pt x="35891" y="4093"/>
                  <a:pt x="35888" y="4092"/>
                  <a:pt x="35886" y="4089"/>
                </a:cubicBezTo>
                <a:cubicBezTo>
                  <a:pt x="35871" y="4068"/>
                  <a:pt x="35895" y="4001"/>
                  <a:pt x="35939" y="3937"/>
                </a:cubicBezTo>
                <a:cubicBezTo>
                  <a:pt x="35994" y="3856"/>
                  <a:pt x="36036" y="3819"/>
                  <a:pt x="36055" y="3819"/>
                </a:cubicBezTo>
                <a:close/>
                <a:moveTo>
                  <a:pt x="40422" y="3944"/>
                </a:moveTo>
                <a:cubicBezTo>
                  <a:pt x="40454" y="3944"/>
                  <a:pt x="40479" y="3979"/>
                  <a:pt x="40479" y="4020"/>
                </a:cubicBezTo>
                <a:cubicBezTo>
                  <a:pt x="40479" y="4062"/>
                  <a:pt x="40470" y="4097"/>
                  <a:pt x="40457" y="4097"/>
                </a:cubicBezTo>
                <a:cubicBezTo>
                  <a:pt x="40445" y="4097"/>
                  <a:pt x="40419" y="4064"/>
                  <a:pt x="40401" y="4020"/>
                </a:cubicBezTo>
                <a:cubicBezTo>
                  <a:pt x="40382" y="3980"/>
                  <a:pt x="40392" y="3944"/>
                  <a:pt x="40422" y="3944"/>
                </a:cubicBezTo>
                <a:close/>
                <a:moveTo>
                  <a:pt x="38538" y="3656"/>
                </a:moveTo>
                <a:cubicBezTo>
                  <a:pt x="38570" y="3656"/>
                  <a:pt x="38594" y="3712"/>
                  <a:pt x="38596" y="3826"/>
                </a:cubicBezTo>
                <a:cubicBezTo>
                  <a:pt x="38597" y="3916"/>
                  <a:pt x="38577" y="3978"/>
                  <a:pt x="38548" y="3978"/>
                </a:cubicBezTo>
                <a:cubicBezTo>
                  <a:pt x="38544" y="3978"/>
                  <a:pt x="38541" y="3977"/>
                  <a:pt x="38537" y="3976"/>
                </a:cubicBezTo>
                <a:cubicBezTo>
                  <a:pt x="38529" y="3971"/>
                  <a:pt x="38521" y="3969"/>
                  <a:pt x="38512" y="3969"/>
                </a:cubicBezTo>
                <a:cubicBezTo>
                  <a:pt x="38484" y="3969"/>
                  <a:pt x="38456" y="3991"/>
                  <a:pt x="38440" y="4029"/>
                </a:cubicBezTo>
                <a:cubicBezTo>
                  <a:pt x="38420" y="4079"/>
                  <a:pt x="38404" y="4100"/>
                  <a:pt x="38394" y="4100"/>
                </a:cubicBezTo>
                <a:cubicBezTo>
                  <a:pt x="38370" y="4100"/>
                  <a:pt x="38376" y="3990"/>
                  <a:pt x="38418" y="3849"/>
                </a:cubicBezTo>
                <a:cubicBezTo>
                  <a:pt x="38457" y="3721"/>
                  <a:pt x="38502" y="3656"/>
                  <a:pt x="38538" y="3656"/>
                </a:cubicBezTo>
                <a:close/>
                <a:moveTo>
                  <a:pt x="22784" y="3785"/>
                </a:moveTo>
                <a:cubicBezTo>
                  <a:pt x="22821" y="3785"/>
                  <a:pt x="22840" y="3813"/>
                  <a:pt x="22842" y="3867"/>
                </a:cubicBezTo>
                <a:cubicBezTo>
                  <a:pt x="22842" y="3915"/>
                  <a:pt x="22832" y="3939"/>
                  <a:pt x="22813" y="3939"/>
                </a:cubicBezTo>
                <a:cubicBezTo>
                  <a:pt x="22803" y="3939"/>
                  <a:pt x="22791" y="3933"/>
                  <a:pt x="22776" y="3920"/>
                </a:cubicBezTo>
                <a:cubicBezTo>
                  <a:pt x="22756" y="3903"/>
                  <a:pt x="22743" y="3894"/>
                  <a:pt x="22738" y="3894"/>
                </a:cubicBezTo>
                <a:cubicBezTo>
                  <a:pt x="22730" y="3894"/>
                  <a:pt x="22742" y="3920"/>
                  <a:pt x="22774" y="3979"/>
                </a:cubicBezTo>
                <a:cubicBezTo>
                  <a:pt x="22827" y="4073"/>
                  <a:pt x="22824" y="4095"/>
                  <a:pt x="22749" y="4102"/>
                </a:cubicBezTo>
                <a:cubicBezTo>
                  <a:pt x="22747" y="4103"/>
                  <a:pt x="22745" y="4103"/>
                  <a:pt x="22743" y="4103"/>
                </a:cubicBezTo>
                <a:cubicBezTo>
                  <a:pt x="22692" y="4103"/>
                  <a:pt x="22653" y="4049"/>
                  <a:pt x="22648" y="3973"/>
                </a:cubicBezTo>
                <a:cubicBezTo>
                  <a:pt x="22643" y="3897"/>
                  <a:pt x="22683" y="3817"/>
                  <a:pt x="22739" y="3795"/>
                </a:cubicBezTo>
                <a:cubicBezTo>
                  <a:pt x="22756" y="3788"/>
                  <a:pt x="22771" y="3785"/>
                  <a:pt x="22784" y="3785"/>
                </a:cubicBezTo>
                <a:close/>
                <a:moveTo>
                  <a:pt x="36273" y="3616"/>
                </a:moveTo>
                <a:cubicBezTo>
                  <a:pt x="36276" y="3616"/>
                  <a:pt x="36279" y="3616"/>
                  <a:pt x="36283" y="3616"/>
                </a:cubicBezTo>
                <a:cubicBezTo>
                  <a:pt x="36371" y="3623"/>
                  <a:pt x="36441" y="3759"/>
                  <a:pt x="36451" y="3940"/>
                </a:cubicBezTo>
                <a:cubicBezTo>
                  <a:pt x="36456" y="4019"/>
                  <a:pt x="36411" y="4055"/>
                  <a:pt x="36245" y="4107"/>
                </a:cubicBezTo>
                <a:cubicBezTo>
                  <a:pt x="36245" y="4107"/>
                  <a:pt x="36245" y="4107"/>
                  <a:pt x="36244" y="4107"/>
                </a:cubicBezTo>
                <a:cubicBezTo>
                  <a:pt x="36231" y="4107"/>
                  <a:pt x="36214" y="3997"/>
                  <a:pt x="36208" y="3862"/>
                </a:cubicBezTo>
                <a:lnTo>
                  <a:pt x="36206" y="3862"/>
                </a:lnTo>
                <a:cubicBezTo>
                  <a:pt x="36197" y="3676"/>
                  <a:pt x="36211" y="3616"/>
                  <a:pt x="36273" y="3616"/>
                </a:cubicBezTo>
                <a:close/>
                <a:moveTo>
                  <a:pt x="36975" y="3280"/>
                </a:moveTo>
                <a:cubicBezTo>
                  <a:pt x="37045" y="3280"/>
                  <a:pt x="37068" y="3313"/>
                  <a:pt x="37047" y="3395"/>
                </a:cubicBezTo>
                <a:cubicBezTo>
                  <a:pt x="37030" y="3459"/>
                  <a:pt x="37047" y="3510"/>
                  <a:pt x="37085" y="3510"/>
                </a:cubicBezTo>
                <a:cubicBezTo>
                  <a:pt x="37130" y="3510"/>
                  <a:pt x="37123" y="3561"/>
                  <a:pt x="37063" y="3655"/>
                </a:cubicBezTo>
                <a:cubicBezTo>
                  <a:pt x="37012" y="3735"/>
                  <a:pt x="36988" y="3838"/>
                  <a:pt x="37009" y="3886"/>
                </a:cubicBezTo>
                <a:cubicBezTo>
                  <a:pt x="37063" y="4009"/>
                  <a:pt x="36919" y="4134"/>
                  <a:pt x="36745" y="4134"/>
                </a:cubicBezTo>
                <a:cubicBezTo>
                  <a:pt x="36727" y="4134"/>
                  <a:pt x="36708" y="4132"/>
                  <a:pt x="36688" y="4129"/>
                </a:cubicBezTo>
                <a:cubicBezTo>
                  <a:pt x="36551" y="4107"/>
                  <a:pt x="36506" y="4064"/>
                  <a:pt x="36505" y="3955"/>
                </a:cubicBezTo>
                <a:cubicBezTo>
                  <a:pt x="36502" y="3780"/>
                  <a:pt x="36635" y="3473"/>
                  <a:pt x="36705" y="3473"/>
                </a:cubicBezTo>
                <a:cubicBezTo>
                  <a:pt x="36710" y="3473"/>
                  <a:pt x="36715" y="3475"/>
                  <a:pt x="36720" y="3479"/>
                </a:cubicBezTo>
                <a:cubicBezTo>
                  <a:pt x="36747" y="3503"/>
                  <a:pt x="36766" y="3565"/>
                  <a:pt x="36768" y="3631"/>
                </a:cubicBezTo>
                <a:cubicBezTo>
                  <a:pt x="36769" y="3682"/>
                  <a:pt x="36757" y="3711"/>
                  <a:pt x="36739" y="3711"/>
                </a:cubicBezTo>
                <a:cubicBezTo>
                  <a:pt x="36734" y="3711"/>
                  <a:pt x="36729" y="3709"/>
                  <a:pt x="36723" y="3704"/>
                </a:cubicBezTo>
                <a:cubicBezTo>
                  <a:pt x="36719" y="3701"/>
                  <a:pt x="36715" y="3699"/>
                  <a:pt x="36711" y="3699"/>
                </a:cubicBezTo>
                <a:cubicBezTo>
                  <a:pt x="36684" y="3699"/>
                  <a:pt x="36647" y="3764"/>
                  <a:pt x="36618" y="3853"/>
                </a:cubicBezTo>
                <a:cubicBezTo>
                  <a:pt x="36573" y="4003"/>
                  <a:pt x="36576" y="4040"/>
                  <a:pt x="36638" y="4040"/>
                </a:cubicBezTo>
                <a:cubicBezTo>
                  <a:pt x="36640" y="4040"/>
                  <a:pt x="36641" y="4040"/>
                  <a:pt x="36642" y="4040"/>
                </a:cubicBezTo>
                <a:cubicBezTo>
                  <a:pt x="36687" y="4040"/>
                  <a:pt x="36744" y="3956"/>
                  <a:pt x="36771" y="3849"/>
                </a:cubicBezTo>
                <a:cubicBezTo>
                  <a:pt x="36797" y="3740"/>
                  <a:pt x="36871" y="3628"/>
                  <a:pt x="36938" y="3591"/>
                </a:cubicBezTo>
                <a:cubicBezTo>
                  <a:pt x="37044" y="3532"/>
                  <a:pt x="37047" y="3518"/>
                  <a:pt x="36968" y="3473"/>
                </a:cubicBezTo>
                <a:cubicBezTo>
                  <a:pt x="36839" y="3398"/>
                  <a:pt x="36844" y="3280"/>
                  <a:pt x="36975" y="3280"/>
                </a:cubicBezTo>
                <a:close/>
                <a:moveTo>
                  <a:pt x="26981" y="3875"/>
                </a:moveTo>
                <a:cubicBezTo>
                  <a:pt x="27038" y="3875"/>
                  <a:pt x="27089" y="3900"/>
                  <a:pt x="27113" y="3953"/>
                </a:cubicBezTo>
                <a:cubicBezTo>
                  <a:pt x="27129" y="3991"/>
                  <a:pt x="27125" y="4010"/>
                  <a:pt x="27101" y="4010"/>
                </a:cubicBezTo>
                <a:cubicBezTo>
                  <a:pt x="27089" y="4010"/>
                  <a:pt x="27070" y="4005"/>
                  <a:pt x="27045" y="3994"/>
                </a:cubicBezTo>
                <a:cubicBezTo>
                  <a:pt x="27028" y="3986"/>
                  <a:pt x="27010" y="3982"/>
                  <a:pt x="26992" y="3982"/>
                </a:cubicBezTo>
                <a:cubicBezTo>
                  <a:pt x="26946" y="3982"/>
                  <a:pt x="26903" y="4009"/>
                  <a:pt x="26874" y="4059"/>
                </a:cubicBezTo>
                <a:cubicBezTo>
                  <a:pt x="26845" y="4110"/>
                  <a:pt x="26811" y="4140"/>
                  <a:pt x="26783" y="4140"/>
                </a:cubicBezTo>
                <a:cubicBezTo>
                  <a:pt x="26776" y="4140"/>
                  <a:pt x="26768" y="4138"/>
                  <a:pt x="26762" y="4132"/>
                </a:cubicBezTo>
                <a:cubicBezTo>
                  <a:pt x="26735" y="4110"/>
                  <a:pt x="26748" y="4043"/>
                  <a:pt x="26787" y="3983"/>
                </a:cubicBezTo>
                <a:lnTo>
                  <a:pt x="26787" y="3983"/>
                </a:lnTo>
                <a:lnTo>
                  <a:pt x="26786" y="3985"/>
                </a:lnTo>
                <a:cubicBezTo>
                  <a:pt x="26834" y="3912"/>
                  <a:pt x="26912" y="3875"/>
                  <a:pt x="26981" y="3875"/>
                </a:cubicBezTo>
                <a:close/>
                <a:moveTo>
                  <a:pt x="19717" y="3989"/>
                </a:moveTo>
                <a:cubicBezTo>
                  <a:pt x="19747" y="3989"/>
                  <a:pt x="19772" y="4023"/>
                  <a:pt x="19772" y="4065"/>
                </a:cubicBezTo>
                <a:cubicBezTo>
                  <a:pt x="19772" y="4107"/>
                  <a:pt x="19763" y="4141"/>
                  <a:pt x="19751" y="4141"/>
                </a:cubicBezTo>
                <a:cubicBezTo>
                  <a:pt x="19738" y="4141"/>
                  <a:pt x="19714" y="4108"/>
                  <a:pt x="19694" y="4065"/>
                </a:cubicBezTo>
                <a:cubicBezTo>
                  <a:pt x="19676" y="4025"/>
                  <a:pt x="19685" y="3989"/>
                  <a:pt x="19717" y="3989"/>
                </a:cubicBezTo>
                <a:close/>
                <a:moveTo>
                  <a:pt x="25671" y="3928"/>
                </a:moveTo>
                <a:cubicBezTo>
                  <a:pt x="25686" y="3928"/>
                  <a:pt x="25702" y="3931"/>
                  <a:pt x="25719" y="3937"/>
                </a:cubicBezTo>
                <a:cubicBezTo>
                  <a:pt x="25825" y="3974"/>
                  <a:pt x="25825" y="3980"/>
                  <a:pt x="25735" y="4077"/>
                </a:cubicBezTo>
                <a:cubicBezTo>
                  <a:pt x="25693" y="4123"/>
                  <a:pt x="25654" y="4144"/>
                  <a:pt x="25625" y="4144"/>
                </a:cubicBezTo>
                <a:cubicBezTo>
                  <a:pt x="25580" y="4144"/>
                  <a:pt x="25558" y="4092"/>
                  <a:pt x="25581" y="3998"/>
                </a:cubicBezTo>
                <a:cubicBezTo>
                  <a:pt x="25593" y="3953"/>
                  <a:pt x="25626" y="3928"/>
                  <a:pt x="25671" y="3928"/>
                </a:cubicBezTo>
                <a:close/>
                <a:moveTo>
                  <a:pt x="38924" y="4026"/>
                </a:moveTo>
                <a:cubicBezTo>
                  <a:pt x="38969" y="4026"/>
                  <a:pt x="38988" y="4058"/>
                  <a:pt x="38970" y="4102"/>
                </a:cubicBezTo>
                <a:cubicBezTo>
                  <a:pt x="38951" y="4146"/>
                  <a:pt x="38909" y="4176"/>
                  <a:pt x="38860" y="4179"/>
                </a:cubicBezTo>
                <a:cubicBezTo>
                  <a:pt x="38815" y="4179"/>
                  <a:pt x="38796" y="4147"/>
                  <a:pt x="38814" y="4102"/>
                </a:cubicBezTo>
                <a:cubicBezTo>
                  <a:pt x="38833" y="4058"/>
                  <a:pt x="38875" y="4028"/>
                  <a:pt x="38924" y="4026"/>
                </a:cubicBezTo>
                <a:close/>
                <a:moveTo>
                  <a:pt x="37699" y="3489"/>
                </a:moveTo>
                <a:cubicBezTo>
                  <a:pt x="37711" y="3489"/>
                  <a:pt x="37721" y="3500"/>
                  <a:pt x="37730" y="3520"/>
                </a:cubicBezTo>
                <a:cubicBezTo>
                  <a:pt x="37781" y="3633"/>
                  <a:pt x="37784" y="3696"/>
                  <a:pt x="37743" y="3696"/>
                </a:cubicBezTo>
                <a:cubicBezTo>
                  <a:pt x="37731" y="3696"/>
                  <a:pt x="37715" y="3691"/>
                  <a:pt x="37696" y="3680"/>
                </a:cubicBezTo>
                <a:cubicBezTo>
                  <a:pt x="37682" y="3673"/>
                  <a:pt x="37670" y="3670"/>
                  <a:pt x="37659" y="3670"/>
                </a:cubicBezTo>
                <a:cubicBezTo>
                  <a:pt x="37633" y="3670"/>
                  <a:pt x="37616" y="3689"/>
                  <a:pt x="37617" y="3723"/>
                </a:cubicBezTo>
                <a:cubicBezTo>
                  <a:pt x="37617" y="3773"/>
                  <a:pt x="37638" y="3810"/>
                  <a:pt x="37666" y="3810"/>
                </a:cubicBezTo>
                <a:cubicBezTo>
                  <a:pt x="37693" y="3810"/>
                  <a:pt x="37711" y="3897"/>
                  <a:pt x="37708" y="3998"/>
                </a:cubicBezTo>
                <a:cubicBezTo>
                  <a:pt x="37705" y="4120"/>
                  <a:pt x="37694" y="4180"/>
                  <a:pt x="37672" y="4180"/>
                </a:cubicBezTo>
                <a:cubicBezTo>
                  <a:pt x="37652" y="4180"/>
                  <a:pt x="37622" y="4131"/>
                  <a:pt x="37579" y="4035"/>
                </a:cubicBezTo>
                <a:lnTo>
                  <a:pt x="37579" y="4034"/>
                </a:lnTo>
                <a:cubicBezTo>
                  <a:pt x="37518" y="3901"/>
                  <a:pt x="37521" y="3840"/>
                  <a:pt x="37597" y="3650"/>
                </a:cubicBezTo>
                <a:cubicBezTo>
                  <a:pt x="37642" y="3541"/>
                  <a:pt x="37674" y="3489"/>
                  <a:pt x="37699" y="3489"/>
                </a:cubicBezTo>
                <a:close/>
                <a:moveTo>
                  <a:pt x="31185" y="3811"/>
                </a:moveTo>
                <a:cubicBezTo>
                  <a:pt x="31209" y="3811"/>
                  <a:pt x="31237" y="3825"/>
                  <a:pt x="31269" y="3853"/>
                </a:cubicBezTo>
                <a:cubicBezTo>
                  <a:pt x="31336" y="3911"/>
                  <a:pt x="31336" y="3920"/>
                  <a:pt x="31270" y="3922"/>
                </a:cubicBezTo>
                <a:cubicBezTo>
                  <a:pt x="31191" y="3923"/>
                  <a:pt x="31236" y="4026"/>
                  <a:pt x="31322" y="4043"/>
                </a:cubicBezTo>
                <a:cubicBezTo>
                  <a:pt x="31424" y="4062"/>
                  <a:pt x="31431" y="4071"/>
                  <a:pt x="31403" y="4137"/>
                </a:cubicBezTo>
                <a:cubicBezTo>
                  <a:pt x="31389" y="4171"/>
                  <a:pt x="31358" y="4186"/>
                  <a:pt x="31321" y="4186"/>
                </a:cubicBezTo>
                <a:cubicBezTo>
                  <a:pt x="31231" y="4186"/>
                  <a:pt x="31105" y="4097"/>
                  <a:pt x="31104" y="3994"/>
                </a:cubicBezTo>
                <a:cubicBezTo>
                  <a:pt x="31102" y="3875"/>
                  <a:pt x="31133" y="3811"/>
                  <a:pt x="31185" y="3811"/>
                </a:cubicBezTo>
                <a:close/>
                <a:moveTo>
                  <a:pt x="31557" y="4020"/>
                </a:moveTo>
                <a:cubicBezTo>
                  <a:pt x="31567" y="4020"/>
                  <a:pt x="31578" y="4024"/>
                  <a:pt x="31589" y="4034"/>
                </a:cubicBezTo>
                <a:cubicBezTo>
                  <a:pt x="31621" y="4064"/>
                  <a:pt x="31630" y="4110"/>
                  <a:pt x="31610" y="4150"/>
                </a:cubicBezTo>
                <a:cubicBezTo>
                  <a:pt x="31599" y="4178"/>
                  <a:pt x="31582" y="4193"/>
                  <a:pt x="31563" y="4193"/>
                </a:cubicBezTo>
                <a:cubicBezTo>
                  <a:pt x="31552" y="4193"/>
                  <a:pt x="31541" y="4188"/>
                  <a:pt x="31530" y="4179"/>
                </a:cubicBezTo>
                <a:cubicBezTo>
                  <a:pt x="31498" y="4149"/>
                  <a:pt x="31491" y="4102"/>
                  <a:pt x="31509" y="4064"/>
                </a:cubicBezTo>
                <a:cubicBezTo>
                  <a:pt x="31520" y="4036"/>
                  <a:pt x="31538" y="4020"/>
                  <a:pt x="31557" y="4020"/>
                </a:cubicBezTo>
                <a:close/>
                <a:moveTo>
                  <a:pt x="20643" y="4015"/>
                </a:moveTo>
                <a:cubicBezTo>
                  <a:pt x="20659" y="4015"/>
                  <a:pt x="20683" y="4056"/>
                  <a:pt x="20700" y="4114"/>
                </a:cubicBezTo>
                <a:cubicBezTo>
                  <a:pt x="20718" y="4177"/>
                  <a:pt x="20724" y="4206"/>
                  <a:pt x="20716" y="4206"/>
                </a:cubicBezTo>
                <a:cubicBezTo>
                  <a:pt x="20710" y="4206"/>
                  <a:pt x="20696" y="4190"/>
                  <a:pt x="20673" y="4158"/>
                </a:cubicBezTo>
                <a:cubicBezTo>
                  <a:pt x="20637" y="4108"/>
                  <a:pt x="20620" y="4044"/>
                  <a:pt x="20633" y="4020"/>
                </a:cubicBezTo>
                <a:lnTo>
                  <a:pt x="20633" y="4020"/>
                </a:lnTo>
                <a:lnTo>
                  <a:pt x="20633" y="4022"/>
                </a:lnTo>
                <a:cubicBezTo>
                  <a:pt x="20636" y="4018"/>
                  <a:pt x="20639" y="4015"/>
                  <a:pt x="20643" y="4015"/>
                </a:cubicBezTo>
                <a:close/>
                <a:moveTo>
                  <a:pt x="30695" y="4004"/>
                </a:moveTo>
                <a:cubicBezTo>
                  <a:pt x="30746" y="4004"/>
                  <a:pt x="30787" y="4053"/>
                  <a:pt x="30788" y="4116"/>
                </a:cubicBezTo>
                <a:cubicBezTo>
                  <a:pt x="30791" y="4176"/>
                  <a:pt x="30753" y="4221"/>
                  <a:pt x="30705" y="4221"/>
                </a:cubicBezTo>
                <a:cubicBezTo>
                  <a:pt x="30703" y="4221"/>
                  <a:pt x="30701" y="4221"/>
                  <a:pt x="30698" y="4220"/>
                </a:cubicBezTo>
                <a:cubicBezTo>
                  <a:pt x="30633" y="4216"/>
                  <a:pt x="30628" y="4202"/>
                  <a:pt x="30678" y="4174"/>
                </a:cubicBezTo>
                <a:cubicBezTo>
                  <a:pt x="30739" y="4140"/>
                  <a:pt x="30739" y="4123"/>
                  <a:pt x="30676" y="4068"/>
                </a:cubicBezTo>
                <a:cubicBezTo>
                  <a:pt x="30621" y="4019"/>
                  <a:pt x="30625" y="4004"/>
                  <a:pt x="30695" y="4004"/>
                </a:cubicBezTo>
                <a:close/>
                <a:moveTo>
                  <a:pt x="34369" y="3750"/>
                </a:moveTo>
                <a:cubicBezTo>
                  <a:pt x="34459" y="3750"/>
                  <a:pt x="34528" y="3923"/>
                  <a:pt x="34453" y="3961"/>
                </a:cubicBezTo>
                <a:cubicBezTo>
                  <a:pt x="34390" y="3991"/>
                  <a:pt x="34368" y="4124"/>
                  <a:pt x="34421" y="4124"/>
                </a:cubicBezTo>
                <a:cubicBezTo>
                  <a:pt x="34424" y="4124"/>
                  <a:pt x="34426" y="4124"/>
                  <a:pt x="34429" y="4123"/>
                </a:cubicBezTo>
                <a:cubicBezTo>
                  <a:pt x="34451" y="4118"/>
                  <a:pt x="34470" y="4116"/>
                  <a:pt x="34486" y="4116"/>
                </a:cubicBezTo>
                <a:cubicBezTo>
                  <a:pt x="34545" y="4116"/>
                  <a:pt x="34556" y="4152"/>
                  <a:pt x="34501" y="4202"/>
                </a:cubicBezTo>
                <a:cubicBezTo>
                  <a:pt x="34478" y="4223"/>
                  <a:pt x="34455" y="4233"/>
                  <a:pt x="34434" y="4233"/>
                </a:cubicBezTo>
                <a:cubicBezTo>
                  <a:pt x="34355" y="4233"/>
                  <a:pt x="34289" y="4106"/>
                  <a:pt x="34296" y="3931"/>
                </a:cubicBezTo>
                <a:cubicBezTo>
                  <a:pt x="34299" y="3829"/>
                  <a:pt x="34332" y="3750"/>
                  <a:pt x="34369" y="3750"/>
                </a:cubicBezTo>
                <a:close/>
                <a:moveTo>
                  <a:pt x="23982" y="3451"/>
                </a:moveTo>
                <a:cubicBezTo>
                  <a:pt x="23997" y="3451"/>
                  <a:pt x="24003" y="3488"/>
                  <a:pt x="24004" y="3567"/>
                </a:cubicBezTo>
                <a:cubicBezTo>
                  <a:pt x="24006" y="3697"/>
                  <a:pt x="24040" y="3775"/>
                  <a:pt x="24076" y="3775"/>
                </a:cubicBezTo>
                <a:cubicBezTo>
                  <a:pt x="24098" y="3775"/>
                  <a:pt x="24120" y="3746"/>
                  <a:pt x="24137" y="3682"/>
                </a:cubicBezTo>
                <a:cubicBezTo>
                  <a:pt x="24152" y="3624"/>
                  <a:pt x="24163" y="3596"/>
                  <a:pt x="24176" y="3596"/>
                </a:cubicBezTo>
                <a:cubicBezTo>
                  <a:pt x="24188" y="3596"/>
                  <a:pt x="24202" y="3619"/>
                  <a:pt x="24222" y="3662"/>
                </a:cubicBezTo>
                <a:cubicBezTo>
                  <a:pt x="24243" y="3708"/>
                  <a:pt x="24256" y="3732"/>
                  <a:pt x="24263" y="3732"/>
                </a:cubicBezTo>
                <a:cubicBezTo>
                  <a:pt x="24272" y="3732"/>
                  <a:pt x="24273" y="3702"/>
                  <a:pt x="24273" y="3641"/>
                </a:cubicBezTo>
                <a:cubicBezTo>
                  <a:pt x="24271" y="3568"/>
                  <a:pt x="24297" y="3507"/>
                  <a:pt x="24325" y="3507"/>
                </a:cubicBezTo>
                <a:cubicBezTo>
                  <a:pt x="24355" y="3507"/>
                  <a:pt x="24370" y="3534"/>
                  <a:pt x="24356" y="3568"/>
                </a:cubicBezTo>
                <a:cubicBezTo>
                  <a:pt x="24343" y="3601"/>
                  <a:pt x="24352" y="3673"/>
                  <a:pt x="24377" y="3731"/>
                </a:cubicBezTo>
                <a:cubicBezTo>
                  <a:pt x="24419" y="3825"/>
                  <a:pt x="24264" y="4239"/>
                  <a:pt x="24198" y="4239"/>
                </a:cubicBezTo>
                <a:cubicBezTo>
                  <a:pt x="24193" y="4239"/>
                  <a:pt x="24189" y="4236"/>
                  <a:pt x="24185" y="4231"/>
                </a:cubicBezTo>
                <a:cubicBezTo>
                  <a:pt x="24171" y="4211"/>
                  <a:pt x="24188" y="4144"/>
                  <a:pt x="24220" y="4086"/>
                </a:cubicBezTo>
                <a:lnTo>
                  <a:pt x="24219" y="4086"/>
                </a:lnTo>
                <a:cubicBezTo>
                  <a:pt x="24281" y="3976"/>
                  <a:pt x="24257" y="3923"/>
                  <a:pt x="24141" y="3923"/>
                </a:cubicBezTo>
                <a:cubicBezTo>
                  <a:pt x="24121" y="3923"/>
                  <a:pt x="24099" y="3925"/>
                  <a:pt x="24074" y="3928"/>
                </a:cubicBezTo>
                <a:cubicBezTo>
                  <a:pt x="24065" y="3929"/>
                  <a:pt x="24057" y="3929"/>
                  <a:pt x="24049" y="3929"/>
                </a:cubicBezTo>
                <a:cubicBezTo>
                  <a:pt x="23990" y="3929"/>
                  <a:pt x="23964" y="3900"/>
                  <a:pt x="23977" y="3849"/>
                </a:cubicBezTo>
                <a:cubicBezTo>
                  <a:pt x="23988" y="3788"/>
                  <a:pt x="23974" y="3723"/>
                  <a:pt x="23940" y="3671"/>
                </a:cubicBezTo>
                <a:cubicBezTo>
                  <a:pt x="23892" y="3609"/>
                  <a:pt x="23892" y="3567"/>
                  <a:pt x="23940" y="3495"/>
                </a:cubicBezTo>
                <a:cubicBezTo>
                  <a:pt x="23959" y="3466"/>
                  <a:pt x="23972" y="3451"/>
                  <a:pt x="23982" y="3451"/>
                </a:cubicBezTo>
                <a:close/>
                <a:moveTo>
                  <a:pt x="33462" y="3835"/>
                </a:moveTo>
                <a:cubicBezTo>
                  <a:pt x="33604" y="3835"/>
                  <a:pt x="33647" y="3952"/>
                  <a:pt x="33568" y="4116"/>
                </a:cubicBezTo>
                <a:cubicBezTo>
                  <a:pt x="33516" y="4224"/>
                  <a:pt x="33429" y="4288"/>
                  <a:pt x="33356" y="4288"/>
                </a:cubicBezTo>
                <a:cubicBezTo>
                  <a:pt x="33321" y="4288"/>
                  <a:pt x="33289" y="4273"/>
                  <a:pt x="33267" y="4241"/>
                </a:cubicBezTo>
                <a:cubicBezTo>
                  <a:pt x="33247" y="4216"/>
                  <a:pt x="33247" y="4150"/>
                  <a:pt x="33264" y="4086"/>
                </a:cubicBezTo>
                <a:cubicBezTo>
                  <a:pt x="33276" y="4039"/>
                  <a:pt x="33286" y="4016"/>
                  <a:pt x="33297" y="4016"/>
                </a:cubicBezTo>
                <a:cubicBezTo>
                  <a:pt x="33307" y="4016"/>
                  <a:pt x="33319" y="4033"/>
                  <a:pt x="33334" y="4067"/>
                </a:cubicBezTo>
                <a:cubicBezTo>
                  <a:pt x="33351" y="4104"/>
                  <a:pt x="33364" y="4123"/>
                  <a:pt x="33382" y="4123"/>
                </a:cubicBezTo>
                <a:cubicBezTo>
                  <a:pt x="33401" y="4123"/>
                  <a:pt x="33425" y="4102"/>
                  <a:pt x="33461" y="4059"/>
                </a:cubicBezTo>
                <a:cubicBezTo>
                  <a:pt x="33525" y="3982"/>
                  <a:pt x="33528" y="3943"/>
                  <a:pt x="33476" y="3897"/>
                </a:cubicBezTo>
                <a:cubicBezTo>
                  <a:pt x="33440" y="3865"/>
                  <a:pt x="33434" y="3835"/>
                  <a:pt x="33462" y="3835"/>
                </a:cubicBezTo>
                <a:close/>
                <a:moveTo>
                  <a:pt x="31780" y="4025"/>
                </a:moveTo>
                <a:cubicBezTo>
                  <a:pt x="31789" y="4025"/>
                  <a:pt x="31802" y="4030"/>
                  <a:pt x="31821" y="4040"/>
                </a:cubicBezTo>
                <a:cubicBezTo>
                  <a:pt x="31867" y="4064"/>
                  <a:pt x="31903" y="4131"/>
                  <a:pt x="31904" y="4192"/>
                </a:cubicBezTo>
                <a:cubicBezTo>
                  <a:pt x="31905" y="4258"/>
                  <a:pt x="31897" y="4291"/>
                  <a:pt x="31882" y="4291"/>
                </a:cubicBezTo>
                <a:cubicBezTo>
                  <a:pt x="31864" y="4291"/>
                  <a:pt x="31835" y="4243"/>
                  <a:pt x="31798" y="4149"/>
                </a:cubicBezTo>
                <a:cubicBezTo>
                  <a:pt x="31764" y="4060"/>
                  <a:pt x="31757" y="4025"/>
                  <a:pt x="31780" y="4025"/>
                </a:cubicBezTo>
                <a:close/>
                <a:moveTo>
                  <a:pt x="42733" y="4155"/>
                </a:moveTo>
                <a:cubicBezTo>
                  <a:pt x="42776" y="4155"/>
                  <a:pt x="42811" y="4188"/>
                  <a:pt x="42813" y="4231"/>
                </a:cubicBezTo>
                <a:cubicBezTo>
                  <a:pt x="42813" y="4273"/>
                  <a:pt x="42777" y="4307"/>
                  <a:pt x="42735" y="4307"/>
                </a:cubicBezTo>
                <a:cubicBezTo>
                  <a:pt x="42734" y="4307"/>
                  <a:pt x="42733" y="4307"/>
                  <a:pt x="42732" y="4307"/>
                </a:cubicBezTo>
                <a:cubicBezTo>
                  <a:pt x="42731" y="4307"/>
                  <a:pt x="42730" y="4307"/>
                  <a:pt x="42729" y="4307"/>
                </a:cubicBezTo>
                <a:cubicBezTo>
                  <a:pt x="42687" y="4307"/>
                  <a:pt x="42653" y="4275"/>
                  <a:pt x="42652" y="4232"/>
                </a:cubicBezTo>
                <a:lnTo>
                  <a:pt x="42652" y="4231"/>
                </a:lnTo>
                <a:cubicBezTo>
                  <a:pt x="42652" y="4188"/>
                  <a:pt x="42686" y="4155"/>
                  <a:pt x="42728" y="4155"/>
                </a:cubicBezTo>
                <a:cubicBezTo>
                  <a:pt x="42729" y="4155"/>
                  <a:pt x="42730" y="4155"/>
                  <a:pt x="42731" y="4155"/>
                </a:cubicBezTo>
                <a:cubicBezTo>
                  <a:pt x="42732" y="4155"/>
                  <a:pt x="42733" y="4155"/>
                  <a:pt x="42733" y="4155"/>
                </a:cubicBezTo>
                <a:close/>
                <a:moveTo>
                  <a:pt x="40120" y="4035"/>
                </a:moveTo>
                <a:cubicBezTo>
                  <a:pt x="40129" y="4035"/>
                  <a:pt x="40144" y="4055"/>
                  <a:pt x="40163" y="4095"/>
                </a:cubicBezTo>
                <a:cubicBezTo>
                  <a:pt x="40192" y="4159"/>
                  <a:pt x="40215" y="4238"/>
                  <a:pt x="40215" y="4283"/>
                </a:cubicBezTo>
                <a:cubicBezTo>
                  <a:pt x="40215" y="4300"/>
                  <a:pt x="40213" y="4308"/>
                  <a:pt x="40207" y="4308"/>
                </a:cubicBezTo>
                <a:cubicBezTo>
                  <a:pt x="40199" y="4308"/>
                  <a:pt x="40183" y="4287"/>
                  <a:pt x="40164" y="4247"/>
                </a:cubicBezTo>
                <a:cubicBezTo>
                  <a:pt x="40136" y="4188"/>
                  <a:pt x="40118" y="4125"/>
                  <a:pt x="40112" y="4059"/>
                </a:cubicBezTo>
                <a:cubicBezTo>
                  <a:pt x="40112" y="4043"/>
                  <a:pt x="40115" y="4035"/>
                  <a:pt x="40120" y="4035"/>
                </a:cubicBezTo>
                <a:close/>
                <a:moveTo>
                  <a:pt x="76818" y="4265"/>
                </a:moveTo>
                <a:cubicBezTo>
                  <a:pt x="76835" y="4265"/>
                  <a:pt x="76853" y="4270"/>
                  <a:pt x="76868" y="4279"/>
                </a:cubicBezTo>
                <a:cubicBezTo>
                  <a:pt x="76910" y="4302"/>
                  <a:pt x="76897" y="4322"/>
                  <a:pt x="76837" y="4326"/>
                </a:cubicBezTo>
                <a:cubicBezTo>
                  <a:pt x="76831" y="4327"/>
                  <a:pt x="76825" y="4327"/>
                  <a:pt x="76820" y="4327"/>
                </a:cubicBezTo>
                <a:cubicBezTo>
                  <a:pt x="76775" y="4327"/>
                  <a:pt x="76752" y="4310"/>
                  <a:pt x="76768" y="4286"/>
                </a:cubicBezTo>
                <a:cubicBezTo>
                  <a:pt x="76778" y="4273"/>
                  <a:pt x="76797" y="4265"/>
                  <a:pt x="76818" y="4265"/>
                </a:cubicBezTo>
                <a:close/>
                <a:moveTo>
                  <a:pt x="38649" y="4126"/>
                </a:moveTo>
                <a:cubicBezTo>
                  <a:pt x="38657" y="4126"/>
                  <a:pt x="38676" y="4144"/>
                  <a:pt x="38706" y="4179"/>
                </a:cubicBezTo>
                <a:cubicBezTo>
                  <a:pt x="38803" y="4289"/>
                  <a:pt x="38814" y="4331"/>
                  <a:pt x="38743" y="4331"/>
                </a:cubicBezTo>
                <a:cubicBezTo>
                  <a:pt x="38717" y="4331"/>
                  <a:pt x="38678" y="4274"/>
                  <a:pt x="38658" y="4208"/>
                </a:cubicBezTo>
                <a:cubicBezTo>
                  <a:pt x="38643" y="4153"/>
                  <a:pt x="38638" y="4126"/>
                  <a:pt x="38649" y="4126"/>
                </a:cubicBezTo>
                <a:close/>
                <a:moveTo>
                  <a:pt x="35690" y="4224"/>
                </a:moveTo>
                <a:cubicBezTo>
                  <a:pt x="35706" y="4224"/>
                  <a:pt x="35717" y="4241"/>
                  <a:pt x="35717" y="4270"/>
                </a:cubicBezTo>
                <a:cubicBezTo>
                  <a:pt x="35717" y="4313"/>
                  <a:pt x="35695" y="4349"/>
                  <a:pt x="35665" y="4350"/>
                </a:cubicBezTo>
                <a:cubicBezTo>
                  <a:pt x="35636" y="4350"/>
                  <a:pt x="35613" y="4335"/>
                  <a:pt x="35611" y="4317"/>
                </a:cubicBezTo>
                <a:cubicBezTo>
                  <a:pt x="35611" y="4298"/>
                  <a:pt x="35633" y="4265"/>
                  <a:pt x="35663" y="4237"/>
                </a:cubicBezTo>
                <a:cubicBezTo>
                  <a:pt x="35673" y="4228"/>
                  <a:pt x="35682" y="4224"/>
                  <a:pt x="35690" y="4224"/>
                </a:cubicBezTo>
                <a:close/>
                <a:moveTo>
                  <a:pt x="32195" y="4146"/>
                </a:moveTo>
                <a:cubicBezTo>
                  <a:pt x="32276" y="4146"/>
                  <a:pt x="32298" y="4237"/>
                  <a:pt x="32239" y="4323"/>
                </a:cubicBezTo>
                <a:cubicBezTo>
                  <a:pt x="32217" y="4354"/>
                  <a:pt x="32194" y="4368"/>
                  <a:pt x="32175" y="4368"/>
                </a:cubicBezTo>
                <a:cubicBezTo>
                  <a:pt x="32142" y="4368"/>
                  <a:pt x="32117" y="4328"/>
                  <a:pt x="32116" y="4255"/>
                </a:cubicBezTo>
                <a:cubicBezTo>
                  <a:pt x="32116" y="4194"/>
                  <a:pt x="32150" y="4147"/>
                  <a:pt x="32195" y="4146"/>
                </a:cubicBezTo>
                <a:close/>
                <a:moveTo>
                  <a:pt x="42195" y="4158"/>
                </a:moveTo>
                <a:cubicBezTo>
                  <a:pt x="42205" y="4158"/>
                  <a:pt x="42229" y="4208"/>
                  <a:pt x="42247" y="4274"/>
                </a:cubicBezTo>
                <a:cubicBezTo>
                  <a:pt x="42264" y="4338"/>
                  <a:pt x="42256" y="4389"/>
                  <a:pt x="42228" y="4389"/>
                </a:cubicBezTo>
                <a:cubicBezTo>
                  <a:pt x="42199" y="4389"/>
                  <a:pt x="42177" y="4340"/>
                  <a:pt x="42176" y="4274"/>
                </a:cubicBezTo>
                <a:cubicBezTo>
                  <a:pt x="42176" y="4208"/>
                  <a:pt x="42183" y="4158"/>
                  <a:pt x="42195" y="4158"/>
                </a:cubicBezTo>
                <a:close/>
                <a:moveTo>
                  <a:pt x="27333" y="4197"/>
                </a:moveTo>
                <a:cubicBezTo>
                  <a:pt x="27338" y="4197"/>
                  <a:pt x="27344" y="4201"/>
                  <a:pt x="27351" y="4207"/>
                </a:cubicBezTo>
                <a:cubicBezTo>
                  <a:pt x="27383" y="4238"/>
                  <a:pt x="27402" y="4282"/>
                  <a:pt x="27403" y="4326"/>
                </a:cubicBezTo>
                <a:cubicBezTo>
                  <a:pt x="27404" y="4373"/>
                  <a:pt x="27398" y="4396"/>
                  <a:pt x="27387" y="4396"/>
                </a:cubicBezTo>
                <a:cubicBezTo>
                  <a:pt x="27373" y="4396"/>
                  <a:pt x="27353" y="4357"/>
                  <a:pt x="27333" y="4283"/>
                </a:cubicBezTo>
                <a:lnTo>
                  <a:pt x="27332" y="4283"/>
                </a:lnTo>
                <a:cubicBezTo>
                  <a:pt x="27318" y="4229"/>
                  <a:pt x="27318" y="4197"/>
                  <a:pt x="27333" y="4197"/>
                </a:cubicBezTo>
                <a:close/>
                <a:moveTo>
                  <a:pt x="39763" y="3597"/>
                </a:moveTo>
                <a:cubicBezTo>
                  <a:pt x="39783" y="3597"/>
                  <a:pt x="39780" y="3626"/>
                  <a:pt x="39766" y="3682"/>
                </a:cubicBezTo>
                <a:cubicBezTo>
                  <a:pt x="39749" y="3746"/>
                  <a:pt x="39739" y="3813"/>
                  <a:pt x="39734" y="3880"/>
                </a:cubicBezTo>
                <a:cubicBezTo>
                  <a:pt x="39734" y="3908"/>
                  <a:pt x="39715" y="3924"/>
                  <a:pt x="39687" y="3924"/>
                </a:cubicBezTo>
                <a:cubicBezTo>
                  <a:pt x="39674" y="3924"/>
                  <a:pt x="39658" y="3921"/>
                  <a:pt x="39642" y="3913"/>
                </a:cubicBezTo>
                <a:cubicBezTo>
                  <a:pt x="39627" y="3906"/>
                  <a:pt x="39610" y="3903"/>
                  <a:pt x="39592" y="3903"/>
                </a:cubicBezTo>
                <a:cubicBezTo>
                  <a:pt x="39548" y="3903"/>
                  <a:pt x="39500" y="3922"/>
                  <a:pt x="39472" y="3955"/>
                </a:cubicBezTo>
                <a:cubicBezTo>
                  <a:pt x="39431" y="3998"/>
                  <a:pt x="39416" y="4017"/>
                  <a:pt x="39427" y="4017"/>
                </a:cubicBezTo>
                <a:cubicBezTo>
                  <a:pt x="39435" y="4017"/>
                  <a:pt x="39455" y="4009"/>
                  <a:pt x="39487" y="3994"/>
                </a:cubicBezTo>
                <a:cubicBezTo>
                  <a:pt x="39511" y="3982"/>
                  <a:pt x="39528" y="3976"/>
                  <a:pt x="39539" y="3976"/>
                </a:cubicBezTo>
                <a:cubicBezTo>
                  <a:pt x="39565" y="3976"/>
                  <a:pt x="39558" y="4011"/>
                  <a:pt x="39525" y="4102"/>
                </a:cubicBezTo>
                <a:cubicBezTo>
                  <a:pt x="39495" y="4189"/>
                  <a:pt x="39485" y="4253"/>
                  <a:pt x="39503" y="4253"/>
                </a:cubicBezTo>
                <a:cubicBezTo>
                  <a:pt x="39521" y="4253"/>
                  <a:pt x="39519" y="4286"/>
                  <a:pt x="39501" y="4329"/>
                </a:cubicBezTo>
                <a:cubicBezTo>
                  <a:pt x="39485" y="4370"/>
                  <a:pt x="39428" y="4397"/>
                  <a:pt x="39367" y="4397"/>
                </a:cubicBezTo>
                <a:cubicBezTo>
                  <a:pt x="39363" y="4397"/>
                  <a:pt x="39358" y="4397"/>
                  <a:pt x="39354" y="4396"/>
                </a:cubicBezTo>
                <a:cubicBezTo>
                  <a:pt x="39252" y="4388"/>
                  <a:pt x="39251" y="4380"/>
                  <a:pt x="39337" y="4349"/>
                </a:cubicBezTo>
                <a:cubicBezTo>
                  <a:pt x="39407" y="4323"/>
                  <a:pt x="39418" y="4295"/>
                  <a:pt x="39372" y="4255"/>
                </a:cubicBezTo>
                <a:cubicBezTo>
                  <a:pt x="39266" y="4162"/>
                  <a:pt x="39406" y="3829"/>
                  <a:pt x="39612" y="3688"/>
                </a:cubicBezTo>
                <a:cubicBezTo>
                  <a:pt x="39697" y="3627"/>
                  <a:pt x="39743" y="3597"/>
                  <a:pt x="39763" y="3597"/>
                </a:cubicBezTo>
                <a:close/>
                <a:moveTo>
                  <a:pt x="30901" y="4305"/>
                </a:moveTo>
                <a:cubicBezTo>
                  <a:pt x="30930" y="4305"/>
                  <a:pt x="30952" y="4338"/>
                  <a:pt x="30952" y="4382"/>
                </a:cubicBezTo>
                <a:cubicBezTo>
                  <a:pt x="30951" y="4424"/>
                  <a:pt x="30915" y="4458"/>
                  <a:pt x="30873" y="4458"/>
                </a:cubicBezTo>
                <a:cubicBezTo>
                  <a:pt x="30872" y="4458"/>
                  <a:pt x="30871" y="4458"/>
                  <a:pt x="30870" y="4458"/>
                </a:cubicBezTo>
                <a:cubicBezTo>
                  <a:pt x="30825" y="4458"/>
                  <a:pt x="30801" y="4423"/>
                  <a:pt x="30818" y="4383"/>
                </a:cubicBezTo>
                <a:lnTo>
                  <a:pt x="30818" y="4382"/>
                </a:lnTo>
                <a:cubicBezTo>
                  <a:pt x="30837" y="4338"/>
                  <a:pt x="30872" y="4305"/>
                  <a:pt x="30901" y="4305"/>
                </a:cubicBezTo>
                <a:close/>
                <a:moveTo>
                  <a:pt x="20976" y="4256"/>
                </a:moveTo>
                <a:cubicBezTo>
                  <a:pt x="21053" y="4256"/>
                  <a:pt x="21105" y="4309"/>
                  <a:pt x="21106" y="4401"/>
                </a:cubicBezTo>
                <a:cubicBezTo>
                  <a:pt x="21107" y="4445"/>
                  <a:pt x="21098" y="4466"/>
                  <a:pt x="21068" y="4466"/>
                </a:cubicBezTo>
                <a:cubicBezTo>
                  <a:pt x="21042" y="4466"/>
                  <a:pt x="21001" y="4451"/>
                  <a:pt x="20937" y="4420"/>
                </a:cubicBezTo>
                <a:cubicBezTo>
                  <a:pt x="20791" y="4349"/>
                  <a:pt x="20781" y="4331"/>
                  <a:pt x="20869" y="4285"/>
                </a:cubicBezTo>
                <a:lnTo>
                  <a:pt x="20869" y="4285"/>
                </a:lnTo>
                <a:lnTo>
                  <a:pt x="20867" y="4286"/>
                </a:lnTo>
                <a:cubicBezTo>
                  <a:pt x="20907" y="4265"/>
                  <a:pt x="20944" y="4256"/>
                  <a:pt x="20976" y="4256"/>
                </a:cubicBezTo>
                <a:close/>
                <a:moveTo>
                  <a:pt x="41359" y="4262"/>
                </a:moveTo>
                <a:cubicBezTo>
                  <a:pt x="41376" y="4262"/>
                  <a:pt x="41365" y="4289"/>
                  <a:pt x="41331" y="4352"/>
                </a:cubicBezTo>
                <a:cubicBezTo>
                  <a:pt x="41288" y="4430"/>
                  <a:pt x="41260" y="4468"/>
                  <a:pt x="41244" y="4468"/>
                </a:cubicBezTo>
                <a:cubicBezTo>
                  <a:pt x="41231" y="4468"/>
                  <a:pt x="41226" y="4446"/>
                  <a:pt x="41225" y="4402"/>
                </a:cubicBezTo>
                <a:cubicBezTo>
                  <a:pt x="41225" y="4365"/>
                  <a:pt x="41265" y="4308"/>
                  <a:pt x="41310" y="4283"/>
                </a:cubicBezTo>
                <a:cubicBezTo>
                  <a:pt x="41334" y="4270"/>
                  <a:pt x="41350" y="4262"/>
                  <a:pt x="41359" y="4262"/>
                </a:cubicBezTo>
                <a:close/>
                <a:moveTo>
                  <a:pt x="40477" y="4249"/>
                </a:moveTo>
                <a:cubicBezTo>
                  <a:pt x="40543" y="4249"/>
                  <a:pt x="40591" y="4368"/>
                  <a:pt x="40551" y="4429"/>
                </a:cubicBezTo>
                <a:cubicBezTo>
                  <a:pt x="40528" y="4461"/>
                  <a:pt x="40506" y="4476"/>
                  <a:pt x="40486" y="4476"/>
                </a:cubicBezTo>
                <a:cubicBezTo>
                  <a:pt x="40454" y="4476"/>
                  <a:pt x="40429" y="4436"/>
                  <a:pt x="40428" y="4364"/>
                </a:cubicBezTo>
                <a:cubicBezTo>
                  <a:pt x="40428" y="4299"/>
                  <a:pt x="40449" y="4249"/>
                  <a:pt x="40477" y="4249"/>
                </a:cubicBezTo>
                <a:close/>
                <a:moveTo>
                  <a:pt x="39081" y="4356"/>
                </a:moveTo>
                <a:cubicBezTo>
                  <a:pt x="39097" y="4356"/>
                  <a:pt x="39107" y="4372"/>
                  <a:pt x="39107" y="4401"/>
                </a:cubicBezTo>
                <a:cubicBezTo>
                  <a:pt x="39107" y="4444"/>
                  <a:pt x="39085" y="4482"/>
                  <a:pt x="39055" y="4482"/>
                </a:cubicBezTo>
                <a:cubicBezTo>
                  <a:pt x="39027" y="4482"/>
                  <a:pt x="39003" y="4467"/>
                  <a:pt x="39003" y="4449"/>
                </a:cubicBezTo>
                <a:cubicBezTo>
                  <a:pt x="39003" y="4431"/>
                  <a:pt x="39024" y="4396"/>
                  <a:pt x="39054" y="4370"/>
                </a:cubicBezTo>
                <a:cubicBezTo>
                  <a:pt x="39064" y="4360"/>
                  <a:pt x="39073" y="4356"/>
                  <a:pt x="39081" y="4356"/>
                </a:cubicBezTo>
                <a:close/>
                <a:moveTo>
                  <a:pt x="36418" y="4369"/>
                </a:moveTo>
                <a:cubicBezTo>
                  <a:pt x="36423" y="4369"/>
                  <a:pt x="36428" y="4369"/>
                  <a:pt x="36433" y="4370"/>
                </a:cubicBezTo>
                <a:cubicBezTo>
                  <a:pt x="36505" y="4376"/>
                  <a:pt x="36565" y="4407"/>
                  <a:pt x="36566" y="4438"/>
                </a:cubicBezTo>
                <a:cubicBezTo>
                  <a:pt x="36567" y="4474"/>
                  <a:pt x="36525" y="4491"/>
                  <a:pt x="36475" y="4491"/>
                </a:cubicBezTo>
                <a:cubicBezTo>
                  <a:pt x="36418" y="4491"/>
                  <a:pt x="36350" y="4468"/>
                  <a:pt x="36332" y="4425"/>
                </a:cubicBezTo>
                <a:cubicBezTo>
                  <a:pt x="36317" y="4393"/>
                  <a:pt x="36356" y="4369"/>
                  <a:pt x="36418" y="4369"/>
                </a:cubicBezTo>
                <a:close/>
                <a:moveTo>
                  <a:pt x="27851" y="4396"/>
                </a:moveTo>
                <a:cubicBezTo>
                  <a:pt x="27866" y="4396"/>
                  <a:pt x="27891" y="4429"/>
                  <a:pt x="27911" y="4471"/>
                </a:cubicBezTo>
                <a:cubicBezTo>
                  <a:pt x="27929" y="4511"/>
                  <a:pt x="27917" y="4547"/>
                  <a:pt x="27887" y="4547"/>
                </a:cubicBezTo>
                <a:cubicBezTo>
                  <a:pt x="27856" y="4547"/>
                  <a:pt x="27828" y="4512"/>
                  <a:pt x="27827" y="4472"/>
                </a:cubicBezTo>
                <a:lnTo>
                  <a:pt x="27827" y="4472"/>
                </a:lnTo>
                <a:cubicBezTo>
                  <a:pt x="27827" y="4429"/>
                  <a:pt x="27838" y="4396"/>
                  <a:pt x="27851" y="4396"/>
                </a:cubicBezTo>
                <a:close/>
                <a:moveTo>
                  <a:pt x="38573" y="4371"/>
                </a:moveTo>
                <a:cubicBezTo>
                  <a:pt x="38582" y="4371"/>
                  <a:pt x="38593" y="4375"/>
                  <a:pt x="38608" y="4383"/>
                </a:cubicBezTo>
                <a:cubicBezTo>
                  <a:pt x="38649" y="4405"/>
                  <a:pt x="38685" y="4456"/>
                  <a:pt x="38685" y="4490"/>
                </a:cubicBezTo>
                <a:cubicBezTo>
                  <a:pt x="38686" y="4538"/>
                  <a:pt x="38670" y="4560"/>
                  <a:pt x="38649" y="4560"/>
                </a:cubicBezTo>
                <a:cubicBezTo>
                  <a:pt x="38620" y="4560"/>
                  <a:pt x="38582" y="4519"/>
                  <a:pt x="38563" y="4449"/>
                </a:cubicBezTo>
                <a:cubicBezTo>
                  <a:pt x="38548" y="4396"/>
                  <a:pt x="38551" y="4371"/>
                  <a:pt x="38573" y="4371"/>
                </a:cubicBezTo>
                <a:close/>
                <a:moveTo>
                  <a:pt x="24325" y="4417"/>
                </a:moveTo>
                <a:cubicBezTo>
                  <a:pt x="24400" y="4417"/>
                  <a:pt x="24401" y="4428"/>
                  <a:pt x="24332" y="4493"/>
                </a:cubicBezTo>
                <a:cubicBezTo>
                  <a:pt x="24282" y="4543"/>
                  <a:pt x="24240" y="4567"/>
                  <a:pt x="24215" y="4567"/>
                </a:cubicBezTo>
                <a:cubicBezTo>
                  <a:pt x="24191" y="4567"/>
                  <a:pt x="24183" y="4544"/>
                  <a:pt x="24203" y="4498"/>
                </a:cubicBezTo>
                <a:cubicBezTo>
                  <a:pt x="24225" y="4450"/>
                  <a:pt x="24273" y="4419"/>
                  <a:pt x="24325" y="4417"/>
                </a:cubicBezTo>
                <a:close/>
                <a:moveTo>
                  <a:pt x="21869" y="4432"/>
                </a:moveTo>
                <a:cubicBezTo>
                  <a:pt x="21882" y="4432"/>
                  <a:pt x="21906" y="4465"/>
                  <a:pt x="21925" y="4507"/>
                </a:cubicBezTo>
                <a:cubicBezTo>
                  <a:pt x="21943" y="4550"/>
                  <a:pt x="21933" y="4583"/>
                  <a:pt x="21903" y="4583"/>
                </a:cubicBezTo>
                <a:cubicBezTo>
                  <a:pt x="21873" y="4583"/>
                  <a:pt x="21848" y="4549"/>
                  <a:pt x="21848" y="4508"/>
                </a:cubicBezTo>
                <a:cubicBezTo>
                  <a:pt x="21848" y="4465"/>
                  <a:pt x="21855" y="4432"/>
                  <a:pt x="21869" y="4432"/>
                </a:cubicBezTo>
                <a:close/>
                <a:moveTo>
                  <a:pt x="29986" y="4015"/>
                </a:moveTo>
                <a:cubicBezTo>
                  <a:pt x="29997" y="4015"/>
                  <a:pt x="29985" y="4042"/>
                  <a:pt x="29954" y="4098"/>
                </a:cubicBezTo>
                <a:cubicBezTo>
                  <a:pt x="29909" y="4179"/>
                  <a:pt x="29906" y="4235"/>
                  <a:pt x="29943" y="4268"/>
                </a:cubicBezTo>
                <a:cubicBezTo>
                  <a:pt x="29973" y="4295"/>
                  <a:pt x="29984" y="4359"/>
                  <a:pt x="29966" y="4402"/>
                </a:cubicBezTo>
                <a:cubicBezTo>
                  <a:pt x="29953" y="4432"/>
                  <a:pt x="29952" y="4448"/>
                  <a:pt x="29962" y="4448"/>
                </a:cubicBezTo>
                <a:cubicBezTo>
                  <a:pt x="29968" y="4448"/>
                  <a:pt x="29978" y="4443"/>
                  <a:pt x="29991" y="4431"/>
                </a:cubicBezTo>
                <a:cubicBezTo>
                  <a:pt x="30009" y="4414"/>
                  <a:pt x="30030" y="4407"/>
                  <a:pt x="30051" y="4407"/>
                </a:cubicBezTo>
                <a:cubicBezTo>
                  <a:pt x="30109" y="4407"/>
                  <a:pt x="30164" y="4464"/>
                  <a:pt x="30137" y="4528"/>
                </a:cubicBezTo>
                <a:cubicBezTo>
                  <a:pt x="30124" y="4559"/>
                  <a:pt x="30040" y="4586"/>
                  <a:pt x="29951" y="4586"/>
                </a:cubicBezTo>
                <a:cubicBezTo>
                  <a:pt x="29948" y="4586"/>
                  <a:pt x="29945" y="4586"/>
                  <a:pt x="29942" y="4586"/>
                </a:cubicBezTo>
                <a:cubicBezTo>
                  <a:pt x="29856" y="4586"/>
                  <a:pt x="29810" y="4566"/>
                  <a:pt x="29839" y="4540"/>
                </a:cubicBezTo>
                <a:cubicBezTo>
                  <a:pt x="29870" y="4511"/>
                  <a:pt x="29870" y="4450"/>
                  <a:pt x="29840" y="4385"/>
                </a:cubicBezTo>
                <a:cubicBezTo>
                  <a:pt x="29763" y="4217"/>
                  <a:pt x="29770" y="4174"/>
                  <a:pt x="29900" y="4073"/>
                </a:cubicBezTo>
                <a:cubicBezTo>
                  <a:pt x="29948" y="4035"/>
                  <a:pt x="29976" y="4015"/>
                  <a:pt x="29986" y="4015"/>
                </a:cubicBezTo>
                <a:close/>
                <a:moveTo>
                  <a:pt x="59761" y="4437"/>
                </a:moveTo>
                <a:cubicBezTo>
                  <a:pt x="59788" y="4437"/>
                  <a:pt x="59808" y="4468"/>
                  <a:pt x="59810" y="4511"/>
                </a:cubicBezTo>
                <a:cubicBezTo>
                  <a:pt x="59810" y="4554"/>
                  <a:pt x="59774" y="4588"/>
                  <a:pt x="59732" y="4588"/>
                </a:cubicBezTo>
                <a:cubicBezTo>
                  <a:pt x="59731" y="4588"/>
                  <a:pt x="59730" y="4588"/>
                  <a:pt x="59729" y="4587"/>
                </a:cubicBezTo>
                <a:cubicBezTo>
                  <a:pt x="59685" y="4587"/>
                  <a:pt x="59664" y="4555"/>
                  <a:pt x="59682" y="4513"/>
                </a:cubicBezTo>
                <a:cubicBezTo>
                  <a:pt x="59700" y="4470"/>
                  <a:pt x="59734" y="4437"/>
                  <a:pt x="59761" y="4437"/>
                </a:cubicBezTo>
                <a:close/>
                <a:moveTo>
                  <a:pt x="16625" y="4411"/>
                </a:moveTo>
                <a:cubicBezTo>
                  <a:pt x="16633" y="4411"/>
                  <a:pt x="16643" y="4415"/>
                  <a:pt x="16655" y="4425"/>
                </a:cubicBezTo>
                <a:cubicBezTo>
                  <a:pt x="16687" y="4456"/>
                  <a:pt x="16707" y="4501"/>
                  <a:pt x="16710" y="4547"/>
                </a:cubicBezTo>
                <a:cubicBezTo>
                  <a:pt x="16710" y="4575"/>
                  <a:pt x="16701" y="4590"/>
                  <a:pt x="16686" y="4590"/>
                </a:cubicBezTo>
                <a:cubicBezTo>
                  <a:pt x="16677" y="4590"/>
                  <a:pt x="16667" y="4585"/>
                  <a:pt x="16656" y="4576"/>
                </a:cubicBezTo>
                <a:cubicBezTo>
                  <a:pt x="16623" y="4543"/>
                  <a:pt x="16604" y="4499"/>
                  <a:pt x="16602" y="4453"/>
                </a:cubicBezTo>
                <a:cubicBezTo>
                  <a:pt x="16602" y="4425"/>
                  <a:pt x="16611" y="4411"/>
                  <a:pt x="16625" y="4411"/>
                </a:cubicBezTo>
                <a:close/>
                <a:moveTo>
                  <a:pt x="29336" y="3932"/>
                </a:moveTo>
                <a:cubicBezTo>
                  <a:pt x="29384" y="3932"/>
                  <a:pt x="29405" y="3967"/>
                  <a:pt x="29388" y="4007"/>
                </a:cubicBezTo>
                <a:cubicBezTo>
                  <a:pt x="29370" y="4047"/>
                  <a:pt x="29375" y="4083"/>
                  <a:pt x="29402" y="4083"/>
                </a:cubicBezTo>
                <a:cubicBezTo>
                  <a:pt x="29449" y="4083"/>
                  <a:pt x="29578" y="4443"/>
                  <a:pt x="29576" y="4574"/>
                </a:cubicBezTo>
                <a:cubicBezTo>
                  <a:pt x="29576" y="4588"/>
                  <a:pt x="29573" y="4595"/>
                  <a:pt x="29569" y="4595"/>
                </a:cubicBezTo>
                <a:cubicBezTo>
                  <a:pt x="29559" y="4595"/>
                  <a:pt x="29541" y="4568"/>
                  <a:pt x="29521" y="4519"/>
                </a:cubicBezTo>
                <a:cubicBezTo>
                  <a:pt x="29497" y="4461"/>
                  <a:pt x="29461" y="4423"/>
                  <a:pt x="29433" y="4423"/>
                </a:cubicBezTo>
                <a:cubicBezTo>
                  <a:pt x="29426" y="4423"/>
                  <a:pt x="29420" y="4425"/>
                  <a:pt x="29415" y="4429"/>
                </a:cubicBezTo>
                <a:lnTo>
                  <a:pt x="29417" y="4431"/>
                </a:lnTo>
                <a:cubicBezTo>
                  <a:pt x="29410" y="4436"/>
                  <a:pt x="29405" y="4438"/>
                  <a:pt x="29399" y="4438"/>
                </a:cubicBezTo>
                <a:cubicBezTo>
                  <a:pt x="29380" y="4438"/>
                  <a:pt x="29366" y="4406"/>
                  <a:pt x="29364" y="4355"/>
                </a:cubicBezTo>
                <a:cubicBezTo>
                  <a:pt x="29363" y="4291"/>
                  <a:pt x="29339" y="4237"/>
                  <a:pt x="29311" y="4237"/>
                </a:cubicBezTo>
                <a:cubicBezTo>
                  <a:pt x="29281" y="4237"/>
                  <a:pt x="29257" y="4171"/>
                  <a:pt x="29255" y="4085"/>
                </a:cubicBezTo>
                <a:cubicBezTo>
                  <a:pt x="29254" y="3998"/>
                  <a:pt x="29288" y="3932"/>
                  <a:pt x="29336" y="3932"/>
                </a:cubicBezTo>
                <a:close/>
                <a:moveTo>
                  <a:pt x="58407" y="4219"/>
                </a:moveTo>
                <a:cubicBezTo>
                  <a:pt x="58425" y="4219"/>
                  <a:pt x="58454" y="4232"/>
                  <a:pt x="58500" y="4258"/>
                </a:cubicBezTo>
                <a:cubicBezTo>
                  <a:pt x="58583" y="4301"/>
                  <a:pt x="58565" y="4595"/>
                  <a:pt x="58479" y="4595"/>
                </a:cubicBezTo>
                <a:cubicBezTo>
                  <a:pt x="58453" y="4595"/>
                  <a:pt x="58445" y="4520"/>
                  <a:pt x="58462" y="4432"/>
                </a:cubicBezTo>
                <a:cubicBezTo>
                  <a:pt x="58480" y="4350"/>
                  <a:pt x="58478" y="4309"/>
                  <a:pt x="58460" y="4309"/>
                </a:cubicBezTo>
                <a:cubicBezTo>
                  <a:pt x="58454" y="4309"/>
                  <a:pt x="58447" y="4313"/>
                  <a:pt x="58439" y="4320"/>
                </a:cubicBezTo>
                <a:cubicBezTo>
                  <a:pt x="58428" y="4330"/>
                  <a:pt x="58418" y="4334"/>
                  <a:pt x="58409" y="4334"/>
                </a:cubicBezTo>
                <a:cubicBezTo>
                  <a:pt x="58392" y="4334"/>
                  <a:pt x="58380" y="4319"/>
                  <a:pt x="58380" y="4292"/>
                </a:cubicBezTo>
                <a:cubicBezTo>
                  <a:pt x="58379" y="4242"/>
                  <a:pt x="58384" y="4219"/>
                  <a:pt x="58407" y="4219"/>
                </a:cubicBezTo>
                <a:close/>
                <a:moveTo>
                  <a:pt x="32047" y="4240"/>
                </a:moveTo>
                <a:cubicBezTo>
                  <a:pt x="32075" y="4240"/>
                  <a:pt x="32070" y="4341"/>
                  <a:pt x="32027" y="4502"/>
                </a:cubicBezTo>
                <a:cubicBezTo>
                  <a:pt x="32009" y="4568"/>
                  <a:pt x="32000" y="4601"/>
                  <a:pt x="31992" y="4601"/>
                </a:cubicBezTo>
                <a:cubicBezTo>
                  <a:pt x="31985" y="4601"/>
                  <a:pt x="31980" y="4567"/>
                  <a:pt x="31971" y="4498"/>
                </a:cubicBezTo>
                <a:cubicBezTo>
                  <a:pt x="31961" y="4419"/>
                  <a:pt x="31976" y="4323"/>
                  <a:pt x="32006" y="4279"/>
                </a:cubicBezTo>
                <a:cubicBezTo>
                  <a:pt x="32023" y="4252"/>
                  <a:pt x="32037" y="4240"/>
                  <a:pt x="32047" y="4240"/>
                </a:cubicBezTo>
                <a:close/>
                <a:moveTo>
                  <a:pt x="17297" y="4421"/>
                </a:moveTo>
                <a:cubicBezTo>
                  <a:pt x="17315" y="4421"/>
                  <a:pt x="17328" y="4451"/>
                  <a:pt x="17329" y="4496"/>
                </a:cubicBezTo>
                <a:cubicBezTo>
                  <a:pt x="17330" y="4569"/>
                  <a:pt x="17325" y="4605"/>
                  <a:pt x="17313" y="4605"/>
                </a:cubicBezTo>
                <a:cubicBezTo>
                  <a:pt x="17303" y="4605"/>
                  <a:pt x="17289" y="4583"/>
                  <a:pt x="17269" y="4540"/>
                </a:cubicBezTo>
                <a:cubicBezTo>
                  <a:pt x="17251" y="4496"/>
                  <a:pt x="17256" y="4452"/>
                  <a:pt x="17283" y="4428"/>
                </a:cubicBezTo>
                <a:cubicBezTo>
                  <a:pt x="17288" y="4423"/>
                  <a:pt x="17293" y="4421"/>
                  <a:pt x="17297" y="4421"/>
                </a:cubicBezTo>
                <a:close/>
                <a:moveTo>
                  <a:pt x="31266" y="4377"/>
                </a:moveTo>
                <a:cubicBezTo>
                  <a:pt x="31291" y="4377"/>
                  <a:pt x="31325" y="4426"/>
                  <a:pt x="31343" y="4492"/>
                </a:cubicBezTo>
                <a:cubicBezTo>
                  <a:pt x="31361" y="4556"/>
                  <a:pt x="31355" y="4607"/>
                  <a:pt x="31330" y="4607"/>
                </a:cubicBezTo>
                <a:cubicBezTo>
                  <a:pt x="31304" y="4607"/>
                  <a:pt x="31270" y="4558"/>
                  <a:pt x="31252" y="4492"/>
                </a:cubicBezTo>
                <a:cubicBezTo>
                  <a:pt x="31234" y="4428"/>
                  <a:pt x="31240" y="4377"/>
                  <a:pt x="31266" y="4377"/>
                </a:cubicBezTo>
                <a:close/>
                <a:moveTo>
                  <a:pt x="38045" y="4336"/>
                </a:moveTo>
                <a:cubicBezTo>
                  <a:pt x="38103" y="4336"/>
                  <a:pt x="38151" y="4383"/>
                  <a:pt x="38149" y="4473"/>
                </a:cubicBezTo>
                <a:cubicBezTo>
                  <a:pt x="38149" y="4520"/>
                  <a:pt x="38144" y="4543"/>
                  <a:pt x="38137" y="4543"/>
                </a:cubicBezTo>
                <a:cubicBezTo>
                  <a:pt x="38132" y="4543"/>
                  <a:pt x="38126" y="4532"/>
                  <a:pt x="38120" y="4510"/>
                </a:cubicBezTo>
                <a:cubicBezTo>
                  <a:pt x="38103" y="4449"/>
                  <a:pt x="38041" y="4411"/>
                  <a:pt x="37997" y="4411"/>
                </a:cubicBezTo>
                <a:cubicBezTo>
                  <a:pt x="37968" y="4411"/>
                  <a:pt x="37946" y="4428"/>
                  <a:pt x="37951" y="4467"/>
                </a:cubicBezTo>
                <a:cubicBezTo>
                  <a:pt x="37963" y="4566"/>
                  <a:pt x="37953" y="4619"/>
                  <a:pt x="37924" y="4619"/>
                </a:cubicBezTo>
                <a:cubicBezTo>
                  <a:pt x="37914" y="4619"/>
                  <a:pt x="37903" y="4614"/>
                  <a:pt x="37890" y="4602"/>
                </a:cubicBezTo>
                <a:cubicBezTo>
                  <a:pt x="37852" y="4571"/>
                  <a:pt x="37854" y="4519"/>
                  <a:pt x="37896" y="4446"/>
                </a:cubicBezTo>
                <a:lnTo>
                  <a:pt x="37896" y="4444"/>
                </a:lnTo>
                <a:cubicBezTo>
                  <a:pt x="37937" y="4371"/>
                  <a:pt x="37995" y="4336"/>
                  <a:pt x="38045" y="4336"/>
                </a:cubicBezTo>
                <a:close/>
                <a:moveTo>
                  <a:pt x="28930" y="4177"/>
                </a:moveTo>
                <a:cubicBezTo>
                  <a:pt x="28934" y="4177"/>
                  <a:pt x="28939" y="4178"/>
                  <a:pt x="28944" y="4180"/>
                </a:cubicBezTo>
                <a:cubicBezTo>
                  <a:pt x="29045" y="4228"/>
                  <a:pt x="29064" y="4620"/>
                  <a:pt x="28964" y="4622"/>
                </a:cubicBezTo>
                <a:cubicBezTo>
                  <a:pt x="28948" y="4622"/>
                  <a:pt x="28947" y="4571"/>
                  <a:pt x="28963" y="4505"/>
                </a:cubicBezTo>
                <a:cubicBezTo>
                  <a:pt x="28979" y="4440"/>
                  <a:pt x="28969" y="4390"/>
                  <a:pt x="28939" y="4390"/>
                </a:cubicBezTo>
                <a:cubicBezTo>
                  <a:pt x="28909" y="4390"/>
                  <a:pt x="28885" y="4337"/>
                  <a:pt x="28884" y="4271"/>
                </a:cubicBezTo>
                <a:cubicBezTo>
                  <a:pt x="28884" y="4215"/>
                  <a:pt x="28904" y="4177"/>
                  <a:pt x="28930" y="4177"/>
                </a:cubicBezTo>
                <a:close/>
                <a:moveTo>
                  <a:pt x="28061" y="4261"/>
                </a:moveTo>
                <a:cubicBezTo>
                  <a:pt x="28108" y="4261"/>
                  <a:pt x="28159" y="4288"/>
                  <a:pt x="28174" y="4322"/>
                </a:cubicBezTo>
                <a:cubicBezTo>
                  <a:pt x="28190" y="4361"/>
                  <a:pt x="28168" y="4395"/>
                  <a:pt x="28123" y="4395"/>
                </a:cubicBezTo>
                <a:cubicBezTo>
                  <a:pt x="28077" y="4395"/>
                  <a:pt x="28039" y="4449"/>
                  <a:pt x="28041" y="4511"/>
                </a:cubicBezTo>
                <a:cubicBezTo>
                  <a:pt x="28041" y="4587"/>
                  <a:pt x="28035" y="4623"/>
                  <a:pt x="28025" y="4623"/>
                </a:cubicBezTo>
                <a:cubicBezTo>
                  <a:pt x="28012" y="4623"/>
                  <a:pt x="27993" y="4561"/>
                  <a:pt x="27977" y="4447"/>
                </a:cubicBezTo>
                <a:cubicBezTo>
                  <a:pt x="27957" y="4316"/>
                  <a:pt x="27975" y="4270"/>
                  <a:pt x="28047" y="4262"/>
                </a:cubicBezTo>
                <a:cubicBezTo>
                  <a:pt x="28051" y="4262"/>
                  <a:pt x="28056" y="4261"/>
                  <a:pt x="28061" y="4261"/>
                </a:cubicBezTo>
                <a:close/>
                <a:moveTo>
                  <a:pt x="37490" y="4490"/>
                </a:moveTo>
                <a:cubicBezTo>
                  <a:pt x="37505" y="4490"/>
                  <a:pt x="37530" y="4523"/>
                  <a:pt x="37550" y="4565"/>
                </a:cubicBezTo>
                <a:cubicBezTo>
                  <a:pt x="37567" y="4605"/>
                  <a:pt x="37556" y="4641"/>
                  <a:pt x="37526" y="4641"/>
                </a:cubicBezTo>
                <a:cubicBezTo>
                  <a:pt x="37494" y="4641"/>
                  <a:pt x="37466" y="4605"/>
                  <a:pt x="37466" y="4567"/>
                </a:cubicBezTo>
                <a:cubicBezTo>
                  <a:pt x="37466" y="4523"/>
                  <a:pt x="37476" y="4490"/>
                  <a:pt x="37490" y="4490"/>
                </a:cubicBezTo>
                <a:close/>
                <a:moveTo>
                  <a:pt x="57072" y="4400"/>
                </a:moveTo>
                <a:cubicBezTo>
                  <a:pt x="57086" y="4400"/>
                  <a:pt x="57109" y="4416"/>
                  <a:pt x="57136" y="4447"/>
                </a:cubicBezTo>
                <a:cubicBezTo>
                  <a:pt x="57182" y="4502"/>
                  <a:pt x="57219" y="4579"/>
                  <a:pt x="57219" y="4620"/>
                </a:cubicBezTo>
                <a:cubicBezTo>
                  <a:pt x="57219" y="4639"/>
                  <a:pt x="57213" y="4648"/>
                  <a:pt x="57202" y="4648"/>
                </a:cubicBezTo>
                <a:cubicBezTo>
                  <a:pt x="57188" y="4648"/>
                  <a:pt x="57165" y="4631"/>
                  <a:pt x="57139" y="4599"/>
                </a:cubicBezTo>
                <a:cubicBezTo>
                  <a:pt x="57092" y="4546"/>
                  <a:pt x="57055" y="4470"/>
                  <a:pt x="57055" y="4426"/>
                </a:cubicBezTo>
                <a:cubicBezTo>
                  <a:pt x="57055" y="4409"/>
                  <a:pt x="57061" y="4400"/>
                  <a:pt x="57072" y="4400"/>
                </a:cubicBezTo>
                <a:close/>
                <a:moveTo>
                  <a:pt x="38342" y="4413"/>
                </a:moveTo>
                <a:cubicBezTo>
                  <a:pt x="38430" y="4413"/>
                  <a:pt x="38433" y="4426"/>
                  <a:pt x="38388" y="4601"/>
                </a:cubicBezTo>
                <a:cubicBezTo>
                  <a:pt x="38374" y="4655"/>
                  <a:pt x="38363" y="4681"/>
                  <a:pt x="38351" y="4681"/>
                </a:cubicBezTo>
                <a:cubicBezTo>
                  <a:pt x="38340" y="4681"/>
                  <a:pt x="38327" y="4661"/>
                  <a:pt x="38309" y="4623"/>
                </a:cubicBezTo>
                <a:cubicBezTo>
                  <a:pt x="38282" y="4565"/>
                  <a:pt x="38261" y="4499"/>
                  <a:pt x="38261" y="4468"/>
                </a:cubicBezTo>
                <a:cubicBezTo>
                  <a:pt x="38261" y="4437"/>
                  <a:pt x="38296" y="4413"/>
                  <a:pt x="38342" y="4413"/>
                </a:cubicBezTo>
                <a:close/>
                <a:moveTo>
                  <a:pt x="30538" y="4386"/>
                </a:moveTo>
                <a:cubicBezTo>
                  <a:pt x="30560" y="4386"/>
                  <a:pt x="30589" y="4394"/>
                  <a:pt x="30616" y="4408"/>
                </a:cubicBezTo>
                <a:cubicBezTo>
                  <a:pt x="30698" y="4455"/>
                  <a:pt x="30697" y="4473"/>
                  <a:pt x="30609" y="4596"/>
                </a:cubicBezTo>
                <a:cubicBezTo>
                  <a:pt x="30562" y="4661"/>
                  <a:pt x="30537" y="4694"/>
                  <a:pt x="30522" y="4694"/>
                </a:cubicBezTo>
                <a:cubicBezTo>
                  <a:pt x="30506" y="4694"/>
                  <a:pt x="30499" y="4660"/>
                  <a:pt x="30490" y="4590"/>
                </a:cubicBezTo>
                <a:cubicBezTo>
                  <a:pt x="30479" y="4511"/>
                  <a:pt x="30482" y="4426"/>
                  <a:pt x="30497" y="4402"/>
                </a:cubicBezTo>
                <a:cubicBezTo>
                  <a:pt x="30504" y="4392"/>
                  <a:pt x="30519" y="4386"/>
                  <a:pt x="30538" y="4386"/>
                </a:cubicBezTo>
                <a:close/>
                <a:moveTo>
                  <a:pt x="36684" y="4463"/>
                </a:moveTo>
                <a:cubicBezTo>
                  <a:pt x="36692" y="4463"/>
                  <a:pt x="36700" y="4465"/>
                  <a:pt x="36708" y="4470"/>
                </a:cubicBezTo>
                <a:cubicBezTo>
                  <a:pt x="36769" y="4501"/>
                  <a:pt x="36772" y="4531"/>
                  <a:pt x="36723" y="4619"/>
                </a:cubicBezTo>
                <a:cubicBezTo>
                  <a:pt x="36683" y="4687"/>
                  <a:pt x="36649" y="4720"/>
                  <a:pt x="36627" y="4720"/>
                </a:cubicBezTo>
                <a:cubicBezTo>
                  <a:pt x="36599" y="4720"/>
                  <a:pt x="36589" y="4671"/>
                  <a:pt x="36606" y="4576"/>
                </a:cubicBezTo>
                <a:cubicBezTo>
                  <a:pt x="36619" y="4505"/>
                  <a:pt x="36649" y="4463"/>
                  <a:pt x="36684" y="4463"/>
                </a:cubicBezTo>
                <a:close/>
                <a:moveTo>
                  <a:pt x="22657" y="4461"/>
                </a:moveTo>
                <a:cubicBezTo>
                  <a:pt x="22678" y="4461"/>
                  <a:pt x="22695" y="4505"/>
                  <a:pt x="22695" y="4576"/>
                </a:cubicBezTo>
                <a:cubicBezTo>
                  <a:pt x="22697" y="4664"/>
                  <a:pt x="22674" y="4732"/>
                  <a:pt x="22645" y="4732"/>
                </a:cubicBezTo>
                <a:cubicBezTo>
                  <a:pt x="22615" y="4732"/>
                  <a:pt x="22591" y="4681"/>
                  <a:pt x="22591" y="4623"/>
                </a:cubicBezTo>
                <a:cubicBezTo>
                  <a:pt x="22591" y="4567"/>
                  <a:pt x="22613" y="4493"/>
                  <a:pt x="22642" y="4468"/>
                </a:cubicBezTo>
                <a:cubicBezTo>
                  <a:pt x="22647" y="4463"/>
                  <a:pt x="22652" y="4461"/>
                  <a:pt x="22657" y="4461"/>
                </a:cubicBezTo>
                <a:close/>
                <a:moveTo>
                  <a:pt x="19059" y="4640"/>
                </a:moveTo>
                <a:cubicBezTo>
                  <a:pt x="19082" y="4640"/>
                  <a:pt x="19096" y="4654"/>
                  <a:pt x="19097" y="4681"/>
                </a:cubicBezTo>
                <a:cubicBezTo>
                  <a:pt x="19096" y="4722"/>
                  <a:pt x="19063" y="4753"/>
                  <a:pt x="19022" y="4753"/>
                </a:cubicBezTo>
                <a:cubicBezTo>
                  <a:pt x="19021" y="4753"/>
                  <a:pt x="19019" y="4753"/>
                  <a:pt x="19017" y="4753"/>
                </a:cubicBezTo>
                <a:cubicBezTo>
                  <a:pt x="18972" y="4753"/>
                  <a:pt x="18936" y="4741"/>
                  <a:pt x="18936" y="4725"/>
                </a:cubicBezTo>
                <a:cubicBezTo>
                  <a:pt x="18936" y="4708"/>
                  <a:pt x="18971" y="4677"/>
                  <a:pt x="19015" y="4653"/>
                </a:cubicBezTo>
                <a:cubicBezTo>
                  <a:pt x="19032" y="4644"/>
                  <a:pt x="19046" y="4640"/>
                  <a:pt x="19059" y="4640"/>
                </a:cubicBezTo>
                <a:close/>
                <a:moveTo>
                  <a:pt x="24752" y="4414"/>
                </a:moveTo>
                <a:cubicBezTo>
                  <a:pt x="24776" y="4414"/>
                  <a:pt x="24798" y="4501"/>
                  <a:pt x="24799" y="4602"/>
                </a:cubicBezTo>
                <a:cubicBezTo>
                  <a:pt x="24801" y="4692"/>
                  <a:pt x="24785" y="4755"/>
                  <a:pt x="24765" y="4755"/>
                </a:cubicBezTo>
                <a:cubicBezTo>
                  <a:pt x="24762" y="4755"/>
                  <a:pt x="24759" y="4754"/>
                  <a:pt x="24756" y="4752"/>
                </a:cubicBezTo>
                <a:cubicBezTo>
                  <a:pt x="24731" y="4731"/>
                  <a:pt x="24708" y="4644"/>
                  <a:pt x="24708" y="4564"/>
                </a:cubicBezTo>
                <a:cubicBezTo>
                  <a:pt x="24707" y="4485"/>
                  <a:pt x="24726" y="4414"/>
                  <a:pt x="24752" y="4414"/>
                </a:cubicBezTo>
                <a:close/>
                <a:moveTo>
                  <a:pt x="18350" y="4605"/>
                </a:moveTo>
                <a:cubicBezTo>
                  <a:pt x="18380" y="4605"/>
                  <a:pt x="18405" y="4640"/>
                  <a:pt x="18405" y="4681"/>
                </a:cubicBezTo>
                <a:cubicBezTo>
                  <a:pt x="18405" y="4723"/>
                  <a:pt x="18398" y="4758"/>
                  <a:pt x="18384" y="4758"/>
                </a:cubicBezTo>
                <a:cubicBezTo>
                  <a:pt x="18371" y="4758"/>
                  <a:pt x="18347" y="4725"/>
                  <a:pt x="18327" y="4681"/>
                </a:cubicBezTo>
                <a:cubicBezTo>
                  <a:pt x="18310" y="4641"/>
                  <a:pt x="18320" y="4605"/>
                  <a:pt x="18350" y="4605"/>
                </a:cubicBezTo>
                <a:close/>
                <a:moveTo>
                  <a:pt x="39919" y="4628"/>
                </a:moveTo>
                <a:cubicBezTo>
                  <a:pt x="39960" y="4628"/>
                  <a:pt x="39954" y="4655"/>
                  <a:pt x="39903" y="4702"/>
                </a:cubicBezTo>
                <a:cubicBezTo>
                  <a:pt x="39853" y="4748"/>
                  <a:pt x="39824" y="4772"/>
                  <a:pt x="39812" y="4772"/>
                </a:cubicBezTo>
                <a:cubicBezTo>
                  <a:pt x="39799" y="4772"/>
                  <a:pt x="39805" y="4748"/>
                  <a:pt x="39825" y="4701"/>
                </a:cubicBezTo>
                <a:lnTo>
                  <a:pt x="39827" y="4701"/>
                </a:lnTo>
                <a:cubicBezTo>
                  <a:pt x="39843" y="4659"/>
                  <a:pt x="39885" y="4628"/>
                  <a:pt x="39919" y="4628"/>
                </a:cubicBezTo>
                <a:close/>
                <a:moveTo>
                  <a:pt x="25892" y="4507"/>
                </a:moveTo>
                <a:cubicBezTo>
                  <a:pt x="25958" y="4507"/>
                  <a:pt x="26032" y="4538"/>
                  <a:pt x="26069" y="4596"/>
                </a:cubicBezTo>
                <a:cubicBezTo>
                  <a:pt x="26082" y="4616"/>
                  <a:pt x="26084" y="4626"/>
                  <a:pt x="26077" y="4626"/>
                </a:cubicBezTo>
                <a:cubicBezTo>
                  <a:pt x="26072" y="4626"/>
                  <a:pt x="26061" y="4620"/>
                  <a:pt x="26046" y="4607"/>
                </a:cubicBezTo>
                <a:cubicBezTo>
                  <a:pt x="26033" y="4597"/>
                  <a:pt x="26022" y="4592"/>
                  <a:pt x="26013" y="4592"/>
                </a:cubicBezTo>
                <a:cubicBezTo>
                  <a:pt x="25992" y="4592"/>
                  <a:pt x="25980" y="4618"/>
                  <a:pt x="25980" y="4670"/>
                </a:cubicBezTo>
                <a:cubicBezTo>
                  <a:pt x="25981" y="4745"/>
                  <a:pt x="25950" y="4786"/>
                  <a:pt x="25902" y="4786"/>
                </a:cubicBezTo>
                <a:cubicBezTo>
                  <a:pt x="25869" y="4786"/>
                  <a:pt x="25828" y="4767"/>
                  <a:pt x="25784" y="4726"/>
                </a:cubicBezTo>
                <a:cubicBezTo>
                  <a:pt x="25752" y="4695"/>
                  <a:pt x="25741" y="4626"/>
                  <a:pt x="25763" y="4577"/>
                </a:cubicBezTo>
                <a:cubicBezTo>
                  <a:pt x="25783" y="4530"/>
                  <a:pt x="25835" y="4507"/>
                  <a:pt x="25892" y="4507"/>
                </a:cubicBezTo>
                <a:close/>
                <a:moveTo>
                  <a:pt x="24317" y="4650"/>
                </a:moveTo>
                <a:cubicBezTo>
                  <a:pt x="24356" y="4650"/>
                  <a:pt x="24391" y="4683"/>
                  <a:pt x="24392" y="4725"/>
                </a:cubicBezTo>
                <a:cubicBezTo>
                  <a:pt x="24392" y="4767"/>
                  <a:pt x="24358" y="4801"/>
                  <a:pt x="24316" y="4801"/>
                </a:cubicBezTo>
                <a:cubicBezTo>
                  <a:pt x="24315" y="4801"/>
                  <a:pt x="24314" y="4801"/>
                  <a:pt x="24313" y="4801"/>
                </a:cubicBezTo>
                <a:cubicBezTo>
                  <a:pt x="24312" y="4801"/>
                  <a:pt x="24311" y="4801"/>
                  <a:pt x="24310" y="4801"/>
                </a:cubicBezTo>
                <a:cubicBezTo>
                  <a:pt x="24268" y="4801"/>
                  <a:pt x="24232" y="4769"/>
                  <a:pt x="24231" y="4726"/>
                </a:cubicBezTo>
                <a:cubicBezTo>
                  <a:pt x="24231" y="4685"/>
                  <a:pt x="24264" y="4650"/>
                  <a:pt x="24306" y="4650"/>
                </a:cubicBezTo>
                <a:cubicBezTo>
                  <a:pt x="24308" y="4650"/>
                  <a:pt x="24310" y="4650"/>
                  <a:pt x="24311" y="4650"/>
                </a:cubicBezTo>
                <a:cubicBezTo>
                  <a:pt x="24313" y="4650"/>
                  <a:pt x="24315" y="4650"/>
                  <a:pt x="24317" y="4650"/>
                </a:cubicBezTo>
                <a:close/>
                <a:moveTo>
                  <a:pt x="21958" y="4664"/>
                </a:moveTo>
                <a:cubicBezTo>
                  <a:pt x="21989" y="4664"/>
                  <a:pt x="22001" y="4699"/>
                  <a:pt x="21985" y="4740"/>
                </a:cubicBezTo>
                <a:cubicBezTo>
                  <a:pt x="21966" y="4783"/>
                  <a:pt x="21942" y="4816"/>
                  <a:pt x="21928" y="4816"/>
                </a:cubicBezTo>
                <a:cubicBezTo>
                  <a:pt x="21913" y="4816"/>
                  <a:pt x="21903" y="4783"/>
                  <a:pt x="21901" y="4740"/>
                </a:cubicBezTo>
                <a:cubicBezTo>
                  <a:pt x="21901" y="4701"/>
                  <a:pt x="21928" y="4664"/>
                  <a:pt x="21958" y="4664"/>
                </a:cubicBezTo>
                <a:close/>
                <a:moveTo>
                  <a:pt x="30927" y="4570"/>
                </a:moveTo>
                <a:cubicBezTo>
                  <a:pt x="30984" y="4570"/>
                  <a:pt x="31007" y="4595"/>
                  <a:pt x="31007" y="4649"/>
                </a:cubicBezTo>
                <a:cubicBezTo>
                  <a:pt x="31007" y="4694"/>
                  <a:pt x="30990" y="4720"/>
                  <a:pt x="30962" y="4720"/>
                </a:cubicBezTo>
                <a:cubicBezTo>
                  <a:pt x="30952" y="4720"/>
                  <a:pt x="30941" y="4717"/>
                  <a:pt x="30930" y="4711"/>
                </a:cubicBezTo>
                <a:cubicBezTo>
                  <a:pt x="30916" y="4704"/>
                  <a:pt x="30904" y="4700"/>
                  <a:pt x="30893" y="4700"/>
                </a:cubicBezTo>
                <a:cubicBezTo>
                  <a:pt x="30868" y="4700"/>
                  <a:pt x="30852" y="4720"/>
                  <a:pt x="30852" y="4755"/>
                </a:cubicBezTo>
                <a:cubicBezTo>
                  <a:pt x="30853" y="4809"/>
                  <a:pt x="30819" y="4837"/>
                  <a:pt x="30778" y="4837"/>
                </a:cubicBezTo>
                <a:cubicBezTo>
                  <a:pt x="30738" y="4837"/>
                  <a:pt x="30692" y="4810"/>
                  <a:pt x="30669" y="4756"/>
                </a:cubicBezTo>
                <a:lnTo>
                  <a:pt x="30667" y="4756"/>
                </a:lnTo>
                <a:cubicBezTo>
                  <a:pt x="30619" y="4647"/>
                  <a:pt x="30639" y="4628"/>
                  <a:pt x="30836" y="4583"/>
                </a:cubicBezTo>
                <a:cubicBezTo>
                  <a:pt x="30873" y="4575"/>
                  <a:pt x="30903" y="4570"/>
                  <a:pt x="30927" y="4570"/>
                </a:cubicBezTo>
                <a:close/>
                <a:moveTo>
                  <a:pt x="28470" y="4177"/>
                </a:moveTo>
                <a:cubicBezTo>
                  <a:pt x="28490" y="4177"/>
                  <a:pt x="28518" y="4186"/>
                  <a:pt x="28556" y="4199"/>
                </a:cubicBezTo>
                <a:cubicBezTo>
                  <a:pt x="28797" y="4288"/>
                  <a:pt x="28921" y="4534"/>
                  <a:pt x="28784" y="4658"/>
                </a:cubicBezTo>
                <a:cubicBezTo>
                  <a:pt x="28777" y="4664"/>
                  <a:pt x="28772" y="4666"/>
                  <a:pt x="28767" y="4666"/>
                </a:cubicBezTo>
                <a:cubicBezTo>
                  <a:pt x="28753" y="4666"/>
                  <a:pt x="28752" y="4636"/>
                  <a:pt x="28764" y="4586"/>
                </a:cubicBezTo>
                <a:cubicBezTo>
                  <a:pt x="28782" y="4522"/>
                  <a:pt x="28773" y="4471"/>
                  <a:pt x="28747" y="4471"/>
                </a:cubicBezTo>
                <a:cubicBezTo>
                  <a:pt x="28660" y="4471"/>
                  <a:pt x="28581" y="4640"/>
                  <a:pt x="28614" y="4753"/>
                </a:cubicBezTo>
                <a:cubicBezTo>
                  <a:pt x="28629" y="4813"/>
                  <a:pt x="28627" y="4841"/>
                  <a:pt x="28604" y="4841"/>
                </a:cubicBezTo>
                <a:cubicBezTo>
                  <a:pt x="28596" y="4841"/>
                  <a:pt x="28585" y="4838"/>
                  <a:pt x="28572" y="4831"/>
                </a:cubicBezTo>
                <a:cubicBezTo>
                  <a:pt x="28529" y="4805"/>
                  <a:pt x="28505" y="4758"/>
                  <a:pt x="28509" y="4707"/>
                </a:cubicBezTo>
                <a:cubicBezTo>
                  <a:pt x="28515" y="4664"/>
                  <a:pt x="28502" y="4623"/>
                  <a:pt x="28481" y="4620"/>
                </a:cubicBezTo>
                <a:cubicBezTo>
                  <a:pt x="28460" y="4619"/>
                  <a:pt x="28435" y="4513"/>
                  <a:pt x="28427" y="4383"/>
                </a:cubicBezTo>
                <a:cubicBezTo>
                  <a:pt x="28419" y="4229"/>
                  <a:pt x="28421" y="4177"/>
                  <a:pt x="28470" y="4177"/>
                </a:cubicBezTo>
                <a:close/>
                <a:moveTo>
                  <a:pt x="27190" y="4454"/>
                </a:moveTo>
                <a:cubicBezTo>
                  <a:pt x="27216" y="4454"/>
                  <a:pt x="27262" y="4478"/>
                  <a:pt x="27342" y="4526"/>
                </a:cubicBezTo>
                <a:cubicBezTo>
                  <a:pt x="27426" y="4577"/>
                  <a:pt x="27515" y="4609"/>
                  <a:pt x="27562" y="4609"/>
                </a:cubicBezTo>
                <a:cubicBezTo>
                  <a:pt x="27573" y="4609"/>
                  <a:pt x="27581" y="4607"/>
                  <a:pt x="27587" y="4604"/>
                </a:cubicBezTo>
                <a:cubicBezTo>
                  <a:pt x="27596" y="4599"/>
                  <a:pt x="27606" y="4596"/>
                  <a:pt x="27616" y="4596"/>
                </a:cubicBezTo>
                <a:cubicBezTo>
                  <a:pt x="27697" y="4596"/>
                  <a:pt x="27791" y="4756"/>
                  <a:pt x="27717" y="4801"/>
                </a:cubicBezTo>
                <a:cubicBezTo>
                  <a:pt x="27669" y="4829"/>
                  <a:pt x="27620" y="4843"/>
                  <a:pt x="27567" y="4843"/>
                </a:cubicBezTo>
                <a:cubicBezTo>
                  <a:pt x="27494" y="4843"/>
                  <a:pt x="27414" y="4815"/>
                  <a:pt x="27323" y="4761"/>
                </a:cubicBezTo>
                <a:cubicBezTo>
                  <a:pt x="27236" y="4708"/>
                  <a:pt x="27168" y="4614"/>
                  <a:pt x="27163" y="4543"/>
                </a:cubicBezTo>
                <a:cubicBezTo>
                  <a:pt x="27160" y="4483"/>
                  <a:pt x="27163" y="4454"/>
                  <a:pt x="27190" y="4454"/>
                </a:cubicBezTo>
                <a:close/>
                <a:moveTo>
                  <a:pt x="35718" y="4659"/>
                </a:moveTo>
                <a:cubicBezTo>
                  <a:pt x="35762" y="4659"/>
                  <a:pt x="35829" y="4743"/>
                  <a:pt x="35830" y="4819"/>
                </a:cubicBezTo>
                <a:cubicBezTo>
                  <a:pt x="35830" y="4841"/>
                  <a:pt x="35824" y="4852"/>
                  <a:pt x="35813" y="4852"/>
                </a:cubicBezTo>
                <a:cubicBezTo>
                  <a:pt x="35799" y="4852"/>
                  <a:pt x="35777" y="4836"/>
                  <a:pt x="35750" y="4804"/>
                </a:cubicBezTo>
                <a:cubicBezTo>
                  <a:pt x="35704" y="4752"/>
                  <a:pt x="35678" y="4695"/>
                  <a:pt x="35692" y="4674"/>
                </a:cubicBezTo>
                <a:cubicBezTo>
                  <a:pt x="35698" y="4664"/>
                  <a:pt x="35708" y="4659"/>
                  <a:pt x="35718" y="4659"/>
                </a:cubicBezTo>
                <a:close/>
                <a:moveTo>
                  <a:pt x="36462" y="4648"/>
                </a:moveTo>
                <a:cubicBezTo>
                  <a:pt x="36468" y="4648"/>
                  <a:pt x="36453" y="4679"/>
                  <a:pt x="36418" y="4743"/>
                </a:cubicBezTo>
                <a:cubicBezTo>
                  <a:pt x="36370" y="4833"/>
                  <a:pt x="36335" y="4881"/>
                  <a:pt x="36318" y="4881"/>
                </a:cubicBezTo>
                <a:cubicBezTo>
                  <a:pt x="36310" y="4881"/>
                  <a:pt x="36305" y="4871"/>
                  <a:pt x="36305" y="4852"/>
                </a:cubicBezTo>
                <a:cubicBezTo>
                  <a:pt x="36305" y="4837"/>
                  <a:pt x="36347" y="4774"/>
                  <a:pt x="36396" y="4717"/>
                </a:cubicBezTo>
                <a:cubicBezTo>
                  <a:pt x="36436" y="4672"/>
                  <a:pt x="36457" y="4648"/>
                  <a:pt x="36462" y="4648"/>
                </a:cubicBezTo>
                <a:close/>
                <a:moveTo>
                  <a:pt x="34477" y="4326"/>
                </a:moveTo>
                <a:cubicBezTo>
                  <a:pt x="34533" y="4326"/>
                  <a:pt x="34605" y="4380"/>
                  <a:pt x="34605" y="4450"/>
                </a:cubicBezTo>
                <a:cubicBezTo>
                  <a:pt x="34605" y="4552"/>
                  <a:pt x="34472" y="4740"/>
                  <a:pt x="34402" y="4740"/>
                </a:cubicBezTo>
                <a:cubicBezTo>
                  <a:pt x="34372" y="4740"/>
                  <a:pt x="34347" y="4784"/>
                  <a:pt x="34347" y="4835"/>
                </a:cubicBezTo>
                <a:cubicBezTo>
                  <a:pt x="34347" y="4865"/>
                  <a:pt x="34344" y="4881"/>
                  <a:pt x="34338" y="4881"/>
                </a:cubicBezTo>
                <a:cubicBezTo>
                  <a:pt x="34330" y="4881"/>
                  <a:pt x="34317" y="4860"/>
                  <a:pt x="34298" y="4817"/>
                </a:cubicBezTo>
                <a:cubicBezTo>
                  <a:pt x="34267" y="4752"/>
                  <a:pt x="34256" y="4681"/>
                  <a:pt x="34272" y="4647"/>
                </a:cubicBezTo>
                <a:cubicBezTo>
                  <a:pt x="34293" y="4611"/>
                  <a:pt x="34331" y="4589"/>
                  <a:pt x="34373" y="4589"/>
                </a:cubicBezTo>
                <a:cubicBezTo>
                  <a:pt x="34374" y="4589"/>
                  <a:pt x="34376" y="4589"/>
                  <a:pt x="34377" y="4589"/>
                </a:cubicBezTo>
                <a:cubicBezTo>
                  <a:pt x="34423" y="4589"/>
                  <a:pt x="34441" y="4556"/>
                  <a:pt x="34422" y="4513"/>
                </a:cubicBezTo>
                <a:cubicBezTo>
                  <a:pt x="34402" y="4465"/>
                  <a:pt x="34401" y="4413"/>
                  <a:pt x="34419" y="4364"/>
                </a:cubicBezTo>
                <a:cubicBezTo>
                  <a:pt x="34429" y="4337"/>
                  <a:pt x="34452" y="4326"/>
                  <a:pt x="34477" y="4326"/>
                </a:cubicBezTo>
                <a:close/>
                <a:moveTo>
                  <a:pt x="19555" y="4702"/>
                </a:moveTo>
                <a:cubicBezTo>
                  <a:pt x="19563" y="4702"/>
                  <a:pt x="19568" y="4730"/>
                  <a:pt x="19569" y="4783"/>
                </a:cubicBezTo>
                <a:cubicBezTo>
                  <a:pt x="19571" y="4848"/>
                  <a:pt x="19564" y="4891"/>
                  <a:pt x="19552" y="4891"/>
                </a:cubicBezTo>
                <a:cubicBezTo>
                  <a:pt x="19549" y="4891"/>
                  <a:pt x="19547" y="4889"/>
                  <a:pt x="19544" y="4884"/>
                </a:cubicBezTo>
                <a:cubicBezTo>
                  <a:pt x="19526" y="4859"/>
                  <a:pt x="19524" y="4795"/>
                  <a:pt x="19539" y="4737"/>
                </a:cubicBezTo>
                <a:cubicBezTo>
                  <a:pt x="19545" y="4714"/>
                  <a:pt x="19551" y="4702"/>
                  <a:pt x="19555" y="4702"/>
                </a:cubicBezTo>
                <a:close/>
                <a:moveTo>
                  <a:pt x="33418" y="4406"/>
                </a:moveTo>
                <a:cubicBezTo>
                  <a:pt x="33512" y="4406"/>
                  <a:pt x="33541" y="4434"/>
                  <a:pt x="33525" y="4501"/>
                </a:cubicBezTo>
                <a:cubicBezTo>
                  <a:pt x="33505" y="4593"/>
                  <a:pt x="33498" y="4687"/>
                  <a:pt x="33501" y="4783"/>
                </a:cubicBezTo>
                <a:cubicBezTo>
                  <a:pt x="33502" y="4902"/>
                  <a:pt x="33475" y="4968"/>
                  <a:pt x="33439" y="4968"/>
                </a:cubicBezTo>
                <a:cubicBezTo>
                  <a:pt x="33416" y="4968"/>
                  <a:pt x="33390" y="4942"/>
                  <a:pt x="33364" y="4884"/>
                </a:cubicBezTo>
                <a:lnTo>
                  <a:pt x="33365" y="4884"/>
                </a:lnTo>
                <a:cubicBezTo>
                  <a:pt x="33344" y="4838"/>
                  <a:pt x="33353" y="4768"/>
                  <a:pt x="33389" y="4717"/>
                </a:cubicBezTo>
                <a:cubicBezTo>
                  <a:pt x="33466" y="4603"/>
                  <a:pt x="33460" y="4523"/>
                  <a:pt x="33378" y="4523"/>
                </a:cubicBezTo>
                <a:cubicBezTo>
                  <a:pt x="33367" y="4523"/>
                  <a:pt x="33354" y="4524"/>
                  <a:pt x="33340" y="4528"/>
                </a:cubicBezTo>
                <a:cubicBezTo>
                  <a:pt x="33327" y="4531"/>
                  <a:pt x="33314" y="4532"/>
                  <a:pt x="33302" y="4532"/>
                </a:cubicBezTo>
                <a:cubicBezTo>
                  <a:pt x="33262" y="4532"/>
                  <a:pt x="33233" y="4514"/>
                  <a:pt x="33231" y="4483"/>
                </a:cubicBezTo>
                <a:cubicBezTo>
                  <a:pt x="33229" y="4444"/>
                  <a:pt x="33298" y="4411"/>
                  <a:pt x="33389" y="4407"/>
                </a:cubicBezTo>
                <a:cubicBezTo>
                  <a:pt x="33399" y="4406"/>
                  <a:pt x="33409" y="4406"/>
                  <a:pt x="33418" y="4406"/>
                </a:cubicBezTo>
                <a:close/>
                <a:moveTo>
                  <a:pt x="26826" y="4404"/>
                </a:moveTo>
                <a:cubicBezTo>
                  <a:pt x="26874" y="4404"/>
                  <a:pt x="26874" y="4428"/>
                  <a:pt x="26829" y="4508"/>
                </a:cubicBezTo>
                <a:cubicBezTo>
                  <a:pt x="26798" y="4567"/>
                  <a:pt x="26774" y="4643"/>
                  <a:pt x="26778" y="4679"/>
                </a:cubicBezTo>
                <a:cubicBezTo>
                  <a:pt x="26802" y="4852"/>
                  <a:pt x="26769" y="4926"/>
                  <a:pt x="26659" y="4953"/>
                </a:cubicBezTo>
                <a:cubicBezTo>
                  <a:pt x="26611" y="4964"/>
                  <a:pt x="26578" y="4972"/>
                  <a:pt x="26557" y="4972"/>
                </a:cubicBezTo>
                <a:cubicBezTo>
                  <a:pt x="26510" y="4972"/>
                  <a:pt x="26517" y="4937"/>
                  <a:pt x="26544" y="4831"/>
                </a:cubicBezTo>
                <a:cubicBezTo>
                  <a:pt x="26560" y="4767"/>
                  <a:pt x="26608" y="4708"/>
                  <a:pt x="26644" y="4708"/>
                </a:cubicBezTo>
                <a:cubicBezTo>
                  <a:pt x="26683" y="4708"/>
                  <a:pt x="26723" y="4643"/>
                  <a:pt x="26736" y="4556"/>
                </a:cubicBezTo>
                <a:cubicBezTo>
                  <a:pt x="26751" y="4468"/>
                  <a:pt x="26790" y="4404"/>
                  <a:pt x="26826" y="4404"/>
                </a:cubicBezTo>
                <a:close/>
                <a:moveTo>
                  <a:pt x="26123" y="4814"/>
                </a:moveTo>
                <a:cubicBezTo>
                  <a:pt x="26130" y="4814"/>
                  <a:pt x="26136" y="4842"/>
                  <a:pt x="26137" y="4895"/>
                </a:cubicBezTo>
                <a:cubicBezTo>
                  <a:pt x="26139" y="4960"/>
                  <a:pt x="26132" y="5003"/>
                  <a:pt x="26120" y="5003"/>
                </a:cubicBezTo>
                <a:cubicBezTo>
                  <a:pt x="26117" y="5003"/>
                  <a:pt x="26114" y="5001"/>
                  <a:pt x="26111" y="4996"/>
                </a:cubicBezTo>
                <a:cubicBezTo>
                  <a:pt x="26093" y="4971"/>
                  <a:pt x="26092" y="4907"/>
                  <a:pt x="26107" y="4849"/>
                </a:cubicBezTo>
                <a:cubicBezTo>
                  <a:pt x="26113" y="4825"/>
                  <a:pt x="26118" y="4814"/>
                  <a:pt x="26123" y="4814"/>
                </a:cubicBezTo>
                <a:close/>
                <a:moveTo>
                  <a:pt x="25851" y="4891"/>
                </a:moveTo>
                <a:cubicBezTo>
                  <a:pt x="25867" y="4891"/>
                  <a:pt x="25877" y="4908"/>
                  <a:pt x="25878" y="4937"/>
                </a:cubicBezTo>
                <a:cubicBezTo>
                  <a:pt x="25878" y="4980"/>
                  <a:pt x="25855" y="5016"/>
                  <a:pt x="25826" y="5016"/>
                </a:cubicBezTo>
                <a:cubicBezTo>
                  <a:pt x="25798" y="5016"/>
                  <a:pt x="25772" y="5002"/>
                  <a:pt x="25772" y="4984"/>
                </a:cubicBezTo>
                <a:cubicBezTo>
                  <a:pt x="25772" y="4965"/>
                  <a:pt x="25795" y="4931"/>
                  <a:pt x="25825" y="4904"/>
                </a:cubicBezTo>
                <a:cubicBezTo>
                  <a:pt x="25835" y="4895"/>
                  <a:pt x="25844" y="4891"/>
                  <a:pt x="25851" y="4891"/>
                </a:cubicBezTo>
                <a:close/>
                <a:moveTo>
                  <a:pt x="18069" y="4710"/>
                </a:moveTo>
                <a:cubicBezTo>
                  <a:pt x="18077" y="4710"/>
                  <a:pt x="18084" y="4713"/>
                  <a:pt x="18092" y="4719"/>
                </a:cubicBezTo>
                <a:cubicBezTo>
                  <a:pt x="18126" y="4750"/>
                  <a:pt x="18124" y="4823"/>
                  <a:pt x="18084" y="4932"/>
                </a:cubicBezTo>
                <a:cubicBezTo>
                  <a:pt x="18062" y="4993"/>
                  <a:pt x="18040" y="5020"/>
                  <a:pt x="18023" y="5020"/>
                </a:cubicBezTo>
                <a:cubicBezTo>
                  <a:pt x="17990" y="5020"/>
                  <a:pt x="17974" y="4922"/>
                  <a:pt x="18008" y="4789"/>
                </a:cubicBezTo>
                <a:cubicBezTo>
                  <a:pt x="18021" y="4739"/>
                  <a:pt x="18045" y="4710"/>
                  <a:pt x="18069" y="4710"/>
                </a:cubicBezTo>
                <a:close/>
                <a:moveTo>
                  <a:pt x="32524" y="4783"/>
                </a:moveTo>
                <a:cubicBezTo>
                  <a:pt x="32541" y="4783"/>
                  <a:pt x="32559" y="4791"/>
                  <a:pt x="32577" y="4808"/>
                </a:cubicBezTo>
                <a:cubicBezTo>
                  <a:pt x="32668" y="4899"/>
                  <a:pt x="32652" y="5016"/>
                  <a:pt x="32546" y="5028"/>
                </a:cubicBezTo>
                <a:cubicBezTo>
                  <a:pt x="32542" y="5028"/>
                  <a:pt x="32537" y="5029"/>
                  <a:pt x="32533" y="5029"/>
                </a:cubicBezTo>
                <a:cubicBezTo>
                  <a:pt x="32484" y="5029"/>
                  <a:pt x="32443" y="4989"/>
                  <a:pt x="32443" y="4938"/>
                </a:cubicBezTo>
                <a:lnTo>
                  <a:pt x="32443" y="4940"/>
                </a:lnTo>
                <a:cubicBezTo>
                  <a:pt x="32442" y="4844"/>
                  <a:pt x="32478" y="4783"/>
                  <a:pt x="32524" y="4783"/>
                </a:cubicBezTo>
                <a:close/>
                <a:moveTo>
                  <a:pt x="22726" y="4910"/>
                </a:moveTo>
                <a:cubicBezTo>
                  <a:pt x="22741" y="4910"/>
                  <a:pt x="22751" y="4926"/>
                  <a:pt x="22752" y="4955"/>
                </a:cubicBezTo>
                <a:cubicBezTo>
                  <a:pt x="22752" y="4998"/>
                  <a:pt x="22728" y="5035"/>
                  <a:pt x="22700" y="5035"/>
                </a:cubicBezTo>
                <a:cubicBezTo>
                  <a:pt x="22671" y="5035"/>
                  <a:pt x="22646" y="5022"/>
                  <a:pt x="22646" y="5002"/>
                </a:cubicBezTo>
                <a:cubicBezTo>
                  <a:pt x="22646" y="4984"/>
                  <a:pt x="22668" y="4950"/>
                  <a:pt x="22698" y="4923"/>
                </a:cubicBezTo>
                <a:cubicBezTo>
                  <a:pt x="22708" y="4914"/>
                  <a:pt x="22718" y="4910"/>
                  <a:pt x="22726" y="4910"/>
                </a:cubicBezTo>
                <a:close/>
                <a:moveTo>
                  <a:pt x="21427" y="4890"/>
                </a:moveTo>
                <a:cubicBezTo>
                  <a:pt x="21457" y="4890"/>
                  <a:pt x="21481" y="4923"/>
                  <a:pt x="21481" y="4965"/>
                </a:cubicBezTo>
                <a:cubicBezTo>
                  <a:pt x="21481" y="5008"/>
                  <a:pt x="21460" y="5041"/>
                  <a:pt x="21428" y="5041"/>
                </a:cubicBezTo>
                <a:cubicBezTo>
                  <a:pt x="21399" y="5041"/>
                  <a:pt x="21376" y="5010"/>
                  <a:pt x="21375" y="4967"/>
                </a:cubicBezTo>
                <a:cubicBezTo>
                  <a:pt x="21375" y="4923"/>
                  <a:pt x="21397" y="4890"/>
                  <a:pt x="21427" y="4890"/>
                </a:cubicBezTo>
                <a:close/>
                <a:moveTo>
                  <a:pt x="31955" y="4723"/>
                </a:moveTo>
                <a:cubicBezTo>
                  <a:pt x="31982" y="4723"/>
                  <a:pt x="31997" y="4747"/>
                  <a:pt x="31998" y="4793"/>
                </a:cubicBezTo>
                <a:cubicBezTo>
                  <a:pt x="31998" y="4839"/>
                  <a:pt x="31988" y="4869"/>
                  <a:pt x="31973" y="4869"/>
                </a:cubicBezTo>
                <a:cubicBezTo>
                  <a:pt x="31970" y="4869"/>
                  <a:pt x="31965" y="4866"/>
                  <a:pt x="31961" y="4862"/>
                </a:cubicBezTo>
                <a:cubicBezTo>
                  <a:pt x="31957" y="4858"/>
                  <a:pt x="31952" y="4857"/>
                  <a:pt x="31946" y="4857"/>
                </a:cubicBezTo>
                <a:cubicBezTo>
                  <a:pt x="31922" y="4857"/>
                  <a:pt x="31887" y="4889"/>
                  <a:pt x="31858" y="4943"/>
                </a:cubicBezTo>
                <a:cubicBezTo>
                  <a:pt x="31817" y="5017"/>
                  <a:pt x="31766" y="5061"/>
                  <a:pt x="31734" y="5061"/>
                </a:cubicBezTo>
                <a:cubicBezTo>
                  <a:pt x="31715" y="5061"/>
                  <a:pt x="31703" y="5047"/>
                  <a:pt x="31703" y="5016"/>
                </a:cubicBezTo>
                <a:cubicBezTo>
                  <a:pt x="31703" y="4950"/>
                  <a:pt x="31827" y="4786"/>
                  <a:pt x="31916" y="4735"/>
                </a:cubicBezTo>
                <a:cubicBezTo>
                  <a:pt x="31931" y="4727"/>
                  <a:pt x="31944" y="4723"/>
                  <a:pt x="31955" y="4723"/>
                </a:cubicBezTo>
                <a:close/>
                <a:moveTo>
                  <a:pt x="26412" y="4683"/>
                </a:moveTo>
                <a:cubicBezTo>
                  <a:pt x="26414" y="4683"/>
                  <a:pt x="26416" y="4684"/>
                  <a:pt x="26419" y="4686"/>
                </a:cubicBezTo>
                <a:cubicBezTo>
                  <a:pt x="26478" y="4737"/>
                  <a:pt x="26469" y="5090"/>
                  <a:pt x="26410" y="5092"/>
                </a:cubicBezTo>
                <a:cubicBezTo>
                  <a:pt x="26381" y="5092"/>
                  <a:pt x="26363" y="4993"/>
                  <a:pt x="26368" y="4871"/>
                </a:cubicBezTo>
                <a:cubicBezTo>
                  <a:pt x="26373" y="4761"/>
                  <a:pt x="26392" y="4683"/>
                  <a:pt x="26412" y="4683"/>
                </a:cubicBezTo>
                <a:close/>
                <a:moveTo>
                  <a:pt x="25983" y="4943"/>
                </a:moveTo>
                <a:cubicBezTo>
                  <a:pt x="26012" y="4943"/>
                  <a:pt x="26034" y="4975"/>
                  <a:pt x="26035" y="5017"/>
                </a:cubicBezTo>
                <a:cubicBezTo>
                  <a:pt x="26035" y="5061"/>
                  <a:pt x="26013" y="5093"/>
                  <a:pt x="25983" y="5093"/>
                </a:cubicBezTo>
                <a:cubicBezTo>
                  <a:pt x="25953" y="5093"/>
                  <a:pt x="25929" y="5062"/>
                  <a:pt x="25929" y="5019"/>
                </a:cubicBezTo>
                <a:cubicBezTo>
                  <a:pt x="25929" y="4975"/>
                  <a:pt x="25950" y="4943"/>
                  <a:pt x="25981" y="4943"/>
                </a:cubicBezTo>
                <a:cubicBezTo>
                  <a:pt x="25982" y="4943"/>
                  <a:pt x="25983" y="4943"/>
                  <a:pt x="25983" y="4943"/>
                </a:cubicBezTo>
                <a:close/>
                <a:moveTo>
                  <a:pt x="23366" y="4903"/>
                </a:moveTo>
                <a:cubicBezTo>
                  <a:pt x="23370" y="4903"/>
                  <a:pt x="23373" y="4905"/>
                  <a:pt x="23376" y="4908"/>
                </a:cubicBezTo>
                <a:cubicBezTo>
                  <a:pt x="23413" y="4964"/>
                  <a:pt x="23339" y="5111"/>
                  <a:pt x="23273" y="5111"/>
                </a:cubicBezTo>
                <a:cubicBezTo>
                  <a:pt x="23240" y="5111"/>
                  <a:pt x="23245" y="5065"/>
                  <a:pt x="23285" y="4992"/>
                </a:cubicBezTo>
                <a:cubicBezTo>
                  <a:pt x="23314" y="4938"/>
                  <a:pt x="23348" y="4903"/>
                  <a:pt x="23366" y="4903"/>
                </a:cubicBezTo>
                <a:close/>
                <a:moveTo>
                  <a:pt x="25468" y="4812"/>
                </a:moveTo>
                <a:cubicBezTo>
                  <a:pt x="25473" y="4812"/>
                  <a:pt x="25479" y="4837"/>
                  <a:pt x="25489" y="4884"/>
                </a:cubicBezTo>
                <a:cubicBezTo>
                  <a:pt x="25504" y="4956"/>
                  <a:pt x="25540" y="5017"/>
                  <a:pt x="25569" y="5017"/>
                </a:cubicBezTo>
                <a:cubicBezTo>
                  <a:pt x="25598" y="5017"/>
                  <a:pt x="25607" y="5053"/>
                  <a:pt x="25587" y="5096"/>
                </a:cubicBezTo>
                <a:cubicBezTo>
                  <a:pt x="25572" y="5132"/>
                  <a:pt x="25555" y="5147"/>
                  <a:pt x="25538" y="5147"/>
                </a:cubicBezTo>
                <a:cubicBezTo>
                  <a:pt x="25495" y="5147"/>
                  <a:pt x="25454" y="5051"/>
                  <a:pt x="25458" y="4917"/>
                </a:cubicBezTo>
                <a:cubicBezTo>
                  <a:pt x="25459" y="4846"/>
                  <a:pt x="25462" y="4812"/>
                  <a:pt x="25468" y="4812"/>
                </a:cubicBezTo>
                <a:close/>
                <a:moveTo>
                  <a:pt x="38785" y="4898"/>
                </a:moveTo>
                <a:cubicBezTo>
                  <a:pt x="38792" y="4898"/>
                  <a:pt x="38798" y="4900"/>
                  <a:pt x="38805" y="4905"/>
                </a:cubicBezTo>
                <a:cubicBezTo>
                  <a:pt x="38834" y="4932"/>
                  <a:pt x="38818" y="4995"/>
                  <a:pt x="38763" y="5055"/>
                </a:cubicBezTo>
                <a:cubicBezTo>
                  <a:pt x="38703" y="5120"/>
                  <a:pt x="38670" y="5154"/>
                  <a:pt x="38658" y="5154"/>
                </a:cubicBezTo>
                <a:cubicBezTo>
                  <a:pt x="38643" y="5154"/>
                  <a:pt x="38658" y="5108"/>
                  <a:pt x="38694" y="5010"/>
                </a:cubicBezTo>
                <a:lnTo>
                  <a:pt x="38694" y="5011"/>
                </a:lnTo>
                <a:cubicBezTo>
                  <a:pt x="38721" y="4940"/>
                  <a:pt x="38756" y="4898"/>
                  <a:pt x="38785" y="4898"/>
                </a:cubicBezTo>
                <a:close/>
                <a:moveTo>
                  <a:pt x="23871" y="5028"/>
                </a:moveTo>
                <a:cubicBezTo>
                  <a:pt x="23900" y="5028"/>
                  <a:pt x="23913" y="5064"/>
                  <a:pt x="23895" y="5102"/>
                </a:cubicBezTo>
                <a:cubicBezTo>
                  <a:pt x="23877" y="5146"/>
                  <a:pt x="23853" y="5178"/>
                  <a:pt x="23838" y="5178"/>
                </a:cubicBezTo>
                <a:cubicBezTo>
                  <a:pt x="23838" y="5178"/>
                  <a:pt x="23838" y="5178"/>
                  <a:pt x="23837" y="5178"/>
                </a:cubicBezTo>
                <a:cubicBezTo>
                  <a:pt x="23823" y="5178"/>
                  <a:pt x="23813" y="5146"/>
                  <a:pt x="23813" y="5104"/>
                </a:cubicBezTo>
                <a:cubicBezTo>
                  <a:pt x="23813" y="5064"/>
                  <a:pt x="23840" y="5028"/>
                  <a:pt x="23870" y="5028"/>
                </a:cubicBezTo>
                <a:cubicBezTo>
                  <a:pt x="23870" y="5028"/>
                  <a:pt x="23871" y="5028"/>
                  <a:pt x="23871" y="5028"/>
                </a:cubicBezTo>
                <a:close/>
                <a:moveTo>
                  <a:pt x="23709" y="5028"/>
                </a:moveTo>
                <a:cubicBezTo>
                  <a:pt x="23738" y="5028"/>
                  <a:pt x="23761" y="5061"/>
                  <a:pt x="23762" y="5104"/>
                </a:cubicBezTo>
                <a:cubicBezTo>
                  <a:pt x="23762" y="5147"/>
                  <a:pt x="23740" y="5180"/>
                  <a:pt x="23710" y="5180"/>
                </a:cubicBezTo>
                <a:cubicBezTo>
                  <a:pt x="23680" y="5180"/>
                  <a:pt x="23656" y="5147"/>
                  <a:pt x="23656" y="5104"/>
                </a:cubicBezTo>
                <a:cubicBezTo>
                  <a:pt x="23656" y="5061"/>
                  <a:pt x="23677" y="5028"/>
                  <a:pt x="23709" y="5028"/>
                </a:cubicBezTo>
                <a:close/>
                <a:moveTo>
                  <a:pt x="16293" y="5072"/>
                </a:moveTo>
                <a:cubicBezTo>
                  <a:pt x="16322" y="5072"/>
                  <a:pt x="16358" y="5105"/>
                  <a:pt x="16377" y="5147"/>
                </a:cubicBezTo>
                <a:cubicBezTo>
                  <a:pt x="16396" y="5190"/>
                  <a:pt x="16374" y="5223"/>
                  <a:pt x="16328" y="5223"/>
                </a:cubicBezTo>
                <a:cubicBezTo>
                  <a:pt x="16327" y="5223"/>
                  <a:pt x="16326" y="5223"/>
                  <a:pt x="16325" y="5223"/>
                </a:cubicBezTo>
                <a:cubicBezTo>
                  <a:pt x="16283" y="5223"/>
                  <a:pt x="16247" y="5191"/>
                  <a:pt x="16244" y="5149"/>
                </a:cubicBezTo>
                <a:cubicBezTo>
                  <a:pt x="16244" y="5105"/>
                  <a:pt x="16265" y="5072"/>
                  <a:pt x="16293" y="5072"/>
                </a:cubicBezTo>
                <a:close/>
                <a:moveTo>
                  <a:pt x="28773" y="4926"/>
                </a:moveTo>
                <a:cubicBezTo>
                  <a:pt x="28807" y="4926"/>
                  <a:pt x="28862" y="4978"/>
                  <a:pt x="28926" y="5077"/>
                </a:cubicBezTo>
                <a:cubicBezTo>
                  <a:pt x="28982" y="5163"/>
                  <a:pt x="28996" y="5229"/>
                  <a:pt x="28960" y="5229"/>
                </a:cubicBezTo>
                <a:cubicBezTo>
                  <a:pt x="28924" y="5229"/>
                  <a:pt x="28897" y="5196"/>
                  <a:pt x="28896" y="5153"/>
                </a:cubicBezTo>
                <a:cubicBezTo>
                  <a:pt x="28896" y="5112"/>
                  <a:pt x="28863" y="5078"/>
                  <a:pt x="28822" y="5078"/>
                </a:cubicBezTo>
                <a:cubicBezTo>
                  <a:pt x="28820" y="5078"/>
                  <a:pt x="28818" y="5078"/>
                  <a:pt x="28817" y="5078"/>
                </a:cubicBezTo>
                <a:cubicBezTo>
                  <a:pt x="28816" y="5078"/>
                  <a:pt x="28815" y="5078"/>
                  <a:pt x="28814" y="5078"/>
                </a:cubicBezTo>
                <a:cubicBezTo>
                  <a:pt x="28772" y="5078"/>
                  <a:pt x="28736" y="5042"/>
                  <a:pt x="28738" y="4999"/>
                </a:cubicBezTo>
                <a:cubicBezTo>
                  <a:pt x="28737" y="4950"/>
                  <a:pt x="28750" y="4926"/>
                  <a:pt x="28773" y="4926"/>
                </a:cubicBezTo>
                <a:close/>
                <a:moveTo>
                  <a:pt x="24784" y="5022"/>
                </a:moveTo>
                <a:cubicBezTo>
                  <a:pt x="24804" y="5022"/>
                  <a:pt x="24820" y="5043"/>
                  <a:pt x="24820" y="5087"/>
                </a:cubicBezTo>
                <a:cubicBezTo>
                  <a:pt x="24822" y="5166"/>
                  <a:pt x="24762" y="5253"/>
                  <a:pt x="24707" y="5255"/>
                </a:cubicBezTo>
                <a:cubicBezTo>
                  <a:pt x="24685" y="5255"/>
                  <a:pt x="24680" y="5204"/>
                  <a:pt x="24696" y="5138"/>
                </a:cubicBezTo>
                <a:cubicBezTo>
                  <a:pt x="24715" y="5065"/>
                  <a:pt x="24755" y="5022"/>
                  <a:pt x="24784" y="5022"/>
                </a:cubicBezTo>
                <a:close/>
                <a:moveTo>
                  <a:pt x="44333" y="5022"/>
                </a:moveTo>
                <a:cubicBezTo>
                  <a:pt x="44346" y="5022"/>
                  <a:pt x="44362" y="5061"/>
                  <a:pt x="44375" y="5131"/>
                </a:cubicBezTo>
                <a:cubicBezTo>
                  <a:pt x="44392" y="5217"/>
                  <a:pt x="44394" y="5258"/>
                  <a:pt x="44382" y="5258"/>
                </a:cubicBezTo>
                <a:cubicBezTo>
                  <a:pt x="44376" y="5258"/>
                  <a:pt x="44366" y="5248"/>
                  <a:pt x="44353" y="5228"/>
                </a:cubicBezTo>
                <a:cubicBezTo>
                  <a:pt x="44322" y="5172"/>
                  <a:pt x="44310" y="5110"/>
                  <a:pt x="44319" y="5047"/>
                </a:cubicBezTo>
                <a:cubicBezTo>
                  <a:pt x="44322" y="5030"/>
                  <a:pt x="44327" y="5022"/>
                  <a:pt x="44333" y="5022"/>
                </a:cubicBezTo>
                <a:close/>
                <a:moveTo>
                  <a:pt x="30709" y="4993"/>
                </a:moveTo>
                <a:cubicBezTo>
                  <a:pt x="30717" y="4993"/>
                  <a:pt x="30730" y="5017"/>
                  <a:pt x="30752" y="5065"/>
                </a:cubicBezTo>
                <a:cubicBezTo>
                  <a:pt x="30806" y="5181"/>
                  <a:pt x="30817" y="5268"/>
                  <a:pt x="30785" y="5268"/>
                </a:cubicBezTo>
                <a:cubicBezTo>
                  <a:pt x="30777" y="5268"/>
                  <a:pt x="30767" y="5263"/>
                  <a:pt x="30754" y="5252"/>
                </a:cubicBezTo>
                <a:cubicBezTo>
                  <a:pt x="30721" y="5225"/>
                  <a:pt x="30697" y="5150"/>
                  <a:pt x="30697" y="5077"/>
                </a:cubicBezTo>
                <a:lnTo>
                  <a:pt x="30698" y="5077"/>
                </a:lnTo>
                <a:cubicBezTo>
                  <a:pt x="30698" y="5021"/>
                  <a:pt x="30700" y="4993"/>
                  <a:pt x="30709" y="4993"/>
                </a:cubicBezTo>
                <a:close/>
                <a:moveTo>
                  <a:pt x="15147" y="5232"/>
                </a:moveTo>
                <a:cubicBezTo>
                  <a:pt x="15176" y="5232"/>
                  <a:pt x="15177" y="5270"/>
                  <a:pt x="15138" y="5341"/>
                </a:cubicBezTo>
                <a:cubicBezTo>
                  <a:pt x="15110" y="5391"/>
                  <a:pt x="15074" y="5420"/>
                  <a:pt x="15045" y="5420"/>
                </a:cubicBezTo>
                <a:cubicBezTo>
                  <a:pt x="15036" y="5420"/>
                  <a:pt x="15028" y="5417"/>
                  <a:pt x="15021" y="5411"/>
                </a:cubicBezTo>
                <a:cubicBezTo>
                  <a:pt x="14986" y="5381"/>
                  <a:pt x="14991" y="5341"/>
                  <a:pt x="15037" y="5299"/>
                </a:cubicBezTo>
                <a:cubicBezTo>
                  <a:pt x="15086" y="5254"/>
                  <a:pt x="15124" y="5232"/>
                  <a:pt x="15147" y="5232"/>
                </a:cubicBezTo>
                <a:close/>
                <a:moveTo>
                  <a:pt x="21360" y="5123"/>
                </a:moveTo>
                <a:cubicBezTo>
                  <a:pt x="21396" y="5123"/>
                  <a:pt x="21412" y="5189"/>
                  <a:pt x="21397" y="5275"/>
                </a:cubicBezTo>
                <a:cubicBezTo>
                  <a:pt x="21382" y="5362"/>
                  <a:pt x="21354" y="5428"/>
                  <a:pt x="21328" y="5428"/>
                </a:cubicBezTo>
                <a:cubicBezTo>
                  <a:pt x="21305" y="5428"/>
                  <a:pt x="21288" y="5363"/>
                  <a:pt x="21291" y="5275"/>
                </a:cubicBezTo>
                <a:cubicBezTo>
                  <a:pt x="21296" y="5189"/>
                  <a:pt x="21324" y="5125"/>
                  <a:pt x="21360" y="5123"/>
                </a:cubicBezTo>
                <a:close/>
                <a:moveTo>
                  <a:pt x="27265" y="5210"/>
                </a:moveTo>
                <a:cubicBezTo>
                  <a:pt x="27288" y="5210"/>
                  <a:pt x="27287" y="5242"/>
                  <a:pt x="27275" y="5313"/>
                </a:cubicBezTo>
                <a:cubicBezTo>
                  <a:pt x="27262" y="5387"/>
                  <a:pt x="27216" y="5431"/>
                  <a:pt x="27167" y="5431"/>
                </a:cubicBezTo>
                <a:cubicBezTo>
                  <a:pt x="27137" y="5431"/>
                  <a:pt x="27105" y="5414"/>
                  <a:pt x="27080" y="5378"/>
                </a:cubicBezTo>
                <a:cubicBezTo>
                  <a:pt x="27062" y="5355"/>
                  <a:pt x="27104" y="5301"/>
                  <a:pt x="27174" y="5255"/>
                </a:cubicBezTo>
                <a:cubicBezTo>
                  <a:pt x="27219" y="5226"/>
                  <a:pt x="27248" y="5210"/>
                  <a:pt x="27265" y="5210"/>
                </a:cubicBezTo>
                <a:close/>
                <a:moveTo>
                  <a:pt x="18635" y="5211"/>
                </a:moveTo>
                <a:cubicBezTo>
                  <a:pt x="18686" y="5211"/>
                  <a:pt x="18693" y="5319"/>
                  <a:pt x="18648" y="5386"/>
                </a:cubicBezTo>
                <a:cubicBezTo>
                  <a:pt x="18626" y="5417"/>
                  <a:pt x="18613" y="5435"/>
                  <a:pt x="18605" y="5435"/>
                </a:cubicBezTo>
                <a:cubicBezTo>
                  <a:pt x="18594" y="5435"/>
                  <a:pt x="18592" y="5402"/>
                  <a:pt x="18592" y="5328"/>
                </a:cubicBezTo>
                <a:cubicBezTo>
                  <a:pt x="18592" y="5262"/>
                  <a:pt x="18611" y="5211"/>
                  <a:pt x="18635" y="5211"/>
                </a:cubicBezTo>
                <a:close/>
                <a:moveTo>
                  <a:pt x="17766" y="5305"/>
                </a:moveTo>
                <a:cubicBezTo>
                  <a:pt x="17775" y="5305"/>
                  <a:pt x="17780" y="5317"/>
                  <a:pt x="17780" y="5341"/>
                </a:cubicBezTo>
                <a:cubicBezTo>
                  <a:pt x="17781" y="5422"/>
                  <a:pt x="17743" y="5494"/>
                  <a:pt x="17710" y="5494"/>
                </a:cubicBezTo>
                <a:cubicBezTo>
                  <a:pt x="17701" y="5494"/>
                  <a:pt x="17693" y="5489"/>
                  <a:pt x="17686" y="5478"/>
                </a:cubicBezTo>
                <a:cubicBezTo>
                  <a:pt x="17672" y="5457"/>
                  <a:pt x="17687" y="5402"/>
                  <a:pt x="17720" y="5352"/>
                </a:cubicBezTo>
                <a:cubicBezTo>
                  <a:pt x="17740" y="5321"/>
                  <a:pt x="17755" y="5305"/>
                  <a:pt x="17766" y="5305"/>
                </a:cubicBezTo>
                <a:close/>
                <a:moveTo>
                  <a:pt x="14900" y="5103"/>
                </a:moveTo>
                <a:cubicBezTo>
                  <a:pt x="14926" y="5103"/>
                  <a:pt x="14921" y="5183"/>
                  <a:pt x="14891" y="5365"/>
                </a:cubicBezTo>
                <a:cubicBezTo>
                  <a:pt x="14872" y="5475"/>
                  <a:pt x="14847" y="5530"/>
                  <a:pt x="14824" y="5530"/>
                </a:cubicBezTo>
                <a:cubicBezTo>
                  <a:pt x="14804" y="5530"/>
                  <a:pt x="14786" y="5483"/>
                  <a:pt x="14779" y="5387"/>
                </a:cubicBezTo>
                <a:cubicBezTo>
                  <a:pt x="14773" y="5308"/>
                  <a:pt x="14803" y="5202"/>
                  <a:pt x="14843" y="5153"/>
                </a:cubicBezTo>
                <a:cubicBezTo>
                  <a:pt x="14869" y="5121"/>
                  <a:pt x="14888" y="5103"/>
                  <a:pt x="14900" y="5103"/>
                </a:cubicBezTo>
                <a:close/>
                <a:moveTo>
                  <a:pt x="14291" y="5319"/>
                </a:moveTo>
                <a:cubicBezTo>
                  <a:pt x="14397" y="5319"/>
                  <a:pt x="14428" y="5396"/>
                  <a:pt x="14359" y="5495"/>
                </a:cubicBezTo>
                <a:cubicBezTo>
                  <a:pt x="14338" y="5525"/>
                  <a:pt x="14316" y="5540"/>
                  <a:pt x="14296" y="5540"/>
                </a:cubicBezTo>
                <a:cubicBezTo>
                  <a:pt x="14265" y="5540"/>
                  <a:pt x="14238" y="5505"/>
                  <a:pt x="14218" y="5435"/>
                </a:cubicBezTo>
                <a:lnTo>
                  <a:pt x="14216" y="5435"/>
                </a:lnTo>
                <a:cubicBezTo>
                  <a:pt x="14195" y="5357"/>
                  <a:pt x="14221" y="5319"/>
                  <a:pt x="14291" y="5319"/>
                </a:cubicBezTo>
                <a:close/>
                <a:moveTo>
                  <a:pt x="37426" y="5402"/>
                </a:moveTo>
                <a:cubicBezTo>
                  <a:pt x="37456" y="5402"/>
                  <a:pt x="37478" y="5435"/>
                  <a:pt x="37479" y="5478"/>
                </a:cubicBezTo>
                <a:cubicBezTo>
                  <a:pt x="37479" y="5522"/>
                  <a:pt x="37457" y="5554"/>
                  <a:pt x="37427" y="5554"/>
                </a:cubicBezTo>
                <a:cubicBezTo>
                  <a:pt x="37397" y="5554"/>
                  <a:pt x="37373" y="5522"/>
                  <a:pt x="37373" y="5478"/>
                </a:cubicBezTo>
                <a:cubicBezTo>
                  <a:pt x="37373" y="5435"/>
                  <a:pt x="37394" y="5402"/>
                  <a:pt x="37426" y="5402"/>
                </a:cubicBezTo>
                <a:close/>
                <a:moveTo>
                  <a:pt x="16834" y="5454"/>
                </a:moveTo>
                <a:cubicBezTo>
                  <a:pt x="16863" y="5454"/>
                  <a:pt x="16875" y="5489"/>
                  <a:pt x="16858" y="5531"/>
                </a:cubicBezTo>
                <a:cubicBezTo>
                  <a:pt x="16840" y="5572"/>
                  <a:pt x="16816" y="5607"/>
                  <a:pt x="16804" y="5607"/>
                </a:cubicBezTo>
                <a:cubicBezTo>
                  <a:pt x="16790" y="5607"/>
                  <a:pt x="16780" y="5574"/>
                  <a:pt x="16780" y="5531"/>
                </a:cubicBezTo>
                <a:cubicBezTo>
                  <a:pt x="16780" y="5489"/>
                  <a:pt x="16804" y="5454"/>
                  <a:pt x="16834" y="5454"/>
                </a:cubicBezTo>
                <a:close/>
                <a:moveTo>
                  <a:pt x="12196" y="5483"/>
                </a:moveTo>
                <a:cubicBezTo>
                  <a:pt x="12209" y="5483"/>
                  <a:pt x="12234" y="5514"/>
                  <a:pt x="12254" y="5559"/>
                </a:cubicBezTo>
                <a:cubicBezTo>
                  <a:pt x="12273" y="5598"/>
                  <a:pt x="12260" y="5634"/>
                  <a:pt x="12230" y="5634"/>
                </a:cubicBezTo>
                <a:cubicBezTo>
                  <a:pt x="12200" y="5634"/>
                  <a:pt x="12172" y="5598"/>
                  <a:pt x="12170" y="5559"/>
                </a:cubicBezTo>
                <a:cubicBezTo>
                  <a:pt x="12170" y="5516"/>
                  <a:pt x="12181" y="5483"/>
                  <a:pt x="12196" y="5483"/>
                </a:cubicBezTo>
                <a:close/>
                <a:moveTo>
                  <a:pt x="19105" y="5441"/>
                </a:moveTo>
                <a:cubicBezTo>
                  <a:pt x="19136" y="5441"/>
                  <a:pt x="19147" y="5489"/>
                  <a:pt x="19130" y="5553"/>
                </a:cubicBezTo>
                <a:cubicBezTo>
                  <a:pt x="19112" y="5619"/>
                  <a:pt x="19091" y="5665"/>
                  <a:pt x="19078" y="5665"/>
                </a:cubicBezTo>
                <a:cubicBezTo>
                  <a:pt x="19065" y="5665"/>
                  <a:pt x="19054" y="5619"/>
                  <a:pt x="19054" y="5553"/>
                </a:cubicBezTo>
                <a:cubicBezTo>
                  <a:pt x="19054" y="5489"/>
                  <a:pt x="19075" y="5441"/>
                  <a:pt x="19105" y="5441"/>
                </a:cubicBezTo>
                <a:close/>
                <a:moveTo>
                  <a:pt x="24183" y="4801"/>
                </a:moveTo>
                <a:cubicBezTo>
                  <a:pt x="24200" y="4801"/>
                  <a:pt x="24218" y="4819"/>
                  <a:pt x="24243" y="4856"/>
                </a:cubicBezTo>
                <a:cubicBezTo>
                  <a:pt x="24288" y="4922"/>
                  <a:pt x="24291" y="4955"/>
                  <a:pt x="24250" y="4955"/>
                </a:cubicBezTo>
                <a:cubicBezTo>
                  <a:pt x="24216" y="4955"/>
                  <a:pt x="24192" y="5056"/>
                  <a:pt x="24197" y="5178"/>
                </a:cubicBezTo>
                <a:cubicBezTo>
                  <a:pt x="24201" y="5288"/>
                  <a:pt x="24220" y="5365"/>
                  <a:pt x="24242" y="5365"/>
                </a:cubicBezTo>
                <a:cubicBezTo>
                  <a:pt x="24245" y="5365"/>
                  <a:pt x="24248" y="5364"/>
                  <a:pt x="24250" y="5362"/>
                </a:cubicBezTo>
                <a:cubicBezTo>
                  <a:pt x="24253" y="5359"/>
                  <a:pt x="24256" y="5358"/>
                  <a:pt x="24259" y="5358"/>
                </a:cubicBezTo>
                <a:cubicBezTo>
                  <a:pt x="24279" y="5358"/>
                  <a:pt x="24297" y="5422"/>
                  <a:pt x="24298" y="5517"/>
                </a:cubicBezTo>
                <a:cubicBezTo>
                  <a:pt x="24300" y="5641"/>
                  <a:pt x="24280" y="5704"/>
                  <a:pt x="24245" y="5704"/>
                </a:cubicBezTo>
                <a:cubicBezTo>
                  <a:pt x="24219" y="5704"/>
                  <a:pt x="24184" y="5669"/>
                  <a:pt x="24143" y="5598"/>
                </a:cubicBezTo>
                <a:cubicBezTo>
                  <a:pt x="24106" y="5534"/>
                  <a:pt x="24088" y="5434"/>
                  <a:pt x="24104" y="5371"/>
                </a:cubicBezTo>
                <a:cubicBezTo>
                  <a:pt x="24120" y="5308"/>
                  <a:pt x="24106" y="5256"/>
                  <a:pt x="24067" y="5252"/>
                </a:cubicBezTo>
                <a:cubicBezTo>
                  <a:pt x="24016" y="5247"/>
                  <a:pt x="24016" y="5237"/>
                  <a:pt x="24064" y="5208"/>
                </a:cubicBezTo>
                <a:cubicBezTo>
                  <a:pt x="24100" y="5187"/>
                  <a:pt x="24116" y="5132"/>
                  <a:pt x="24103" y="5081"/>
                </a:cubicBezTo>
                <a:cubicBezTo>
                  <a:pt x="24089" y="5031"/>
                  <a:pt x="24100" y="4941"/>
                  <a:pt x="24128" y="4875"/>
                </a:cubicBezTo>
                <a:cubicBezTo>
                  <a:pt x="24149" y="4825"/>
                  <a:pt x="24165" y="4801"/>
                  <a:pt x="24183" y="4801"/>
                </a:cubicBezTo>
                <a:close/>
                <a:moveTo>
                  <a:pt x="33258" y="5662"/>
                </a:moveTo>
                <a:cubicBezTo>
                  <a:pt x="33275" y="5662"/>
                  <a:pt x="33293" y="5667"/>
                  <a:pt x="33311" y="5677"/>
                </a:cubicBezTo>
                <a:cubicBezTo>
                  <a:pt x="33352" y="5699"/>
                  <a:pt x="33340" y="5719"/>
                  <a:pt x="33280" y="5725"/>
                </a:cubicBezTo>
                <a:cubicBezTo>
                  <a:pt x="33276" y="5725"/>
                  <a:pt x="33272" y="5725"/>
                  <a:pt x="33268" y="5725"/>
                </a:cubicBezTo>
                <a:cubicBezTo>
                  <a:pt x="33219" y="5725"/>
                  <a:pt x="33193" y="5708"/>
                  <a:pt x="33208" y="5684"/>
                </a:cubicBezTo>
                <a:cubicBezTo>
                  <a:pt x="33219" y="5669"/>
                  <a:pt x="33237" y="5662"/>
                  <a:pt x="33258" y="5662"/>
                </a:cubicBezTo>
                <a:close/>
                <a:moveTo>
                  <a:pt x="15324" y="5714"/>
                </a:moveTo>
                <a:cubicBezTo>
                  <a:pt x="15340" y="5714"/>
                  <a:pt x="15350" y="5730"/>
                  <a:pt x="15350" y="5759"/>
                </a:cubicBezTo>
                <a:cubicBezTo>
                  <a:pt x="15350" y="5804"/>
                  <a:pt x="15328" y="5840"/>
                  <a:pt x="15298" y="5840"/>
                </a:cubicBezTo>
                <a:cubicBezTo>
                  <a:pt x="15270" y="5840"/>
                  <a:pt x="15246" y="5826"/>
                  <a:pt x="15246" y="5807"/>
                </a:cubicBezTo>
                <a:cubicBezTo>
                  <a:pt x="15246" y="5789"/>
                  <a:pt x="15267" y="5754"/>
                  <a:pt x="15297" y="5728"/>
                </a:cubicBezTo>
                <a:cubicBezTo>
                  <a:pt x="15307" y="5718"/>
                  <a:pt x="15316" y="5714"/>
                  <a:pt x="15324" y="5714"/>
                </a:cubicBezTo>
                <a:close/>
                <a:moveTo>
                  <a:pt x="22045" y="5677"/>
                </a:moveTo>
                <a:cubicBezTo>
                  <a:pt x="22064" y="5677"/>
                  <a:pt x="22078" y="5706"/>
                  <a:pt x="22078" y="5754"/>
                </a:cubicBezTo>
                <a:cubicBezTo>
                  <a:pt x="22078" y="5830"/>
                  <a:pt x="22068" y="5869"/>
                  <a:pt x="22051" y="5869"/>
                </a:cubicBezTo>
                <a:cubicBezTo>
                  <a:pt x="22038" y="5869"/>
                  <a:pt x="22022" y="5849"/>
                  <a:pt x="22003" y="5807"/>
                </a:cubicBezTo>
                <a:lnTo>
                  <a:pt x="22004" y="5807"/>
                </a:lnTo>
                <a:cubicBezTo>
                  <a:pt x="21985" y="5766"/>
                  <a:pt x="21992" y="5719"/>
                  <a:pt x="22024" y="5687"/>
                </a:cubicBezTo>
                <a:cubicBezTo>
                  <a:pt x="22031" y="5681"/>
                  <a:pt x="22038" y="5677"/>
                  <a:pt x="22045" y="5677"/>
                </a:cubicBezTo>
                <a:close/>
                <a:moveTo>
                  <a:pt x="21680" y="5828"/>
                </a:moveTo>
                <a:cubicBezTo>
                  <a:pt x="21695" y="5828"/>
                  <a:pt x="21705" y="5844"/>
                  <a:pt x="21706" y="5872"/>
                </a:cubicBezTo>
                <a:cubicBezTo>
                  <a:pt x="21706" y="5916"/>
                  <a:pt x="21682" y="5953"/>
                  <a:pt x="21654" y="5953"/>
                </a:cubicBezTo>
                <a:cubicBezTo>
                  <a:pt x="21624" y="5953"/>
                  <a:pt x="21600" y="5938"/>
                  <a:pt x="21600" y="5920"/>
                </a:cubicBezTo>
                <a:cubicBezTo>
                  <a:pt x="21600" y="5901"/>
                  <a:pt x="21622" y="5868"/>
                  <a:pt x="21652" y="5841"/>
                </a:cubicBezTo>
                <a:cubicBezTo>
                  <a:pt x="21662" y="5832"/>
                  <a:pt x="21672" y="5828"/>
                  <a:pt x="21680" y="5828"/>
                </a:cubicBezTo>
                <a:close/>
                <a:moveTo>
                  <a:pt x="14556" y="5844"/>
                </a:moveTo>
                <a:cubicBezTo>
                  <a:pt x="14588" y="5844"/>
                  <a:pt x="14610" y="5877"/>
                  <a:pt x="14610" y="5920"/>
                </a:cubicBezTo>
                <a:cubicBezTo>
                  <a:pt x="14612" y="5963"/>
                  <a:pt x="14589" y="5996"/>
                  <a:pt x="14559" y="5996"/>
                </a:cubicBezTo>
                <a:cubicBezTo>
                  <a:pt x="14528" y="5996"/>
                  <a:pt x="14506" y="5963"/>
                  <a:pt x="14506" y="5920"/>
                </a:cubicBezTo>
                <a:cubicBezTo>
                  <a:pt x="14506" y="5877"/>
                  <a:pt x="14527" y="5844"/>
                  <a:pt x="14556" y="5844"/>
                </a:cubicBezTo>
                <a:close/>
                <a:moveTo>
                  <a:pt x="27174" y="5891"/>
                </a:moveTo>
                <a:cubicBezTo>
                  <a:pt x="27204" y="5891"/>
                  <a:pt x="27232" y="5901"/>
                  <a:pt x="27242" y="5925"/>
                </a:cubicBezTo>
                <a:cubicBezTo>
                  <a:pt x="27260" y="5965"/>
                  <a:pt x="27226" y="5998"/>
                  <a:pt x="27165" y="5998"/>
                </a:cubicBezTo>
                <a:cubicBezTo>
                  <a:pt x="27105" y="5998"/>
                  <a:pt x="27057" y="5986"/>
                  <a:pt x="27056" y="5969"/>
                </a:cubicBezTo>
                <a:cubicBezTo>
                  <a:pt x="27056" y="5923"/>
                  <a:pt x="27120" y="5891"/>
                  <a:pt x="27174" y="5891"/>
                </a:cubicBezTo>
                <a:close/>
                <a:moveTo>
                  <a:pt x="12409" y="5575"/>
                </a:moveTo>
                <a:cubicBezTo>
                  <a:pt x="12414" y="5575"/>
                  <a:pt x="12420" y="5578"/>
                  <a:pt x="12427" y="5584"/>
                </a:cubicBezTo>
                <a:cubicBezTo>
                  <a:pt x="12454" y="5607"/>
                  <a:pt x="12464" y="5725"/>
                  <a:pt x="12454" y="5854"/>
                </a:cubicBezTo>
                <a:cubicBezTo>
                  <a:pt x="12443" y="5980"/>
                  <a:pt x="12431" y="6034"/>
                  <a:pt x="12406" y="6034"/>
                </a:cubicBezTo>
                <a:cubicBezTo>
                  <a:pt x="12393" y="6034"/>
                  <a:pt x="12378" y="6020"/>
                  <a:pt x="12357" y="5996"/>
                </a:cubicBezTo>
                <a:cubicBezTo>
                  <a:pt x="12302" y="5931"/>
                  <a:pt x="12296" y="5892"/>
                  <a:pt x="12337" y="5853"/>
                </a:cubicBezTo>
                <a:lnTo>
                  <a:pt x="12339" y="5853"/>
                </a:lnTo>
                <a:cubicBezTo>
                  <a:pt x="12369" y="5825"/>
                  <a:pt x="12393" y="5774"/>
                  <a:pt x="12390" y="5747"/>
                </a:cubicBezTo>
                <a:cubicBezTo>
                  <a:pt x="12377" y="5635"/>
                  <a:pt x="12385" y="5575"/>
                  <a:pt x="12409" y="5575"/>
                </a:cubicBezTo>
                <a:close/>
                <a:moveTo>
                  <a:pt x="81966" y="5892"/>
                </a:moveTo>
                <a:cubicBezTo>
                  <a:pt x="81997" y="5892"/>
                  <a:pt x="82008" y="5926"/>
                  <a:pt x="81990" y="5968"/>
                </a:cubicBezTo>
                <a:cubicBezTo>
                  <a:pt x="81973" y="6010"/>
                  <a:pt x="81949" y="6044"/>
                  <a:pt x="81936" y="6044"/>
                </a:cubicBezTo>
                <a:cubicBezTo>
                  <a:pt x="81923" y="6044"/>
                  <a:pt x="81912" y="6011"/>
                  <a:pt x="81912" y="5968"/>
                </a:cubicBezTo>
                <a:cubicBezTo>
                  <a:pt x="81912" y="5926"/>
                  <a:pt x="81936" y="5892"/>
                  <a:pt x="81966" y="5892"/>
                </a:cubicBezTo>
                <a:close/>
                <a:moveTo>
                  <a:pt x="18172" y="5691"/>
                </a:moveTo>
                <a:cubicBezTo>
                  <a:pt x="18179" y="5691"/>
                  <a:pt x="18190" y="5723"/>
                  <a:pt x="18210" y="5784"/>
                </a:cubicBezTo>
                <a:cubicBezTo>
                  <a:pt x="18275" y="5993"/>
                  <a:pt x="18277" y="6051"/>
                  <a:pt x="18214" y="6051"/>
                </a:cubicBezTo>
                <a:cubicBezTo>
                  <a:pt x="18186" y="6051"/>
                  <a:pt x="18163" y="5959"/>
                  <a:pt x="18163" y="5842"/>
                </a:cubicBezTo>
                <a:cubicBezTo>
                  <a:pt x="18163" y="5739"/>
                  <a:pt x="18164" y="5691"/>
                  <a:pt x="18172" y="5691"/>
                </a:cubicBezTo>
                <a:close/>
                <a:moveTo>
                  <a:pt x="17019" y="5907"/>
                </a:moveTo>
                <a:cubicBezTo>
                  <a:pt x="17032" y="5907"/>
                  <a:pt x="17056" y="5939"/>
                  <a:pt x="17074" y="5983"/>
                </a:cubicBezTo>
                <a:cubicBezTo>
                  <a:pt x="17093" y="6026"/>
                  <a:pt x="17083" y="6059"/>
                  <a:pt x="17053" y="6059"/>
                </a:cubicBezTo>
                <a:cubicBezTo>
                  <a:pt x="17023" y="6059"/>
                  <a:pt x="16996" y="6025"/>
                  <a:pt x="16996" y="5983"/>
                </a:cubicBezTo>
                <a:cubicBezTo>
                  <a:pt x="16996" y="5939"/>
                  <a:pt x="17005" y="5907"/>
                  <a:pt x="17019" y="5907"/>
                </a:cubicBezTo>
                <a:close/>
                <a:moveTo>
                  <a:pt x="16675" y="5910"/>
                </a:moveTo>
                <a:cubicBezTo>
                  <a:pt x="16707" y="5910"/>
                  <a:pt x="16729" y="5941"/>
                  <a:pt x="16729" y="5984"/>
                </a:cubicBezTo>
                <a:cubicBezTo>
                  <a:pt x="16731" y="6026"/>
                  <a:pt x="16708" y="6060"/>
                  <a:pt x="16678" y="6060"/>
                </a:cubicBezTo>
                <a:cubicBezTo>
                  <a:pt x="16647" y="6060"/>
                  <a:pt x="16625" y="6028"/>
                  <a:pt x="16623" y="5986"/>
                </a:cubicBezTo>
                <a:cubicBezTo>
                  <a:pt x="16623" y="5942"/>
                  <a:pt x="16646" y="5910"/>
                  <a:pt x="16675" y="5910"/>
                </a:cubicBezTo>
                <a:close/>
                <a:moveTo>
                  <a:pt x="11610" y="5825"/>
                </a:moveTo>
                <a:cubicBezTo>
                  <a:pt x="11627" y="5825"/>
                  <a:pt x="11656" y="5862"/>
                  <a:pt x="11690" y="5938"/>
                </a:cubicBezTo>
                <a:cubicBezTo>
                  <a:pt x="11733" y="6032"/>
                  <a:pt x="11738" y="6090"/>
                  <a:pt x="11703" y="6090"/>
                </a:cubicBezTo>
                <a:cubicBezTo>
                  <a:pt x="11672" y="6090"/>
                  <a:pt x="11633" y="6041"/>
                  <a:pt x="11615" y="5975"/>
                </a:cubicBezTo>
                <a:cubicBezTo>
                  <a:pt x="11588" y="5877"/>
                  <a:pt x="11590" y="5825"/>
                  <a:pt x="11610" y="5825"/>
                </a:cubicBezTo>
                <a:close/>
                <a:moveTo>
                  <a:pt x="10909" y="6095"/>
                </a:moveTo>
                <a:cubicBezTo>
                  <a:pt x="10939" y="6095"/>
                  <a:pt x="10962" y="6128"/>
                  <a:pt x="10963" y="6169"/>
                </a:cubicBezTo>
                <a:cubicBezTo>
                  <a:pt x="10963" y="6213"/>
                  <a:pt x="10941" y="6245"/>
                  <a:pt x="10911" y="6247"/>
                </a:cubicBezTo>
                <a:cubicBezTo>
                  <a:pt x="10881" y="6247"/>
                  <a:pt x="10857" y="6214"/>
                  <a:pt x="10857" y="6172"/>
                </a:cubicBezTo>
                <a:cubicBezTo>
                  <a:pt x="10857" y="6128"/>
                  <a:pt x="10878" y="6096"/>
                  <a:pt x="10909" y="6095"/>
                </a:cubicBezTo>
                <a:close/>
                <a:moveTo>
                  <a:pt x="9850" y="6102"/>
                </a:moveTo>
                <a:cubicBezTo>
                  <a:pt x="9880" y="6102"/>
                  <a:pt x="9903" y="6133"/>
                  <a:pt x="9903" y="6177"/>
                </a:cubicBezTo>
                <a:cubicBezTo>
                  <a:pt x="9905" y="6222"/>
                  <a:pt x="9883" y="6253"/>
                  <a:pt x="9853" y="6253"/>
                </a:cubicBezTo>
                <a:cubicBezTo>
                  <a:pt x="9852" y="6253"/>
                  <a:pt x="9851" y="6253"/>
                  <a:pt x="9851" y="6253"/>
                </a:cubicBezTo>
                <a:cubicBezTo>
                  <a:pt x="9820" y="6253"/>
                  <a:pt x="9799" y="6221"/>
                  <a:pt x="9798" y="6178"/>
                </a:cubicBezTo>
                <a:cubicBezTo>
                  <a:pt x="9798" y="6135"/>
                  <a:pt x="9820" y="6102"/>
                  <a:pt x="9850" y="6102"/>
                </a:cubicBezTo>
                <a:close/>
                <a:moveTo>
                  <a:pt x="17901" y="6090"/>
                </a:moveTo>
                <a:cubicBezTo>
                  <a:pt x="17925" y="6090"/>
                  <a:pt x="17930" y="6118"/>
                  <a:pt x="17917" y="6169"/>
                </a:cubicBezTo>
                <a:cubicBezTo>
                  <a:pt x="17899" y="6239"/>
                  <a:pt x="17862" y="6277"/>
                  <a:pt x="17832" y="6277"/>
                </a:cubicBezTo>
                <a:cubicBezTo>
                  <a:pt x="17810" y="6277"/>
                  <a:pt x="17792" y="6255"/>
                  <a:pt x="17792" y="6207"/>
                </a:cubicBezTo>
                <a:lnTo>
                  <a:pt x="17792" y="6205"/>
                </a:lnTo>
                <a:cubicBezTo>
                  <a:pt x="17792" y="6168"/>
                  <a:pt x="17823" y="6125"/>
                  <a:pt x="17868" y="6101"/>
                </a:cubicBezTo>
                <a:cubicBezTo>
                  <a:pt x="17881" y="6094"/>
                  <a:pt x="17892" y="6090"/>
                  <a:pt x="17901" y="6090"/>
                </a:cubicBezTo>
                <a:close/>
                <a:moveTo>
                  <a:pt x="15389" y="6004"/>
                </a:moveTo>
                <a:cubicBezTo>
                  <a:pt x="15402" y="6004"/>
                  <a:pt x="15405" y="6051"/>
                  <a:pt x="15409" y="6151"/>
                </a:cubicBezTo>
                <a:cubicBezTo>
                  <a:pt x="15413" y="6311"/>
                  <a:pt x="15388" y="6350"/>
                  <a:pt x="15280" y="6351"/>
                </a:cubicBezTo>
                <a:cubicBezTo>
                  <a:pt x="15204" y="6351"/>
                  <a:pt x="15146" y="6323"/>
                  <a:pt x="15146" y="6287"/>
                </a:cubicBezTo>
                <a:lnTo>
                  <a:pt x="15144" y="6287"/>
                </a:lnTo>
                <a:cubicBezTo>
                  <a:pt x="15141" y="6251"/>
                  <a:pt x="15170" y="6222"/>
                  <a:pt x="15204" y="6222"/>
                </a:cubicBezTo>
                <a:cubicBezTo>
                  <a:pt x="15237" y="6222"/>
                  <a:pt x="15297" y="6159"/>
                  <a:pt x="15334" y="6087"/>
                </a:cubicBezTo>
                <a:cubicBezTo>
                  <a:pt x="15362" y="6033"/>
                  <a:pt x="15378" y="6004"/>
                  <a:pt x="15389" y="6004"/>
                </a:cubicBezTo>
                <a:close/>
                <a:moveTo>
                  <a:pt x="10372" y="6137"/>
                </a:moveTo>
                <a:cubicBezTo>
                  <a:pt x="10387" y="6137"/>
                  <a:pt x="10405" y="6146"/>
                  <a:pt x="10426" y="6163"/>
                </a:cubicBezTo>
                <a:cubicBezTo>
                  <a:pt x="10468" y="6205"/>
                  <a:pt x="10481" y="6266"/>
                  <a:pt x="10460" y="6322"/>
                </a:cubicBezTo>
                <a:cubicBezTo>
                  <a:pt x="10449" y="6349"/>
                  <a:pt x="10433" y="6361"/>
                  <a:pt x="10416" y="6361"/>
                </a:cubicBezTo>
                <a:cubicBezTo>
                  <a:pt x="10368" y="6361"/>
                  <a:pt x="10313" y="6269"/>
                  <a:pt x="10333" y="6178"/>
                </a:cubicBezTo>
                <a:cubicBezTo>
                  <a:pt x="10340" y="6151"/>
                  <a:pt x="10354" y="6137"/>
                  <a:pt x="10372" y="6137"/>
                </a:cubicBezTo>
                <a:close/>
                <a:moveTo>
                  <a:pt x="15964" y="5078"/>
                </a:moveTo>
                <a:cubicBezTo>
                  <a:pt x="16034" y="5078"/>
                  <a:pt x="16124" y="5166"/>
                  <a:pt x="16193" y="5301"/>
                </a:cubicBezTo>
                <a:cubicBezTo>
                  <a:pt x="16289" y="5487"/>
                  <a:pt x="16295" y="5528"/>
                  <a:pt x="16229" y="5529"/>
                </a:cubicBezTo>
                <a:cubicBezTo>
                  <a:pt x="16155" y="5529"/>
                  <a:pt x="16123" y="5616"/>
                  <a:pt x="16141" y="5775"/>
                </a:cubicBezTo>
                <a:cubicBezTo>
                  <a:pt x="16143" y="5791"/>
                  <a:pt x="16134" y="5799"/>
                  <a:pt x="16118" y="5799"/>
                </a:cubicBezTo>
                <a:cubicBezTo>
                  <a:pt x="16105" y="5799"/>
                  <a:pt x="16087" y="5793"/>
                  <a:pt x="16067" y="5781"/>
                </a:cubicBezTo>
                <a:cubicBezTo>
                  <a:pt x="16055" y="5775"/>
                  <a:pt x="16044" y="5772"/>
                  <a:pt x="16035" y="5772"/>
                </a:cubicBezTo>
                <a:cubicBezTo>
                  <a:pt x="15977" y="5772"/>
                  <a:pt x="15972" y="5885"/>
                  <a:pt x="16044" y="5947"/>
                </a:cubicBezTo>
                <a:cubicBezTo>
                  <a:pt x="16123" y="6017"/>
                  <a:pt x="16111" y="6136"/>
                  <a:pt x="16026" y="6136"/>
                </a:cubicBezTo>
                <a:cubicBezTo>
                  <a:pt x="15986" y="6136"/>
                  <a:pt x="15926" y="6187"/>
                  <a:pt x="15891" y="6253"/>
                </a:cubicBezTo>
                <a:cubicBezTo>
                  <a:pt x="15849" y="6327"/>
                  <a:pt x="15814" y="6367"/>
                  <a:pt x="15800" y="6367"/>
                </a:cubicBezTo>
                <a:cubicBezTo>
                  <a:pt x="15788" y="6367"/>
                  <a:pt x="15790" y="6342"/>
                  <a:pt x="15811" y="6290"/>
                </a:cubicBezTo>
                <a:lnTo>
                  <a:pt x="15810" y="6290"/>
                </a:lnTo>
                <a:cubicBezTo>
                  <a:pt x="15826" y="6251"/>
                  <a:pt x="15815" y="6218"/>
                  <a:pt x="15787" y="6218"/>
                </a:cubicBezTo>
                <a:cubicBezTo>
                  <a:pt x="15786" y="6218"/>
                  <a:pt x="15785" y="6219"/>
                  <a:pt x="15785" y="6219"/>
                </a:cubicBezTo>
                <a:cubicBezTo>
                  <a:pt x="15686" y="6219"/>
                  <a:pt x="15722" y="6078"/>
                  <a:pt x="15832" y="6028"/>
                </a:cubicBezTo>
                <a:cubicBezTo>
                  <a:pt x="15892" y="5999"/>
                  <a:pt x="15937" y="5935"/>
                  <a:pt x="15935" y="5877"/>
                </a:cubicBezTo>
                <a:cubicBezTo>
                  <a:pt x="15935" y="5819"/>
                  <a:pt x="15970" y="5734"/>
                  <a:pt x="16014" y="5680"/>
                </a:cubicBezTo>
                <a:cubicBezTo>
                  <a:pt x="16126" y="5547"/>
                  <a:pt x="16105" y="5337"/>
                  <a:pt x="15967" y="5202"/>
                </a:cubicBezTo>
                <a:lnTo>
                  <a:pt x="15844" y="5083"/>
                </a:lnTo>
                <a:lnTo>
                  <a:pt x="15961" y="5078"/>
                </a:lnTo>
                <a:cubicBezTo>
                  <a:pt x="15962" y="5078"/>
                  <a:pt x="15963" y="5078"/>
                  <a:pt x="15964" y="5078"/>
                </a:cubicBezTo>
                <a:close/>
                <a:moveTo>
                  <a:pt x="12847" y="6109"/>
                </a:moveTo>
                <a:cubicBezTo>
                  <a:pt x="12849" y="6109"/>
                  <a:pt x="12852" y="6110"/>
                  <a:pt x="12854" y="6113"/>
                </a:cubicBezTo>
                <a:cubicBezTo>
                  <a:pt x="12881" y="6151"/>
                  <a:pt x="12837" y="6387"/>
                  <a:pt x="12801" y="6387"/>
                </a:cubicBezTo>
                <a:cubicBezTo>
                  <a:pt x="12788" y="6387"/>
                  <a:pt x="12788" y="6319"/>
                  <a:pt x="12801" y="6232"/>
                </a:cubicBezTo>
                <a:cubicBezTo>
                  <a:pt x="12814" y="6158"/>
                  <a:pt x="12833" y="6109"/>
                  <a:pt x="12847" y="6109"/>
                </a:cubicBezTo>
                <a:close/>
                <a:moveTo>
                  <a:pt x="14910" y="6223"/>
                </a:moveTo>
                <a:cubicBezTo>
                  <a:pt x="14980" y="6223"/>
                  <a:pt x="14983" y="6239"/>
                  <a:pt x="14925" y="6332"/>
                </a:cubicBezTo>
                <a:cubicBezTo>
                  <a:pt x="14882" y="6401"/>
                  <a:pt x="14859" y="6435"/>
                  <a:pt x="14846" y="6435"/>
                </a:cubicBezTo>
                <a:cubicBezTo>
                  <a:pt x="14832" y="6435"/>
                  <a:pt x="14830" y="6401"/>
                  <a:pt x="14828" y="6332"/>
                </a:cubicBezTo>
                <a:cubicBezTo>
                  <a:pt x="14828" y="6272"/>
                  <a:pt x="14865" y="6223"/>
                  <a:pt x="14910" y="6223"/>
                </a:cubicBezTo>
                <a:close/>
                <a:moveTo>
                  <a:pt x="14352" y="6204"/>
                </a:moveTo>
                <a:cubicBezTo>
                  <a:pt x="14416" y="6204"/>
                  <a:pt x="14472" y="6277"/>
                  <a:pt x="14436" y="6363"/>
                </a:cubicBezTo>
                <a:cubicBezTo>
                  <a:pt x="14414" y="6416"/>
                  <a:pt x="14390" y="6442"/>
                  <a:pt x="14360" y="6442"/>
                </a:cubicBezTo>
                <a:cubicBezTo>
                  <a:pt x="14335" y="6442"/>
                  <a:pt x="14305" y="6425"/>
                  <a:pt x="14268" y="6392"/>
                </a:cubicBezTo>
                <a:cubicBezTo>
                  <a:pt x="14222" y="6348"/>
                  <a:pt x="14222" y="6316"/>
                  <a:pt x="14271" y="6248"/>
                </a:cubicBezTo>
                <a:cubicBezTo>
                  <a:pt x="14295" y="6217"/>
                  <a:pt x="14324" y="6204"/>
                  <a:pt x="14352" y="6204"/>
                </a:cubicBezTo>
                <a:close/>
                <a:moveTo>
                  <a:pt x="12123" y="5705"/>
                </a:moveTo>
                <a:cubicBezTo>
                  <a:pt x="12243" y="5705"/>
                  <a:pt x="12218" y="5878"/>
                  <a:pt x="12060" y="6139"/>
                </a:cubicBezTo>
                <a:cubicBezTo>
                  <a:pt x="12002" y="6233"/>
                  <a:pt x="11979" y="6313"/>
                  <a:pt x="12009" y="6313"/>
                </a:cubicBezTo>
                <a:cubicBezTo>
                  <a:pt x="12039" y="6313"/>
                  <a:pt x="12079" y="6363"/>
                  <a:pt x="12097" y="6427"/>
                </a:cubicBezTo>
                <a:cubicBezTo>
                  <a:pt x="12118" y="6505"/>
                  <a:pt x="12096" y="6544"/>
                  <a:pt x="12030" y="6544"/>
                </a:cubicBezTo>
                <a:cubicBezTo>
                  <a:pt x="11975" y="6544"/>
                  <a:pt x="11918" y="6498"/>
                  <a:pt x="11903" y="6436"/>
                </a:cubicBezTo>
                <a:cubicBezTo>
                  <a:pt x="11885" y="6374"/>
                  <a:pt x="11918" y="6268"/>
                  <a:pt x="11978" y="6190"/>
                </a:cubicBezTo>
                <a:cubicBezTo>
                  <a:pt x="12046" y="6102"/>
                  <a:pt x="12072" y="5989"/>
                  <a:pt x="12049" y="5878"/>
                </a:cubicBezTo>
                <a:cubicBezTo>
                  <a:pt x="12023" y="5741"/>
                  <a:pt x="12037" y="5705"/>
                  <a:pt x="12123" y="5705"/>
                </a:cubicBezTo>
                <a:close/>
                <a:moveTo>
                  <a:pt x="13600" y="6391"/>
                </a:moveTo>
                <a:cubicBezTo>
                  <a:pt x="13609" y="6391"/>
                  <a:pt x="13614" y="6403"/>
                  <a:pt x="13615" y="6426"/>
                </a:cubicBezTo>
                <a:cubicBezTo>
                  <a:pt x="13616" y="6507"/>
                  <a:pt x="13576" y="6579"/>
                  <a:pt x="13540" y="6579"/>
                </a:cubicBezTo>
                <a:cubicBezTo>
                  <a:pt x="13531" y="6579"/>
                  <a:pt x="13522" y="6574"/>
                  <a:pt x="13515" y="6563"/>
                </a:cubicBezTo>
                <a:cubicBezTo>
                  <a:pt x="13501" y="6544"/>
                  <a:pt x="13516" y="6489"/>
                  <a:pt x="13552" y="6438"/>
                </a:cubicBezTo>
                <a:cubicBezTo>
                  <a:pt x="13573" y="6407"/>
                  <a:pt x="13589" y="6391"/>
                  <a:pt x="13600" y="6391"/>
                </a:cubicBezTo>
                <a:close/>
                <a:moveTo>
                  <a:pt x="13976" y="6159"/>
                </a:moveTo>
                <a:cubicBezTo>
                  <a:pt x="13995" y="6159"/>
                  <a:pt x="14016" y="6181"/>
                  <a:pt x="14039" y="6229"/>
                </a:cubicBezTo>
                <a:cubicBezTo>
                  <a:pt x="14118" y="6401"/>
                  <a:pt x="14104" y="6517"/>
                  <a:pt x="14000" y="6556"/>
                </a:cubicBezTo>
                <a:cubicBezTo>
                  <a:pt x="13967" y="6566"/>
                  <a:pt x="13936" y="6581"/>
                  <a:pt x="13907" y="6598"/>
                </a:cubicBezTo>
                <a:cubicBezTo>
                  <a:pt x="13907" y="6598"/>
                  <a:pt x="13907" y="6598"/>
                  <a:pt x="13907" y="6598"/>
                </a:cubicBezTo>
                <a:cubicBezTo>
                  <a:pt x="13906" y="6598"/>
                  <a:pt x="13906" y="6516"/>
                  <a:pt x="13907" y="6417"/>
                </a:cubicBezTo>
                <a:cubicBezTo>
                  <a:pt x="13910" y="6252"/>
                  <a:pt x="13938" y="6159"/>
                  <a:pt x="13976" y="6159"/>
                </a:cubicBezTo>
                <a:close/>
                <a:moveTo>
                  <a:pt x="13322" y="6442"/>
                </a:moveTo>
                <a:cubicBezTo>
                  <a:pt x="13349" y="6442"/>
                  <a:pt x="13383" y="6481"/>
                  <a:pt x="13394" y="6524"/>
                </a:cubicBezTo>
                <a:cubicBezTo>
                  <a:pt x="13406" y="6572"/>
                  <a:pt x="13378" y="6608"/>
                  <a:pt x="13327" y="6608"/>
                </a:cubicBezTo>
                <a:cubicBezTo>
                  <a:pt x="13276" y="6608"/>
                  <a:pt x="13246" y="6574"/>
                  <a:pt x="13255" y="6526"/>
                </a:cubicBezTo>
                <a:cubicBezTo>
                  <a:pt x="13264" y="6483"/>
                  <a:pt x="13295" y="6442"/>
                  <a:pt x="13322" y="6442"/>
                </a:cubicBezTo>
                <a:close/>
                <a:moveTo>
                  <a:pt x="13743" y="6454"/>
                </a:moveTo>
                <a:cubicBezTo>
                  <a:pt x="13792" y="6454"/>
                  <a:pt x="13810" y="6498"/>
                  <a:pt x="13792" y="6569"/>
                </a:cubicBezTo>
                <a:cubicBezTo>
                  <a:pt x="13777" y="6635"/>
                  <a:pt x="13743" y="6686"/>
                  <a:pt x="13716" y="6686"/>
                </a:cubicBezTo>
                <a:cubicBezTo>
                  <a:pt x="13689" y="6686"/>
                  <a:pt x="13667" y="6635"/>
                  <a:pt x="13667" y="6571"/>
                </a:cubicBezTo>
                <a:cubicBezTo>
                  <a:pt x="13666" y="6505"/>
                  <a:pt x="13700" y="6454"/>
                  <a:pt x="13743" y="6454"/>
                </a:cubicBezTo>
                <a:close/>
                <a:moveTo>
                  <a:pt x="14872" y="6638"/>
                </a:moveTo>
                <a:cubicBezTo>
                  <a:pt x="14884" y="6638"/>
                  <a:pt x="14898" y="6642"/>
                  <a:pt x="14913" y="6650"/>
                </a:cubicBezTo>
                <a:cubicBezTo>
                  <a:pt x="14959" y="6674"/>
                  <a:pt x="14995" y="6707"/>
                  <a:pt x="14995" y="6721"/>
                </a:cubicBezTo>
                <a:cubicBezTo>
                  <a:pt x="14995" y="6738"/>
                  <a:pt x="14961" y="6751"/>
                  <a:pt x="14915" y="6751"/>
                </a:cubicBezTo>
                <a:cubicBezTo>
                  <a:pt x="14913" y="6751"/>
                  <a:pt x="14911" y="6751"/>
                  <a:pt x="14909" y="6751"/>
                </a:cubicBezTo>
                <a:cubicBezTo>
                  <a:pt x="14870" y="6751"/>
                  <a:pt x="14835" y="6720"/>
                  <a:pt x="14834" y="6680"/>
                </a:cubicBezTo>
                <a:cubicBezTo>
                  <a:pt x="14834" y="6653"/>
                  <a:pt x="14849" y="6638"/>
                  <a:pt x="14872" y="6638"/>
                </a:cubicBezTo>
                <a:close/>
                <a:moveTo>
                  <a:pt x="14515" y="6602"/>
                </a:moveTo>
                <a:cubicBezTo>
                  <a:pt x="14544" y="6602"/>
                  <a:pt x="14571" y="6636"/>
                  <a:pt x="14571" y="6678"/>
                </a:cubicBezTo>
                <a:cubicBezTo>
                  <a:pt x="14571" y="6718"/>
                  <a:pt x="14562" y="6753"/>
                  <a:pt x="14549" y="6753"/>
                </a:cubicBezTo>
                <a:cubicBezTo>
                  <a:pt x="14536" y="6753"/>
                  <a:pt x="14512" y="6721"/>
                  <a:pt x="14492" y="6678"/>
                </a:cubicBezTo>
                <a:lnTo>
                  <a:pt x="14494" y="6678"/>
                </a:lnTo>
                <a:cubicBezTo>
                  <a:pt x="14474" y="6636"/>
                  <a:pt x="14485" y="6602"/>
                  <a:pt x="14515" y="6602"/>
                </a:cubicBezTo>
                <a:close/>
                <a:moveTo>
                  <a:pt x="9177" y="6396"/>
                </a:moveTo>
                <a:cubicBezTo>
                  <a:pt x="9237" y="6396"/>
                  <a:pt x="9325" y="6522"/>
                  <a:pt x="9326" y="6641"/>
                </a:cubicBezTo>
                <a:cubicBezTo>
                  <a:pt x="9327" y="6716"/>
                  <a:pt x="9327" y="6755"/>
                  <a:pt x="9315" y="6755"/>
                </a:cubicBezTo>
                <a:cubicBezTo>
                  <a:pt x="9303" y="6755"/>
                  <a:pt x="9277" y="6712"/>
                  <a:pt x="9224" y="6623"/>
                </a:cubicBezTo>
                <a:cubicBezTo>
                  <a:pt x="9171" y="6530"/>
                  <a:pt x="9132" y="6433"/>
                  <a:pt x="9141" y="6419"/>
                </a:cubicBezTo>
                <a:lnTo>
                  <a:pt x="9141" y="6417"/>
                </a:lnTo>
                <a:cubicBezTo>
                  <a:pt x="9151" y="6402"/>
                  <a:pt x="9163" y="6396"/>
                  <a:pt x="9177" y="6396"/>
                </a:cubicBezTo>
                <a:close/>
                <a:moveTo>
                  <a:pt x="8877" y="6330"/>
                </a:moveTo>
                <a:cubicBezTo>
                  <a:pt x="8908" y="6330"/>
                  <a:pt x="8977" y="6391"/>
                  <a:pt x="9023" y="6483"/>
                </a:cubicBezTo>
                <a:cubicBezTo>
                  <a:pt x="9057" y="6551"/>
                  <a:pt x="9094" y="6592"/>
                  <a:pt x="9117" y="6592"/>
                </a:cubicBezTo>
                <a:cubicBezTo>
                  <a:pt x="9124" y="6592"/>
                  <a:pt x="9129" y="6589"/>
                  <a:pt x="9133" y="6583"/>
                </a:cubicBezTo>
                <a:cubicBezTo>
                  <a:pt x="9141" y="6571"/>
                  <a:pt x="9148" y="6565"/>
                  <a:pt x="9154" y="6565"/>
                </a:cubicBezTo>
                <a:cubicBezTo>
                  <a:pt x="9163" y="6565"/>
                  <a:pt x="9169" y="6579"/>
                  <a:pt x="9169" y="6605"/>
                </a:cubicBezTo>
                <a:cubicBezTo>
                  <a:pt x="9171" y="6719"/>
                  <a:pt x="9123" y="6770"/>
                  <a:pt x="9013" y="6770"/>
                </a:cubicBezTo>
                <a:cubicBezTo>
                  <a:pt x="8989" y="6770"/>
                  <a:pt x="8964" y="6768"/>
                  <a:pt x="8935" y="6763"/>
                </a:cubicBezTo>
                <a:cubicBezTo>
                  <a:pt x="8834" y="6747"/>
                  <a:pt x="8765" y="6690"/>
                  <a:pt x="8753" y="6611"/>
                </a:cubicBezTo>
                <a:cubicBezTo>
                  <a:pt x="8741" y="6532"/>
                  <a:pt x="8766" y="6484"/>
                  <a:pt x="8823" y="6484"/>
                </a:cubicBezTo>
                <a:cubicBezTo>
                  <a:pt x="8872" y="6484"/>
                  <a:pt x="8898" y="6453"/>
                  <a:pt x="8878" y="6411"/>
                </a:cubicBezTo>
                <a:cubicBezTo>
                  <a:pt x="8853" y="6354"/>
                  <a:pt x="8857" y="6330"/>
                  <a:pt x="8877" y="6330"/>
                </a:cubicBezTo>
                <a:close/>
                <a:moveTo>
                  <a:pt x="13080" y="6384"/>
                </a:moveTo>
                <a:cubicBezTo>
                  <a:pt x="13112" y="6384"/>
                  <a:pt x="13136" y="6431"/>
                  <a:pt x="13137" y="6530"/>
                </a:cubicBezTo>
                <a:cubicBezTo>
                  <a:pt x="13138" y="6612"/>
                  <a:pt x="13125" y="6649"/>
                  <a:pt x="13090" y="6649"/>
                </a:cubicBezTo>
                <a:cubicBezTo>
                  <a:pt x="13078" y="6649"/>
                  <a:pt x="13064" y="6645"/>
                  <a:pt x="13048" y="6636"/>
                </a:cubicBezTo>
                <a:cubicBezTo>
                  <a:pt x="13026" y="6625"/>
                  <a:pt x="13009" y="6619"/>
                  <a:pt x="12998" y="6619"/>
                </a:cubicBezTo>
                <a:cubicBezTo>
                  <a:pt x="12983" y="6619"/>
                  <a:pt x="12980" y="6629"/>
                  <a:pt x="12991" y="6647"/>
                </a:cubicBezTo>
                <a:cubicBezTo>
                  <a:pt x="13012" y="6680"/>
                  <a:pt x="13000" y="6748"/>
                  <a:pt x="12969" y="6799"/>
                </a:cubicBezTo>
                <a:cubicBezTo>
                  <a:pt x="12937" y="6851"/>
                  <a:pt x="12914" y="6876"/>
                  <a:pt x="12900" y="6876"/>
                </a:cubicBezTo>
                <a:cubicBezTo>
                  <a:pt x="12875" y="6876"/>
                  <a:pt x="12886" y="6783"/>
                  <a:pt x="12936" y="6611"/>
                </a:cubicBezTo>
                <a:lnTo>
                  <a:pt x="12937" y="6611"/>
                </a:lnTo>
                <a:cubicBezTo>
                  <a:pt x="12980" y="6463"/>
                  <a:pt x="13038" y="6384"/>
                  <a:pt x="13080" y="6384"/>
                </a:cubicBezTo>
                <a:close/>
                <a:moveTo>
                  <a:pt x="13298" y="6689"/>
                </a:moveTo>
                <a:cubicBezTo>
                  <a:pt x="13328" y="6689"/>
                  <a:pt x="13352" y="6739"/>
                  <a:pt x="13352" y="6804"/>
                </a:cubicBezTo>
                <a:cubicBezTo>
                  <a:pt x="13353" y="6853"/>
                  <a:pt x="13341" y="6883"/>
                  <a:pt x="13321" y="6883"/>
                </a:cubicBezTo>
                <a:cubicBezTo>
                  <a:pt x="13314" y="6883"/>
                  <a:pt x="13307" y="6880"/>
                  <a:pt x="13300" y="6874"/>
                </a:cubicBezTo>
                <a:cubicBezTo>
                  <a:pt x="13269" y="6842"/>
                  <a:pt x="13249" y="6802"/>
                  <a:pt x="13246" y="6757"/>
                </a:cubicBezTo>
                <a:cubicBezTo>
                  <a:pt x="13246" y="6718"/>
                  <a:pt x="13267" y="6689"/>
                  <a:pt x="13298" y="6689"/>
                </a:cubicBezTo>
                <a:close/>
                <a:moveTo>
                  <a:pt x="12030" y="6647"/>
                </a:moveTo>
                <a:cubicBezTo>
                  <a:pt x="12097" y="6647"/>
                  <a:pt x="12188" y="6694"/>
                  <a:pt x="12254" y="6784"/>
                </a:cubicBezTo>
                <a:cubicBezTo>
                  <a:pt x="12339" y="6904"/>
                  <a:pt x="12366" y="6970"/>
                  <a:pt x="12334" y="6970"/>
                </a:cubicBezTo>
                <a:cubicBezTo>
                  <a:pt x="12318" y="6970"/>
                  <a:pt x="12288" y="6954"/>
                  <a:pt x="12245" y="6921"/>
                </a:cubicBezTo>
                <a:cubicBezTo>
                  <a:pt x="12195" y="6884"/>
                  <a:pt x="12129" y="6860"/>
                  <a:pt x="12078" y="6860"/>
                </a:cubicBezTo>
                <a:cubicBezTo>
                  <a:pt x="12067" y="6860"/>
                  <a:pt x="12057" y="6861"/>
                  <a:pt x="12048" y="6863"/>
                </a:cubicBezTo>
                <a:cubicBezTo>
                  <a:pt x="12042" y="6865"/>
                  <a:pt x="12037" y="6865"/>
                  <a:pt x="12032" y="6865"/>
                </a:cubicBezTo>
                <a:cubicBezTo>
                  <a:pt x="11987" y="6865"/>
                  <a:pt x="11948" y="6823"/>
                  <a:pt x="11939" y="6762"/>
                </a:cubicBezTo>
                <a:cubicBezTo>
                  <a:pt x="11927" y="6684"/>
                  <a:pt x="11969" y="6647"/>
                  <a:pt x="12030" y="6647"/>
                </a:cubicBezTo>
                <a:close/>
                <a:moveTo>
                  <a:pt x="7677" y="6847"/>
                </a:moveTo>
                <a:cubicBezTo>
                  <a:pt x="7731" y="6847"/>
                  <a:pt x="7788" y="6863"/>
                  <a:pt x="7822" y="6898"/>
                </a:cubicBezTo>
                <a:cubicBezTo>
                  <a:pt x="7889" y="6966"/>
                  <a:pt x="7868" y="6981"/>
                  <a:pt x="7717" y="6983"/>
                </a:cubicBezTo>
                <a:cubicBezTo>
                  <a:pt x="7616" y="6983"/>
                  <a:pt x="7531" y="6960"/>
                  <a:pt x="7531" y="6933"/>
                </a:cubicBezTo>
                <a:cubicBezTo>
                  <a:pt x="7530" y="6878"/>
                  <a:pt x="7601" y="6847"/>
                  <a:pt x="7677" y="6847"/>
                </a:cubicBezTo>
                <a:close/>
                <a:moveTo>
                  <a:pt x="7041" y="6886"/>
                </a:moveTo>
                <a:cubicBezTo>
                  <a:pt x="7050" y="6886"/>
                  <a:pt x="7056" y="6898"/>
                  <a:pt x="7056" y="6921"/>
                </a:cubicBezTo>
                <a:cubicBezTo>
                  <a:pt x="7057" y="7002"/>
                  <a:pt x="7017" y="7074"/>
                  <a:pt x="6982" y="7074"/>
                </a:cubicBezTo>
                <a:cubicBezTo>
                  <a:pt x="6973" y="7074"/>
                  <a:pt x="6964" y="7069"/>
                  <a:pt x="6956" y="7059"/>
                </a:cubicBezTo>
                <a:cubicBezTo>
                  <a:pt x="6943" y="7039"/>
                  <a:pt x="6958" y="6984"/>
                  <a:pt x="6992" y="6933"/>
                </a:cubicBezTo>
                <a:cubicBezTo>
                  <a:pt x="7014" y="6902"/>
                  <a:pt x="7030" y="6886"/>
                  <a:pt x="7041" y="6886"/>
                </a:cubicBezTo>
                <a:close/>
                <a:moveTo>
                  <a:pt x="9618" y="6810"/>
                </a:moveTo>
                <a:cubicBezTo>
                  <a:pt x="9639" y="6810"/>
                  <a:pt x="9676" y="6866"/>
                  <a:pt x="9707" y="6945"/>
                </a:cubicBezTo>
                <a:cubicBezTo>
                  <a:pt x="9740" y="7035"/>
                  <a:pt x="9754" y="7077"/>
                  <a:pt x="9746" y="7077"/>
                </a:cubicBezTo>
                <a:cubicBezTo>
                  <a:pt x="9738" y="7077"/>
                  <a:pt x="9715" y="7048"/>
                  <a:pt x="9674" y="6993"/>
                </a:cubicBezTo>
                <a:cubicBezTo>
                  <a:pt x="9623" y="6924"/>
                  <a:pt x="9592" y="6841"/>
                  <a:pt x="9608" y="6815"/>
                </a:cubicBezTo>
                <a:cubicBezTo>
                  <a:pt x="9611" y="6812"/>
                  <a:pt x="9614" y="6810"/>
                  <a:pt x="9618" y="6810"/>
                </a:cubicBezTo>
                <a:close/>
                <a:moveTo>
                  <a:pt x="8296" y="6942"/>
                </a:moveTo>
                <a:cubicBezTo>
                  <a:pt x="8311" y="6942"/>
                  <a:pt x="8337" y="6975"/>
                  <a:pt x="8356" y="7018"/>
                </a:cubicBezTo>
                <a:cubicBezTo>
                  <a:pt x="8374" y="7057"/>
                  <a:pt x="8362" y="7095"/>
                  <a:pt x="8331" y="7095"/>
                </a:cubicBezTo>
                <a:cubicBezTo>
                  <a:pt x="8301" y="7095"/>
                  <a:pt x="8272" y="7059"/>
                  <a:pt x="8272" y="7020"/>
                </a:cubicBezTo>
                <a:lnTo>
                  <a:pt x="8272" y="7018"/>
                </a:lnTo>
                <a:cubicBezTo>
                  <a:pt x="8272" y="6975"/>
                  <a:pt x="8281" y="6942"/>
                  <a:pt x="8296" y="6942"/>
                </a:cubicBezTo>
                <a:close/>
                <a:moveTo>
                  <a:pt x="10963" y="6854"/>
                </a:moveTo>
                <a:cubicBezTo>
                  <a:pt x="11099" y="6854"/>
                  <a:pt x="11099" y="6854"/>
                  <a:pt x="11000" y="6992"/>
                </a:cubicBezTo>
                <a:cubicBezTo>
                  <a:pt x="10936" y="7081"/>
                  <a:pt x="10879" y="7125"/>
                  <a:pt x="10842" y="7125"/>
                </a:cubicBezTo>
                <a:cubicBezTo>
                  <a:pt x="10805" y="7125"/>
                  <a:pt x="10788" y="7081"/>
                  <a:pt x="10803" y="6993"/>
                </a:cubicBezTo>
                <a:cubicBezTo>
                  <a:pt x="10818" y="6906"/>
                  <a:pt x="10878" y="6856"/>
                  <a:pt x="10963" y="6854"/>
                </a:cubicBezTo>
                <a:close/>
                <a:moveTo>
                  <a:pt x="79026" y="7133"/>
                </a:moveTo>
                <a:cubicBezTo>
                  <a:pt x="79043" y="7133"/>
                  <a:pt x="79062" y="7138"/>
                  <a:pt x="79080" y="7148"/>
                </a:cubicBezTo>
                <a:cubicBezTo>
                  <a:pt x="79120" y="7171"/>
                  <a:pt x="79108" y="7192"/>
                  <a:pt x="79047" y="7196"/>
                </a:cubicBezTo>
                <a:cubicBezTo>
                  <a:pt x="79043" y="7196"/>
                  <a:pt x="79039" y="7196"/>
                  <a:pt x="79035" y="7196"/>
                </a:cubicBezTo>
                <a:cubicBezTo>
                  <a:pt x="78987" y="7196"/>
                  <a:pt x="78960" y="7179"/>
                  <a:pt x="78977" y="7156"/>
                </a:cubicBezTo>
                <a:cubicBezTo>
                  <a:pt x="78987" y="7141"/>
                  <a:pt x="79005" y="7133"/>
                  <a:pt x="79026" y="7133"/>
                </a:cubicBezTo>
                <a:close/>
                <a:moveTo>
                  <a:pt x="11769" y="6939"/>
                </a:moveTo>
                <a:cubicBezTo>
                  <a:pt x="11774" y="6939"/>
                  <a:pt x="11779" y="6941"/>
                  <a:pt x="11785" y="6944"/>
                </a:cubicBezTo>
                <a:cubicBezTo>
                  <a:pt x="11861" y="6980"/>
                  <a:pt x="11905" y="7224"/>
                  <a:pt x="11834" y="7226"/>
                </a:cubicBezTo>
                <a:cubicBezTo>
                  <a:pt x="11806" y="7226"/>
                  <a:pt x="11770" y="7157"/>
                  <a:pt x="11754" y="7071"/>
                </a:cubicBezTo>
                <a:cubicBezTo>
                  <a:pt x="11739" y="6985"/>
                  <a:pt x="11744" y="6939"/>
                  <a:pt x="11769" y="6939"/>
                </a:cubicBezTo>
                <a:close/>
                <a:moveTo>
                  <a:pt x="79797" y="7123"/>
                </a:moveTo>
                <a:cubicBezTo>
                  <a:pt x="79798" y="7123"/>
                  <a:pt x="79799" y="7123"/>
                  <a:pt x="79801" y="7123"/>
                </a:cubicBezTo>
                <a:cubicBezTo>
                  <a:pt x="79874" y="7124"/>
                  <a:pt x="79872" y="7138"/>
                  <a:pt x="79787" y="7193"/>
                </a:cubicBezTo>
                <a:cubicBezTo>
                  <a:pt x="79716" y="7239"/>
                  <a:pt x="79680" y="7261"/>
                  <a:pt x="79666" y="7261"/>
                </a:cubicBezTo>
                <a:cubicBezTo>
                  <a:pt x="79652" y="7261"/>
                  <a:pt x="79660" y="7240"/>
                  <a:pt x="79677" y="7199"/>
                </a:cubicBezTo>
                <a:cubicBezTo>
                  <a:pt x="79700" y="7152"/>
                  <a:pt x="79746" y="7123"/>
                  <a:pt x="79797" y="7123"/>
                </a:cubicBezTo>
                <a:close/>
                <a:moveTo>
                  <a:pt x="11273" y="6850"/>
                </a:moveTo>
                <a:cubicBezTo>
                  <a:pt x="11301" y="6850"/>
                  <a:pt x="11341" y="6910"/>
                  <a:pt x="11361" y="7011"/>
                </a:cubicBezTo>
                <a:cubicBezTo>
                  <a:pt x="11390" y="7158"/>
                  <a:pt x="11371" y="7272"/>
                  <a:pt x="11339" y="7272"/>
                </a:cubicBezTo>
                <a:cubicBezTo>
                  <a:pt x="11324" y="7272"/>
                  <a:pt x="11306" y="7246"/>
                  <a:pt x="11288" y="7186"/>
                </a:cubicBezTo>
                <a:cubicBezTo>
                  <a:pt x="11266" y="7108"/>
                  <a:pt x="11251" y="7027"/>
                  <a:pt x="11242" y="6947"/>
                </a:cubicBezTo>
                <a:cubicBezTo>
                  <a:pt x="11238" y="6880"/>
                  <a:pt x="11252" y="6850"/>
                  <a:pt x="11273" y="6850"/>
                </a:cubicBezTo>
                <a:close/>
                <a:moveTo>
                  <a:pt x="7207" y="6875"/>
                </a:moveTo>
                <a:cubicBezTo>
                  <a:pt x="7353" y="6875"/>
                  <a:pt x="7371" y="7024"/>
                  <a:pt x="7247" y="7223"/>
                </a:cubicBezTo>
                <a:cubicBezTo>
                  <a:pt x="7189" y="7317"/>
                  <a:pt x="7141" y="7393"/>
                  <a:pt x="7135" y="7396"/>
                </a:cubicBezTo>
                <a:cubicBezTo>
                  <a:pt x="7135" y="7396"/>
                  <a:pt x="7135" y="7396"/>
                  <a:pt x="7135" y="7396"/>
                </a:cubicBezTo>
                <a:cubicBezTo>
                  <a:pt x="7128" y="7396"/>
                  <a:pt x="7096" y="7351"/>
                  <a:pt x="7061" y="7289"/>
                </a:cubicBezTo>
                <a:lnTo>
                  <a:pt x="7062" y="7289"/>
                </a:lnTo>
                <a:cubicBezTo>
                  <a:pt x="7025" y="7226"/>
                  <a:pt x="7013" y="7200"/>
                  <a:pt x="7030" y="7200"/>
                </a:cubicBezTo>
                <a:cubicBezTo>
                  <a:pt x="7040" y="7200"/>
                  <a:pt x="7059" y="7208"/>
                  <a:pt x="7089" y="7224"/>
                </a:cubicBezTo>
                <a:cubicBezTo>
                  <a:pt x="7111" y="7236"/>
                  <a:pt x="7128" y="7243"/>
                  <a:pt x="7139" y="7243"/>
                </a:cubicBezTo>
                <a:cubicBezTo>
                  <a:pt x="7170" y="7243"/>
                  <a:pt x="7167" y="7196"/>
                  <a:pt x="7144" y="7075"/>
                </a:cubicBezTo>
                <a:cubicBezTo>
                  <a:pt x="7113" y="6908"/>
                  <a:pt x="7123" y="6877"/>
                  <a:pt x="7207" y="6875"/>
                </a:cubicBezTo>
                <a:close/>
                <a:moveTo>
                  <a:pt x="78316" y="7239"/>
                </a:moveTo>
                <a:cubicBezTo>
                  <a:pt x="78322" y="7239"/>
                  <a:pt x="78328" y="7242"/>
                  <a:pt x="78334" y="7247"/>
                </a:cubicBezTo>
                <a:cubicBezTo>
                  <a:pt x="78390" y="7296"/>
                  <a:pt x="78347" y="7430"/>
                  <a:pt x="78275" y="7432"/>
                </a:cubicBezTo>
                <a:cubicBezTo>
                  <a:pt x="78250" y="7432"/>
                  <a:pt x="78243" y="7384"/>
                  <a:pt x="78259" y="7320"/>
                </a:cubicBezTo>
                <a:cubicBezTo>
                  <a:pt x="78272" y="7269"/>
                  <a:pt x="78295" y="7239"/>
                  <a:pt x="78316" y="7239"/>
                </a:cubicBezTo>
                <a:close/>
                <a:moveTo>
                  <a:pt x="9235" y="6929"/>
                </a:moveTo>
                <a:lnTo>
                  <a:pt x="9333" y="7099"/>
                </a:lnTo>
                <a:cubicBezTo>
                  <a:pt x="9408" y="7227"/>
                  <a:pt x="9418" y="7300"/>
                  <a:pt x="9374" y="7405"/>
                </a:cubicBezTo>
                <a:cubicBezTo>
                  <a:pt x="9348" y="7469"/>
                  <a:pt x="9326" y="7501"/>
                  <a:pt x="9309" y="7501"/>
                </a:cubicBezTo>
                <a:cubicBezTo>
                  <a:pt x="9279" y="7501"/>
                  <a:pt x="9261" y="7403"/>
                  <a:pt x="9250" y="7196"/>
                </a:cubicBezTo>
                <a:lnTo>
                  <a:pt x="9235" y="6929"/>
                </a:lnTo>
                <a:close/>
                <a:moveTo>
                  <a:pt x="79959" y="7382"/>
                </a:moveTo>
                <a:cubicBezTo>
                  <a:pt x="79973" y="7382"/>
                  <a:pt x="79986" y="7385"/>
                  <a:pt x="79999" y="7393"/>
                </a:cubicBezTo>
                <a:cubicBezTo>
                  <a:pt x="80108" y="7456"/>
                  <a:pt x="80096" y="7500"/>
                  <a:pt x="79971" y="7502"/>
                </a:cubicBezTo>
                <a:cubicBezTo>
                  <a:pt x="79910" y="7502"/>
                  <a:pt x="79874" y="7468"/>
                  <a:pt x="79892" y="7426"/>
                </a:cubicBezTo>
                <a:cubicBezTo>
                  <a:pt x="79904" y="7398"/>
                  <a:pt x="79931" y="7382"/>
                  <a:pt x="79959" y="7382"/>
                </a:cubicBezTo>
                <a:close/>
                <a:moveTo>
                  <a:pt x="8888" y="6888"/>
                </a:moveTo>
                <a:cubicBezTo>
                  <a:pt x="8927" y="6888"/>
                  <a:pt x="8905" y="6954"/>
                  <a:pt x="8823" y="7075"/>
                </a:cubicBezTo>
                <a:cubicBezTo>
                  <a:pt x="8768" y="7156"/>
                  <a:pt x="8760" y="7209"/>
                  <a:pt x="8799" y="7227"/>
                </a:cubicBezTo>
                <a:cubicBezTo>
                  <a:pt x="8894" y="7272"/>
                  <a:pt x="8876" y="7378"/>
                  <a:pt x="8795" y="7378"/>
                </a:cubicBezTo>
                <a:cubicBezTo>
                  <a:pt x="8784" y="7378"/>
                  <a:pt x="8770" y="7376"/>
                  <a:pt x="8756" y="7371"/>
                </a:cubicBezTo>
                <a:cubicBezTo>
                  <a:pt x="8740" y="7365"/>
                  <a:pt x="8725" y="7362"/>
                  <a:pt x="8710" y="7362"/>
                </a:cubicBezTo>
                <a:cubicBezTo>
                  <a:pt x="8665" y="7362"/>
                  <a:pt x="8629" y="7389"/>
                  <a:pt x="8616" y="7438"/>
                </a:cubicBezTo>
                <a:cubicBezTo>
                  <a:pt x="8604" y="7485"/>
                  <a:pt x="8583" y="7506"/>
                  <a:pt x="8561" y="7506"/>
                </a:cubicBezTo>
                <a:cubicBezTo>
                  <a:pt x="8526" y="7506"/>
                  <a:pt x="8490" y="7450"/>
                  <a:pt x="8489" y="7360"/>
                </a:cubicBezTo>
                <a:lnTo>
                  <a:pt x="8490" y="7360"/>
                </a:lnTo>
                <a:cubicBezTo>
                  <a:pt x="8490" y="7303"/>
                  <a:pt x="8546" y="7238"/>
                  <a:pt x="8622" y="7211"/>
                </a:cubicBezTo>
                <a:cubicBezTo>
                  <a:pt x="8696" y="7184"/>
                  <a:pt x="8753" y="7117"/>
                  <a:pt x="8751" y="7059"/>
                </a:cubicBezTo>
                <a:cubicBezTo>
                  <a:pt x="8750" y="6999"/>
                  <a:pt x="8786" y="6933"/>
                  <a:pt x="8831" y="6909"/>
                </a:cubicBezTo>
                <a:cubicBezTo>
                  <a:pt x="8856" y="6895"/>
                  <a:pt x="8875" y="6888"/>
                  <a:pt x="8888" y="6888"/>
                </a:cubicBezTo>
                <a:close/>
                <a:moveTo>
                  <a:pt x="8097" y="7399"/>
                </a:moveTo>
                <a:cubicBezTo>
                  <a:pt x="8138" y="7399"/>
                  <a:pt x="8171" y="7432"/>
                  <a:pt x="8174" y="7474"/>
                </a:cubicBezTo>
                <a:cubicBezTo>
                  <a:pt x="8174" y="7517"/>
                  <a:pt x="8155" y="7550"/>
                  <a:pt x="8126" y="7550"/>
                </a:cubicBezTo>
                <a:cubicBezTo>
                  <a:pt x="8099" y="7550"/>
                  <a:pt x="8065" y="7517"/>
                  <a:pt x="8046" y="7474"/>
                </a:cubicBezTo>
                <a:lnTo>
                  <a:pt x="8046" y="7475"/>
                </a:lnTo>
                <a:cubicBezTo>
                  <a:pt x="8026" y="7432"/>
                  <a:pt x="8047" y="7399"/>
                  <a:pt x="8092" y="7399"/>
                </a:cubicBezTo>
                <a:cubicBezTo>
                  <a:pt x="8094" y="7399"/>
                  <a:pt x="8095" y="7399"/>
                  <a:pt x="8097" y="7399"/>
                </a:cubicBezTo>
                <a:close/>
                <a:moveTo>
                  <a:pt x="7334" y="7425"/>
                </a:moveTo>
                <a:cubicBezTo>
                  <a:pt x="7381" y="7425"/>
                  <a:pt x="7394" y="7470"/>
                  <a:pt x="7361" y="7548"/>
                </a:cubicBezTo>
                <a:cubicBezTo>
                  <a:pt x="7338" y="7602"/>
                  <a:pt x="7307" y="7629"/>
                  <a:pt x="7276" y="7629"/>
                </a:cubicBezTo>
                <a:cubicBezTo>
                  <a:pt x="7248" y="7629"/>
                  <a:pt x="7221" y="7607"/>
                  <a:pt x="7201" y="7563"/>
                </a:cubicBezTo>
                <a:lnTo>
                  <a:pt x="7199" y="7563"/>
                </a:lnTo>
                <a:cubicBezTo>
                  <a:pt x="7185" y="7529"/>
                  <a:pt x="7210" y="7477"/>
                  <a:pt x="7256" y="7451"/>
                </a:cubicBezTo>
                <a:cubicBezTo>
                  <a:pt x="7288" y="7434"/>
                  <a:pt x="7314" y="7425"/>
                  <a:pt x="7334" y="7425"/>
                </a:cubicBezTo>
                <a:close/>
                <a:moveTo>
                  <a:pt x="6134" y="7510"/>
                </a:moveTo>
                <a:cubicBezTo>
                  <a:pt x="6151" y="7510"/>
                  <a:pt x="6162" y="7529"/>
                  <a:pt x="6162" y="7559"/>
                </a:cubicBezTo>
                <a:cubicBezTo>
                  <a:pt x="6164" y="7602"/>
                  <a:pt x="6138" y="7642"/>
                  <a:pt x="6110" y="7642"/>
                </a:cubicBezTo>
                <a:cubicBezTo>
                  <a:pt x="6083" y="7642"/>
                  <a:pt x="6058" y="7627"/>
                  <a:pt x="6058" y="7606"/>
                </a:cubicBezTo>
                <a:cubicBezTo>
                  <a:pt x="6058" y="7585"/>
                  <a:pt x="6079" y="7550"/>
                  <a:pt x="6109" y="7523"/>
                </a:cubicBezTo>
                <a:cubicBezTo>
                  <a:pt x="6118" y="7514"/>
                  <a:pt x="6127" y="7510"/>
                  <a:pt x="6134" y="7510"/>
                </a:cubicBezTo>
                <a:close/>
                <a:moveTo>
                  <a:pt x="79069" y="7427"/>
                </a:moveTo>
                <a:cubicBezTo>
                  <a:pt x="79099" y="7427"/>
                  <a:pt x="79110" y="7478"/>
                  <a:pt x="79093" y="7542"/>
                </a:cubicBezTo>
                <a:cubicBezTo>
                  <a:pt x="79078" y="7608"/>
                  <a:pt x="79056" y="7659"/>
                  <a:pt x="79042" y="7659"/>
                </a:cubicBezTo>
                <a:cubicBezTo>
                  <a:pt x="79029" y="7659"/>
                  <a:pt x="79019" y="7608"/>
                  <a:pt x="79019" y="7544"/>
                </a:cubicBezTo>
                <a:cubicBezTo>
                  <a:pt x="79019" y="7478"/>
                  <a:pt x="79040" y="7427"/>
                  <a:pt x="79069" y="7427"/>
                </a:cubicBezTo>
                <a:close/>
                <a:moveTo>
                  <a:pt x="4517" y="7687"/>
                </a:moveTo>
                <a:cubicBezTo>
                  <a:pt x="4526" y="7687"/>
                  <a:pt x="4536" y="7690"/>
                  <a:pt x="4548" y="7696"/>
                </a:cubicBezTo>
                <a:cubicBezTo>
                  <a:pt x="4609" y="7729"/>
                  <a:pt x="4612" y="7762"/>
                  <a:pt x="4566" y="7841"/>
                </a:cubicBezTo>
                <a:cubicBezTo>
                  <a:pt x="4526" y="7906"/>
                  <a:pt x="4504" y="7941"/>
                  <a:pt x="4491" y="7941"/>
                </a:cubicBezTo>
                <a:cubicBezTo>
                  <a:pt x="4476" y="7941"/>
                  <a:pt x="4473" y="7897"/>
                  <a:pt x="4472" y="7805"/>
                </a:cubicBezTo>
                <a:cubicBezTo>
                  <a:pt x="4470" y="7726"/>
                  <a:pt x="4486" y="7687"/>
                  <a:pt x="4517" y="7687"/>
                </a:cubicBezTo>
                <a:close/>
                <a:moveTo>
                  <a:pt x="6915" y="7681"/>
                </a:moveTo>
                <a:cubicBezTo>
                  <a:pt x="6997" y="7681"/>
                  <a:pt x="7132" y="7848"/>
                  <a:pt x="7096" y="7932"/>
                </a:cubicBezTo>
                <a:cubicBezTo>
                  <a:pt x="7074" y="7986"/>
                  <a:pt x="7045" y="8012"/>
                  <a:pt x="7019" y="8012"/>
                </a:cubicBezTo>
                <a:cubicBezTo>
                  <a:pt x="6988" y="8012"/>
                  <a:pt x="6963" y="7975"/>
                  <a:pt x="6962" y="7903"/>
                </a:cubicBezTo>
                <a:lnTo>
                  <a:pt x="6962" y="7905"/>
                </a:lnTo>
                <a:cubicBezTo>
                  <a:pt x="6962" y="7847"/>
                  <a:pt x="6931" y="7782"/>
                  <a:pt x="6897" y="7768"/>
                </a:cubicBezTo>
                <a:cubicBezTo>
                  <a:pt x="6864" y="7753"/>
                  <a:pt x="6856" y="7720"/>
                  <a:pt x="6883" y="7693"/>
                </a:cubicBezTo>
                <a:cubicBezTo>
                  <a:pt x="6892" y="7685"/>
                  <a:pt x="6903" y="7681"/>
                  <a:pt x="6915" y="7681"/>
                </a:cubicBezTo>
                <a:close/>
                <a:moveTo>
                  <a:pt x="6745" y="7631"/>
                </a:moveTo>
                <a:cubicBezTo>
                  <a:pt x="6772" y="7631"/>
                  <a:pt x="6793" y="7697"/>
                  <a:pt x="6829" y="7862"/>
                </a:cubicBezTo>
                <a:lnTo>
                  <a:pt x="6873" y="8050"/>
                </a:lnTo>
                <a:lnTo>
                  <a:pt x="6762" y="7897"/>
                </a:lnTo>
                <a:cubicBezTo>
                  <a:pt x="6695" y="7806"/>
                  <a:pt x="6670" y="7718"/>
                  <a:pt x="6698" y="7674"/>
                </a:cubicBezTo>
                <a:lnTo>
                  <a:pt x="6698" y="7674"/>
                </a:lnTo>
                <a:lnTo>
                  <a:pt x="6700" y="7675"/>
                </a:lnTo>
                <a:cubicBezTo>
                  <a:pt x="6718" y="7647"/>
                  <a:pt x="6732" y="7631"/>
                  <a:pt x="6745" y="7631"/>
                </a:cubicBezTo>
                <a:close/>
                <a:moveTo>
                  <a:pt x="6413" y="7586"/>
                </a:moveTo>
                <a:cubicBezTo>
                  <a:pt x="6482" y="7586"/>
                  <a:pt x="6558" y="7628"/>
                  <a:pt x="6577" y="7705"/>
                </a:cubicBezTo>
                <a:cubicBezTo>
                  <a:pt x="6589" y="7753"/>
                  <a:pt x="6570" y="7791"/>
                  <a:pt x="6535" y="7791"/>
                </a:cubicBezTo>
                <a:cubicBezTo>
                  <a:pt x="6500" y="7791"/>
                  <a:pt x="6485" y="7839"/>
                  <a:pt x="6504" y="7903"/>
                </a:cubicBezTo>
                <a:cubicBezTo>
                  <a:pt x="6522" y="7969"/>
                  <a:pt x="6515" y="8015"/>
                  <a:pt x="6485" y="8015"/>
                </a:cubicBezTo>
                <a:cubicBezTo>
                  <a:pt x="6456" y="8015"/>
                  <a:pt x="6434" y="7965"/>
                  <a:pt x="6432" y="7900"/>
                </a:cubicBezTo>
                <a:cubicBezTo>
                  <a:pt x="6432" y="7827"/>
                  <a:pt x="6418" y="7790"/>
                  <a:pt x="6394" y="7790"/>
                </a:cubicBezTo>
                <a:cubicBezTo>
                  <a:pt x="6364" y="7790"/>
                  <a:pt x="6319" y="7842"/>
                  <a:pt x="6261" y="7945"/>
                </a:cubicBezTo>
                <a:cubicBezTo>
                  <a:pt x="6218" y="8020"/>
                  <a:pt x="6194" y="8056"/>
                  <a:pt x="6169" y="8056"/>
                </a:cubicBezTo>
                <a:cubicBezTo>
                  <a:pt x="6146" y="8056"/>
                  <a:pt x="6121" y="8024"/>
                  <a:pt x="6076" y="7963"/>
                </a:cubicBezTo>
                <a:cubicBezTo>
                  <a:pt x="5994" y="7851"/>
                  <a:pt x="5989" y="7820"/>
                  <a:pt x="6047" y="7765"/>
                </a:cubicBezTo>
                <a:lnTo>
                  <a:pt x="6047" y="7765"/>
                </a:lnTo>
                <a:lnTo>
                  <a:pt x="6047" y="7766"/>
                </a:lnTo>
                <a:cubicBezTo>
                  <a:pt x="6073" y="7742"/>
                  <a:pt x="6110" y="7729"/>
                  <a:pt x="6144" y="7729"/>
                </a:cubicBezTo>
                <a:cubicBezTo>
                  <a:pt x="6161" y="7729"/>
                  <a:pt x="6177" y="7732"/>
                  <a:pt x="6191" y="7739"/>
                </a:cubicBezTo>
                <a:cubicBezTo>
                  <a:pt x="6200" y="7744"/>
                  <a:pt x="6209" y="7746"/>
                  <a:pt x="6218" y="7746"/>
                </a:cubicBezTo>
                <a:cubicBezTo>
                  <a:pt x="6250" y="7746"/>
                  <a:pt x="6280" y="7716"/>
                  <a:pt x="6292" y="7671"/>
                </a:cubicBezTo>
                <a:cubicBezTo>
                  <a:pt x="6307" y="7613"/>
                  <a:pt x="6358" y="7586"/>
                  <a:pt x="6413" y="7586"/>
                </a:cubicBezTo>
                <a:close/>
                <a:moveTo>
                  <a:pt x="74812" y="7722"/>
                </a:moveTo>
                <a:cubicBezTo>
                  <a:pt x="74818" y="7722"/>
                  <a:pt x="74827" y="7747"/>
                  <a:pt x="74840" y="7796"/>
                </a:cubicBezTo>
                <a:cubicBezTo>
                  <a:pt x="74876" y="7926"/>
                  <a:pt x="74867" y="8142"/>
                  <a:pt x="74825" y="8142"/>
                </a:cubicBezTo>
                <a:cubicBezTo>
                  <a:pt x="74816" y="8142"/>
                  <a:pt x="74807" y="8030"/>
                  <a:pt x="74804" y="7893"/>
                </a:cubicBezTo>
                <a:cubicBezTo>
                  <a:pt x="74802" y="7777"/>
                  <a:pt x="74803" y="7722"/>
                  <a:pt x="74812" y="7722"/>
                </a:cubicBezTo>
                <a:close/>
                <a:moveTo>
                  <a:pt x="5711" y="7659"/>
                </a:moveTo>
                <a:cubicBezTo>
                  <a:pt x="5716" y="7659"/>
                  <a:pt x="5721" y="7663"/>
                  <a:pt x="5727" y="7671"/>
                </a:cubicBezTo>
                <a:cubicBezTo>
                  <a:pt x="5747" y="7699"/>
                  <a:pt x="5767" y="7782"/>
                  <a:pt x="5770" y="7854"/>
                </a:cubicBezTo>
                <a:cubicBezTo>
                  <a:pt x="5773" y="7922"/>
                  <a:pt x="5810" y="7974"/>
                  <a:pt x="5856" y="7974"/>
                </a:cubicBezTo>
                <a:cubicBezTo>
                  <a:pt x="5859" y="7974"/>
                  <a:pt x="5861" y="7974"/>
                  <a:pt x="5864" y="7973"/>
                </a:cubicBezTo>
                <a:cubicBezTo>
                  <a:pt x="5870" y="7973"/>
                  <a:pt x="5875" y="7972"/>
                  <a:pt x="5880" y="7972"/>
                </a:cubicBezTo>
                <a:cubicBezTo>
                  <a:pt x="5920" y="7972"/>
                  <a:pt x="5940" y="7997"/>
                  <a:pt x="5927" y="8033"/>
                </a:cubicBezTo>
                <a:cubicBezTo>
                  <a:pt x="5914" y="8063"/>
                  <a:pt x="5871" y="8081"/>
                  <a:pt x="5820" y="8081"/>
                </a:cubicBezTo>
                <a:cubicBezTo>
                  <a:pt x="5804" y="8081"/>
                  <a:pt x="5786" y="8079"/>
                  <a:pt x="5768" y="8075"/>
                </a:cubicBezTo>
                <a:cubicBezTo>
                  <a:pt x="5749" y="8070"/>
                  <a:pt x="5730" y="8068"/>
                  <a:pt x="5712" y="8068"/>
                </a:cubicBezTo>
                <a:cubicBezTo>
                  <a:pt x="5663" y="8068"/>
                  <a:pt x="5621" y="8085"/>
                  <a:pt x="5609" y="8112"/>
                </a:cubicBezTo>
                <a:cubicBezTo>
                  <a:pt x="5597" y="8140"/>
                  <a:pt x="5583" y="8155"/>
                  <a:pt x="5569" y="8155"/>
                </a:cubicBezTo>
                <a:cubicBezTo>
                  <a:pt x="5563" y="8155"/>
                  <a:pt x="5557" y="8152"/>
                  <a:pt x="5552" y="8145"/>
                </a:cubicBezTo>
                <a:cubicBezTo>
                  <a:pt x="5536" y="8123"/>
                  <a:pt x="5559" y="8054"/>
                  <a:pt x="5607" y="7981"/>
                </a:cubicBezTo>
                <a:cubicBezTo>
                  <a:pt x="5655" y="7909"/>
                  <a:pt x="5691" y="7803"/>
                  <a:pt x="5689" y="7735"/>
                </a:cubicBezTo>
                <a:cubicBezTo>
                  <a:pt x="5689" y="7688"/>
                  <a:pt x="5698" y="7659"/>
                  <a:pt x="5711" y="7659"/>
                </a:cubicBezTo>
                <a:close/>
                <a:moveTo>
                  <a:pt x="78361" y="8041"/>
                </a:moveTo>
                <a:cubicBezTo>
                  <a:pt x="78374" y="8041"/>
                  <a:pt x="78398" y="8073"/>
                  <a:pt x="78417" y="8115"/>
                </a:cubicBezTo>
                <a:cubicBezTo>
                  <a:pt x="78435" y="8157"/>
                  <a:pt x="78426" y="8191"/>
                  <a:pt x="78395" y="8191"/>
                </a:cubicBezTo>
                <a:cubicBezTo>
                  <a:pt x="78365" y="8191"/>
                  <a:pt x="78340" y="8157"/>
                  <a:pt x="78340" y="8117"/>
                </a:cubicBezTo>
                <a:cubicBezTo>
                  <a:pt x="78340" y="8073"/>
                  <a:pt x="78349" y="8041"/>
                  <a:pt x="78361" y="8041"/>
                </a:cubicBezTo>
                <a:close/>
                <a:moveTo>
                  <a:pt x="55178" y="8068"/>
                </a:moveTo>
                <a:cubicBezTo>
                  <a:pt x="55233" y="8068"/>
                  <a:pt x="55305" y="8121"/>
                  <a:pt x="55305" y="8187"/>
                </a:cubicBezTo>
                <a:cubicBezTo>
                  <a:pt x="55306" y="8233"/>
                  <a:pt x="55301" y="8254"/>
                  <a:pt x="55279" y="8254"/>
                </a:cubicBezTo>
                <a:cubicBezTo>
                  <a:pt x="55261" y="8254"/>
                  <a:pt x="55230" y="8240"/>
                  <a:pt x="55179" y="8212"/>
                </a:cubicBezTo>
                <a:cubicBezTo>
                  <a:pt x="55135" y="8187"/>
                  <a:pt x="55111" y="8139"/>
                  <a:pt x="55124" y="8102"/>
                </a:cubicBezTo>
                <a:cubicBezTo>
                  <a:pt x="55134" y="8078"/>
                  <a:pt x="55155" y="8068"/>
                  <a:pt x="55178" y="8068"/>
                </a:cubicBezTo>
                <a:close/>
                <a:moveTo>
                  <a:pt x="74033" y="7990"/>
                </a:moveTo>
                <a:cubicBezTo>
                  <a:pt x="74061" y="7990"/>
                  <a:pt x="74101" y="8044"/>
                  <a:pt x="74121" y="8145"/>
                </a:cubicBezTo>
                <a:cubicBezTo>
                  <a:pt x="74137" y="8232"/>
                  <a:pt x="74131" y="8279"/>
                  <a:pt x="74104" y="8279"/>
                </a:cubicBezTo>
                <a:cubicBezTo>
                  <a:pt x="74099" y="8279"/>
                  <a:pt x="74094" y="8278"/>
                  <a:pt x="74088" y="8275"/>
                </a:cubicBezTo>
                <a:cubicBezTo>
                  <a:pt x="74054" y="8260"/>
                  <a:pt x="74016" y="8190"/>
                  <a:pt x="74006" y="8117"/>
                </a:cubicBezTo>
                <a:cubicBezTo>
                  <a:pt x="73993" y="8031"/>
                  <a:pt x="74009" y="7990"/>
                  <a:pt x="74033" y="7990"/>
                </a:cubicBezTo>
                <a:close/>
                <a:moveTo>
                  <a:pt x="75400" y="8138"/>
                </a:moveTo>
                <a:cubicBezTo>
                  <a:pt x="75446" y="8138"/>
                  <a:pt x="75471" y="8172"/>
                  <a:pt x="75455" y="8212"/>
                </a:cubicBezTo>
                <a:cubicBezTo>
                  <a:pt x="75436" y="8257"/>
                  <a:pt x="75413" y="8288"/>
                  <a:pt x="75403" y="8288"/>
                </a:cubicBezTo>
                <a:cubicBezTo>
                  <a:pt x="75391" y="8288"/>
                  <a:pt x="75368" y="8257"/>
                  <a:pt x="75349" y="8214"/>
                </a:cubicBezTo>
                <a:cubicBezTo>
                  <a:pt x="75330" y="8173"/>
                  <a:pt x="75355" y="8138"/>
                  <a:pt x="75400" y="8138"/>
                </a:cubicBezTo>
                <a:close/>
                <a:moveTo>
                  <a:pt x="77983" y="8124"/>
                </a:moveTo>
                <a:cubicBezTo>
                  <a:pt x="77987" y="8124"/>
                  <a:pt x="77992" y="8128"/>
                  <a:pt x="77998" y="8136"/>
                </a:cubicBezTo>
                <a:cubicBezTo>
                  <a:pt x="78037" y="8191"/>
                  <a:pt x="77980" y="8345"/>
                  <a:pt x="77920" y="8345"/>
                </a:cubicBezTo>
                <a:cubicBezTo>
                  <a:pt x="77895" y="8345"/>
                  <a:pt x="77858" y="8306"/>
                  <a:pt x="77835" y="8256"/>
                </a:cubicBezTo>
                <a:lnTo>
                  <a:pt x="77835" y="8257"/>
                </a:lnTo>
                <a:cubicBezTo>
                  <a:pt x="77819" y="8218"/>
                  <a:pt x="77820" y="8199"/>
                  <a:pt x="77838" y="8199"/>
                </a:cubicBezTo>
                <a:cubicBezTo>
                  <a:pt x="77848" y="8199"/>
                  <a:pt x="77863" y="8205"/>
                  <a:pt x="77883" y="8217"/>
                </a:cubicBezTo>
                <a:cubicBezTo>
                  <a:pt x="77900" y="8226"/>
                  <a:pt x="77915" y="8231"/>
                  <a:pt x="77928" y="8231"/>
                </a:cubicBezTo>
                <a:cubicBezTo>
                  <a:pt x="77953" y="8231"/>
                  <a:pt x="77968" y="8213"/>
                  <a:pt x="77968" y="8179"/>
                </a:cubicBezTo>
                <a:cubicBezTo>
                  <a:pt x="77967" y="8143"/>
                  <a:pt x="77973" y="8124"/>
                  <a:pt x="77983" y="8124"/>
                </a:cubicBezTo>
                <a:close/>
                <a:moveTo>
                  <a:pt x="3938" y="8211"/>
                </a:moveTo>
                <a:cubicBezTo>
                  <a:pt x="3964" y="8211"/>
                  <a:pt x="3992" y="8216"/>
                  <a:pt x="4022" y="8227"/>
                </a:cubicBezTo>
                <a:cubicBezTo>
                  <a:pt x="4175" y="8281"/>
                  <a:pt x="4218" y="8414"/>
                  <a:pt x="4085" y="8414"/>
                </a:cubicBezTo>
                <a:cubicBezTo>
                  <a:pt x="4039" y="8414"/>
                  <a:pt x="4003" y="8376"/>
                  <a:pt x="4003" y="8330"/>
                </a:cubicBezTo>
                <a:lnTo>
                  <a:pt x="4003" y="8332"/>
                </a:lnTo>
                <a:cubicBezTo>
                  <a:pt x="4003" y="8305"/>
                  <a:pt x="3992" y="8290"/>
                  <a:pt x="3975" y="8290"/>
                </a:cubicBezTo>
                <a:cubicBezTo>
                  <a:pt x="3964" y="8290"/>
                  <a:pt x="3951" y="8296"/>
                  <a:pt x="3937" y="8309"/>
                </a:cubicBezTo>
                <a:cubicBezTo>
                  <a:pt x="3897" y="8345"/>
                  <a:pt x="3849" y="8372"/>
                  <a:pt x="3797" y="8387"/>
                </a:cubicBezTo>
                <a:cubicBezTo>
                  <a:pt x="3786" y="8389"/>
                  <a:pt x="3777" y="8390"/>
                  <a:pt x="3770" y="8390"/>
                </a:cubicBezTo>
                <a:cubicBezTo>
                  <a:pt x="3738" y="8390"/>
                  <a:pt x="3747" y="8365"/>
                  <a:pt x="3802" y="8288"/>
                </a:cubicBezTo>
                <a:cubicBezTo>
                  <a:pt x="3838" y="8236"/>
                  <a:pt x="3883" y="8211"/>
                  <a:pt x="3938" y="8211"/>
                </a:cubicBezTo>
                <a:close/>
                <a:moveTo>
                  <a:pt x="74565" y="8228"/>
                </a:moveTo>
                <a:cubicBezTo>
                  <a:pt x="74575" y="8228"/>
                  <a:pt x="74580" y="8240"/>
                  <a:pt x="74581" y="8264"/>
                </a:cubicBezTo>
                <a:cubicBezTo>
                  <a:pt x="74582" y="8344"/>
                  <a:pt x="74543" y="8417"/>
                  <a:pt x="74509" y="8417"/>
                </a:cubicBezTo>
                <a:cubicBezTo>
                  <a:pt x="74501" y="8417"/>
                  <a:pt x="74492" y="8412"/>
                  <a:pt x="74485" y="8402"/>
                </a:cubicBezTo>
                <a:cubicBezTo>
                  <a:pt x="74472" y="8381"/>
                  <a:pt x="74487" y="8326"/>
                  <a:pt x="74519" y="8275"/>
                </a:cubicBezTo>
                <a:cubicBezTo>
                  <a:pt x="74539" y="8244"/>
                  <a:pt x="74555" y="8228"/>
                  <a:pt x="74565" y="8228"/>
                </a:cubicBezTo>
                <a:close/>
                <a:moveTo>
                  <a:pt x="76419" y="8304"/>
                </a:moveTo>
                <a:cubicBezTo>
                  <a:pt x="76423" y="8304"/>
                  <a:pt x="76429" y="8307"/>
                  <a:pt x="76437" y="8314"/>
                </a:cubicBezTo>
                <a:cubicBezTo>
                  <a:pt x="76468" y="8345"/>
                  <a:pt x="76488" y="8388"/>
                  <a:pt x="76488" y="8433"/>
                </a:cubicBezTo>
                <a:cubicBezTo>
                  <a:pt x="76488" y="8481"/>
                  <a:pt x="76482" y="8503"/>
                  <a:pt x="76472" y="8503"/>
                </a:cubicBezTo>
                <a:cubicBezTo>
                  <a:pt x="76458" y="8503"/>
                  <a:pt x="76438" y="8464"/>
                  <a:pt x="76418" y="8390"/>
                </a:cubicBezTo>
                <a:cubicBezTo>
                  <a:pt x="76404" y="8335"/>
                  <a:pt x="76404" y="8304"/>
                  <a:pt x="76419" y="8304"/>
                </a:cubicBezTo>
                <a:close/>
                <a:moveTo>
                  <a:pt x="76969" y="8268"/>
                </a:moveTo>
                <a:cubicBezTo>
                  <a:pt x="77001" y="8268"/>
                  <a:pt x="77012" y="8362"/>
                  <a:pt x="76983" y="8473"/>
                </a:cubicBezTo>
                <a:cubicBezTo>
                  <a:pt x="76965" y="8543"/>
                  <a:pt x="76955" y="8578"/>
                  <a:pt x="76948" y="8578"/>
                </a:cubicBezTo>
                <a:cubicBezTo>
                  <a:pt x="76940" y="8578"/>
                  <a:pt x="76935" y="8544"/>
                  <a:pt x="76925" y="8478"/>
                </a:cubicBezTo>
                <a:cubicBezTo>
                  <a:pt x="76914" y="8399"/>
                  <a:pt x="76919" y="8318"/>
                  <a:pt x="76935" y="8294"/>
                </a:cubicBezTo>
                <a:cubicBezTo>
                  <a:pt x="76948" y="8276"/>
                  <a:pt x="76959" y="8268"/>
                  <a:pt x="76969" y="8268"/>
                </a:cubicBezTo>
                <a:close/>
                <a:moveTo>
                  <a:pt x="76249" y="8435"/>
                </a:moveTo>
                <a:cubicBezTo>
                  <a:pt x="76261" y="8435"/>
                  <a:pt x="76286" y="8467"/>
                  <a:pt x="76304" y="8511"/>
                </a:cubicBezTo>
                <a:cubicBezTo>
                  <a:pt x="76324" y="8554"/>
                  <a:pt x="76313" y="8587"/>
                  <a:pt x="76283" y="8587"/>
                </a:cubicBezTo>
                <a:cubicBezTo>
                  <a:pt x="76252" y="8587"/>
                  <a:pt x="76227" y="8552"/>
                  <a:pt x="76227" y="8511"/>
                </a:cubicBezTo>
                <a:cubicBezTo>
                  <a:pt x="76227" y="8467"/>
                  <a:pt x="76236" y="8435"/>
                  <a:pt x="76249" y="8435"/>
                </a:cubicBezTo>
                <a:close/>
                <a:moveTo>
                  <a:pt x="46387" y="8463"/>
                </a:moveTo>
                <a:cubicBezTo>
                  <a:pt x="46399" y="8463"/>
                  <a:pt x="46424" y="8494"/>
                  <a:pt x="46442" y="8538"/>
                </a:cubicBezTo>
                <a:cubicBezTo>
                  <a:pt x="46461" y="8581"/>
                  <a:pt x="46451" y="8614"/>
                  <a:pt x="46421" y="8614"/>
                </a:cubicBezTo>
                <a:cubicBezTo>
                  <a:pt x="46390" y="8614"/>
                  <a:pt x="46364" y="8579"/>
                  <a:pt x="46364" y="8539"/>
                </a:cubicBezTo>
                <a:cubicBezTo>
                  <a:pt x="46364" y="8496"/>
                  <a:pt x="46373" y="8463"/>
                  <a:pt x="46387" y="8463"/>
                </a:cubicBezTo>
                <a:close/>
                <a:moveTo>
                  <a:pt x="75994" y="8378"/>
                </a:moveTo>
                <a:cubicBezTo>
                  <a:pt x="76018" y="8378"/>
                  <a:pt x="76054" y="8405"/>
                  <a:pt x="76088" y="8454"/>
                </a:cubicBezTo>
                <a:cubicBezTo>
                  <a:pt x="76134" y="8518"/>
                  <a:pt x="76153" y="8585"/>
                  <a:pt x="76136" y="8615"/>
                </a:cubicBezTo>
                <a:cubicBezTo>
                  <a:pt x="76131" y="8623"/>
                  <a:pt x="76124" y="8627"/>
                  <a:pt x="76115" y="8627"/>
                </a:cubicBezTo>
                <a:cubicBezTo>
                  <a:pt x="76091" y="8627"/>
                  <a:pt x="76055" y="8598"/>
                  <a:pt x="76021" y="8551"/>
                </a:cubicBezTo>
                <a:cubicBezTo>
                  <a:pt x="75974" y="8487"/>
                  <a:pt x="75953" y="8415"/>
                  <a:pt x="75973" y="8388"/>
                </a:cubicBezTo>
                <a:cubicBezTo>
                  <a:pt x="75978" y="8381"/>
                  <a:pt x="75986" y="8378"/>
                  <a:pt x="75994" y="8378"/>
                </a:cubicBezTo>
                <a:close/>
                <a:moveTo>
                  <a:pt x="58624" y="8563"/>
                </a:moveTo>
                <a:cubicBezTo>
                  <a:pt x="58664" y="8563"/>
                  <a:pt x="58686" y="8593"/>
                  <a:pt x="58671" y="8627"/>
                </a:cubicBezTo>
                <a:cubicBezTo>
                  <a:pt x="58656" y="8667"/>
                  <a:pt x="58637" y="8693"/>
                  <a:pt x="58625" y="8693"/>
                </a:cubicBezTo>
                <a:cubicBezTo>
                  <a:pt x="58613" y="8693"/>
                  <a:pt x="58594" y="8667"/>
                  <a:pt x="58576" y="8629"/>
                </a:cubicBezTo>
                <a:cubicBezTo>
                  <a:pt x="58561" y="8594"/>
                  <a:pt x="58583" y="8563"/>
                  <a:pt x="58624" y="8563"/>
                </a:cubicBezTo>
                <a:close/>
                <a:moveTo>
                  <a:pt x="74160" y="8376"/>
                </a:moveTo>
                <a:cubicBezTo>
                  <a:pt x="74178" y="8376"/>
                  <a:pt x="74195" y="8390"/>
                  <a:pt x="74215" y="8417"/>
                </a:cubicBezTo>
                <a:cubicBezTo>
                  <a:pt x="74274" y="8499"/>
                  <a:pt x="74243" y="8717"/>
                  <a:pt x="74184" y="8717"/>
                </a:cubicBezTo>
                <a:cubicBezTo>
                  <a:pt x="74178" y="8717"/>
                  <a:pt x="74170" y="8714"/>
                  <a:pt x="74163" y="8708"/>
                </a:cubicBezTo>
                <a:cubicBezTo>
                  <a:pt x="74131" y="8678"/>
                  <a:pt x="74122" y="8632"/>
                  <a:pt x="74142" y="8591"/>
                </a:cubicBezTo>
                <a:cubicBezTo>
                  <a:pt x="74157" y="8554"/>
                  <a:pt x="74137" y="8520"/>
                  <a:pt x="74103" y="8520"/>
                </a:cubicBezTo>
                <a:cubicBezTo>
                  <a:pt x="74052" y="8520"/>
                  <a:pt x="74051" y="8497"/>
                  <a:pt x="74096" y="8430"/>
                </a:cubicBezTo>
                <a:cubicBezTo>
                  <a:pt x="74120" y="8394"/>
                  <a:pt x="74140" y="8376"/>
                  <a:pt x="74160" y="8376"/>
                </a:cubicBezTo>
                <a:close/>
                <a:moveTo>
                  <a:pt x="75359" y="8464"/>
                </a:moveTo>
                <a:cubicBezTo>
                  <a:pt x="75366" y="8464"/>
                  <a:pt x="75377" y="8474"/>
                  <a:pt x="75391" y="8494"/>
                </a:cubicBezTo>
                <a:cubicBezTo>
                  <a:pt x="75421" y="8538"/>
                  <a:pt x="75430" y="8615"/>
                  <a:pt x="75412" y="8657"/>
                </a:cubicBezTo>
                <a:cubicBezTo>
                  <a:pt x="75391" y="8704"/>
                  <a:pt x="75377" y="8730"/>
                  <a:pt x="75367" y="8730"/>
                </a:cubicBezTo>
                <a:cubicBezTo>
                  <a:pt x="75354" y="8730"/>
                  <a:pt x="75348" y="8682"/>
                  <a:pt x="75343" y="8578"/>
                </a:cubicBezTo>
                <a:cubicBezTo>
                  <a:pt x="75339" y="8501"/>
                  <a:pt x="75344" y="8464"/>
                  <a:pt x="75359" y="8464"/>
                </a:cubicBezTo>
                <a:close/>
                <a:moveTo>
                  <a:pt x="67256" y="8595"/>
                </a:moveTo>
                <a:cubicBezTo>
                  <a:pt x="67267" y="8595"/>
                  <a:pt x="67278" y="8599"/>
                  <a:pt x="67288" y="8608"/>
                </a:cubicBezTo>
                <a:cubicBezTo>
                  <a:pt x="67325" y="8638"/>
                  <a:pt x="67319" y="8676"/>
                  <a:pt x="67274" y="8718"/>
                </a:cubicBezTo>
                <a:cubicBezTo>
                  <a:pt x="67247" y="8743"/>
                  <a:pt x="67225" y="8755"/>
                  <a:pt x="67209" y="8755"/>
                </a:cubicBezTo>
                <a:cubicBezTo>
                  <a:pt x="67178" y="8755"/>
                  <a:pt x="67170" y="8712"/>
                  <a:pt x="67200" y="8641"/>
                </a:cubicBezTo>
                <a:cubicBezTo>
                  <a:pt x="67213" y="8612"/>
                  <a:pt x="67234" y="8595"/>
                  <a:pt x="67256" y="8595"/>
                </a:cubicBezTo>
                <a:close/>
                <a:moveTo>
                  <a:pt x="55099" y="8561"/>
                </a:moveTo>
                <a:cubicBezTo>
                  <a:pt x="55129" y="8561"/>
                  <a:pt x="55138" y="8609"/>
                  <a:pt x="55121" y="8673"/>
                </a:cubicBezTo>
                <a:cubicBezTo>
                  <a:pt x="55103" y="8739"/>
                  <a:pt x="55084" y="8785"/>
                  <a:pt x="55072" y="8785"/>
                </a:cubicBezTo>
                <a:cubicBezTo>
                  <a:pt x="55060" y="8785"/>
                  <a:pt x="55051" y="8739"/>
                  <a:pt x="55050" y="8673"/>
                </a:cubicBezTo>
                <a:cubicBezTo>
                  <a:pt x="55050" y="8609"/>
                  <a:pt x="55069" y="8561"/>
                  <a:pt x="55099" y="8561"/>
                </a:cubicBezTo>
                <a:close/>
                <a:moveTo>
                  <a:pt x="73976" y="8672"/>
                </a:moveTo>
                <a:cubicBezTo>
                  <a:pt x="73991" y="8672"/>
                  <a:pt x="74016" y="8705"/>
                  <a:pt x="74036" y="8746"/>
                </a:cubicBezTo>
                <a:cubicBezTo>
                  <a:pt x="74052" y="8787"/>
                  <a:pt x="74042" y="8823"/>
                  <a:pt x="74011" y="8823"/>
                </a:cubicBezTo>
                <a:cubicBezTo>
                  <a:pt x="73981" y="8823"/>
                  <a:pt x="73952" y="8787"/>
                  <a:pt x="73952" y="8748"/>
                </a:cubicBezTo>
                <a:cubicBezTo>
                  <a:pt x="73952" y="8705"/>
                  <a:pt x="73961" y="8672"/>
                  <a:pt x="73976" y="8672"/>
                </a:cubicBezTo>
                <a:close/>
                <a:moveTo>
                  <a:pt x="61830" y="8673"/>
                </a:moveTo>
                <a:cubicBezTo>
                  <a:pt x="61860" y="8673"/>
                  <a:pt x="61874" y="8709"/>
                  <a:pt x="61857" y="8749"/>
                </a:cubicBezTo>
                <a:cubicBezTo>
                  <a:pt x="61838" y="8793"/>
                  <a:pt x="61814" y="8826"/>
                  <a:pt x="61799" y="8826"/>
                </a:cubicBezTo>
                <a:cubicBezTo>
                  <a:pt x="61786" y="8826"/>
                  <a:pt x="61774" y="8793"/>
                  <a:pt x="61774" y="8749"/>
                </a:cubicBezTo>
                <a:cubicBezTo>
                  <a:pt x="61774" y="8709"/>
                  <a:pt x="61801" y="8673"/>
                  <a:pt x="61830" y="8673"/>
                </a:cubicBezTo>
                <a:close/>
                <a:moveTo>
                  <a:pt x="55514" y="8570"/>
                </a:moveTo>
                <a:cubicBezTo>
                  <a:pt x="55520" y="8570"/>
                  <a:pt x="55524" y="8573"/>
                  <a:pt x="55524" y="8581"/>
                </a:cubicBezTo>
                <a:cubicBezTo>
                  <a:pt x="55524" y="8600"/>
                  <a:pt x="55485" y="8675"/>
                  <a:pt x="55441" y="8741"/>
                </a:cubicBezTo>
                <a:cubicBezTo>
                  <a:pt x="55390" y="8816"/>
                  <a:pt x="55331" y="8859"/>
                  <a:pt x="55300" y="8859"/>
                </a:cubicBezTo>
                <a:cubicBezTo>
                  <a:pt x="55277" y="8859"/>
                  <a:pt x="55269" y="8836"/>
                  <a:pt x="55290" y="8785"/>
                </a:cubicBezTo>
                <a:cubicBezTo>
                  <a:pt x="55321" y="8709"/>
                  <a:pt x="55473" y="8570"/>
                  <a:pt x="55514" y="8570"/>
                </a:cubicBezTo>
                <a:close/>
                <a:moveTo>
                  <a:pt x="53413" y="8531"/>
                </a:moveTo>
                <a:cubicBezTo>
                  <a:pt x="53437" y="8531"/>
                  <a:pt x="53464" y="8590"/>
                  <a:pt x="53477" y="8684"/>
                </a:cubicBezTo>
                <a:cubicBezTo>
                  <a:pt x="53498" y="8829"/>
                  <a:pt x="53482" y="8872"/>
                  <a:pt x="53399" y="8872"/>
                </a:cubicBezTo>
                <a:cubicBezTo>
                  <a:pt x="53396" y="8872"/>
                  <a:pt x="53393" y="8872"/>
                  <a:pt x="53390" y="8872"/>
                </a:cubicBezTo>
                <a:cubicBezTo>
                  <a:pt x="53305" y="8870"/>
                  <a:pt x="53295" y="8854"/>
                  <a:pt x="53350" y="8803"/>
                </a:cubicBezTo>
                <a:cubicBezTo>
                  <a:pt x="53390" y="8767"/>
                  <a:pt x="53407" y="8703"/>
                  <a:pt x="53389" y="8658"/>
                </a:cubicBezTo>
                <a:cubicBezTo>
                  <a:pt x="53369" y="8615"/>
                  <a:pt x="53377" y="8560"/>
                  <a:pt x="53402" y="8536"/>
                </a:cubicBezTo>
                <a:cubicBezTo>
                  <a:pt x="53406" y="8533"/>
                  <a:pt x="53409" y="8531"/>
                  <a:pt x="53413" y="8531"/>
                </a:cubicBezTo>
                <a:close/>
                <a:moveTo>
                  <a:pt x="45325" y="8929"/>
                </a:moveTo>
                <a:cubicBezTo>
                  <a:pt x="45342" y="8929"/>
                  <a:pt x="45360" y="8934"/>
                  <a:pt x="45375" y="8942"/>
                </a:cubicBezTo>
                <a:cubicBezTo>
                  <a:pt x="45415" y="8966"/>
                  <a:pt x="45402" y="8985"/>
                  <a:pt x="45342" y="8990"/>
                </a:cubicBezTo>
                <a:cubicBezTo>
                  <a:pt x="45336" y="8990"/>
                  <a:pt x="45331" y="8990"/>
                  <a:pt x="45326" y="8990"/>
                </a:cubicBezTo>
                <a:cubicBezTo>
                  <a:pt x="45280" y="8990"/>
                  <a:pt x="45258" y="8974"/>
                  <a:pt x="45274" y="8951"/>
                </a:cubicBezTo>
                <a:cubicBezTo>
                  <a:pt x="45283" y="8937"/>
                  <a:pt x="45303" y="8929"/>
                  <a:pt x="45325" y="8929"/>
                </a:cubicBezTo>
                <a:close/>
                <a:moveTo>
                  <a:pt x="56523" y="8702"/>
                </a:moveTo>
                <a:cubicBezTo>
                  <a:pt x="56523" y="8702"/>
                  <a:pt x="56524" y="8702"/>
                  <a:pt x="56524" y="8702"/>
                </a:cubicBezTo>
                <a:cubicBezTo>
                  <a:pt x="56609" y="8705"/>
                  <a:pt x="56704" y="8845"/>
                  <a:pt x="56673" y="8921"/>
                </a:cubicBezTo>
                <a:cubicBezTo>
                  <a:pt x="56651" y="8973"/>
                  <a:pt x="56629" y="8999"/>
                  <a:pt x="56598" y="8999"/>
                </a:cubicBezTo>
                <a:cubicBezTo>
                  <a:pt x="56571" y="8999"/>
                  <a:pt x="56537" y="8978"/>
                  <a:pt x="56491" y="8936"/>
                </a:cubicBezTo>
                <a:cubicBezTo>
                  <a:pt x="56424" y="8875"/>
                  <a:pt x="56448" y="8702"/>
                  <a:pt x="56523" y="8702"/>
                </a:cubicBezTo>
                <a:close/>
                <a:moveTo>
                  <a:pt x="54103" y="8870"/>
                </a:moveTo>
                <a:cubicBezTo>
                  <a:pt x="54133" y="8870"/>
                  <a:pt x="54145" y="8908"/>
                  <a:pt x="54129" y="8946"/>
                </a:cubicBezTo>
                <a:cubicBezTo>
                  <a:pt x="54111" y="8990"/>
                  <a:pt x="54087" y="9023"/>
                  <a:pt x="54072" y="9023"/>
                </a:cubicBezTo>
                <a:cubicBezTo>
                  <a:pt x="54057" y="9023"/>
                  <a:pt x="54047" y="8991"/>
                  <a:pt x="54045" y="8948"/>
                </a:cubicBezTo>
                <a:cubicBezTo>
                  <a:pt x="54045" y="8908"/>
                  <a:pt x="54072" y="8872"/>
                  <a:pt x="54103" y="8870"/>
                </a:cubicBezTo>
                <a:close/>
                <a:moveTo>
                  <a:pt x="55770" y="8960"/>
                </a:moveTo>
                <a:cubicBezTo>
                  <a:pt x="55786" y="8960"/>
                  <a:pt x="55796" y="8977"/>
                  <a:pt x="55796" y="9006"/>
                </a:cubicBezTo>
                <a:cubicBezTo>
                  <a:pt x="55797" y="9049"/>
                  <a:pt x="55773" y="9085"/>
                  <a:pt x="55745" y="9087"/>
                </a:cubicBezTo>
                <a:cubicBezTo>
                  <a:pt x="55715" y="9087"/>
                  <a:pt x="55691" y="9072"/>
                  <a:pt x="55691" y="9054"/>
                </a:cubicBezTo>
                <a:cubicBezTo>
                  <a:pt x="55691" y="9034"/>
                  <a:pt x="55714" y="9002"/>
                  <a:pt x="55743" y="8973"/>
                </a:cubicBezTo>
                <a:cubicBezTo>
                  <a:pt x="55753" y="8964"/>
                  <a:pt x="55762" y="8960"/>
                  <a:pt x="55770" y="8960"/>
                </a:cubicBezTo>
                <a:close/>
                <a:moveTo>
                  <a:pt x="52842" y="8879"/>
                </a:moveTo>
                <a:cubicBezTo>
                  <a:pt x="52874" y="8879"/>
                  <a:pt x="52868" y="8927"/>
                  <a:pt x="52832" y="8991"/>
                </a:cubicBezTo>
                <a:cubicBezTo>
                  <a:pt x="52795" y="9057"/>
                  <a:pt x="52760" y="9103"/>
                  <a:pt x="52750" y="9103"/>
                </a:cubicBezTo>
                <a:cubicBezTo>
                  <a:pt x="52739" y="9103"/>
                  <a:pt x="52744" y="9057"/>
                  <a:pt x="52760" y="8991"/>
                </a:cubicBezTo>
                <a:cubicBezTo>
                  <a:pt x="52777" y="8927"/>
                  <a:pt x="52811" y="8879"/>
                  <a:pt x="52842" y="8879"/>
                </a:cubicBezTo>
                <a:close/>
                <a:moveTo>
                  <a:pt x="49658" y="8899"/>
                </a:moveTo>
                <a:cubicBezTo>
                  <a:pt x="49685" y="8899"/>
                  <a:pt x="49692" y="8945"/>
                  <a:pt x="49676" y="9011"/>
                </a:cubicBezTo>
                <a:cubicBezTo>
                  <a:pt x="49658" y="9076"/>
                  <a:pt x="49628" y="9123"/>
                  <a:pt x="49601" y="9123"/>
                </a:cubicBezTo>
                <a:cubicBezTo>
                  <a:pt x="49573" y="9123"/>
                  <a:pt x="49567" y="9076"/>
                  <a:pt x="49583" y="9011"/>
                </a:cubicBezTo>
                <a:cubicBezTo>
                  <a:pt x="49601" y="8945"/>
                  <a:pt x="49631" y="8899"/>
                  <a:pt x="49658" y="8899"/>
                </a:cubicBezTo>
                <a:close/>
                <a:moveTo>
                  <a:pt x="54761" y="8762"/>
                </a:moveTo>
                <a:cubicBezTo>
                  <a:pt x="54765" y="8762"/>
                  <a:pt x="54770" y="8763"/>
                  <a:pt x="54775" y="8766"/>
                </a:cubicBezTo>
                <a:cubicBezTo>
                  <a:pt x="54812" y="8790"/>
                  <a:pt x="54838" y="8830"/>
                  <a:pt x="54842" y="8875"/>
                </a:cubicBezTo>
                <a:cubicBezTo>
                  <a:pt x="54842" y="8933"/>
                  <a:pt x="54733" y="9160"/>
                  <a:pt x="54699" y="9169"/>
                </a:cubicBezTo>
                <a:cubicBezTo>
                  <a:pt x="54699" y="9169"/>
                  <a:pt x="54699" y="9169"/>
                  <a:pt x="54699" y="9169"/>
                </a:cubicBezTo>
                <a:cubicBezTo>
                  <a:pt x="54694" y="9169"/>
                  <a:pt x="54694" y="9074"/>
                  <a:pt x="54699" y="8951"/>
                </a:cubicBezTo>
                <a:cubicBezTo>
                  <a:pt x="54704" y="8830"/>
                  <a:pt x="54727" y="8762"/>
                  <a:pt x="54761" y="8762"/>
                </a:cubicBezTo>
                <a:close/>
                <a:moveTo>
                  <a:pt x="49995" y="9048"/>
                </a:moveTo>
                <a:cubicBezTo>
                  <a:pt x="50009" y="9048"/>
                  <a:pt x="50032" y="9081"/>
                  <a:pt x="50052" y="9124"/>
                </a:cubicBezTo>
                <a:cubicBezTo>
                  <a:pt x="50070" y="9167"/>
                  <a:pt x="50059" y="9200"/>
                  <a:pt x="50030" y="9200"/>
                </a:cubicBezTo>
                <a:cubicBezTo>
                  <a:pt x="50000" y="9200"/>
                  <a:pt x="49973" y="9166"/>
                  <a:pt x="49973" y="9124"/>
                </a:cubicBezTo>
                <a:lnTo>
                  <a:pt x="49974" y="9124"/>
                </a:lnTo>
                <a:cubicBezTo>
                  <a:pt x="49974" y="9081"/>
                  <a:pt x="49983" y="9048"/>
                  <a:pt x="49995" y="9048"/>
                </a:cubicBezTo>
                <a:close/>
                <a:moveTo>
                  <a:pt x="55307" y="9023"/>
                </a:moveTo>
                <a:cubicBezTo>
                  <a:pt x="55350" y="9023"/>
                  <a:pt x="55374" y="9058"/>
                  <a:pt x="55375" y="9124"/>
                </a:cubicBezTo>
                <a:cubicBezTo>
                  <a:pt x="55376" y="9190"/>
                  <a:pt x="55336" y="9223"/>
                  <a:pt x="55294" y="9223"/>
                </a:cubicBezTo>
                <a:cubicBezTo>
                  <a:pt x="55253" y="9223"/>
                  <a:pt x="55208" y="9190"/>
                  <a:pt x="55199" y="9126"/>
                </a:cubicBezTo>
                <a:cubicBezTo>
                  <a:pt x="55193" y="9087"/>
                  <a:pt x="55230" y="9042"/>
                  <a:pt x="55279" y="9027"/>
                </a:cubicBezTo>
                <a:cubicBezTo>
                  <a:pt x="55289" y="9024"/>
                  <a:pt x="55299" y="9023"/>
                  <a:pt x="55307" y="9023"/>
                </a:cubicBezTo>
                <a:close/>
                <a:moveTo>
                  <a:pt x="61918" y="9128"/>
                </a:moveTo>
                <a:cubicBezTo>
                  <a:pt x="61957" y="9128"/>
                  <a:pt x="61990" y="9160"/>
                  <a:pt x="61992" y="9200"/>
                </a:cubicBezTo>
                <a:cubicBezTo>
                  <a:pt x="61992" y="9228"/>
                  <a:pt x="61978" y="9242"/>
                  <a:pt x="61956" y="9242"/>
                </a:cubicBezTo>
                <a:cubicBezTo>
                  <a:pt x="61944" y="9242"/>
                  <a:pt x="61930" y="9238"/>
                  <a:pt x="61914" y="9230"/>
                </a:cubicBezTo>
                <a:cubicBezTo>
                  <a:pt x="61868" y="9205"/>
                  <a:pt x="61835" y="9175"/>
                  <a:pt x="61835" y="9158"/>
                </a:cubicBezTo>
                <a:cubicBezTo>
                  <a:pt x="61835" y="9140"/>
                  <a:pt x="61868" y="9128"/>
                  <a:pt x="61913" y="9128"/>
                </a:cubicBezTo>
                <a:cubicBezTo>
                  <a:pt x="61914" y="9128"/>
                  <a:pt x="61916" y="9128"/>
                  <a:pt x="61918" y="9128"/>
                </a:cubicBezTo>
                <a:close/>
                <a:moveTo>
                  <a:pt x="39552" y="9639"/>
                </a:moveTo>
                <a:cubicBezTo>
                  <a:pt x="39582" y="9639"/>
                  <a:pt x="39594" y="9673"/>
                  <a:pt x="39576" y="9715"/>
                </a:cubicBezTo>
                <a:cubicBezTo>
                  <a:pt x="39560" y="9757"/>
                  <a:pt x="39534" y="9791"/>
                  <a:pt x="39522" y="9791"/>
                </a:cubicBezTo>
                <a:cubicBezTo>
                  <a:pt x="39509" y="9791"/>
                  <a:pt x="39498" y="9758"/>
                  <a:pt x="39498" y="9715"/>
                </a:cubicBezTo>
                <a:cubicBezTo>
                  <a:pt x="39498" y="9673"/>
                  <a:pt x="39522" y="9639"/>
                  <a:pt x="39552" y="9639"/>
                </a:cubicBezTo>
                <a:close/>
                <a:moveTo>
                  <a:pt x="25490" y="9803"/>
                </a:moveTo>
                <a:cubicBezTo>
                  <a:pt x="25505" y="9803"/>
                  <a:pt x="25531" y="9836"/>
                  <a:pt x="25550" y="9879"/>
                </a:cubicBezTo>
                <a:cubicBezTo>
                  <a:pt x="25568" y="9918"/>
                  <a:pt x="25556" y="9954"/>
                  <a:pt x="25525" y="9955"/>
                </a:cubicBezTo>
                <a:cubicBezTo>
                  <a:pt x="25495" y="9955"/>
                  <a:pt x="25467" y="9919"/>
                  <a:pt x="25467" y="9881"/>
                </a:cubicBezTo>
                <a:lnTo>
                  <a:pt x="25467" y="9879"/>
                </a:lnTo>
                <a:cubicBezTo>
                  <a:pt x="25467" y="9836"/>
                  <a:pt x="25475" y="9803"/>
                  <a:pt x="25490" y="9803"/>
                </a:cubicBezTo>
                <a:close/>
                <a:moveTo>
                  <a:pt x="29677" y="9948"/>
                </a:moveTo>
                <a:cubicBezTo>
                  <a:pt x="29685" y="9948"/>
                  <a:pt x="29695" y="9953"/>
                  <a:pt x="29706" y="9963"/>
                </a:cubicBezTo>
                <a:cubicBezTo>
                  <a:pt x="29739" y="9994"/>
                  <a:pt x="29758" y="10039"/>
                  <a:pt x="29760" y="10085"/>
                </a:cubicBezTo>
                <a:cubicBezTo>
                  <a:pt x="29760" y="10113"/>
                  <a:pt x="29751" y="10128"/>
                  <a:pt x="29737" y="10128"/>
                </a:cubicBezTo>
                <a:cubicBezTo>
                  <a:pt x="29729" y="10128"/>
                  <a:pt x="29719" y="10123"/>
                  <a:pt x="29708" y="10113"/>
                </a:cubicBezTo>
                <a:cubicBezTo>
                  <a:pt x="29675" y="10081"/>
                  <a:pt x="29655" y="10037"/>
                  <a:pt x="29654" y="9991"/>
                </a:cubicBezTo>
                <a:cubicBezTo>
                  <a:pt x="29654" y="9963"/>
                  <a:pt x="29662" y="9948"/>
                  <a:pt x="29677" y="9948"/>
                </a:cubicBezTo>
                <a:close/>
                <a:moveTo>
                  <a:pt x="28564" y="10088"/>
                </a:moveTo>
                <a:cubicBezTo>
                  <a:pt x="28579" y="10088"/>
                  <a:pt x="28605" y="10121"/>
                  <a:pt x="28624" y="10164"/>
                </a:cubicBezTo>
                <a:cubicBezTo>
                  <a:pt x="28642" y="10203"/>
                  <a:pt x="28630" y="10239"/>
                  <a:pt x="28600" y="10240"/>
                </a:cubicBezTo>
                <a:cubicBezTo>
                  <a:pt x="28569" y="10240"/>
                  <a:pt x="28541" y="10204"/>
                  <a:pt x="28541" y="10164"/>
                </a:cubicBezTo>
                <a:cubicBezTo>
                  <a:pt x="28541" y="10121"/>
                  <a:pt x="28551" y="10088"/>
                  <a:pt x="28564" y="10088"/>
                </a:cubicBezTo>
                <a:close/>
                <a:moveTo>
                  <a:pt x="25046" y="10109"/>
                </a:moveTo>
                <a:cubicBezTo>
                  <a:pt x="25076" y="10109"/>
                  <a:pt x="25101" y="10143"/>
                  <a:pt x="25101" y="10185"/>
                </a:cubicBezTo>
                <a:cubicBezTo>
                  <a:pt x="25101" y="10227"/>
                  <a:pt x="25092" y="10261"/>
                  <a:pt x="25080" y="10261"/>
                </a:cubicBezTo>
                <a:cubicBezTo>
                  <a:pt x="25067" y="10261"/>
                  <a:pt x="25043" y="10228"/>
                  <a:pt x="25023" y="10185"/>
                </a:cubicBezTo>
                <a:cubicBezTo>
                  <a:pt x="25005" y="10143"/>
                  <a:pt x="25014" y="10109"/>
                  <a:pt x="25046" y="10109"/>
                </a:cubicBezTo>
                <a:close/>
                <a:moveTo>
                  <a:pt x="26661" y="9969"/>
                </a:moveTo>
                <a:cubicBezTo>
                  <a:pt x="26668" y="9969"/>
                  <a:pt x="26676" y="9973"/>
                  <a:pt x="26684" y="9981"/>
                </a:cubicBezTo>
                <a:cubicBezTo>
                  <a:pt x="26716" y="10007"/>
                  <a:pt x="26739" y="10098"/>
                  <a:pt x="26741" y="10192"/>
                </a:cubicBezTo>
                <a:cubicBezTo>
                  <a:pt x="26742" y="10271"/>
                  <a:pt x="26739" y="10308"/>
                  <a:pt x="26729" y="10308"/>
                </a:cubicBezTo>
                <a:cubicBezTo>
                  <a:pt x="26721" y="10308"/>
                  <a:pt x="26710" y="10287"/>
                  <a:pt x="26692" y="10248"/>
                </a:cubicBezTo>
                <a:cubicBezTo>
                  <a:pt x="26660" y="10181"/>
                  <a:pt x="26641" y="10109"/>
                  <a:pt x="26635" y="10034"/>
                </a:cubicBezTo>
                <a:cubicBezTo>
                  <a:pt x="26634" y="9993"/>
                  <a:pt x="26644" y="9969"/>
                  <a:pt x="26661" y="9969"/>
                </a:cubicBezTo>
                <a:close/>
                <a:moveTo>
                  <a:pt x="80097" y="1"/>
                </a:moveTo>
                <a:cubicBezTo>
                  <a:pt x="80080" y="1"/>
                  <a:pt x="80065" y="61"/>
                  <a:pt x="80033" y="193"/>
                </a:cubicBezTo>
                <a:cubicBezTo>
                  <a:pt x="79996" y="352"/>
                  <a:pt x="79937" y="441"/>
                  <a:pt x="79880" y="441"/>
                </a:cubicBezTo>
                <a:cubicBezTo>
                  <a:pt x="79850" y="441"/>
                  <a:pt x="79820" y="415"/>
                  <a:pt x="79795" y="360"/>
                </a:cubicBezTo>
                <a:cubicBezTo>
                  <a:pt x="79777" y="318"/>
                  <a:pt x="79705" y="252"/>
                  <a:pt x="79645" y="221"/>
                </a:cubicBezTo>
                <a:cubicBezTo>
                  <a:pt x="79617" y="206"/>
                  <a:pt x="79593" y="198"/>
                  <a:pt x="79572" y="198"/>
                </a:cubicBezTo>
                <a:cubicBezTo>
                  <a:pt x="79529" y="198"/>
                  <a:pt x="79498" y="231"/>
                  <a:pt x="79463" y="305"/>
                </a:cubicBezTo>
                <a:cubicBezTo>
                  <a:pt x="79429" y="377"/>
                  <a:pt x="79409" y="412"/>
                  <a:pt x="79380" y="412"/>
                </a:cubicBezTo>
                <a:cubicBezTo>
                  <a:pt x="79354" y="412"/>
                  <a:pt x="79321" y="384"/>
                  <a:pt x="79263" y="331"/>
                </a:cubicBezTo>
                <a:cubicBezTo>
                  <a:pt x="79205" y="277"/>
                  <a:pt x="79171" y="251"/>
                  <a:pt x="79150" y="251"/>
                </a:cubicBezTo>
                <a:cubicBezTo>
                  <a:pt x="79128" y="251"/>
                  <a:pt x="79118" y="277"/>
                  <a:pt x="79105" y="329"/>
                </a:cubicBezTo>
                <a:cubicBezTo>
                  <a:pt x="79089" y="393"/>
                  <a:pt x="79031" y="445"/>
                  <a:pt x="78975" y="445"/>
                </a:cubicBezTo>
                <a:cubicBezTo>
                  <a:pt x="78920" y="445"/>
                  <a:pt x="78875" y="499"/>
                  <a:pt x="78877" y="564"/>
                </a:cubicBezTo>
                <a:cubicBezTo>
                  <a:pt x="78877" y="614"/>
                  <a:pt x="78863" y="644"/>
                  <a:pt x="78843" y="644"/>
                </a:cubicBezTo>
                <a:cubicBezTo>
                  <a:pt x="78836" y="644"/>
                  <a:pt x="78829" y="641"/>
                  <a:pt x="78822" y="634"/>
                </a:cubicBezTo>
                <a:cubicBezTo>
                  <a:pt x="78792" y="606"/>
                  <a:pt x="78780" y="518"/>
                  <a:pt x="78796" y="439"/>
                </a:cubicBezTo>
                <a:cubicBezTo>
                  <a:pt x="78816" y="346"/>
                  <a:pt x="78781" y="286"/>
                  <a:pt x="78732" y="286"/>
                </a:cubicBezTo>
                <a:cubicBezTo>
                  <a:pt x="78705" y="286"/>
                  <a:pt x="78674" y="304"/>
                  <a:pt x="78646" y="345"/>
                </a:cubicBezTo>
                <a:cubicBezTo>
                  <a:pt x="78628" y="373"/>
                  <a:pt x="78546" y="406"/>
                  <a:pt x="78466" y="420"/>
                </a:cubicBezTo>
                <a:cubicBezTo>
                  <a:pt x="78386" y="431"/>
                  <a:pt x="78313" y="478"/>
                  <a:pt x="78304" y="521"/>
                </a:cubicBezTo>
                <a:cubicBezTo>
                  <a:pt x="78292" y="567"/>
                  <a:pt x="78250" y="599"/>
                  <a:pt x="78204" y="602"/>
                </a:cubicBezTo>
                <a:cubicBezTo>
                  <a:pt x="78134" y="602"/>
                  <a:pt x="78132" y="581"/>
                  <a:pt x="78192" y="470"/>
                </a:cubicBezTo>
                <a:cubicBezTo>
                  <a:pt x="78226" y="408"/>
                  <a:pt x="78238" y="378"/>
                  <a:pt x="78228" y="378"/>
                </a:cubicBezTo>
                <a:cubicBezTo>
                  <a:pt x="78223" y="378"/>
                  <a:pt x="78213" y="385"/>
                  <a:pt x="78198" y="399"/>
                </a:cubicBezTo>
                <a:cubicBezTo>
                  <a:pt x="78187" y="408"/>
                  <a:pt x="78171" y="412"/>
                  <a:pt x="78152" y="412"/>
                </a:cubicBezTo>
                <a:cubicBezTo>
                  <a:pt x="78103" y="412"/>
                  <a:pt x="78033" y="386"/>
                  <a:pt x="77968" y="342"/>
                </a:cubicBezTo>
                <a:lnTo>
                  <a:pt x="77802" y="227"/>
                </a:lnTo>
                <a:lnTo>
                  <a:pt x="77840" y="425"/>
                </a:lnTo>
                <a:cubicBezTo>
                  <a:pt x="77862" y="547"/>
                  <a:pt x="77865" y="593"/>
                  <a:pt x="77836" y="593"/>
                </a:cubicBezTo>
                <a:cubicBezTo>
                  <a:pt x="77825" y="593"/>
                  <a:pt x="77809" y="586"/>
                  <a:pt x="77789" y="575"/>
                </a:cubicBezTo>
                <a:cubicBezTo>
                  <a:pt x="77738" y="546"/>
                  <a:pt x="77682" y="531"/>
                  <a:pt x="77625" y="530"/>
                </a:cubicBezTo>
                <a:cubicBezTo>
                  <a:pt x="77624" y="530"/>
                  <a:pt x="77624" y="530"/>
                  <a:pt x="77623" y="530"/>
                </a:cubicBezTo>
                <a:cubicBezTo>
                  <a:pt x="77581" y="530"/>
                  <a:pt x="77549" y="481"/>
                  <a:pt x="77547" y="418"/>
                </a:cubicBezTo>
                <a:cubicBezTo>
                  <a:pt x="77547" y="369"/>
                  <a:pt x="77526" y="346"/>
                  <a:pt x="77494" y="346"/>
                </a:cubicBezTo>
                <a:cubicBezTo>
                  <a:pt x="77444" y="346"/>
                  <a:pt x="77366" y="404"/>
                  <a:pt x="77297" y="506"/>
                </a:cubicBezTo>
                <a:cubicBezTo>
                  <a:pt x="77271" y="543"/>
                  <a:pt x="77250" y="562"/>
                  <a:pt x="77228" y="562"/>
                </a:cubicBezTo>
                <a:cubicBezTo>
                  <a:pt x="77203" y="562"/>
                  <a:pt x="77176" y="536"/>
                  <a:pt x="77137" y="481"/>
                </a:cubicBezTo>
                <a:cubicBezTo>
                  <a:pt x="77097" y="424"/>
                  <a:pt x="77074" y="396"/>
                  <a:pt x="77060" y="396"/>
                </a:cubicBezTo>
                <a:cubicBezTo>
                  <a:pt x="77045" y="396"/>
                  <a:pt x="77038" y="427"/>
                  <a:pt x="77031" y="490"/>
                </a:cubicBezTo>
                <a:cubicBezTo>
                  <a:pt x="77024" y="551"/>
                  <a:pt x="77019" y="581"/>
                  <a:pt x="77007" y="581"/>
                </a:cubicBezTo>
                <a:cubicBezTo>
                  <a:pt x="76996" y="581"/>
                  <a:pt x="76978" y="551"/>
                  <a:pt x="76946" y="490"/>
                </a:cubicBezTo>
                <a:cubicBezTo>
                  <a:pt x="76914" y="429"/>
                  <a:pt x="76885" y="400"/>
                  <a:pt x="76854" y="400"/>
                </a:cubicBezTo>
                <a:cubicBezTo>
                  <a:pt x="76837" y="400"/>
                  <a:pt x="76820" y="409"/>
                  <a:pt x="76801" y="425"/>
                </a:cubicBezTo>
                <a:cubicBezTo>
                  <a:pt x="76753" y="470"/>
                  <a:pt x="76687" y="492"/>
                  <a:pt x="76627" y="492"/>
                </a:cubicBezTo>
                <a:cubicBezTo>
                  <a:pt x="76561" y="492"/>
                  <a:pt x="76502" y="467"/>
                  <a:pt x="76476" y="417"/>
                </a:cubicBezTo>
                <a:cubicBezTo>
                  <a:pt x="76467" y="400"/>
                  <a:pt x="76456" y="392"/>
                  <a:pt x="76445" y="392"/>
                </a:cubicBezTo>
                <a:cubicBezTo>
                  <a:pt x="76427" y="392"/>
                  <a:pt x="76407" y="413"/>
                  <a:pt x="76391" y="454"/>
                </a:cubicBezTo>
                <a:cubicBezTo>
                  <a:pt x="76370" y="502"/>
                  <a:pt x="76349" y="525"/>
                  <a:pt x="76313" y="525"/>
                </a:cubicBezTo>
                <a:cubicBezTo>
                  <a:pt x="76285" y="525"/>
                  <a:pt x="76246" y="509"/>
                  <a:pt x="76192" y="479"/>
                </a:cubicBezTo>
                <a:cubicBezTo>
                  <a:pt x="76107" y="434"/>
                  <a:pt x="76010" y="399"/>
                  <a:pt x="75964" y="399"/>
                </a:cubicBezTo>
                <a:cubicBezTo>
                  <a:pt x="75963" y="399"/>
                  <a:pt x="75962" y="399"/>
                  <a:pt x="75961" y="399"/>
                </a:cubicBezTo>
                <a:cubicBezTo>
                  <a:pt x="75918" y="399"/>
                  <a:pt x="75827" y="376"/>
                  <a:pt x="75761" y="349"/>
                </a:cubicBezTo>
                <a:cubicBezTo>
                  <a:pt x="75736" y="339"/>
                  <a:pt x="75712" y="333"/>
                  <a:pt x="75693" y="333"/>
                </a:cubicBezTo>
                <a:cubicBezTo>
                  <a:pt x="75661" y="333"/>
                  <a:pt x="75640" y="347"/>
                  <a:pt x="75640" y="372"/>
                </a:cubicBezTo>
                <a:cubicBezTo>
                  <a:pt x="75640" y="412"/>
                  <a:pt x="75609" y="444"/>
                  <a:pt x="75569" y="444"/>
                </a:cubicBezTo>
                <a:cubicBezTo>
                  <a:pt x="75568" y="444"/>
                  <a:pt x="75566" y="444"/>
                  <a:pt x="75564" y="443"/>
                </a:cubicBezTo>
                <a:cubicBezTo>
                  <a:pt x="75563" y="443"/>
                  <a:pt x="75562" y="443"/>
                  <a:pt x="75561" y="443"/>
                </a:cubicBezTo>
                <a:cubicBezTo>
                  <a:pt x="75516" y="443"/>
                  <a:pt x="75482" y="405"/>
                  <a:pt x="75483" y="361"/>
                </a:cubicBezTo>
                <a:cubicBezTo>
                  <a:pt x="75483" y="348"/>
                  <a:pt x="75480" y="342"/>
                  <a:pt x="75475" y="342"/>
                </a:cubicBezTo>
                <a:cubicBezTo>
                  <a:pt x="75461" y="342"/>
                  <a:pt x="75433" y="381"/>
                  <a:pt x="75401" y="448"/>
                </a:cubicBezTo>
                <a:cubicBezTo>
                  <a:pt x="75358" y="539"/>
                  <a:pt x="75335" y="580"/>
                  <a:pt x="75291" y="580"/>
                </a:cubicBezTo>
                <a:cubicBezTo>
                  <a:pt x="75258" y="580"/>
                  <a:pt x="75213" y="556"/>
                  <a:pt x="75139" y="512"/>
                </a:cubicBezTo>
                <a:cubicBezTo>
                  <a:pt x="75071" y="473"/>
                  <a:pt x="75007" y="451"/>
                  <a:pt x="74968" y="451"/>
                </a:cubicBezTo>
                <a:cubicBezTo>
                  <a:pt x="74947" y="451"/>
                  <a:pt x="74933" y="457"/>
                  <a:pt x="74928" y="469"/>
                </a:cubicBezTo>
                <a:cubicBezTo>
                  <a:pt x="74919" y="493"/>
                  <a:pt x="74878" y="504"/>
                  <a:pt x="74826" y="504"/>
                </a:cubicBezTo>
                <a:cubicBezTo>
                  <a:pt x="74742" y="504"/>
                  <a:pt x="74631" y="475"/>
                  <a:pt x="74578" y="428"/>
                </a:cubicBezTo>
                <a:cubicBezTo>
                  <a:pt x="74573" y="424"/>
                  <a:pt x="74568" y="423"/>
                  <a:pt x="74562" y="423"/>
                </a:cubicBezTo>
                <a:cubicBezTo>
                  <a:pt x="74541" y="423"/>
                  <a:pt x="74514" y="450"/>
                  <a:pt x="74497" y="490"/>
                </a:cubicBezTo>
                <a:cubicBezTo>
                  <a:pt x="74488" y="513"/>
                  <a:pt x="74479" y="524"/>
                  <a:pt x="74470" y="524"/>
                </a:cubicBezTo>
                <a:cubicBezTo>
                  <a:pt x="74454" y="524"/>
                  <a:pt x="74438" y="482"/>
                  <a:pt x="74421" y="397"/>
                </a:cubicBezTo>
                <a:cubicBezTo>
                  <a:pt x="74402" y="301"/>
                  <a:pt x="74392" y="255"/>
                  <a:pt x="74380" y="255"/>
                </a:cubicBezTo>
                <a:cubicBezTo>
                  <a:pt x="74371" y="255"/>
                  <a:pt x="74360" y="291"/>
                  <a:pt x="74342" y="358"/>
                </a:cubicBezTo>
                <a:cubicBezTo>
                  <a:pt x="74287" y="565"/>
                  <a:pt x="74209" y="680"/>
                  <a:pt x="74126" y="680"/>
                </a:cubicBezTo>
                <a:cubicBezTo>
                  <a:pt x="74108" y="680"/>
                  <a:pt x="74090" y="674"/>
                  <a:pt x="74072" y="663"/>
                </a:cubicBezTo>
                <a:cubicBezTo>
                  <a:pt x="74025" y="637"/>
                  <a:pt x="73973" y="623"/>
                  <a:pt x="73921" y="623"/>
                </a:cubicBezTo>
                <a:cubicBezTo>
                  <a:pt x="73908" y="623"/>
                  <a:pt x="73895" y="624"/>
                  <a:pt x="73882" y="625"/>
                </a:cubicBezTo>
                <a:cubicBezTo>
                  <a:pt x="73872" y="627"/>
                  <a:pt x="73864" y="628"/>
                  <a:pt x="73856" y="628"/>
                </a:cubicBezTo>
                <a:cubicBezTo>
                  <a:pt x="73811" y="628"/>
                  <a:pt x="73797" y="599"/>
                  <a:pt x="73817" y="542"/>
                </a:cubicBezTo>
                <a:cubicBezTo>
                  <a:pt x="73824" y="522"/>
                  <a:pt x="73825" y="512"/>
                  <a:pt x="73822" y="512"/>
                </a:cubicBezTo>
                <a:cubicBezTo>
                  <a:pt x="73816" y="512"/>
                  <a:pt x="73797" y="539"/>
                  <a:pt x="73770" y="590"/>
                </a:cubicBezTo>
                <a:cubicBezTo>
                  <a:pt x="73739" y="647"/>
                  <a:pt x="73710" y="681"/>
                  <a:pt x="73696" y="681"/>
                </a:cubicBezTo>
                <a:cubicBezTo>
                  <a:pt x="73691" y="681"/>
                  <a:pt x="73688" y="676"/>
                  <a:pt x="73688" y="666"/>
                </a:cubicBezTo>
                <a:cubicBezTo>
                  <a:pt x="73687" y="622"/>
                  <a:pt x="73532" y="597"/>
                  <a:pt x="73384" y="597"/>
                </a:cubicBezTo>
                <a:cubicBezTo>
                  <a:pt x="73265" y="597"/>
                  <a:pt x="73152" y="613"/>
                  <a:pt x="73129" y="648"/>
                </a:cubicBezTo>
                <a:cubicBezTo>
                  <a:pt x="73120" y="659"/>
                  <a:pt x="73104" y="665"/>
                  <a:pt x="73082" y="665"/>
                </a:cubicBezTo>
                <a:cubicBezTo>
                  <a:pt x="73052" y="665"/>
                  <a:pt x="73013" y="654"/>
                  <a:pt x="72975" y="633"/>
                </a:cubicBezTo>
                <a:cubicBezTo>
                  <a:pt x="72942" y="616"/>
                  <a:pt x="72907" y="607"/>
                  <a:pt x="72878" y="607"/>
                </a:cubicBezTo>
                <a:cubicBezTo>
                  <a:pt x="72847" y="607"/>
                  <a:pt x="72823" y="616"/>
                  <a:pt x="72811" y="634"/>
                </a:cubicBezTo>
                <a:cubicBezTo>
                  <a:pt x="72792" y="661"/>
                  <a:pt x="72757" y="672"/>
                  <a:pt x="72717" y="672"/>
                </a:cubicBezTo>
                <a:cubicBezTo>
                  <a:pt x="72630" y="672"/>
                  <a:pt x="72522" y="619"/>
                  <a:pt x="72521" y="549"/>
                </a:cubicBezTo>
                <a:cubicBezTo>
                  <a:pt x="72521" y="512"/>
                  <a:pt x="72485" y="485"/>
                  <a:pt x="72441" y="485"/>
                </a:cubicBezTo>
                <a:cubicBezTo>
                  <a:pt x="72369" y="485"/>
                  <a:pt x="72341" y="572"/>
                  <a:pt x="72362" y="731"/>
                </a:cubicBezTo>
                <a:cubicBezTo>
                  <a:pt x="72365" y="763"/>
                  <a:pt x="72333" y="790"/>
                  <a:pt x="72293" y="790"/>
                </a:cubicBezTo>
                <a:cubicBezTo>
                  <a:pt x="72235" y="796"/>
                  <a:pt x="72176" y="813"/>
                  <a:pt x="72126" y="842"/>
                </a:cubicBezTo>
                <a:cubicBezTo>
                  <a:pt x="72102" y="854"/>
                  <a:pt x="72085" y="861"/>
                  <a:pt x="72073" y="861"/>
                </a:cubicBezTo>
                <a:cubicBezTo>
                  <a:pt x="72055" y="861"/>
                  <a:pt x="72052" y="844"/>
                  <a:pt x="72066" y="812"/>
                </a:cubicBezTo>
                <a:cubicBezTo>
                  <a:pt x="72099" y="731"/>
                  <a:pt x="71944" y="645"/>
                  <a:pt x="71762" y="642"/>
                </a:cubicBezTo>
                <a:cubicBezTo>
                  <a:pt x="71706" y="642"/>
                  <a:pt x="71629" y="582"/>
                  <a:pt x="71589" y="509"/>
                </a:cubicBezTo>
                <a:cubicBezTo>
                  <a:pt x="71560" y="456"/>
                  <a:pt x="71543" y="427"/>
                  <a:pt x="71532" y="427"/>
                </a:cubicBezTo>
                <a:cubicBezTo>
                  <a:pt x="71519" y="427"/>
                  <a:pt x="71517" y="475"/>
                  <a:pt x="71517" y="581"/>
                </a:cubicBezTo>
                <a:cubicBezTo>
                  <a:pt x="71517" y="697"/>
                  <a:pt x="71495" y="808"/>
                  <a:pt x="71465" y="834"/>
                </a:cubicBezTo>
                <a:cubicBezTo>
                  <a:pt x="71453" y="845"/>
                  <a:pt x="71443" y="850"/>
                  <a:pt x="71434" y="850"/>
                </a:cubicBezTo>
                <a:cubicBezTo>
                  <a:pt x="71421" y="850"/>
                  <a:pt x="71412" y="837"/>
                  <a:pt x="71411" y="813"/>
                </a:cubicBezTo>
                <a:cubicBezTo>
                  <a:pt x="71411" y="773"/>
                  <a:pt x="71351" y="706"/>
                  <a:pt x="71275" y="655"/>
                </a:cubicBezTo>
                <a:cubicBezTo>
                  <a:pt x="71199" y="605"/>
                  <a:pt x="71153" y="537"/>
                  <a:pt x="71168" y="500"/>
                </a:cubicBezTo>
                <a:cubicBezTo>
                  <a:pt x="71185" y="458"/>
                  <a:pt x="71155" y="440"/>
                  <a:pt x="71104" y="440"/>
                </a:cubicBezTo>
                <a:cubicBezTo>
                  <a:pt x="71011" y="440"/>
                  <a:pt x="70851" y="502"/>
                  <a:pt x="70811" y="582"/>
                </a:cubicBezTo>
                <a:cubicBezTo>
                  <a:pt x="70771" y="663"/>
                  <a:pt x="70647" y="703"/>
                  <a:pt x="70537" y="703"/>
                </a:cubicBezTo>
                <a:cubicBezTo>
                  <a:pt x="70428" y="703"/>
                  <a:pt x="70332" y="664"/>
                  <a:pt x="70342" y="585"/>
                </a:cubicBezTo>
                <a:cubicBezTo>
                  <a:pt x="70351" y="527"/>
                  <a:pt x="70328" y="449"/>
                  <a:pt x="70292" y="418"/>
                </a:cubicBezTo>
                <a:cubicBezTo>
                  <a:pt x="70271" y="401"/>
                  <a:pt x="70246" y="393"/>
                  <a:pt x="70218" y="393"/>
                </a:cubicBezTo>
                <a:cubicBezTo>
                  <a:pt x="70123" y="393"/>
                  <a:pt x="70006" y="485"/>
                  <a:pt x="70007" y="587"/>
                </a:cubicBezTo>
                <a:cubicBezTo>
                  <a:pt x="70007" y="640"/>
                  <a:pt x="69950" y="700"/>
                  <a:pt x="69884" y="714"/>
                </a:cubicBezTo>
                <a:cubicBezTo>
                  <a:pt x="69865" y="718"/>
                  <a:pt x="69848" y="720"/>
                  <a:pt x="69834" y="720"/>
                </a:cubicBezTo>
                <a:cubicBezTo>
                  <a:pt x="69790" y="720"/>
                  <a:pt x="69779" y="696"/>
                  <a:pt x="69801" y="646"/>
                </a:cubicBezTo>
                <a:cubicBezTo>
                  <a:pt x="69819" y="600"/>
                  <a:pt x="69817" y="579"/>
                  <a:pt x="69790" y="579"/>
                </a:cubicBezTo>
                <a:cubicBezTo>
                  <a:pt x="69775" y="579"/>
                  <a:pt x="69754" y="584"/>
                  <a:pt x="69725" y="596"/>
                </a:cubicBezTo>
                <a:cubicBezTo>
                  <a:pt x="69699" y="605"/>
                  <a:pt x="69678" y="610"/>
                  <a:pt x="69662" y="610"/>
                </a:cubicBezTo>
                <a:cubicBezTo>
                  <a:pt x="69637" y="610"/>
                  <a:pt x="69626" y="599"/>
                  <a:pt x="69635" y="578"/>
                </a:cubicBezTo>
                <a:cubicBezTo>
                  <a:pt x="69652" y="543"/>
                  <a:pt x="69602" y="502"/>
                  <a:pt x="69531" y="485"/>
                </a:cubicBezTo>
                <a:cubicBezTo>
                  <a:pt x="69507" y="479"/>
                  <a:pt x="69486" y="476"/>
                  <a:pt x="69469" y="476"/>
                </a:cubicBezTo>
                <a:cubicBezTo>
                  <a:pt x="69435" y="476"/>
                  <a:pt x="69416" y="488"/>
                  <a:pt x="69425" y="508"/>
                </a:cubicBezTo>
                <a:cubicBezTo>
                  <a:pt x="69440" y="536"/>
                  <a:pt x="69407" y="579"/>
                  <a:pt x="69346" y="602"/>
                </a:cubicBezTo>
                <a:cubicBezTo>
                  <a:pt x="69281" y="625"/>
                  <a:pt x="69241" y="708"/>
                  <a:pt x="69243" y="808"/>
                </a:cubicBezTo>
                <a:cubicBezTo>
                  <a:pt x="69244" y="879"/>
                  <a:pt x="69243" y="917"/>
                  <a:pt x="69226" y="917"/>
                </a:cubicBezTo>
                <a:cubicBezTo>
                  <a:pt x="69206" y="917"/>
                  <a:pt x="69165" y="862"/>
                  <a:pt x="69080" y="743"/>
                </a:cubicBezTo>
                <a:cubicBezTo>
                  <a:pt x="68992" y="620"/>
                  <a:pt x="68915" y="559"/>
                  <a:pt x="68860" y="559"/>
                </a:cubicBezTo>
                <a:cubicBezTo>
                  <a:pt x="68798" y="559"/>
                  <a:pt x="68761" y="634"/>
                  <a:pt x="68764" y="782"/>
                </a:cubicBezTo>
                <a:cubicBezTo>
                  <a:pt x="68765" y="891"/>
                  <a:pt x="68735" y="963"/>
                  <a:pt x="68691" y="963"/>
                </a:cubicBezTo>
                <a:cubicBezTo>
                  <a:pt x="68690" y="963"/>
                  <a:pt x="68689" y="963"/>
                  <a:pt x="68688" y="963"/>
                </a:cubicBezTo>
                <a:cubicBezTo>
                  <a:pt x="68644" y="963"/>
                  <a:pt x="68625" y="920"/>
                  <a:pt x="68641" y="855"/>
                </a:cubicBezTo>
                <a:cubicBezTo>
                  <a:pt x="68656" y="797"/>
                  <a:pt x="68607" y="767"/>
                  <a:pt x="68532" y="767"/>
                </a:cubicBezTo>
                <a:cubicBezTo>
                  <a:pt x="68459" y="767"/>
                  <a:pt x="68362" y="795"/>
                  <a:pt x="68276" y="851"/>
                </a:cubicBezTo>
                <a:cubicBezTo>
                  <a:pt x="68258" y="862"/>
                  <a:pt x="68242" y="868"/>
                  <a:pt x="68225" y="868"/>
                </a:cubicBezTo>
                <a:cubicBezTo>
                  <a:pt x="68179" y="868"/>
                  <a:pt x="68135" y="824"/>
                  <a:pt x="68079" y="728"/>
                </a:cubicBezTo>
                <a:cubicBezTo>
                  <a:pt x="68027" y="639"/>
                  <a:pt x="67994" y="598"/>
                  <a:pt x="67964" y="598"/>
                </a:cubicBezTo>
                <a:cubicBezTo>
                  <a:pt x="67946" y="598"/>
                  <a:pt x="67928" y="614"/>
                  <a:pt x="67909" y="642"/>
                </a:cubicBezTo>
                <a:cubicBezTo>
                  <a:pt x="67866" y="703"/>
                  <a:pt x="67780" y="735"/>
                  <a:pt x="67709" y="735"/>
                </a:cubicBezTo>
                <a:cubicBezTo>
                  <a:pt x="67648" y="735"/>
                  <a:pt x="67597" y="710"/>
                  <a:pt x="67597" y="660"/>
                </a:cubicBezTo>
                <a:cubicBezTo>
                  <a:pt x="67596" y="631"/>
                  <a:pt x="67583" y="617"/>
                  <a:pt x="67554" y="617"/>
                </a:cubicBezTo>
                <a:cubicBezTo>
                  <a:pt x="67509" y="617"/>
                  <a:pt x="67427" y="653"/>
                  <a:pt x="67295" y="725"/>
                </a:cubicBezTo>
                <a:cubicBezTo>
                  <a:pt x="67289" y="729"/>
                  <a:pt x="67284" y="730"/>
                  <a:pt x="67278" y="730"/>
                </a:cubicBezTo>
                <a:cubicBezTo>
                  <a:pt x="67251" y="730"/>
                  <a:pt x="67229" y="693"/>
                  <a:pt x="67228" y="639"/>
                </a:cubicBezTo>
                <a:cubicBezTo>
                  <a:pt x="67227" y="560"/>
                  <a:pt x="67201" y="523"/>
                  <a:pt x="67162" y="523"/>
                </a:cubicBezTo>
                <a:cubicBezTo>
                  <a:pt x="67111" y="523"/>
                  <a:pt x="67039" y="589"/>
                  <a:pt x="66973" y="714"/>
                </a:cubicBezTo>
                <a:cubicBezTo>
                  <a:pt x="66908" y="835"/>
                  <a:pt x="66841" y="902"/>
                  <a:pt x="66805" y="902"/>
                </a:cubicBezTo>
                <a:cubicBezTo>
                  <a:pt x="66778" y="902"/>
                  <a:pt x="66768" y="866"/>
                  <a:pt x="66788" y="788"/>
                </a:cubicBezTo>
                <a:cubicBezTo>
                  <a:pt x="66814" y="684"/>
                  <a:pt x="66760" y="622"/>
                  <a:pt x="66689" y="622"/>
                </a:cubicBezTo>
                <a:cubicBezTo>
                  <a:pt x="66641" y="622"/>
                  <a:pt x="66585" y="649"/>
                  <a:pt x="66539" y="711"/>
                </a:cubicBezTo>
                <a:cubicBezTo>
                  <a:pt x="66493" y="769"/>
                  <a:pt x="66468" y="802"/>
                  <a:pt x="66453" y="802"/>
                </a:cubicBezTo>
                <a:cubicBezTo>
                  <a:pt x="66434" y="802"/>
                  <a:pt x="66432" y="748"/>
                  <a:pt x="66428" y="627"/>
                </a:cubicBezTo>
                <a:cubicBezTo>
                  <a:pt x="66426" y="532"/>
                  <a:pt x="66418" y="474"/>
                  <a:pt x="66409" y="474"/>
                </a:cubicBezTo>
                <a:cubicBezTo>
                  <a:pt x="66406" y="474"/>
                  <a:pt x="66403" y="479"/>
                  <a:pt x="66400" y="490"/>
                </a:cubicBezTo>
                <a:cubicBezTo>
                  <a:pt x="66389" y="526"/>
                  <a:pt x="66348" y="547"/>
                  <a:pt x="66299" y="547"/>
                </a:cubicBezTo>
                <a:cubicBezTo>
                  <a:pt x="66286" y="547"/>
                  <a:pt x="66271" y="546"/>
                  <a:pt x="66257" y="542"/>
                </a:cubicBezTo>
                <a:cubicBezTo>
                  <a:pt x="66246" y="539"/>
                  <a:pt x="66236" y="538"/>
                  <a:pt x="66225" y="538"/>
                </a:cubicBezTo>
                <a:cubicBezTo>
                  <a:pt x="66158" y="538"/>
                  <a:pt x="66077" y="587"/>
                  <a:pt x="66013" y="669"/>
                </a:cubicBezTo>
                <a:cubicBezTo>
                  <a:pt x="65945" y="758"/>
                  <a:pt x="65864" y="830"/>
                  <a:pt x="65831" y="830"/>
                </a:cubicBezTo>
                <a:cubicBezTo>
                  <a:pt x="65793" y="830"/>
                  <a:pt x="65794" y="811"/>
                  <a:pt x="65834" y="772"/>
                </a:cubicBezTo>
                <a:cubicBezTo>
                  <a:pt x="65873" y="734"/>
                  <a:pt x="65848" y="664"/>
                  <a:pt x="65760" y="573"/>
                </a:cubicBezTo>
                <a:cubicBezTo>
                  <a:pt x="65695" y="505"/>
                  <a:pt x="65662" y="470"/>
                  <a:pt x="65649" y="470"/>
                </a:cubicBezTo>
                <a:cubicBezTo>
                  <a:pt x="65636" y="470"/>
                  <a:pt x="65645" y="510"/>
                  <a:pt x="65664" y="593"/>
                </a:cubicBezTo>
                <a:cubicBezTo>
                  <a:pt x="65699" y="739"/>
                  <a:pt x="65618" y="860"/>
                  <a:pt x="65532" y="860"/>
                </a:cubicBezTo>
                <a:cubicBezTo>
                  <a:pt x="65496" y="860"/>
                  <a:pt x="65459" y="838"/>
                  <a:pt x="65430" y="788"/>
                </a:cubicBezTo>
                <a:cubicBezTo>
                  <a:pt x="65387" y="718"/>
                  <a:pt x="65337" y="682"/>
                  <a:pt x="65293" y="682"/>
                </a:cubicBezTo>
                <a:cubicBezTo>
                  <a:pt x="65252" y="682"/>
                  <a:pt x="65216" y="713"/>
                  <a:pt x="65196" y="776"/>
                </a:cubicBezTo>
                <a:cubicBezTo>
                  <a:pt x="65190" y="792"/>
                  <a:pt x="65186" y="799"/>
                  <a:pt x="65183" y="799"/>
                </a:cubicBezTo>
                <a:cubicBezTo>
                  <a:pt x="65176" y="799"/>
                  <a:pt x="65177" y="761"/>
                  <a:pt x="65185" y="696"/>
                </a:cubicBezTo>
                <a:cubicBezTo>
                  <a:pt x="65197" y="593"/>
                  <a:pt x="65174" y="527"/>
                  <a:pt x="65147" y="527"/>
                </a:cubicBezTo>
                <a:cubicBezTo>
                  <a:pt x="65130" y="527"/>
                  <a:pt x="65112" y="552"/>
                  <a:pt x="65099" y="611"/>
                </a:cubicBezTo>
                <a:cubicBezTo>
                  <a:pt x="65092" y="640"/>
                  <a:pt x="65070" y="657"/>
                  <a:pt x="65041" y="657"/>
                </a:cubicBezTo>
                <a:cubicBezTo>
                  <a:pt x="65026" y="657"/>
                  <a:pt x="65010" y="652"/>
                  <a:pt x="64993" y="643"/>
                </a:cubicBezTo>
                <a:cubicBezTo>
                  <a:pt x="64942" y="617"/>
                  <a:pt x="64915" y="549"/>
                  <a:pt x="64931" y="488"/>
                </a:cubicBezTo>
                <a:cubicBezTo>
                  <a:pt x="64949" y="418"/>
                  <a:pt x="64938" y="385"/>
                  <a:pt x="64909" y="385"/>
                </a:cubicBezTo>
                <a:cubicBezTo>
                  <a:pt x="64868" y="385"/>
                  <a:pt x="64792" y="450"/>
                  <a:pt x="64712" y="569"/>
                </a:cubicBezTo>
                <a:cubicBezTo>
                  <a:pt x="64638" y="676"/>
                  <a:pt x="64593" y="726"/>
                  <a:pt x="64508" y="726"/>
                </a:cubicBezTo>
                <a:cubicBezTo>
                  <a:pt x="64440" y="726"/>
                  <a:pt x="64346" y="694"/>
                  <a:pt x="64193" y="634"/>
                </a:cubicBezTo>
                <a:cubicBezTo>
                  <a:pt x="64173" y="627"/>
                  <a:pt x="64158" y="623"/>
                  <a:pt x="64146" y="623"/>
                </a:cubicBezTo>
                <a:cubicBezTo>
                  <a:pt x="64120" y="623"/>
                  <a:pt x="64113" y="641"/>
                  <a:pt x="64127" y="673"/>
                </a:cubicBezTo>
                <a:cubicBezTo>
                  <a:pt x="64159" y="748"/>
                  <a:pt x="64090" y="804"/>
                  <a:pt x="64016" y="804"/>
                </a:cubicBezTo>
                <a:cubicBezTo>
                  <a:pt x="63980" y="804"/>
                  <a:pt x="63944" y="791"/>
                  <a:pt x="63917" y="760"/>
                </a:cubicBezTo>
                <a:cubicBezTo>
                  <a:pt x="63894" y="733"/>
                  <a:pt x="63875" y="720"/>
                  <a:pt x="63859" y="720"/>
                </a:cubicBezTo>
                <a:cubicBezTo>
                  <a:pt x="63843" y="720"/>
                  <a:pt x="63829" y="735"/>
                  <a:pt x="63817" y="763"/>
                </a:cubicBezTo>
                <a:cubicBezTo>
                  <a:pt x="63804" y="795"/>
                  <a:pt x="63782" y="809"/>
                  <a:pt x="63758" y="809"/>
                </a:cubicBezTo>
                <a:cubicBezTo>
                  <a:pt x="63700" y="809"/>
                  <a:pt x="63627" y="728"/>
                  <a:pt x="63624" y="625"/>
                </a:cubicBezTo>
                <a:cubicBezTo>
                  <a:pt x="63623" y="576"/>
                  <a:pt x="63620" y="551"/>
                  <a:pt x="63613" y="551"/>
                </a:cubicBezTo>
                <a:cubicBezTo>
                  <a:pt x="63604" y="551"/>
                  <a:pt x="63591" y="581"/>
                  <a:pt x="63568" y="640"/>
                </a:cubicBezTo>
                <a:cubicBezTo>
                  <a:pt x="63544" y="702"/>
                  <a:pt x="63522" y="732"/>
                  <a:pt x="63498" y="732"/>
                </a:cubicBezTo>
                <a:cubicBezTo>
                  <a:pt x="63482" y="732"/>
                  <a:pt x="63465" y="720"/>
                  <a:pt x="63445" y="696"/>
                </a:cubicBezTo>
                <a:cubicBezTo>
                  <a:pt x="63424" y="671"/>
                  <a:pt x="63408" y="658"/>
                  <a:pt x="63393" y="658"/>
                </a:cubicBezTo>
                <a:cubicBezTo>
                  <a:pt x="63373" y="658"/>
                  <a:pt x="63357" y="685"/>
                  <a:pt x="63342" y="740"/>
                </a:cubicBezTo>
                <a:cubicBezTo>
                  <a:pt x="63328" y="795"/>
                  <a:pt x="63318" y="823"/>
                  <a:pt x="63303" y="823"/>
                </a:cubicBezTo>
                <a:cubicBezTo>
                  <a:pt x="63288" y="823"/>
                  <a:pt x="63268" y="790"/>
                  <a:pt x="63233" y="722"/>
                </a:cubicBezTo>
                <a:cubicBezTo>
                  <a:pt x="63198" y="654"/>
                  <a:pt x="63171" y="622"/>
                  <a:pt x="63139" y="622"/>
                </a:cubicBezTo>
                <a:cubicBezTo>
                  <a:pt x="63118" y="622"/>
                  <a:pt x="63093" y="637"/>
                  <a:pt x="63062" y="666"/>
                </a:cubicBezTo>
                <a:cubicBezTo>
                  <a:pt x="63025" y="698"/>
                  <a:pt x="62994" y="715"/>
                  <a:pt x="62960" y="715"/>
                </a:cubicBezTo>
                <a:cubicBezTo>
                  <a:pt x="62925" y="715"/>
                  <a:pt x="62887" y="697"/>
                  <a:pt x="62838" y="660"/>
                </a:cubicBezTo>
                <a:cubicBezTo>
                  <a:pt x="62791" y="626"/>
                  <a:pt x="62739" y="609"/>
                  <a:pt x="62685" y="609"/>
                </a:cubicBezTo>
                <a:cubicBezTo>
                  <a:pt x="62569" y="609"/>
                  <a:pt x="62448" y="686"/>
                  <a:pt x="62377" y="822"/>
                </a:cubicBezTo>
                <a:cubicBezTo>
                  <a:pt x="62353" y="867"/>
                  <a:pt x="62338" y="891"/>
                  <a:pt x="62325" y="891"/>
                </a:cubicBezTo>
                <a:cubicBezTo>
                  <a:pt x="62309" y="891"/>
                  <a:pt x="62297" y="855"/>
                  <a:pt x="62280" y="779"/>
                </a:cubicBezTo>
                <a:cubicBezTo>
                  <a:pt x="62257" y="683"/>
                  <a:pt x="62209" y="620"/>
                  <a:pt x="62177" y="620"/>
                </a:cubicBezTo>
                <a:cubicBezTo>
                  <a:pt x="62159" y="620"/>
                  <a:pt x="62146" y="640"/>
                  <a:pt x="62147" y="687"/>
                </a:cubicBezTo>
                <a:cubicBezTo>
                  <a:pt x="62147" y="712"/>
                  <a:pt x="62115" y="723"/>
                  <a:pt x="62070" y="723"/>
                </a:cubicBezTo>
                <a:cubicBezTo>
                  <a:pt x="61976" y="723"/>
                  <a:pt x="61824" y="675"/>
                  <a:pt x="61799" y="617"/>
                </a:cubicBezTo>
                <a:cubicBezTo>
                  <a:pt x="61781" y="575"/>
                  <a:pt x="61731" y="554"/>
                  <a:pt x="61689" y="554"/>
                </a:cubicBezTo>
                <a:cubicBezTo>
                  <a:pt x="61650" y="554"/>
                  <a:pt x="61617" y="572"/>
                  <a:pt x="61622" y="611"/>
                </a:cubicBezTo>
                <a:cubicBezTo>
                  <a:pt x="61639" y="746"/>
                  <a:pt x="61616" y="806"/>
                  <a:pt x="61542" y="806"/>
                </a:cubicBezTo>
                <a:cubicBezTo>
                  <a:pt x="61525" y="806"/>
                  <a:pt x="61505" y="803"/>
                  <a:pt x="61483" y="797"/>
                </a:cubicBezTo>
                <a:cubicBezTo>
                  <a:pt x="61464" y="792"/>
                  <a:pt x="61447" y="790"/>
                  <a:pt x="61432" y="790"/>
                </a:cubicBezTo>
                <a:cubicBezTo>
                  <a:pt x="61383" y="790"/>
                  <a:pt x="61351" y="812"/>
                  <a:pt x="61351" y="851"/>
                </a:cubicBezTo>
                <a:cubicBezTo>
                  <a:pt x="61351" y="889"/>
                  <a:pt x="61323" y="909"/>
                  <a:pt x="61273" y="909"/>
                </a:cubicBezTo>
                <a:cubicBezTo>
                  <a:pt x="61252" y="909"/>
                  <a:pt x="61227" y="906"/>
                  <a:pt x="61199" y="899"/>
                </a:cubicBezTo>
                <a:cubicBezTo>
                  <a:pt x="61168" y="891"/>
                  <a:pt x="61143" y="886"/>
                  <a:pt x="61121" y="886"/>
                </a:cubicBezTo>
                <a:cubicBezTo>
                  <a:pt x="61058" y="886"/>
                  <a:pt x="61031" y="924"/>
                  <a:pt x="61011" y="1015"/>
                </a:cubicBezTo>
                <a:cubicBezTo>
                  <a:pt x="60996" y="1089"/>
                  <a:pt x="60977" y="1125"/>
                  <a:pt x="60954" y="1125"/>
                </a:cubicBezTo>
                <a:cubicBezTo>
                  <a:pt x="60943" y="1125"/>
                  <a:pt x="60931" y="1117"/>
                  <a:pt x="60917" y="1102"/>
                </a:cubicBezTo>
                <a:cubicBezTo>
                  <a:pt x="60898" y="1081"/>
                  <a:pt x="60869" y="1070"/>
                  <a:pt x="60837" y="1070"/>
                </a:cubicBezTo>
                <a:cubicBezTo>
                  <a:pt x="60809" y="1070"/>
                  <a:pt x="60778" y="1079"/>
                  <a:pt x="60750" y="1096"/>
                </a:cubicBezTo>
                <a:cubicBezTo>
                  <a:pt x="60671" y="1143"/>
                  <a:pt x="60667" y="1158"/>
                  <a:pt x="60734" y="1161"/>
                </a:cubicBezTo>
                <a:cubicBezTo>
                  <a:pt x="60795" y="1163"/>
                  <a:pt x="60813" y="1212"/>
                  <a:pt x="60793" y="1319"/>
                </a:cubicBezTo>
                <a:cubicBezTo>
                  <a:pt x="60780" y="1396"/>
                  <a:pt x="60771" y="1432"/>
                  <a:pt x="60752" y="1432"/>
                </a:cubicBezTo>
                <a:cubicBezTo>
                  <a:pt x="60735" y="1432"/>
                  <a:pt x="60709" y="1403"/>
                  <a:pt x="60665" y="1346"/>
                </a:cubicBezTo>
                <a:cubicBezTo>
                  <a:pt x="60625" y="1294"/>
                  <a:pt x="60591" y="1263"/>
                  <a:pt x="60575" y="1263"/>
                </a:cubicBezTo>
                <a:cubicBezTo>
                  <a:pt x="60569" y="1263"/>
                  <a:pt x="60566" y="1268"/>
                  <a:pt x="60567" y="1278"/>
                </a:cubicBezTo>
                <a:cubicBezTo>
                  <a:pt x="60567" y="1287"/>
                  <a:pt x="60563" y="1291"/>
                  <a:pt x="60557" y="1291"/>
                </a:cubicBezTo>
                <a:cubicBezTo>
                  <a:pt x="60540" y="1291"/>
                  <a:pt x="60504" y="1259"/>
                  <a:pt x="60459" y="1203"/>
                </a:cubicBezTo>
                <a:cubicBezTo>
                  <a:pt x="60398" y="1125"/>
                  <a:pt x="60350" y="969"/>
                  <a:pt x="60349" y="831"/>
                </a:cubicBezTo>
                <a:cubicBezTo>
                  <a:pt x="60346" y="726"/>
                  <a:pt x="60337" y="670"/>
                  <a:pt x="60323" y="670"/>
                </a:cubicBezTo>
                <a:cubicBezTo>
                  <a:pt x="60317" y="670"/>
                  <a:pt x="60311" y="678"/>
                  <a:pt x="60304" y="694"/>
                </a:cubicBezTo>
                <a:cubicBezTo>
                  <a:pt x="60282" y="748"/>
                  <a:pt x="60149" y="800"/>
                  <a:pt x="60013" y="808"/>
                </a:cubicBezTo>
                <a:cubicBezTo>
                  <a:pt x="59877" y="816"/>
                  <a:pt x="59764" y="860"/>
                  <a:pt x="59764" y="903"/>
                </a:cubicBezTo>
                <a:cubicBezTo>
                  <a:pt x="59765" y="948"/>
                  <a:pt x="59682" y="990"/>
                  <a:pt x="59577" y="999"/>
                </a:cubicBezTo>
                <a:cubicBezTo>
                  <a:pt x="59542" y="1001"/>
                  <a:pt x="59513" y="1003"/>
                  <a:pt x="59490" y="1003"/>
                </a:cubicBezTo>
                <a:cubicBezTo>
                  <a:pt x="59394" y="1003"/>
                  <a:pt x="59394" y="968"/>
                  <a:pt x="59414" y="808"/>
                </a:cubicBezTo>
                <a:cubicBezTo>
                  <a:pt x="59426" y="725"/>
                  <a:pt x="59429" y="677"/>
                  <a:pt x="59423" y="677"/>
                </a:cubicBezTo>
                <a:cubicBezTo>
                  <a:pt x="59421" y="677"/>
                  <a:pt x="59418" y="685"/>
                  <a:pt x="59413" y="700"/>
                </a:cubicBezTo>
                <a:cubicBezTo>
                  <a:pt x="59402" y="737"/>
                  <a:pt x="59379" y="758"/>
                  <a:pt x="59357" y="758"/>
                </a:cubicBezTo>
                <a:cubicBezTo>
                  <a:pt x="59348" y="758"/>
                  <a:pt x="59339" y="755"/>
                  <a:pt x="59331" y="748"/>
                </a:cubicBezTo>
                <a:cubicBezTo>
                  <a:pt x="59323" y="741"/>
                  <a:pt x="59317" y="737"/>
                  <a:pt x="59312" y="737"/>
                </a:cubicBezTo>
                <a:cubicBezTo>
                  <a:pt x="59295" y="737"/>
                  <a:pt x="59296" y="782"/>
                  <a:pt x="59315" y="867"/>
                </a:cubicBezTo>
                <a:cubicBezTo>
                  <a:pt x="59335" y="959"/>
                  <a:pt x="59341" y="998"/>
                  <a:pt x="59320" y="998"/>
                </a:cubicBezTo>
                <a:cubicBezTo>
                  <a:pt x="59307" y="998"/>
                  <a:pt x="59283" y="982"/>
                  <a:pt x="59246" y="954"/>
                </a:cubicBezTo>
                <a:cubicBezTo>
                  <a:pt x="59177" y="901"/>
                  <a:pt x="59133" y="873"/>
                  <a:pt x="59109" y="873"/>
                </a:cubicBezTo>
                <a:cubicBezTo>
                  <a:pt x="59079" y="873"/>
                  <a:pt x="59081" y="915"/>
                  <a:pt x="59106" y="1002"/>
                </a:cubicBezTo>
                <a:cubicBezTo>
                  <a:pt x="59120" y="1056"/>
                  <a:pt x="59124" y="1088"/>
                  <a:pt x="59116" y="1088"/>
                </a:cubicBezTo>
                <a:cubicBezTo>
                  <a:pt x="59113" y="1088"/>
                  <a:pt x="59109" y="1085"/>
                  <a:pt x="59104" y="1078"/>
                </a:cubicBezTo>
                <a:cubicBezTo>
                  <a:pt x="59099" y="1070"/>
                  <a:pt x="59092" y="1067"/>
                  <a:pt x="59084" y="1067"/>
                </a:cubicBezTo>
                <a:cubicBezTo>
                  <a:pt x="59060" y="1067"/>
                  <a:pt x="59028" y="1100"/>
                  <a:pt x="59001" y="1154"/>
                </a:cubicBezTo>
                <a:cubicBezTo>
                  <a:pt x="58972" y="1213"/>
                  <a:pt x="58951" y="1241"/>
                  <a:pt x="58927" y="1241"/>
                </a:cubicBezTo>
                <a:cubicBezTo>
                  <a:pt x="58907" y="1241"/>
                  <a:pt x="58884" y="1222"/>
                  <a:pt x="58850" y="1184"/>
                </a:cubicBezTo>
                <a:cubicBezTo>
                  <a:pt x="58803" y="1128"/>
                  <a:pt x="58761" y="993"/>
                  <a:pt x="58758" y="885"/>
                </a:cubicBezTo>
                <a:cubicBezTo>
                  <a:pt x="58755" y="790"/>
                  <a:pt x="58751" y="746"/>
                  <a:pt x="58740" y="746"/>
                </a:cubicBezTo>
                <a:cubicBezTo>
                  <a:pt x="58732" y="746"/>
                  <a:pt x="58720" y="770"/>
                  <a:pt x="58703" y="816"/>
                </a:cubicBezTo>
                <a:cubicBezTo>
                  <a:pt x="58678" y="878"/>
                  <a:pt x="58653" y="908"/>
                  <a:pt x="58612" y="908"/>
                </a:cubicBezTo>
                <a:cubicBezTo>
                  <a:pt x="58587" y="908"/>
                  <a:pt x="58555" y="896"/>
                  <a:pt x="58513" y="873"/>
                </a:cubicBezTo>
                <a:cubicBezTo>
                  <a:pt x="58432" y="830"/>
                  <a:pt x="58387" y="808"/>
                  <a:pt x="58364" y="808"/>
                </a:cubicBezTo>
                <a:cubicBezTo>
                  <a:pt x="58340" y="808"/>
                  <a:pt x="58341" y="833"/>
                  <a:pt x="58349" y="884"/>
                </a:cubicBezTo>
                <a:cubicBezTo>
                  <a:pt x="58358" y="933"/>
                  <a:pt x="58313" y="999"/>
                  <a:pt x="58249" y="1036"/>
                </a:cubicBezTo>
                <a:cubicBezTo>
                  <a:pt x="58220" y="1053"/>
                  <a:pt x="58195" y="1062"/>
                  <a:pt x="58173" y="1062"/>
                </a:cubicBezTo>
                <a:cubicBezTo>
                  <a:pt x="58124" y="1062"/>
                  <a:pt x="58084" y="1015"/>
                  <a:pt x="58019" y="900"/>
                </a:cubicBezTo>
                <a:cubicBezTo>
                  <a:pt x="57963" y="799"/>
                  <a:pt x="57930" y="754"/>
                  <a:pt x="57904" y="754"/>
                </a:cubicBezTo>
                <a:cubicBezTo>
                  <a:pt x="57887" y="754"/>
                  <a:pt x="57873" y="772"/>
                  <a:pt x="57858" y="808"/>
                </a:cubicBezTo>
                <a:cubicBezTo>
                  <a:pt x="57828" y="878"/>
                  <a:pt x="57812" y="954"/>
                  <a:pt x="57810" y="1031"/>
                </a:cubicBezTo>
                <a:cubicBezTo>
                  <a:pt x="57810" y="1064"/>
                  <a:pt x="57806" y="1080"/>
                  <a:pt x="57796" y="1080"/>
                </a:cubicBezTo>
                <a:cubicBezTo>
                  <a:pt x="57781" y="1080"/>
                  <a:pt x="57754" y="1044"/>
                  <a:pt x="57713" y="970"/>
                </a:cubicBezTo>
                <a:cubicBezTo>
                  <a:pt x="57663" y="880"/>
                  <a:pt x="57637" y="837"/>
                  <a:pt x="57607" y="837"/>
                </a:cubicBezTo>
                <a:cubicBezTo>
                  <a:pt x="57579" y="837"/>
                  <a:pt x="57547" y="873"/>
                  <a:pt x="57488" y="943"/>
                </a:cubicBezTo>
                <a:cubicBezTo>
                  <a:pt x="57427" y="1016"/>
                  <a:pt x="57394" y="1050"/>
                  <a:pt x="57367" y="1050"/>
                </a:cubicBezTo>
                <a:cubicBezTo>
                  <a:pt x="57344" y="1050"/>
                  <a:pt x="57327" y="1024"/>
                  <a:pt x="57301" y="976"/>
                </a:cubicBezTo>
                <a:cubicBezTo>
                  <a:pt x="57278" y="931"/>
                  <a:pt x="57241" y="912"/>
                  <a:pt x="57208" y="912"/>
                </a:cubicBezTo>
                <a:cubicBezTo>
                  <a:pt x="57157" y="912"/>
                  <a:pt x="57114" y="958"/>
                  <a:pt x="57145" y="1028"/>
                </a:cubicBezTo>
                <a:cubicBezTo>
                  <a:pt x="57160" y="1060"/>
                  <a:pt x="57130" y="1091"/>
                  <a:pt x="57081" y="1100"/>
                </a:cubicBezTo>
                <a:cubicBezTo>
                  <a:pt x="57020" y="1109"/>
                  <a:pt x="56963" y="1114"/>
                  <a:pt x="56914" y="1114"/>
                </a:cubicBezTo>
                <a:cubicBezTo>
                  <a:pt x="56799" y="1114"/>
                  <a:pt x="56720" y="1090"/>
                  <a:pt x="56709" y="1045"/>
                </a:cubicBezTo>
                <a:cubicBezTo>
                  <a:pt x="56703" y="1023"/>
                  <a:pt x="56685" y="1011"/>
                  <a:pt x="56659" y="1011"/>
                </a:cubicBezTo>
                <a:cubicBezTo>
                  <a:pt x="56634" y="1011"/>
                  <a:pt x="56601" y="1021"/>
                  <a:pt x="56564" y="1042"/>
                </a:cubicBezTo>
                <a:cubicBezTo>
                  <a:pt x="56523" y="1065"/>
                  <a:pt x="56495" y="1077"/>
                  <a:pt x="56479" y="1077"/>
                </a:cubicBezTo>
                <a:cubicBezTo>
                  <a:pt x="56456" y="1077"/>
                  <a:pt x="56455" y="1053"/>
                  <a:pt x="56469" y="1000"/>
                </a:cubicBezTo>
                <a:cubicBezTo>
                  <a:pt x="56485" y="934"/>
                  <a:pt x="56472" y="888"/>
                  <a:pt x="56437" y="888"/>
                </a:cubicBezTo>
                <a:cubicBezTo>
                  <a:pt x="56402" y="888"/>
                  <a:pt x="56376" y="918"/>
                  <a:pt x="56378" y="960"/>
                </a:cubicBezTo>
                <a:cubicBezTo>
                  <a:pt x="56378" y="976"/>
                  <a:pt x="56367" y="983"/>
                  <a:pt x="56348" y="983"/>
                </a:cubicBezTo>
                <a:cubicBezTo>
                  <a:pt x="56315" y="983"/>
                  <a:pt x="56260" y="962"/>
                  <a:pt x="56196" y="924"/>
                </a:cubicBezTo>
                <a:cubicBezTo>
                  <a:pt x="56086" y="859"/>
                  <a:pt x="56026" y="823"/>
                  <a:pt x="55998" y="823"/>
                </a:cubicBezTo>
                <a:cubicBezTo>
                  <a:pt x="55965" y="823"/>
                  <a:pt x="55975" y="872"/>
                  <a:pt x="55996" y="976"/>
                </a:cubicBezTo>
                <a:cubicBezTo>
                  <a:pt x="56012" y="1059"/>
                  <a:pt x="56016" y="1096"/>
                  <a:pt x="55998" y="1096"/>
                </a:cubicBezTo>
                <a:cubicBezTo>
                  <a:pt x="55985" y="1096"/>
                  <a:pt x="55958" y="1074"/>
                  <a:pt x="55914" y="1036"/>
                </a:cubicBezTo>
                <a:cubicBezTo>
                  <a:pt x="55852" y="981"/>
                  <a:pt x="55818" y="899"/>
                  <a:pt x="55836" y="855"/>
                </a:cubicBezTo>
                <a:cubicBezTo>
                  <a:pt x="55845" y="836"/>
                  <a:pt x="55845" y="826"/>
                  <a:pt x="55839" y="826"/>
                </a:cubicBezTo>
                <a:cubicBezTo>
                  <a:pt x="55831" y="826"/>
                  <a:pt x="55813" y="841"/>
                  <a:pt x="55788" y="870"/>
                </a:cubicBezTo>
                <a:cubicBezTo>
                  <a:pt x="55757" y="906"/>
                  <a:pt x="55722" y="927"/>
                  <a:pt x="55697" y="927"/>
                </a:cubicBezTo>
                <a:cubicBezTo>
                  <a:pt x="55686" y="927"/>
                  <a:pt x="55676" y="922"/>
                  <a:pt x="55670" y="913"/>
                </a:cubicBezTo>
                <a:cubicBezTo>
                  <a:pt x="55665" y="906"/>
                  <a:pt x="55660" y="902"/>
                  <a:pt x="55655" y="902"/>
                </a:cubicBezTo>
                <a:cubicBezTo>
                  <a:pt x="55629" y="902"/>
                  <a:pt x="55621" y="1028"/>
                  <a:pt x="55639" y="1225"/>
                </a:cubicBezTo>
                <a:cubicBezTo>
                  <a:pt x="55645" y="1294"/>
                  <a:pt x="55646" y="1327"/>
                  <a:pt x="55634" y="1327"/>
                </a:cubicBezTo>
                <a:cubicBezTo>
                  <a:pt x="55624" y="1327"/>
                  <a:pt x="55603" y="1301"/>
                  <a:pt x="55567" y="1251"/>
                </a:cubicBezTo>
                <a:cubicBezTo>
                  <a:pt x="55521" y="1185"/>
                  <a:pt x="55481" y="1102"/>
                  <a:pt x="55481" y="1067"/>
                </a:cubicBezTo>
                <a:cubicBezTo>
                  <a:pt x="55481" y="1031"/>
                  <a:pt x="55452" y="963"/>
                  <a:pt x="55415" y="912"/>
                </a:cubicBezTo>
                <a:cubicBezTo>
                  <a:pt x="55393" y="880"/>
                  <a:pt x="55374" y="864"/>
                  <a:pt x="55353" y="864"/>
                </a:cubicBezTo>
                <a:cubicBezTo>
                  <a:pt x="55327" y="864"/>
                  <a:pt x="55299" y="890"/>
                  <a:pt x="55257" y="945"/>
                </a:cubicBezTo>
                <a:cubicBezTo>
                  <a:pt x="55217" y="997"/>
                  <a:pt x="55186" y="1023"/>
                  <a:pt x="55157" y="1023"/>
                </a:cubicBezTo>
                <a:cubicBezTo>
                  <a:pt x="55135" y="1023"/>
                  <a:pt x="55114" y="1009"/>
                  <a:pt x="55091" y="982"/>
                </a:cubicBezTo>
                <a:cubicBezTo>
                  <a:pt x="55064" y="949"/>
                  <a:pt x="55035" y="930"/>
                  <a:pt x="55013" y="930"/>
                </a:cubicBezTo>
                <a:cubicBezTo>
                  <a:pt x="55003" y="930"/>
                  <a:pt x="54994" y="935"/>
                  <a:pt x="54988" y="943"/>
                </a:cubicBezTo>
                <a:cubicBezTo>
                  <a:pt x="54985" y="948"/>
                  <a:pt x="54979" y="951"/>
                  <a:pt x="54970" y="951"/>
                </a:cubicBezTo>
                <a:cubicBezTo>
                  <a:pt x="54932" y="951"/>
                  <a:pt x="54849" y="903"/>
                  <a:pt x="54762" y="831"/>
                </a:cubicBezTo>
                <a:cubicBezTo>
                  <a:pt x="54637" y="729"/>
                  <a:pt x="54560" y="680"/>
                  <a:pt x="54517" y="680"/>
                </a:cubicBezTo>
                <a:cubicBezTo>
                  <a:pt x="54481" y="680"/>
                  <a:pt x="54468" y="715"/>
                  <a:pt x="54469" y="784"/>
                </a:cubicBezTo>
                <a:cubicBezTo>
                  <a:pt x="54470" y="857"/>
                  <a:pt x="54463" y="892"/>
                  <a:pt x="54434" y="892"/>
                </a:cubicBezTo>
                <a:cubicBezTo>
                  <a:pt x="54409" y="892"/>
                  <a:pt x="54368" y="867"/>
                  <a:pt x="54302" y="818"/>
                </a:cubicBezTo>
                <a:cubicBezTo>
                  <a:pt x="54268" y="793"/>
                  <a:pt x="54241" y="779"/>
                  <a:pt x="54228" y="779"/>
                </a:cubicBezTo>
                <a:cubicBezTo>
                  <a:pt x="54217" y="779"/>
                  <a:pt x="54214" y="787"/>
                  <a:pt x="54221" y="803"/>
                </a:cubicBezTo>
                <a:cubicBezTo>
                  <a:pt x="54239" y="840"/>
                  <a:pt x="54136" y="873"/>
                  <a:pt x="53996" y="873"/>
                </a:cubicBezTo>
                <a:cubicBezTo>
                  <a:pt x="53824" y="875"/>
                  <a:pt x="53704" y="921"/>
                  <a:pt x="53635" y="1013"/>
                </a:cubicBezTo>
                <a:cubicBezTo>
                  <a:pt x="53586" y="1077"/>
                  <a:pt x="53527" y="1118"/>
                  <a:pt x="53484" y="1118"/>
                </a:cubicBezTo>
                <a:cubicBezTo>
                  <a:pt x="53475" y="1118"/>
                  <a:pt x="53466" y="1116"/>
                  <a:pt x="53459" y="1112"/>
                </a:cubicBezTo>
                <a:cubicBezTo>
                  <a:pt x="53404" y="1081"/>
                  <a:pt x="53402" y="1070"/>
                  <a:pt x="53454" y="1064"/>
                </a:cubicBezTo>
                <a:cubicBezTo>
                  <a:pt x="53489" y="1061"/>
                  <a:pt x="53518" y="1022"/>
                  <a:pt x="53518" y="981"/>
                </a:cubicBezTo>
                <a:cubicBezTo>
                  <a:pt x="53518" y="955"/>
                  <a:pt x="53493" y="939"/>
                  <a:pt x="53455" y="939"/>
                </a:cubicBezTo>
                <a:cubicBezTo>
                  <a:pt x="53435" y="939"/>
                  <a:pt x="53411" y="944"/>
                  <a:pt x="53384" y="954"/>
                </a:cubicBezTo>
                <a:cubicBezTo>
                  <a:pt x="53359" y="963"/>
                  <a:pt x="53337" y="968"/>
                  <a:pt x="53316" y="968"/>
                </a:cubicBezTo>
                <a:cubicBezTo>
                  <a:pt x="53256" y="968"/>
                  <a:pt x="53212" y="926"/>
                  <a:pt x="53163" y="828"/>
                </a:cubicBezTo>
                <a:lnTo>
                  <a:pt x="53075" y="655"/>
                </a:lnTo>
                <a:lnTo>
                  <a:pt x="53032" y="828"/>
                </a:lnTo>
                <a:cubicBezTo>
                  <a:pt x="53010" y="916"/>
                  <a:pt x="52995" y="956"/>
                  <a:pt x="52971" y="956"/>
                </a:cubicBezTo>
                <a:cubicBezTo>
                  <a:pt x="52956" y="956"/>
                  <a:pt x="52938" y="939"/>
                  <a:pt x="52913" y="909"/>
                </a:cubicBezTo>
                <a:cubicBezTo>
                  <a:pt x="52885" y="876"/>
                  <a:pt x="52863" y="859"/>
                  <a:pt x="52841" y="859"/>
                </a:cubicBezTo>
                <a:cubicBezTo>
                  <a:pt x="52814" y="859"/>
                  <a:pt x="52787" y="885"/>
                  <a:pt x="52748" y="942"/>
                </a:cubicBezTo>
                <a:cubicBezTo>
                  <a:pt x="52709" y="1000"/>
                  <a:pt x="52685" y="1030"/>
                  <a:pt x="52660" y="1030"/>
                </a:cubicBezTo>
                <a:cubicBezTo>
                  <a:pt x="52634" y="1030"/>
                  <a:pt x="52607" y="999"/>
                  <a:pt x="52557" y="936"/>
                </a:cubicBezTo>
                <a:cubicBezTo>
                  <a:pt x="52507" y="872"/>
                  <a:pt x="52470" y="843"/>
                  <a:pt x="52424" y="843"/>
                </a:cubicBezTo>
                <a:cubicBezTo>
                  <a:pt x="52393" y="843"/>
                  <a:pt x="52357" y="857"/>
                  <a:pt x="52310" y="884"/>
                </a:cubicBezTo>
                <a:cubicBezTo>
                  <a:pt x="52261" y="911"/>
                  <a:pt x="52202" y="925"/>
                  <a:pt x="52150" y="925"/>
                </a:cubicBezTo>
                <a:cubicBezTo>
                  <a:pt x="52115" y="925"/>
                  <a:pt x="52084" y="919"/>
                  <a:pt x="52061" y="906"/>
                </a:cubicBezTo>
                <a:cubicBezTo>
                  <a:pt x="51981" y="863"/>
                  <a:pt x="51911" y="842"/>
                  <a:pt x="51858" y="842"/>
                </a:cubicBezTo>
                <a:cubicBezTo>
                  <a:pt x="51775" y="842"/>
                  <a:pt x="51731" y="893"/>
                  <a:pt x="51746" y="988"/>
                </a:cubicBezTo>
                <a:cubicBezTo>
                  <a:pt x="51762" y="1099"/>
                  <a:pt x="51714" y="1179"/>
                  <a:pt x="51665" y="1179"/>
                </a:cubicBezTo>
                <a:cubicBezTo>
                  <a:pt x="51638" y="1179"/>
                  <a:pt x="51611" y="1154"/>
                  <a:pt x="51595" y="1097"/>
                </a:cubicBezTo>
                <a:cubicBezTo>
                  <a:pt x="51576" y="1033"/>
                  <a:pt x="51574" y="952"/>
                  <a:pt x="51590" y="913"/>
                </a:cubicBezTo>
                <a:cubicBezTo>
                  <a:pt x="51608" y="875"/>
                  <a:pt x="51570" y="845"/>
                  <a:pt x="51510" y="845"/>
                </a:cubicBezTo>
                <a:cubicBezTo>
                  <a:pt x="51447" y="843"/>
                  <a:pt x="51398" y="793"/>
                  <a:pt x="51398" y="730"/>
                </a:cubicBezTo>
                <a:cubicBezTo>
                  <a:pt x="51398" y="666"/>
                  <a:pt x="51377" y="615"/>
                  <a:pt x="51353" y="615"/>
                </a:cubicBezTo>
                <a:cubicBezTo>
                  <a:pt x="51329" y="615"/>
                  <a:pt x="51314" y="691"/>
                  <a:pt x="51317" y="778"/>
                </a:cubicBezTo>
                <a:cubicBezTo>
                  <a:pt x="51322" y="864"/>
                  <a:pt x="51293" y="951"/>
                  <a:pt x="51258" y="963"/>
                </a:cubicBezTo>
                <a:cubicBezTo>
                  <a:pt x="51246" y="966"/>
                  <a:pt x="51238" y="968"/>
                  <a:pt x="51233" y="968"/>
                </a:cubicBezTo>
                <a:cubicBezTo>
                  <a:pt x="51221" y="968"/>
                  <a:pt x="51225" y="959"/>
                  <a:pt x="51244" y="945"/>
                </a:cubicBezTo>
                <a:cubicBezTo>
                  <a:pt x="51334" y="880"/>
                  <a:pt x="51313" y="821"/>
                  <a:pt x="51237" y="821"/>
                </a:cubicBezTo>
                <a:cubicBezTo>
                  <a:pt x="51211" y="821"/>
                  <a:pt x="51178" y="828"/>
                  <a:pt x="51141" y="843"/>
                </a:cubicBezTo>
                <a:cubicBezTo>
                  <a:pt x="51101" y="860"/>
                  <a:pt x="51064" y="868"/>
                  <a:pt x="51032" y="868"/>
                </a:cubicBezTo>
                <a:cubicBezTo>
                  <a:pt x="50988" y="868"/>
                  <a:pt x="50954" y="853"/>
                  <a:pt x="50932" y="822"/>
                </a:cubicBezTo>
                <a:cubicBezTo>
                  <a:pt x="50916" y="800"/>
                  <a:pt x="50898" y="789"/>
                  <a:pt x="50879" y="789"/>
                </a:cubicBezTo>
                <a:cubicBezTo>
                  <a:pt x="50850" y="789"/>
                  <a:pt x="50816" y="816"/>
                  <a:pt x="50774" y="872"/>
                </a:cubicBezTo>
                <a:cubicBezTo>
                  <a:pt x="50714" y="951"/>
                  <a:pt x="50640" y="993"/>
                  <a:pt x="50579" y="993"/>
                </a:cubicBezTo>
                <a:cubicBezTo>
                  <a:pt x="50534" y="993"/>
                  <a:pt x="50496" y="971"/>
                  <a:pt x="50476" y="924"/>
                </a:cubicBezTo>
                <a:cubicBezTo>
                  <a:pt x="50460" y="887"/>
                  <a:pt x="50382" y="869"/>
                  <a:pt x="50304" y="869"/>
                </a:cubicBezTo>
                <a:cubicBezTo>
                  <a:pt x="50217" y="869"/>
                  <a:pt x="50130" y="891"/>
                  <a:pt x="50131" y="933"/>
                </a:cubicBezTo>
                <a:cubicBezTo>
                  <a:pt x="50131" y="961"/>
                  <a:pt x="50086" y="1002"/>
                  <a:pt x="50025" y="1024"/>
                </a:cubicBezTo>
                <a:cubicBezTo>
                  <a:pt x="49965" y="1048"/>
                  <a:pt x="49921" y="1118"/>
                  <a:pt x="49922" y="1187"/>
                </a:cubicBezTo>
                <a:cubicBezTo>
                  <a:pt x="49923" y="1269"/>
                  <a:pt x="49907" y="1307"/>
                  <a:pt x="49889" y="1307"/>
                </a:cubicBezTo>
                <a:cubicBezTo>
                  <a:pt x="49866" y="1307"/>
                  <a:pt x="49839" y="1249"/>
                  <a:pt x="49833" y="1145"/>
                </a:cubicBezTo>
                <a:cubicBezTo>
                  <a:pt x="49822" y="977"/>
                  <a:pt x="49769" y="866"/>
                  <a:pt x="49718" y="866"/>
                </a:cubicBezTo>
                <a:cubicBezTo>
                  <a:pt x="49696" y="866"/>
                  <a:pt x="49675" y="886"/>
                  <a:pt x="49656" y="928"/>
                </a:cubicBezTo>
                <a:cubicBezTo>
                  <a:pt x="49639" y="970"/>
                  <a:pt x="49623" y="992"/>
                  <a:pt x="49614" y="992"/>
                </a:cubicBezTo>
                <a:cubicBezTo>
                  <a:pt x="49608" y="992"/>
                  <a:pt x="49605" y="985"/>
                  <a:pt x="49604" y="969"/>
                </a:cubicBezTo>
                <a:cubicBezTo>
                  <a:pt x="49603" y="953"/>
                  <a:pt x="49598" y="945"/>
                  <a:pt x="49591" y="945"/>
                </a:cubicBezTo>
                <a:cubicBezTo>
                  <a:pt x="49578" y="945"/>
                  <a:pt x="49558" y="968"/>
                  <a:pt x="49534" y="1009"/>
                </a:cubicBezTo>
                <a:cubicBezTo>
                  <a:pt x="49454" y="1149"/>
                  <a:pt x="49323" y="1256"/>
                  <a:pt x="49252" y="1256"/>
                </a:cubicBezTo>
                <a:cubicBezTo>
                  <a:pt x="49231" y="1256"/>
                  <a:pt x="49216" y="1248"/>
                  <a:pt x="49207" y="1228"/>
                </a:cubicBezTo>
                <a:cubicBezTo>
                  <a:pt x="49188" y="1182"/>
                  <a:pt x="49186" y="1133"/>
                  <a:pt x="49204" y="1087"/>
                </a:cubicBezTo>
                <a:cubicBezTo>
                  <a:pt x="49222" y="1048"/>
                  <a:pt x="49213" y="1002"/>
                  <a:pt x="49183" y="972"/>
                </a:cubicBezTo>
                <a:cubicBezTo>
                  <a:pt x="49179" y="968"/>
                  <a:pt x="49174" y="966"/>
                  <a:pt x="49170" y="966"/>
                </a:cubicBezTo>
                <a:cubicBezTo>
                  <a:pt x="49143" y="966"/>
                  <a:pt x="49115" y="1028"/>
                  <a:pt x="49100" y="1121"/>
                </a:cubicBezTo>
                <a:cubicBezTo>
                  <a:pt x="49080" y="1243"/>
                  <a:pt x="49066" y="1303"/>
                  <a:pt x="49040" y="1303"/>
                </a:cubicBezTo>
                <a:cubicBezTo>
                  <a:pt x="49015" y="1303"/>
                  <a:pt x="48979" y="1249"/>
                  <a:pt x="48916" y="1143"/>
                </a:cubicBezTo>
                <a:cubicBezTo>
                  <a:pt x="48877" y="1076"/>
                  <a:pt x="48841" y="1037"/>
                  <a:pt x="48824" y="1037"/>
                </a:cubicBezTo>
                <a:cubicBezTo>
                  <a:pt x="48817" y="1037"/>
                  <a:pt x="48813" y="1043"/>
                  <a:pt x="48813" y="1057"/>
                </a:cubicBezTo>
                <a:cubicBezTo>
                  <a:pt x="48813" y="1104"/>
                  <a:pt x="48752" y="1161"/>
                  <a:pt x="48682" y="1181"/>
                </a:cubicBezTo>
                <a:cubicBezTo>
                  <a:pt x="48658" y="1187"/>
                  <a:pt x="48637" y="1190"/>
                  <a:pt x="48620" y="1190"/>
                </a:cubicBezTo>
                <a:cubicBezTo>
                  <a:pt x="48586" y="1190"/>
                  <a:pt x="48567" y="1178"/>
                  <a:pt x="48575" y="1155"/>
                </a:cubicBezTo>
                <a:cubicBezTo>
                  <a:pt x="48589" y="1119"/>
                  <a:pt x="48579" y="1076"/>
                  <a:pt x="48548" y="1051"/>
                </a:cubicBezTo>
                <a:cubicBezTo>
                  <a:pt x="48521" y="1027"/>
                  <a:pt x="48509" y="961"/>
                  <a:pt x="48524" y="903"/>
                </a:cubicBezTo>
                <a:cubicBezTo>
                  <a:pt x="48539" y="845"/>
                  <a:pt x="48524" y="776"/>
                  <a:pt x="48491" y="748"/>
                </a:cubicBezTo>
                <a:cubicBezTo>
                  <a:pt x="48483" y="741"/>
                  <a:pt x="48476" y="738"/>
                  <a:pt x="48470" y="738"/>
                </a:cubicBezTo>
                <a:cubicBezTo>
                  <a:pt x="48447" y="738"/>
                  <a:pt x="48433" y="780"/>
                  <a:pt x="48436" y="854"/>
                </a:cubicBezTo>
                <a:cubicBezTo>
                  <a:pt x="48437" y="935"/>
                  <a:pt x="48422" y="974"/>
                  <a:pt x="48390" y="974"/>
                </a:cubicBezTo>
                <a:cubicBezTo>
                  <a:pt x="48380" y="974"/>
                  <a:pt x="48368" y="970"/>
                  <a:pt x="48354" y="963"/>
                </a:cubicBezTo>
                <a:cubicBezTo>
                  <a:pt x="48342" y="956"/>
                  <a:pt x="48329" y="953"/>
                  <a:pt x="48316" y="953"/>
                </a:cubicBezTo>
                <a:cubicBezTo>
                  <a:pt x="48279" y="953"/>
                  <a:pt x="48242" y="978"/>
                  <a:pt x="48222" y="1021"/>
                </a:cubicBezTo>
                <a:cubicBezTo>
                  <a:pt x="48206" y="1059"/>
                  <a:pt x="48194" y="1078"/>
                  <a:pt x="48186" y="1078"/>
                </a:cubicBezTo>
                <a:cubicBezTo>
                  <a:pt x="48179" y="1078"/>
                  <a:pt x="48175" y="1062"/>
                  <a:pt x="48175" y="1031"/>
                </a:cubicBezTo>
                <a:cubicBezTo>
                  <a:pt x="48175" y="981"/>
                  <a:pt x="48126" y="954"/>
                  <a:pt x="48038" y="954"/>
                </a:cubicBezTo>
                <a:cubicBezTo>
                  <a:pt x="48021" y="954"/>
                  <a:pt x="48004" y="955"/>
                  <a:pt x="47985" y="957"/>
                </a:cubicBezTo>
                <a:cubicBezTo>
                  <a:pt x="47834" y="973"/>
                  <a:pt x="47802" y="1003"/>
                  <a:pt x="47824" y="1110"/>
                </a:cubicBezTo>
                <a:cubicBezTo>
                  <a:pt x="47838" y="1184"/>
                  <a:pt x="47834" y="1215"/>
                  <a:pt x="47791" y="1215"/>
                </a:cubicBezTo>
                <a:cubicBezTo>
                  <a:pt x="47772" y="1215"/>
                  <a:pt x="47745" y="1209"/>
                  <a:pt x="47709" y="1197"/>
                </a:cubicBezTo>
                <a:cubicBezTo>
                  <a:pt x="47633" y="1173"/>
                  <a:pt x="47537" y="1102"/>
                  <a:pt x="47505" y="1043"/>
                </a:cubicBezTo>
                <a:cubicBezTo>
                  <a:pt x="47469" y="979"/>
                  <a:pt x="47441" y="948"/>
                  <a:pt x="47423" y="948"/>
                </a:cubicBezTo>
                <a:cubicBezTo>
                  <a:pt x="47401" y="948"/>
                  <a:pt x="47395" y="1000"/>
                  <a:pt x="47409" y="1102"/>
                </a:cubicBezTo>
                <a:cubicBezTo>
                  <a:pt x="47422" y="1190"/>
                  <a:pt x="47415" y="1229"/>
                  <a:pt x="47386" y="1229"/>
                </a:cubicBezTo>
                <a:cubicBezTo>
                  <a:pt x="47376" y="1229"/>
                  <a:pt x="47365" y="1225"/>
                  <a:pt x="47351" y="1218"/>
                </a:cubicBezTo>
                <a:cubicBezTo>
                  <a:pt x="47309" y="1194"/>
                  <a:pt x="47263" y="1181"/>
                  <a:pt x="47217" y="1175"/>
                </a:cubicBezTo>
                <a:cubicBezTo>
                  <a:pt x="47187" y="1175"/>
                  <a:pt x="47178" y="1143"/>
                  <a:pt x="47196" y="1100"/>
                </a:cubicBezTo>
                <a:cubicBezTo>
                  <a:pt x="47210" y="1063"/>
                  <a:pt x="47179" y="1042"/>
                  <a:pt x="47111" y="1042"/>
                </a:cubicBezTo>
                <a:cubicBezTo>
                  <a:pt x="47094" y="1042"/>
                  <a:pt x="47075" y="1044"/>
                  <a:pt x="47054" y="1046"/>
                </a:cubicBezTo>
                <a:cubicBezTo>
                  <a:pt x="46918" y="1064"/>
                  <a:pt x="46884" y="1099"/>
                  <a:pt x="46897" y="1206"/>
                </a:cubicBezTo>
                <a:cubicBezTo>
                  <a:pt x="46906" y="1277"/>
                  <a:pt x="46894" y="1316"/>
                  <a:pt x="46866" y="1316"/>
                </a:cubicBezTo>
                <a:cubicBezTo>
                  <a:pt x="46860" y="1316"/>
                  <a:pt x="46853" y="1314"/>
                  <a:pt x="46845" y="1310"/>
                </a:cubicBezTo>
                <a:cubicBezTo>
                  <a:pt x="46806" y="1293"/>
                  <a:pt x="46769" y="1207"/>
                  <a:pt x="46757" y="1113"/>
                </a:cubicBezTo>
                <a:cubicBezTo>
                  <a:pt x="46745" y="1020"/>
                  <a:pt x="46706" y="948"/>
                  <a:pt x="46663" y="948"/>
                </a:cubicBezTo>
                <a:cubicBezTo>
                  <a:pt x="46662" y="948"/>
                  <a:pt x="46662" y="948"/>
                  <a:pt x="46661" y="948"/>
                </a:cubicBezTo>
                <a:cubicBezTo>
                  <a:pt x="46623" y="948"/>
                  <a:pt x="46585" y="945"/>
                  <a:pt x="46548" y="940"/>
                </a:cubicBezTo>
                <a:cubicBezTo>
                  <a:pt x="46547" y="940"/>
                  <a:pt x="46547" y="940"/>
                  <a:pt x="46546" y="940"/>
                </a:cubicBezTo>
                <a:cubicBezTo>
                  <a:pt x="46525" y="940"/>
                  <a:pt x="46500" y="979"/>
                  <a:pt x="46488" y="1028"/>
                </a:cubicBezTo>
                <a:cubicBezTo>
                  <a:pt x="46479" y="1069"/>
                  <a:pt x="46486" y="1089"/>
                  <a:pt x="46509" y="1089"/>
                </a:cubicBezTo>
                <a:cubicBezTo>
                  <a:pt x="46520" y="1089"/>
                  <a:pt x="46534" y="1084"/>
                  <a:pt x="46552" y="1075"/>
                </a:cubicBezTo>
                <a:cubicBezTo>
                  <a:pt x="46580" y="1059"/>
                  <a:pt x="46600" y="1051"/>
                  <a:pt x="46613" y="1051"/>
                </a:cubicBezTo>
                <a:cubicBezTo>
                  <a:pt x="46649" y="1051"/>
                  <a:pt x="46639" y="1109"/>
                  <a:pt x="46588" y="1251"/>
                </a:cubicBezTo>
                <a:cubicBezTo>
                  <a:pt x="46563" y="1321"/>
                  <a:pt x="46525" y="1361"/>
                  <a:pt x="46487" y="1361"/>
                </a:cubicBezTo>
                <a:cubicBezTo>
                  <a:pt x="46477" y="1361"/>
                  <a:pt x="46468" y="1359"/>
                  <a:pt x="46458" y="1354"/>
                </a:cubicBezTo>
                <a:cubicBezTo>
                  <a:pt x="46411" y="1327"/>
                  <a:pt x="46390" y="1285"/>
                  <a:pt x="46406" y="1249"/>
                </a:cubicBezTo>
                <a:cubicBezTo>
                  <a:pt x="46420" y="1216"/>
                  <a:pt x="46412" y="1110"/>
                  <a:pt x="46387" y="1025"/>
                </a:cubicBezTo>
                <a:cubicBezTo>
                  <a:pt x="46366" y="950"/>
                  <a:pt x="46355" y="910"/>
                  <a:pt x="46341" y="910"/>
                </a:cubicBezTo>
                <a:cubicBezTo>
                  <a:pt x="46326" y="910"/>
                  <a:pt x="46308" y="959"/>
                  <a:pt x="46272" y="1063"/>
                </a:cubicBezTo>
                <a:cubicBezTo>
                  <a:pt x="46238" y="1158"/>
                  <a:pt x="46185" y="1226"/>
                  <a:pt x="46147" y="1226"/>
                </a:cubicBezTo>
                <a:cubicBezTo>
                  <a:pt x="46142" y="1226"/>
                  <a:pt x="46137" y="1225"/>
                  <a:pt x="46133" y="1222"/>
                </a:cubicBezTo>
                <a:cubicBezTo>
                  <a:pt x="46122" y="1216"/>
                  <a:pt x="46109" y="1213"/>
                  <a:pt x="46097" y="1213"/>
                </a:cubicBezTo>
                <a:cubicBezTo>
                  <a:pt x="46070" y="1213"/>
                  <a:pt x="46045" y="1228"/>
                  <a:pt x="46033" y="1255"/>
                </a:cubicBezTo>
                <a:cubicBezTo>
                  <a:pt x="46026" y="1271"/>
                  <a:pt x="46010" y="1279"/>
                  <a:pt x="45988" y="1279"/>
                </a:cubicBezTo>
                <a:cubicBezTo>
                  <a:pt x="45950" y="1279"/>
                  <a:pt x="45894" y="1257"/>
                  <a:pt x="45830" y="1213"/>
                </a:cubicBezTo>
                <a:cubicBezTo>
                  <a:pt x="45751" y="1160"/>
                  <a:pt x="45710" y="1132"/>
                  <a:pt x="45700" y="1132"/>
                </a:cubicBezTo>
                <a:cubicBezTo>
                  <a:pt x="45690" y="1132"/>
                  <a:pt x="45715" y="1163"/>
                  <a:pt x="45768" y="1224"/>
                </a:cubicBezTo>
                <a:cubicBezTo>
                  <a:pt x="45834" y="1302"/>
                  <a:pt x="45856" y="1331"/>
                  <a:pt x="45812" y="1331"/>
                </a:cubicBezTo>
                <a:cubicBezTo>
                  <a:pt x="45788" y="1331"/>
                  <a:pt x="45744" y="1322"/>
                  <a:pt x="45675" y="1307"/>
                </a:cubicBezTo>
                <a:cubicBezTo>
                  <a:pt x="45637" y="1299"/>
                  <a:pt x="45603" y="1296"/>
                  <a:pt x="45573" y="1296"/>
                </a:cubicBezTo>
                <a:cubicBezTo>
                  <a:pt x="45515" y="1296"/>
                  <a:pt x="45477" y="1311"/>
                  <a:pt x="45477" y="1337"/>
                </a:cubicBezTo>
                <a:cubicBezTo>
                  <a:pt x="45477" y="1378"/>
                  <a:pt x="45432" y="1410"/>
                  <a:pt x="45372" y="1410"/>
                </a:cubicBezTo>
                <a:cubicBezTo>
                  <a:pt x="45311" y="1410"/>
                  <a:pt x="45265" y="1376"/>
                  <a:pt x="45265" y="1328"/>
                </a:cubicBezTo>
                <a:cubicBezTo>
                  <a:pt x="45263" y="1281"/>
                  <a:pt x="45308" y="1228"/>
                  <a:pt x="45369" y="1204"/>
                </a:cubicBezTo>
                <a:cubicBezTo>
                  <a:pt x="45499" y="1155"/>
                  <a:pt x="45508" y="1033"/>
                  <a:pt x="45381" y="1022"/>
                </a:cubicBezTo>
                <a:cubicBezTo>
                  <a:pt x="45355" y="1020"/>
                  <a:pt x="45331" y="1019"/>
                  <a:pt x="45307" y="1019"/>
                </a:cubicBezTo>
                <a:cubicBezTo>
                  <a:pt x="45161" y="1019"/>
                  <a:pt x="45054" y="1065"/>
                  <a:pt x="44920" y="1178"/>
                </a:cubicBezTo>
                <a:cubicBezTo>
                  <a:pt x="44838" y="1247"/>
                  <a:pt x="44770" y="1281"/>
                  <a:pt x="44719" y="1281"/>
                </a:cubicBezTo>
                <a:cubicBezTo>
                  <a:pt x="44662" y="1281"/>
                  <a:pt x="44628" y="1236"/>
                  <a:pt x="44627" y="1148"/>
                </a:cubicBezTo>
                <a:cubicBezTo>
                  <a:pt x="44627" y="1090"/>
                  <a:pt x="44601" y="1040"/>
                  <a:pt x="44572" y="1040"/>
                </a:cubicBezTo>
                <a:cubicBezTo>
                  <a:pt x="44544" y="1040"/>
                  <a:pt x="44520" y="1119"/>
                  <a:pt x="44521" y="1221"/>
                </a:cubicBezTo>
                <a:cubicBezTo>
                  <a:pt x="44524" y="1369"/>
                  <a:pt x="44468" y="1448"/>
                  <a:pt x="44368" y="1448"/>
                </a:cubicBezTo>
                <a:cubicBezTo>
                  <a:pt x="44325" y="1448"/>
                  <a:pt x="44275" y="1433"/>
                  <a:pt x="44217" y="1404"/>
                </a:cubicBezTo>
                <a:cubicBezTo>
                  <a:pt x="44191" y="1391"/>
                  <a:pt x="44160" y="1385"/>
                  <a:pt x="44129" y="1385"/>
                </a:cubicBezTo>
                <a:cubicBezTo>
                  <a:pt x="44022" y="1385"/>
                  <a:pt x="43909" y="1453"/>
                  <a:pt x="43934" y="1528"/>
                </a:cubicBezTo>
                <a:cubicBezTo>
                  <a:pt x="43942" y="1551"/>
                  <a:pt x="43931" y="1576"/>
                  <a:pt x="43907" y="1582"/>
                </a:cubicBezTo>
                <a:cubicBezTo>
                  <a:pt x="43906" y="1582"/>
                  <a:pt x="43905" y="1582"/>
                  <a:pt x="43904" y="1582"/>
                </a:cubicBezTo>
                <a:cubicBezTo>
                  <a:pt x="43881" y="1582"/>
                  <a:pt x="43837" y="1510"/>
                  <a:pt x="43801" y="1413"/>
                </a:cubicBezTo>
                <a:cubicBezTo>
                  <a:pt x="43769" y="1325"/>
                  <a:pt x="43751" y="1284"/>
                  <a:pt x="43737" y="1284"/>
                </a:cubicBezTo>
                <a:cubicBezTo>
                  <a:pt x="43725" y="1284"/>
                  <a:pt x="43716" y="1311"/>
                  <a:pt x="43702" y="1363"/>
                </a:cubicBezTo>
                <a:cubicBezTo>
                  <a:pt x="43680" y="1450"/>
                  <a:pt x="43651" y="1493"/>
                  <a:pt x="43626" y="1493"/>
                </a:cubicBezTo>
                <a:cubicBezTo>
                  <a:pt x="43597" y="1493"/>
                  <a:pt x="43573" y="1437"/>
                  <a:pt x="43569" y="1328"/>
                </a:cubicBezTo>
                <a:cubicBezTo>
                  <a:pt x="43567" y="1263"/>
                  <a:pt x="43559" y="1225"/>
                  <a:pt x="43550" y="1225"/>
                </a:cubicBezTo>
                <a:cubicBezTo>
                  <a:pt x="43546" y="1225"/>
                  <a:pt x="43542" y="1232"/>
                  <a:pt x="43538" y="1248"/>
                </a:cubicBezTo>
                <a:cubicBezTo>
                  <a:pt x="43520" y="1313"/>
                  <a:pt x="43478" y="1344"/>
                  <a:pt x="43429" y="1344"/>
                </a:cubicBezTo>
                <a:cubicBezTo>
                  <a:pt x="43363" y="1344"/>
                  <a:pt x="43284" y="1289"/>
                  <a:pt x="43232" y="1185"/>
                </a:cubicBezTo>
                <a:cubicBezTo>
                  <a:pt x="43197" y="1113"/>
                  <a:pt x="43143" y="1079"/>
                  <a:pt x="43103" y="1079"/>
                </a:cubicBezTo>
                <a:cubicBezTo>
                  <a:pt x="43059" y="1079"/>
                  <a:pt x="43033" y="1121"/>
                  <a:pt x="43068" y="1200"/>
                </a:cubicBezTo>
                <a:cubicBezTo>
                  <a:pt x="43080" y="1228"/>
                  <a:pt x="43098" y="1243"/>
                  <a:pt x="43118" y="1243"/>
                </a:cubicBezTo>
                <a:cubicBezTo>
                  <a:pt x="43128" y="1243"/>
                  <a:pt x="43139" y="1238"/>
                  <a:pt x="43150" y="1228"/>
                </a:cubicBezTo>
                <a:cubicBezTo>
                  <a:pt x="43159" y="1220"/>
                  <a:pt x="43168" y="1217"/>
                  <a:pt x="43175" y="1217"/>
                </a:cubicBezTo>
                <a:cubicBezTo>
                  <a:pt x="43191" y="1217"/>
                  <a:pt x="43201" y="1234"/>
                  <a:pt x="43201" y="1264"/>
                </a:cubicBezTo>
                <a:cubicBezTo>
                  <a:pt x="43202" y="1324"/>
                  <a:pt x="43182" y="1349"/>
                  <a:pt x="43120" y="1349"/>
                </a:cubicBezTo>
                <a:cubicBezTo>
                  <a:pt x="43103" y="1349"/>
                  <a:pt x="43081" y="1347"/>
                  <a:pt x="43056" y="1343"/>
                </a:cubicBezTo>
                <a:cubicBezTo>
                  <a:pt x="43056" y="1343"/>
                  <a:pt x="43055" y="1343"/>
                  <a:pt x="43055" y="1343"/>
                </a:cubicBezTo>
                <a:cubicBezTo>
                  <a:pt x="43037" y="1343"/>
                  <a:pt x="43005" y="1405"/>
                  <a:pt x="42987" y="1476"/>
                </a:cubicBezTo>
                <a:cubicBezTo>
                  <a:pt x="42975" y="1527"/>
                  <a:pt x="42966" y="1554"/>
                  <a:pt x="42957" y="1554"/>
                </a:cubicBezTo>
                <a:cubicBezTo>
                  <a:pt x="42945" y="1554"/>
                  <a:pt x="42933" y="1507"/>
                  <a:pt x="42913" y="1404"/>
                </a:cubicBezTo>
                <a:cubicBezTo>
                  <a:pt x="42886" y="1272"/>
                  <a:pt x="42856" y="1206"/>
                  <a:pt x="42814" y="1206"/>
                </a:cubicBezTo>
                <a:cubicBezTo>
                  <a:pt x="42779" y="1206"/>
                  <a:pt x="42736" y="1254"/>
                  <a:pt x="42680" y="1348"/>
                </a:cubicBezTo>
                <a:cubicBezTo>
                  <a:pt x="42634" y="1425"/>
                  <a:pt x="42534" y="1504"/>
                  <a:pt x="42464" y="1519"/>
                </a:cubicBezTo>
                <a:cubicBezTo>
                  <a:pt x="42393" y="1533"/>
                  <a:pt x="42316" y="1579"/>
                  <a:pt x="42296" y="1618"/>
                </a:cubicBezTo>
                <a:cubicBezTo>
                  <a:pt x="42292" y="1628"/>
                  <a:pt x="42287" y="1632"/>
                  <a:pt x="42282" y="1632"/>
                </a:cubicBezTo>
                <a:cubicBezTo>
                  <a:pt x="42255" y="1632"/>
                  <a:pt x="42237" y="1472"/>
                  <a:pt x="42262" y="1387"/>
                </a:cubicBezTo>
                <a:cubicBezTo>
                  <a:pt x="42270" y="1363"/>
                  <a:pt x="42234" y="1312"/>
                  <a:pt x="42183" y="1272"/>
                </a:cubicBezTo>
                <a:cubicBezTo>
                  <a:pt x="42150" y="1245"/>
                  <a:pt x="42117" y="1233"/>
                  <a:pt x="42087" y="1233"/>
                </a:cubicBezTo>
                <a:cubicBezTo>
                  <a:pt x="41972" y="1233"/>
                  <a:pt x="41893" y="1414"/>
                  <a:pt x="41913" y="1678"/>
                </a:cubicBezTo>
                <a:cubicBezTo>
                  <a:pt x="41929" y="1873"/>
                  <a:pt x="41911" y="1966"/>
                  <a:pt x="41852" y="1997"/>
                </a:cubicBezTo>
                <a:cubicBezTo>
                  <a:pt x="41835" y="2006"/>
                  <a:pt x="41821" y="2010"/>
                  <a:pt x="41811" y="2010"/>
                </a:cubicBezTo>
                <a:cubicBezTo>
                  <a:pt x="41787" y="2010"/>
                  <a:pt x="41784" y="1984"/>
                  <a:pt x="41800" y="1924"/>
                </a:cubicBezTo>
                <a:cubicBezTo>
                  <a:pt x="41826" y="1824"/>
                  <a:pt x="41789" y="1753"/>
                  <a:pt x="41731" y="1753"/>
                </a:cubicBezTo>
                <a:cubicBezTo>
                  <a:pt x="41710" y="1753"/>
                  <a:pt x="41686" y="1763"/>
                  <a:pt x="41661" y="1785"/>
                </a:cubicBezTo>
                <a:cubicBezTo>
                  <a:pt x="41605" y="1836"/>
                  <a:pt x="41563" y="1861"/>
                  <a:pt x="41538" y="1861"/>
                </a:cubicBezTo>
                <a:cubicBezTo>
                  <a:pt x="41500" y="1861"/>
                  <a:pt x="41498" y="1805"/>
                  <a:pt x="41534" y="1694"/>
                </a:cubicBezTo>
                <a:cubicBezTo>
                  <a:pt x="41565" y="1592"/>
                  <a:pt x="41609" y="1513"/>
                  <a:pt x="41629" y="1513"/>
                </a:cubicBezTo>
                <a:cubicBezTo>
                  <a:pt x="41650" y="1513"/>
                  <a:pt x="41667" y="1473"/>
                  <a:pt x="41667" y="1430"/>
                </a:cubicBezTo>
                <a:cubicBezTo>
                  <a:pt x="41667" y="1400"/>
                  <a:pt x="41654" y="1382"/>
                  <a:pt x="41637" y="1382"/>
                </a:cubicBezTo>
                <a:cubicBezTo>
                  <a:pt x="41630" y="1382"/>
                  <a:pt x="41621" y="1386"/>
                  <a:pt x="41613" y="1394"/>
                </a:cubicBezTo>
                <a:cubicBezTo>
                  <a:pt x="41604" y="1403"/>
                  <a:pt x="41595" y="1407"/>
                  <a:pt x="41587" y="1407"/>
                </a:cubicBezTo>
                <a:cubicBezTo>
                  <a:pt x="41572" y="1407"/>
                  <a:pt x="41560" y="1391"/>
                  <a:pt x="41559" y="1361"/>
                </a:cubicBezTo>
                <a:cubicBezTo>
                  <a:pt x="41561" y="1318"/>
                  <a:pt x="41525" y="1282"/>
                  <a:pt x="41480" y="1282"/>
                </a:cubicBezTo>
                <a:cubicBezTo>
                  <a:pt x="41437" y="1282"/>
                  <a:pt x="41403" y="1334"/>
                  <a:pt x="41404" y="1398"/>
                </a:cubicBezTo>
                <a:cubicBezTo>
                  <a:pt x="41404" y="1464"/>
                  <a:pt x="41359" y="1515"/>
                  <a:pt x="41300" y="1515"/>
                </a:cubicBezTo>
                <a:cubicBezTo>
                  <a:pt x="41225" y="1515"/>
                  <a:pt x="41194" y="1563"/>
                  <a:pt x="41195" y="1679"/>
                </a:cubicBezTo>
                <a:cubicBezTo>
                  <a:pt x="41196" y="1750"/>
                  <a:pt x="41209" y="1798"/>
                  <a:pt x="41223" y="1798"/>
                </a:cubicBezTo>
                <a:cubicBezTo>
                  <a:pt x="41226" y="1798"/>
                  <a:pt x="41229" y="1796"/>
                  <a:pt x="41232" y="1791"/>
                </a:cubicBezTo>
                <a:cubicBezTo>
                  <a:pt x="41237" y="1784"/>
                  <a:pt x="41244" y="1781"/>
                  <a:pt x="41252" y="1781"/>
                </a:cubicBezTo>
                <a:cubicBezTo>
                  <a:pt x="41314" y="1781"/>
                  <a:pt x="41462" y="1968"/>
                  <a:pt x="41464" y="2064"/>
                </a:cubicBezTo>
                <a:cubicBezTo>
                  <a:pt x="41464" y="2077"/>
                  <a:pt x="41457" y="2083"/>
                  <a:pt x="41446" y="2083"/>
                </a:cubicBezTo>
                <a:cubicBezTo>
                  <a:pt x="41424" y="2083"/>
                  <a:pt x="41382" y="2058"/>
                  <a:pt x="41334" y="2013"/>
                </a:cubicBezTo>
                <a:cubicBezTo>
                  <a:pt x="41262" y="1946"/>
                  <a:pt x="41159" y="1892"/>
                  <a:pt x="41106" y="1892"/>
                </a:cubicBezTo>
                <a:cubicBezTo>
                  <a:pt x="41027" y="1892"/>
                  <a:pt x="41012" y="1849"/>
                  <a:pt x="41025" y="1676"/>
                </a:cubicBezTo>
                <a:cubicBezTo>
                  <a:pt x="41039" y="1494"/>
                  <a:pt x="41028" y="1464"/>
                  <a:pt x="40911" y="1464"/>
                </a:cubicBezTo>
                <a:cubicBezTo>
                  <a:pt x="40902" y="1464"/>
                  <a:pt x="40891" y="1464"/>
                  <a:pt x="40880" y="1464"/>
                </a:cubicBezTo>
                <a:cubicBezTo>
                  <a:pt x="40789" y="1466"/>
                  <a:pt x="40730" y="1489"/>
                  <a:pt x="40743" y="1519"/>
                </a:cubicBezTo>
                <a:cubicBezTo>
                  <a:pt x="40756" y="1549"/>
                  <a:pt x="40686" y="1606"/>
                  <a:pt x="40586" y="1651"/>
                </a:cubicBezTo>
                <a:cubicBezTo>
                  <a:pt x="40520" y="1679"/>
                  <a:pt x="40464" y="1695"/>
                  <a:pt x="40434" y="1695"/>
                </a:cubicBezTo>
                <a:cubicBezTo>
                  <a:pt x="40418" y="1695"/>
                  <a:pt x="40409" y="1690"/>
                  <a:pt x="40410" y="1681"/>
                </a:cubicBezTo>
                <a:cubicBezTo>
                  <a:pt x="40424" y="1514"/>
                  <a:pt x="40391" y="1370"/>
                  <a:pt x="40341" y="1370"/>
                </a:cubicBezTo>
                <a:cubicBezTo>
                  <a:pt x="40341" y="1370"/>
                  <a:pt x="40340" y="1370"/>
                  <a:pt x="40340" y="1370"/>
                </a:cubicBezTo>
                <a:cubicBezTo>
                  <a:pt x="40306" y="1370"/>
                  <a:pt x="40249" y="1428"/>
                  <a:pt x="40210" y="1500"/>
                </a:cubicBezTo>
                <a:cubicBezTo>
                  <a:pt x="40178" y="1561"/>
                  <a:pt x="40161" y="1592"/>
                  <a:pt x="40151" y="1592"/>
                </a:cubicBezTo>
                <a:cubicBezTo>
                  <a:pt x="40141" y="1592"/>
                  <a:pt x="40139" y="1560"/>
                  <a:pt x="40137" y="1494"/>
                </a:cubicBezTo>
                <a:cubicBezTo>
                  <a:pt x="40136" y="1445"/>
                  <a:pt x="40131" y="1419"/>
                  <a:pt x="40115" y="1419"/>
                </a:cubicBezTo>
                <a:cubicBezTo>
                  <a:pt x="40093" y="1419"/>
                  <a:pt x="40051" y="1470"/>
                  <a:pt x="39970" y="1581"/>
                </a:cubicBezTo>
                <a:cubicBezTo>
                  <a:pt x="39880" y="1704"/>
                  <a:pt x="39795" y="1772"/>
                  <a:pt x="39732" y="1772"/>
                </a:cubicBezTo>
                <a:cubicBezTo>
                  <a:pt x="39721" y="1772"/>
                  <a:pt x="39712" y="1771"/>
                  <a:pt x="39703" y="1767"/>
                </a:cubicBezTo>
                <a:cubicBezTo>
                  <a:pt x="39621" y="1737"/>
                  <a:pt x="39613" y="1715"/>
                  <a:pt x="39669" y="1663"/>
                </a:cubicBezTo>
                <a:cubicBezTo>
                  <a:pt x="39722" y="1612"/>
                  <a:pt x="39715" y="1598"/>
                  <a:pt x="39645" y="1598"/>
                </a:cubicBezTo>
                <a:cubicBezTo>
                  <a:pt x="39594" y="1598"/>
                  <a:pt x="39551" y="1634"/>
                  <a:pt x="39552" y="1675"/>
                </a:cubicBezTo>
                <a:cubicBezTo>
                  <a:pt x="39553" y="1690"/>
                  <a:pt x="39546" y="1697"/>
                  <a:pt x="39533" y="1697"/>
                </a:cubicBezTo>
                <a:cubicBezTo>
                  <a:pt x="39511" y="1697"/>
                  <a:pt x="39471" y="1675"/>
                  <a:pt x="39425" y="1633"/>
                </a:cubicBezTo>
                <a:cubicBezTo>
                  <a:pt x="39375" y="1585"/>
                  <a:pt x="39336" y="1562"/>
                  <a:pt x="39308" y="1562"/>
                </a:cubicBezTo>
                <a:cubicBezTo>
                  <a:pt x="39288" y="1562"/>
                  <a:pt x="39273" y="1574"/>
                  <a:pt x="39264" y="1597"/>
                </a:cubicBezTo>
                <a:cubicBezTo>
                  <a:pt x="39251" y="1628"/>
                  <a:pt x="39212" y="1646"/>
                  <a:pt x="39166" y="1646"/>
                </a:cubicBezTo>
                <a:cubicBezTo>
                  <a:pt x="39145" y="1646"/>
                  <a:pt x="39122" y="1642"/>
                  <a:pt x="39100" y="1634"/>
                </a:cubicBezTo>
                <a:cubicBezTo>
                  <a:pt x="39070" y="1624"/>
                  <a:pt x="39046" y="1618"/>
                  <a:pt x="39027" y="1618"/>
                </a:cubicBezTo>
                <a:cubicBezTo>
                  <a:pt x="38989" y="1618"/>
                  <a:pt x="38972" y="1641"/>
                  <a:pt x="38973" y="1689"/>
                </a:cubicBezTo>
                <a:cubicBezTo>
                  <a:pt x="38973" y="1728"/>
                  <a:pt x="38970" y="1747"/>
                  <a:pt x="38963" y="1747"/>
                </a:cubicBezTo>
                <a:cubicBezTo>
                  <a:pt x="38956" y="1747"/>
                  <a:pt x="38947" y="1733"/>
                  <a:pt x="38933" y="1704"/>
                </a:cubicBezTo>
                <a:cubicBezTo>
                  <a:pt x="38910" y="1657"/>
                  <a:pt x="38870" y="1633"/>
                  <a:pt x="38823" y="1633"/>
                </a:cubicBezTo>
                <a:cubicBezTo>
                  <a:pt x="38776" y="1633"/>
                  <a:pt x="38722" y="1656"/>
                  <a:pt x="38670" y="1703"/>
                </a:cubicBezTo>
                <a:cubicBezTo>
                  <a:pt x="38657" y="1715"/>
                  <a:pt x="38643" y="1721"/>
                  <a:pt x="38629" y="1721"/>
                </a:cubicBezTo>
                <a:cubicBezTo>
                  <a:pt x="38608" y="1721"/>
                  <a:pt x="38588" y="1706"/>
                  <a:pt x="38575" y="1678"/>
                </a:cubicBezTo>
                <a:cubicBezTo>
                  <a:pt x="38562" y="1650"/>
                  <a:pt x="38548" y="1636"/>
                  <a:pt x="38531" y="1636"/>
                </a:cubicBezTo>
                <a:cubicBezTo>
                  <a:pt x="38515" y="1636"/>
                  <a:pt x="38496" y="1650"/>
                  <a:pt x="38473" y="1678"/>
                </a:cubicBezTo>
                <a:cubicBezTo>
                  <a:pt x="38437" y="1721"/>
                  <a:pt x="38321" y="1766"/>
                  <a:pt x="38215" y="1776"/>
                </a:cubicBezTo>
                <a:cubicBezTo>
                  <a:pt x="38099" y="1788"/>
                  <a:pt x="38021" y="1836"/>
                  <a:pt x="38023" y="1897"/>
                </a:cubicBezTo>
                <a:cubicBezTo>
                  <a:pt x="38024" y="1938"/>
                  <a:pt x="38012" y="1960"/>
                  <a:pt x="37993" y="1960"/>
                </a:cubicBezTo>
                <a:cubicBezTo>
                  <a:pt x="37984" y="1960"/>
                  <a:pt x="37975" y="1956"/>
                  <a:pt x="37964" y="1948"/>
                </a:cubicBezTo>
                <a:cubicBezTo>
                  <a:pt x="37932" y="1919"/>
                  <a:pt x="37915" y="1821"/>
                  <a:pt x="37927" y="1727"/>
                </a:cubicBezTo>
                <a:cubicBezTo>
                  <a:pt x="37941" y="1619"/>
                  <a:pt x="37923" y="1558"/>
                  <a:pt x="37878" y="1558"/>
                </a:cubicBezTo>
                <a:cubicBezTo>
                  <a:pt x="37838" y="1558"/>
                  <a:pt x="37808" y="1585"/>
                  <a:pt x="37808" y="1619"/>
                </a:cubicBezTo>
                <a:cubicBezTo>
                  <a:pt x="37808" y="1655"/>
                  <a:pt x="37755" y="1722"/>
                  <a:pt x="37696" y="1769"/>
                </a:cubicBezTo>
                <a:cubicBezTo>
                  <a:pt x="37654" y="1801"/>
                  <a:pt x="37625" y="1818"/>
                  <a:pt x="37602" y="1818"/>
                </a:cubicBezTo>
                <a:cubicBezTo>
                  <a:pt x="37575" y="1818"/>
                  <a:pt x="37557" y="1797"/>
                  <a:pt x="37536" y="1752"/>
                </a:cubicBezTo>
                <a:cubicBezTo>
                  <a:pt x="37518" y="1711"/>
                  <a:pt x="37507" y="1691"/>
                  <a:pt x="37500" y="1691"/>
                </a:cubicBezTo>
                <a:cubicBezTo>
                  <a:pt x="37493" y="1691"/>
                  <a:pt x="37491" y="1709"/>
                  <a:pt x="37491" y="1745"/>
                </a:cubicBezTo>
                <a:cubicBezTo>
                  <a:pt x="37491" y="1801"/>
                  <a:pt x="37448" y="1843"/>
                  <a:pt x="37387" y="1843"/>
                </a:cubicBezTo>
                <a:cubicBezTo>
                  <a:pt x="37276" y="1843"/>
                  <a:pt x="37245" y="1954"/>
                  <a:pt x="37333" y="2031"/>
                </a:cubicBezTo>
                <a:cubicBezTo>
                  <a:pt x="37400" y="2089"/>
                  <a:pt x="37302" y="2249"/>
                  <a:pt x="37218" y="2249"/>
                </a:cubicBezTo>
                <a:cubicBezTo>
                  <a:pt x="37209" y="2249"/>
                  <a:pt x="37199" y="2246"/>
                  <a:pt x="37190" y="2242"/>
                </a:cubicBezTo>
                <a:cubicBezTo>
                  <a:pt x="37142" y="2216"/>
                  <a:pt x="37154" y="2127"/>
                  <a:pt x="37236" y="1909"/>
                </a:cubicBezTo>
                <a:cubicBezTo>
                  <a:pt x="37299" y="1742"/>
                  <a:pt x="37333" y="1592"/>
                  <a:pt x="37315" y="1566"/>
                </a:cubicBezTo>
                <a:cubicBezTo>
                  <a:pt x="37312" y="1562"/>
                  <a:pt x="37309" y="1560"/>
                  <a:pt x="37305" y="1560"/>
                </a:cubicBezTo>
                <a:cubicBezTo>
                  <a:pt x="37285" y="1560"/>
                  <a:pt x="37254" y="1622"/>
                  <a:pt x="37230" y="1715"/>
                </a:cubicBezTo>
                <a:cubicBezTo>
                  <a:pt x="37199" y="1831"/>
                  <a:pt x="37178" y="1878"/>
                  <a:pt x="37108" y="1878"/>
                </a:cubicBezTo>
                <a:cubicBezTo>
                  <a:pt x="37065" y="1878"/>
                  <a:pt x="37005" y="1860"/>
                  <a:pt x="36912" y="1830"/>
                </a:cubicBezTo>
                <a:cubicBezTo>
                  <a:pt x="36860" y="1810"/>
                  <a:pt x="36815" y="1775"/>
                  <a:pt x="36785" y="1728"/>
                </a:cubicBezTo>
                <a:cubicBezTo>
                  <a:pt x="36773" y="1708"/>
                  <a:pt x="36760" y="1698"/>
                  <a:pt x="36749" y="1698"/>
                </a:cubicBezTo>
                <a:cubicBezTo>
                  <a:pt x="36735" y="1698"/>
                  <a:pt x="36722" y="1714"/>
                  <a:pt x="36714" y="1746"/>
                </a:cubicBezTo>
                <a:cubicBezTo>
                  <a:pt x="36704" y="1781"/>
                  <a:pt x="36679" y="1797"/>
                  <a:pt x="36647" y="1797"/>
                </a:cubicBezTo>
                <a:cubicBezTo>
                  <a:pt x="36590" y="1797"/>
                  <a:pt x="36512" y="1745"/>
                  <a:pt x="36471" y="1661"/>
                </a:cubicBezTo>
                <a:cubicBezTo>
                  <a:pt x="36443" y="1604"/>
                  <a:pt x="36330" y="1565"/>
                  <a:pt x="36249" y="1565"/>
                </a:cubicBezTo>
                <a:cubicBezTo>
                  <a:pt x="36200" y="1565"/>
                  <a:pt x="36163" y="1579"/>
                  <a:pt x="36163" y="1612"/>
                </a:cubicBezTo>
                <a:cubicBezTo>
                  <a:pt x="36163" y="1649"/>
                  <a:pt x="36118" y="1695"/>
                  <a:pt x="36059" y="1718"/>
                </a:cubicBezTo>
                <a:cubicBezTo>
                  <a:pt x="35998" y="1740"/>
                  <a:pt x="35960" y="1800"/>
                  <a:pt x="35969" y="1855"/>
                </a:cubicBezTo>
                <a:cubicBezTo>
                  <a:pt x="35980" y="1916"/>
                  <a:pt x="35930" y="1957"/>
                  <a:pt x="35839" y="1961"/>
                </a:cubicBezTo>
                <a:cubicBezTo>
                  <a:pt x="35832" y="1961"/>
                  <a:pt x="35824" y="1962"/>
                  <a:pt x="35816" y="1962"/>
                </a:cubicBezTo>
                <a:cubicBezTo>
                  <a:pt x="35746" y="1962"/>
                  <a:pt x="35692" y="1944"/>
                  <a:pt x="35692" y="1919"/>
                </a:cubicBezTo>
                <a:cubicBezTo>
                  <a:pt x="35692" y="1891"/>
                  <a:pt x="35645" y="1852"/>
                  <a:pt x="35584" y="1830"/>
                </a:cubicBezTo>
                <a:cubicBezTo>
                  <a:pt x="35565" y="1823"/>
                  <a:pt x="35549" y="1820"/>
                  <a:pt x="35535" y="1820"/>
                </a:cubicBezTo>
                <a:cubicBezTo>
                  <a:pt x="35456" y="1820"/>
                  <a:pt x="35457" y="1917"/>
                  <a:pt x="35562" y="1974"/>
                </a:cubicBezTo>
                <a:cubicBezTo>
                  <a:pt x="35629" y="2012"/>
                  <a:pt x="35613" y="2052"/>
                  <a:pt x="35484" y="2173"/>
                </a:cubicBezTo>
                <a:cubicBezTo>
                  <a:pt x="35406" y="2245"/>
                  <a:pt x="35355" y="2279"/>
                  <a:pt x="35317" y="2279"/>
                </a:cubicBezTo>
                <a:cubicBezTo>
                  <a:pt x="35294" y="2279"/>
                  <a:pt x="35275" y="2267"/>
                  <a:pt x="35257" y="2243"/>
                </a:cubicBezTo>
                <a:cubicBezTo>
                  <a:pt x="35211" y="2180"/>
                  <a:pt x="35214" y="2160"/>
                  <a:pt x="35274" y="2157"/>
                </a:cubicBezTo>
                <a:cubicBezTo>
                  <a:pt x="35325" y="2154"/>
                  <a:pt x="35304" y="2095"/>
                  <a:pt x="35217" y="1994"/>
                </a:cubicBezTo>
                <a:cubicBezTo>
                  <a:pt x="35140" y="1904"/>
                  <a:pt x="35086" y="1815"/>
                  <a:pt x="35093" y="1789"/>
                </a:cubicBezTo>
                <a:cubicBezTo>
                  <a:pt x="35099" y="1763"/>
                  <a:pt x="35074" y="1742"/>
                  <a:pt x="35040" y="1742"/>
                </a:cubicBezTo>
                <a:cubicBezTo>
                  <a:pt x="35039" y="1742"/>
                  <a:pt x="35038" y="1742"/>
                  <a:pt x="35037" y="1742"/>
                </a:cubicBezTo>
                <a:cubicBezTo>
                  <a:pt x="35002" y="1742"/>
                  <a:pt x="34957" y="1708"/>
                  <a:pt x="34937" y="1670"/>
                </a:cubicBezTo>
                <a:cubicBezTo>
                  <a:pt x="34932" y="1662"/>
                  <a:pt x="34928" y="1658"/>
                  <a:pt x="34923" y="1658"/>
                </a:cubicBezTo>
                <a:cubicBezTo>
                  <a:pt x="34905" y="1658"/>
                  <a:pt x="34883" y="1713"/>
                  <a:pt x="34868" y="1804"/>
                </a:cubicBezTo>
                <a:cubicBezTo>
                  <a:pt x="34850" y="1921"/>
                  <a:pt x="34813" y="2012"/>
                  <a:pt x="34783" y="2012"/>
                </a:cubicBezTo>
                <a:cubicBezTo>
                  <a:pt x="34753" y="2012"/>
                  <a:pt x="34744" y="1954"/>
                  <a:pt x="34762" y="1888"/>
                </a:cubicBezTo>
                <a:cubicBezTo>
                  <a:pt x="34794" y="1762"/>
                  <a:pt x="34719" y="1587"/>
                  <a:pt x="34649" y="1587"/>
                </a:cubicBezTo>
                <a:cubicBezTo>
                  <a:pt x="34639" y="1587"/>
                  <a:pt x="34629" y="1591"/>
                  <a:pt x="34619" y="1600"/>
                </a:cubicBezTo>
                <a:cubicBezTo>
                  <a:pt x="34589" y="1627"/>
                  <a:pt x="34598" y="1691"/>
                  <a:pt x="34641" y="1763"/>
                </a:cubicBezTo>
                <a:cubicBezTo>
                  <a:pt x="34683" y="1833"/>
                  <a:pt x="34692" y="1860"/>
                  <a:pt x="34651" y="1860"/>
                </a:cubicBezTo>
                <a:cubicBezTo>
                  <a:pt x="34631" y="1860"/>
                  <a:pt x="34598" y="1854"/>
                  <a:pt x="34552" y="1842"/>
                </a:cubicBezTo>
                <a:cubicBezTo>
                  <a:pt x="34503" y="1830"/>
                  <a:pt x="34457" y="1824"/>
                  <a:pt x="34415" y="1824"/>
                </a:cubicBezTo>
                <a:cubicBezTo>
                  <a:pt x="34241" y="1824"/>
                  <a:pt x="34130" y="1926"/>
                  <a:pt x="34096" y="2124"/>
                </a:cubicBezTo>
                <a:cubicBezTo>
                  <a:pt x="34076" y="2248"/>
                  <a:pt x="34083" y="2404"/>
                  <a:pt x="34116" y="2485"/>
                </a:cubicBezTo>
                <a:cubicBezTo>
                  <a:pt x="34180" y="2650"/>
                  <a:pt x="34144" y="2998"/>
                  <a:pt x="34062" y="2998"/>
                </a:cubicBezTo>
                <a:cubicBezTo>
                  <a:pt x="34034" y="2998"/>
                  <a:pt x="34011" y="2934"/>
                  <a:pt x="34010" y="2847"/>
                </a:cubicBezTo>
                <a:cubicBezTo>
                  <a:pt x="34008" y="2747"/>
                  <a:pt x="33976" y="2697"/>
                  <a:pt x="33910" y="2697"/>
                </a:cubicBezTo>
                <a:cubicBezTo>
                  <a:pt x="33909" y="2697"/>
                  <a:pt x="33908" y="2697"/>
                  <a:pt x="33907" y="2697"/>
                </a:cubicBezTo>
                <a:cubicBezTo>
                  <a:pt x="33786" y="2697"/>
                  <a:pt x="33720" y="2577"/>
                  <a:pt x="33776" y="2451"/>
                </a:cubicBezTo>
                <a:cubicBezTo>
                  <a:pt x="33786" y="2425"/>
                  <a:pt x="33796" y="2412"/>
                  <a:pt x="33806" y="2412"/>
                </a:cubicBezTo>
                <a:cubicBezTo>
                  <a:pt x="33819" y="2412"/>
                  <a:pt x="33831" y="2436"/>
                  <a:pt x="33843" y="2486"/>
                </a:cubicBezTo>
                <a:cubicBezTo>
                  <a:pt x="33858" y="2549"/>
                  <a:pt x="33878" y="2578"/>
                  <a:pt x="33899" y="2578"/>
                </a:cubicBezTo>
                <a:cubicBezTo>
                  <a:pt x="33946" y="2578"/>
                  <a:pt x="33997" y="2425"/>
                  <a:pt x="34016" y="2182"/>
                </a:cubicBezTo>
                <a:cubicBezTo>
                  <a:pt x="34035" y="1941"/>
                  <a:pt x="34035" y="1875"/>
                  <a:pt x="33987" y="1875"/>
                </a:cubicBezTo>
                <a:cubicBezTo>
                  <a:pt x="33975" y="1875"/>
                  <a:pt x="33959" y="1879"/>
                  <a:pt x="33940" y="1886"/>
                </a:cubicBezTo>
                <a:cubicBezTo>
                  <a:pt x="33923" y="1892"/>
                  <a:pt x="33907" y="1895"/>
                  <a:pt x="33892" y="1895"/>
                </a:cubicBezTo>
                <a:cubicBezTo>
                  <a:pt x="33859" y="1895"/>
                  <a:pt x="33836" y="1880"/>
                  <a:pt x="33835" y="1855"/>
                </a:cubicBezTo>
                <a:cubicBezTo>
                  <a:pt x="33835" y="1818"/>
                  <a:pt x="33811" y="1786"/>
                  <a:pt x="33782" y="1786"/>
                </a:cubicBezTo>
                <a:cubicBezTo>
                  <a:pt x="33752" y="1786"/>
                  <a:pt x="33729" y="1837"/>
                  <a:pt x="33731" y="1901"/>
                </a:cubicBezTo>
                <a:cubicBezTo>
                  <a:pt x="33731" y="1967"/>
                  <a:pt x="33698" y="2018"/>
                  <a:pt x="33653" y="2018"/>
                </a:cubicBezTo>
                <a:cubicBezTo>
                  <a:pt x="33610" y="2019"/>
                  <a:pt x="33576" y="2058"/>
                  <a:pt x="33574" y="2113"/>
                </a:cubicBezTo>
                <a:cubicBezTo>
                  <a:pt x="33574" y="2132"/>
                  <a:pt x="33571" y="2141"/>
                  <a:pt x="33566" y="2141"/>
                </a:cubicBezTo>
                <a:cubicBezTo>
                  <a:pt x="33556" y="2141"/>
                  <a:pt x="33539" y="2111"/>
                  <a:pt x="33519" y="2055"/>
                </a:cubicBezTo>
                <a:cubicBezTo>
                  <a:pt x="33489" y="1973"/>
                  <a:pt x="33399" y="1861"/>
                  <a:pt x="33323" y="1810"/>
                </a:cubicBezTo>
                <a:cubicBezTo>
                  <a:pt x="33272" y="1776"/>
                  <a:pt x="33237" y="1758"/>
                  <a:pt x="33208" y="1758"/>
                </a:cubicBezTo>
                <a:cubicBezTo>
                  <a:pt x="33173" y="1758"/>
                  <a:pt x="33148" y="1787"/>
                  <a:pt x="33117" y="1848"/>
                </a:cubicBezTo>
                <a:cubicBezTo>
                  <a:pt x="33080" y="1921"/>
                  <a:pt x="33050" y="2013"/>
                  <a:pt x="33050" y="2058"/>
                </a:cubicBezTo>
                <a:cubicBezTo>
                  <a:pt x="33050" y="2139"/>
                  <a:pt x="32853" y="2302"/>
                  <a:pt x="32774" y="2302"/>
                </a:cubicBezTo>
                <a:cubicBezTo>
                  <a:pt x="32762" y="2302"/>
                  <a:pt x="32753" y="2299"/>
                  <a:pt x="32747" y="2291"/>
                </a:cubicBezTo>
                <a:cubicBezTo>
                  <a:pt x="32734" y="2273"/>
                  <a:pt x="32759" y="2176"/>
                  <a:pt x="32804" y="2080"/>
                </a:cubicBezTo>
                <a:cubicBezTo>
                  <a:pt x="32897" y="1886"/>
                  <a:pt x="32907" y="1792"/>
                  <a:pt x="32833" y="1792"/>
                </a:cubicBezTo>
                <a:cubicBezTo>
                  <a:pt x="32832" y="1792"/>
                  <a:pt x="32832" y="1792"/>
                  <a:pt x="32831" y="1792"/>
                </a:cubicBezTo>
                <a:cubicBezTo>
                  <a:pt x="32801" y="1792"/>
                  <a:pt x="32777" y="1854"/>
                  <a:pt x="32777" y="1925"/>
                </a:cubicBezTo>
                <a:cubicBezTo>
                  <a:pt x="32779" y="1988"/>
                  <a:pt x="32778" y="2020"/>
                  <a:pt x="32769" y="2020"/>
                </a:cubicBezTo>
                <a:cubicBezTo>
                  <a:pt x="32759" y="2020"/>
                  <a:pt x="32740" y="1988"/>
                  <a:pt x="32704" y="1922"/>
                </a:cubicBezTo>
                <a:cubicBezTo>
                  <a:pt x="32672" y="1864"/>
                  <a:pt x="32619" y="1837"/>
                  <a:pt x="32571" y="1837"/>
                </a:cubicBezTo>
                <a:cubicBezTo>
                  <a:pt x="32512" y="1837"/>
                  <a:pt x="32460" y="1878"/>
                  <a:pt x="32461" y="1954"/>
                </a:cubicBezTo>
                <a:cubicBezTo>
                  <a:pt x="32462" y="1999"/>
                  <a:pt x="32415" y="2021"/>
                  <a:pt x="32363" y="2021"/>
                </a:cubicBezTo>
                <a:cubicBezTo>
                  <a:pt x="32308" y="2021"/>
                  <a:pt x="32246" y="1996"/>
                  <a:pt x="32225" y="1948"/>
                </a:cubicBezTo>
                <a:cubicBezTo>
                  <a:pt x="32214" y="1925"/>
                  <a:pt x="32194" y="1913"/>
                  <a:pt x="32167" y="1913"/>
                </a:cubicBezTo>
                <a:cubicBezTo>
                  <a:pt x="32141" y="1913"/>
                  <a:pt x="32109" y="1924"/>
                  <a:pt x="32073" y="1945"/>
                </a:cubicBezTo>
                <a:cubicBezTo>
                  <a:pt x="32015" y="1978"/>
                  <a:pt x="31929" y="2001"/>
                  <a:pt x="31872" y="2001"/>
                </a:cubicBezTo>
                <a:cubicBezTo>
                  <a:pt x="31864" y="2001"/>
                  <a:pt x="31857" y="2001"/>
                  <a:pt x="31851" y="2000"/>
                </a:cubicBezTo>
                <a:cubicBezTo>
                  <a:pt x="31845" y="1999"/>
                  <a:pt x="31840" y="1999"/>
                  <a:pt x="31835" y="1999"/>
                </a:cubicBezTo>
                <a:cubicBezTo>
                  <a:pt x="31774" y="1999"/>
                  <a:pt x="31745" y="2051"/>
                  <a:pt x="31736" y="2179"/>
                </a:cubicBezTo>
                <a:cubicBezTo>
                  <a:pt x="31728" y="2280"/>
                  <a:pt x="31713" y="2382"/>
                  <a:pt x="31691" y="2482"/>
                </a:cubicBezTo>
                <a:cubicBezTo>
                  <a:pt x="31674" y="2548"/>
                  <a:pt x="31667" y="2622"/>
                  <a:pt x="31673" y="2659"/>
                </a:cubicBezTo>
                <a:cubicBezTo>
                  <a:pt x="31679" y="2694"/>
                  <a:pt x="31655" y="2774"/>
                  <a:pt x="31622" y="2833"/>
                </a:cubicBezTo>
                <a:cubicBezTo>
                  <a:pt x="31577" y="2913"/>
                  <a:pt x="31577" y="2941"/>
                  <a:pt x="31621" y="2941"/>
                </a:cubicBezTo>
                <a:cubicBezTo>
                  <a:pt x="31655" y="2941"/>
                  <a:pt x="31683" y="3024"/>
                  <a:pt x="31683" y="3125"/>
                </a:cubicBezTo>
                <a:cubicBezTo>
                  <a:pt x="31685" y="3227"/>
                  <a:pt x="31707" y="3328"/>
                  <a:pt x="31733" y="3349"/>
                </a:cubicBezTo>
                <a:cubicBezTo>
                  <a:pt x="31864" y="3464"/>
                  <a:pt x="31825" y="3923"/>
                  <a:pt x="31685" y="3923"/>
                </a:cubicBezTo>
                <a:cubicBezTo>
                  <a:pt x="31610" y="3923"/>
                  <a:pt x="31637" y="3785"/>
                  <a:pt x="31718" y="3758"/>
                </a:cubicBezTo>
                <a:cubicBezTo>
                  <a:pt x="31851" y="3714"/>
                  <a:pt x="31665" y="3243"/>
                  <a:pt x="31515" y="3241"/>
                </a:cubicBezTo>
                <a:cubicBezTo>
                  <a:pt x="31403" y="3240"/>
                  <a:pt x="31400" y="3231"/>
                  <a:pt x="31480" y="3141"/>
                </a:cubicBezTo>
                <a:cubicBezTo>
                  <a:pt x="31540" y="3074"/>
                  <a:pt x="31552" y="3009"/>
                  <a:pt x="31519" y="2936"/>
                </a:cubicBezTo>
                <a:cubicBezTo>
                  <a:pt x="31503" y="2899"/>
                  <a:pt x="31482" y="2883"/>
                  <a:pt x="31459" y="2883"/>
                </a:cubicBezTo>
                <a:cubicBezTo>
                  <a:pt x="31369" y="2883"/>
                  <a:pt x="31252" y="3127"/>
                  <a:pt x="31276" y="3334"/>
                </a:cubicBezTo>
                <a:cubicBezTo>
                  <a:pt x="31291" y="3456"/>
                  <a:pt x="31274" y="3558"/>
                  <a:pt x="31236" y="3580"/>
                </a:cubicBezTo>
                <a:cubicBezTo>
                  <a:pt x="31231" y="3583"/>
                  <a:pt x="31227" y="3584"/>
                  <a:pt x="31222" y="3584"/>
                </a:cubicBezTo>
                <a:cubicBezTo>
                  <a:pt x="31187" y="3584"/>
                  <a:pt x="31161" y="3504"/>
                  <a:pt x="31148" y="3356"/>
                </a:cubicBezTo>
                <a:cubicBezTo>
                  <a:pt x="31131" y="3176"/>
                  <a:pt x="31145" y="3095"/>
                  <a:pt x="31192" y="3095"/>
                </a:cubicBezTo>
                <a:cubicBezTo>
                  <a:pt x="31231" y="3095"/>
                  <a:pt x="31260" y="3030"/>
                  <a:pt x="31258" y="2943"/>
                </a:cubicBezTo>
                <a:cubicBezTo>
                  <a:pt x="31257" y="2867"/>
                  <a:pt x="31274" y="2824"/>
                  <a:pt x="31306" y="2824"/>
                </a:cubicBezTo>
                <a:cubicBezTo>
                  <a:pt x="31313" y="2824"/>
                  <a:pt x="31321" y="2826"/>
                  <a:pt x="31330" y="2831"/>
                </a:cubicBezTo>
                <a:cubicBezTo>
                  <a:pt x="31340" y="2836"/>
                  <a:pt x="31348" y="2839"/>
                  <a:pt x="31356" y="2839"/>
                </a:cubicBezTo>
                <a:cubicBezTo>
                  <a:pt x="31387" y="2839"/>
                  <a:pt x="31391" y="2787"/>
                  <a:pt x="31373" y="2664"/>
                </a:cubicBezTo>
                <a:cubicBezTo>
                  <a:pt x="31358" y="2566"/>
                  <a:pt x="31362" y="2500"/>
                  <a:pt x="31381" y="2500"/>
                </a:cubicBezTo>
                <a:cubicBezTo>
                  <a:pt x="31385" y="2500"/>
                  <a:pt x="31388" y="2502"/>
                  <a:pt x="31392" y="2506"/>
                </a:cubicBezTo>
                <a:cubicBezTo>
                  <a:pt x="31398" y="2510"/>
                  <a:pt x="31403" y="2513"/>
                  <a:pt x="31408" y="2513"/>
                </a:cubicBezTo>
                <a:cubicBezTo>
                  <a:pt x="31430" y="2513"/>
                  <a:pt x="31447" y="2469"/>
                  <a:pt x="31449" y="2403"/>
                </a:cubicBezTo>
                <a:cubicBezTo>
                  <a:pt x="31451" y="2324"/>
                  <a:pt x="31430" y="2255"/>
                  <a:pt x="31401" y="2255"/>
                </a:cubicBezTo>
                <a:cubicBezTo>
                  <a:pt x="31373" y="2255"/>
                  <a:pt x="31361" y="2225"/>
                  <a:pt x="31377" y="2183"/>
                </a:cubicBezTo>
                <a:cubicBezTo>
                  <a:pt x="31394" y="2142"/>
                  <a:pt x="31383" y="2095"/>
                  <a:pt x="31351" y="2064"/>
                </a:cubicBezTo>
                <a:cubicBezTo>
                  <a:pt x="31342" y="2057"/>
                  <a:pt x="31334" y="2053"/>
                  <a:pt x="31327" y="2053"/>
                </a:cubicBezTo>
                <a:cubicBezTo>
                  <a:pt x="31308" y="2053"/>
                  <a:pt x="31296" y="2077"/>
                  <a:pt x="31297" y="2119"/>
                </a:cubicBezTo>
                <a:cubicBezTo>
                  <a:pt x="31298" y="2193"/>
                  <a:pt x="31183" y="2239"/>
                  <a:pt x="31073" y="2239"/>
                </a:cubicBezTo>
                <a:cubicBezTo>
                  <a:pt x="31003" y="2239"/>
                  <a:pt x="30934" y="2221"/>
                  <a:pt x="30898" y="2179"/>
                </a:cubicBezTo>
                <a:cubicBezTo>
                  <a:pt x="30869" y="2144"/>
                  <a:pt x="30824" y="2128"/>
                  <a:pt x="30774" y="2128"/>
                </a:cubicBezTo>
                <a:cubicBezTo>
                  <a:pt x="30706" y="2128"/>
                  <a:pt x="30629" y="2158"/>
                  <a:pt x="30567" y="2215"/>
                </a:cubicBezTo>
                <a:cubicBezTo>
                  <a:pt x="30544" y="2235"/>
                  <a:pt x="30528" y="2246"/>
                  <a:pt x="30520" y="2246"/>
                </a:cubicBezTo>
                <a:cubicBezTo>
                  <a:pt x="30511" y="2246"/>
                  <a:pt x="30513" y="2232"/>
                  <a:pt x="30524" y="2203"/>
                </a:cubicBezTo>
                <a:cubicBezTo>
                  <a:pt x="30536" y="2172"/>
                  <a:pt x="30526" y="2156"/>
                  <a:pt x="30492" y="2156"/>
                </a:cubicBezTo>
                <a:cubicBezTo>
                  <a:pt x="30467" y="2156"/>
                  <a:pt x="30430" y="2164"/>
                  <a:pt x="30379" y="2180"/>
                </a:cubicBezTo>
                <a:cubicBezTo>
                  <a:pt x="30143" y="2258"/>
                  <a:pt x="30082" y="2318"/>
                  <a:pt x="30079" y="2473"/>
                </a:cubicBezTo>
                <a:cubicBezTo>
                  <a:pt x="30079" y="2496"/>
                  <a:pt x="30077" y="2506"/>
                  <a:pt x="30072" y="2506"/>
                </a:cubicBezTo>
                <a:cubicBezTo>
                  <a:pt x="30063" y="2506"/>
                  <a:pt x="30045" y="2453"/>
                  <a:pt x="30024" y="2358"/>
                </a:cubicBezTo>
                <a:cubicBezTo>
                  <a:pt x="29990" y="2201"/>
                  <a:pt x="29940" y="2110"/>
                  <a:pt x="29906" y="2110"/>
                </a:cubicBezTo>
                <a:cubicBezTo>
                  <a:pt x="29884" y="2110"/>
                  <a:pt x="29869" y="2149"/>
                  <a:pt x="29870" y="2236"/>
                </a:cubicBezTo>
                <a:cubicBezTo>
                  <a:pt x="29871" y="2291"/>
                  <a:pt x="29867" y="2318"/>
                  <a:pt x="29852" y="2318"/>
                </a:cubicBezTo>
                <a:cubicBezTo>
                  <a:pt x="29840" y="2318"/>
                  <a:pt x="29820" y="2300"/>
                  <a:pt x="29790" y="2265"/>
                </a:cubicBezTo>
                <a:cubicBezTo>
                  <a:pt x="29761" y="2232"/>
                  <a:pt x="29738" y="2214"/>
                  <a:pt x="29714" y="2214"/>
                </a:cubicBezTo>
                <a:cubicBezTo>
                  <a:pt x="29683" y="2214"/>
                  <a:pt x="29651" y="2244"/>
                  <a:pt x="29603" y="2306"/>
                </a:cubicBezTo>
                <a:cubicBezTo>
                  <a:pt x="29560" y="2361"/>
                  <a:pt x="29532" y="2388"/>
                  <a:pt x="29516" y="2388"/>
                </a:cubicBezTo>
                <a:cubicBezTo>
                  <a:pt x="29504" y="2388"/>
                  <a:pt x="29498" y="2373"/>
                  <a:pt x="29497" y="2343"/>
                </a:cubicBezTo>
                <a:cubicBezTo>
                  <a:pt x="29497" y="2305"/>
                  <a:pt x="29489" y="2281"/>
                  <a:pt x="29478" y="2281"/>
                </a:cubicBezTo>
                <a:cubicBezTo>
                  <a:pt x="29475" y="2281"/>
                  <a:pt x="29471" y="2284"/>
                  <a:pt x="29467" y="2289"/>
                </a:cubicBezTo>
                <a:cubicBezTo>
                  <a:pt x="29426" y="2349"/>
                  <a:pt x="29517" y="2568"/>
                  <a:pt x="29578" y="2568"/>
                </a:cubicBezTo>
                <a:cubicBezTo>
                  <a:pt x="29581" y="2568"/>
                  <a:pt x="29584" y="2568"/>
                  <a:pt x="29587" y="2567"/>
                </a:cubicBezTo>
                <a:cubicBezTo>
                  <a:pt x="29592" y="2565"/>
                  <a:pt x="29598" y="2564"/>
                  <a:pt x="29603" y="2564"/>
                </a:cubicBezTo>
                <a:cubicBezTo>
                  <a:pt x="29684" y="2564"/>
                  <a:pt x="29742" y="2796"/>
                  <a:pt x="29676" y="2895"/>
                </a:cubicBezTo>
                <a:cubicBezTo>
                  <a:pt x="29651" y="2932"/>
                  <a:pt x="29634" y="2951"/>
                  <a:pt x="29618" y="2951"/>
                </a:cubicBezTo>
                <a:cubicBezTo>
                  <a:pt x="29600" y="2951"/>
                  <a:pt x="29585" y="2927"/>
                  <a:pt x="29563" y="2877"/>
                </a:cubicBezTo>
                <a:cubicBezTo>
                  <a:pt x="29543" y="2833"/>
                  <a:pt x="29519" y="2809"/>
                  <a:pt x="29497" y="2809"/>
                </a:cubicBezTo>
                <a:cubicBezTo>
                  <a:pt x="29488" y="2809"/>
                  <a:pt x="29479" y="2813"/>
                  <a:pt x="29472" y="2824"/>
                </a:cubicBezTo>
                <a:cubicBezTo>
                  <a:pt x="29449" y="2859"/>
                  <a:pt x="29455" y="2907"/>
                  <a:pt x="29485" y="2936"/>
                </a:cubicBezTo>
                <a:cubicBezTo>
                  <a:pt x="29567" y="3012"/>
                  <a:pt x="29620" y="3243"/>
                  <a:pt x="29566" y="3291"/>
                </a:cubicBezTo>
                <a:cubicBezTo>
                  <a:pt x="29562" y="3294"/>
                  <a:pt x="29557" y="3296"/>
                  <a:pt x="29553" y="3296"/>
                </a:cubicBezTo>
                <a:cubicBezTo>
                  <a:pt x="29529" y="3296"/>
                  <a:pt x="29503" y="3251"/>
                  <a:pt x="29487" y="3179"/>
                </a:cubicBezTo>
                <a:cubicBezTo>
                  <a:pt x="29466" y="3092"/>
                  <a:pt x="29409" y="3028"/>
                  <a:pt x="29352" y="3028"/>
                </a:cubicBezTo>
                <a:cubicBezTo>
                  <a:pt x="29293" y="3024"/>
                  <a:pt x="29241" y="2982"/>
                  <a:pt x="29226" y="2924"/>
                </a:cubicBezTo>
                <a:cubicBezTo>
                  <a:pt x="29209" y="2865"/>
                  <a:pt x="29226" y="2829"/>
                  <a:pt x="29269" y="2829"/>
                </a:cubicBezTo>
                <a:cubicBezTo>
                  <a:pt x="29272" y="2829"/>
                  <a:pt x="29276" y="2829"/>
                  <a:pt x="29279" y="2830"/>
                </a:cubicBezTo>
                <a:cubicBezTo>
                  <a:pt x="29282" y="2830"/>
                  <a:pt x="29284" y="2830"/>
                  <a:pt x="29287" y="2830"/>
                </a:cubicBezTo>
                <a:cubicBezTo>
                  <a:pt x="29339" y="2830"/>
                  <a:pt x="29369" y="2754"/>
                  <a:pt x="29381" y="2601"/>
                </a:cubicBezTo>
                <a:cubicBezTo>
                  <a:pt x="29396" y="2385"/>
                  <a:pt x="29382" y="2359"/>
                  <a:pt x="29232" y="2328"/>
                </a:cubicBezTo>
                <a:cubicBezTo>
                  <a:pt x="29209" y="2323"/>
                  <a:pt x="29185" y="2321"/>
                  <a:pt x="29161" y="2321"/>
                </a:cubicBezTo>
                <a:cubicBezTo>
                  <a:pt x="28989" y="2321"/>
                  <a:pt x="28806" y="2434"/>
                  <a:pt x="28835" y="2540"/>
                </a:cubicBezTo>
                <a:cubicBezTo>
                  <a:pt x="28847" y="2583"/>
                  <a:pt x="28811" y="2624"/>
                  <a:pt x="28756" y="2630"/>
                </a:cubicBezTo>
                <a:cubicBezTo>
                  <a:pt x="28748" y="2631"/>
                  <a:pt x="28741" y="2631"/>
                  <a:pt x="28733" y="2631"/>
                </a:cubicBezTo>
                <a:cubicBezTo>
                  <a:pt x="28689" y="2631"/>
                  <a:pt x="28655" y="2612"/>
                  <a:pt x="28654" y="2583"/>
                </a:cubicBezTo>
                <a:cubicBezTo>
                  <a:pt x="28653" y="2543"/>
                  <a:pt x="28632" y="2525"/>
                  <a:pt x="28600" y="2525"/>
                </a:cubicBezTo>
                <a:cubicBezTo>
                  <a:pt x="28547" y="2525"/>
                  <a:pt x="28466" y="2578"/>
                  <a:pt x="28414" y="2665"/>
                </a:cubicBezTo>
                <a:cubicBezTo>
                  <a:pt x="28360" y="2752"/>
                  <a:pt x="28344" y="2852"/>
                  <a:pt x="28366" y="2936"/>
                </a:cubicBezTo>
                <a:cubicBezTo>
                  <a:pt x="28384" y="2998"/>
                  <a:pt x="28394" y="3029"/>
                  <a:pt x="28408" y="3029"/>
                </a:cubicBezTo>
                <a:cubicBezTo>
                  <a:pt x="28423" y="3029"/>
                  <a:pt x="28442" y="2995"/>
                  <a:pt x="28478" y="2925"/>
                </a:cubicBezTo>
                <a:cubicBezTo>
                  <a:pt x="28513" y="2856"/>
                  <a:pt x="28536" y="2824"/>
                  <a:pt x="28547" y="2824"/>
                </a:cubicBezTo>
                <a:cubicBezTo>
                  <a:pt x="28565" y="2824"/>
                  <a:pt x="28542" y="2930"/>
                  <a:pt x="28478" y="3113"/>
                </a:cubicBezTo>
                <a:cubicBezTo>
                  <a:pt x="28411" y="3309"/>
                  <a:pt x="28412" y="3332"/>
                  <a:pt x="28496" y="3362"/>
                </a:cubicBezTo>
                <a:cubicBezTo>
                  <a:pt x="28548" y="3379"/>
                  <a:pt x="28494" y="3398"/>
                  <a:pt x="28378" y="3403"/>
                </a:cubicBezTo>
                <a:cubicBezTo>
                  <a:pt x="28365" y="3403"/>
                  <a:pt x="28353" y="3403"/>
                  <a:pt x="28342" y="3403"/>
                </a:cubicBezTo>
                <a:cubicBezTo>
                  <a:pt x="28233" y="3403"/>
                  <a:pt x="28196" y="3384"/>
                  <a:pt x="28236" y="3346"/>
                </a:cubicBezTo>
                <a:cubicBezTo>
                  <a:pt x="28291" y="3294"/>
                  <a:pt x="28293" y="3267"/>
                  <a:pt x="28242" y="3222"/>
                </a:cubicBezTo>
                <a:cubicBezTo>
                  <a:pt x="28196" y="3182"/>
                  <a:pt x="28194" y="3150"/>
                  <a:pt x="28238" y="3115"/>
                </a:cubicBezTo>
                <a:cubicBezTo>
                  <a:pt x="28272" y="3085"/>
                  <a:pt x="28282" y="3009"/>
                  <a:pt x="28262" y="2937"/>
                </a:cubicBezTo>
                <a:cubicBezTo>
                  <a:pt x="28245" y="2879"/>
                  <a:pt x="28218" y="2844"/>
                  <a:pt x="28195" y="2844"/>
                </a:cubicBezTo>
                <a:cubicBezTo>
                  <a:pt x="28190" y="2844"/>
                  <a:pt x="28184" y="2846"/>
                  <a:pt x="28179" y="2850"/>
                </a:cubicBezTo>
                <a:cubicBezTo>
                  <a:pt x="28174" y="2855"/>
                  <a:pt x="28169" y="2857"/>
                  <a:pt x="28165" y="2857"/>
                </a:cubicBezTo>
                <a:cubicBezTo>
                  <a:pt x="28151" y="2857"/>
                  <a:pt x="28150" y="2826"/>
                  <a:pt x="28163" y="2774"/>
                </a:cubicBezTo>
                <a:cubicBezTo>
                  <a:pt x="28195" y="2653"/>
                  <a:pt x="28108" y="2458"/>
                  <a:pt x="28039" y="2458"/>
                </a:cubicBezTo>
                <a:cubicBezTo>
                  <a:pt x="28029" y="2458"/>
                  <a:pt x="28021" y="2461"/>
                  <a:pt x="28012" y="2468"/>
                </a:cubicBezTo>
                <a:cubicBezTo>
                  <a:pt x="28005" y="2475"/>
                  <a:pt x="27994" y="2478"/>
                  <a:pt x="27980" y="2478"/>
                </a:cubicBezTo>
                <a:cubicBezTo>
                  <a:pt x="27949" y="2478"/>
                  <a:pt x="27906" y="2462"/>
                  <a:pt x="27871" y="2436"/>
                </a:cubicBezTo>
                <a:cubicBezTo>
                  <a:pt x="27836" y="2410"/>
                  <a:pt x="27805" y="2397"/>
                  <a:pt x="27779" y="2397"/>
                </a:cubicBezTo>
                <a:cubicBezTo>
                  <a:pt x="27713" y="2397"/>
                  <a:pt x="27674" y="2474"/>
                  <a:pt x="27677" y="2612"/>
                </a:cubicBezTo>
                <a:cubicBezTo>
                  <a:pt x="27678" y="2726"/>
                  <a:pt x="27730" y="2796"/>
                  <a:pt x="27784" y="2796"/>
                </a:cubicBezTo>
                <a:cubicBezTo>
                  <a:pt x="27816" y="2796"/>
                  <a:pt x="27848" y="2772"/>
                  <a:pt x="27871" y="2719"/>
                </a:cubicBezTo>
                <a:cubicBezTo>
                  <a:pt x="27887" y="2681"/>
                  <a:pt x="27898" y="2663"/>
                  <a:pt x="27905" y="2663"/>
                </a:cubicBezTo>
                <a:cubicBezTo>
                  <a:pt x="27911" y="2663"/>
                  <a:pt x="27915" y="2679"/>
                  <a:pt x="27915" y="2712"/>
                </a:cubicBezTo>
                <a:cubicBezTo>
                  <a:pt x="27918" y="2840"/>
                  <a:pt x="27766" y="3058"/>
                  <a:pt x="27684" y="3058"/>
                </a:cubicBezTo>
                <a:cubicBezTo>
                  <a:pt x="27678" y="3058"/>
                  <a:pt x="27673" y="3057"/>
                  <a:pt x="27668" y="3055"/>
                </a:cubicBezTo>
                <a:cubicBezTo>
                  <a:pt x="27632" y="3038"/>
                  <a:pt x="27600" y="2962"/>
                  <a:pt x="27600" y="2891"/>
                </a:cubicBezTo>
                <a:cubicBezTo>
                  <a:pt x="27599" y="2818"/>
                  <a:pt x="27562" y="2713"/>
                  <a:pt x="27518" y="2662"/>
                </a:cubicBezTo>
                <a:cubicBezTo>
                  <a:pt x="27472" y="2609"/>
                  <a:pt x="27451" y="2533"/>
                  <a:pt x="27468" y="2483"/>
                </a:cubicBezTo>
                <a:cubicBezTo>
                  <a:pt x="27474" y="2466"/>
                  <a:pt x="27475" y="2458"/>
                  <a:pt x="27472" y="2458"/>
                </a:cubicBezTo>
                <a:cubicBezTo>
                  <a:pt x="27467" y="2458"/>
                  <a:pt x="27447" y="2488"/>
                  <a:pt x="27418" y="2540"/>
                </a:cubicBezTo>
                <a:cubicBezTo>
                  <a:pt x="27381" y="2609"/>
                  <a:pt x="27356" y="2641"/>
                  <a:pt x="27328" y="2641"/>
                </a:cubicBezTo>
                <a:cubicBezTo>
                  <a:pt x="27309" y="2641"/>
                  <a:pt x="27289" y="2625"/>
                  <a:pt x="27263" y="2595"/>
                </a:cubicBezTo>
                <a:cubicBezTo>
                  <a:pt x="27238" y="2567"/>
                  <a:pt x="27214" y="2554"/>
                  <a:pt x="27194" y="2554"/>
                </a:cubicBezTo>
                <a:cubicBezTo>
                  <a:pt x="27139" y="2554"/>
                  <a:pt x="27112" y="2648"/>
                  <a:pt x="27160" y="2759"/>
                </a:cubicBezTo>
                <a:cubicBezTo>
                  <a:pt x="27172" y="2786"/>
                  <a:pt x="27174" y="2800"/>
                  <a:pt x="27166" y="2800"/>
                </a:cubicBezTo>
                <a:cubicBezTo>
                  <a:pt x="27158" y="2800"/>
                  <a:pt x="27136" y="2781"/>
                  <a:pt x="27104" y="2745"/>
                </a:cubicBezTo>
                <a:cubicBezTo>
                  <a:pt x="27060" y="2697"/>
                  <a:pt x="27035" y="2673"/>
                  <a:pt x="27015" y="2673"/>
                </a:cubicBezTo>
                <a:cubicBezTo>
                  <a:pt x="26994" y="2673"/>
                  <a:pt x="26978" y="2697"/>
                  <a:pt x="26954" y="2746"/>
                </a:cubicBezTo>
                <a:cubicBezTo>
                  <a:pt x="26935" y="2787"/>
                  <a:pt x="26924" y="2808"/>
                  <a:pt x="26919" y="2808"/>
                </a:cubicBezTo>
                <a:cubicBezTo>
                  <a:pt x="26914" y="2808"/>
                  <a:pt x="26919" y="2779"/>
                  <a:pt x="26932" y="2721"/>
                </a:cubicBezTo>
                <a:cubicBezTo>
                  <a:pt x="26950" y="2635"/>
                  <a:pt x="26932" y="2588"/>
                  <a:pt x="26885" y="2588"/>
                </a:cubicBezTo>
                <a:cubicBezTo>
                  <a:pt x="26884" y="2588"/>
                  <a:pt x="26883" y="2588"/>
                  <a:pt x="26883" y="2588"/>
                </a:cubicBezTo>
                <a:cubicBezTo>
                  <a:pt x="26881" y="2588"/>
                  <a:pt x="26879" y="2588"/>
                  <a:pt x="26878" y="2588"/>
                </a:cubicBezTo>
                <a:cubicBezTo>
                  <a:pt x="26837" y="2588"/>
                  <a:pt x="26802" y="2553"/>
                  <a:pt x="26804" y="2512"/>
                </a:cubicBezTo>
                <a:cubicBezTo>
                  <a:pt x="26804" y="2493"/>
                  <a:pt x="26795" y="2484"/>
                  <a:pt x="26780" y="2484"/>
                </a:cubicBezTo>
                <a:cubicBezTo>
                  <a:pt x="26761" y="2484"/>
                  <a:pt x="26732" y="2500"/>
                  <a:pt x="26698" y="2531"/>
                </a:cubicBezTo>
                <a:cubicBezTo>
                  <a:pt x="26638" y="2585"/>
                  <a:pt x="26593" y="2680"/>
                  <a:pt x="26595" y="2755"/>
                </a:cubicBezTo>
                <a:cubicBezTo>
                  <a:pt x="26596" y="2869"/>
                  <a:pt x="26559" y="2935"/>
                  <a:pt x="26521" y="2935"/>
                </a:cubicBezTo>
                <a:cubicBezTo>
                  <a:pt x="26494" y="2935"/>
                  <a:pt x="26467" y="2902"/>
                  <a:pt x="26453" y="2828"/>
                </a:cubicBezTo>
                <a:cubicBezTo>
                  <a:pt x="26433" y="2727"/>
                  <a:pt x="26390" y="2665"/>
                  <a:pt x="26360" y="2665"/>
                </a:cubicBezTo>
                <a:cubicBezTo>
                  <a:pt x="26340" y="2665"/>
                  <a:pt x="26326" y="2691"/>
                  <a:pt x="26328" y="2749"/>
                </a:cubicBezTo>
                <a:cubicBezTo>
                  <a:pt x="26328" y="2778"/>
                  <a:pt x="26317" y="2794"/>
                  <a:pt x="26301" y="2794"/>
                </a:cubicBezTo>
                <a:cubicBezTo>
                  <a:pt x="26294" y="2794"/>
                  <a:pt x="26285" y="2790"/>
                  <a:pt x="26275" y="2782"/>
                </a:cubicBezTo>
                <a:cubicBezTo>
                  <a:pt x="26243" y="2750"/>
                  <a:pt x="26234" y="2703"/>
                  <a:pt x="26250" y="2662"/>
                </a:cubicBezTo>
                <a:cubicBezTo>
                  <a:pt x="26266" y="2622"/>
                  <a:pt x="26202" y="2591"/>
                  <a:pt x="26101" y="2591"/>
                </a:cubicBezTo>
                <a:cubicBezTo>
                  <a:pt x="25941" y="2592"/>
                  <a:pt x="25917" y="2621"/>
                  <a:pt x="25877" y="2867"/>
                </a:cubicBezTo>
                <a:cubicBezTo>
                  <a:pt x="25838" y="3110"/>
                  <a:pt x="25747" y="3269"/>
                  <a:pt x="25669" y="3269"/>
                </a:cubicBezTo>
                <a:cubicBezTo>
                  <a:pt x="25640" y="3269"/>
                  <a:pt x="25613" y="3248"/>
                  <a:pt x="25590" y="3201"/>
                </a:cubicBezTo>
                <a:cubicBezTo>
                  <a:pt x="25577" y="3172"/>
                  <a:pt x="25567" y="3158"/>
                  <a:pt x="25562" y="3158"/>
                </a:cubicBezTo>
                <a:cubicBezTo>
                  <a:pt x="25552" y="3158"/>
                  <a:pt x="25557" y="3209"/>
                  <a:pt x="25575" y="3318"/>
                </a:cubicBezTo>
                <a:cubicBezTo>
                  <a:pt x="25612" y="3530"/>
                  <a:pt x="25633" y="3616"/>
                  <a:pt x="25667" y="3616"/>
                </a:cubicBezTo>
                <a:cubicBezTo>
                  <a:pt x="25686" y="3616"/>
                  <a:pt x="25709" y="3589"/>
                  <a:pt x="25741" y="3541"/>
                </a:cubicBezTo>
                <a:cubicBezTo>
                  <a:pt x="25774" y="3492"/>
                  <a:pt x="25812" y="3461"/>
                  <a:pt x="25837" y="3461"/>
                </a:cubicBezTo>
                <a:cubicBezTo>
                  <a:pt x="25845" y="3461"/>
                  <a:pt x="25852" y="3464"/>
                  <a:pt x="25856" y="3471"/>
                </a:cubicBezTo>
                <a:cubicBezTo>
                  <a:pt x="25872" y="3504"/>
                  <a:pt x="25857" y="3544"/>
                  <a:pt x="25825" y="3558"/>
                </a:cubicBezTo>
                <a:cubicBezTo>
                  <a:pt x="25789" y="3576"/>
                  <a:pt x="25775" y="3629"/>
                  <a:pt x="25796" y="3674"/>
                </a:cubicBezTo>
                <a:cubicBezTo>
                  <a:pt x="25811" y="3707"/>
                  <a:pt x="25801" y="3724"/>
                  <a:pt x="25770" y="3724"/>
                </a:cubicBezTo>
                <a:cubicBezTo>
                  <a:pt x="25749" y="3724"/>
                  <a:pt x="25718" y="3716"/>
                  <a:pt x="25677" y="3701"/>
                </a:cubicBezTo>
                <a:cubicBezTo>
                  <a:pt x="25592" y="3668"/>
                  <a:pt x="25520" y="3637"/>
                  <a:pt x="25516" y="3629"/>
                </a:cubicBezTo>
                <a:cubicBezTo>
                  <a:pt x="25468" y="3520"/>
                  <a:pt x="25398" y="3130"/>
                  <a:pt x="25420" y="3095"/>
                </a:cubicBezTo>
                <a:cubicBezTo>
                  <a:pt x="25437" y="3071"/>
                  <a:pt x="25499" y="3047"/>
                  <a:pt x="25561" y="3043"/>
                </a:cubicBezTo>
                <a:cubicBezTo>
                  <a:pt x="25620" y="3038"/>
                  <a:pt x="25641" y="3019"/>
                  <a:pt x="25605" y="3000"/>
                </a:cubicBezTo>
                <a:cubicBezTo>
                  <a:pt x="25568" y="2979"/>
                  <a:pt x="25552" y="2936"/>
                  <a:pt x="25565" y="2895"/>
                </a:cubicBezTo>
                <a:cubicBezTo>
                  <a:pt x="25576" y="2869"/>
                  <a:pt x="25598" y="2856"/>
                  <a:pt x="25624" y="2856"/>
                </a:cubicBezTo>
                <a:cubicBezTo>
                  <a:pt x="25639" y="2856"/>
                  <a:pt x="25655" y="2860"/>
                  <a:pt x="25671" y="2868"/>
                </a:cubicBezTo>
                <a:cubicBezTo>
                  <a:pt x="25685" y="2876"/>
                  <a:pt x="25698" y="2880"/>
                  <a:pt x="25709" y="2880"/>
                </a:cubicBezTo>
                <a:cubicBezTo>
                  <a:pt x="25734" y="2880"/>
                  <a:pt x="25750" y="2860"/>
                  <a:pt x="25749" y="2825"/>
                </a:cubicBezTo>
                <a:cubicBezTo>
                  <a:pt x="25748" y="2740"/>
                  <a:pt x="25693" y="2694"/>
                  <a:pt x="25632" y="2694"/>
                </a:cubicBezTo>
                <a:cubicBezTo>
                  <a:pt x="25584" y="2694"/>
                  <a:pt x="25533" y="2722"/>
                  <a:pt x="25502" y="2783"/>
                </a:cubicBezTo>
                <a:cubicBezTo>
                  <a:pt x="25474" y="2842"/>
                  <a:pt x="25435" y="2877"/>
                  <a:pt x="25406" y="2877"/>
                </a:cubicBezTo>
                <a:cubicBezTo>
                  <a:pt x="25398" y="2877"/>
                  <a:pt x="25392" y="2875"/>
                  <a:pt x="25386" y="2870"/>
                </a:cubicBezTo>
                <a:cubicBezTo>
                  <a:pt x="25379" y="2863"/>
                  <a:pt x="25370" y="2860"/>
                  <a:pt x="25362" y="2860"/>
                </a:cubicBezTo>
                <a:cubicBezTo>
                  <a:pt x="25304" y="2860"/>
                  <a:pt x="25225" y="2987"/>
                  <a:pt x="25240" y="3082"/>
                </a:cubicBezTo>
                <a:cubicBezTo>
                  <a:pt x="25244" y="3118"/>
                  <a:pt x="25196" y="3176"/>
                  <a:pt x="25131" y="3212"/>
                </a:cubicBezTo>
                <a:cubicBezTo>
                  <a:pt x="25091" y="3234"/>
                  <a:pt x="25065" y="3247"/>
                  <a:pt x="25051" y="3247"/>
                </a:cubicBezTo>
                <a:cubicBezTo>
                  <a:pt x="25028" y="3247"/>
                  <a:pt x="25036" y="3213"/>
                  <a:pt x="25065" y="3133"/>
                </a:cubicBezTo>
                <a:cubicBezTo>
                  <a:pt x="25138" y="2930"/>
                  <a:pt x="25135" y="2919"/>
                  <a:pt x="24967" y="2800"/>
                </a:cubicBezTo>
                <a:cubicBezTo>
                  <a:pt x="24901" y="2753"/>
                  <a:pt x="24841" y="2730"/>
                  <a:pt x="24794" y="2730"/>
                </a:cubicBezTo>
                <a:cubicBezTo>
                  <a:pt x="24729" y="2730"/>
                  <a:pt x="24689" y="2775"/>
                  <a:pt x="24691" y="2861"/>
                </a:cubicBezTo>
                <a:cubicBezTo>
                  <a:pt x="24692" y="2949"/>
                  <a:pt x="24592" y="2984"/>
                  <a:pt x="24319" y="2984"/>
                </a:cubicBezTo>
                <a:cubicBezTo>
                  <a:pt x="24297" y="2984"/>
                  <a:pt x="24273" y="2984"/>
                  <a:pt x="24249" y="2983"/>
                </a:cubicBezTo>
                <a:cubicBezTo>
                  <a:pt x="24231" y="2983"/>
                  <a:pt x="24215" y="2983"/>
                  <a:pt x="24201" y="2983"/>
                </a:cubicBezTo>
                <a:cubicBezTo>
                  <a:pt x="24055" y="2983"/>
                  <a:pt x="24054" y="3000"/>
                  <a:pt x="24116" y="3110"/>
                </a:cubicBezTo>
                <a:cubicBezTo>
                  <a:pt x="24150" y="3170"/>
                  <a:pt x="24162" y="3200"/>
                  <a:pt x="24152" y="3200"/>
                </a:cubicBezTo>
                <a:cubicBezTo>
                  <a:pt x="24147" y="3200"/>
                  <a:pt x="24138" y="3194"/>
                  <a:pt x="24125" y="3182"/>
                </a:cubicBezTo>
                <a:cubicBezTo>
                  <a:pt x="24112" y="3170"/>
                  <a:pt x="24099" y="3165"/>
                  <a:pt x="24089" y="3165"/>
                </a:cubicBezTo>
                <a:cubicBezTo>
                  <a:pt x="24071" y="3165"/>
                  <a:pt x="24059" y="3180"/>
                  <a:pt x="24059" y="3207"/>
                </a:cubicBezTo>
                <a:cubicBezTo>
                  <a:pt x="24061" y="3252"/>
                  <a:pt x="24032" y="3291"/>
                  <a:pt x="24004" y="3291"/>
                </a:cubicBezTo>
                <a:cubicBezTo>
                  <a:pt x="23974" y="3291"/>
                  <a:pt x="23956" y="3227"/>
                  <a:pt x="23968" y="3140"/>
                </a:cubicBezTo>
                <a:cubicBezTo>
                  <a:pt x="23981" y="3060"/>
                  <a:pt x="23980" y="3026"/>
                  <a:pt x="23960" y="3026"/>
                </a:cubicBezTo>
                <a:cubicBezTo>
                  <a:pt x="23949" y="3026"/>
                  <a:pt x="23932" y="3037"/>
                  <a:pt x="23907" y="3056"/>
                </a:cubicBezTo>
                <a:cubicBezTo>
                  <a:pt x="23822" y="3125"/>
                  <a:pt x="23782" y="3140"/>
                  <a:pt x="23692" y="3141"/>
                </a:cubicBezTo>
                <a:cubicBezTo>
                  <a:pt x="23661" y="3141"/>
                  <a:pt x="23637" y="3210"/>
                  <a:pt x="23638" y="3297"/>
                </a:cubicBezTo>
                <a:cubicBezTo>
                  <a:pt x="23640" y="3368"/>
                  <a:pt x="23624" y="3412"/>
                  <a:pt x="23602" y="3412"/>
                </a:cubicBezTo>
                <a:cubicBezTo>
                  <a:pt x="23597" y="3412"/>
                  <a:pt x="23592" y="3410"/>
                  <a:pt x="23586" y="3406"/>
                </a:cubicBezTo>
                <a:cubicBezTo>
                  <a:pt x="23555" y="3377"/>
                  <a:pt x="23544" y="3332"/>
                  <a:pt x="23559" y="3294"/>
                </a:cubicBezTo>
                <a:cubicBezTo>
                  <a:pt x="23574" y="3259"/>
                  <a:pt x="23571" y="3170"/>
                  <a:pt x="23552" y="3106"/>
                </a:cubicBezTo>
                <a:cubicBezTo>
                  <a:pt x="23537" y="3051"/>
                  <a:pt x="23523" y="3026"/>
                  <a:pt x="23502" y="3026"/>
                </a:cubicBezTo>
                <a:cubicBezTo>
                  <a:pt x="23487" y="3026"/>
                  <a:pt x="23469" y="3040"/>
                  <a:pt x="23446" y="3067"/>
                </a:cubicBezTo>
                <a:cubicBezTo>
                  <a:pt x="23418" y="3098"/>
                  <a:pt x="23383" y="3116"/>
                  <a:pt x="23354" y="3116"/>
                </a:cubicBezTo>
                <a:cubicBezTo>
                  <a:pt x="23340" y="3116"/>
                  <a:pt x="23328" y="3112"/>
                  <a:pt x="23318" y="3104"/>
                </a:cubicBezTo>
                <a:cubicBezTo>
                  <a:pt x="23308" y="3096"/>
                  <a:pt x="23299" y="3093"/>
                  <a:pt x="23291" y="3093"/>
                </a:cubicBezTo>
                <a:cubicBezTo>
                  <a:pt x="23274" y="3093"/>
                  <a:pt x="23262" y="3111"/>
                  <a:pt x="23262" y="3141"/>
                </a:cubicBezTo>
                <a:cubicBezTo>
                  <a:pt x="23263" y="3172"/>
                  <a:pt x="23252" y="3191"/>
                  <a:pt x="23237" y="3191"/>
                </a:cubicBezTo>
                <a:cubicBezTo>
                  <a:pt x="23230" y="3191"/>
                  <a:pt x="23223" y="3188"/>
                  <a:pt x="23216" y="3182"/>
                </a:cubicBezTo>
                <a:cubicBezTo>
                  <a:pt x="23205" y="3171"/>
                  <a:pt x="23193" y="3166"/>
                  <a:pt x="23182" y="3166"/>
                </a:cubicBezTo>
                <a:cubicBezTo>
                  <a:pt x="23165" y="3166"/>
                  <a:pt x="23150" y="3179"/>
                  <a:pt x="23140" y="3203"/>
                </a:cubicBezTo>
                <a:cubicBezTo>
                  <a:pt x="23129" y="3228"/>
                  <a:pt x="23085" y="3239"/>
                  <a:pt x="23031" y="3239"/>
                </a:cubicBezTo>
                <a:cubicBezTo>
                  <a:pt x="22927" y="3239"/>
                  <a:pt x="22789" y="3199"/>
                  <a:pt x="22789" y="3147"/>
                </a:cubicBezTo>
                <a:cubicBezTo>
                  <a:pt x="22788" y="3073"/>
                  <a:pt x="22625" y="2974"/>
                  <a:pt x="22541" y="2974"/>
                </a:cubicBezTo>
                <a:cubicBezTo>
                  <a:pt x="22519" y="2974"/>
                  <a:pt x="22502" y="2981"/>
                  <a:pt x="22495" y="2997"/>
                </a:cubicBezTo>
                <a:cubicBezTo>
                  <a:pt x="22479" y="3036"/>
                  <a:pt x="22502" y="3068"/>
                  <a:pt x="22546" y="3068"/>
                </a:cubicBezTo>
                <a:cubicBezTo>
                  <a:pt x="22547" y="3068"/>
                  <a:pt x="22548" y="3068"/>
                  <a:pt x="22549" y="3068"/>
                </a:cubicBezTo>
                <a:cubicBezTo>
                  <a:pt x="22619" y="3068"/>
                  <a:pt x="22615" y="3094"/>
                  <a:pt x="22528" y="3231"/>
                </a:cubicBezTo>
                <a:cubicBezTo>
                  <a:pt x="22478" y="3309"/>
                  <a:pt x="22439" y="3346"/>
                  <a:pt x="22405" y="3346"/>
                </a:cubicBezTo>
                <a:cubicBezTo>
                  <a:pt x="22389" y="3346"/>
                  <a:pt x="22373" y="3338"/>
                  <a:pt x="22358" y="3321"/>
                </a:cubicBezTo>
                <a:cubicBezTo>
                  <a:pt x="22329" y="3289"/>
                  <a:pt x="22266" y="3275"/>
                  <a:pt x="22196" y="3275"/>
                </a:cubicBezTo>
                <a:cubicBezTo>
                  <a:pt x="22078" y="3275"/>
                  <a:pt x="21944" y="3315"/>
                  <a:pt x="21945" y="3376"/>
                </a:cubicBezTo>
                <a:cubicBezTo>
                  <a:pt x="21945" y="3402"/>
                  <a:pt x="21920" y="3418"/>
                  <a:pt x="21881" y="3418"/>
                </a:cubicBezTo>
                <a:cubicBezTo>
                  <a:pt x="21866" y="3418"/>
                  <a:pt x="21849" y="3415"/>
                  <a:pt x="21830" y="3410"/>
                </a:cubicBezTo>
                <a:cubicBezTo>
                  <a:pt x="21816" y="3406"/>
                  <a:pt x="21801" y="3404"/>
                  <a:pt x="21788" y="3404"/>
                </a:cubicBezTo>
                <a:cubicBezTo>
                  <a:pt x="21737" y="3404"/>
                  <a:pt x="21690" y="3430"/>
                  <a:pt x="21672" y="3471"/>
                </a:cubicBezTo>
                <a:cubicBezTo>
                  <a:pt x="21657" y="3505"/>
                  <a:pt x="21646" y="3523"/>
                  <a:pt x="21639" y="3523"/>
                </a:cubicBezTo>
                <a:cubicBezTo>
                  <a:pt x="21633" y="3523"/>
                  <a:pt x="21629" y="3508"/>
                  <a:pt x="21628" y="3479"/>
                </a:cubicBezTo>
                <a:cubicBezTo>
                  <a:pt x="21628" y="3442"/>
                  <a:pt x="21607" y="3422"/>
                  <a:pt x="21571" y="3422"/>
                </a:cubicBezTo>
                <a:cubicBezTo>
                  <a:pt x="21556" y="3422"/>
                  <a:pt x="21539" y="3425"/>
                  <a:pt x="21519" y="3432"/>
                </a:cubicBezTo>
                <a:cubicBezTo>
                  <a:pt x="21457" y="3453"/>
                  <a:pt x="21421" y="3522"/>
                  <a:pt x="21440" y="3585"/>
                </a:cubicBezTo>
                <a:cubicBezTo>
                  <a:pt x="21455" y="3641"/>
                  <a:pt x="21449" y="3667"/>
                  <a:pt x="21408" y="3667"/>
                </a:cubicBezTo>
                <a:cubicBezTo>
                  <a:pt x="21384" y="3667"/>
                  <a:pt x="21349" y="3658"/>
                  <a:pt x="21299" y="3641"/>
                </a:cubicBezTo>
                <a:cubicBezTo>
                  <a:pt x="21164" y="3597"/>
                  <a:pt x="21052" y="3574"/>
                  <a:pt x="20950" y="3574"/>
                </a:cubicBezTo>
                <a:cubicBezTo>
                  <a:pt x="20838" y="3574"/>
                  <a:pt x="20738" y="3602"/>
                  <a:pt x="20633" y="3656"/>
                </a:cubicBezTo>
                <a:cubicBezTo>
                  <a:pt x="20562" y="3693"/>
                  <a:pt x="20503" y="3711"/>
                  <a:pt x="20458" y="3711"/>
                </a:cubicBezTo>
                <a:cubicBezTo>
                  <a:pt x="20423" y="3711"/>
                  <a:pt x="20396" y="3700"/>
                  <a:pt x="20378" y="3679"/>
                </a:cubicBezTo>
                <a:cubicBezTo>
                  <a:pt x="20350" y="3645"/>
                  <a:pt x="20286" y="3623"/>
                  <a:pt x="20227" y="3623"/>
                </a:cubicBezTo>
                <a:cubicBezTo>
                  <a:pt x="20215" y="3623"/>
                  <a:pt x="20203" y="3624"/>
                  <a:pt x="20191" y="3626"/>
                </a:cubicBezTo>
                <a:cubicBezTo>
                  <a:pt x="20177" y="3629"/>
                  <a:pt x="20162" y="3630"/>
                  <a:pt x="20146" y="3630"/>
                </a:cubicBezTo>
                <a:cubicBezTo>
                  <a:pt x="20090" y="3630"/>
                  <a:pt x="20030" y="3615"/>
                  <a:pt x="20002" y="3591"/>
                </a:cubicBezTo>
                <a:cubicBezTo>
                  <a:pt x="19989" y="3579"/>
                  <a:pt x="19977" y="3574"/>
                  <a:pt x="19968" y="3574"/>
                </a:cubicBezTo>
                <a:cubicBezTo>
                  <a:pt x="19947" y="3574"/>
                  <a:pt x="19937" y="3600"/>
                  <a:pt x="19938" y="3649"/>
                </a:cubicBezTo>
                <a:cubicBezTo>
                  <a:pt x="19938" y="3703"/>
                  <a:pt x="19921" y="3732"/>
                  <a:pt x="19892" y="3732"/>
                </a:cubicBezTo>
                <a:cubicBezTo>
                  <a:pt x="19881" y="3732"/>
                  <a:pt x="19870" y="3729"/>
                  <a:pt x="19857" y="3722"/>
                </a:cubicBezTo>
                <a:cubicBezTo>
                  <a:pt x="19844" y="3715"/>
                  <a:pt x="19832" y="3712"/>
                  <a:pt x="19821" y="3712"/>
                </a:cubicBezTo>
                <a:cubicBezTo>
                  <a:pt x="19795" y="3712"/>
                  <a:pt x="19777" y="3731"/>
                  <a:pt x="19778" y="3765"/>
                </a:cubicBezTo>
                <a:cubicBezTo>
                  <a:pt x="19779" y="3821"/>
                  <a:pt x="19745" y="3849"/>
                  <a:pt x="19707" y="3849"/>
                </a:cubicBezTo>
                <a:cubicBezTo>
                  <a:pt x="19667" y="3849"/>
                  <a:pt x="19622" y="3819"/>
                  <a:pt x="19608" y="3759"/>
                </a:cubicBezTo>
                <a:cubicBezTo>
                  <a:pt x="19598" y="3719"/>
                  <a:pt x="19582" y="3701"/>
                  <a:pt x="19564" y="3701"/>
                </a:cubicBezTo>
                <a:cubicBezTo>
                  <a:pt x="19519" y="3701"/>
                  <a:pt x="19462" y="3814"/>
                  <a:pt x="19463" y="3949"/>
                </a:cubicBezTo>
                <a:lnTo>
                  <a:pt x="19465" y="4114"/>
                </a:lnTo>
                <a:lnTo>
                  <a:pt x="19465" y="4114"/>
                </a:lnTo>
                <a:lnTo>
                  <a:pt x="19371" y="3946"/>
                </a:lnTo>
                <a:cubicBezTo>
                  <a:pt x="19321" y="3854"/>
                  <a:pt x="19287" y="3815"/>
                  <a:pt x="19233" y="3815"/>
                </a:cubicBezTo>
                <a:cubicBezTo>
                  <a:pt x="19203" y="3815"/>
                  <a:pt x="19167" y="3828"/>
                  <a:pt x="19118" y="3850"/>
                </a:cubicBezTo>
                <a:cubicBezTo>
                  <a:pt x="18806" y="3997"/>
                  <a:pt x="18777" y="4020"/>
                  <a:pt x="18778" y="4126"/>
                </a:cubicBezTo>
                <a:cubicBezTo>
                  <a:pt x="18780" y="4193"/>
                  <a:pt x="18760" y="4226"/>
                  <a:pt x="18735" y="4226"/>
                </a:cubicBezTo>
                <a:cubicBezTo>
                  <a:pt x="18708" y="4226"/>
                  <a:pt x="18674" y="4187"/>
                  <a:pt x="18653" y="4111"/>
                </a:cubicBezTo>
                <a:cubicBezTo>
                  <a:pt x="18639" y="4062"/>
                  <a:pt x="18623" y="4038"/>
                  <a:pt x="18596" y="4038"/>
                </a:cubicBezTo>
                <a:cubicBezTo>
                  <a:pt x="18576" y="4038"/>
                  <a:pt x="18550" y="4052"/>
                  <a:pt x="18515" y="4079"/>
                </a:cubicBezTo>
                <a:cubicBezTo>
                  <a:pt x="18450" y="4130"/>
                  <a:pt x="18396" y="4155"/>
                  <a:pt x="18371" y="4155"/>
                </a:cubicBezTo>
                <a:cubicBezTo>
                  <a:pt x="18347" y="4155"/>
                  <a:pt x="18352" y="4130"/>
                  <a:pt x="18405" y="4080"/>
                </a:cubicBezTo>
                <a:cubicBezTo>
                  <a:pt x="18450" y="4038"/>
                  <a:pt x="18457" y="4005"/>
                  <a:pt x="18421" y="4005"/>
                </a:cubicBezTo>
                <a:cubicBezTo>
                  <a:pt x="18389" y="4005"/>
                  <a:pt x="18326" y="4052"/>
                  <a:pt x="18292" y="4101"/>
                </a:cubicBezTo>
                <a:cubicBezTo>
                  <a:pt x="18254" y="4153"/>
                  <a:pt x="18159" y="4205"/>
                  <a:pt x="18078" y="4217"/>
                </a:cubicBezTo>
                <a:cubicBezTo>
                  <a:pt x="18055" y="4221"/>
                  <a:pt x="18035" y="4223"/>
                  <a:pt x="18019" y="4223"/>
                </a:cubicBezTo>
                <a:cubicBezTo>
                  <a:pt x="17946" y="4223"/>
                  <a:pt x="17931" y="4182"/>
                  <a:pt x="17929" y="4049"/>
                </a:cubicBezTo>
                <a:cubicBezTo>
                  <a:pt x="17927" y="3940"/>
                  <a:pt x="17904" y="3858"/>
                  <a:pt x="17874" y="3858"/>
                </a:cubicBezTo>
                <a:cubicBezTo>
                  <a:pt x="17842" y="3858"/>
                  <a:pt x="17822" y="3944"/>
                  <a:pt x="17823" y="4046"/>
                </a:cubicBezTo>
                <a:cubicBezTo>
                  <a:pt x="17825" y="4161"/>
                  <a:pt x="17783" y="4267"/>
                  <a:pt x="17713" y="4320"/>
                </a:cubicBezTo>
                <a:cubicBezTo>
                  <a:pt x="17673" y="4352"/>
                  <a:pt x="17648" y="4367"/>
                  <a:pt x="17635" y="4367"/>
                </a:cubicBezTo>
                <a:cubicBezTo>
                  <a:pt x="17623" y="4367"/>
                  <a:pt x="17624" y="4352"/>
                  <a:pt x="17637" y="4320"/>
                </a:cubicBezTo>
                <a:cubicBezTo>
                  <a:pt x="17671" y="4238"/>
                  <a:pt x="17637" y="4194"/>
                  <a:pt x="17563" y="4194"/>
                </a:cubicBezTo>
                <a:cubicBezTo>
                  <a:pt x="17504" y="4194"/>
                  <a:pt x="17420" y="4222"/>
                  <a:pt x="17326" y="4280"/>
                </a:cubicBezTo>
                <a:cubicBezTo>
                  <a:pt x="17240" y="4334"/>
                  <a:pt x="17158" y="4368"/>
                  <a:pt x="17119" y="4368"/>
                </a:cubicBezTo>
                <a:cubicBezTo>
                  <a:pt x="17108" y="4368"/>
                  <a:pt x="17101" y="4366"/>
                  <a:pt x="17098" y="4361"/>
                </a:cubicBezTo>
                <a:cubicBezTo>
                  <a:pt x="17095" y="4356"/>
                  <a:pt x="17091" y="4354"/>
                  <a:pt x="17087" y="4354"/>
                </a:cubicBezTo>
                <a:cubicBezTo>
                  <a:pt x="17067" y="4354"/>
                  <a:pt x="17032" y="4397"/>
                  <a:pt x="16999" y="4470"/>
                </a:cubicBezTo>
                <a:cubicBezTo>
                  <a:pt x="16971" y="4530"/>
                  <a:pt x="16948" y="4565"/>
                  <a:pt x="16916" y="4565"/>
                </a:cubicBezTo>
                <a:cubicBezTo>
                  <a:pt x="16866" y="4565"/>
                  <a:pt x="16791" y="4477"/>
                  <a:pt x="16631" y="4264"/>
                </a:cubicBezTo>
                <a:cubicBezTo>
                  <a:pt x="16584" y="4204"/>
                  <a:pt x="16551" y="4174"/>
                  <a:pt x="16530" y="4174"/>
                </a:cubicBezTo>
                <a:cubicBezTo>
                  <a:pt x="16508" y="4174"/>
                  <a:pt x="16499" y="4206"/>
                  <a:pt x="16499" y="4270"/>
                </a:cubicBezTo>
                <a:cubicBezTo>
                  <a:pt x="16499" y="4322"/>
                  <a:pt x="16473" y="4425"/>
                  <a:pt x="16435" y="4504"/>
                </a:cubicBezTo>
                <a:cubicBezTo>
                  <a:pt x="16403" y="4573"/>
                  <a:pt x="16384" y="4606"/>
                  <a:pt x="16356" y="4606"/>
                </a:cubicBezTo>
                <a:cubicBezTo>
                  <a:pt x="16329" y="4606"/>
                  <a:pt x="16293" y="4576"/>
                  <a:pt x="16229" y="4516"/>
                </a:cubicBezTo>
                <a:cubicBezTo>
                  <a:pt x="16174" y="4466"/>
                  <a:pt x="16127" y="4440"/>
                  <a:pt x="16095" y="4440"/>
                </a:cubicBezTo>
                <a:cubicBezTo>
                  <a:pt x="16077" y="4440"/>
                  <a:pt x="16063" y="4449"/>
                  <a:pt x="16056" y="4467"/>
                </a:cubicBezTo>
                <a:cubicBezTo>
                  <a:pt x="16044" y="4498"/>
                  <a:pt x="16017" y="4517"/>
                  <a:pt x="15989" y="4517"/>
                </a:cubicBezTo>
                <a:cubicBezTo>
                  <a:pt x="15979" y="4517"/>
                  <a:pt x="15969" y="4515"/>
                  <a:pt x="15959" y="4510"/>
                </a:cubicBezTo>
                <a:cubicBezTo>
                  <a:pt x="15949" y="4504"/>
                  <a:pt x="15939" y="4502"/>
                  <a:pt x="15929" y="4502"/>
                </a:cubicBezTo>
                <a:cubicBezTo>
                  <a:pt x="15822" y="4502"/>
                  <a:pt x="15702" y="4772"/>
                  <a:pt x="15732" y="4975"/>
                </a:cubicBezTo>
                <a:cubicBezTo>
                  <a:pt x="15746" y="5070"/>
                  <a:pt x="15746" y="5115"/>
                  <a:pt x="15731" y="5115"/>
                </a:cubicBezTo>
                <a:cubicBezTo>
                  <a:pt x="15725" y="5115"/>
                  <a:pt x="15715" y="5106"/>
                  <a:pt x="15703" y="5087"/>
                </a:cubicBezTo>
                <a:cubicBezTo>
                  <a:pt x="15670" y="5041"/>
                  <a:pt x="15640" y="4914"/>
                  <a:pt x="15637" y="4805"/>
                </a:cubicBezTo>
                <a:cubicBezTo>
                  <a:pt x="15634" y="4676"/>
                  <a:pt x="15600" y="4601"/>
                  <a:pt x="15535" y="4586"/>
                </a:cubicBezTo>
                <a:cubicBezTo>
                  <a:pt x="15528" y="4585"/>
                  <a:pt x="15522" y="4584"/>
                  <a:pt x="15515" y="4584"/>
                </a:cubicBezTo>
                <a:cubicBezTo>
                  <a:pt x="15414" y="4584"/>
                  <a:pt x="15369" y="4753"/>
                  <a:pt x="15446" y="4883"/>
                </a:cubicBezTo>
                <a:cubicBezTo>
                  <a:pt x="15486" y="4952"/>
                  <a:pt x="15473" y="4975"/>
                  <a:pt x="15398" y="4977"/>
                </a:cubicBezTo>
                <a:cubicBezTo>
                  <a:pt x="15340" y="4975"/>
                  <a:pt x="15295" y="4929"/>
                  <a:pt x="15294" y="4873"/>
                </a:cubicBezTo>
                <a:cubicBezTo>
                  <a:pt x="15293" y="4822"/>
                  <a:pt x="15274" y="4797"/>
                  <a:pt x="15237" y="4797"/>
                </a:cubicBezTo>
                <a:cubicBezTo>
                  <a:pt x="15223" y="4797"/>
                  <a:pt x="15206" y="4801"/>
                  <a:pt x="15186" y="4808"/>
                </a:cubicBezTo>
                <a:cubicBezTo>
                  <a:pt x="15172" y="4813"/>
                  <a:pt x="15158" y="4816"/>
                  <a:pt x="15143" y="4816"/>
                </a:cubicBezTo>
                <a:cubicBezTo>
                  <a:pt x="15092" y="4816"/>
                  <a:pt x="15037" y="4788"/>
                  <a:pt x="15004" y="4741"/>
                </a:cubicBezTo>
                <a:cubicBezTo>
                  <a:pt x="14955" y="4673"/>
                  <a:pt x="14922" y="4638"/>
                  <a:pt x="14905" y="4638"/>
                </a:cubicBezTo>
                <a:cubicBezTo>
                  <a:pt x="14884" y="4638"/>
                  <a:pt x="14885" y="4687"/>
                  <a:pt x="14904" y="4784"/>
                </a:cubicBezTo>
                <a:cubicBezTo>
                  <a:pt x="14923" y="4881"/>
                  <a:pt x="14921" y="4930"/>
                  <a:pt x="14896" y="4930"/>
                </a:cubicBezTo>
                <a:cubicBezTo>
                  <a:pt x="14871" y="4930"/>
                  <a:pt x="14822" y="4881"/>
                  <a:pt x="14747" y="4783"/>
                </a:cubicBezTo>
                <a:cubicBezTo>
                  <a:pt x="14688" y="4705"/>
                  <a:pt x="14659" y="4666"/>
                  <a:pt x="14642" y="4666"/>
                </a:cubicBezTo>
                <a:cubicBezTo>
                  <a:pt x="14626" y="4666"/>
                  <a:pt x="14622" y="4704"/>
                  <a:pt x="14615" y="4778"/>
                </a:cubicBezTo>
                <a:cubicBezTo>
                  <a:pt x="14606" y="4869"/>
                  <a:pt x="14529" y="4925"/>
                  <a:pt x="14468" y="4925"/>
                </a:cubicBezTo>
                <a:cubicBezTo>
                  <a:pt x="14426" y="4925"/>
                  <a:pt x="14391" y="4898"/>
                  <a:pt x="14391" y="4838"/>
                </a:cubicBezTo>
                <a:cubicBezTo>
                  <a:pt x="14391" y="4825"/>
                  <a:pt x="14386" y="4819"/>
                  <a:pt x="14378" y="4819"/>
                </a:cubicBezTo>
                <a:cubicBezTo>
                  <a:pt x="14361" y="4819"/>
                  <a:pt x="14326" y="4849"/>
                  <a:pt x="14285" y="4904"/>
                </a:cubicBezTo>
                <a:cubicBezTo>
                  <a:pt x="14238" y="4967"/>
                  <a:pt x="14205" y="4997"/>
                  <a:pt x="14176" y="4997"/>
                </a:cubicBezTo>
                <a:cubicBezTo>
                  <a:pt x="14156" y="4997"/>
                  <a:pt x="14139" y="4983"/>
                  <a:pt x="14119" y="4956"/>
                </a:cubicBezTo>
                <a:cubicBezTo>
                  <a:pt x="14077" y="4896"/>
                  <a:pt x="14042" y="4868"/>
                  <a:pt x="14018" y="4868"/>
                </a:cubicBezTo>
                <a:cubicBezTo>
                  <a:pt x="13986" y="4868"/>
                  <a:pt x="13975" y="4924"/>
                  <a:pt x="14000" y="5029"/>
                </a:cubicBezTo>
                <a:lnTo>
                  <a:pt x="14037" y="5195"/>
                </a:lnTo>
                <a:lnTo>
                  <a:pt x="13871" y="5026"/>
                </a:lnTo>
                <a:lnTo>
                  <a:pt x="13704" y="4856"/>
                </a:lnTo>
                <a:lnTo>
                  <a:pt x="13652" y="5071"/>
                </a:lnTo>
                <a:cubicBezTo>
                  <a:pt x="13625" y="5180"/>
                  <a:pt x="13610" y="5228"/>
                  <a:pt x="13592" y="5228"/>
                </a:cubicBezTo>
                <a:cubicBezTo>
                  <a:pt x="13579" y="5228"/>
                  <a:pt x="13566" y="5202"/>
                  <a:pt x="13546" y="5155"/>
                </a:cubicBezTo>
                <a:cubicBezTo>
                  <a:pt x="13511" y="5068"/>
                  <a:pt x="13473" y="5025"/>
                  <a:pt x="13429" y="5025"/>
                </a:cubicBezTo>
                <a:cubicBezTo>
                  <a:pt x="13385" y="5025"/>
                  <a:pt x="13336" y="5066"/>
                  <a:pt x="13275" y="5147"/>
                </a:cubicBezTo>
                <a:cubicBezTo>
                  <a:pt x="13221" y="5220"/>
                  <a:pt x="13124" y="5263"/>
                  <a:pt x="13020" y="5263"/>
                </a:cubicBezTo>
                <a:cubicBezTo>
                  <a:pt x="13009" y="5263"/>
                  <a:pt x="12998" y="5263"/>
                  <a:pt x="12987" y="5262"/>
                </a:cubicBezTo>
                <a:cubicBezTo>
                  <a:pt x="12970" y="5261"/>
                  <a:pt x="12955" y="5260"/>
                  <a:pt x="12940" y="5260"/>
                </a:cubicBezTo>
                <a:cubicBezTo>
                  <a:pt x="12828" y="5260"/>
                  <a:pt x="12763" y="5302"/>
                  <a:pt x="12699" y="5411"/>
                </a:cubicBezTo>
                <a:cubicBezTo>
                  <a:pt x="12659" y="5477"/>
                  <a:pt x="12627" y="5514"/>
                  <a:pt x="12611" y="5514"/>
                </a:cubicBezTo>
                <a:cubicBezTo>
                  <a:pt x="12603" y="5514"/>
                  <a:pt x="12599" y="5507"/>
                  <a:pt x="12599" y="5492"/>
                </a:cubicBezTo>
                <a:cubicBezTo>
                  <a:pt x="12599" y="5443"/>
                  <a:pt x="12549" y="5405"/>
                  <a:pt x="12490" y="5405"/>
                </a:cubicBezTo>
                <a:cubicBezTo>
                  <a:pt x="12488" y="5405"/>
                  <a:pt x="12487" y="5405"/>
                  <a:pt x="12486" y="5405"/>
                </a:cubicBezTo>
                <a:cubicBezTo>
                  <a:pt x="12425" y="5405"/>
                  <a:pt x="12333" y="5370"/>
                  <a:pt x="12276" y="5328"/>
                </a:cubicBezTo>
                <a:cubicBezTo>
                  <a:pt x="12240" y="5301"/>
                  <a:pt x="12214" y="5287"/>
                  <a:pt x="12197" y="5287"/>
                </a:cubicBezTo>
                <a:cubicBezTo>
                  <a:pt x="12180" y="5287"/>
                  <a:pt x="12173" y="5301"/>
                  <a:pt x="12173" y="5328"/>
                </a:cubicBezTo>
                <a:cubicBezTo>
                  <a:pt x="12173" y="5359"/>
                  <a:pt x="12148" y="5376"/>
                  <a:pt x="12110" y="5376"/>
                </a:cubicBezTo>
                <a:cubicBezTo>
                  <a:pt x="12092" y="5376"/>
                  <a:pt x="12072" y="5372"/>
                  <a:pt x="12049" y="5365"/>
                </a:cubicBezTo>
                <a:cubicBezTo>
                  <a:pt x="12031" y="5358"/>
                  <a:pt x="12013" y="5355"/>
                  <a:pt x="11996" y="5355"/>
                </a:cubicBezTo>
                <a:cubicBezTo>
                  <a:pt x="11928" y="5355"/>
                  <a:pt x="11865" y="5404"/>
                  <a:pt x="11782" y="5516"/>
                </a:cubicBezTo>
                <a:cubicBezTo>
                  <a:pt x="11688" y="5641"/>
                  <a:pt x="11598" y="5711"/>
                  <a:pt x="11544" y="5711"/>
                </a:cubicBezTo>
                <a:cubicBezTo>
                  <a:pt x="11512" y="5711"/>
                  <a:pt x="11492" y="5687"/>
                  <a:pt x="11491" y="5635"/>
                </a:cubicBezTo>
                <a:cubicBezTo>
                  <a:pt x="11490" y="5590"/>
                  <a:pt x="11406" y="5565"/>
                  <a:pt x="11310" y="5565"/>
                </a:cubicBezTo>
                <a:cubicBezTo>
                  <a:pt x="11235" y="5565"/>
                  <a:pt x="11154" y="5579"/>
                  <a:pt x="11097" y="5611"/>
                </a:cubicBezTo>
                <a:cubicBezTo>
                  <a:pt x="11048" y="5646"/>
                  <a:pt x="11017" y="5701"/>
                  <a:pt x="11014" y="5760"/>
                </a:cubicBezTo>
                <a:cubicBezTo>
                  <a:pt x="11015" y="5855"/>
                  <a:pt x="10877" y="5938"/>
                  <a:pt x="10759" y="5938"/>
                </a:cubicBezTo>
                <a:cubicBezTo>
                  <a:pt x="10726" y="5938"/>
                  <a:pt x="10694" y="5931"/>
                  <a:pt x="10668" y="5917"/>
                </a:cubicBezTo>
                <a:cubicBezTo>
                  <a:pt x="10623" y="5892"/>
                  <a:pt x="10602" y="5837"/>
                  <a:pt x="10621" y="5789"/>
                </a:cubicBezTo>
                <a:cubicBezTo>
                  <a:pt x="10638" y="5748"/>
                  <a:pt x="10624" y="5726"/>
                  <a:pt x="10580" y="5726"/>
                </a:cubicBezTo>
                <a:cubicBezTo>
                  <a:pt x="10567" y="5726"/>
                  <a:pt x="10551" y="5728"/>
                  <a:pt x="10532" y="5732"/>
                </a:cubicBezTo>
                <a:cubicBezTo>
                  <a:pt x="10466" y="5745"/>
                  <a:pt x="10409" y="5808"/>
                  <a:pt x="10411" y="5866"/>
                </a:cubicBezTo>
                <a:cubicBezTo>
                  <a:pt x="10411" y="5923"/>
                  <a:pt x="10380" y="5990"/>
                  <a:pt x="10344" y="6007"/>
                </a:cubicBezTo>
                <a:cubicBezTo>
                  <a:pt x="10335" y="6011"/>
                  <a:pt x="10327" y="6014"/>
                  <a:pt x="10321" y="6014"/>
                </a:cubicBezTo>
                <a:cubicBezTo>
                  <a:pt x="10297" y="6014"/>
                  <a:pt x="10293" y="5980"/>
                  <a:pt x="10309" y="5917"/>
                </a:cubicBezTo>
                <a:cubicBezTo>
                  <a:pt x="10329" y="5841"/>
                  <a:pt x="10315" y="5800"/>
                  <a:pt x="10283" y="5800"/>
                </a:cubicBezTo>
                <a:cubicBezTo>
                  <a:pt x="10260" y="5800"/>
                  <a:pt x="10228" y="5821"/>
                  <a:pt x="10193" y="5868"/>
                </a:cubicBezTo>
                <a:cubicBezTo>
                  <a:pt x="10166" y="5905"/>
                  <a:pt x="10081" y="5953"/>
                  <a:pt x="10000" y="5980"/>
                </a:cubicBezTo>
                <a:cubicBezTo>
                  <a:pt x="9960" y="5993"/>
                  <a:pt x="9932" y="6001"/>
                  <a:pt x="9912" y="6001"/>
                </a:cubicBezTo>
                <a:cubicBezTo>
                  <a:pt x="9876" y="6001"/>
                  <a:pt x="9872" y="5975"/>
                  <a:pt x="9887" y="5916"/>
                </a:cubicBezTo>
                <a:cubicBezTo>
                  <a:pt x="9903" y="5851"/>
                  <a:pt x="9892" y="5804"/>
                  <a:pt x="9857" y="5804"/>
                </a:cubicBezTo>
                <a:cubicBezTo>
                  <a:pt x="9824" y="5804"/>
                  <a:pt x="9801" y="5851"/>
                  <a:pt x="9802" y="5916"/>
                </a:cubicBezTo>
                <a:cubicBezTo>
                  <a:pt x="9804" y="5978"/>
                  <a:pt x="9759" y="6032"/>
                  <a:pt x="9698" y="6039"/>
                </a:cubicBezTo>
                <a:cubicBezTo>
                  <a:pt x="9636" y="6047"/>
                  <a:pt x="9563" y="6056"/>
                  <a:pt x="9526" y="6060"/>
                </a:cubicBezTo>
                <a:cubicBezTo>
                  <a:pt x="9420" y="6077"/>
                  <a:pt x="9411" y="6413"/>
                  <a:pt x="9515" y="6413"/>
                </a:cubicBezTo>
                <a:cubicBezTo>
                  <a:pt x="9515" y="6413"/>
                  <a:pt x="9515" y="6413"/>
                  <a:pt x="9515" y="6413"/>
                </a:cubicBezTo>
                <a:cubicBezTo>
                  <a:pt x="9575" y="6413"/>
                  <a:pt x="9598" y="6463"/>
                  <a:pt x="9587" y="6578"/>
                </a:cubicBezTo>
                <a:cubicBezTo>
                  <a:pt x="9578" y="6690"/>
                  <a:pt x="9558" y="6744"/>
                  <a:pt x="9531" y="6744"/>
                </a:cubicBezTo>
                <a:cubicBezTo>
                  <a:pt x="9491" y="6744"/>
                  <a:pt x="9435" y="6618"/>
                  <a:pt x="9377" y="6378"/>
                </a:cubicBezTo>
                <a:cubicBezTo>
                  <a:pt x="9327" y="6171"/>
                  <a:pt x="9300" y="6085"/>
                  <a:pt x="9275" y="6085"/>
                </a:cubicBezTo>
                <a:cubicBezTo>
                  <a:pt x="9263" y="6085"/>
                  <a:pt x="9251" y="6106"/>
                  <a:pt x="9236" y="6144"/>
                </a:cubicBezTo>
                <a:cubicBezTo>
                  <a:pt x="9216" y="6197"/>
                  <a:pt x="9197" y="6224"/>
                  <a:pt x="9179" y="6224"/>
                </a:cubicBezTo>
                <a:cubicBezTo>
                  <a:pt x="9167" y="6224"/>
                  <a:pt x="9157" y="6213"/>
                  <a:pt x="9147" y="6192"/>
                </a:cubicBezTo>
                <a:cubicBezTo>
                  <a:pt x="9132" y="6159"/>
                  <a:pt x="9114" y="6142"/>
                  <a:pt x="9091" y="6142"/>
                </a:cubicBezTo>
                <a:cubicBezTo>
                  <a:pt x="9070" y="6142"/>
                  <a:pt x="9044" y="6155"/>
                  <a:pt x="9011" y="6181"/>
                </a:cubicBezTo>
                <a:cubicBezTo>
                  <a:pt x="8973" y="6211"/>
                  <a:pt x="8925" y="6227"/>
                  <a:pt x="8885" y="6227"/>
                </a:cubicBezTo>
                <a:cubicBezTo>
                  <a:pt x="8867" y="6227"/>
                  <a:pt x="8851" y="6224"/>
                  <a:pt x="8838" y="6217"/>
                </a:cubicBezTo>
                <a:cubicBezTo>
                  <a:pt x="8825" y="6210"/>
                  <a:pt x="8812" y="6207"/>
                  <a:pt x="8800" y="6207"/>
                </a:cubicBezTo>
                <a:cubicBezTo>
                  <a:pt x="8703" y="6207"/>
                  <a:pt x="8633" y="6409"/>
                  <a:pt x="8671" y="6613"/>
                </a:cubicBezTo>
                <a:cubicBezTo>
                  <a:pt x="8695" y="6742"/>
                  <a:pt x="8696" y="6788"/>
                  <a:pt x="8656" y="6788"/>
                </a:cubicBezTo>
                <a:cubicBezTo>
                  <a:pt x="8642" y="6788"/>
                  <a:pt x="8623" y="6782"/>
                  <a:pt x="8598" y="6772"/>
                </a:cubicBezTo>
                <a:cubicBezTo>
                  <a:pt x="8578" y="6765"/>
                  <a:pt x="8562" y="6761"/>
                  <a:pt x="8547" y="6761"/>
                </a:cubicBezTo>
                <a:cubicBezTo>
                  <a:pt x="8508" y="6761"/>
                  <a:pt x="8487" y="6788"/>
                  <a:pt x="8487" y="6838"/>
                </a:cubicBezTo>
                <a:cubicBezTo>
                  <a:pt x="8487" y="6896"/>
                  <a:pt x="8471" y="6947"/>
                  <a:pt x="8449" y="6947"/>
                </a:cubicBezTo>
                <a:cubicBezTo>
                  <a:pt x="8428" y="6947"/>
                  <a:pt x="8411" y="6814"/>
                  <a:pt x="8414" y="6647"/>
                </a:cubicBezTo>
                <a:cubicBezTo>
                  <a:pt x="8418" y="6461"/>
                  <a:pt x="8416" y="6393"/>
                  <a:pt x="8388" y="6393"/>
                </a:cubicBezTo>
                <a:cubicBezTo>
                  <a:pt x="8374" y="6393"/>
                  <a:pt x="8354" y="6409"/>
                  <a:pt x="8326" y="6435"/>
                </a:cubicBezTo>
                <a:cubicBezTo>
                  <a:pt x="8272" y="6484"/>
                  <a:pt x="8240" y="6584"/>
                  <a:pt x="8252" y="6663"/>
                </a:cubicBezTo>
                <a:cubicBezTo>
                  <a:pt x="8261" y="6729"/>
                  <a:pt x="8255" y="6770"/>
                  <a:pt x="8239" y="6770"/>
                </a:cubicBezTo>
                <a:cubicBezTo>
                  <a:pt x="8236" y="6770"/>
                  <a:pt x="8232" y="6769"/>
                  <a:pt x="8228" y="6765"/>
                </a:cubicBezTo>
                <a:cubicBezTo>
                  <a:pt x="8222" y="6760"/>
                  <a:pt x="8216" y="6757"/>
                  <a:pt x="8208" y="6757"/>
                </a:cubicBezTo>
                <a:cubicBezTo>
                  <a:pt x="8184" y="6757"/>
                  <a:pt x="8150" y="6785"/>
                  <a:pt x="8125" y="6830"/>
                </a:cubicBezTo>
                <a:cubicBezTo>
                  <a:pt x="8100" y="6874"/>
                  <a:pt x="8080" y="6896"/>
                  <a:pt x="8050" y="6896"/>
                </a:cubicBezTo>
                <a:cubicBezTo>
                  <a:pt x="8018" y="6896"/>
                  <a:pt x="7974" y="6871"/>
                  <a:pt x="7901" y="6820"/>
                </a:cubicBezTo>
                <a:cubicBezTo>
                  <a:pt x="7774" y="6732"/>
                  <a:pt x="7752" y="6690"/>
                  <a:pt x="7808" y="6633"/>
                </a:cubicBezTo>
                <a:cubicBezTo>
                  <a:pt x="7835" y="6607"/>
                  <a:pt x="7833" y="6593"/>
                  <a:pt x="7804" y="6593"/>
                </a:cubicBezTo>
                <a:cubicBezTo>
                  <a:pt x="7782" y="6593"/>
                  <a:pt x="7745" y="6601"/>
                  <a:pt x="7693" y="6617"/>
                </a:cubicBezTo>
                <a:cubicBezTo>
                  <a:pt x="7593" y="6647"/>
                  <a:pt x="7492" y="6710"/>
                  <a:pt x="7474" y="6754"/>
                </a:cubicBezTo>
                <a:cubicBezTo>
                  <a:pt x="7465" y="6776"/>
                  <a:pt x="7456" y="6787"/>
                  <a:pt x="7447" y="6787"/>
                </a:cubicBezTo>
                <a:cubicBezTo>
                  <a:pt x="7433" y="6787"/>
                  <a:pt x="7419" y="6763"/>
                  <a:pt x="7405" y="6715"/>
                </a:cubicBezTo>
                <a:cubicBezTo>
                  <a:pt x="7388" y="6654"/>
                  <a:pt x="7328" y="6623"/>
                  <a:pt x="7258" y="6623"/>
                </a:cubicBezTo>
                <a:cubicBezTo>
                  <a:pt x="7180" y="6623"/>
                  <a:pt x="7090" y="6661"/>
                  <a:pt x="7029" y="6733"/>
                </a:cubicBezTo>
                <a:cubicBezTo>
                  <a:pt x="7008" y="6760"/>
                  <a:pt x="6984" y="6774"/>
                  <a:pt x="6965" y="6774"/>
                </a:cubicBezTo>
                <a:cubicBezTo>
                  <a:pt x="6954" y="6774"/>
                  <a:pt x="6944" y="6769"/>
                  <a:pt x="6937" y="6759"/>
                </a:cubicBezTo>
                <a:cubicBezTo>
                  <a:pt x="6931" y="6750"/>
                  <a:pt x="6922" y="6746"/>
                  <a:pt x="6912" y="6746"/>
                </a:cubicBezTo>
                <a:cubicBezTo>
                  <a:pt x="6888" y="6746"/>
                  <a:pt x="6856" y="6767"/>
                  <a:pt x="6829" y="6799"/>
                </a:cubicBezTo>
                <a:cubicBezTo>
                  <a:pt x="6793" y="6841"/>
                  <a:pt x="6744" y="6875"/>
                  <a:pt x="6716" y="6875"/>
                </a:cubicBezTo>
                <a:cubicBezTo>
                  <a:pt x="6713" y="6875"/>
                  <a:pt x="6711" y="6874"/>
                  <a:pt x="6709" y="6874"/>
                </a:cubicBezTo>
                <a:cubicBezTo>
                  <a:pt x="6687" y="6868"/>
                  <a:pt x="6667" y="6866"/>
                  <a:pt x="6648" y="6866"/>
                </a:cubicBezTo>
                <a:cubicBezTo>
                  <a:pt x="6577" y="6866"/>
                  <a:pt x="6537" y="6903"/>
                  <a:pt x="6561" y="6959"/>
                </a:cubicBezTo>
                <a:cubicBezTo>
                  <a:pt x="6579" y="7002"/>
                  <a:pt x="6558" y="7039"/>
                  <a:pt x="6512" y="7039"/>
                </a:cubicBezTo>
                <a:cubicBezTo>
                  <a:pt x="6467" y="7039"/>
                  <a:pt x="6429" y="7092"/>
                  <a:pt x="6431" y="7156"/>
                </a:cubicBezTo>
                <a:cubicBezTo>
                  <a:pt x="6432" y="7226"/>
                  <a:pt x="6449" y="7260"/>
                  <a:pt x="6479" y="7260"/>
                </a:cubicBezTo>
                <a:cubicBezTo>
                  <a:pt x="6514" y="7260"/>
                  <a:pt x="6567" y="7210"/>
                  <a:pt x="6629" y="7111"/>
                </a:cubicBezTo>
                <a:lnTo>
                  <a:pt x="6729" y="6951"/>
                </a:lnTo>
                <a:lnTo>
                  <a:pt x="6732" y="7147"/>
                </a:lnTo>
                <a:cubicBezTo>
                  <a:pt x="6734" y="7262"/>
                  <a:pt x="6706" y="7341"/>
                  <a:pt x="6662" y="7342"/>
                </a:cubicBezTo>
                <a:cubicBezTo>
                  <a:pt x="6622" y="7342"/>
                  <a:pt x="6589" y="7369"/>
                  <a:pt x="6591" y="7403"/>
                </a:cubicBezTo>
                <a:cubicBezTo>
                  <a:pt x="6591" y="7427"/>
                  <a:pt x="6555" y="7441"/>
                  <a:pt x="6504" y="7441"/>
                </a:cubicBezTo>
                <a:cubicBezTo>
                  <a:pt x="6482" y="7441"/>
                  <a:pt x="6457" y="7439"/>
                  <a:pt x="6431" y="7433"/>
                </a:cubicBezTo>
                <a:cubicBezTo>
                  <a:pt x="6346" y="7417"/>
                  <a:pt x="6271" y="7369"/>
                  <a:pt x="6271" y="7330"/>
                </a:cubicBezTo>
                <a:cubicBezTo>
                  <a:pt x="6271" y="7304"/>
                  <a:pt x="6281" y="7289"/>
                  <a:pt x="6295" y="7289"/>
                </a:cubicBezTo>
                <a:cubicBezTo>
                  <a:pt x="6303" y="7289"/>
                  <a:pt x="6313" y="7294"/>
                  <a:pt x="6323" y="7303"/>
                </a:cubicBezTo>
                <a:cubicBezTo>
                  <a:pt x="6334" y="7312"/>
                  <a:pt x="6343" y="7316"/>
                  <a:pt x="6350" y="7316"/>
                </a:cubicBezTo>
                <a:cubicBezTo>
                  <a:pt x="6367" y="7316"/>
                  <a:pt x="6377" y="7298"/>
                  <a:pt x="6376" y="7263"/>
                </a:cubicBezTo>
                <a:cubicBezTo>
                  <a:pt x="6375" y="7180"/>
                  <a:pt x="6314" y="7129"/>
                  <a:pt x="6248" y="7129"/>
                </a:cubicBezTo>
                <a:cubicBezTo>
                  <a:pt x="6211" y="7129"/>
                  <a:pt x="6173" y="7146"/>
                  <a:pt x="6143" y="7183"/>
                </a:cubicBezTo>
                <a:cubicBezTo>
                  <a:pt x="6117" y="7214"/>
                  <a:pt x="6094" y="7230"/>
                  <a:pt x="6076" y="7230"/>
                </a:cubicBezTo>
                <a:cubicBezTo>
                  <a:pt x="6059" y="7230"/>
                  <a:pt x="6046" y="7218"/>
                  <a:pt x="6035" y="7193"/>
                </a:cubicBezTo>
                <a:cubicBezTo>
                  <a:pt x="6022" y="7164"/>
                  <a:pt x="6001" y="7147"/>
                  <a:pt x="5980" y="7147"/>
                </a:cubicBezTo>
                <a:cubicBezTo>
                  <a:pt x="5970" y="7147"/>
                  <a:pt x="5961" y="7151"/>
                  <a:pt x="5952" y="7159"/>
                </a:cubicBezTo>
                <a:cubicBezTo>
                  <a:pt x="5921" y="7184"/>
                  <a:pt x="5912" y="7227"/>
                  <a:pt x="5928" y="7263"/>
                </a:cubicBezTo>
                <a:cubicBezTo>
                  <a:pt x="5941" y="7296"/>
                  <a:pt x="5906" y="7386"/>
                  <a:pt x="5853" y="7456"/>
                </a:cubicBezTo>
                <a:cubicBezTo>
                  <a:pt x="5810" y="7510"/>
                  <a:pt x="5785" y="7540"/>
                  <a:pt x="5767" y="7540"/>
                </a:cubicBezTo>
                <a:cubicBezTo>
                  <a:pt x="5745" y="7540"/>
                  <a:pt x="5734" y="7494"/>
                  <a:pt x="5716" y="7394"/>
                </a:cubicBezTo>
                <a:cubicBezTo>
                  <a:pt x="5694" y="7272"/>
                  <a:pt x="5653" y="7214"/>
                  <a:pt x="5594" y="7214"/>
                </a:cubicBezTo>
                <a:cubicBezTo>
                  <a:pt x="5589" y="7214"/>
                  <a:pt x="5585" y="7215"/>
                  <a:pt x="5580" y="7215"/>
                </a:cubicBezTo>
                <a:cubicBezTo>
                  <a:pt x="5479" y="7227"/>
                  <a:pt x="5439" y="7348"/>
                  <a:pt x="5534" y="7348"/>
                </a:cubicBezTo>
                <a:cubicBezTo>
                  <a:pt x="5534" y="7348"/>
                  <a:pt x="5535" y="7348"/>
                  <a:pt x="5536" y="7348"/>
                </a:cubicBezTo>
                <a:cubicBezTo>
                  <a:pt x="5564" y="7348"/>
                  <a:pt x="5588" y="7399"/>
                  <a:pt x="5588" y="7463"/>
                </a:cubicBezTo>
                <a:cubicBezTo>
                  <a:pt x="5589" y="7547"/>
                  <a:pt x="5551" y="7587"/>
                  <a:pt x="5467" y="7587"/>
                </a:cubicBezTo>
                <a:cubicBezTo>
                  <a:pt x="5445" y="7587"/>
                  <a:pt x="5420" y="7585"/>
                  <a:pt x="5392" y="7580"/>
                </a:cubicBezTo>
                <a:cubicBezTo>
                  <a:pt x="5390" y="7579"/>
                  <a:pt x="5387" y="7579"/>
                  <a:pt x="5384" y="7579"/>
                </a:cubicBezTo>
                <a:cubicBezTo>
                  <a:pt x="5352" y="7579"/>
                  <a:pt x="5342" y="7623"/>
                  <a:pt x="5362" y="7696"/>
                </a:cubicBezTo>
                <a:cubicBezTo>
                  <a:pt x="5381" y="7768"/>
                  <a:pt x="5380" y="7798"/>
                  <a:pt x="5342" y="7798"/>
                </a:cubicBezTo>
                <a:cubicBezTo>
                  <a:pt x="5322" y="7798"/>
                  <a:pt x="5291" y="7789"/>
                  <a:pt x="5248" y="7774"/>
                </a:cubicBezTo>
                <a:cubicBezTo>
                  <a:pt x="5211" y="7761"/>
                  <a:pt x="5179" y="7754"/>
                  <a:pt x="5152" y="7754"/>
                </a:cubicBezTo>
                <a:cubicBezTo>
                  <a:pt x="5107" y="7754"/>
                  <a:pt x="5076" y="7772"/>
                  <a:pt x="5061" y="7806"/>
                </a:cubicBezTo>
                <a:cubicBezTo>
                  <a:pt x="5045" y="7844"/>
                  <a:pt x="5017" y="7860"/>
                  <a:pt x="4984" y="7860"/>
                </a:cubicBezTo>
                <a:cubicBezTo>
                  <a:pt x="4907" y="7860"/>
                  <a:pt x="4804" y="7771"/>
                  <a:pt x="4780" y="7650"/>
                </a:cubicBezTo>
                <a:cubicBezTo>
                  <a:pt x="4764" y="7564"/>
                  <a:pt x="4688" y="7520"/>
                  <a:pt x="4614" y="7520"/>
                </a:cubicBezTo>
                <a:cubicBezTo>
                  <a:pt x="4544" y="7520"/>
                  <a:pt x="4475" y="7558"/>
                  <a:pt x="4455" y="7638"/>
                </a:cubicBezTo>
                <a:cubicBezTo>
                  <a:pt x="4442" y="7688"/>
                  <a:pt x="4407" y="7732"/>
                  <a:pt x="4378" y="7732"/>
                </a:cubicBezTo>
                <a:cubicBezTo>
                  <a:pt x="4349" y="7732"/>
                  <a:pt x="4337" y="7685"/>
                  <a:pt x="4354" y="7620"/>
                </a:cubicBezTo>
                <a:cubicBezTo>
                  <a:pt x="4371" y="7555"/>
                  <a:pt x="4364" y="7509"/>
                  <a:pt x="4339" y="7509"/>
                </a:cubicBezTo>
                <a:cubicBezTo>
                  <a:pt x="4338" y="7509"/>
                  <a:pt x="4338" y="7509"/>
                  <a:pt x="4337" y="7509"/>
                </a:cubicBezTo>
                <a:cubicBezTo>
                  <a:pt x="4272" y="7514"/>
                  <a:pt x="4101" y="7714"/>
                  <a:pt x="4103" y="7784"/>
                </a:cubicBezTo>
                <a:cubicBezTo>
                  <a:pt x="4104" y="7813"/>
                  <a:pt x="4071" y="7829"/>
                  <a:pt x="4021" y="7829"/>
                </a:cubicBezTo>
                <a:cubicBezTo>
                  <a:pt x="4006" y="7829"/>
                  <a:pt x="3989" y="7827"/>
                  <a:pt x="3972" y="7824"/>
                </a:cubicBezTo>
                <a:cubicBezTo>
                  <a:pt x="3946" y="7820"/>
                  <a:pt x="3926" y="7817"/>
                  <a:pt x="3910" y="7817"/>
                </a:cubicBezTo>
                <a:cubicBezTo>
                  <a:pt x="3852" y="7817"/>
                  <a:pt x="3849" y="7852"/>
                  <a:pt x="3875" y="7962"/>
                </a:cubicBezTo>
                <a:cubicBezTo>
                  <a:pt x="3899" y="8068"/>
                  <a:pt x="3896" y="8106"/>
                  <a:pt x="3851" y="8106"/>
                </a:cubicBezTo>
                <a:cubicBezTo>
                  <a:pt x="3841" y="8106"/>
                  <a:pt x="3828" y="8104"/>
                  <a:pt x="3813" y="8100"/>
                </a:cubicBezTo>
                <a:cubicBezTo>
                  <a:pt x="3755" y="8082"/>
                  <a:pt x="3713" y="8029"/>
                  <a:pt x="3713" y="7968"/>
                </a:cubicBezTo>
                <a:cubicBezTo>
                  <a:pt x="3712" y="7880"/>
                  <a:pt x="3680" y="7835"/>
                  <a:pt x="3639" y="7835"/>
                </a:cubicBezTo>
                <a:cubicBezTo>
                  <a:pt x="3604" y="7835"/>
                  <a:pt x="3563" y="7867"/>
                  <a:pt x="3527" y="7932"/>
                </a:cubicBezTo>
                <a:cubicBezTo>
                  <a:pt x="3483" y="8011"/>
                  <a:pt x="3473" y="8038"/>
                  <a:pt x="3505" y="8038"/>
                </a:cubicBezTo>
                <a:cubicBezTo>
                  <a:pt x="3516" y="8038"/>
                  <a:pt x="3533" y="8035"/>
                  <a:pt x="3555" y="8029"/>
                </a:cubicBezTo>
                <a:cubicBezTo>
                  <a:pt x="3565" y="8026"/>
                  <a:pt x="3573" y="8025"/>
                  <a:pt x="3581" y="8025"/>
                </a:cubicBezTo>
                <a:cubicBezTo>
                  <a:pt x="3636" y="8025"/>
                  <a:pt x="3662" y="8081"/>
                  <a:pt x="3678" y="8220"/>
                </a:cubicBezTo>
                <a:cubicBezTo>
                  <a:pt x="3691" y="8352"/>
                  <a:pt x="3687" y="8403"/>
                  <a:pt x="3653" y="8403"/>
                </a:cubicBezTo>
                <a:cubicBezTo>
                  <a:pt x="3643" y="8403"/>
                  <a:pt x="3630" y="8399"/>
                  <a:pt x="3614" y="8390"/>
                </a:cubicBezTo>
                <a:cubicBezTo>
                  <a:pt x="3567" y="8366"/>
                  <a:pt x="3502" y="8344"/>
                  <a:pt x="3475" y="8344"/>
                </a:cubicBezTo>
                <a:cubicBezTo>
                  <a:pt x="3474" y="8344"/>
                  <a:pt x="3474" y="8344"/>
                  <a:pt x="3473" y="8344"/>
                </a:cubicBezTo>
                <a:cubicBezTo>
                  <a:pt x="3447" y="8344"/>
                  <a:pt x="3435" y="8311"/>
                  <a:pt x="3454" y="8269"/>
                </a:cubicBezTo>
                <a:cubicBezTo>
                  <a:pt x="3471" y="8225"/>
                  <a:pt x="3449" y="8194"/>
                  <a:pt x="3405" y="8194"/>
                </a:cubicBezTo>
                <a:cubicBezTo>
                  <a:pt x="3404" y="8194"/>
                  <a:pt x="3403" y="8194"/>
                  <a:pt x="3402" y="8194"/>
                </a:cubicBezTo>
                <a:cubicBezTo>
                  <a:pt x="3357" y="8194"/>
                  <a:pt x="3318" y="8151"/>
                  <a:pt x="3317" y="8100"/>
                </a:cubicBezTo>
                <a:cubicBezTo>
                  <a:pt x="3317" y="8071"/>
                  <a:pt x="3313" y="8057"/>
                  <a:pt x="3306" y="8057"/>
                </a:cubicBezTo>
                <a:cubicBezTo>
                  <a:pt x="3298" y="8057"/>
                  <a:pt x="3284" y="8078"/>
                  <a:pt x="3264" y="8123"/>
                </a:cubicBezTo>
                <a:cubicBezTo>
                  <a:pt x="3202" y="8264"/>
                  <a:pt x="3206" y="8406"/>
                  <a:pt x="3262" y="8406"/>
                </a:cubicBezTo>
                <a:cubicBezTo>
                  <a:pt x="3269" y="8406"/>
                  <a:pt x="3278" y="8404"/>
                  <a:pt x="3287" y="8399"/>
                </a:cubicBezTo>
                <a:cubicBezTo>
                  <a:pt x="3295" y="8394"/>
                  <a:pt x="3304" y="8392"/>
                  <a:pt x="3314" y="8392"/>
                </a:cubicBezTo>
                <a:cubicBezTo>
                  <a:pt x="3402" y="8392"/>
                  <a:pt x="3555" y="8548"/>
                  <a:pt x="3496" y="8600"/>
                </a:cubicBezTo>
                <a:cubicBezTo>
                  <a:pt x="3477" y="8618"/>
                  <a:pt x="3408" y="8628"/>
                  <a:pt x="3324" y="8628"/>
                </a:cubicBezTo>
                <a:cubicBezTo>
                  <a:pt x="3295" y="8628"/>
                  <a:pt x="3263" y="8627"/>
                  <a:pt x="3231" y="8624"/>
                </a:cubicBezTo>
                <a:cubicBezTo>
                  <a:pt x="3212" y="8623"/>
                  <a:pt x="3193" y="8622"/>
                  <a:pt x="3176" y="8622"/>
                </a:cubicBezTo>
                <a:cubicBezTo>
                  <a:pt x="3064" y="8622"/>
                  <a:pt x="3001" y="8651"/>
                  <a:pt x="2985" y="8709"/>
                </a:cubicBezTo>
                <a:cubicBezTo>
                  <a:pt x="2974" y="8753"/>
                  <a:pt x="2957" y="8774"/>
                  <a:pt x="2935" y="8774"/>
                </a:cubicBezTo>
                <a:cubicBezTo>
                  <a:pt x="2896" y="8774"/>
                  <a:pt x="2844" y="8704"/>
                  <a:pt x="2794" y="8573"/>
                </a:cubicBezTo>
                <a:cubicBezTo>
                  <a:pt x="2753" y="8467"/>
                  <a:pt x="2752" y="8436"/>
                  <a:pt x="2828" y="8436"/>
                </a:cubicBezTo>
                <a:cubicBezTo>
                  <a:pt x="2849" y="8436"/>
                  <a:pt x="2877" y="8438"/>
                  <a:pt x="2911" y="8442"/>
                </a:cubicBezTo>
                <a:cubicBezTo>
                  <a:pt x="2933" y="8445"/>
                  <a:pt x="2953" y="8446"/>
                  <a:pt x="2971" y="8446"/>
                </a:cubicBezTo>
                <a:cubicBezTo>
                  <a:pt x="3053" y="8446"/>
                  <a:pt x="3085" y="8417"/>
                  <a:pt x="3084" y="8348"/>
                </a:cubicBezTo>
                <a:cubicBezTo>
                  <a:pt x="3082" y="8263"/>
                  <a:pt x="3016" y="8224"/>
                  <a:pt x="2930" y="8224"/>
                </a:cubicBezTo>
                <a:cubicBezTo>
                  <a:pt x="2819" y="8224"/>
                  <a:pt x="2676" y="8290"/>
                  <a:pt x="2602" y="8408"/>
                </a:cubicBezTo>
                <a:cubicBezTo>
                  <a:pt x="2534" y="8516"/>
                  <a:pt x="2471" y="8581"/>
                  <a:pt x="2447" y="8581"/>
                </a:cubicBezTo>
                <a:cubicBezTo>
                  <a:pt x="2432" y="8581"/>
                  <a:pt x="2432" y="8557"/>
                  <a:pt x="2454" y="8503"/>
                </a:cubicBezTo>
                <a:cubicBezTo>
                  <a:pt x="2466" y="8477"/>
                  <a:pt x="2460" y="8462"/>
                  <a:pt x="2442" y="8462"/>
                </a:cubicBezTo>
                <a:cubicBezTo>
                  <a:pt x="2433" y="8462"/>
                  <a:pt x="2420" y="8466"/>
                  <a:pt x="2405" y="8475"/>
                </a:cubicBezTo>
                <a:cubicBezTo>
                  <a:pt x="2360" y="8499"/>
                  <a:pt x="2338" y="8563"/>
                  <a:pt x="2354" y="8620"/>
                </a:cubicBezTo>
                <a:cubicBezTo>
                  <a:pt x="2367" y="8663"/>
                  <a:pt x="2397" y="8688"/>
                  <a:pt x="2429" y="8688"/>
                </a:cubicBezTo>
                <a:cubicBezTo>
                  <a:pt x="2439" y="8688"/>
                  <a:pt x="2449" y="8686"/>
                  <a:pt x="2458" y="8681"/>
                </a:cubicBezTo>
                <a:cubicBezTo>
                  <a:pt x="2472" y="8673"/>
                  <a:pt x="2485" y="8669"/>
                  <a:pt x="2496" y="8669"/>
                </a:cubicBezTo>
                <a:cubicBezTo>
                  <a:pt x="2518" y="8669"/>
                  <a:pt x="2533" y="8682"/>
                  <a:pt x="2533" y="8705"/>
                </a:cubicBezTo>
                <a:cubicBezTo>
                  <a:pt x="2534" y="8754"/>
                  <a:pt x="2456" y="8786"/>
                  <a:pt x="2394" y="8786"/>
                </a:cubicBezTo>
                <a:cubicBezTo>
                  <a:pt x="2354" y="8786"/>
                  <a:pt x="2321" y="8773"/>
                  <a:pt x="2320" y="8742"/>
                </a:cubicBezTo>
                <a:cubicBezTo>
                  <a:pt x="2318" y="8715"/>
                  <a:pt x="2282" y="8627"/>
                  <a:pt x="2239" y="8548"/>
                </a:cubicBezTo>
                <a:cubicBezTo>
                  <a:pt x="2203" y="8482"/>
                  <a:pt x="2178" y="8451"/>
                  <a:pt x="2150" y="8451"/>
                </a:cubicBezTo>
                <a:cubicBezTo>
                  <a:pt x="2130" y="8451"/>
                  <a:pt x="2109" y="8468"/>
                  <a:pt x="2082" y="8502"/>
                </a:cubicBezTo>
                <a:cubicBezTo>
                  <a:pt x="2038" y="8557"/>
                  <a:pt x="2014" y="8626"/>
                  <a:pt x="2029" y="8657"/>
                </a:cubicBezTo>
                <a:cubicBezTo>
                  <a:pt x="2044" y="8690"/>
                  <a:pt x="1996" y="8773"/>
                  <a:pt x="1926" y="8840"/>
                </a:cubicBezTo>
                <a:cubicBezTo>
                  <a:pt x="1846" y="8917"/>
                  <a:pt x="1799" y="8955"/>
                  <a:pt x="1777" y="8955"/>
                </a:cubicBezTo>
                <a:cubicBezTo>
                  <a:pt x="1756" y="8955"/>
                  <a:pt x="1757" y="8921"/>
                  <a:pt x="1774" y="8854"/>
                </a:cubicBezTo>
                <a:cubicBezTo>
                  <a:pt x="1787" y="8800"/>
                  <a:pt x="1757" y="8730"/>
                  <a:pt x="1712" y="8706"/>
                </a:cubicBezTo>
                <a:cubicBezTo>
                  <a:pt x="1685" y="8691"/>
                  <a:pt x="1659" y="8685"/>
                  <a:pt x="1636" y="8685"/>
                </a:cubicBezTo>
                <a:cubicBezTo>
                  <a:pt x="1567" y="8685"/>
                  <a:pt x="1524" y="8743"/>
                  <a:pt x="1557" y="8820"/>
                </a:cubicBezTo>
                <a:cubicBezTo>
                  <a:pt x="1587" y="8887"/>
                  <a:pt x="1468" y="8914"/>
                  <a:pt x="1120" y="8917"/>
                </a:cubicBezTo>
                <a:cubicBezTo>
                  <a:pt x="989" y="8917"/>
                  <a:pt x="948" y="8949"/>
                  <a:pt x="950" y="9058"/>
                </a:cubicBezTo>
                <a:cubicBezTo>
                  <a:pt x="951" y="9137"/>
                  <a:pt x="923" y="9203"/>
                  <a:pt x="887" y="9211"/>
                </a:cubicBezTo>
                <a:cubicBezTo>
                  <a:pt x="850" y="9217"/>
                  <a:pt x="796" y="9227"/>
                  <a:pt x="768" y="9233"/>
                </a:cubicBezTo>
                <a:cubicBezTo>
                  <a:pt x="739" y="9239"/>
                  <a:pt x="660" y="9287"/>
                  <a:pt x="596" y="9339"/>
                </a:cubicBezTo>
                <a:cubicBezTo>
                  <a:pt x="548" y="9376"/>
                  <a:pt x="494" y="9399"/>
                  <a:pt x="458" y="9399"/>
                </a:cubicBezTo>
                <a:cubicBezTo>
                  <a:pt x="445" y="9399"/>
                  <a:pt x="435" y="9396"/>
                  <a:pt x="427" y="9390"/>
                </a:cubicBezTo>
                <a:cubicBezTo>
                  <a:pt x="422" y="9385"/>
                  <a:pt x="416" y="9383"/>
                  <a:pt x="410" y="9383"/>
                </a:cubicBezTo>
                <a:cubicBezTo>
                  <a:pt x="385" y="9383"/>
                  <a:pt x="353" y="9416"/>
                  <a:pt x="330" y="9473"/>
                </a:cubicBezTo>
                <a:cubicBezTo>
                  <a:pt x="311" y="9525"/>
                  <a:pt x="293" y="9550"/>
                  <a:pt x="277" y="9550"/>
                </a:cubicBezTo>
                <a:cubicBezTo>
                  <a:pt x="265" y="9550"/>
                  <a:pt x="254" y="9538"/>
                  <a:pt x="244" y="9514"/>
                </a:cubicBezTo>
                <a:cubicBezTo>
                  <a:pt x="219" y="9458"/>
                  <a:pt x="158" y="9432"/>
                  <a:pt x="105" y="9432"/>
                </a:cubicBezTo>
                <a:cubicBezTo>
                  <a:pt x="48" y="9432"/>
                  <a:pt x="0" y="9463"/>
                  <a:pt x="16" y="9522"/>
                </a:cubicBezTo>
                <a:cubicBezTo>
                  <a:pt x="37" y="9613"/>
                  <a:pt x="455" y="9738"/>
                  <a:pt x="658" y="9738"/>
                </a:cubicBezTo>
                <a:cubicBezTo>
                  <a:pt x="705" y="9738"/>
                  <a:pt x="741" y="9732"/>
                  <a:pt x="757" y="9716"/>
                </a:cubicBezTo>
                <a:cubicBezTo>
                  <a:pt x="772" y="9704"/>
                  <a:pt x="793" y="9698"/>
                  <a:pt x="816" y="9698"/>
                </a:cubicBezTo>
                <a:cubicBezTo>
                  <a:pt x="845" y="9698"/>
                  <a:pt x="878" y="9708"/>
                  <a:pt x="904" y="9728"/>
                </a:cubicBezTo>
                <a:cubicBezTo>
                  <a:pt x="1024" y="9819"/>
                  <a:pt x="1270" y="9890"/>
                  <a:pt x="1420" y="9890"/>
                </a:cubicBezTo>
                <a:cubicBezTo>
                  <a:pt x="1461" y="9890"/>
                  <a:pt x="1495" y="9885"/>
                  <a:pt x="1517" y="9873"/>
                </a:cubicBezTo>
                <a:cubicBezTo>
                  <a:pt x="1544" y="9858"/>
                  <a:pt x="1574" y="9851"/>
                  <a:pt x="1601" y="9851"/>
                </a:cubicBezTo>
                <a:cubicBezTo>
                  <a:pt x="1633" y="9851"/>
                  <a:pt x="1662" y="9861"/>
                  <a:pt x="1680" y="9881"/>
                </a:cubicBezTo>
                <a:cubicBezTo>
                  <a:pt x="1714" y="9918"/>
                  <a:pt x="1926" y="9966"/>
                  <a:pt x="2159" y="9990"/>
                </a:cubicBezTo>
                <a:cubicBezTo>
                  <a:pt x="2390" y="10015"/>
                  <a:pt x="2684" y="10061"/>
                  <a:pt x="2818" y="10094"/>
                </a:cubicBezTo>
                <a:cubicBezTo>
                  <a:pt x="2888" y="10111"/>
                  <a:pt x="2943" y="10120"/>
                  <a:pt x="2985" y="10120"/>
                </a:cubicBezTo>
                <a:cubicBezTo>
                  <a:pt x="3045" y="10120"/>
                  <a:pt x="3079" y="10103"/>
                  <a:pt x="3094" y="10067"/>
                </a:cubicBezTo>
                <a:cubicBezTo>
                  <a:pt x="3108" y="10036"/>
                  <a:pt x="3119" y="10019"/>
                  <a:pt x="3125" y="10019"/>
                </a:cubicBezTo>
                <a:cubicBezTo>
                  <a:pt x="3129" y="10019"/>
                  <a:pt x="3131" y="10026"/>
                  <a:pt x="3131" y="10039"/>
                </a:cubicBezTo>
                <a:cubicBezTo>
                  <a:pt x="3131" y="10051"/>
                  <a:pt x="3138" y="10057"/>
                  <a:pt x="3150" y="10057"/>
                </a:cubicBezTo>
                <a:cubicBezTo>
                  <a:pt x="3170" y="10057"/>
                  <a:pt x="3206" y="10039"/>
                  <a:pt x="3248" y="10009"/>
                </a:cubicBezTo>
                <a:cubicBezTo>
                  <a:pt x="3290" y="9977"/>
                  <a:pt x="3317" y="9960"/>
                  <a:pt x="3330" y="9960"/>
                </a:cubicBezTo>
                <a:cubicBezTo>
                  <a:pt x="3347" y="9960"/>
                  <a:pt x="3345" y="9985"/>
                  <a:pt x="3331" y="10037"/>
                </a:cubicBezTo>
                <a:cubicBezTo>
                  <a:pt x="3306" y="10133"/>
                  <a:pt x="3363" y="10157"/>
                  <a:pt x="3670" y="10176"/>
                </a:cubicBezTo>
                <a:cubicBezTo>
                  <a:pt x="3710" y="10178"/>
                  <a:pt x="3750" y="10180"/>
                  <a:pt x="3788" y="10180"/>
                </a:cubicBezTo>
                <a:cubicBezTo>
                  <a:pt x="3942" y="10180"/>
                  <a:pt x="4068" y="10161"/>
                  <a:pt x="4090" y="10130"/>
                </a:cubicBezTo>
                <a:cubicBezTo>
                  <a:pt x="4101" y="10113"/>
                  <a:pt x="4117" y="10105"/>
                  <a:pt x="4136" y="10105"/>
                </a:cubicBezTo>
                <a:cubicBezTo>
                  <a:pt x="4159" y="10105"/>
                  <a:pt x="4185" y="10118"/>
                  <a:pt x="4207" y="10145"/>
                </a:cubicBezTo>
                <a:cubicBezTo>
                  <a:pt x="4248" y="10193"/>
                  <a:pt x="4417" y="10217"/>
                  <a:pt x="4571" y="10217"/>
                </a:cubicBezTo>
                <a:cubicBezTo>
                  <a:pt x="4728" y="10217"/>
                  <a:pt x="4870" y="10192"/>
                  <a:pt x="4849" y="10143"/>
                </a:cubicBezTo>
                <a:cubicBezTo>
                  <a:pt x="4829" y="10098"/>
                  <a:pt x="4831" y="10079"/>
                  <a:pt x="4845" y="10079"/>
                </a:cubicBezTo>
                <a:cubicBezTo>
                  <a:pt x="4868" y="10079"/>
                  <a:pt x="4919" y="10127"/>
                  <a:pt x="4958" y="10201"/>
                </a:cubicBezTo>
                <a:cubicBezTo>
                  <a:pt x="4987" y="10257"/>
                  <a:pt x="5011" y="10283"/>
                  <a:pt x="5045" y="10283"/>
                </a:cubicBezTo>
                <a:cubicBezTo>
                  <a:pt x="5073" y="10283"/>
                  <a:pt x="5107" y="10266"/>
                  <a:pt x="5157" y="10233"/>
                </a:cubicBezTo>
                <a:cubicBezTo>
                  <a:pt x="5209" y="10198"/>
                  <a:pt x="5251" y="10180"/>
                  <a:pt x="5292" y="10180"/>
                </a:cubicBezTo>
                <a:cubicBezTo>
                  <a:pt x="5329" y="10180"/>
                  <a:pt x="5364" y="10195"/>
                  <a:pt x="5404" y="10224"/>
                </a:cubicBezTo>
                <a:cubicBezTo>
                  <a:pt x="5444" y="10253"/>
                  <a:pt x="5475" y="10267"/>
                  <a:pt x="5499" y="10267"/>
                </a:cubicBezTo>
                <a:cubicBezTo>
                  <a:pt x="5521" y="10267"/>
                  <a:pt x="5537" y="10255"/>
                  <a:pt x="5548" y="10230"/>
                </a:cubicBezTo>
                <a:cubicBezTo>
                  <a:pt x="5558" y="10205"/>
                  <a:pt x="5575" y="10192"/>
                  <a:pt x="5598" y="10192"/>
                </a:cubicBezTo>
                <a:cubicBezTo>
                  <a:pt x="5618" y="10192"/>
                  <a:pt x="5642" y="10202"/>
                  <a:pt x="5668" y="10222"/>
                </a:cubicBezTo>
                <a:cubicBezTo>
                  <a:pt x="5710" y="10254"/>
                  <a:pt x="5883" y="10275"/>
                  <a:pt x="6077" y="10275"/>
                </a:cubicBezTo>
                <a:cubicBezTo>
                  <a:pt x="6111" y="10275"/>
                  <a:pt x="6146" y="10274"/>
                  <a:pt x="6180" y="10273"/>
                </a:cubicBezTo>
                <a:cubicBezTo>
                  <a:pt x="6230" y="10271"/>
                  <a:pt x="6281" y="10270"/>
                  <a:pt x="6332" y="10270"/>
                </a:cubicBezTo>
                <a:cubicBezTo>
                  <a:pt x="6522" y="10270"/>
                  <a:pt x="6711" y="10283"/>
                  <a:pt x="6792" y="10301"/>
                </a:cubicBezTo>
                <a:cubicBezTo>
                  <a:pt x="6828" y="10310"/>
                  <a:pt x="6871" y="10315"/>
                  <a:pt x="6914" y="10315"/>
                </a:cubicBezTo>
                <a:cubicBezTo>
                  <a:pt x="6992" y="10315"/>
                  <a:pt x="7073" y="10301"/>
                  <a:pt x="7123" y="10275"/>
                </a:cubicBezTo>
                <a:cubicBezTo>
                  <a:pt x="7168" y="10253"/>
                  <a:pt x="7210" y="10241"/>
                  <a:pt x="7247" y="10241"/>
                </a:cubicBezTo>
                <a:cubicBezTo>
                  <a:pt x="7284" y="10241"/>
                  <a:pt x="7315" y="10253"/>
                  <a:pt x="7335" y="10278"/>
                </a:cubicBezTo>
                <a:cubicBezTo>
                  <a:pt x="7368" y="10314"/>
                  <a:pt x="7665" y="10338"/>
                  <a:pt x="8069" y="10338"/>
                </a:cubicBezTo>
                <a:cubicBezTo>
                  <a:pt x="8141" y="10338"/>
                  <a:pt x="8217" y="10337"/>
                  <a:pt x="8295" y="10336"/>
                </a:cubicBezTo>
                <a:cubicBezTo>
                  <a:pt x="8376" y="10334"/>
                  <a:pt x="8455" y="10334"/>
                  <a:pt x="8531" y="10334"/>
                </a:cubicBezTo>
                <a:cubicBezTo>
                  <a:pt x="8910" y="10334"/>
                  <a:pt x="9200" y="10351"/>
                  <a:pt x="9211" y="10378"/>
                </a:cubicBezTo>
                <a:cubicBezTo>
                  <a:pt x="9219" y="10399"/>
                  <a:pt x="9233" y="10410"/>
                  <a:pt x="9248" y="10410"/>
                </a:cubicBezTo>
                <a:cubicBezTo>
                  <a:pt x="9258" y="10410"/>
                  <a:pt x="9268" y="10405"/>
                  <a:pt x="9278" y="10397"/>
                </a:cubicBezTo>
                <a:cubicBezTo>
                  <a:pt x="9329" y="10353"/>
                  <a:pt x="9781" y="10273"/>
                  <a:pt x="9956" y="10273"/>
                </a:cubicBezTo>
                <a:cubicBezTo>
                  <a:pt x="9970" y="10273"/>
                  <a:pt x="9983" y="10273"/>
                  <a:pt x="9993" y="10275"/>
                </a:cubicBezTo>
                <a:cubicBezTo>
                  <a:pt x="10054" y="10281"/>
                  <a:pt x="10127" y="10291"/>
                  <a:pt x="10165" y="10297"/>
                </a:cubicBezTo>
                <a:cubicBezTo>
                  <a:pt x="10199" y="10298"/>
                  <a:pt x="10220" y="10334"/>
                  <a:pt x="10206" y="10364"/>
                </a:cubicBezTo>
                <a:cubicBezTo>
                  <a:pt x="10193" y="10403"/>
                  <a:pt x="10205" y="10443"/>
                  <a:pt x="10235" y="10470"/>
                </a:cubicBezTo>
                <a:cubicBezTo>
                  <a:pt x="10241" y="10475"/>
                  <a:pt x="10247" y="10477"/>
                  <a:pt x="10252" y="10477"/>
                </a:cubicBezTo>
                <a:cubicBezTo>
                  <a:pt x="10273" y="10477"/>
                  <a:pt x="10288" y="10445"/>
                  <a:pt x="10287" y="10394"/>
                </a:cubicBezTo>
                <a:cubicBezTo>
                  <a:pt x="10286" y="10339"/>
                  <a:pt x="10297" y="10311"/>
                  <a:pt x="10317" y="10311"/>
                </a:cubicBezTo>
                <a:cubicBezTo>
                  <a:pt x="10327" y="10311"/>
                  <a:pt x="10339" y="10317"/>
                  <a:pt x="10353" y="10330"/>
                </a:cubicBezTo>
                <a:cubicBezTo>
                  <a:pt x="10397" y="10368"/>
                  <a:pt x="10556" y="10388"/>
                  <a:pt x="10702" y="10388"/>
                </a:cubicBezTo>
                <a:cubicBezTo>
                  <a:pt x="10843" y="10388"/>
                  <a:pt x="10973" y="10370"/>
                  <a:pt x="10972" y="10331"/>
                </a:cubicBezTo>
                <a:cubicBezTo>
                  <a:pt x="10972" y="10298"/>
                  <a:pt x="11006" y="10273"/>
                  <a:pt x="11053" y="10273"/>
                </a:cubicBezTo>
                <a:cubicBezTo>
                  <a:pt x="11097" y="10273"/>
                  <a:pt x="11133" y="10313"/>
                  <a:pt x="11135" y="10366"/>
                </a:cubicBezTo>
                <a:cubicBezTo>
                  <a:pt x="11135" y="10429"/>
                  <a:pt x="11263" y="10453"/>
                  <a:pt x="11626" y="10453"/>
                </a:cubicBezTo>
                <a:cubicBezTo>
                  <a:pt x="11667" y="10453"/>
                  <a:pt x="11711" y="10453"/>
                  <a:pt x="11758" y="10452"/>
                </a:cubicBezTo>
                <a:cubicBezTo>
                  <a:pt x="11775" y="10452"/>
                  <a:pt x="11791" y="10452"/>
                  <a:pt x="11808" y="10452"/>
                </a:cubicBezTo>
                <a:cubicBezTo>
                  <a:pt x="12129" y="10452"/>
                  <a:pt x="12397" y="10479"/>
                  <a:pt x="12415" y="10518"/>
                </a:cubicBezTo>
                <a:cubicBezTo>
                  <a:pt x="12425" y="10539"/>
                  <a:pt x="12442" y="10549"/>
                  <a:pt x="12462" y="10549"/>
                </a:cubicBezTo>
                <a:cubicBezTo>
                  <a:pt x="12479" y="10549"/>
                  <a:pt x="12499" y="10541"/>
                  <a:pt x="12518" y="10524"/>
                </a:cubicBezTo>
                <a:cubicBezTo>
                  <a:pt x="12549" y="10495"/>
                  <a:pt x="12674" y="10478"/>
                  <a:pt x="12825" y="10478"/>
                </a:cubicBezTo>
                <a:cubicBezTo>
                  <a:pt x="12869" y="10478"/>
                  <a:pt x="12915" y="10479"/>
                  <a:pt x="12961" y="10482"/>
                </a:cubicBezTo>
                <a:cubicBezTo>
                  <a:pt x="13101" y="10491"/>
                  <a:pt x="13244" y="10496"/>
                  <a:pt x="13339" y="10496"/>
                </a:cubicBezTo>
                <a:cubicBezTo>
                  <a:pt x="13386" y="10496"/>
                  <a:pt x="13421" y="10495"/>
                  <a:pt x="13440" y="10492"/>
                </a:cubicBezTo>
                <a:cubicBezTo>
                  <a:pt x="13522" y="10483"/>
                  <a:pt x="13595" y="10479"/>
                  <a:pt x="13659" y="10479"/>
                </a:cubicBezTo>
                <a:cubicBezTo>
                  <a:pt x="13817" y="10479"/>
                  <a:pt x="13923" y="10506"/>
                  <a:pt x="13971" y="10563"/>
                </a:cubicBezTo>
                <a:cubicBezTo>
                  <a:pt x="13993" y="10588"/>
                  <a:pt x="14016" y="10601"/>
                  <a:pt x="14035" y="10601"/>
                </a:cubicBezTo>
                <a:cubicBezTo>
                  <a:pt x="14051" y="10601"/>
                  <a:pt x="14064" y="10592"/>
                  <a:pt x="14071" y="10573"/>
                </a:cubicBezTo>
                <a:cubicBezTo>
                  <a:pt x="14089" y="10531"/>
                  <a:pt x="14167" y="10481"/>
                  <a:pt x="14246" y="10457"/>
                </a:cubicBezTo>
                <a:cubicBezTo>
                  <a:pt x="14328" y="10431"/>
                  <a:pt x="14409" y="10398"/>
                  <a:pt x="14485" y="10361"/>
                </a:cubicBezTo>
                <a:cubicBezTo>
                  <a:pt x="14508" y="10348"/>
                  <a:pt x="14525" y="10342"/>
                  <a:pt x="14537" y="10342"/>
                </a:cubicBezTo>
                <a:cubicBezTo>
                  <a:pt x="14561" y="10342"/>
                  <a:pt x="14562" y="10370"/>
                  <a:pt x="14546" y="10433"/>
                </a:cubicBezTo>
                <a:cubicBezTo>
                  <a:pt x="14527" y="10512"/>
                  <a:pt x="14544" y="10555"/>
                  <a:pt x="14598" y="10555"/>
                </a:cubicBezTo>
                <a:cubicBezTo>
                  <a:pt x="14643" y="10555"/>
                  <a:pt x="14680" y="10519"/>
                  <a:pt x="14680" y="10475"/>
                </a:cubicBezTo>
                <a:cubicBezTo>
                  <a:pt x="14680" y="10457"/>
                  <a:pt x="14688" y="10449"/>
                  <a:pt x="14700" y="10449"/>
                </a:cubicBezTo>
                <a:cubicBezTo>
                  <a:pt x="14721" y="10449"/>
                  <a:pt x="14756" y="10471"/>
                  <a:pt x="14797" y="10510"/>
                </a:cubicBezTo>
                <a:cubicBezTo>
                  <a:pt x="14839" y="10551"/>
                  <a:pt x="14890" y="10569"/>
                  <a:pt x="14938" y="10569"/>
                </a:cubicBezTo>
                <a:cubicBezTo>
                  <a:pt x="15038" y="10569"/>
                  <a:pt x="15122" y="10494"/>
                  <a:pt x="15077" y="10392"/>
                </a:cubicBezTo>
                <a:cubicBezTo>
                  <a:pt x="15070" y="10376"/>
                  <a:pt x="15073" y="10368"/>
                  <a:pt x="15085" y="10368"/>
                </a:cubicBezTo>
                <a:cubicBezTo>
                  <a:pt x="15104" y="10368"/>
                  <a:pt x="15147" y="10391"/>
                  <a:pt x="15204" y="10433"/>
                </a:cubicBezTo>
                <a:cubicBezTo>
                  <a:pt x="15325" y="10521"/>
                  <a:pt x="15846" y="10589"/>
                  <a:pt x="16169" y="10589"/>
                </a:cubicBezTo>
                <a:cubicBezTo>
                  <a:pt x="16323" y="10589"/>
                  <a:pt x="16432" y="10574"/>
                  <a:pt x="16431" y="10537"/>
                </a:cubicBezTo>
                <a:cubicBezTo>
                  <a:pt x="16431" y="10522"/>
                  <a:pt x="16440" y="10515"/>
                  <a:pt x="16457" y="10515"/>
                </a:cubicBezTo>
                <a:cubicBezTo>
                  <a:pt x="16482" y="10515"/>
                  <a:pt x="16522" y="10531"/>
                  <a:pt x="16568" y="10561"/>
                </a:cubicBezTo>
                <a:cubicBezTo>
                  <a:pt x="16621" y="10595"/>
                  <a:pt x="16660" y="10613"/>
                  <a:pt x="16696" y="10613"/>
                </a:cubicBezTo>
                <a:cubicBezTo>
                  <a:pt x="16733" y="10613"/>
                  <a:pt x="16766" y="10594"/>
                  <a:pt x="16805" y="10557"/>
                </a:cubicBezTo>
                <a:cubicBezTo>
                  <a:pt x="16841" y="10521"/>
                  <a:pt x="16866" y="10503"/>
                  <a:pt x="16881" y="10503"/>
                </a:cubicBezTo>
                <a:cubicBezTo>
                  <a:pt x="16899" y="10503"/>
                  <a:pt x="16906" y="10526"/>
                  <a:pt x="16907" y="10573"/>
                </a:cubicBezTo>
                <a:cubicBezTo>
                  <a:pt x="16907" y="10625"/>
                  <a:pt x="16917" y="10649"/>
                  <a:pt x="16947" y="10649"/>
                </a:cubicBezTo>
                <a:cubicBezTo>
                  <a:pt x="16968" y="10649"/>
                  <a:pt x="16999" y="10637"/>
                  <a:pt x="17043" y="10613"/>
                </a:cubicBezTo>
                <a:cubicBezTo>
                  <a:pt x="17084" y="10590"/>
                  <a:pt x="17124" y="10579"/>
                  <a:pt x="17163" y="10579"/>
                </a:cubicBezTo>
                <a:cubicBezTo>
                  <a:pt x="17208" y="10579"/>
                  <a:pt x="17250" y="10594"/>
                  <a:pt x="17290" y="10624"/>
                </a:cubicBezTo>
                <a:cubicBezTo>
                  <a:pt x="17333" y="10656"/>
                  <a:pt x="17469" y="10670"/>
                  <a:pt x="17642" y="10670"/>
                </a:cubicBezTo>
                <a:cubicBezTo>
                  <a:pt x="18045" y="10670"/>
                  <a:pt x="18650" y="10595"/>
                  <a:pt x="18751" y="10504"/>
                </a:cubicBezTo>
                <a:cubicBezTo>
                  <a:pt x="18763" y="10494"/>
                  <a:pt x="18781" y="10489"/>
                  <a:pt x="18802" y="10489"/>
                </a:cubicBezTo>
                <a:cubicBezTo>
                  <a:pt x="18839" y="10489"/>
                  <a:pt x="18885" y="10504"/>
                  <a:pt x="18924" y="10533"/>
                </a:cubicBezTo>
                <a:cubicBezTo>
                  <a:pt x="18986" y="10576"/>
                  <a:pt x="19203" y="10619"/>
                  <a:pt x="19400" y="10624"/>
                </a:cubicBezTo>
                <a:cubicBezTo>
                  <a:pt x="19597" y="10628"/>
                  <a:pt x="19750" y="10661"/>
                  <a:pt x="19736" y="10694"/>
                </a:cubicBezTo>
                <a:cubicBezTo>
                  <a:pt x="19723" y="10726"/>
                  <a:pt x="19804" y="10754"/>
                  <a:pt x="19920" y="10754"/>
                </a:cubicBezTo>
                <a:cubicBezTo>
                  <a:pt x="19923" y="10754"/>
                  <a:pt x="19926" y="10754"/>
                  <a:pt x="19929" y="10754"/>
                </a:cubicBezTo>
                <a:cubicBezTo>
                  <a:pt x="20058" y="10754"/>
                  <a:pt x="20132" y="10722"/>
                  <a:pt x="20112" y="10677"/>
                </a:cubicBezTo>
                <a:cubicBezTo>
                  <a:pt x="20100" y="10651"/>
                  <a:pt x="20103" y="10638"/>
                  <a:pt x="20121" y="10638"/>
                </a:cubicBezTo>
                <a:cubicBezTo>
                  <a:pt x="20137" y="10638"/>
                  <a:pt x="20166" y="10649"/>
                  <a:pt x="20208" y="10670"/>
                </a:cubicBezTo>
                <a:cubicBezTo>
                  <a:pt x="20244" y="10689"/>
                  <a:pt x="20271" y="10699"/>
                  <a:pt x="20294" y="10699"/>
                </a:cubicBezTo>
                <a:cubicBezTo>
                  <a:pt x="20338" y="10699"/>
                  <a:pt x="20362" y="10661"/>
                  <a:pt x="20393" y="10570"/>
                </a:cubicBezTo>
                <a:lnTo>
                  <a:pt x="20448" y="10404"/>
                </a:lnTo>
                <a:lnTo>
                  <a:pt x="20454" y="10578"/>
                </a:lnTo>
                <a:cubicBezTo>
                  <a:pt x="20457" y="10694"/>
                  <a:pt x="20491" y="10751"/>
                  <a:pt x="20558" y="10751"/>
                </a:cubicBezTo>
                <a:cubicBezTo>
                  <a:pt x="20623" y="10752"/>
                  <a:pt x="20685" y="10767"/>
                  <a:pt x="20743" y="10792"/>
                </a:cubicBezTo>
                <a:cubicBezTo>
                  <a:pt x="20757" y="10800"/>
                  <a:pt x="20769" y="10803"/>
                  <a:pt x="20780" y="10803"/>
                </a:cubicBezTo>
                <a:cubicBezTo>
                  <a:pt x="20810" y="10803"/>
                  <a:pt x="20827" y="10772"/>
                  <a:pt x="20826" y="10713"/>
                </a:cubicBezTo>
                <a:cubicBezTo>
                  <a:pt x="20825" y="10655"/>
                  <a:pt x="20833" y="10628"/>
                  <a:pt x="20857" y="10628"/>
                </a:cubicBezTo>
                <a:cubicBezTo>
                  <a:pt x="20871" y="10628"/>
                  <a:pt x="20892" y="10638"/>
                  <a:pt x="20920" y="10658"/>
                </a:cubicBezTo>
                <a:cubicBezTo>
                  <a:pt x="20958" y="10686"/>
                  <a:pt x="21013" y="10704"/>
                  <a:pt x="21056" y="10704"/>
                </a:cubicBezTo>
                <a:cubicBezTo>
                  <a:pt x="21070" y="10704"/>
                  <a:pt x="21082" y="10702"/>
                  <a:pt x="21093" y="10698"/>
                </a:cubicBezTo>
                <a:cubicBezTo>
                  <a:pt x="21278" y="10634"/>
                  <a:pt x="21371" y="10604"/>
                  <a:pt x="21416" y="10604"/>
                </a:cubicBezTo>
                <a:cubicBezTo>
                  <a:pt x="21455" y="10604"/>
                  <a:pt x="21461" y="10625"/>
                  <a:pt x="21461" y="10666"/>
                </a:cubicBezTo>
                <a:cubicBezTo>
                  <a:pt x="21461" y="10708"/>
                  <a:pt x="21486" y="10729"/>
                  <a:pt x="21535" y="10729"/>
                </a:cubicBezTo>
                <a:cubicBezTo>
                  <a:pt x="21558" y="10729"/>
                  <a:pt x="21587" y="10724"/>
                  <a:pt x="21621" y="10715"/>
                </a:cubicBezTo>
                <a:cubicBezTo>
                  <a:pt x="21652" y="10706"/>
                  <a:pt x="21681" y="10702"/>
                  <a:pt x="21706" y="10702"/>
                </a:cubicBezTo>
                <a:cubicBezTo>
                  <a:pt x="21750" y="10702"/>
                  <a:pt x="21779" y="10716"/>
                  <a:pt x="21779" y="10743"/>
                </a:cubicBezTo>
                <a:cubicBezTo>
                  <a:pt x="21780" y="10774"/>
                  <a:pt x="21826" y="10792"/>
                  <a:pt x="21893" y="10792"/>
                </a:cubicBezTo>
                <a:cubicBezTo>
                  <a:pt x="21916" y="10792"/>
                  <a:pt x="21942" y="10790"/>
                  <a:pt x="21970" y="10785"/>
                </a:cubicBezTo>
                <a:cubicBezTo>
                  <a:pt x="21999" y="10780"/>
                  <a:pt x="22026" y="10778"/>
                  <a:pt x="22052" y="10778"/>
                </a:cubicBezTo>
                <a:cubicBezTo>
                  <a:pt x="22121" y="10778"/>
                  <a:pt x="22174" y="10794"/>
                  <a:pt x="22185" y="10821"/>
                </a:cubicBezTo>
                <a:cubicBezTo>
                  <a:pt x="22194" y="10843"/>
                  <a:pt x="22224" y="10853"/>
                  <a:pt x="22266" y="10853"/>
                </a:cubicBezTo>
                <a:cubicBezTo>
                  <a:pt x="22344" y="10853"/>
                  <a:pt x="22463" y="10818"/>
                  <a:pt x="22577" y="10755"/>
                </a:cubicBezTo>
                <a:cubicBezTo>
                  <a:pt x="22654" y="10712"/>
                  <a:pt x="22711" y="10690"/>
                  <a:pt x="22756" y="10690"/>
                </a:cubicBezTo>
                <a:cubicBezTo>
                  <a:pt x="22803" y="10690"/>
                  <a:pt x="22837" y="10715"/>
                  <a:pt x="22865" y="10766"/>
                </a:cubicBezTo>
                <a:cubicBezTo>
                  <a:pt x="22889" y="10808"/>
                  <a:pt x="22912" y="10829"/>
                  <a:pt x="22943" y="10829"/>
                </a:cubicBezTo>
                <a:cubicBezTo>
                  <a:pt x="22971" y="10829"/>
                  <a:pt x="23005" y="10813"/>
                  <a:pt x="23053" y="10782"/>
                </a:cubicBezTo>
                <a:lnTo>
                  <a:pt x="23045" y="10776"/>
                </a:lnTo>
                <a:cubicBezTo>
                  <a:pt x="23119" y="10728"/>
                  <a:pt x="23194" y="10657"/>
                  <a:pt x="23215" y="10612"/>
                </a:cubicBezTo>
                <a:cubicBezTo>
                  <a:pt x="23224" y="10592"/>
                  <a:pt x="23231" y="10582"/>
                  <a:pt x="23238" y="10582"/>
                </a:cubicBezTo>
                <a:cubicBezTo>
                  <a:pt x="23247" y="10582"/>
                  <a:pt x="23253" y="10604"/>
                  <a:pt x="23253" y="10648"/>
                </a:cubicBezTo>
                <a:cubicBezTo>
                  <a:pt x="23255" y="10727"/>
                  <a:pt x="23371" y="10767"/>
                  <a:pt x="23487" y="10767"/>
                </a:cubicBezTo>
                <a:cubicBezTo>
                  <a:pt x="23594" y="10767"/>
                  <a:pt x="23702" y="10732"/>
                  <a:pt x="23718" y="10660"/>
                </a:cubicBezTo>
                <a:cubicBezTo>
                  <a:pt x="23730" y="10600"/>
                  <a:pt x="23766" y="10572"/>
                  <a:pt x="23801" y="10572"/>
                </a:cubicBezTo>
                <a:cubicBezTo>
                  <a:pt x="23844" y="10572"/>
                  <a:pt x="23887" y="10613"/>
                  <a:pt x="23888" y="10688"/>
                </a:cubicBezTo>
                <a:cubicBezTo>
                  <a:pt x="23889" y="10760"/>
                  <a:pt x="23910" y="10794"/>
                  <a:pt x="23969" y="10794"/>
                </a:cubicBezTo>
                <a:cubicBezTo>
                  <a:pt x="24016" y="10794"/>
                  <a:pt x="24089" y="10772"/>
                  <a:pt x="24197" y="10727"/>
                </a:cubicBezTo>
                <a:cubicBezTo>
                  <a:pt x="24248" y="10705"/>
                  <a:pt x="24293" y="10694"/>
                  <a:pt x="24328" y="10694"/>
                </a:cubicBezTo>
                <a:cubicBezTo>
                  <a:pt x="24364" y="10694"/>
                  <a:pt x="24389" y="10705"/>
                  <a:pt x="24400" y="10728"/>
                </a:cubicBezTo>
                <a:cubicBezTo>
                  <a:pt x="24420" y="10774"/>
                  <a:pt x="24446" y="10795"/>
                  <a:pt x="24469" y="10795"/>
                </a:cubicBezTo>
                <a:cubicBezTo>
                  <a:pt x="24502" y="10795"/>
                  <a:pt x="24525" y="10749"/>
                  <a:pt x="24504" y="10676"/>
                </a:cubicBezTo>
                <a:cubicBezTo>
                  <a:pt x="24489" y="10624"/>
                  <a:pt x="24483" y="10598"/>
                  <a:pt x="24495" y="10598"/>
                </a:cubicBezTo>
                <a:cubicBezTo>
                  <a:pt x="24507" y="10598"/>
                  <a:pt x="24535" y="10624"/>
                  <a:pt x="24589" y="10676"/>
                </a:cubicBezTo>
                <a:cubicBezTo>
                  <a:pt x="24664" y="10750"/>
                  <a:pt x="24734" y="10788"/>
                  <a:pt x="24779" y="10788"/>
                </a:cubicBezTo>
                <a:cubicBezTo>
                  <a:pt x="24823" y="10788"/>
                  <a:pt x="24844" y="10752"/>
                  <a:pt x="24825" y="10682"/>
                </a:cubicBezTo>
                <a:cubicBezTo>
                  <a:pt x="24806" y="10616"/>
                  <a:pt x="24823" y="10591"/>
                  <a:pt x="24896" y="10591"/>
                </a:cubicBezTo>
                <a:cubicBezTo>
                  <a:pt x="24917" y="10591"/>
                  <a:pt x="24944" y="10593"/>
                  <a:pt x="24976" y="10597"/>
                </a:cubicBezTo>
                <a:cubicBezTo>
                  <a:pt x="24997" y="10600"/>
                  <a:pt x="25018" y="10601"/>
                  <a:pt x="25036" y="10601"/>
                </a:cubicBezTo>
                <a:cubicBezTo>
                  <a:pt x="25103" y="10601"/>
                  <a:pt x="25142" y="10583"/>
                  <a:pt x="25129" y="10554"/>
                </a:cubicBezTo>
                <a:cubicBezTo>
                  <a:pt x="25113" y="10512"/>
                  <a:pt x="25120" y="10485"/>
                  <a:pt x="25152" y="10485"/>
                </a:cubicBezTo>
                <a:cubicBezTo>
                  <a:pt x="25181" y="10485"/>
                  <a:pt x="25214" y="10527"/>
                  <a:pt x="25231" y="10585"/>
                </a:cubicBezTo>
                <a:cubicBezTo>
                  <a:pt x="25253" y="10667"/>
                  <a:pt x="25395" y="10742"/>
                  <a:pt x="25476" y="10742"/>
                </a:cubicBezTo>
                <a:cubicBezTo>
                  <a:pt x="25510" y="10742"/>
                  <a:pt x="25533" y="10729"/>
                  <a:pt x="25532" y="10698"/>
                </a:cubicBezTo>
                <a:cubicBezTo>
                  <a:pt x="25532" y="10673"/>
                  <a:pt x="25541" y="10659"/>
                  <a:pt x="25555" y="10659"/>
                </a:cubicBezTo>
                <a:cubicBezTo>
                  <a:pt x="25564" y="10659"/>
                  <a:pt x="25574" y="10663"/>
                  <a:pt x="25584" y="10673"/>
                </a:cubicBezTo>
                <a:cubicBezTo>
                  <a:pt x="25596" y="10683"/>
                  <a:pt x="25606" y="10687"/>
                  <a:pt x="25614" y="10687"/>
                </a:cubicBezTo>
                <a:cubicBezTo>
                  <a:pt x="25629" y="10687"/>
                  <a:pt x="25638" y="10672"/>
                  <a:pt x="25638" y="10645"/>
                </a:cubicBezTo>
                <a:cubicBezTo>
                  <a:pt x="25637" y="10614"/>
                  <a:pt x="25674" y="10597"/>
                  <a:pt x="25730" y="10597"/>
                </a:cubicBezTo>
                <a:cubicBezTo>
                  <a:pt x="25754" y="10597"/>
                  <a:pt x="25782" y="10601"/>
                  <a:pt x="25813" y="10607"/>
                </a:cubicBezTo>
                <a:cubicBezTo>
                  <a:pt x="25843" y="10614"/>
                  <a:pt x="25870" y="10617"/>
                  <a:pt x="25896" y="10617"/>
                </a:cubicBezTo>
                <a:cubicBezTo>
                  <a:pt x="25974" y="10617"/>
                  <a:pt x="26031" y="10587"/>
                  <a:pt x="26074" y="10522"/>
                </a:cubicBezTo>
                <a:cubicBezTo>
                  <a:pt x="26125" y="10447"/>
                  <a:pt x="26173" y="10406"/>
                  <a:pt x="26195" y="10406"/>
                </a:cubicBezTo>
                <a:cubicBezTo>
                  <a:pt x="26211" y="10406"/>
                  <a:pt x="26214" y="10428"/>
                  <a:pt x="26193" y="10478"/>
                </a:cubicBezTo>
                <a:cubicBezTo>
                  <a:pt x="26176" y="10521"/>
                  <a:pt x="26220" y="10557"/>
                  <a:pt x="26293" y="10557"/>
                </a:cubicBezTo>
                <a:cubicBezTo>
                  <a:pt x="26295" y="10557"/>
                  <a:pt x="26296" y="10557"/>
                  <a:pt x="26298" y="10557"/>
                </a:cubicBezTo>
                <a:cubicBezTo>
                  <a:pt x="26438" y="10557"/>
                  <a:pt x="26477" y="10445"/>
                  <a:pt x="26360" y="10378"/>
                </a:cubicBezTo>
                <a:cubicBezTo>
                  <a:pt x="26322" y="10357"/>
                  <a:pt x="26334" y="10337"/>
                  <a:pt x="26390" y="10333"/>
                </a:cubicBezTo>
                <a:cubicBezTo>
                  <a:pt x="26439" y="10328"/>
                  <a:pt x="26469" y="10288"/>
                  <a:pt x="26451" y="10249"/>
                </a:cubicBezTo>
                <a:cubicBezTo>
                  <a:pt x="26434" y="10209"/>
                  <a:pt x="26459" y="10173"/>
                  <a:pt x="26504" y="10173"/>
                </a:cubicBezTo>
                <a:cubicBezTo>
                  <a:pt x="26548" y="10173"/>
                  <a:pt x="26604" y="10227"/>
                  <a:pt x="26622" y="10288"/>
                </a:cubicBezTo>
                <a:cubicBezTo>
                  <a:pt x="26639" y="10352"/>
                  <a:pt x="26684" y="10403"/>
                  <a:pt x="26726" y="10403"/>
                </a:cubicBezTo>
                <a:cubicBezTo>
                  <a:pt x="26766" y="10403"/>
                  <a:pt x="26801" y="10436"/>
                  <a:pt x="26801" y="10478"/>
                </a:cubicBezTo>
                <a:cubicBezTo>
                  <a:pt x="26804" y="10520"/>
                  <a:pt x="26839" y="10552"/>
                  <a:pt x="26881" y="10552"/>
                </a:cubicBezTo>
                <a:cubicBezTo>
                  <a:pt x="26882" y="10552"/>
                  <a:pt x="26883" y="10552"/>
                  <a:pt x="26884" y="10552"/>
                </a:cubicBezTo>
                <a:cubicBezTo>
                  <a:pt x="26930" y="10552"/>
                  <a:pt x="26951" y="10515"/>
                  <a:pt x="26933" y="10472"/>
                </a:cubicBezTo>
                <a:cubicBezTo>
                  <a:pt x="26910" y="10418"/>
                  <a:pt x="26930" y="10394"/>
                  <a:pt x="26971" y="10394"/>
                </a:cubicBezTo>
                <a:cubicBezTo>
                  <a:pt x="27026" y="10394"/>
                  <a:pt x="27117" y="10440"/>
                  <a:pt x="27180" y="10519"/>
                </a:cubicBezTo>
                <a:cubicBezTo>
                  <a:pt x="27226" y="10578"/>
                  <a:pt x="27251" y="10609"/>
                  <a:pt x="27268" y="10609"/>
                </a:cubicBezTo>
                <a:cubicBezTo>
                  <a:pt x="27287" y="10609"/>
                  <a:pt x="27295" y="10569"/>
                  <a:pt x="27309" y="10483"/>
                </a:cubicBezTo>
                <a:cubicBezTo>
                  <a:pt x="27328" y="10378"/>
                  <a:pt x="27351" y="10325"/>
                  <a:pt x="27384" y="10325"/>
                </a:cubicBezTo>
                <a:cubicBezTo>
                  <a:pt x="27415" y="10325"/>
                  <a:pt x="27455" y="10375"/>
                  <a:pt x="27505" y="10476"/>
                </a:cubicBezTo>
                <a:cubicBezTo>
                  <a:pt x="27542" y="10548"/>
                  <a:pt x="27590" y="10581"/>
                  <a:pt x="27627" y="10581"/>
                </a:cubicBezTo>
                <a:cubicBezTo>
                  <a:pt x="27672" y="10581"/>
                  <a:pt x="27700" y="10530"/>
                  <a:pt x="27666" y="10439"/>
                </a:cubicBezTo>
                <a:cubicBezTo>
                  <a:pt x="27659" y="10419"/>
                  <a:pt x="27657" y="10409"/>
                  <a:pt x="27661" y="10409"/>
                </a:cubicBezTo>
                <a:cubicBezTo>
                  <a:pt x="27667" y="10409"/>
                  <a:pt x="27683" y="10429"/>
                  <a:pt x="27708" y="10467"/>
                </a:cubicBezTo>
                <a:cubicBezTo>
                  <a:pt x="27756" y="10542"/>
                  <a:pt x="27822" y="10577"/>
                  <a:pt x="27885" y="10577"/>
                </a:cubicBezTo>
                <a:cubicBezTo>
                  <a:pt x="27970" y="10577"/>
                  <a:pt x="28049" y="10515"/>
                  <a:pt x="28077" y="10400"/>
                </a:cubicBezTo>
                <a:cubicBezTo>
                  <a:pt x="28097" y="10314"/>
                  <a:pt x="28112" y="10275"/>
                  <a:pt x="28134" y="10275"/>
                </a:cubicBezTo>
                <a:cubicBezTo>
                  <a:pt x="28149" y="10275"/>
                  <a:pt x="28167" y="10293"/>
                  <a:pt x="28191" y="10327"/>
                </a:cubicBezTo>
                <a:cubicBezTo>
                  <a:pt x="28233" y="10384"/>
                  <a:pt x="28259" y="10461"/>
                  <a:pt x="28248" y="10503"/>
                </a:cubicBezTo>
                <a:cubicBezTo>
                  <a:pt x="28238" y="10546"/>
                  <a:pt x="28302" y="10582"/>
                  <a:pt x="28388" y="10586"/>
                </a:cubicBezTo>
                <a:cubicBezTo>
                  <a:pt x="28392" y="10587"/>
                  <a:pt x="28396" y="10587"/>
                  <a:pt x="28399" y="10587"/>
                </a:cubicBezTo>
                <a:cubicBezTo>
                  <a:pt x="28480" y="10587"/>
                  <a:pt x="28547" y="10555"/>
                  <a:pt x="28545" y="10516"/>
                </a:cubicBezTo>
                <a:cubicBezTo>
                  <a:pt x="28545" y="10495"/>
                  <a:pt x="28551" y="10485"/>
                  <a:pt x="28562" y="10485"/>
                </a:cubicBezTo>
                <a:cubicBezTo>
                  <a:pt x="28575" y="10485"/>
                  <a:pt x="28592" y="10498"/>
                  <a:pt x="28614" y="10524"/>
                </a:cubicBezTo>
                <a:cubicBezTo>
                  <a:pt x="28635" y="10549"/>
                  <a:pt x="28665" y="10563"/>
                  <a:pt x="28695" y="10563"/>
                </a:cubicBezTo>
                <a:cubicBezTo>
                  <a:pt x="28717" y="10563"/>
                  <a:pt x="28738" y="10555"/>
                  <a:pt x="28756" y="10540"/>
                </a:cubicBezTo>
                <a:cubicBezTo>
                  <a:pt x="28782" y="10517"/>
                  <a:pt x="28819" y="10503"/>
                  <a:pt x="28852" y="10503"/>
                </a:cubicBezTo>
                <a:cubicBezTo>
                  <a:pt x="28869" y="10503"/>
                  <a:pt x="28885" y="10507"/>
                  <a:pt x="28899" y="10515"/>
                </a:cubicBezTo>
                <a:cubicBezTo>
                  <a:pt x="28904" y="10518"/>
                  <a:pt x="28910" y="10519"/>
                  <a:pt x="28916" y="10519"/>
                </a:cubicBezTo>
                <a:cubicBezTo>
                  <a:pt x="28951" y="10519"/>
                  <a:pt x="28991" y="10468"/>
                  <a:pt x="29009" y="10394"/>
                </a:cubicBezTo>
                <a:cubicBezTo>
                  <a:pt x="29039" y="10276"/>
                  <a:pt x="29072" y="10218"/>
                  <a:pt x="29106" y="10218"/>
                </a:cubicBezTo>
                <a:cubicBezTo>
                  <a:pt x="29133" y="10218"/>
                  <a:pt x="29162" y="10254"/>
                  <a:pt x="29191" y="10328"/>
                </a:cubicBezTo>
                <a:cubicBezTo>
                  <a:pt x="29218" y="10394"/>
                  <a:pt x="29255" y="10429"/>
                  <a:pt x="29300" y="10429"/>
                </a:cubicBezTo>
                <a:cubicBezTo>
                  <a:pt x="29315" y="10429"/>
                  <a:pt x="29330" y="10426"/>
                  <a:pt x="29346" y="10418"/>
                </a:cubicBezTo>
                <a:cubicBezTo>
                  <a:pt x="29370" y="10406"/>
                  <a:pt x="29398" y="10401"/>
                  <a:pt x="29424" y="10401"/>
                </a:cubicBezTo>
                <a:cubicBezTo>
                  <a:pt x="29459" y="10401"/>
                  <a:pt x="29492" y="10410"/>
                  <a:pt x="29514" y="10428"/>
                </a:cubicBezTo>
                <a:cubicBezTo>
                  <a:pt x="29568" y="10477"/>
                  <a:pt x="29638" y="10501"/>
                  <a:pt x="29696" y="10501"/>
                </a:cubicBezTo>
                <a:cubicBezTo>
                  <a:pt x="29763" y="10501"/>
                  <a:pt x="29816" y="10470"/>
                  <a:pt x="29815" y="10410"/>
                </a:cubicBezTo>
                <a:cubicBezTo>
                  <a:pt x="29814" y="10363"/>
                  <a:pt x="29851" y="10341"/>
                  <a:pt x="29910" y="10341"/>
                </a:cubicBezTo>
                <a:cubicBezTo>
                  <a:pt x="30007" y="10341"/>
                  <a:pt x="30164" y="10401"/>
                  <a:pt x="30316" y="10509"/>
                </a:cubicBezTo>
                <a:cubicBezTo>
                  <a:pt x="30380" y="10554"/>
                  <a:pt x="30421" y="10577"/>
                  <a:pt x="30450" y="10577"/>
                </a:cubicBezTo>
                <a:cubicBezTo>
                  <a:pt x="30476" y="10577"/>
                  <a:pt x="30493" y="10558"/>
                  <a:pt x="30507" y="10522"/>
                </a:cubicBezTo>
                <a:cubicBezTo>
                  <a:pt x="30538" y="10449"/>
                  <a:pt x="30613" y="10403"/>
                  <a:pt x="30664" y="10403"/>
                </a:cubicBezTo>
                <a:cubicBezTo>
                  <a:pt x="30695" y="10403"/>
                  <a:pt x="30717" y="10419"/>
                  <a:pt x="30718" y="10457"/>
                </a:cubicBezTo>
                <a:cubicBezTo>
                  <a:pt x="30718" y="10494"/>
                  <a:pt x="30759" y="10524"/>
                  <a:pt x="30807" y="10524"/>
                </a:cubicBezTo>
                <a:cubicBezTo>
                  <a:pt x="30809" y="10524"/>
                  <a:pt x="30811" y="10524"/>
                  <a:pt x="30813" y="10524"/>
                </a:cubicBezTo>
                <a:cubicBezTo>
                  <a:pt x="30894" y="10521"/>
                  <a:pt x="30895" y="10510"/>
                  <a:pt x="30824" y="10448"/>
                </a:cubicBezTo>
                <a:cubicBezTo>
                  <a:pt x="30767" y="10397"/>
                  <a:pt x="30778" y="10357"/>
                  <a:pt x="30841" y="10357"/>
                </a:cubicBezTo>
                <a:cubicBezTo>
                  <a:pt x="30856" y="10357"/>
                  <a:pt x="30873" y="10359"/>
                  <a:pt x="30894" y="10364"/>
                </a:cubicBezTo>
                <a:cubicBezTo>
                  <a:pt x="30896" y="10365"/>
                  <a:pt x="30899" y="10365"/>
                  <a:pt x="30902" y="10365"/>
                </a:cubicBezTo>
                <a:cubicBezTo>
                  <a:pt x="30928" y="10365"/>
                  <a:pt x="30969" y="10339"/>
                  <a:pt x="31001" y="10303"/>
                </a:cubicBezTo>
                <a:cubicBezTo>
                  <a:pt x="31021" y="10280"/>
                  <a:pt x="31046" y="10269"/>
                  <a:pt x="31071" y="10269"/>
                </a:cubicBezTo>
                <a:cubicBezTo>
                  <a:pt x="31094" y="10269"/>
                  <a:pt x="31118" y="10278"/>
                  <a:pt x="31140" y="10297"/>
                </a:cubicBezTo>
                <a:cubicBezTo>
                  <a:pt x="31193" y="10344"/>
                  <a:pt x="31274" y="10366"/>
                  <a:pt x="31338" y="10366"/>
                </a:cubicBezTo>
                <a:cubicBezTo>
                  <a:pt x="31406" y="10366"/>
                  <a:pt x="31455" y="10341"/>
                  <a:pt x="31433" y="10292"/>
                </a:cubicBezTo>
                <a:cubicBezTo>
                  <a:pt x="31410" y="10241"/>
                  <a:pt x="31424" y="10217"/>
                  <a:pt x="31455" y="10217"/>
                </a:cubicBezTo>
                <a:cubicBezTo>
                  <a:pt x="31493" y="10217"/>
                  <a:pt x="31556" y="10252"/>
                  <a:pt x="31609" y="10318"/>
                </a:cubicBezTo>
                <a:cubicBezTo>
                  <a:pt x="31693" y="10422"/>
                  <a:pt x="31814" y="10491"/>
                  <a:pt x="31882" y="10491"/>
                </a:cubicBezTo>
                <a:cubicBezTo>
                  <a:pt x="31914" y="10491"/>
                  <a:pt x="31934" y="10475"/>
                  <a:pt x="31934" y="10442"/>
                </a:cubicBezTo>
                <a:cubicBezTo>
                  <a:pt x="31934" y="10407"/>
                  <a:pt x="31953" y="10388"/>
                  <a:pt x="31985" y="10388"/>
                </a:cubicBezTo>
                <a:cubicBezTo>
                  <a:pt x="32001" y="10388"/>
                  <a:pt x="32020" y="10392"/>
                  <a:pt x="32042" y="10401"/>
                </a:cubicBezTo>
                <a:cubicBezTo>
                  <a:pt x="32061" y="10410"/>
                  <a:pt x="32078" y="10414"/>
                  <a:pt x="32094" y="10414"/>
                </a:cubicBezTo>
                <a:cubicBezTo>
                  <a:pt x="32136" y="10414"/>
                  <a:pt x="32166" y="10385"/>
                  <a:pt x="32179" y="10328"/>
                </a:cubicBezTo>
                <a:cubicBezTo>
                  <a:pt x="32191" y="10278"/>
                  <a:pt x="32205" y="10253"/>
                  <a:pt x="32225" y="10253"/>
                </a:cubicBezTo>
                <a:cubicBezTo>
                  <a:pt x="32240" y="10253"/>
                  <a:pt x="32257" y="10266"/>
                  <a:pt x="32279" y="10291"/>
                </a:cubicBezTo>
                <a:cubicBezTo>
                  <a:pt x="32298" y="10313"/>
                  <a:pt x="32317" y="10323"/>
                  <a:pt x="32335" y="10323"/>
                </a:cubicBezTo>
                <a:cubicBezTo>
                  <a:pt x="32389" y="10323"/>
                  <a:pt x="32425" y="10226"/>
                  <a:pt x="32380" y="10128"/>
                </a:cubicBezTo>
                <a:cubicBezTo>
                  <a:pt x="32366" y="10098"/>
                  <a:pt x="32365" y="10082"/>
                  <a:pt x="32376" y="10082"/>
                </a:cubicBezTo>
                <a:cubicBezTo>
                  <a:pt x="32388" y="10082"/>
                  <a:pt x="32415" y="10099"/>
                  <a:pt x="32456" y="10131"/>
                </a:cubicBezTo>
                <a:cubicBezTo>
                  <a:pt x="32507" y="10171"/>
                  <a:pt x="32583" y="10198"/>
                  <a:pt x="32636" y="10198"/>
                </a:cubicBezTo>
                <a:cubicBezTo>
                  <a:pt x="32647" y="10198"/>
                  <a:pt x="32658" y="10197"/>
                  <a:pt x="32667" y="10194"/>
                </a:cubicBezTo>
                <a:cubicBezTo>
                  <a:pt x="32674" y="10192"/>
                  <a:pt x="32682" y="10191"/>
                  <a:pt x="32690" y="10191"/>
                </a:cubicBezTo>
                <a:cubicBezTo>
                  <a:pt x="32741" y="10191"/>
                  <a:pt x="32811" y="10226"/>
                  <a:pt x="32852" y="10273"/>
                </a:cubicBezTo>
                <a:cubicBezTo>
                  <a:pt x="32886" y="10314"/>
                  <a:pt x="32909" y="10334"/>
                  <a:pt x="32923" y="10334"/>
                </a:cubicBezTo>
                <a:cubicBezTo>
                  <a:pt x="32936" y="10334"/>
                  <a:pt x="32941" y="10317"/>
                  <a:pt x="32940" y="10284"/>
                </a:cubicBezTo>
                <a:cubicBezTo>
                  <a:pt x="32940" y="10247"/>
                  <a:pt x="32944" y="10229"/>
                  <a:pt x="32956" y="10229"/>
                </a:cubicBezTo>
                <a:cubicBezTo>
                  <a:pt x="32967" y="10229"/>
                  <a:pt x="32987" y="10247"/>
                  <a:pt x="33017" y="10284"/>
                </a:cubicBezTo>
                <a:cubicBezTo>
                  <a:pt x="33047" y="10318"/>
                  <a:pt x="33069" y="10336"/>
                  <a:pt x="33091" y="10336"/>
                </a:cubicBezTo>
                <a:cubicBezTo>
                  <a:pt x="33117" y="10336"/>
                  <a:pt x="33142" y="10309"/>
                  <a:pt x="33180" y="10254"/>
                </a:cubicBezTo>
                <a:cubicBezTo>
                  <a:pt x="33234" y="10173"/>
                  <a:pt x="33299" y="10131"/>
                  <a:pt x="33347" y="10131"/>
                </a:cubicBezTo>
                <a:cubicBezTo>
                  <a:pt x="33385" y="10131"/>
                  <a:pt x="33412" y="10158"/>
                  <a:pt x="33413" y="10216"/>
                </a:cubicBezTo>
                <a:cubicBezTo>
                  <a:pt x="33413" y="10236"/>
                  <a:pt x="33419" y="10245"/>
                  <a:pt x="33430" y="10245"/>
                </a:cubicBezTo>
                <a:cubicBezTo>
                  <a:pt x="33447" y="10245"/>
                  <a:pt x="33475" y="10223"/>
                  <a:pt x="33508" y="10181"/>
                </a:cubicBezTo>
                <a:cubicBezTo>
                  <a:pt x="33570" y="10100"/>
                  <a:pt x="33613" y="10060"/>
                  <a:pt x="33641" y="10060"/>
                </a:cubicBezTo>
                <a:cubicBezTo>
                  <a:pt x="33666" y="10060"/>
                  <a:pt x="33679" y="10095"/>
                  <a:pt x="33680" y="10164"/>
                </a:cubicBezTo>
                <a:cubicBezTo>
                  <a:pt x="33681" y="10239"/>
                  <a:pt x="33714" y="10274"/>
                  <a:pt x="33753" y="10274"/>
                </a:cubicBezTo>
                <a:cubicBezTo>
                  <a:pt x="33801" y="10274"/>
                  <a:pt x="33858" y="10222"/>
                  <a:pt x="33874" y="10127"/>
                </a:cubicBezTo>
                <a:cubicBezTo>
                  <a:pt x="33887" y="10040"/>
                  <a:pt x="33920" y="9975"/>
                  <a:pt x="33949" y="9975"/>
                </a:cubicBezTo>
                <a:cubicBezTo>
                  <a:pt x="33949" y="9975"/>
                  <a:pt x="33950" y="9975"/>
                  <a:pt x="33951" y="9975"/>
                </a:cubicBezTo>
                <a:cubicBezTo>
                  <a:pt x="33979" y="9975"/>
                  <a:pt x="33989" y="10003"/>
                  <a:pt x="33973" y="10043"/>
                </a:cubicBezTo>
                <a:cubicBezTo>
                  <a:pt x="33956" y="10084"/>
                  <a:pt x="33984" y="10155"/>
                  <a:pt x="34035" y="10212"/>
                </a:cubicBezTo>
                <a:cubicBezTo>
                  <a:pt x="34069" y="10250"/>
                  <a:pt x="34090" y="10271"/>
                  <a:pt x="34100" y="10271"/>
                </a:cubicBezTo>
                <a:cubicBezTo>
                  <a:pt x="34114" y="10271"/>
                  <a:pt x="34109" y="10231"/>
                  <a:pt x="34090" y="10143"/>
                </a:cubicBezTo>
                <a:cubicBezTo>
                  <a:pt x="34071" y="10051"/>
                  <a:pt x="34076" y="9954"/>
                  <a:pt x="34102" y="9930"/>
                </a:cubicBezTo>
                <a:cubicBezTo>
                  <a:pt x="34111" y="9923"/>
                  <a:pt x="34118" y="9919"/>
                  <a:pt x="34125" y="9919"/>
                </a:cubicBezTo>
                <a:cubicBezTo>
                  <a:pt x="34140" y="9919"/>
                  <a:pt x="34150" y="9938"/>
                  <a:pt x="34150" y="9973"/>
                </a:cubicBezTo>
                <a:cubicBezTo>
                  <a:pt x="34150" y="10012"/>
                  <a:pt x="34182" y="10040"/>
                  <a:pt x="34223" y="10040"/>
                </a:cubicBezTo>
                <a:cubicBezTo>
                  <a:pt x="34231" y="10040"/>
                  <a:pt x="34238" y="10039"/>
                  <a:pt x="34246" y="10037"/>
                </a:cubicBezTo>
                <a:cubicBezTo>
                  <a:pt x="34258" y="10034"/>
                  <a:pt x="34273" y="10033"/>
                  <a:pt x="34291" y="10033"/>
                </a:cubicBezTo>
                <a:cubicBezTo>
                  <a:pt x="34346" y="10033"/>
                  <a:pt x="34421" y="10046"/>
                  <a:pt x="34483" y="10069"/>
                </a:cubicBezTo>
                <a:cubicBezTo>
                  <a:pt x="34519" y="10081"/>
                  <a:pt x="34557" y="10087"/>
                  <a:pt x="34595" y="10087"/>
                </a:cubicBezTo>
                <a:cubicBezTo>
                  <a:pt x="34651" y="10087"/>
                  <a:pt x="34706" y="10074"/>
                  <a:pt x="34757" y="10049"/>
                </a:cubicBezTo>
                <a:cubicBezTo>
                  <a:pt x="34797" y="10027"/>
                  <a:pt x="34829" y="10015"/>
                  <a:pt x="34856" y="10015"/>
                </a:cubicBezTo>
                <a:cubicBezTo>
                  <a:pt x="34894" y="10015"/>
                  <a:pt x="34924" y="10038"/>
                  <a:pt x="34951" y="10084"/>
                </a:cubicBezTo>
                <a:cubicBezTo>
                  <a:pt x="34994" y="10156"/>
                  <a:pt x="35039" y="10192"/>
                  <a:pt x="35068" y="10192"/>
                </a:cubicBezTo>
                <a:cubicBezTo>
                  <a:pt x="35097" y="10192"/>
                  <a:pt x="35110" y="10155"/>
                  <a:pt x="35090" y="10084"/>
                </a:cubicBezTo>
                <a:cubicBezTo>
                  <a:pt x="35070" y="10011"/>
                  <a:pt x="35088" y="9966"/>
                  <a:pt x="35117" y="9966"/>
                </a:cubicBezTo>
                <a:cubicBezTo>
                  <a:pt x="35136" y="9966"/>
                  <a:pt x="35161" y="9987"/>
                  <a:pt x="35181" y="10033"/>
                </a:cubicBezTo>
                <a:cubicBezTo>
                  <a:pt x="35203" y="10080"/>
                  <a:pt x="35300" y="10103"/>
                  <a:pt x="35400" y="10103"/>
                </a:cubicBezTo>
                <a:cubicBezTo>
                  <a:pt x="35510" y="10103"/>
                  <a:pt x="35625" y="10076"/>
                  <a:pt x="35647" y="10022"/>
                </a:cubicBezTo>
                <a:cubicBezTo>
                  <a:pt x="35657" y="9999"/>
                  <a:pt x="35670" y="9987"/>
                  <a:pt x="35686" y="9987"/>
                </a:cubicBezTo>
                <a:cubicBezTo>
                  <a:pt x="35712" y="9987"/>
                  <a:pt x="35747" y="10016"/>
                  <a:pt x="35793" y="10076"/>
                </a:cubicBezTo>
                <a:cubicBezTo>
                  <a:pt x="35834" y="10127"/>
                  <a:pt x="35868" y="10154"/>
                  <a:pt x="35887" y="10154"/>
                </a:cubicBezTo>
                <a:cubicBezTo>
                  <a:pt x="35897" y="10154"/>
                  <a:pt x="35903" y="10146"/>
                  <a:pt x="35902" y="10130"/>
                </a:cubicBezTo>
                <a:cubicBezTo>
                  <a:pt x="35902" y="10081"/>
                  <a:pt x="35950" y="10042"/>
                  <a:pt x="36005" y="10042"/>
                </a:cubicBezTo>
                <a:cubicBezTo>
                  <a:pt x="36060" y="10042"/>
                  <a:pt x="36121" y="10006"/>
                  <a:pt x="36138" y="9966"/>
                </a:cubicBezTo>
                <a:cubicBezTo>
                  <a:pt x="36148" y="9936"/>
                  <a:pt x="36176" y="9919"/>
                  <a:pt x="36205" y="9919"/>
                </a:cubicBezTo>
                <a:cubicBezTo>
                  <a:pt x="36217" y="9919"/>
                  <a:pt x="36229" y="9922"/>
                  <a:pt x="36241" y="9928"/>
                </a:cubicBezTo>
                <a:cubicBezTo>
                  <a:pt x="36252" y="9934"/>
                  <a:pt x="36264" y="9937"/>
                  <a:pt x="36277" y="9937"/>
                </a:cubicBezTo>
                <a:cubicBezTo>
                  <a:pt x="36307" y="9937"/>
                  <a:pt x="36336" y="9919"/>
                  <a:pt x="36348" y="9888"/>
                </a:cubicBezTo>
                <a:cubicBezTo>
                  <a:pt x="36368" y="9842"/>
                  <a:pt x="36427" y="9807"/>
                  <a:pt x="36489" y="9807"/>
                </a:cubicBezTo>
                <a:cubicBezTo>
                  <a:pt x="36550" y="9807"/>
                  <a:pt x="36581" y="9839"/>
                  <a:pt x="36563" y="9884"/>
                </a:cubicBezTo>
                <a:cubicBezTo>
                  <a:pt x="36545" y="9927"/>
                  <a:pt x="36587" y="9958"/>
                  <a:pt x="36663" y="9958"/>
                </a:cubicBezTo>
                <a:cubicBezTo>
                  <a:pt x="36733" y="9958"/>
                  <a:pt x="36803" y="9913"/>
                  <a:pt x="36815" y="9863"/>
                </a:cubicBezTo>
                <a:cubicBezTo>
                  <a:pt x="36823" y="9826"/>
                  <a:pt x="36835" y="9807"/>
                  <a:pt x="36856" y="9807"/>
                </a:cubicBezTo>
                <a:cubicBezTo>
                  <a:pt x="36879" y="9807"/>
                  <a:pt x="36914" y="9827"/>
                  <a:pt x="36969" y="9869"/>
                </a:cubicBezTo>
                <a:cubicBezTo>
                  <a:pt x="37034" y="9917"/>
                  <a:pt x="37106" y="9941"/>
                  <a:pt x="37171" y="9941"/>
                </a:cubicBezTo>
                <a:cubicBezTo>
                  <a:pt x="37242" y="9941"/>
                  <a:pt x="37304" y="9911"/>
                  <a:pt x="37333" y="9852"/>
                </a:cubicBezTo>
                <a:cubicBezTo>
                  <a:pt x="37361" y="9796"/>
                  <a:pt x="37681" y="9755"/>
                  <a:pt x="37905" y="9755"/>
                </a:cubicBezTo>
                <a:cubicBezTo>
                  <a:pt x="38028" y="9755"/>
                  <a:pt x="38122" y="9767"/>
                  <a:pt x="38123" y="9797"/>
                </a:cubicBezTo>
                <a:cubicBezTo>
                  <a:pt x="38123" y="9826"/>
                  <a:pt x="38212" y="9847"/>
                  <a:pt x="38329" y="9847"/>
                </a:cubicBezTo>
                <a:cubicBezTo>
                  <a:pt x="38349" y="9847"/>
                  <a:pt x="38371" y="9846"/>
                  <a:pt x="38393" y="9845"/>
                </a:cubicBezTo>
                <a:cubicBezTo>
                  <a:pt x="38415" y="9844"/>
                  <a:pt x="38437" y="9843"/>
                  <a:pt x="38458" y="9843"/>
                </a:cubicBezTo>
                <a:cubicBezTo>
                  <a:pt x="38577" y="9843"/>
                  <a:pt x="38675" y="9860"/>
                  <a:pt x="38687" y="9887"/>
                </a:cubicBezTo>
                <a:cubicBezTo>
                  <a:pt x="38691" y="9898"/>
                  <a:pt x="38701" y="9903"/>
                  <a:pt x="38715" y="9903"/>
                </a:cubicBezTo>
                <a:cubicBezTo>
                  <a:pt x="38739" y="9903"/>
                  <a:pt x="38775" y="9885"/>
                  <a:pt x="38814" y="9849"/>
                </a:cubicBezTo>
                <a:cubicBezTo>
                  <a:pt x="38853" y="9814"/>
                  <a:pt x="38881" y="9795"/>
                  <a:pt x="38904" y="9795"/>
                </a:cubicBezTo>
                <a:cubicBezTo>
                  <a:pt x="38929" y="9795"/>
                  <a:pt x="38948" y="9819"/>
                  <a:pt x="38970" y="9867"/>
                </a:cubicBezTo>
                <a:cubicBezTo>
                  <a:pt x="38993" y="9914"/>
                  <a:pt x="39008" y="9938"/>
                  <a:pt x="39023" y="9938"/>
                </a:cubicBezTo>
                <a:cubicBezTo>
                  <a:pt x="39036" y="9938"/>
                  <a:pt x="39050" y="9916"/>
                  <a:pt x="39069" y="9873"/>
                </a:cubicBezTo>
                <a:cubicBezTo>
                  <a:pt x="39089" y="9827"/>
                  <a:pt x="39113" y="9805"/>
                  <a:pt x="39152" y="9805"/>
                </a:cubicBezTo>
                <a:cubicBezTo>
                  <a:pt x="39181" y="9805"/>
                  <a:pt x="39219" y="9817"/>
                  <a:pt x="39269" y="9840"/>
                </a:cubicBezTo>
                <a:cubicBezTo>
                  <a:pt x="39316" y="9862"/>
                  <a:pt x="39376" y="9874"/>
                  <a:pt x="39439" y="9874"/>
                </a:cubicBezTo>
                <a:cubicBezTo>
                  <a:pt x="39496" y="9874"/>
                  <a:pt x="39554" y="9865"/>
                  <a:pt x="39606" y="9846"/>
                </a:cubicBezTo>
                <a:cubicBezTo>
                  <a:pt x="39732" y="9801"/>
                  <a:pt x="39793" y="9781"/>
                  <a:pt x="39863" y="9781"/>
                </a:cubicBezTo>
                <a:cubicBezTo>
                  <a:pt x="39916" y="9781"/>
                  <a:pt x="39974" y="9792"/>
                  <a:pt x="40070" y="9812"/>
                </a:cubicBezTo>
                <a:cubicBezTo>
                  <a:pt x="40098" y="9818"/>
                  <a:pt x="40126" y="9821"/>
                  <a:pt x="40151" y="9821"/>
                </a:cubicBezTo>
                <a:cubicBezTo>
                  <a:pt x="40212" y="9821"/>
                  <a:pt x="40260" y="9804"/>
                  <a:pt x="40271" y="9775"/>
                </a:cubicBezTo>
                <a:cubicBezTo>
                  <a:pt x="40291" y="9728"/>
                  <a:pt x="40335" y="9707"/>
                  <a:pt x="40383" y="9707"/>
                </a:cubicBezTo>
                <a:cubicBezTo>
                  <a:pt x="40447" y="9707"/>
                  <a:pt x="40517" y="9746"/>
                  <a:pt x="40537" y="9816"/>
                </a:cubicBezTo>
                <a:cubicBezTo>
                  <a:pt x="40557" y="9889"/>
                  <a:pt x="40592" y="9924"/>
                  <a:pt x="40632" y="9924"/>
                </a:cubicBezTo>
                <a:cubicBezTo>
                  <a:pt x="40682" y="9924"/>
                  <a:pt x="40742" y="9868"/>
                  <a:pt x="40794" y="9758"/>
                </a:cubicBezTo>
                <a:cubicBezTo>
                  <a:pt x="40824" y="9695"/>
                  <a:pt x="40850" y="9659"/>
                  <a:pt x="40864" y="9659"/>
                </a:cubicBezTo>
                <a:cubicBezTo>
                  <a:pt x="40871" y="9659"/>
                  <a:pt x="40874" y="9668"/>
                  <a:pt x="40874" y="9685"/>
                </a:cubicBezTo>
                <a:cubicBezTo>
                  <a:pt x="40876" y="9750"/>
                  <a:pt x="40900" y="9778"/>
                  <a:pt x="40930" y="9778"/>
                </a:cubicBezTo>
                <a:cubicBezTo>
                  <a:pt x="40975" y="9778"/>
                  <a:pt x="41033" y="9715"/>
                  <a:pt x="41052" y="9612"/>
                </a:cubicBezTo>
                <a:cubicBezTo>
                  <a:pt x="41066" y="9536"/>
                  <a:pt x="41083" y="9495"/>
                  <a:pt x="41101" y="9495"/>
                </a:cubicBezTo>
                <a:cubicBezTo>
                  <a:pt x="41109" y="9495"/>
                  <a:pt x="41117" y="9503"/>
                  <a:pt x="41125" y="9518"/>
                </a:cubicBezTo>
                <a:cubicBezTo>
                  <a:pt x="41147" y="9560"/>
                  <a:pt x="41247" y="9654"/>
                  <a:pt x="41344" y="9722"/>
                </a:cubicBezTo>
                <a:cubicBezTo>
                  <a:pt x="41426" y="9780"/>
                  <a:pt x="41473" y="9808"/>
                  <a:pt x="41509" y="9808"/>
                </a:cubicBezTo>
                <a:cubicBezTo>
                  <a:pt x="41542" y="9808"/>
                  <a:pt x="41566" y="9783"/>
                  <a:pt x="41598" y="9736"/>
                </a:cubicBezTo>
                <a:cubicBezTo>
                  <a:pt x="41643" y="9670"/>
                  <a:pt x="41661" y="9590"/>
                  <a:pt x="41640" y="9543"/>
                </a:cubicBezTo>
                <a:cubicBezTo>
                  <a:pt x="41619" y="9496"/>
                  <a:pt x="41617" y="9474"/>
                  <a:pt x="41629" y="9474"/>
                </a:cubicBezTo>
                <a:cubicBezTo>
                  <a:pt x="41647" y="9474"/>
                  <a:pt x="41695" y="9522"/>
                  <a:pt x="41756" y="9608"/>
                </a:cubicBezTo>
                <a:cubicBezTo>
                  <a:pt x="41807" y="9681"/>
                  <a:pt x="41886" y="9740"/>
                  <a:pt x="41932" y="9745"/>
                </a:cubicBezTo>
                <a:cubicBezTo>
                  <a:pt x="42019" y="9757"/>
                  <a:pt x="42104" y="9778"/>
                  <a:pt x="42188" y="9805"/>
                </a:cubicBezTo>
                <a:cubicBezTo>
                  <a:pt x="42232" y="9818"/>
                  <a:pt x="42268" y="9825"/>
                  <a:pt x="42296" y="9825"/>
                </a:cubicBezTo>
                <a:cubicBezTo>
                  <a:pt x="42337" y="9825"/>
                  <a:pt x="42359" y="9809"/>
                  <a:pt x="42358" y="9778"/>
                </a:cubicBezTo>
                <a:cubicBezTo>
                  <a:pt x="42355" y="9735"/>
                  <a:pt x="42388" y="9698"/>
                  <a:pt x="42430" y="9698"/>
                </a:cubicBezTo>
                <a:cubicBezTo>
                  <a:pt x="42432" y="9698"/>
                  <a:pt x="42434" y="9698"/>
                  <a:pt x="42435" y="9699"/>
                </a:cubicBezTo>
                <a:cubicBezTo>
                  <a:pt x="42438" y="9698"/>
                  <a:pt x="42440" y="9698"/>
                  <a:pt x="42443" y="9698"/>
                </a:cubicBezTo>
                <a:cubicBezTo>
                  <a:pt x="42481" y="9698"/>
                  <a:pt x="42514" y="9730"/>
                  <a:pt x="42514" y="9770"/>
                </a:cubicBezTo>
                <a:cubicBezTo>
                  <a:pt x="42514" y="9797"/>
                  <a:pt x="42530" y="9811"/>
                  <a:pt x="42553" y="9811"/>
                </a:cubicBezTo>
                <a:cubicBezTo>
                  <a:pt x="42565" y="9811"/>
                  <a:pt x="42579" y="9807"/>
                  <a:pt x="42595" y="9799"/>
                </a:cubicBezTo>
                <a:cubicBezTo>
                  <a:pt x="42638" y="9775"/>
                  <a:pt x="42670" y="9697"/>
                  <a:pt x="42662" y="9631"/>
                </a:cubicBezTo>
                <a:cubicBezTo>
                  <a:pt x="42653" y="9561"/>
                  <a:pt x="42692" y="9497"/>
                  <a:pt x="42753" y="9482"/>
                </a:cubicBezTo>
                <a:cubicBezTo>
                  <a:pt x="42771" y="9478"/>
                  <a:pt x="42786" y="9475"/>
                  <a:pt x="42796" y="9475"/>
                </a:cubicBezTo>
                <a:cubicBezTo>
                  <a:pt x="42823" y="9475"/>
                  <a:pt x="42824" y="9490"/>
                  <a:pt x="42796" y="9518"/>
                </a:cubicBezTo>
                <a:cubicBezTo>
                  <a:pt x="42753" y="9561"/>
                  <a:pt x="42774" y="9608"/>
                  <a:pt x="42867" y="9670"/>
                </a:cubicBezTo>
                <a:cubicBezTo>
                  <a:pt x="42913" y="9701"/>
                  <a:pt x="42946" y="9718"/>
                  <a:pt x="42974" y="9718"/>
                </a:cubicBezTo>
                <a:cubicBezTo>
                  <a:pt x="43013" y="9718"/>
                  <a:pt x="43041" y="9686"/>
                  <a:pt x="43083" y="9613"/>
                </a:cubicBezTo>
                <a:cubicBezTo>
                  <a:pt x="43139" y="9516"/>
                  <a:pt x="43183" y="9467"/>
                  <a:pt x="43212" y="9467"/>
                </a:cubicBezTo>
                <a:cubicBezTo>
                  <a:pt x="43238" y="9467"/>
                  <a:pt x="43252" y="9503"/>
                  <a:pt x="43253" y="9576"/>
                </a:cubicBezTo>
                <a:cubicBezTo>
                  <a:pt x="43255" y="9642"/>
                  <a:pt x="43290" y="9691"/>
                  <a:pt x="43335" y="9691"/>
                </a:cubicBezTo>
                <a:cubicBezTo>
                  <a:pt x="43380" y="9691"/>
                  <a:pt x="43416" y="9666"/>
                  <a:pt x="43416" y="9633"/>
                </a:cubicBezTo>
                <a:cubicBezTo>
                  <a:pt x="43414" y="9600"/>
                  <a:pt x="43556" y="9575"/>
                  <a:pt x="43728" y="9573"/>
                </a:cubicBezTo>
                <a:cubicBezTo>
                  <a:pt x="43899" y="9573"/>
                  <a:pt x="44029" y="9597"/>
                  <a:pt x="44016" y="9630"/>
                </a:cubicBezTo>
                <a:cubicBezTo>
                  <a:pt x="43998" y="9671"/>
                  <a:pt x="44005" y="9689"/>
                  <a:pt x="44023" y="9689"/>
                </a:cubicBezTo>
                <a:cubicBezTo>
                  <a:pt x="44052" y="9689"/>
                  <a:pt x="44112" y="9642"/>
                  <a:pt x="44153" y="9570"/>
                </a:cubicBezTo>
                <a:cubicBezTo>
                  <a:pt x="44193" y="9498"/>
                  <a:pt x="44228" y="9460"/>
                  <a:pt x="44281" y="9460"/>
                </a:cubicBezTo>
                <a:cubicBezTo>
                  <a:pt x="44340" y="9460"/>
                  <a:pt x="44420" y="9507"/>
                  <a:pt x="44554" y="9603"/>
                </a:cubicBezTo>
                <a:cubicBezTo>
                  <a:pt x="44639" y="9663"/>
                  <a:pt x="44717" y="9699"/>
                  <a:pt x="44756" y="9699"/>
                </a:cubicBezTo>
                <a:cubicBezTo>
                  <a:pt x="44771" y="9699"/>
                  <a:pt x="44781" y="9693"/>
                  <a:pt x="44783" y="9682"/>
                </a:cubicBezTo>
                <a:cubicBezTo>
                  <a:pt x="44788" y="9656"/>
                  <a:pt x="44808" y="9642"/>
                  <a:pt x="44832" y="9642"/>
                </a:cubicBezTo>
                <a:cubicBezTo>
                  <a:pt x="44845" y="9642"/>
                  <a:pt x="44859" y="9646"/>
                  <a:pt x="44872" y="9654"/>
                </a:cubicBezTo>
                <a:cubicBezTo>
                  <a:pt x="44883" y="9660"/>
                  <a:pt x="44894" y="9662"/>
                  <a:pt x="44903" y="9662"/>
                </a:cubicBezTo>
                <a:cubicBezTo>
                  <a:pt x="44929" y="9662"/>
                  <a:pt x="44948" y="9640"/>
                  <a:pt x="44947" y="9602"/>
                </a:cubicBezTo>
                <a:cubicBezTo>
                  <a:pt x="44947" y="9563"/>
                  <a:pt x="44951" y="9544"/>
                  <a:pt x="44963" y="9544"/>
                </a:cubicBezTo>
                <a:cubicBezTo>
                  <a:pt x="44975" y="9544"/>
                  <a:pt x="44995" y="9563"/>
                  <a:pt x="45029" y="9602"/>
                </a:cubicBezTo>
                <a:cubicBezTo>
                  <a:pt x="45059" y="9637"/>
                  <a:pt x="45080" y="9655"/>
                  <a:pt x="45096" y="9655"/>
                </a:cubicBezTo>
                <a:cubicBezTo>
                  <a:pt x="45115" y="9655"/>
                  <a:pt x="45127" y="9630"/>
                  <a:pt x="45141" y="9579"/>
                </a:cubicBezTo>
                <a:cubicBezTo>
                  <a:pt x="45166" y="9483"/>
                  <a:pt x="45241" y="9407"/>
                  <a:pt x="45283" y="9407"/>
                </a:cubicBezTo>
                <a:cubicBezTo>
                  <a:pt x="45303" y="9407"/>
                  <a:pt x="45316" y="9426"/>
                  <a:pt x="45309" y="9470"/>
                </a:cubicBezTo>
                <a:cubicBezTo>
                  <a:pt x="45302" y="9521"/>
                  <a:pt x="45320" y="9564"/>
                  <a:pt x="45348" y="9564"/>
                </a:cubicBezTo>
                <a:cubicBezTo>
                  <a:pt x="45377" y="9564"/>
                  <a:pt x="45399" y="9506"/>
                  <a:pt x="45396" y="9433"/>
                </a:cubicBezTo>
                <a:cubicBezTo>
                  <a:pt x="45392" y="9345"/>
                  <a:pt x="45406" y="9302"/>
                  <a:pt x="45446" y="9302"/>
                </a:cubicBezTo>
                <a:cubicBezTo>
                  <a:pt x="45479" y="9302"/>
                  <a:pt x="45530" y="9332"/>
                  <a:pt x="45602" y="9390"/>
                </a:cubicBezTo>
                <a:cubicBezTo>
                  <a:pt x="45683" y="9455"/>
                  <a:pt x="45862" y="9486"/>
                  <a:pt x="46038" y="9486"/>
                </a:cubicBezTo>
                <a:cubicBezTo>
                  <a:pt x="46236" y="9486"/>
                  <a:pt x="46430" y="9446"/>
                  <a:pt x="46475" y="9369"/>
                </a:cubicBezTo>
                <a:cubicBezTo>
                  <a:pt x="46503" y="9321"/>
                  <a:pt x="46522" y="9298"/>
                  <a:pt x="46538" y="9298"/>
                </a:cubicBezTo>
                <a:cubicBezTo>
                  <a:pt x="46551" y="9298"/>
                  <a:pt x="46562" y="9314"/>
                  <a:pt x="46572" y="9346"/>
                </a:cubicBezTo>
                <a:cubicBezTo>
                  <a:pt x="46599" y="9421"/>
                  <a:pt x="46636" y="9491"/>
                  <a:pt x="46684" y="9555"/>
                </a:cubicBezTo>
                <a:cubicBezTo>
                  <a:pt x="46713" y="9597"/>
                  <a:pt x="46747" y="9616"/>
                  <a:pt x="46778" y="9616"/>
                </a:cubicBezTo>
                <a:cubicBezTo>
                  <a:pt x="46852" y="9616"/>
                  <a:pt x="46915" y="9515"/>
                  <a:pt x="46897" y="9373"/>
                </a:cubicBezTo>
                <a:cubicBezTo>
                  <a:pt x="46888" y="9311"/>
                  <a:pt x="46911" y="9257"/>
                  <a:pt x="46944" y="9257"/>
                </a:cubicBezTo>
                <a:cubicBezTo>
                  <a:pt x="46945" y="9257"/>
                  <a:pt x="46946" y="9257"/>
                  <a:pt x="46946" y="9257"/>
                </a:cubicBezTo>
                <a:cubicBezTo>
                  <a:pt x="47148" y="9275"/>
                  <a:pt x="47175" y="9288"/>
                  <a:pt x="47146" y="9357"/>
                </a:cubicBezTo>
                <a:cubicBezTo>
                  <a:pt x="47135" y="9387"/>
                  <a:pt x="47141" y="9404"/>
                  <a:pt x="47159" y="9404"/>
                </a:cubicBezTo>
                <a:cubicBezTo>
                  <a:pt x="47167" y="9404"/>
                  <a:pt x="47178" y="9400"/>
                  <a:pt x="47190" y="9393"/>
                </a:cubicBezTo>
                <a:cubicBezTo>
                  <a:pt x="47202" y="9386"/>
                  <a:pt x="47215" y="9383"/>
                  <a:pt x="47228" y="9383"/>
                </a:cubicBezTo>
                <a:cubicBezTo>
                  <a:pt x="47259" y="9383"/>
                  <a:pt x="47289" y="9401"/>
                  <a:pt x="47302" y="9433"/>
                </a:cubicBezTo>
                <a:cubicBezTo>
                  <a:pt x="47314" y="9461"/>
                  <a:pt x="47338" y="9478"/>
                  <a:pt x="47360" y="9478"/>
                </a:cubicBezTo>
                <a:cubicBezTo>
                  <a:pt x="47372" y="9478"/>
                  <a:pt x="47383" y="9473"/>
                  <a:pt x="47393" y="9464"/>
                </a:cubicBezTo>
                <a:cubicBezTo>
                  <a:pt x="47403" y="9455"/>
                  <a:pt x="47415" y="9451"/>
                  <a:pt x="47427" y="9451"/>
                </a:cubicBezTo>
                <a:cubicBezTo>
                  <a:pt x="47450" y="9451"/>
                  <a:pt x="47474" y="9467"/>
                  <a:pt x="47487" y="9496"/>
                </a:cubicBezTo>
                <a:cubicBezTo>
                  <a:pt x="47502" y="9529"/>
                  <a:pt x="47550" y="9547"/>
                  <a:pt x="47613" y="9547"/>
                </a:cubicBezTo>
                <a:cubicBezTo>
                  <a:pt x="47644" y="9547"/>
                  <a:pt x="47678" y="9543"/>
                  <a:pt x="47713" y="9534"/>
                </a:cubicBezTo>
                <a:cubicBezTo>
                  <a:pt x="47864" y="9499"/>
                  <a:pt x="47897" y="9463"/>
                  <a:pt x="47876" y="9349"/>
                </a:cubicBezTo>
                <a:cubicBezTo>
                  <a:pt x="47862" y="9283"/>
                  <a:pt x="47840" y="9240"/>
                  <a:pt x="47820" y="9240"/>
                </a:cubicBezTo>
                <a:cubicBezTo>
                  <a:pt x="47816" y="9240"/>
                  <a:pt x="47813" y="9242"/>
                  <a:pt x="47809" y="9245"/>
                </a:cubicBezTo>
                <a:cubicBezTo>
                  <a:pt x="47805" y="9249"/>
                  <a:pt x="47800" y="9250"/>
                  <a:pt x="47796" y="9250"/>
                </a:cubicBezTo>
                <a:cubicBezTo>
                  <a:pt x="47747" y="9250"/>
                  <a:pt x="47689" y="9044"/>
                  <a:pt x="47730" y="8985"/>
                </a:cubicBezTo>
                <a:cubicBezTo>
                  <a:pt x="47733" y="8980"/>
                  <a:pt x="47737" y="8978"/>
                  <a:pt x="47742" y="8978"/>
                </a:cubicBezTo>
                <a:cubicBezTo>
                  <a:pt x="47761" y="8978"/>
                  <a:pt x="47788" y="9014"/>
                  <a:pt x="47812" y="9072"/>
                </a:cubicBezTo>
                <a:cubicBezTo>
                  <a:pt x="47915" y="9327"/>
                  <a:pt x="48083" y="9541"/>
                  <a:pt x="48175" y="9541"/>
                </a:cubicBezTo>
                <a:cubicBezTo>
                  <a:pt x="48184" y="9541"/>
                  <a:pt x="48193" y="9539"/>
                  <a:pt x="48200" y="9534"/>
                </a:cubicBezTo>
                <a:cubicBezTo>
                  <a:pt x="48251" y="9502"/>
                  <a:pt x="48282" y="9446"/>
                  <a:pt x="48285" y="9385"/>
                </a:cubicBezTo>
                <a:cubicBezTo>
                  <a:pt x="48284" y="9323"/>
                  <a:pt x="48285" y="9289"/>
                  <a:pt x="48314" y="9289"/>
                </a:cubicBezTo>
                <a:cubicBezTo>
                  <a:pt x="48351" y="9289"/>
                  <a:pt x="48429" y="9341"/>
                  <a:pt x="48598" y="9455"/>
                </a:cubicBezTo>
                <a:cubicBezTo>
                  <a:pt x="48728" y="9543"/>
                  <a:pt x="48798" y="9584"/>
                  <a:pt x="48838" y="9584"/>
                </a:cubicBezTo>
                <a:cubicBezTo>
                  <a:pt x="48867" y="9584"/>
                  <a:pt x="48881" y="9563"/>
                  <a:pt x="48891" y="9522"/>
                </a:cubicBezTo>
                <a:cubicBezTo>
                  <a:pt x="48906" y="9469"/>
                  <a:pt x="48935" y="9443"/>
                  <a:pt x="48985" y="9443"/>
                </a:cubicBezTo>
                <a:cubicBezTo>
                  <a:pt x="49006" y="9443"/>
                  <a:pt x="49031" y="9447"/>
                  <a:pt x="49060" y="9457"/>
                </a:cubicBezTo>
                <a:cubicBezTo>
                  <a:pt x="49084" y="9465"/>
                  <a:pt x="49110" y="9469"/>
                  <a:pt x="49135" y="9469"/>
                </a:cubicBezTo>
                <a:cubicBezTo>
                  <a:pt x="49190" y="9469"/>
                  <a:pt x="49242" y="9451"/>
                  <a:pt x="49268" y="9419"/>
                </a:cubicBezTo>
                <a:cubicBezTo>
                  <a:pt x="49294" y="9390"/>
                  <a:pt x="49334" y="9373"/>
                  <a:pt x="49379" y="9373"/>
                </a:cubicBezTo>
                <a:cubicBezTo>
                  <a:pt x="49405" y="9373"/>
                  <a:pt x="49433" y="9379"/>
                  <a:pt x="49459" y="9391"/>
                </a:cubicBezTo>
                <a:cubicBezTo>
                  <a:pt x="49559" y="9436"/>
                  <a:pt x="49783" y="9459"/>
                  <a:pt x="49986" y="9459"/>
                </a:cubicBezTo>
                <a:cubicBezTo>
                  <a:pt x="50178" y="9459"/>
                  <a:pt x="50352" y="9438"/>
                  <a:pt x="50388" y="9397"/>
                </a:cubicBezTo>
                <a:cubicBezTo>
                  <a:pt x="50407" y="9374"/>
                  <a:pt x="50427" y="9363"/>
                  <a:pt x="50448" y="9363"/>
                </a:cubicBezTo>
                <a:cubicBezTo>
                  <a:pt x="50475" y="9363"/>
                  <a:pt x="50503" y="9380"/>
                  <a:pt x="50534" y="9417"/>
                </a:cubicBezTo>
                <a:cubicBezTo>
                  <a:pt x="50564" y="9451"/>
                  <a:pt x="50583" y="9469"/>
                  <a:pt x="50591" y="9469"/>
                </a:cubicBezTo>
                <a:cubicBezTo>
                  <a:pt x="50602" y="9469"/>
                  <a:pt x="50597" y="9442"/>
                  <a:pt x="50582" y="9387"/>
                </a:cubicBezTo>
                <a:cubicBezTo>
                  <a:pt x="50559" y="9308"/>
                  <a:pt x="50576" y="9264"/>
                  <a:pt x="50629" y="9264"/>
                </a:cubicBezTo>
                <a:cubicBezTo>
                  <a:pt x="50677" y="9264"/>
                  <a:pt x="50729" y="9336"/>
                  <a:pt x="50750" y="9430"/>
                </a:cubicBezTo>
                <a:cubicBezTo>
                  <a:pt x="50768" y="9509"/>
                  <a:pt x="50781" y="9545"/>
                  <a:pt x="50798" y="9545"/>
                </a:cubicBezTo>
                <a:cubicBezTo>
                  <a:pt x="50811" y="9545"/>
                  <a:pt x="50826" y="9525"/>
                  <a:pt x="50847" y="9487"/>
                </a:cubicBezTo>
                <a:cubicBezTo>
                  <a:pt x="50876" y="9434"/>
                  <a:pt x="50948" y="9399"/>
                  <a:pt x="51022" y="9399"/>
                </a:cubicBezTo>
                <a:cubicBezTo>
                  <a:pt x="51034" y="9399"/>
                  <a:pt x="51046" y="9400"/>
                  <a:pt x="51058" y="9402"/>
                </a:cubicBezTo>
                <a:cubicBezTo>
                  <a:pt x="51071" y="9404"/>
                  <a:pt x="51085" y="9405"/>
                  <a:pt x="51099" y="9405"/>
                </a:cubicBezTo>
                <a:cubicBezTo>
                  <a:pt x="51170" y="9405"/>
                  <a:pt x="51235" y="9373"/>
                  <a:pt x="51259" y="9325"/>
                </a:cubicBezTo>
                <a:cubicBezTo>
                  <a:pt x="51276" y="9290"/>
                  <a:pt x="51286" y="9271"/>
                  <a:pt x="51290" y="9271"/>
                </a:cubicBezTo>
                <a:cubicBezTo>
                  <a:pt x="51295" y="9271"/>
                  <a:pt x="51291" y="9298"/>
                  <a:pt x="51280" y="9354"/>
                </a:cubicBezTo>
                <a:cubicBezTo>
                  <a:pt x="51256" y="9470"/>
                  <a:pt x="51286" y="9538"/>
                  <a:pt x="51338" y="9538"/>
                </a:cubicBezTo>
                <a:cubicBezTo>
                  <a:pt x="51370" y="9538"/>
                  <a:pt x="51410" y="9512"/>
                  <a:pt x="51452" y="9457"/>
                </a:cubicBezTo>
                <a:cubicBezTo>
                  <a:pt x="51490" y="9406"/>
                  <a:pt x="51536" y="9372"/>
                  <a:pt x="51564" y="9372"/>
                </a:cubicBezTo>
                <a:cubicBezTo>
                  <a:pt x="51572" y="9372"/>
                  <a:pt x="51579" y="9375"/>
                  <a:pt x="51583" y="9381"/>
                </a:cubicBezTo>
                <a:cubicBezTo>
                  <a:pt x="51587" y="9387"/>
                  <a:pt x="51592" y="9390"/>
                  <a:pt x="51598" y="9390"/>
                </a:cubicBezTo>
                <a:cubicBezTo>
                  <a:pt x="51615" y="9390"/>
                  <a:pt x="51638" y="9358"/>
                  <a:pt x="51650" y="9309"/>
                </a:cubicBezTo>
                <a:cubicBezTo>
                  <a:pt x="51671" y="9226"/>
                  <a:pt x="51704" y="9183"/>
                  <a:pt x="51732" y="9183"/>
                </a:cubicBezTo>
                <a:cubicBezTo>
                  <a:pt x="51757" y="9183"/>
                  <a:pt x="51777" y="9219"/>
                  <a:pt x="51778" y="9293"/>
                </a:cubicBezTo>
                <a:cubicBezTo>
                  <a:pt x="51779" y="9367"/>
                  <a:pt x="51795" y="9403"/>
                  <a:pt x="51817" y="9403"/>
                </a:cubicBezTo>
                <a:cubicBezTo>
                  <a:pt x="51845" y="9403"/>
                  <a:pt x="51885" y="9344"/>
                  <a:pt x="51917" y="9234"/>
                </a:cubicBezTo>
                <a:cubicBezTo>
                  <a:pt x="51936" y="9174"/>
                  <a:pt x="51949" y="9140"/>
                  <a:pt x="51953" y="9140"/>
                </a:cubicBezTo>
                <a:cubicBezTo>
                  <a:pt x="51955" y="9140"/>
                  <a:pt x="51955" y="9149"/>
                  <a:pt x="51952" y="9169"/>
                </a:cubicBezTo>
                <a:cubicBezTo>
                  <a:pt x="51927" y="9337"/>
                  <a:pt x="52082" y="9462"/>
                  <a:pt x="52222" y="9462"/>
                </a:cubicBezTo>
                <a:cubicBezTo>
                  <a:pt x="52293" y="9462"/>
                  <a:pt x="52361" y="9429"/>
                  <a:pt x="52398" y="9354"/>
                </a:cubicBezTo>
                <a:cubicBezTo>
                  <a:pt x="52421" y="9308"/>
                  <a:pt x="52441" y="9283"/>
                  <a:pt x="52453" y="9283"/>
                </a:cubicBezTo>
                <a:cubicBezTo>
                  <a:pt x="52460" y="9283"/>
                  <a:pt x="52463" y="9291"/>
                  <a:pt x="52463" y="9308"/>
                </a:cubicBezTo>
                <a:cubicBezTo>
                  <a:pt x="52465" y="9352"/>
                  <a:pt x="52548" y="9390"/>
                  <a:pt x="52650" y="9390"/>
                </a:cubicBezTo>
                <a:cubicBezTo>
                  <a:pt x="52786" y="9390"/>
                  <a:pt x="52825" y="9360"/>
                  <a:pt x="52802" y="9279"/>
                </a:cubicBezTo>
                <a:cubicBezTo>
                  <a:pt x="52783" y="9213"/>
                  <a:pt x="52807" y="9175"/>
                  <a:pt x="52840" y="9175"/>
                </a:cubicBezTo>
                <a:cubicBezTo>
                  <a:pt x="52864" y="9175"/>
                  <a:pt x="52893" y="9196"/>
                  <a:pt x="52914" y="9242"/>
                </a:cubicBezTo>
                <a:cubicBezTo>
                  <a:pt x="52928" y="9271"/>
                  <a:pt x="53000" y="9291"/>
                  <a:pt x="53085" y="9291"/>
                </a:cubicBezTo>
                <a:cubicBezTo>
                  <a:pt x="53103" y="9291"/>
                  <a:pt x="53121" y="9290"/>
                  <a:pt x="53139" y="9288"/>
                </a:cubicBezTo>
                <a:cubicBezTo>
                  <a:pt x="53162" y="9287"/>
                  <a:pt x="53185" y="9286"/>
                  <a:pt x="53208" y="9286"/>
                </a:cubicBezTo>
                <a:cubicBezTo>
                  <a:pt x="53314" y="9286"/>
                  <a:pt x="53420" y="9300"/>
                  <a:pt x="53521" y="9328"/>
                </a:cubicBezTo>
                <a:cubicBezTo>
                  <a:pt x="53569" y="9345"/>
                  <a:pt x="53622" y="9353"/>
                  <a:pt x="53668" y="9353"/>
                </a:cubicBezTo>
                <a:cubicBezTo>
                  <a:pt x="53720" y="9353"/>
                  <a:pt x="53765" y="9343"/>
                  <a:pt x="53789" y="9324"/>
                </a:cubicBezTo>
                <a:cubicBezTo>
                  <a:pt x="53810" y="9307"/>
                  <a:pt x="53839" y="9298"/>
                  <a:pt x="53868" y="9298"/>
                </a:cubicBezTo>
                <a:cubicBezTo>
                  <a:pt x="53901" y="9298"/>
                  <a:pt x="53936" y="9309"/>
                  <a:pt x="53963" y="9330"/>
                </a:cubicBezTo>
                <a:cubicBezTo>
                  <a:pt x="53990" y="9351"/>
                  <a:pt x="54014" y="9362"/>
                  <a:pt x="54031" y="9362"/>
                </a:cubicBezTo>
                <a:cubicBezTo>
                  <a:pt x="54045" y="9362"/>
                  <a:pt x="54053" y="9354"/>
                  <a:pt x="54053" y="9337"/>
                </a:cubicBezTo>
                <a:cubicBezTo>
                  <a:pt x="54053" y="9289"/>
                  <a:pt x="54325" y="9263"/>
                  <a:pt x="54593" y="9263"/>
                </a:cubicBezTo>
                <a:cubicBezTo>
                  <a:pt x="54829" y="9263"/>
                  <a:pt x="55061" y="9283"/>
                  <a:pt x="55097" y="9325"/>
                </a:cubicBezTo>
                <a:cubicBezTo>
                  <a:pt x="55120" y="9352"/>
                  <a:pt x="55160" y="9366"/>
                  <a:pt x="55202" y="9366"/>
                </a:cubicBezTo>
                <a:cubicBezTo>
                  <a:pt x="55226" y="9366"/>
                  <a:pt x="55251" y="9361"/>
                  <a:pt x="55273" y="9351"/>
                </a:cubicBezTo>
                <a:cubicBezTo>
                  <a:pt x="55295" y="9341"/>
                  <a:pt x="55318" y="9337"/>
                  <a:pt x="55340" y="9337"/>
                </a:cubicBezTo>
                <a:cubicBezTo>
                  <a:pt x="55389" y="9337"/>
                  <a:pt x="55436" y="9358"/>
                  <a:pt x="55469" y="9397"/>
                </a:cubicBezTo>
                <a:cubicBezTo>
                  <a:pt x="55500" y="9433"/>
                  <a:pt x="55522" y="9452"/>
                  <a:pt x="55540" y="9452"/>
                </a:cubicBezTo>
                <a:cubicBezTo>
                  <a:pt x="55562" y="9452"/>
                  <a:pt x="55579" y="9424"/>
                  <a:pt x="55600" y="9364"/>
                </a:cubicBezTo>
                <a:cubicBezTo>
                  <a:pt x="55631" y="9280"/>
                  <a:pt x="55720" y="9232"/>
                  <a:pt x="55799" y="9232"/>
                </a:cubicBezTo>
                <a:cubicBezTo>
                  <a:pt x="55857" y="9232"/>
                  <a:pt x="55911" y="9257"/>
                  <a:pt x="55934" y="9311"/>
                </a:cubicBezTo>
                <a:cubicBezTo>
                  <a:pt x="55951" y="9349"/>
                  <a:pt x="55968" y="9366"/>
                  <a:pt x="55984" y="9366"/>
                </a:cubicBezTo>
                <a:cubicBezTo>
                  <a:pt x="56024" y="9366"/>
                  <a:pt x="56052" y="9249"/>
                  <a:pt x="56036" y="9087"/>
                </a:cubicBezTo>
                <a:cubicBezTo>
                  <a:pt x="56021" y="8947"/>
                  <a:pt x="56026" y="8893"/>
                  <a:pt x="56060" y="8893"/>
                </a:cubicBezTo>
                <a:cubicBezTo>
                  <a:pt x="56068" y="8893"/>
                  <a:pt x="56078" y="8896"/>
                  <a:pt x="56090" y="8902"/>
                </a:cubicBezTo>
                <a:cubicBezTo>
                  <a:pt x="56130" y="8923"/>
                  <a:pt x="56154" y="8969"/>
                  <a:pt x="56142" y="9000"/>
                </a:cubicBezTo>
                <a:cubicBezTo>
                  <a:pt x="56108" y="9082"/>
                  <a:pt x="56226" y="9288"/>
                  <a:pt x="56291" y="9288"/>
                </a:cubicBezTo>
                <a:cubicBezTo>
                  <a:pt x="56300" y="9288"/>
                  <a:pt x="56309" y="9283"/>
                  <a:pt x="56315" y="9273"/>
                </a:cubicBezTo>
                <a:cubicBezTo>
                  <a:pt x="56337" y="9239"/>
                  <a:pt x="56325" y="9194"/>
                  <a:pt x="56290" y="9175"/>
                </a:cubicBezTo>
                <a:cubicBezTo>
                  <a:pt x="56220" y="9139"/>
                  <a:pt x="56257" y="8927"/>
                  <a:pt x="56331" y="8926"/>
                </a:cubicBezTo>
                <a:cubicBezTo>
                  <a:pt x="56357" y="8926"/>
                  <a:pt x="56364" y="8976"/>
                  <a:pt x="56348" y="9042"/>
                </a:cubicBezTo>
                <a:cubicBezTo>
                  <a:pt x="56334" y="9100"/>
                  <a:pt x="56337" y="9127"/>
                  <a:pt x="56359" y="9127"/>
                </a:cubicBezTo>
                <a:cubicBezTo>
                  <a:pt x="56370" y="9127"/>
                  <a:pt x="56384" y="9121"/>
                  <a:pt x="56403" y="9111"/>
                </a:cubicBezTo>
                <a:cubicBezTo>
                  <a:pt x="56417" y="9102"/>
                  <a:pt x="56431" y="9098"/>
                  <a:pt x="56442" y="9098"/>
                </a:cubicBezTo>
                <a:cubicBezTo>
                  <a:pt x="56468" y="9098"/>
                  <a:pt x="56486" y="9117"/>
                  <a:pt x="56487" y="9149"/>
                </a:cubicBezTo>
                <a:cubicBezTo>
                  <a:pt x="56487" y="9183"/>
                  <a:pt x="56497" y="9202"/>
                  <a:pt x="56513" y="9202"/>
                </a:cubicBezTo>
                <a:cubicBezTo>
                  <a:pt x="56521" y="9202"/>
                  <a:pt x="56530" y="9198"/>
                  <a:pt x="56540" y="9188"/>
                </a:cubicBezTo>
                <a:cubicBezTo>
                  <a:pt x="56550" y="9179"/>
                  <a:pt x="56559" y="9175"/>
                  <a:pt x="56567" y="9175"/>
                </a:cubicBezTo>
                <a:cubicBezTo>
                  <a:pt x="56583" y="9175"/>
                  <a:pt x="56593" y="9192"/>
                  <a:pt x="56593" y="9221"/>
                </a:cubicBezTo>
                <a:cubicBezTo>
                  <a:pt x="56594" y="9278"/>
                  <a:pt x="56606" y="9305"/>
                  <a:pt x="56627" y="9305"/>
                </a:cubicBezTo>
                <a:cubicBezTo>
                  <a:pt x="56670" y="9305"/>
                  <a:pt x="56748" y="9194"/>
                  <a:pt x="56837" y="8996"/>
                </a:cubicBezTo>
                <a:cubicBezTo>
                  <a:pt x="56912" y="8829"/>
                  <a:pt x="56995" y="8694"/>
                  <a:pt x="57022" y="8694"/>
                </a:cubicBezTo>
                <a:cubicBezTo>
                  <a:pt x="57022" y="8694"/>
                  <a:pt x="57022" y="8694"/>
                  <a:pt x="57022" y="8694"/>
                </a:cubicBezTo>
                <a:cubicBezTo>
                  <a:pt x="57049" y="8696"/>
                  <a:pt x="57009" y="8814"/>
                  <a:pt x="56937" y="8951"/>
                </a:cubicBezTo>
                <a:cubicBezTo>
                  <a:pt x="56814" y="9189"/>
                  <a:pt x="56785" y="9259"/>
                  <a:pt x="56852" y="9259"/>
                </a:cubicBezTo>
                <a:cubicBezTo>
                  <a:pt x="56873" y="9259"/>
                  <a:pt x="56903" y="9253"/>
                  <a:pt x="56942" y="9242"/>
                </a:cubicBezTo>
                <a:cubicBezTo>
                  <a:pt x="57037" y="9215"/>
                  <a:pt x="57067" y="9170"/>
                  <a:pt x="57045" y="9093"/>
                </a:cubicBezTo>
                <a:cubicBezTo>
                  <a:pt x="57031" y="9044"/>
                  <a:pt x="57028" y="9020"/>
                  <a:pt x="57038" y="9020"/>
                </a:cubicBezTo>
                <a:cubicBezTo>
                  <a:pt x="57046" y="9020"/>
                  <a:pt x="57061" y="9035"/>
                  <a:pt x="57085" y="9063"/>
                </a:cubicBezTo>
                <a:cubicBezTo>
                  <a:pt x="57110" y="9093"/>
                  <a:pt x="57161" y="9111"/>
                  <a:pt x="57211" y="9111"/>
                </a:cubicBezTo>
                <a:cubicBezTo>
                  <a:pt x="57235" y="9111"/>
                  <a:pt x="57258" y="9107"/>
                  <a:pt x="57279" y="9099"/>
                </a:cubicBezTo>
                <a:cubicBezTo>
                  <a:pt x="57301" y="9090"/>
                  <a:pt x="57323" y="9086"/>
                  <a:pt x="57344" y="9086"/>
                </a:cubicBezTo>
                <a:cubicBezTo>
                  <a:pt x="57393" y="9086"/>
                  <a:pt x="57436" y="9110"/>
                  <a:pt x="57463" y="9154"/>
                </a:cubicBezTo>
                <a:cubicBezTo>
                  <a:pt x="57495" y="9212"/>
                  <a:pt x="57579" y="9269"/>
                  <a:pt x="57651" y="9279"/>
                </a:cubicBezTo>
                <a:cubicBezTo>
                  <a:pt x="57668" y="9282"/>
                  <a:pt x="57684" y="9284"/>
                  <a:pt x="57697" y="9284"/>
                </a:cubicBezTo>
                <a:cubicBezTo>
                  <a:pt x="57738" y="9284"/>
                  <a:pt x="57758" y="9271"/>
                  <a:pt x="57743" y="9251"/>
                </a:cubicBezTo>
                <a:cubicBezTo>
                  <a:pt x="57725" y="9223"/>
                  <a:pt x="57751" y="9155"/>
                  <a:pt x="57800" y="9102"/>
                </a:cubicBezTo>
                <a:cubicBezTo>
                  <a:pt x="57835" y="9064"/>
                  <a:pt x="57861" y="9045"/>
                  <a:pt x="57886" y="9045"/>
                </a:cubicBezTo>
                <a:cubicBezTo>
                  <a:pt x="57915" y="9045"/>
                  <a:pt x="57944" y="9070"/>
                  <a:pt x="57983" y="9121"/>
                </a:cubicBezTo>
                <a:cubicBezTo>
                  <a:pt x="58036" y="9187"/>
                  <a:pt x="58061" y="9278"/>
                  <a:pt x="58042" y="9324"/>
                </a:cubicBezTo>
                <a:cubicBezTo>
                  <a:pt x="58035" y="9340"/>
                  <a:pt x="58035" y="9348"/>
                  <a:pt x="58040" y="9348"/>
                </a:cubicBezTo>
                <a:cubicBezTo>
                  <a:pt x="58049" y="9348"/>
                  <a:pt x="58076" y="9322"/>
                  <a:pt x="58115" y="9273"/>
                </a:cubicBezTo>
                <a:cubicBezTo>
                  <a:pt x="58164" y="9210"/>
                  <a:pt x="58193" y="9179"/>
                  <a:pt x="58219" y="9179"/>
                </a:cubicBezTo>
                <a:cubicBezTo>
                  <a:pt x="58241" y="9179"/>
                  <a:pt x="58261" y="9203"/>
                  <a:pt x="58288" y="9249"/>
                </a:cubicBezTo>
                <a:cubicBezTo>
                  <a:pt x="58315" y="9294"/>
                  <a:pt x="58334" y="9317"/>
                  <a:pt x="58356" y="9317"/>
                </a:cubicBezTo>
                <a:cubicBezTo>
                  <a:pt x="58382" y="9317"/>
                  <a:pt x="58411" y="9285"/>
                  <a:pt x="58459" y="9220"/>
                </a:cubicBezTo>
                <a:cubicBezTo>
                  <a:pt x="58510" y="9151"/>
                  <a:pt x="58547" y="9119"/>
                  <a:pt x="58591" y="9119"/>
                </a:cubicBezTo>
                <a:cubicBezTo>
                  <a:pt x="58620" y="9119"/>
                  <a:pt x="58651" y="9132"/>
                  <a:pt x="58691" y="9157"/>
                </a:cubicBezTo>
                <a:cubicBezTo>
                  <a:pt x="58734" y="9184"/>
                  <a:pt x="58774" y="9198"/>
                  <a:pt x="58814" y="9198"/>
                </a:cubicBezTo>
                <a:cubicBezTo>
                  <a:pt x="58856" y="9198"/>
                  <a:pt x="58898" y="9182"/>
                  <a:pt x="58944" y="9152"/>
                </a:cubicBezTo>
                <a:cubicBezTo>
                  <a:pt x="58990" y="9122"/>
                  <a:pt x="59023" y="9107"/>
                  <a:pt x="59047" y="9107"/>
                </a:cubicBezTo>
                <a:cubicBezTo>
                  <a:pt x="59073" y="9107"/>
                  <a:pt x="59089" y="9125"/>
                  <a:pt x="59100" y="9161"/>
                </a:cubicBezTo>
                <a:cubicBezTo>
                  <a:pt x="59119" y="9231"/>
                  <a:pt x="59298" y="9270"/>
                  <a:pt x="59461" y="9270"/>
                </a:cubicBezTo>
                <a:cubicBezTo>
                  <a:pt x="59588" y="9270"/>
                  <a:pt x="59705" y="9246"/>
                  <a:pt x="59726" y="9194"/>
                </a:cubicBezTo>
                <a:cubicBezTo>
                  <a:pt x="59736" y="9172"/>
                  <a:pt x="59752" y="9161"/>
                  <a:pt x="59776" y="9161"/>
                </a:cubicBezTo>
                <a:cubicBezTo>
                  <a:pt x="59810" y="9161"/>
                  <a:pt x="59859" y="9183"/>
                  <a:pt x="59925" y="9228"/>
                </a:cubicBezTo>
                <a:cubicBezTo>
                  <a:pt x="59996" y="9278"/>
                  <a:pt x="60037" y="9304"/>
                  <a:pt x="60064" y="9304"/>
                </a:cubicBezTo>
                <a:cubicBezTo>
                  <a:pt x="60094" y="9304"/>
                  <a:pt x="60105" y="9270"/>
                  <a:pt x="60119" y="9199"/>
                </a:cubicBezTo>
                <a:cubicBezTo>
                  <a:pt x="60134" y="9120"/>
                  <a:pt x="60173" y="9054"/>
                  <a:pt x="60204" y="9054"/>
                </a:cubicBezTo>
                <a:cubicBezTo>
                  <a:pt x="60241" y="9054"/>
                  <a:pt x="60237" y="9097"/>
                  <a:pt x="60195" y="9170"/>
                </a:cubicBezTo>
                <a:cubicBezTo>
                  <a:pt x="60125" y="9293"/>
                  <a:pt x="60125" y="9293"/>
                  <a:pt x="60292" y="9318"/>
                </a:cubicBezTo>
                <a:cubicBezTo>
                  <a:pt x="60302" y="9319"/>
                  <a:pt x="60312" y="9320"/>
                  <a:pt x="60321" y="9320"/>
                </a:cubicBezTo>
                <a:cubicBezTo>
                  <a:pt x="60368" y="9320"/>
                  <a:pt x="60392" y="9300"/>
                  <a:pt x="60379" y="9270"/>
                </a:cubicBezTo>
                <a:cubicBezTo>
                  <a:pt x="60364" y="9233"/>
                  <a:pt x="60405" y="9200"/>
                  <a:pt x="60471" y="9193"/>
                </a:cubicBezTo>
                <a:lnTo>
                  <a:pt x="60752" y="9166"/>
                </a:lnTo>
                <a:cubicBezTo>
                  <a:pt x="60760" y="9165"/>
                  <a:pt x="60769" y="9165"/>
                  <a:pt x="60777" y="9165"/>
                </a:cubicBezTo>
                <a:cubicBezTo>
                  <a:pt x="60854" y="9165"/>
                  <a:pt x="60931" y="9194"/>
                  <a:pt x="60952" y="9234"/>
                </a:cubicBezTo>
                <a:cubicBezTo>
                  <a:pt x="60966" y="9263"/>
                  <a:pt x="60979" y="9277"/>
                  <a:pt x="60992" y="9277"/>
                </a:cubicBezTo>
                <a:cubicBezTo>
                  <a:pt x="61005" y="9277"/>
                  <a:pt x="61018" y="9263"/>
                  <a:pt x="61032" y="9234"/>
                </a:cubicBezTo>
                <a:cubicBezTo>
                  <a:pt x="61051" y="9192"/>
                  <a:pt x="61112" y="9161"/>
                  <a:pt x="61173" y="9161"/>
                </a:cubicBezTo>
                <a:cubicBezTo>
                  <a:pt x="61178" y="9161"/>
                  <a:pt x="61184" y="9161"/>
                  <a:pt x="61189" y="9161"/>
                </a:cubicBezTo>
                <a:cubicBezTo>
                  <a:pt x="61195" y="9162"/>
                  <a:pt x="61200" y="9162"/>
                  <a:pt x="61206" y="9162"/>
                </a:cubicBezTo>
                <a:cubicBezTo>
                  <a:pt x="61264" y="9162"/>
                  <a:pt x="61308" y="9140"/>
                  <a:pt x="61307" y="9109"/>
                </a:cubicBezTo>
                <a:cubicBezTo>
                  <a:pt x="61307" y="9076"/>
                  <a:pt x="61332" y="9049"/>
                  <a:pt x="61365" y="9048"/>
                </a:cubicBezTo>
                <a:cubicBezTo>
                  <a:pt x="61398" y="9048"/>
                  <a:pt x="61410" y="9097"/>
                  <a:pt x="61393" y="9163"/>
                </a:cubicBezTo>
                <a:cubicBezTo>
                  <a:pt x="61366" y="9270"/>
                  <a:pt x="61410" y="9329"/>
                  <a:pt x="61470" y="9329"/>
                </a:cubicBezTo>
                <a:cubicBezTo>
                  <a:pt x="61520" y="9329"/>
                  <a:pt x="61582" y="9289"/>
                  <a:pt x="61625" y="9205"/>
                </a:cubicBezTo>
                <a:lnTo>
                  <a:pt x="61710" y="9037"/>
                </a:lnTo>
                <a:lnTo>
                  <a:pt x="61811" y="9197"/>
                </a:lnTo>
                <a:cubicBezTo>
                  <a:pt x="61859" y="9272"/>
                  <a:pt x="61926" y="9309"/>
                  <a:pt x="61999" y="9309"/>
                </a:cubicBezTo>
                <a:cubicBezTo>
                  <a:pt x="62086" y="9309"/>
                  <a:pt x="62180" y="9255"/>
                  <a:pt x="62256" y="9151"/>
                </a:cubicBezTo>
                <a:cubicBezTo>
                  <a:pt x="62285" y="9111"/>
                  <a:pt x="62308" y="9091"/>
                  <a:pt x="62335" y="9091"/>
                </a:cubicBezTo>
                <a:cubicBezTo>
                  <a:pt x="62366" y="9091"/>
                  <a:pt x="62402" y="9116"/>
                  <a:pt x="62456" y="9167"/>
                </a:cubicBezTo>
                <a:cubicBezTo>
                  <a:pt x="62510" y="9219"/>
                  <a:pt x="62541" y="9245"/>
                  <a:pt x="62558" y="9245"/>
                </a:cubicBezTo>
                <a:cubicBezTo>
                  <a:pt x="62576" y="9245"/>
                  <a:pt x="62579" y="9216"/>
                  <a:pt x="62578" y="9155"/>
                </a:cubicBezTo>
                <a:cubicBezTo>
                  <a:pt x="62578" y="9096"/>
                  <a:pt x="62598" y="9057"/>
                  <a:pt x="62625" y="9057"/>
                </a:cubicBezTo>
                <a:cubicBezTo>
                  <a:pt x="62631" y="9057"/>
                  <a:pt x="62636" y="9058"/>
                  <a:pt x="62642" y="9061"/>
                </a:cubicBezTo>
                <a:cubicBezTo>
                  <a:pt x="62680" y="9082"/>
                  <a:pt x="62702" y="9121"/>
                  <a:pt x="62702" y="9163"/>
                </a:cubicBezTo>
                <a:cubicBezTo>
                  <a:pt x="62699" y="9200"/>
                  <a:pt x="62762" y="9230"/>
                  <a:pt x="62847" y="9234"/>
                </a:cubicBezTo>
                <a:cubicBezTo>
                  <a:pt x="62853" y="9235"/>
                  <a:pt x="62860" y="9235"/>
                  <a:pt x="62866" y="9235"/>
                </a:cubicBezTo>
                <a:cubicBezTo>
                  <a:pt x="63007" y="9235"/>
                  <a:pt x="63051" y="9154"/>
                  <a:pt x="62936" y="9090"/>
                </a:cubicBezTo>
                <a:cubicBezTo>
                  <a:pt x="62899" y="9069"/>
                  <a:pt x="62920" y="9049"/>
                  <a:pt x="62986" y="9045"/>
                </a:cubicBezTo>
                <a:cubicBezTo>
                  <a:pt x="62988" y="9045"/>
                  <a:pt x="62991" y="9045"/>
                  <a:pt x="62994" y="9045"/>
                </a:cubicBezTo>
                <a:cubicBezTo>
                  <a:pt x="63059" y="9045"/>
                  <a:pt x="63138" y="9090"/>
                  <a:pt x="63181" y="9152"/>
                </a:cubicBezTo>
                <a:cubicBezTo>
                  <a:pt x="63226" y="9218"/>
                  <a:pt x="63277" y="9267"/>
                  <a:pt x="63296" y="9267"/>
                </a:cubicBezTo>
                <a:cubicBezTo>
                  <a:pt x="63353" y="9267"/>
                  <a:pt x="63475" y="9055"/>
                  <a:pt x="63444" y="9014"/>
                </a:cubicBezTo>
                <a:cubicBezTo>
                  <a:pt x="63430" y="8994"/>
                  <a:pt x="63459" y="8955"/>
                  <a:pt x="63503" y="8930"/>
                </a:cubicBezTo>
                <a:cubicBezTo>
                  <a:pt x="63523" y="8919"/>
                  <a:pt x="63539" y="8914"/>
                  <a:pt x="63550" y="8914"/>
                </a:cubicBezTo>
                <a:cubicBezTo>
                  <a:pt x="63565" y="8914"/>
                  <a:pt x="63571" y="8923"/>
                  <a:pt x="63565" y="8940"/>
                </a:cubicBezTo>
                <a:cubicBezTo>
                  <a:pt x="63517" y="9052"/>
                  <a:pt x="63618" y="9197"/>
                  <a:pt x="63760" y="9220"/>
                </a:cubicBezTo>
                <a:cubicBezTo>
                  <a:pt x="63774" y="9222"/>
                  <a:pt x="63787" y="9223"/>
                  <a:pt x="63798" y="9223"/>
                </a:cubicBezTo>
                <a:cubicBezTo>
                  <a:pt x="63851" y="9223"/>
                  <a:pt x="63884" y="9202"/>
                  <a:pt x="63869" y="9170"/>
                </a:cubicBezTo>
                <a:cubicBezTo>
                  <a:pt x="63856" y="9142"/>
                  <a:pt x="63881" y="9129"/>
                  <a:pt x="63927" y="9129"/>
                </a:cubicBezTo>
                <a:cubicBezTo>
                  <a:pt x="64003" y="9129"/>
                  <a:pt x="64134" y="9164"/>
                  <a:pt x="64239" y="9224"/>
                </a:cubicBezTo>
                <a:cubicBezTo>
                  <a:pt x="64267" y="9240"/>
                  <a:pt x="64287" y="9249"/>
                  <a:pt x="64300" y="9249"/>
                </a:cubicBezTo>
                <a:cubicBezTo>
                  <a:pt x="64327" y="9249"/>
                  <a:pt x="64323" y="9207"/>
                  <a:pt x="64297" y="9099"/>
                </a:cubicBezTo>
                <a:cubicBezTo>
                  <a:pt x="64276" y="9003"/>
                  <a:pt x="64270" y="8961"/>
                  <a:pt x="64284" y="8961"/>
                </a:cubicBezTo>
                <a:cubicBezTo>
                  <a:pt x="64293" y="8961"/>
                  <a:pt x="64308" y="8975"/>
                  <a:pt x="64332" y="9002"/>
                </a:cubicBezTo>
                <a:cubicBezTo>
                  <a:pt x="64412" y="9092"/>
                  <a:pt x="64550" y="9148"/>
                  <a:pt x="64646" y="9148"/>
                </a:cubicBezTo>
                <a:cubicBezTo>
                  <a:pt x="64697" y="9148"/>
                  <a:pt x="64737" y="9133"/>
                  <a:pt x="64751" y="9099"/>
                </a:cubicBezTo>
                <a:cubicBezTo>
                  <a:pt x="64765" y="9065"/>
                  <a:pt x="64789" y="9047"/>
                  <a:pt x="64815" y="9047"/>
                </a:cubicBezTo>
                <a:cubicBezTo>
                  <a:pt x="64831" y="9047"/>
                  <a:pt x="64847" y="9054"/>
                  <a:pt x="64863" y="9067"/>
                </a:cubicBezTo>
                <a:cubicBezTo>
                  <a:pt x="64911" y="9111"/>
                  <a:pt x="65003" y="9134"/>
                  <a:pt x="65079" y="9134"/>
                </a:cubicBezTo>
                <a:cubicBezTo>
                  <a:pt x="65139" y="9134"/>
                  <a:pt x="65189" y="9120"/>
                  <a:pt x="65202" y="9090"/>
                </a:cubicBezTo>
                <a:cubicBezTo>
                  <a:pt x="65205" y="9080"/>
                  <a:pt x="65216" y="9076"/>
                  <a:pt x="65233" y="9076"/>
                </a:cubicBezTo>
                <a:cubicBezTo>
                  <a:pt x="65271" y="9076"/>
                  <a:pt x="65339" y="9100"/>
                  <a:pt x="65410" y="9142"/>
                </a:cubicBezTo>
                <a:cubicBezTo>
                  <a:pt x="65475" y="9181"/>
                  <a:pt x="65532" y="9202"/>
                  <a:pt x="65566" y="9202"/>
                </a:cubicBezTo>
                <a:cubicBezTo>
                  <a:pt x="65585" y="9202"/>
                  <a:pt x="65596" y="9195"/>
                  <a:pt x="65596" y="9181"/>
                </a:cubicBezTo>
                <a:cubicBezTo>
                  <a:pt x="65596" y="9115"/>
                  <a:pt x="65748" y="9016"/>
                  <a:pt x="65825" y="9016"/>
                </a:cubicBezTo>
                <a:cubicBezTo>
                  <a:pt x="65840" y="9016"/>
                  <a:pt x="65852" y="9020"/>
                  <a:pt x="65860" y="9029"/>
                </a:cubicBezTo>
                <a:cubicBezTo>
                  <a:pt x="65875" y="9045"/>
                  <a:pt x="65879" y="9090"/>
                  <a:pt x="65869" y="9133"/>
                </a:cubicBezTo>
                <a:cubicBezTo>
                  <a:pt x="65866" y="9146"/>
                  <a:pt x="65868" y="9153"/>
                  <a:pt x="65874" y="9153"/>
                </a:cubicBezTo>
                <a:cubicBezTo>
                  <a:pt x="65887" y="9153"/>
                  <a:pt x="65919" y="9122"/>
                  <a:pt x="65960" y="9067"/>
                </a:cubicBezTo>
                <a:cubicBezTo>
                  <a:pt x="66009" y="9001"/>
                  <a:pt x="66038" y="8968"/>
                  <a:pt x="66066" y="8968"/>
                </a:cubicBezTo>
                <a:cubicBezTo>
                  <a:pt x="66090" y="8968"/>
                  <a:pt x="66114" y="8993"/>
                  <a:pt x="66148" y="9040"/>
                </a:cubicBezTo>
                <a:cubicBezTo>
                  <a:pt x="66194" y="9105"/>
                  <a:pt x="66215" y="9176"/>
                  <a:pt x="66195" y="9203"/>
                </a:cubicBezTo>
                <a:cubicBezTo>
                  <a:pt x="66176" y="9228"/>
                  <a:pt x="66249" y="9249"/>
                  <a:pt x="66355" y="9249"/>
                </a:cubicBezTo>
                <a:cubicBezTo>
                  <a:pt x="66461" y="9248"/>
                  <a:pt x="66549" y="9208"/>
                  <a:pt x="66548" y="9161"/>
                </a:cubicBezTo>
                <a:cubicBezTo>
                  <a:pt x="66548" y="9129"/>
                  <a:pt x="66562" y="9112"/>
                  <a:pt x="66586" y="9112"/>
                </a:cubicBezTo>
                <a:cubicBezTo>
                  <a:pt x="66601" y="9112"/>
                  <a:pt x="66620" y="9118"/>
                  <a:pt x="66642" y="9131"/>
                </a:cubicBezTo>
                <a:cubicBezTo>
                  <a:pt x="66685" y="9158"/>
                  <a:pt x="66786" y="9175"/>
                  <a:pt x="66886" y="9175"/>
                </a:cubicBezTo>
                <a:cubicBezTo>
                  <a:pt x="66905" y="9175"/>
                  <a:pt x="66925" y="9175"/>
                  <a:pt x="66945" y="9173"/>
                </a:cubicBezTo>
                <a:cubicBezTo>
                  <a:pt x="66957" y="9172"/>
                  <a:pt x="66970" y="9172"/>
                  <a:pt x="66983" y="9172"/>
                </a:cubicBezTo>
                <a:cubicBezTo>
                  <a:pt x="67087" y="9172"/>
                  <a:pt x="67174" y="9205"/>
                  <a:pt x="67198" y="9254"/>
                </a:cubicBezTo>
                <a:cubicBezTo>
                  <a:pt x="67213" y="9287"/>
                  <a:pt x="67226" y="9305"/>
                  <a:pt x="67240" y="9305"/>
                </a:cubicBezTo>
                <a:cubicBezTo>
                  <a:pt x="67260" y="9305"/>
                  <a:pt x="67282" y="9273"/>
                  <a:pt x="67318" y="9206"/>
                </a:cubicBezTo>
                <a:cubicBezTo>
                  <a:pt x="67359" y="9127"/>
                  <a:pt x="67379" y="9024"/>
                  <a:pt x="67361" y="8979"/>
                </a:cubicBezTo>
                <a:cubicBezTo>
                  <a:pt x="67355" y="8966"/>
                  <a:pt x="67355" y="8960"/>
                  <a:pt x="67359" y="8960"/>
                </a:cubicBezTo>
                <a:cubicBezTo>
                  <a:pt x="67369" y="8960"/>
                  <a:pt x="67407" y="9000"/>
                  <a:pt x="67462" y="9072"/>
                </a:cubicBezTo>
                <a:cubicBezTo>
                  <a:pt x="67531" y="9161"/>
                  <a:pt x="67566" y="9203"/>
                  <a:pt x="67592" y="9203"/>
                </a:cubicBezTo>
                <a:cubicBezTo>
                  <a:pt x="67614" y="9203"/>
                  <a:pt x="67630" y="9171"/>
                  <a:pt x="67655" y="9111"/>
                </a:cubicBezTo>
                <a:cubicBezTo>
                  <a:pt x="67679" y="9053"/>
                  <a:pt x="67702" y="9022"/>
                  <a:pt x="67723" y="9022"/>
                </a:cubicBezTo>
                <a:cubicBezTo>
                  <a:pt x="67733" y="9022"/>
                  <a:pt x="67742" y="9030"/>
                  <a:pt x="67750" y="9045"/>
                </a:cubicBezTo>
                <a:cubicBezTo>
                  <a:pt x="67780" y="9100"/>
                  <a:pt x="67844" y="9125"/>
                  <a:pt x="67909" y="9125"/>
                </a:cubicBezTo>
                <a:cubicBezTo>
                  <a:pt x="68000" y="9125"/>
                  <a:pt x="68096" y="9077"/>
                  <a:pt x="68113" y="8993"/>
                </a:cubicBezTo>
                <a:cubicBezTo>
                  <a:pt x="68127" y="8930"/>
                  <a:pt x="68148" y="8896"/>
                  <a:pt x="68174" y="8896"/>
                </a:cubicBezTo>
                <a:cubicBezTo>
                  <a:pt x="68183" y="8896"/>
                  <a:pt x="68193" y="8901"/>
                  <a:pt x="68204" y="8911"/>
                </a:cubicBezTo>
                <a:cubicBezTo>
                  <a:pt x="68245" y="8948"/>
                  <a:pt x="68370" y="8966"/>
                  <a:pt x="68483" y="8966"/>
                </a:cubicBezTo>
                <a:cubicBezTo>
                  <a:pt x="68598" y="8966"/>
                  <a:pt x="68700" y="8947"/>
                  <a:pt x="68683" y="8909"/>
                </a:cubicBezTo>
                <a:cubicBezTo>
                  <a:pt x="68668" y="8878"/>
                  <a:pt x="68695" y="8851"/>
                  <a:pt x="68740" y="8851"/>
                </a:cubicBezTo>
                <a:cubicBezTo>
                  <a:pt x="68786" y="8851"/>
                  <a:pt x="68825" y="8915"/>
                  <a:pt x="68825" y="9003"/>
                </a:cubicBezTo>
                <a:cubicBezTo>
                  <a:pt x="68826" y="9090"/>
                  <a:pt x="68852" y="9154"/>
                  <a:pt x="68883" y="9154"/>
                </a:cubicBezTo>
                <a:cubicBezTo>
                  <a:pt x="68914" y="9154"/>
                  <a:pt x="68925" y="9121"/>
                  <a:pt x="68907" y="9081"/>
                </a:cubicBezTo>
                <a:cubicBezTo>
                  <a:pt x="68888" y="9043"/>
                  <a:pt x="68895" y="8996"/>
                  <a:pt x="68926" y="8966"/>
                </a:cubicBezTo>
                <a:cubicBezTo>
                  <a:pt x="68937" y="8956"/>
                  <a:pt x="68948" y="8952"/>
                  <a:pt x="68959" y="8952"/>
                </a:cubicBezTo>
                <a:cubicBezTo>
                  <a:pt x="68978" y="8952"/>
                  <a:pt x="68995" y="8966"/>
                  <a:pt x="69007" y="8994"/>
                </a:cubicBezTo>
                <a:cubicBezTo>
                  <a:pt x="69021" y="9026"/>
                  <a:pt x="69039" y="9042"/>
                  <a:pt x="69070" y="9042"/>
                </a:cubicBezTo>
                <a:cubicBezTo>
                  <a:pt x="69113" y="9042"/>
                  <a:pt x="69179" y="9011"/>
                  <a:pt x="69289" y="8946"/>
                </a:cubicBezTo>
                <a:cubicBezTo>
                  <a:pt x="69356" y="8907"/>
                  <a:pt x="69452" y="8887"/>
                  <a:pt x="69530" y="8887"/>
                </a:cubicBezTo>
                <a:cubicBezTo>
                  <a:pt x="69609" y="8887"/>
                  <a:pt x="69672" y="8907"/>
                  <a:pt x="69672" y="8946"/>
                </a:cubicBezTo>
                <a:cubicBezTo>
                  <a:pt x="69672" y="8975"/>
                  <a:pt x="69713" y="8992"/>
                  <a:pt x="69769" y="8992"/>
                </a:cubicBezTo>
                <a:cubicBezTo>
                  <a:pt x="69785" y="8992"/>
                  <a:pt x="69801" y="8991"/>
                  <a:pt x="69819" y="8988"/>
                </a:cubicBezTo>
                <a:cubicBezTo>
                  <a:pt x="69839" y="8985"/>
                  <a:pt x="69859" y="8984"/>
                  <a:pt x="69880" y="8984"/>
                </a:cubicBezTo>
                <a:cubicBezTo>
                  <a:pt x="69942" y="8984"/>
                  <a:pt x="70002" y="8997"/>
                  <a:pt x="70029" y="9020"/>
                </a:cubicBezTo>
                <a:cubicBezTo>
                  <a:pt x="70042" y="9031"/>
                  <a:pt x="70056" y="9036"/>
                  <a:pt x="70069" y="9036"/>
                </a:cubicBezTo>
                <a:cubicBezTo>
                  <a:pt x="70092" y="9036"/>
                  <a:pt x="70113" y="9020"/>
                  <a:pt x="70125" y="8991"/>
                </a:cubicBezTo>
                <a:cubicBezTo>
                  <a:pt x="70135" y="8961"/>
                  <a:pt x="70149" y="8946"/>
                  <a:pt x="70165" y="8946"/>
                </a:cubicBezTo>
                <a:cubicBezTo>
                  <a:pt x="70181" y="8946"/>
                  <a:pt x="70200" y="8960"/>
                  <a:pt x="70222" y="8987"/>
                </a:cubicBezTo>
                <a:cubicBezTo>
                  <a:pt x="70265" y="9032"/>
                  <a:pt x="70324" y="9057"/>
                  <a:pt x="70386" y="9057"/>
                </a:cubicBezTo>
                <a:cubicBezTo>
                  <a:pt x="70388" y="9057"/>
                  <a:pt x="70390" y="9057"/>
                  <a:pt x="70392" y="9057"/>
                </a:cubicBezTo>
                <a:cubicBezTo>
                  <a:pt x="70396" y="9057"/>
                  <a:pt x="70400" y="9057"/>
                  <a:pt x="70405" y="9057"/>
                </a:cubicBezTo>
                <a:cubicBezTo>
                  <a:pt x="70465" y="9057"/>
                  <a:pt x="70561" y="9074"/>
                  <a:pt x="70632" y="9100"/>
                </a:cubicBezTo>
                <a:cubicBezTo>
                  <a:pt x="70664" y="9112"/>
                  <a:pt x="70690" y="9118"/>
                  <a:pt x="70711" y="9118"/>
                </a:cubicBezTo>
                <a:cubicBezTo>
                  <a:pt x="70765" y="9118"/>
                  <a:pt x="70792" y="9078"/>
                  <a:pt x="70824" y="8976"/>
                </a:cubicBezTo>
                <a:cubicBezTo>
                  <a:pt x="70851" y="8895"/>
                  <a:pt x="70865" y="8856"/>
                  <a:pt x="70873" y="8856"/>
                </a:cubicBezTo>
                <a:cubicBezTo>
                  <a:pt x="70880" y="8856"/>
                  <a:pt x="70883" y="8887"/>
                  <a:pt x="70884" y="8946"/>
                </a:cubicBezTo>
                <a:cubicBezTo>
                  <a:pt x="70886" y="9011"/>
                  <a:pt x="70889" y="9044"/>
                  <a:pt x="70903" y="9044"/>
                </a:cubicBezTo>
                <a:cubicBezTo>
                  <a:pt x="70918" y="9044"/>
                  <a:pt x="70946" y="9003"/>
                  <a:pt x="71001" y="8920"/>
                </a:cubicBezTo>
                <a:cubicBezTo>
                  <a:pt x="71051" y="8842"/>
                  <a:pt x="71104" y="8790"/>
                  <a:pt x="71132" y="8790"/>
                </a:cubicBezTo>
                <a:cubicBezTo>
                  <a:pt x="71137" y="8790"/>
                  <a:pt x="71142" y="8793"/>
                  <a:pt x="71145" y="8797"/>
                </a:cubicBezTo>
                <a:cubicBezTo>
                  <a:pt x="71163" y="8823"/>
                  <a:pt x="71147" y="8875"/>
                  <a:pt x="71101" y="8920"/>
                </a:cubicBezTo>
                <a:cubicBezTo>
                  <a:pt x="71050" y="8970"/>
                  <a:pt x="71044" y="8988"/>
                  <a:pt x="71091" y="8988"/>
                </a:cubicBezTo>
                <a:cubicBezTo>
                  <a:pt x="71102" y="8988"/>
                  <a:pt x="71115" y="8987"/>
                  <a:pt x="71130" y="8985"/>
                </a:cubicBezTo>
                <a:cubicBezTo>
                  <a:pt x="71160" y="8982"/>
                  <a:pt x="71189" y="8980"/>
                  <a:pt x="71213" y="8980"/>
                </a:cubicBezTo>
                <a:cubicBezTo>
                  <a:pt x="71236" y="8980"/>
                  <a:pt x="71254" y="8982"/>
                  <a:pt x="71260" y="8985"/>
                </a:cubicBezTo>
                <a:cubicBezTo>
                  <a:pt x="71311" y="9010"/>
                  <a:pt x="71418" y="9022"/>
                  <a:pt x="71528" y="9022"/>
                </a:cubicBezTo>
                <a:cubicBezTo>
                  <a:pt x="71653" y="9022"/>
                  <a:pt x="71781" y="9006"/>
                  <a:pt x="71835" y="8976"/>
                </a:cubicBezTo>
                <a:cubicBezTo>
                  <a:pt x="71872" y="8956"/>
                  <a:pt x="71899" y="8946"/>
                  <a:pt x="71914" y="8946"/>
                </a:cubicBezTo>
                <a:cubicBezTo>
                  <a:pt x="71932" y="8946"/>
                  <a:pt x="71935" y="8960"/>
                  <a:pt x="71924" y="8987"/>
                </a:cubicBezTo>
                <a:cubicBezTo>
                  <a:pt x="71906" y="9029"/>
                  <a:pt x="71957" y="9099"/>
                  <a:pt x="72039" y="9142"/>
                </a:cubicBezTo>
                <a:cubicBezTo>
                  <a:pt x="72088" y="9168"/>
                  <a:pt x="72123" y="9182"/>
                  <a:pt x="72151" y="9182"/>
                </a:cubicBezTo>
                <a:cubicBezTo>
                  <a:pt x="72198" y="9182"/>
                  <a:pt x="72228" y="9145"/>
                  <a:pt x="72275" y="9061"/>
                </a:cubicBezTo>
                <a:cubicBezTo>
                  <a:pt x="72321" y="8979"/>
                  <a:pt x="72352" y="8942"/>
                  <a:pt x="72398" y="8942"/>
                </a:cubicBezTo>
                <a:cubicBezTo>
                  <a:pt x="72427" y="8942"/>
                  <a:pt x="72463" y="8958"/>
                  <a:pt x="72514" y="8987"/>
                </a:cubicBezTo>
                <a:cubicBezTo>
                  <a:pt x="72594" y="9033"/>
                  <a:pt x="72754" y="9085"/>
                  <a:pt x="72860" y="9100"/>
                </a:cubicBezTo>
                <a:cubicBezTo>
                  <a:pt x="72900" y="9106"/>
                  <a:pt x="72932" y="9109"/>
                  <a:pt x="72957" y="9109"/>
                </a:cubicBezTo>
                <a:cubicBezTo>
                  <a:pt x="73030" y="9109"/>
                  <a:pt x="73045" y="9082"/>
                  <a:pt x="73026" y="9017"/>
                </a:cubicBezTo>
                <a:cubicBezTo>
                  <a:pt x="73006" y="8946"/>
                  <a:pt x="73024" y="8905"/>
                  <a:pt x="73075" y="8905"/>
                </a:cubicBezTo>
                <a:cubicBezTo>
                  <a:pt x="73121" y="8905"/>
                  <a:pt x="73151" y="8849"/>
                  <a:pt x="73146" y="8778"/>
                </a:cubicBezTo>
                <a:cubicBezTo>
                  <a:pt x="73141" y="8705"/>
                  <a:pt x="73166" y="8638"/>
                  <a:pt x="73205" y="8618"/>
                </a:cubicBezTo>
                <a:cubicBezTo>
                  <a:pt x="73212" y="8615"/>
                  <a:pt x="73219" y="8613"/>
                  <a:pt x="73225" y="8613"/>
                </a:cubicBezTo>
                <a:cubicBezTo>
                  <a:pt x="73258" y="8613"/>
                  <a:pt x="73263" y="8673"/>
                  <a:pt x="73245" y="8827"/>
                </a:cubicBezTo>
                <a:cubicBezTo>
                  <a:pt x="73228" y="8978"/>
                  <a:pt x="73228" y="9033"/>
                  <a:pt x="73260" y="9033"/>
                </a:cubicBezTo>
                <a:cubicBezTo>
                  <a:pt x="73273" y="9033"/>
                  <a:pt x="73290" y="9024"/>
                  <a:pt x="73314" y="9009"/>
                </a:cubicBezTo>
                <a:cubicBezTo>
                  <a:pt x="73370" y="8972"/>
                  <a:pt x="73412" y="8954"/>
                  <a:pt x="73489" y="8954"/>
                </a:cubicBezTo>
                <a:cubicBezTo>
                  <a:pt x="73558" y="8954"/>
                  <a:pt x="73654" y="8968"/>
                  <a:pt x="73812" y="8994"/>
                </a:cubicBezTo>
                <a:cubicBezTo>
                  <a:pt x="73863" y="9003"/>
                  <a:pt x="73911" y="9007"/>
                  <a:pt x="73950" y="9007"/>
                </a:cubicBezTo>
                <a:cubicBezTo>
                  <a:pt x="74019" y="9007"/>
                  <a:pt x="74064" y="8994"/>
                  <a:pt x="74064" y="8970"/>
                </a:cubicBezTo>
                <a:cubicBezTo>
                  <a:pt x="74063" y="8906"/>
                  <a:pt x="74128" y="8870"/>
                  <a:pt x="74197" y="8870"/>
                </a:cubicBezTo>
                <a:cubicBezTo>
                  <a:pt x="74252" y="8870"/>
                  <a:pt x="74308" y="8892"/>
                  <a:pt x="74337" y="8940"/>
                </a:cubicBezTo>
                <a:cubicBezTo>
                  <a:pt x="74377" y="9008"/>
                  <a:pt x="74414" y="9040"/>
                  <a:pt x="74437" y="9040"/>
                </a:cubicBezTo>
                <a:cubicBezTo>
                  <a:pt x="74465" y="9040"/>
                  <a:pt x="74476" y="8996"/>
                  <a:pt x="74455" y="8911"/>
                </a:cubicBezTo>
                <a:cubicBezTo>
                  <a:pt x="74445" y="8868"/>
                  <a:pt x="74444" y="8846"/>
                  <a:pt x="74452" y="8846"/>
                </a:cubicBezTo>
                <a:cubicBezTo>
                  <a:pt x="74463" y="8846"/>
                  <a:pt x="74488" y="8879"/>
                  <a:pt x="74533" y="8946"/>
                </a:cubicBezTo>
                <a:cubicBezTo>
                  <a:pt x="74602" y="9054"/>
                  <a:pt x="74645" y="9106"/>
                  <a:pt x="74683" y="9106"/>
                </a:cubicBezTo>
                <a:cubicBezTo>
                  <a:pt x="74717" y="9106"/>
                  <a:pt x="74746" y="9066"/>
                  <a:pt x="74785" y="8988"/>
                </a:cubicBezTo>
                <a:cubicBezTo>
                  <a:pt x="74816" y="8926"/>
                  <a:pt x="74840" y="8897"/>
                  <a:pt x="74876" y="8897"/>
                </a:cubicBezTo>
                <a:cubicBezTo>
                  <a:pt x="74902" y="8897"/>
                  <a:pt x="74936" y="8913"/>
                  <a:pt x="74983" y="8943"/>
                </a:cubicBezTo>
                <a:cubicBezTo>
                  <a:pt x="75033" y="8976"/>
                  <a:pt x="75068" y="8992"/>
                  <a:pt x="75093" y="8992"/>
                </a:cubicBezTo>
                <a:cubicBezTo>
                  <a:pt x="75119" y="8992"/>
                  <a:pt x="75134" y="8974"/>
                  <a:pt x="75143" y="8939"/>
                </a:cubicBezTo>
                <a:cubicBezTo>
                  <a:pt x="75151" y="8908"/>
                  <a:pt x="75157" y="8893"/>
                  <a:pt x="75162" y="8893"/>
                </a:cubicBezTo>
                <a:cubicBezTo>
                  <a:pt x="75167" y="8893"/>
                  <a:pt x="75171" y="8912"/>
                  <a:pt x="75173" y="8949"/>
                </a:cubicBezTo>
                <a:cubicBezTo>
                  <a:pt x="75175" y="8979"/>
                  <a:pt x="75183" y="8994"/>
                  <a:pt x="75198" y="8994"/>
                </a:cubicBezTo>
                <a:cubicBezTo>
                  <a:pt x="75220" y="8994"/>
                  <a:pt x="75259" y="8961"/>
                  <a:pt x="75319" y="8893"/>
                </a:cubicBezTo>
                <a:cubicBezTo>
                  <a:pt x="75410" y="8789"/>
                  <a:pt x="75487" y="8736"/>
                  <a:pt x="75536" y="8736"/>
                </a:cubicBezTo>
                <a:cubicBezTo>
                  <a:pt x="75583" y="8736"/>
                  <a:pt x="75605" y="8785"/>
                  <a:pt x="75588" y="8882"/>
                </a:cubicBezTo>
                <a:cubicBezTo>
                  <a:pt x="75571" y="8982"/>
                  <a:pt x="75578" y="9016"/>
                  <a:pt x="75658" y="9016"/>
                </a:cubicBezTo>
                <a:cubicBezTo>
                  <a:pt x="75687" y="9016"/>
                  <a:pt x="75726" y="9012"/>
                  <a:pt x="75776" y="9005"/>
                </a:cubicBezTo>
                <a:cubicBezTo>
                  <a:pt x="75892" y="8988"/>
                  <a:pt x="76016" y="8927"/>
                  <a:pt x="76044" y="8872"/>
                </a:cubicBezTo>
                <a:cubicBezTo>
                  <a:pt x="76089" y="8790"/>
                  <a:pt x="76187" y="8743"/>
                  <a:pt x="76270" y="8743"/>
                </a:cubicBezTo>
                <a:cubicBezTo>
                  <a:pt x="76326" y="8743"/>
                  <a:pt x="76376" y="8765"/>
                  <a:pt x="76397" y="8812"/>
                </a:cubicBezTo>
                <a:cubicBezTo>
                  <a:pt x="76412" y="8848"/>
                  <a:pt x="76438" y="8866"/>
                  <a:pt x="76470" y="8866"/>
                </a:cubicBezTo>
                <a:cubicBezTo>
                  <a:pt x="76490" y="8866"/>
                  <a:pt x="76512" y="8859"/>
                  <a:pt x="76535" y="8843"/>
                </a:cubicBezTo>
                <a:cubicBezTo>
                  <a:pt x="76583" y="8814"/>
                  <a:pt x="76637" y="8794"/>
                  <a:pt x="76669" y="8794"/>
                </a:cubicBezTo>
                <a:cubicBezTo>
                  <a:pt x="76674" y="8794"/>
                  <a:pt x="76678" y="8795"/>
                  <a:pt x="76682" y="8796"/>
                </a:cubicBezTo>
                <a:cubicBezTo>
                  <a:pt x="76684" y="8797"/>
                  <a:pt x="76687" y="8797"/>
                  <a:pt x="76690" y="8797"/>
                </a:cubicBezTo>
                <a:cubicBezTo>
                  <a:pt x="76716" y="8797"/>
                  <a:pt x="76749" y="8762"/>
                  <a:pt x="76768" y="8717"/>
                </a:cubicBezTo>
                <a:cubicBezTo>
                  <a:pt x="76778" y="8693"/>
                  <a:pt x="76792" y="8683"/>
                  <a:pt x="76808" y="8683"/>
                </a:cubicBezTo>
                <a:cubicBezTo>
                  <a:pt x="76878" y="8683"/>
                  <a:pt x="76986" y="8869"/>
                  <a:pt x="76949" y="8975"/>
                </a:cubicBezTo>
                <a:cubicBezTo>
                  <a:pt x="76944" y="8987"/>
                  <a:pt x="76943" y="8993"/>
                  <a:pt x="76945" y="8993"/>
                </a:cubicBezTo>
                <a:cubicBezTo>
                  <a:pt x="76952" y="8993"/>
                  <a:pt x="76991" y="8935"/>
                  <a:pt x="77044" y="8840"/>
                </a:cubicBezTo>
                <a:cubicBezTo>
                  <a:pt x="77140" y="8673"/>
                  <a:pt x="77161" y="8587"/>
                  <a:pt x="77119" y="8515"/>
                </a:cubicBezTo>
                <a:cubicBezTo>
                  <a:pt x="77093" y="8469"/>
                  <a:pt x="77087" y="8447"/>
                  <a:pt x="77104" y="8447"/>
                </a:cubicBezTo>
                <a:cubicBezTo>
                  <a:pt x="77114" y="8447"/>
                  <a:pt x="77131" y="8454"/>
                  <a:pt x="77156" y="8467"/>
                </a:cubicBezTo>
                <a:cubicBezTo>
                  <a:pt x="77228" y="8506"/>
                  <a:pt x="77244" y="8576"/>
                  <a:pt x="77223" y="8735"/>
                </a:cubicBezTo>
                <a:cubicBezTo>
                  <a:pt x="77205" y="8876"/>
                  <a:pt x="77208" y="8944"/>
                  <a:pt x="77238" y="8944"/>
                </a:cubicBezTo>
                <a:cubicBezTo>
                  <a:pt x="77260" y="8944"/>
                  <a:pt x="77296" y="8907"/>
                  <a:pt x="77350" y="8835"/>
                </a:cubicBezTo>
                <a:cubicBezTo>
                  <a:pt x="77429" y="8729"/>
                  <a:pt x="77568" y="8669"/>
                  <a:pt x="77694" y="8669"/>
                </a:cubicBezTo>
                <a:cubicBezTo>
                  <a:pt x="77763" y="8669"/>
                  <a:pt x="77828" y="8687"/>
                  <a:pt x="77879" y="8726"/>
                </a:cubicBezTo>
                <a:cubicBezTo>
                  <a:pt x="77919" y="8756"/>
                  <a:pt x="77948" y="8771"/>
                  <a:pt x="77971" y="8771"/>
                </a:cubicBezTo>
                <a:cubicBezTo>
                  <a:pt x="78002" y="8771"/>
                  <a:pt x="78025" y="8745"/>
                  <a:pt x="78053" y="8690"/>
                </a:cubicBezTo>
                <a:cubicBezTo>
                  <a:pt x="78080" y="8636"/>
                  <a:pt x="78101" y="8609"/>
                  <a:pt x="78133" y="8609"/>
                </a:cubicBezTo>
                <a:cubicBezTo>
                  <a:pt x="78160" y="8609"/>
                  <a:pt x="78194" y="8629"/>
                  <a:pt x="78247" y="8667"/>
                </a:cubicBezTo>
                <a:cubicBezTo>
                  <a:pt x="78299" y="8705"/>
                  <a:pt x="78340" y="8725"/>
                  <a:pt x="78390" y="8725"/>
                </a:cubicBezTo>
                <a:cubicBezTo>
                  <a:pt x="78444" y="8725"/>
                  <a:pt x="78508" y="8702"/>
                  <a:pt x="78604" y="8655"/>
                </a:cubicBezTo>
                <a:cubicBezTo>
                  <a:pt x="78854" y="8535"/>
                  <a:pt x="78920" y="8438"/>
                  <a:pt x="78832" y="8317"/>
                </a:cubicBezTo>
                <a:cubicBezTo>
                  <a:pt x="78759" y="8218"/>
                  <a:pt x="78753" y="8111"/>
                  <a:pt x="78819" y="8111"/>
                </a:cubicBezTo>
                <a:cubicBezTo>
                  <a:pt x="78844" y="8111"/>
                  <a:pt x="78877" y="8176"/>
                  <a:pt x="78893" y="8263"/>
                </a:cubicBezTo>
                <a:cubicBezTo>
                  <a:pt x="78912" y="8357"/>
                  <a:pt x="78973" y="8411"/>
                  <a:pt x="79023" y="8411"/>
                </a:cubicBezTo>
                <a:cubicBezTo>
                  <a:pt x="79060" y="8411"/>
                  <a:pt x="79091" y="8380"/>
                  <a:pt x="79092" y="8312"/>
                </a:cubicBezTo>
                <a:cubicBezTo>
                  <a:pt x="79092" y="8293"/>
                  <a:pt x="79096" y="8283"/>
                  <a:pt x="79102" y="8283"/>
                </a:cubicBezTo>
                <a:cubicBezTo>
                  <a:pt x="79112" y="8283"/>
                  <a:pt x="79129" y="8307"/>
                  <a:pt x="79148" y="8351"/>
                </a:cubicBezTo>
                <a:cubicBezTo>
                  <a:pt x="79182" y="8436"/>
                  <a:pt x="79262" y="8484"/>
                  <a:pt x="79376" y="8484"/>
                </a:cubicBezTo>
                <a:cubicBezTo>
                  <a:pt x="79378" y="8484"/>
                  <a:pt x="79379" y="8484"/>
                  <a:pt x="79381" y="8484"/>
                </a:cubicBezTo>
                <a:cubicBezTo>
                  <a:pt x="79483" y="8484"/>
                  <a:pt x="79574" y="8524"/>
                  <a:pt x="79590" y="8578"/>
                </a:cubicBezTo>
                <a:cubicBezTo>
                  <a:pt x="79594" y="8590"/>
                  <a:pt x="79597" y="8595"/>
                  <a:pt x="79599" y="8595"/>
                </a:cubicBezTo>
                <a:cubicBezTo>
                  <a:pt x="79607" y="8595"/>
                  <a:pt x="79605" y="8524"/>
                  <a:pt x="79595" y="8411"/>
                </a:cubicBezTo>
                <a:cubicBezTo>
                  <a:pt x="79581" y="8266"/>
                  <a:pt x="79586" y="8115"/>
                  <a:pt x="79605" y="8072"/>
                </a:cubicBezTo>
                <a:cubicBezTo>
                  <a:pt x="79624" y="8027"/>
                  <a:pt x="79638" y="7927"/>
                  <a:pt x="79638" y="7848"/>
                </a:cubicBezTo>
                <a:cubicBezTo>
                  <a:pt x="79636" y="7756"/>
                  <a:pt x="79678" y="7693"/>
                  <a:pt x="79754" y="7677"/>
                </a:cubicBezTo>
                <a:cubicBezTo>
                  <a:pt x="79771" y="7673"/>
                  <a:pt x="79785" y="7671"/>
                  <a:pt x="79798" y="7671"/>
                </a:cubicBezTo>
                <a:cubicBezTo>
                  <a:pt x="79851" y="7671"/>
                  <a:pt x="79874" y="7703"/>
                  <a:pt x="79877" y="7778"/>
                </a:cubicBezTo>
                <a:cubicBezTo>
                  <a:pt x="79878" y="7833"/>
                  <a:pt x="79883" y="7860"/>
                  <a:pt x="79896" y="7860"/>
                </a:cubicBezTo>
                <a:cubicBezTo>
                  <a:pt x="79907" y="7860"/>
                  <a:pt x="79922" y="7843"/>
                  <a:pt x="79945" y="7809"/>
                </a:cubicBezTo>
                <a:cubicBezTo>
                  <a:pt x="79984" y="7753"/>
                  <a:pt x="80025" y="7725"/>
                  <a:pt x="80058" y="7725"/>
                </a:cubicBezTo>
                <a:cubicBezTo>
                  <a:pt x="80097" y="7725"/>
                  <a:pt x="80126" y="7763"/>
                  <a:pt x="80127" y="7838"/>
                </a:cubicBezTo>
                <a:cubicBezTo>
                  <a:pt x="80127" y="7884"/>
                  <a:pt x="80115" y="7915"/>
                  <a:pt x="80099" y="7915"/>
                </a:cubicBezTo>
                <a:cubicBezTo>
                  <a:pt x="80095" y="7915"/>
                  <a:pt x="80091" y="7913"/>
                  <a:pt x="80087" y="7909"/>
                </a:cubicBezTo>
                <a:cubicBezTo>
                  <a:pt x="80084" y="7907"/>
                  <a:pt x="80082" y="7906"/>
                  <a:pt x="80079" y="7906"/>
                </a:cubicBezTo>
                <a:cubicBezTo>
                  <a:pt x="80058" y="7906"/>
                  <a:pt x="80033" y="7961"/>
                  <a:pt x="80021" y="8036"/>
                </a:cubicBezTo>
                <a:cubicBezTo>
                  <a:pt x="80008" y="8117"/>
                  <a:pt x="79997" y="8154"/>
                  <a:pt x="79975" y="8154"/>
                </a:cubicBezTo>
                <a:cubicBezTo>
                  <a:pt x="79960" y="8154"/>
                  <a:pt x="79939" y="8136"/>
                  <a:pt x="79910" y="8102"/>
                </a:cubicBezTo>
                <a:cubicBezTo>
                  <a:pt x="79882" y="8072"/>
                  <a:pt x="79863" y="8054"/>
                  <a:pt x="79851" y="8054"/>
                </a:cubicBezTo>
                <a:cubicBezTo>
                  <a:pt x="79829" y="8054"/>
                  <a:pt x="79830" y="8111"/>
                  <a:pt x="79839" y="8251"/>
                </a:cubicBezTo>
                <a:cubicBezTo>
                  <a:pt x="79851" y="8432"/>
                  <a:pt x="79868" y="8518"/>
                  <a:pt x="79906" y="8518"/>
                </a:cubicBezTo>
                <a:cubicBezTo>
                  <a:pt x="79937" y="8518"/>
                  <a:pt x="79980" y="8464"/>
                  <a:pt x="80045" y="8358"/>
                </a:cubicBezTo>
                <a:cubicBezTo>
                  <a:pt x="80102" y="8268"/>
                  <a:pt x="80130" y="8206"/>
                  <a:pt x="80114" y="8206"/>
                </a:cubicBezTo>
                <a:cubicBezTo>
                  <a:pt x="80111" y="8206"/>
                  <a:pt x="80106" y="8208"/>
                  <a:pt x="80099" y="8214"/>
                </a:cubicBezTo>
                <a:cubicBezTo>
                  <a:pt x="80081" y="8228"/>
                  <a:pt x="80068" y="8236"/>
                  <a:pt x="80059" y="8236"/>
                </a:cubicBezTo>
                <a:cubicBezTo>
                  <a:pt x="80043" y="8236"/>
                  <a:pt x="80041" y="8213"/>
                  <a:pt x="80051" y="8167"/>
                </a:cubicBezTo>
                <a:cubicBezTo>
                  <a:pt x="80069" y="8110"/>
                  <a:pt x="80121" y="8070"/>
                  <a:pt x="80179" y="8070"/>
                </a:cubicBezTo>
                <a:cubicBezTo>
                  <a:pt x="80181" y="8070"/>
                  <a:pt x="80183" y="8070"/>
                  <a:pt x="80186" y="8070"/>
                </a:cubicBezTo>
                <a:cubicBezTo>
                  <a:pt x="80190" y="8071"/>
                  <a:pt x="80195" y="8071"/>
                  <a:pt x="80200" y="8071"/>
                </a:cubicBezTo>
                <a:cubicBezTo>
                  <a:pt x="80313" y="8071"/>
                  <a:pt x="80324" y="8016"/>
                  <a:pt x="80233" y="7896"/>
                </a:cubicBezTo>
                <a:cubicBezTo>
                  <a:pt x="80183" y="7826"/>
                  <a:pt x="80190" y="7803"/>
                  <a:pt x="80260" y="7803"/>
                </a:cubicBezTo>
                <a:cubicBezTo>
                  <a:pt x="80321" y="7803"/>
                  <a:pt x="80339" y="7769"/>
                  <a:pt x="80312" y="7705"/>
                </a:cubicBezTo>
                <a:cubicBezTo>
                  <a:pt x="80296" y="7668"/>
                  <a:pt x="80291" y="7650"/>
                  <a:pt x="80297" y="7650"/>
                </a:cubicBezTo>
                <a:cubicBezTo>
                  <a:pt x="80303" y="7650"/>
                  <a:pt x="80323" y="7670"/>
                  <a:pt x="80357" y="7709"/>
                </a:cubicBezTo>
                <a:cubicBezTo>
                  <a:pt x="80390" y="7747"/>
                  <a:pt x="80416" y="7767"/>
                  <a:pt x="80437" y="7767"/>
                </a:cubicBezTo>
                <a:cubicBezTo>
                  <a:pt x="80454" y="7767"/>
                  <a:pt x="80467" y="7753"/>
                  <a:pt x="80478" y="7726"/>
                </a:cubicBezTo>
                <a:cubicBezTo>
                  <a:pt x="80491" y="7695"/>
                  <a:pt x="80514" y="7679"/>
                  <a:pt x="80538" y="7679"/>
                </a:cubicBezTo>
                <a:cubicBezTo>
                  <a:pt x="80551" y="7679"/>
                  <a:pt x="80564" y="7683"/>
                  <a:pt x="80577" y="7693"/>
                </a:cubicBezTo>
                <a:cubicBezTo>
                  <a:pt x="80592" y="7705"/>
                  <a:pt x="80602" y="7711"/>
                  <a:pt x="80607" y="7711"/>
                </a:cubicBezTo>
                <a:cubicBezTo>
                  <a:pt x="80614" y="7711"/>
                  <a:pt x="80611" y="7700"/>
                  <a:pt x="80596" y="7678"/>
                </a:cubicBezTo>
                <a:cubicBezTo>
                  <a:pt x="80548" y="7609"/>
                  <a:pt x="80521" y="7597"/>
                  <a:pt x="80371" y="7581"/>
                </a:cubicBezTo>
                <a:cubicBezTo>
                  <a:pt x="80326" y="7577"/>
                  <a:pt x="80292" y="7538"/>
                  <a:pt x="80292" y="7493"/>
                </a:cubicBezTo>
                <a:cubicBezTo>
                  <a:pt x="80292" y="7465"/>
                  <a:pt x="80304" y="7450"/>
                  <a:pt x="80322" y="7450"/>
                </a:cubicBezTo>
                <a:cubicBezTo>
                  <a:pt x="80331" y="7450"/>
                  <a:pt x="80341" y="7454"/>
                  <a:pt x="80351" y="7463"/>
                </a:cubicBezTo>
                <a:cubicBezTo>
                  <a:pt x="80361" y="7471"/>
                  <a:pt x="80372" y="7475"/>
                  <a:pt x="80383" y="7475"/>
                </a:cubicBezTo>
                <a:cubicBezTo>
                  <a:pt x="80408" y="7475"/>
                  <a:pt x="80435" y="7455"/>
                  <a:pt x="80450" y="7420"/>
                </a:cubicBezTo>
                <a:cubicBezTo>
                  <a:pt x="80464" y="7383"/>
                  <a:pt x="80484" y="7365"/>
                  <a:pt x="80510" y="7365"/>
                </a:cubicBezTo>
                <a:cubicBezTo>
                  <a:pt x="80531" y="7365"/>
                  <a:pt x="80558" y="7378"/>
                  <a:pt x="80590" y="7402"/>
                </a:cubicBezTo>
                <a:cubicBezTo>
                  <a:pt x="80608" y="7416"/>
                  <a:pt x="80636" y="7422"/>
                  <a:pt x="80668" y="7422"/>
                </a:cubicBezTo>
                <a:cubicBezTo>
                  <a:pt x="80823" y="7422"/>
                  <a:pt x="81095" y="7281"/>
                  <a:pt x="81057" y="7192"/>
                </a:cubicBezTo>
                <a:cubicBezTo>
                  <a:pt x="81029" y="7129"/>
                  <a:pt x="81215" y="6969"/>
                  <a:pt x="81294" y="6969"/>
                </a:cubicBezTo>
                <a:cubicBezTo>
                  <a:pt x="81306" y="6969"/>
                  <a:pt x="81315" y="6973"/>
                  <a:pt x="81321" y="6981"/>
                </a:cubicBezTo>
                <a:cubicBezTo>
                  <a:pt x="81339" y="7006"/>
                  <a:pt x="81318" y="7089"/>
                  <a:pt x="81273" y="7154"/>
                </a:cubicBezTo>
                <a:cubicBezTo>
                  <a:pt x="81162" y="7320"/>
                  <a:pt x="81185" y="7347"/>
                  <a:pt x="81478" y="7371"/>
                </a:cubicBezTo>
                <a:cubicBezTo>
                  <a:pt x="81527" y="7374"/>
                  <a:pt x="81567" y="7377"/>
                  <a:pt x="81598" y="7377"/>
                </a:cubicBezTo>
                <a:cubicBezTo>
                  <a:pt x="81715" y="7377"/>
                  <a:pt x="81721" y="7341"/>
                  <a:pt x="81718" y="7192"/>
                </a:cubicBezTo>
                <a:cubicBezTo>
                  <a:pt x="81716" y="7096"/>
                  <a:pt x="81712" y="7051"/>
                  <a:pt x="81700" y="7051"/>
                </a:cubicBezTo>
                <a:cubicBezTo>
                  <a:pt x="81691" y="7051"/>
                  <a:pt x="81680" y="7071"/>
                  <a:pt x="81663" y="7108"/>
                </a:cubicBezTo>
                <a:cubicBezTo>
                  <a:pt x="81640" y="7159"/>
                  <a:pt x="81626" y="7185"/>
                  <a:pt x="81611" y="7185"/>
                </a:cubicBezTo>
                <a:cubicBezTo>
                  <a:pt x="81597" y="7185"/>
                  <a:pt x="81583" y="7161"/>
                  <a:pt x="81560" y="7112"/>
                </a:cubicBezTo>
                <a:cubicBezTo>
                  <a:pt x="81530" y="7036"/>
                  <a:pt x="81529" y="6951"/>
                  <a:pt x="81554" y="6874"/>
                </a:cubicBezTo>
                <a:cubicBezTo>
                  <a:pt x="81581" y="6802"/>
                  <a:pt x="81584" y="6723"/>
                  <a:pt x="81561" y="6690"/>
                </a:cubicBezTo>
                <a:cubicBezTo>
                  <a:pt x="81550" y="6672"/>
                  <a:pt x="81548" y="6663"/>
                  <a:pt x="81554" y="6663"/>
                </a:cubicBezTo>
                <a:cubicBezTo>
                  <a:pt x="81559" y="6663"/>
                  <a:pt x="81570" y="6670"/>
                  <a:pt x="81587" y="6683"/>
                </a:cubicBezTo>
                <a:cubicBezTo>
                  <a:pt x="81596" y="6690"/>
                  <a:pt x="81606" y="6693"/>
                  <a:pt x="81616" y="6693"/>
                </a:cubicBezTo>
                <a:cubicBezTo>
                  <a:pt x="81641" y="6693"/>
                  <a:pt x="81665" y="6671"/>
                  <a:pt x="81675" y="6635"/>
                </a:cubicBezTo>
                <a:cubicBezTo>
                  <a:pt x="81685" y="6595"/>
                  <a:pt x="81691" y="6574"/>
                  <a:pt x="81696" y="6574"/>
                </a:cubicBezTo>
                <a:cubicBezTo>
                  <a:pt x="81700" y="6574"/>
                  <a:pt x="81703" y="6593"/>
                  <a:pt x="81705" y="6630"/>
                </a:cubicBezTo>
                <a:cubicBezTo>
                  <a:pt x="81708" y="6695"/>
                  <a:pt x="81742" y="6726"/>
                  <a:pt x="81776" y="6726"/>
                </a:cubicBezTo>
                <a:cubicBezTo>
                  <a:pt x="81814" y="6726"/>
                  <a:pt x="81853" y="6688"/>
                  <a:pt x="81851" y="6615"/>
                </a:cubicBezTo>
                <a:cubicBezTo>
                  <a:pt x="81849" y="6551"/>
                  <a:pt x="81820" y="6501"/>
                  <a:pt x="81781" y="6501"/>
                </a:cubicBezTo>
                <a:cubicBezTo>
                  <a:pt x="81744" y="6501"/>
                  <a:pt x="81699" y="6436"/>
                  <a:pt x="81678" y="6350"/>
                </a:cubicBezTo>
                <a:cubicBezTo>
                  <a:pt x="81660" y="6270"/>
                  <a:pt x="81626" y="6214"/>
                  <a:pt x="81596" y="6214"/>
                </a:cubicBezTo>
                <a:cubicBezTo>
                  <a:pt x="81593" y="6214"/>
                  <a:pt x="81591" y="6215"/>
                  <a:pt x="81588" y="6216"/>
                </a:cubicBezTo>
                <a:cubicBezTo>
                  <a:pt x="81585" y="6217"/>
                  <a:pt x="81581" y="6217"/>
                  <a:pt x="81577" y="6217"/>
                </a:cubicBezTo>
                <a:cubicBezTo>
                  <a:pt x="81549" y="6217"/>
                  <a:pt x="81519" y="6186"/>
                  <a:pt x="81506" y="6141"/>
                </a:cubicBezTo>
                <a:cubicBezTo>
                  <a:pt x="81489" y="6079"/>
                  <a:pt x="81496" y="6050"/>
                  <a:pt x="81521" y="6050"/>
                </a:cubicBezTo>
                <a:cubicBezTo>
                  <a:pt x="81562" y="6050"/>
                  <a:pt x="81651" y="6128"/>
                  <a:pt x="81766" y="6272"/>
                </a:cubicBezTo>
                <a:cubicBezTo>
                  <a:pt x="81851" y="6379"/>
                  <a:pt x="81931" y="6453"/>
                  <a:pt x="81961" y="6453"/>
                </a:cubicBezTo>
                <a:cubicBezTo>
                  <a:pt x="81965" y="6453"/>
                  <a:pt x="81968" y="6452"/>
                  <a:pt x="81970" y="6448"/>
                </a:cubicBezTo>
                <a:cubicBezTo>
                  <a:pt x="81987" y="6424"/>
                  <a:pt x="81970" y="6390"/>
                  <a:pt x="81933" y="6372"/>
                </a:cubicBezTo>
                <a:cubicBezTo>
                  <a:pt x="81827" y="6320"/>
                  <a:pt x="81851" y="6204"/>
                  <a:pt x="81985" y="6114"/>
                </a:cubicBezTo>
                <a:cubicBezTo>
                  <a:pt x="82105" y="6033"/>
                  <a:pt x="82119" y="5781"/>
                  <a:pt x="82025" y="5781"/>
                </a:cubicBezTo>
                <a:cubicBezTo>
                  <a:pt x="82013" y="5781"/>
                  <a:pt x="82000" y="5785"/>
                  <a:pt x="81985" y="5793"/>
                </a:cubicBezTo>
                <a:cubicBezTo>
                  <a:pt x="81974" y="5800"/>
                  <a:pt x="81963" y="5803"/>
                  <a:pt x="81953" y="5803"/>
                </a:cubicBezTo>
                <a:cubicBezTo>
                  <a:pt x="81928" y="5803"/>
                  <a:pt x="81910" y="5784"/>
                  <a:pt x="81909" y="5751"/>
                </a:cubicBezTo>
                <a:cubicBezTo>
                  <a:pt x="81911" y="5705"/>
                  <a:pt x="81875" y="5668"/>
                  <a:pt x="81830" y="5665"/>
                </a:cubicBezTo>
                <a:cubicBezTo>
                  <a:pt x="81829" y="5665"/>
                  <a:pt x="81828" y="5665"/>
                  <a:pt x="81828" y="5665"/>
                </a:cubicBezTo>
                <a:cubicBezTo>
                  <a:pt x="81780" y="5665"/>
                  <a:pt x="81763" y="5706"/>
                  <a:pt x="81784" y="5777"/>
                </a:cubicBezTo>
                <a:cubicBezTo>
                  <a:pt x="81802" y="5842"/>
                  <a:pt x="81790" y="5893"/>
                  <a:pt x="81757" y="5893"/>
                </a:cubicBezTo>
                <a:cubicBezTo>
                  <a:pt x="81724" y="5893"/>
                  <a:pt x="81699" y="5825"/>
                  <a:pt x="81697" y="5745"/>
                </a:cubicBezTo>
                <a:cubicBezTo>
                  <a:pt x="81696" y="5658"/>
                  <a:pt x="81676" y="5621"/>
                  <a:pt x="81627" y="5621"/>
                </a:cubicBezTo>
                <a:cubicBezTo>
                  <a:pt x="81615" y="5621"/>
                  <a:pt x="81601" y="5623"/>
                  <a:pt x="81585" y="5628"/>
                </a:cubicBezTo>
                <a:cubicBezTo>
                  <a:pt x="81558" y="5635"/>
                  <a:pt x="81531" y="5639"/>
                  <a:pt x="81506" y="5639"/>
                </a:cubicBezTo>
                <a:cubicBezTo>
                  <a:pt x="81400" y="5639"/>
                  <a:pt x="81322" y="5573"/>
                  <a:pt x="81321" y="5469"/>
                </a:cubicBezTo>
                <a:cubicBezTo>
                  <a:pt x="81320" y="5402"/>
                  <a:pt x="81344" y="5369"/>
                  <a:pt x="81374" y="5369"/>
                </a:cubicBezTo>
                <a:cubicBezTo>
                  <a:pt x="81406" y="5369"/>
                  <a:pt x="81444" y="5408"/>
                  <a:pt x="81466" y="5483"/>
                </a:cubicBezTo>
                <a:cubicBezTo>
                  <a:pt x="81481" y="5535"/>
                  <a:pt x="81492" y="5560"/>
                  <a:pt x="81509" y="5560"/>
                </a:cubicBezTo>
                <a:cubicBezTo>
                  <a:pt x="81526" y="5560"/>
                  <a:pt x="81547" y="5537"/>
                  <a:pt x="81584" y="5490"/>
                </a:cubicBezTo>
                <a:cubicBezTo>
                  <a:pt x="81658" y="5396"/>
                  <a:pt x="81799" y="5333"/>
                  <a:pt x="81896" y="5333"/>
                </a:cubicBezTo>
                <a:cubicBezTo>
                  <a:pt x="81942" y="5333"/>
                  <a:pt x="81977" y="5347"/>
                  <a:pt x="81991" y="5378"/>
                </a:cubicBezTo>
                <a:cubicBezTo>
                  <a:pt x="82004" y="5407"/>
                  <a:pt x="82005" y="5421"/>
                  <a:pt x="81994" y="5421"/>
                </a:cubicBezTo>
                <a:cubicBezTo>
                  <a:pt x="81986" y="5421"/>
                  <a:pt x="81972" y="5414"/>
                  <a:pt x="81952" y="5398"/>
                </a:cubicBezTo>
                <a:cubicBezTo>
                  <a:pt x="81930" y="5378"/>
                  <a:pt x="81915" y="5368"/>
                  <a:pt x="81910" y="5368"/>
                </a:cubicBezTo>
                <a:cubicBezTo>
                  <a:pt x="81902" y="5368"/>
                  <a:pt x="81914" y="5392"/>
                  <a:pt x="81948" y="5444"/>
                </a:cubicBezTo>
                <a:cubicBezTo>
                  <a:pt x="81979" y="5491"/>
                  <a:pt x="81998" y="5515"/>
                  <a:pt x="82013" y="5515"/>
                </a:cubicBezTo>
                <a:cubicBezTo>
                  <a:pt x="82029" y="5515"/>
                  <a:pt x="82041" y="5492"/>
                  <a:pt x="82060" y="5447"/>
                </a:cubicBezTo>
                <a:cubicBezTo>
                  <a:pt x="82077" y="5404"/>
                  <a:pt x="82089" y="5382"/>
                  <a:pt x="82099" y="5382"/>
                </a:cubicBezTo>
                <a:cubicBezTo>
                  <a:pt x="82109" y="5382"/>
                  <a:pt x="82118" y="5404"/>
                  <a:pt x="82130" y="5447"/>
                </a:cubicBezTo>
                <a:cubicBezTo>
                  <a:pt x="82142" y="5490"/>
                  <a:pt x="82154" y="5512"/>
                  <a:pt x="82170" y="5512"/>
                </a:cubicBezTo>
                <a:cubicBezTo>
                  <a:pt x="82184" y="5512"/>
                  <a:pt x="82201" y="5496"/>
                  <a:pt x="82224" y="5465"/>
                </a:cubicBezTo>
                <a:cubicBezTo>
                  <a:pt x="82272" y="5399"/>
                  <a:pt x="82260" y="5365"/>
                  <a:pt x="82169" y="5325"/>
                </a:cubicBezTo>
                <a:cubicBezTo>
                  <a:pt x="82078" y="5284"/>
                  <a:pt x="82055" y="5225"/>
                  <a:pt x="82072" y="5087"/>
                </a:cubicBezTo>
                <a:cubicBezTo>
                  <a:pt x="82084" y="4986"/>
                  <a:pt x="82073" y="4884"/>
                  <a:pt x="82049" y="4864"/>
                </a:cubicBezTo>
                <a:cubicBezTo>
                  <a:pt x="82045" y="4860"/>
                  <a:pt x="82041" y="4858"/>
                  <a:pt x="82037" y="4858"/>
                </a:cubicBezTo>
                <a:cubicBezTo>
                  <a:pt x="82018" y="4858"/>
                  <a:pt x="82003" y="4902"/>
                  <a:pt x="82005" y="4968"/>
                </a:cubicBezTo>
                <a:cubicBezTo>
                  <a:pt x="82006" y="5074"/>
                  <a:pt x="81972" y="5113"/>
                  <a:pt x="81876" y="5113"/>
                </a:cubicBezTo>
                <a:cubicBezTo>
                  <a:pt x="81739" y="5113"/>
                  <a:pt x="81700" y="5029"/>
                  <a:pt x="81797" y="4943"/>
                </a:cubicBezTo>
                <a:cubicBezTo>
                  <a:pt x="81833" y="4911"/>
                  <a:pt x="81784" y="4840"/>
                  <a:pt x="81682" y="4771"/>
                </a:cubicBezTo>
                <a:cubicBezTo>
                  <a:pt x="81509" y="4655"/>
                  <a:pt x="81508" y="4652"/>
                  <a:pt x="81618" y="4544"/>
                </a:cubicBezTo>
                <a:cubicBezTo>
                  <a:pt x="81723" y="4443"/>
                  <a:pt x="81724" y="4426"/>
                  <a:pt x="81641" y="4313"/>
                </a:cubicBezTo>
                <a:cubicBezTo>
                  <a:pt x="81557" y="4198"/>
                  <a:pt x="81560" y="4188"/>
                  <a:pt x="81691" y="4164"/>
                </a:cubicBezTo>
                <a:cubicBezTo>
                  <a:pt x="81842" y="4135"/>
                  <a:pt x="81878" y="4037"/>
                  <a:pt x="81764" y="3964"/>
                </a:cubicBezTo>
                <a:cubicBezTo>
                  <a:pt x="81747" y="3952"/>
                  <a:pt x="81744" y="3947"/>
                  <a:pt x="81752" y="3947"/>
                </a:cubicBezTo>
                <a:cubicBezTo>
                  <a:pt x="81762" y="3947"/>
                  <a:pt x="81788" y="3954"/>
                  <a:pt x="81826" y="3968"/>
                </a:cubicBezTo>
                <a:cubicBezTo>
                  <a:pt x="81856" y="3979"/>
                  <a:pt x="81880" y="3985"/>
                  <a:pt x="81896" y="3985"/>
                </a:cubicBezTo>
                <a:cubicBezTo>
                  <a:pt x="81925" y="3985"/>
                  <a:pt x="81931" y="3967"/>
                  <a:pt x="81915" y="3931"/>
                </a:cubicBezTo>
                <a:cubicBezTo>
                  <a:pt x="81896" y="3885"/>
                  <a:pt x="81917" y="3846"/>
                  <a:pt x="81961" y="3843"/>
                </a:cubicBezTo>
                <a:cubicBezTo>
                  <a:pt x="81966" y="3843"/>
                  <a:pt x="81970" y="3843"/>
                  <a:pt x="81974" y="3843"/>
                </a:cubicBezTo>
                <a:cubicBezTo>
                  <a:pt x="82036" y="3843"/>
                  <a:pt x="82032" y="3867"/>
                  <a:pt x="81967" y="4017"/>
                </a:cubicBezTo>
                <a:cubicBezTo>
                  <a:pt x="81926" y="4110"/>
                  <a:pt x="81906" y="4222"/>
                  <a:pt x="81927" y="4252"/>
                </a:cubicBezTo>
                <a:cubicBezTo>
                  <a:pt x="81938" y="4268"/>
                  <a:pt x="81935" y="4276"/>
                  <a:pt x="81923" y="4276"/>
                </a:cubicBezTo>
                <a:cubicBezTo>
                  <a:pt x="81911" y="4276"/>
                  <a:pt x="81893" y="4269"/>
                  <a:pt x="81869" y="4256"/>
                </a:cubicBezTo>
                <a:cubicBezTo>
                  <a:pt x="81844" y="4242"/>
                  <a:pt x="81825" y="4235"/>
                  <a:pt x="81812" y="4235"/>
                </a:cubicBezTo>
                <a:cubicBezTo>
                  <a:pt x="81785" y="4235"/>
                  <a:pt x="81782" y="4268"/>
                  <a:pt x="81794" y="4347"/>
                </a:cubicBezTo>
                <a:cubicBezTo>
                  <a:pt x="81812" y="4462"/>
                  <a:pt x="81872" y="4495"/>
                  <a:pt x="82094" y="4511"/>
                </a:cubicBezTo>
                <a:cubicBezTo>
                  <a:pt x="82121" y="4513"/>
                  <a:pt x="82147" y="4514"/>
                  <a:pt x="82170" y="4514"/>
                </a:cubicBezTo>
                <a:cubicBezTo>
                  <a:pt x="82291" y="4514"/>
                  <a:pt x="82372" y="4490"/>
                  <a:pt x="82370" y="4452"/>
                </a:cubicBezTo>
                <a:cubicBezTo>
                  <a:pt x="82370" y="4409"/>
                  <a:pt x="82355" y="4381"/>
                  <a:pt x="82335" y="4381"/>
                </a:cubicBezTo>
                <a:cubicBezTo>
                  <a:pt x="82333" y="4381"/>
                  <a:pt x="82332" y="4381"/>
                  <a:pt x="82330" y="4382"/>
                </a:cubicBezTo>
                <a:cubicBezTo>
                  <a:pt x="82319" y="4384"/>
                  <a:pt x="82309" y="4385"/>
                  <a:pt x="82299" y="4385"/>
                </a:cubicBezTo>
                <a:cubicBezTo>
                  <a:pt x="82147" y="4385"/>
                  <a:pt x="82068" y="4123"/>
                  <a:pt x="82182" y="3953"/>
                </a:cubicBezTo>
                <a:cubicBezTo>
                  <a:pt x="82266" y="3831"/>
                  <a:pt x="82276" y="3540"/>
                  <a:pt x="82198" y="3540"/>
                </a:cubicBezTo>
                <a:cubicBezTo>
                  <a:pt x="82198" y="3540"/>
                  <a:pt x="82197" y="3540"/>
                  <a:pt x="82197" y="3540"/>
                </a:cubicBezTo>
                <a:cubicBezTo>
                  <a:pt x="82166" y="3540"/>
                  <a:pt x="82097" y="3583"/>
                  <a:pt x="82038" y="3637"/>
                </a:cubicBezTo>
                <a:cubicBezTo>
                  <a:pt x="81997" y="3673"/>
                  <a:pt x="81969" y="3692"/>
                  <a:pt x="81946" y="3692"/>
                </a:cubicBezTo>
                <a:cubicBezTo>
                  <a:pt x="81922" y="3692"/>
                  <a:pt x="81903" y="3669"/>
                  <a:pt x="81882" y="3623"/>
                </a:cubicBezTo>
                <a:cubicBezTo>
                  <a:pt x="81861" y="3576"/>
                  <a:pt x="81845" y="3553"/>
                  <a:pt x="81825" y="3553"/>
                </a:cubicBezTo>
                <a:cubicBezTo>
                  <a:pt x="81808" y="3553"/>
                  <a:pt x="81788" y="3570"/>
                  <a:pt x="81761" y="3603"/>
                </a:cubicBezTo>
                <a:cubicBezTo>
                  <a:pt x="81740" y="3629"/>
                  <a:pt x="81725" y="3643"/>
                  <a:pt x="81714" y="3643"/>
                </a:cubicBezTo>
                <a:cubicBezTo>
                  <a:pt x="81697" y="3643"/>
                  <a:pt x="81693" y="3605"/>
                  <a:pt x="81696" y="3519"/>
                </a:cubicBezTo>
                <a:cubicBezTo>
                  <a:pt x="81699" y="3382"/>
                  <a:pt x="81744" y="3341"/>
                  <a:pt x="81935" y="3304"/>
                </a:cubicBezTo>
                <a:cubicBezTo>
                  <a:pt x="82064" y="3280"/>
                  <a:pt x="82146" y="3253"/>
                  <a:pt x="82121" y="3246"/>
                </a:cubicBezTo>
                <a:cubicBezTo>
                  <a:pt x="82094" y="3238"/>
                  <a:pt x="82103" y="3177"/>
                  <a:pt x="82143" y="3104"/>
                </a:cubicBezTo>
                <a:cubicBezTo>
                  <a:pt x="82186" y="3031"/>
                  <a:pt x="82197" y="3001"/>
                  <a:pt x="82170" y="3001"/>
                </a:cubicBezTo>
                <a:cubicBezTo>
                  <a:pt x="82158" y="3001"/>
                  <a:pt x="82136" y="3008"/>
                  <a:pt x="82105" y="3021"/>
                </a:cubicBezTo>
                <a:cubicBezTo>
                  <a:pt x="82091" y="3026"/>
                  <a:pt x="82075" y="3029"/>
                  <a:pt x="82060" y="3029"/>
                </a:cubicBezTo>
                <a:cubicBezTo>
                  <a:pt x="81950" y="3029"/>
                  <a:pt x="81811" y="2909"/>
                  <a:pt x="81821" y="2807"/>
                </a:cubicBezTo>
                <a:cubicBezTo>
                  <a:pt x="81826" y="2773"/>
                  <a:pt x="81826" y="2658"/>
                  <a:pt x="81821" y="2564"/>
                </a:cubicBezTo>
                <a:cubicBezTo>
                  <a:pt x="81817" y="2457"/>
                  <a:pt x="81805" y="2416"/>
                  <a:pt x="81758" y="2416"/>
                </a:cubicBezTo>
                <a:cubicBezTo>
                  <a:pt x="81739" y="2416"/>
                  <a:pt x="81715" y="2423"/>
                  <a:pt x="81684" y="2434"/>
                </a:cubicBezTo>
                <a:cubicBezTo>
                  <a:pt x="81652" y="2445"/>
                  <a:pt x="81625" y="2450"/>
                  <a:pt x="81602" y="2450"/>
                </a:cubicBezTo>
                <a:cubicBezTo>
                  <a:pt x="81508" y="2450"/>
                  <a:pt x="81492" y="2365"/>
                  <a:pt x="81596" y="2271"/>
                </a:cubicBezTo>
                <a:cubicBezTo>
                  <a:pt x="81627" y="2244"/>
                  <a:pt x="81651" y="2229"/>
                  <a:pt x="81674" y="2229"/>
                </a:cubicBezTo>
                <a:cubicBezTo>
                  <a:pt x="81709" y="2229"/>
                  <a:pt x="81740" y="2261"/>
                  <a:pt x="81785" y="2330"/>
                </a:cubicBezTo>
                <a:cubicBezTo>
                  <a:pt x="81853" y="2434"/>
                  <a:pt x="81914" y="2481"/>
                  <a:pt x="81956" y="2481"/>
                </a:cubicBezTo>
                <a:cubicBezTo>
                  <a:pt x="82023" y="2481"/>
                  <a:pt x="82042" y="2363"/>
                  <a:pt x="81966" y="2168"/>
                </a:cubicBezTo>
                <a:cubicBezTo>
                  <a:pt x="81878" y="1945"/>
                  <a:pt x="81943" y="1721"/>
                  <a:pt x="82097" y="1721"/>
                </a:cubicBezTo>
                <a:cubicBezTo>
                  <a:pt x="82200" y="1721"/>
                  <a:pt x="82224" y="1683"/>
                  <a:pt x="82224" y="1524"/>
                </a:cubicBezTo>
                <a:cubicBezTo>
                  <a:pt x="82224" y="1421"/>
                  <a:pt x="82222" y="1375"/>
                  <a:pt x="82206" y="1375"/>
                </a:cubicBezTo>
                <a:cubicBezTo>
                  <a:pt x="82194" y="1375"/>
                  <a:pt x="82173" y="1401"/>
                  <a:pt x="82139" y="1449"/>
                </a:cubicBezTo>
                <a:cubicBezTo>
                  <a:pt x="82088" y="1523"/>
                  <a:pt x="82046" y="1563"/>
                  <a:pt x="82029" y="1563"/>
                </a:cubicBezTo>
                <a:cubicBezTo>
                  <a:pt x="82016" y="1563"/>
                  <a:pt x="82016" y="1542"/>
                  <a:pt x="82035" y="1495"/>
                </a:cubicBezTo>
                <a:cubicBezTo>
                  <a:pt x="82051" y="1455"/>
                  <a:pt x="82015" y="1412"/>
                  <a:pt x="81955" y="1398"/>
                </a:cubicBezTo>
                <a:cubicBezTo>
                  <a:pt x="81894" y="1385"/>
                  <a:pt x="81845" y="1340"/>
                  <a:pt x="81845" y="1298"/>
                </a:cubicBezTo>
                <a:cubicBezTo>
                  <a:pt x="81845" y="1255"/>
                  <a:pt x="81809" y="1149"/>
                  <a:pt x="81769" y="1064"/>
                </a:cubicBezTo>
                <a:cubicBezTo>
                  <a:pt x="81727" y="978"/>
                  <a:pt x="81675" y="782"/>
                  <a:pt x="81654" y="630"/>
                </a:cubicBezTo>
                <a:cubicBezTo>
                  <a:pt x="81632" y="472"/>
                  <a:pt x="81584" y="357"/>
                  <a:pt x="81541" y="357"/>
                </a:cubicBezTo>
                <a:cubicBezTo>
                  <a:pt x="81499" y="357"/>
                  <a:pt x="81461" y="296"/>
                  <a:pt x="81460" y="224"/>
                </a:cubicBezTo>
                <a:cubicBezTo>
                  <a:pt x="81458" y="175"/>
                  <a:pt x="81453" y="150"/>
                  <a:pt x="81446" y="150"/>
                </a:cubicBezTo>
                <a:cubicBezTo>
                  <a:pt x="81441" y="150"/>
                  <a:pt x="81435" y="161"/>
                  <a:pt x="81429" y="184"/>
                </a:cubicBezTo>
                <a:cubicBezTo>
                  <a:pt x="81419" y="219"/>
                  <a:pt x="81397" y="240"/>
                  <a:pt x="81373" y="240"/>
                </a:cubicBezTo>
                <a:cubicBezTo>
                  <a:pt x="81363" y="240"/>
                  <a:pt x="81352" y="236"/>
                  <a:pt x="81342" y="227"/>
                </a:cubicBezTo>
                <a:cubicBezTo>
                  <a:pt x="81327" y="215"/>
                  <a:pt x="81317" y="209"/>
                  <a:pt x="81312" y="209"/>
                </a:cubicBezTo>
                <a:cubicBezTo>
                  <a:pt x="81305" y="209"/>
                  <a:pt x="81308" y="220"/>
                  <a:pt x="81323" y="242"/>
                </a:cubicBezTo>
                <a:cubicBezTo>
                  <a:pt x="81364" y="306"/>
                  <a:pt x="81275" y="508"/>
                  <a:pt x="81205" y="509"/>
                </a:cubicBezTo>
                <a:cubicBezTo>
                  <a:pt x="81181" y="509"/>
                  <a:pt x="81151" y="446"/>
                  <a:pt x="81135" y="358"/>
                </a:cubicBezTo>
                <a:cubicBezTo>
                  <a:pt x="81116" y="262"/>
                  <a:pt x="81055" y="209"/>
                  <a:pt x="81006" y="209"/>
                </a:cubicBezTo>
                <a:cubicBezTo>
                  <a:pt x="80966" y="209"/>
                  <a:pt x="80933" y="243"/>
                  <a:pt x="80935" y="317"/>
                </a:cubicBezTo>
                <a:cubicBezTo>
                  <a:pt x="80935" y="382"/>
                  <a:pt x="80912" y="433"/>
                  <a:pt x="80882" y="433"/>
                </a:cubicBezTo>
                <a:cubicBezTo>
                  <a:pt x="80853" y="433"/>
                  <a:pt x="80836" y="390"/>
                  <a:pt x="80844" y="339"/>
                </a:cubicBezTo>
                <a:cubicBezTo>
                  <a:pt x="80850" y="296"/>
                  <a:pt x="80831" y="263"/>
                  <a:pt x="80802" y="263"/>
                </a:cubicBezTo>
                <a:cubicBezTo>
                  <a:pt x="80798" y="263"/>
                  <a:pt x="80794" y="263"/>
                  <a:pt x="80790" y="264"/>
                </a:cubicBezTo>
                <a:cubicBezTo>
                  <a:pt x="80786" y="265"/>
                  <a:pt x="80782" y="266"/>
                  <a:pt x="80779" y="266"/>
                </a:cubicBezTo>
                <a:cubicBezTo>
                  <a:pt x="80744" y="266"/>
                  <a:pt x="80706" y="225"/>
                  <a:pt x="80690" y="167"/>
                </a:cubicBezTo>
                <a:cubicBezTo>
                  <a:pt x="80669" y="92"/>
                  <a:pt x="80632" y="56"/>
                  <a:pt x="80597" y="56"/>
                </a:cubicBezTo>
                <a:cubicBezTo>
                  <a:pt x="80556" y="56"/>
                  <a:pt x="80516" y="104"/>
                  <a:pt x="80500" y="197"/>
                </a:cubicBezTo>
                <a:cubicBezTo>
                  <a:pt x="80487" y="276"/>
                  <a:pt x="80438" y="312"/>
                  <a:pt x="80380" y="312"/>
                </a:cubicBezTo>
                <a:cubicBezTo>
                  <a:pt x="80297" y="312"/>
                  <a:pt x="80196" y="239"/>
                  <a:pt x="80151" y="112"/>
                </a:cubicBezTo>
                <a:cubicBezTo>
                  <a:pt x="80126" y="40"/>
                  <a:pt x="80111" y="1"/>
                  <a:pt x="800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7" name="Google Shape;367;p16"/>
          <p:cNvSpPr/>
          <p:nvPr/>
        </p:nvSpPr>
        <p:spPr>
          <a:xfrm rot="7975363">
            <a:off x="7554369" y="222641"/>
            <a:ext cx="1983067" cy="1108130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8" name="Google Shape;368;p16"/>
          <p:cNvSpPr/>
          <p:nvPr/>
        </p:nvSpPr>
        <p:spPr>
          <a:xfrm>
            <a:off x="-340675" y="-190725"/>
            <a:ext cx="1486765" cy="1429610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9" name="Google Shape;369;p16"/>
          <p:cNvSpPr/>
          <p:nvPr/>
        </p:nvSpPr>
        <p:spPr>
          <a:xfrm rot="-2333576">
            <a:off x="8315652" y="178268"/>
            <a:ext cx="1377028" cy="1258224"/>
          </a:xfrm>
          <a:custGeom>
            <a:avLst/>
            <a:gdLst/>
            <a:ahLst/>
            <a:cxnLst/>
            <a:rect l="l" t="t" r="r" b="b"/>
            <a:pathLst>
              <a:path w="21976" h="20080" extrusionOk="0">
                <a:moveTo>
                  <a:pt x="15668" y="0"/>
                </a:moveTo>
                <a:cubicBezTo>
                  <a:pt x="15370" y="0"/>
                  <a:pt x="15069" y="15"/>
                  <a:pt x="14832" y="45"/>
                </a:cubicBezTo>
                <a:cubicBezTo>
                  <a:pt x="14653" y="68"/>
                  <a:pt x="14211" y="171"/>
                  <a:pt x="13849" y="274"/>
                </a:cubicBezTo>
                <a:cubicBezTo>
                  <a:pt x="13183" y="462"/>
                  <a:pt x="12768" y="654"/>
                  <a:pt x="12456" y="923"/>
                </a:cubicBezTo>
                <a:cubicBezTo>
                  <a:pt x="12370" y="997"/>
                  <a:pt x="12164" y="1151"/>
                  <a:pt x="11998" y="1268"/>
                </a:cubicBezTo>
                <a:cubicBezTo>
                  <a:pt x="11506" y="1612"/>
                  <a:pt x="11315" y="1802"/>
                  <a:pt x="11137" y="2124"/>
                </a:cubicBezTo>
                <a:cubicBezTo>
                  <a:pt x="10977" y="2417"/>
                  <a:pt x="10971" y="2454"/>
                  <a:pt x="11010" y="3057"/>
                </a:cubicBezTo>
                <a:cubicBezTo>
                  <a:pt x="11033" y="3401"/>
                  <a:pt x="11083" y="3772"/>
                  <a:pt x="11122" y="3878"/>
                </a:cubicBezTo>
                <a:cubicBezTo>
                  <a:pt x="11191" y="4060"/>
                  <a:pt x="11183" y="4082"/>
                  <a:pt x="10985" y="4297"/>
                </a:cubicBezTo>
                <a:cubicBezTo>
                  <a:pt x="10870" y="4421"/>
                  <a:pt x="10667" y="4624"/>
                  <a:pt x="10540" y="4743"/>
                </a:cubicBezTo>
                <a:cubicBezTo>
                  <a:pt x="10322" y="4946"/>
                  <a:pt x="10276" y="4967"/>
                  <a:pt x="9934" y="5024"/>
                </a:cubicBezTo>
                <a:cubicBezTo>
                  <a:pt x="9239" y="5136"/>
                  <a:pt x="8975" y="5203"/>
                  <a:pt x="8448" y="5403"/>
                </a:cubicBezTo>
                <a:cubicBezTo>
                  <a:pt x="8160" y="5512"/>
                  <a:pt x="7767" y="5647"/>
                  <a:pt x="7579" y="5701"/>
                </a:cubicBezTo>
                <a:cubicBezTo>
                  <a:pt x="7381" y="5758"/>
                  <a:pt x="6856" y="6007"/>
                  <a:pt x="6323" y="6297"/>
                </a:cubicBezTo>
                <a:cubicBezTo>
                  <a:pt x="5495" y="6746"/>
                  <a:pt x="5375" y="6828"/>
                  <a:pt x="5074" y="7150"/>
                </a:cubicBezTo>
                <a:cubicBezTo>
                  <a:pt x="4677" y="7574"/>
                  <a:pt x="4558" y="7780"/>
                  <a:pt x="4470" y="8184"/>
                </a:cubicBezTo>
                <a:cubicBezTo>
                  <a:pt x="4434" y="8351"/>
                  <a:pt x="4387" y="8517"/>
                  <a:pt x="4332" y="8680"/>
                </a:cubicBezTo>
                <a:cubicBezTo>
                  <a:pt x="4292" y="8786"/>
                  <a:pt x="4265" y="9048"/>
                  <a:pt x="4271" y="9271"/>
                </a:cubicBezTo>
                <a:cubicBezTo>
                  <a:pt x="4284" y="9803"/>
                  <a:pt x="4132" y="10178"/>
                  <a:pt x="3720" y="10611"/>
                </a:cubicBezTo>
                <a:cubicBezTo>
                  <a:pt x="3549" y="10791"/>
                  <a:pt x="3407" y="10954"/>
                  <a:pt x="3407" y="10972"/>
                </a:cubicBezTo>
                <a:cubicBezTo>
                  <a:pt x="3407" y="10988"/>
                  <a:pt x="3304" y="11064"/>
                  <a:pt x="3183" y="11136"/>
                </a:cubicBezTo>
                <a:cubicBezTo>
                  <a:pt x="2985" y="11255"/>
                  <a:pt x="2724" y="11493"/>
                  <a:pt x="2362" y="11881"/>
                </a:cubicBezTo>
                <a:cubicBezTo>
                  <a:pt x="2303" y="11945"/>
                  <a:pt x="2146" y="12082"/>
                  <a:pt x="2012" y="12188"/>
                </a:cubicBezTo>
                <a:cubicBezTo>
                  <a:pt x="1879" y="12293"/>
                  <a:pt x="1722" y="12461"/>
                  <a:pt x="1661" y="12563"/>
                </a:cubicBezTo>
                <a:cubicBezTo>
                  <a:pt x="1601" y="12666"/>
                  <a:pt x="1415" y="12837"/>
                  <a:pt x="1254" y="12943"/>
                </a:cubicBezTo>
                <a:cubicBezTo>
                  <a:pt x="1092" y="13048"/>
                  <a:pt x="869" y="13246"/>
                  <a:pt x="763" y="13377"/>
                </a:cubicBezTo>
                <a:cubicBezTo>
                  <a:pt x="555" y="13633"/>
                  <a:pt x="291" y="14194"/>
                  <a:pt x="218" y="14531"/>
                </a:cubicBezTo>
                <a:cubicBezTo>
                  <a:pt x="193" y="14649"/>
                  <a:pt x="158" y="14764"/>
                  <a:pt x="118" y="14876"/>
                </a:cubicBezTo>
                <a:cubicBezTo>
                  <a:pt x="18" y="15119"/>
                  <a:pt x="0" y="15352"/>
                  <a:pt x="61" y="15595"/>
                </a:cubicBezTo>
                <a:lnTo>
                  <a:pt x="63" y="15595"/>
                </a:lnTo>
                <a:cubicBezTo>
                  <a:pt x="194" y="16117"/>
                  <a:pt x="443" y="16383"/>
                  <a:pt x="1257" y="16865"/>
                </a:cubicBezTo>
                <a:cubicBezTo>
                  <a:pt x="1655" y="17102"/>
                  <a:pt x="1854" y="17186"/>
                  <a:pt x="2316" y="17313"/>
                </a:cubicBezTo>
                <a:cubicBezTo>
                  <a:pt x="2630" y="17401"/>
                  <a:pt x="3116" y="17505"/>
                  <a:pt x="3395" y="17547"/>
                </a:cubicBezTo>
                <a:cubicBezTo>
                  <a:pt x="3825" y="17612"/>
                  <a:pt x="4496" y="17652"/>
                  <a:pt x="5031" y="17652"/>
                </a:cubicBezTo>
                <a:cubicBezTo>
                  <a:pt x="5244" y="17652"/>
                  <a:pt x="5436" y="17646"/>
                  <a:pt x="5583" y="17632"/>
                </a:cubicBezTo>
                <a:lnTo>
                  <a:pt x="5947" y="17598"/>
                </a:lnTo>
                <a:lnTo>
                  <a:pt x="6292" y="17778"/>
                </a:lnTo>
                <a:cubicBezTo>
                  <a:pt x="6775" y="18029"/>
                  <a:pt x="7369" y="18193"/>
                  <a:pt x="7841" y="18203"/>
                </a:cubicBezTo>
                <a:cubicBezTo>
                  <a:pt x="8172" y="18211"/>
                  <a:pt x="8221" y="18223"/>
                  <a:pt x="8321" y="18321"/>
                </a:cubicBezTo>
                <a:cubicBezTo>
                  <a:pt x="8503" y="18499"/>
                  <a:pt x="9664" y="19217"/>
                  <a:pt x="9954" y="19330"/>
                </a:cubicBezTo>
                <a:cubicBezTo>
                  <a:pt x="10116" y="19393"/>
                  <a:pt x="10285" y="19445"/>
                  <a:pt x="10455" y="19488"/>
                </a:cubicBezTo>
                <a:cubicBezTo>
                  <a:pt x="10580" y="19517"/>
                  <a:pt x="10882" y="19612"/>
                  <a:pt x="11113" y="19699"/>
                </a:cubicBezTo>
                <a:cubicBezTo>
                  <a:pt x="11761" y="19939"/>
                  <a:pt x="12225" y="20026"/>
                  <a:pt x="13071" y="20063"/>
                </a:cubicBezTo>
                <a:cubicBezTo>
                  <a:pt x="13317" y="20074"/>
                  <a:pt x="13564" y="20079"/>
                  <a:pt x="13810" y="20079"/>
                </a:cubicBezTo>
                <a:cubicBezTo>
                  <a:pt x="15032" y="20079"/>
                  <a:pt x="16205" y="19948"/>
                  <a:pt x="16808" y="19732"/>
                </a:cubicBezTo>
                <a:cubicBezTo>
                  <a:pt x="16979" y="19670"/>
                  <a:pt x="17317" y="19554"/>
                  <a:pt x="17567" y="19469"/>
                </a:cubicBezTo>
                <a:cubicBezTo>
                  <a:pt x="17849" y="19372"/>
                  <a:pt x="18125" y="19257"/>
                  <a:pt x="18394" y="19126"/>
                </a:cubicBezTo>
                <a:cubicBezTo>
                  <a:pt x="19598" y="18515"/>
                  <a:pt x="19716" y="18430"/>
                  <a:pt x="20130" y="17886"/>
                </a:cubicBezTo>
                <a:cubicBezTo>
                  <a:pt x="20279" y="17690"/>
                  <a:pt x="20473" y="17448"/>
                  <a:pt x="20556" y="17356"/>
                </a:cubicBezTo>
                <a:cubicBezTo>
                  <a:pt x="21074" y="16786"/>
                  <a:pt x="21047" y="16034"/>
                  <a:pt x="20479" y="15217"/>
                </a:cubicBezTo>
                <a:cubicBezTo>
                  <a:pt x="20250" y="14891"/>
                  <a:pt x="19776" y="14423"/>
                  <a:pt x="19612" y="14364"/>
                </a:cubicBezTo>
                <a:cubicBezTo>
                  <a:pt x="19574" y="14350"/>
                  <a:pt x="19377" y="14219"/>
                  <a:pt x="19179" y="14074"/>
                </a:cubicBezTo>
                <a:lnTo>
                  <a:pt x="18815" y="13809"/>
                </a:lnTo>
                <a:lnTo>
                  <a:pt x="19042" y="13571"/>
                </a:lnTo>
                <a:cubicBezTo>
                  <a:pt x="19185" y="13416"/>
                  <a:pt x="19318" y="13254"/>
                  <a:pt x="19442" y="13085"/>
                </a:cubicBezTo>
                <a:cubicBezTo>
                  <a:pt x="19545" y="12939"/>
                  <a:pt x="19657" y="12798"/>
                  <a:pt x="19773" y="12664"/>
                </a:cubicBezTo>
                <a:cubicBezTo>
                  <a:pt x="19942" y="12481"/>
                  <a:pt x="20139" y="12109"/>
                  <a:pt x="20338" y="11597"/>
                </a:cubicBezTo>
                <a:cubicBezTo>
                  <a:pt x="20407" y="11420"/>
                  <a:pt x="20512" y="11206"/>
                  <a:pt x="20570" y="11121"/>
                </a:cubicBezTo>
                <a:cubicBezTo>
                  <a:pt x="20670" y="10978"/>
                  <a:pt x="20747" y="10621"/>
                  <a:pt x="20849" y="9844"/>
                </a:cubicBezTo>
                <a:cubicBezTo>
                  <a:pt x="20873" y="9665"/>
                  <a:pt x="20876" y="9324"/>
                  <a:pt x="20856" y="9081"/>
                </a:cubicBezTo>
                <a:cubicBezTo>
                  <a:pt x="20822" y="8648"/>
                  <a:pt x="20825" y="8638"/>
                  <a:pt x="21029" y="8395"/>
                </a:cubicBezTo>
                <a:cubicBezTo>
                  <a:pt x="21337" y="8028"/>
                  <a:pt x="21699" y="7404"/>
                  <a:pt x="21816" y="7037"/>
                </a:cubicBezTo>
                <a:cubicBezTo>
                  <a:pt x="21898" y="6779"/>
                  <a:pt x="21905" y="6662"/>
                  <a:pt x="21850" y="6456"/>
                </a:cubicBezTo>
                <a:cubicBezTo>
                  <a:pt x="21813" y="6314"/>
                  <a:pt x="21799" y="6113"/>
                  <a:pt x="21820" y="6009"/>
                </a:cubicBezTo>
                <a:cubicBezTo>
                  <a:pt x="21873" y="5756"/>
                  <a:pt x="21752" y="5428"/>
                  <a:pt x="21479" y="5073"/>
                </a:cubicBezTo>
                <a:cubicBezTo>
                  <a:pt x="21355" y="4913"/>
                  <a:pt x="21255" y="4740"/>
                  <a:pt x="21255" y="4688"/>
                </a:cubicBezTo>
                <a:cubicBezTo>
                  <a:pt x="21255" y="4582"/>
                  <a:pt x="21023" y="4174"/>
                  <a:pt x="20926" y="4106"/>
                </a:cubicBezTo>
                <a:cubicBezTo>
                  <a:pt x="20858" y="4060"/>
                  <a:pt x="21085" y="3791"/>
                  <a:pt x="21567" y="3345"/>
                </a:cubicBezTo>
                <a:cubicBezTo>
                  <a:pt x="21849" y="3084"/>
                  <a:pt x="21976" y="2770"/>
                  <a:pt x="21976" y="2335"/>
                </a:cubicBezTo>
                <a:cubicBezTo>
                  <a:pt x="21976" y="1666"/>
                  <a:pt x="21707" y="1294"/>
                  <a:pt x="20922" y="877"/>
                </a:cubicBezTo>
                <a:cubicBezTo>
                  <a:pt x="20059" y="417"/>
                  <a:pt x="18678" y="91"/>
                  <a:pt x="17684" y="91"/>
                </a:cubicBezTo>
                <a:cubicBezTo>
                  <a:pt x="17549" y="91"/>
                  <a:pt x="17422" y="97"/>
                  <a:pt x="17303" y="110"/>
                </a:cubicBezTo>
                <a:cubicBezTo>
                  <a:pt x="17224" y="118"/>
                  <a:pt x="17155" y="123"/>
                  <a:pt x="17086" y="123"/>
                </a:cubicBezTo>
                <a:cubicBezTo>
                  <a:pt x="16956" y="123"/>
                  <a:pt x="16829" y="106"/>
                  <a:pt x="16645" y="69"/>
                </a:cubicBezTo>
                <a:cubicBezTo>
                  <a:pt x="16412" y="24"/>
                  <a:pt x="16042" y="0"/>
                  <a:pt x="156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0" name="Google Shape;370;p16"/>
          <p:cNvSpPr/>
          <p:nvPr/>
        </p:nvSpPr>
        <p:spPr>
          <a:xfrm rot="8994888">
            <a:off x="-772753" y="577184"/>
            <a:ext cx="1486761" cy="1429606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71" name="Google Shape;371;p16"/>
          <p:cNvGrpSpPr/>
          <p:nvPr/>
        </p:nvGrpSpPr>
        <p:grpSpPr>
          <a:xfrm>
            <a:off x="7600838" y="4819825"/>
            <a:ext cx="1014550" cy="239875"/>
            <a:chOff x="2628950" y="2371000"/>
            <a:chExt cx="1014550" cy="239875"/>
          </a:xfrm>
        </p:grpSpPr>
        <p:sp>
          <p:nvSpPr>
            <p:cNvPr id="372" name="Google Shape;372;p16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84" name="Google Shape;384;p16"/>
          <p:cNvGrpSpPr/>
          <p:nvPr/>
        </p:nvGrpSpPr>
        <p:grpSpPr>
          <a:xfrm>
            <a:off x="119178" y="487724"/>
            <a:ext cx="962865" cy="796507"/>
            <a:chOff x="3260400" y="2722725"/>
            <a:chExt cx="566925" cy="468975"/>
          </a:xfrm>
        </p:grpSpPr>
        <p:sp>
          <p:nvSpPr>
            <p:cNvPr id="385" name="Google Shape;385;p16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_HEADER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 txBox="1"/>
          <p:nvPr>
            <p:ph type="title"/>
          </p:nvPr>
        </p:nvSpPr>
        <p:spPr>
          <a:xfrm>
            <a:off x="1741600" y="3089325"/>
            <a:ext cx="6359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5" name="Google Shape;395;p17"/>
          <p:cNvSpPr txBox="1"/>
          <p:nvPr>
            <p:ph type="subTitle" idx="1"/>
          </p:nvPr>
        </p:nvSpPr>
        <p:spPr>
          <a:xfrm>
            <a:off x="3465100" y="3931125"/>
            <a:ext cx="4636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17"/>
          <p:cNvSpPr txBox="1"/>
          <p:nvPr>
            <p:ph type="title" idx="2" hasCustomPrompt="1"/>
          </p:nvPr>
        </p:nvSpPr>
        <p:spPr>
          <a:xfrm>
            <a:off x="1227225" y="438200"/>
            <a:ext cx="3761100" cy="13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7" name="Google Shape;397;p17"/>
          <p:cNvSpPr/>
          <p:nvPr/>
        </p:nvSpPr>
        <p:spPr>
          <a:xfrm rot="-7647578">
            <a:off x="6878688" y="509872"/>
            <a:ext cx="2825912" cy="1206669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8" name="Google Shape;398;p17"/>
          <p:cNvSpPr/>
          <p:nvPr/>
        </p:nvSpPr>
        <p:spPr>
          <a:xfrm>
            <a:off x="7801850" y="229588"/>
            <a:ext cx="1206955" cy="984588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99" name="Google Shape;399;p17"/>
          <p:cNvGrpSpPr/>
          <p:nvPr/>
        </p:nvGrpSpPr>
        <p:grpSpPr>
          <a:xfrm>
            <a:off x="7977125" y="780875"/>
            <a:ext cx="873200" cy="724400"/>
            <a:chOff x="5410175" y="3441575"/>
            <a:chExt cx="873200" cy="724400"/>
          </a:xfrm>
        </p:grpSpPr>
        <p:sp>
          <p:nvSpPr>
            <p:cNvPr id="400" name="Google Shape;400;p17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17" name="Google Shape;417;p17"/>
          <p:cNvSpPr/>
          <p:nvPr/>
        </p:nvSpPr>
        <p:spPr>
          <a:xfrm>
            <a:off x="-250225" y="4267325"/>
            <a:ext cx="2140251" cy="1439926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18" name="Google Shape;418;p17"/>
          <p:cNvGrpSpPr/>
          <p:nvPr/>
        </p:nvGrpSpPr>
        <p:grpSpPr>
          <a:xfrm>
            <a:off x="232930" y="3604442"/>
            <a:ext cx="625698" cy="732270"/>
            <a:chOff x="2139725" y="3315475"/>
            <a:chExt cx="577425" cy="675775"/>
          </a:xfrm>
        </p:grpSpPr>
        <p:sp>
          <p:nvSpPr>
            <p:cNvPr id="419" name="Google Shape;419;p17"/>
            <p:cNvSpPr/>
            <p:nvPr/>
          </p:nvSpPr>
          <p:spPr>
            <a:xfrm>
              <a:off x="2139725" y="3545275"/>
              <a:ext cx="95100" cy="76800"/>
            </a:xfrm>
            <a:custGeom>
              <a:avLst/>
              <a:gdLst/>
              <a:ahLst/>
              <a:cxnLst/>
              <a:rect l="l" t="t" r="r" b="b"/>
              <a:pathLst>
                <a:path w="3804" h="3072" extrusionOk="0">
                  <a:moveTo>
                    <a:pt x="2027" y="1"/>
                  </a:moveTo>
                  <a:cubicBezTo>
                    <a:pt x="1976" y="1"/>
                    <a:pt x="1926" y="3"/>
                    <a:pt x="1875" y="7"/>
                  </a:cubicBezTo>
                  <a:cubicBezTo>
                    <a:pt x="721" y="113"/>
                    <a:pt x="1" y="1116"/>
                    <a:pt x="387" y="2079"/>
                  </a:cubicBezTo>
                  <a:cubicBezTo>
                    <a:pt x="541" y="2459"/>
                    <a:pt x="1030" y="2889"/>
                    <a:pt x="1429" y="2995"/>
                  </a:cubicBezTo>
                  <a:cubicBezTo>
                    <a:pt x="1625" y="3047"/>
                    <a:pt x="1820" y="3072"/>
                    <a:pt x="2011" y="3072"/>
                  </a:cubicBezTo>
                  <a:cubicBezTo>
                    <a:pt x="2728" y="3072"/>
                    <a:pt x="3368" y="2717"/>
                    <a:pt x="3652" y="2118"/>
                  </a:cubicBezTo>
                  <a:cubicBezTo>
                    <a:pt x="3803" y="1797"/>
                    <a:pt x="3778" y="1234"/>
                    <a:pt x="3594" y="886"/>
                  </a:cubicBezTo>
                  <a:cubicBezTo>
                    <a:pt x="3316" y="360"/>
                    <a:pt x="2669" y="1"/>
                    <a:pt x="2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2192400" y="3315475"/>
              <a:ext cx="69125" cy="68925"/>
            </a:xfrm>
            <a:custGeom>
              <a:avLst/>
              <a:gdLst/>
              <a:ahLst/>
              <a:cxnLst/>
              <a:rect l="l" t="t" r="r" b="b"/>
              <a:pathLst>
                <a:path w="2765" h="2757" extrusionOk="0">
                  <a:moveTo>
                    <a:pt x="1359" y="1"/>
                  </a:moveTo>
                  <a:cubicBezTo>
                    <a:pt x="1281" y="1"/>
                    <a:pt x="1204" y="10"/>
                    <a:pt x="1127" y="28"/>
                  </a:cubicBezTo>
                  <a:cubicBezTo>
                    <a:pt x="710" y="128"/>
                    <a:pt x="444" y="328"/>
                    <a:pt x="214" y="720"/>
                  </a:cubicBezTo>
                  <a:cubicBezTo>
                    <a:pt x="35" y="1023"/>
                    <a:pt x="1" y="1144"/>
                    <a:pt x="5" y="1440"/>
                  </a:cubicBezTo>
                  <a:cubicBezTo>
                    <a:pt x="8" y="1634"/>
                    <a:pt x="44" y="1877"/>
                    <a:pt x="81" y="1972"/>
                  </a:cubicBezTo>
                  <a:cubicBezTo>
                    <a:pt x="280" y="2476"/>
                    <a:pt x="841" y="2756"/>
                    <a:pt x="1392" y="2756"/>
                  </a:cubicBezTo>
                  <a:cubicBezTo>
                    <a:pt x="1771" y="2756"/>
                    <a:pt x="2145" y="2623"/>
                    <a:pt x="2391" y="2336"/>
                  </a:cubicBezTo>
                  <a:cubicBezTo>
                    <a:pt x="2579" y="2116"/>
                    <a:pt x="2765" y="1669"/>
                    <a:pt x="2765" y="1432"/>
                  </a:cubicBezTo>
                  <a:cubicBezTo>
                    <a:pt x="2765" y="688"/>
                    <a:pt x="2052" y="1"/>
                    <a:pt x="1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2245950" y="3888450"/>
              <a:ext cx="72175" cy="56400"/>
            </a:xfrm>
            <a:custGeom>
              <a:avLst/>
              <a:gdLst/>
              <a:ahLst/>
              <a:cxnLst/>
              <a:rect l="l" t="t" r="r" b="b"/>
              <a:pathLst>
                <a:path w="2887" h="2256" extrusionOk="0">
                  <a:moveTo>
                    <a:pt x="1303" y="1"/>
                  </a:moveTo>
                  <a:cubicBezTo>
                    <a:pt x="1180" y="1"/>
                    <a:pt x="1053" y="18"/>
                    <a:pt x="924" y="56"/>
                  </a:cubicBezTo>
                  <a:cubicBezTo>
                    <a:pt x="611" y="147"/>
                    <a:pt x="235" y="436"/>
                    <a:pt x="120" y="675"/>
                  </a:cubicBezTo>
                  <a:cubicBezTo>
                    <a:pt x="0" y="923"/>
                    <a:pt x="9" y="1375"/>
                    <a:pt x="138" y="1590"/>
                  </a:cubicBezTo>
                  <a:cubicBezTo>
                    <a:pt x="381" y="1993"/>
                    <a:pt x="828" y="2254"/>
                    <a:pt x="1282" y="2255"/>
                  </a:cubicBezTo>
                  <a:cubicBezTo>
                    <a:pt x="1283" y="2255"/>
                    <a:pt x="1284" y="2255"/>
                    <a:pt x="1285" y="2255"/>
                  </a:cubicBezTo>
                  <a:cubicBezTo>
                    <a:pt x="1667" y="2255"/>
                    <a:pt x="2180" y="1993"/>
                    <a:pt x="2377" y="1696"/>
                  </a:cubicBezTo>
                  <a:cubicBezTo>
                    <a:pt x="2887" y="932"/>
                    <a:pt x="2205" y="1"/>
                    <a:pt x="1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2268825" y="3671150"/>
              <a:ext cx="77450" cy="65100"/>
            </a:xfrm>
            <a:custGeom>
              <a:avLst/>
              <a:gdLst/>
              <a:ahLst/>
              <a:cxnLst/>
              <a:rect l="l" t="t" r="r" b="b"/>
              <a:pathLst>
                <a:path w="3098" h="2604" extrusionOk="0">
                  <a:moveTo>
                    <a:pt x="1451" y="0"/>
                  </a:moveTo>
                  <a:cubicBezTo>
                    <a:pt x="1234" y="0"/>
                    <a:pt x="1018" y="42"/>
                    <a:pt x="824" y="133"/>
                  </a:cubicBezTo>
                  <a:cubicBezTo>
                    <a:pt x="290" y="383"/>
                    <a:pt x="0" y="1022"/>
                    <a:pt x="191" y="1536"/>
                  </a:cubicBezTo>
                  <a:cubicBezTo>
                    <a:pt x="445" y="2213"/>
                    <a:pt x="968" y="2604"/>
                    <a:pt x="1555" y="2604"/>
                  </a:cubicBezTo>
                  <a:cubicBezTo>
                    <a:pt x="1742" y="2604"/>
                    <a:pt x="1935" y="2564"/>
                    <a:pt x="2128" y="2482"/>
                  </a:cubicBezTo>
                  <a:cubicBezTo>
                    <a:pt x="2773" y="2209"/>
                    <a:pt x="3098" y="1265"/>
                    <a:pt x="2755" y="670"/>
                  </a:cubicBezTo>
                  <a:cubicBezTo>
                    <a:pt x="2514" y="251"/>
                    <a:pt x="1980" y="0"/>
                    <a:pt x="1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2385575" y="3522750"/>
              <a:ext cx="125000" cy="98375"/>
            </a:xfrm>
            <a:custGeom>
              <a:avLst/>
              <a:gdLst/>
              <a:ahLst/>
              <a:cxnLst/>
              <a:rect l="l" t="t" r="r" b="b"/>
              <a:pathLst>
                <a:path w="5000" h="3935" extrusionOk="0">
                  <a:moveTo>
                    <a:pt x="2323" y="1"/>
                  </a:moveTo>
                  <a:cubicBezTo>
                    <a:pt x="1484" y="1"/>
                    <a:pt x="652" y="408"/>
                    <a:pt x="268" y="1147"/>
                  </a:cubicBezTo>
                  <a:cubicBezTo>
                    <a:pt x="59" y="1550"/>
                    <a:pt x="1" y="2122"/>
                    <a:pt x="128" y="2522"/>
                  </a:cubicBezTo>
                  <a:cubicBezTo>
                    <a:pt x="296" y="3045"/>
                    <a:pt x="813" y="3571"/>
                    <a:pt x="1390" y="3802"/>
                  </a:cubicBezTo>
                  <a:cubicBezTo>
                    <a:pt x="1657" y="3908"/>
                    <a:pt x="1838" y="3935"/>
                    <a:pt x="2315" y="3935"/>
                  </a:cubicBezTo>
                  <a:cubicBezTo>
                    <a:pt x="2829" y="3935"/>
                    <a:pt x="2957" y="3912"/>
                    <a:pt x="3284" y="3772"/>
                  </a:cubicBezTo>
                  <a:cubicBezTo>
                    <a:pt x="4708" y="3157"/>
                    <a:pt x="5000" y="1525"/>
                    <a:pt x="3860" y="547"/>
                  </a:cubicBezTo>
                  <a:cubicBezTo>
                    <a:pt x="3428" y="176"/>
                    <a:pt x="2874" y="1"/>
                    <a:pt x="2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2410350" y="3895025"/>
              <a:ext cx="128600" cy="96225"/>
            </a:xfrm>
            <a:custGeom>
              <a:avLst/>
              <a:gdLst/>
              <a:ahLst/>
              <a:cxnLst/>
              <a:rect l="l" t="t" r="r" b="b"/>
              <a:pathLst>
                <a:path w="5144" h="3849" extrusionOk="0">
                  <a:moveTo>
                    <a:pt x="2217" y="1"/>
                  </a:moveTo>
                  <a:cubicBezTo>
                    <a:pt x="1889" y="1"/>
                    <a:pt x="1562" y="66"/>
                    <a:pt x="1265" y="200"/>
                  </a:cubicBezTo>
                  <a:cubicBezTo>
                    <a:pt x="863" y="382"/>
                    <a:pt x="393" y="812"/>
                    <a:pt x="226" y="1151"/>
                  </a:cubicBezTo>
                  <a:cubicBezTo>
                    <a:pt x="47" y="1515"/>
                    <a:pt x="1" y="2157"/>
                    <a:pt x="128" y="2497"/>
                  </a:cubicBezTo>
                  <a:cubicBezTo>
                    <a:pt x="429" y="3307"/>
                    <a:pt x="1277" y="3849"/>
                    <a:pt x="2242" y="3849"/>
                  </a:cubicBezTo>
                  <a:cubicBezTo>
                    <a:pt x="4167" y="3849"/>
                    <a:pt x="5143" y="1851"/>
                    <a:pt x="3825" y="609"/>
                  </a:cubicBezTo>
                  <a:cubicBezTo>
                    <a:pt x="3405" y="213"/>
                    <a:pt x="2810" y="1"/>
                    <a:pt x="2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2438375" y="3803175"/>
              <a:ext cx="63175" cy="50200"/>
            </a:xfrm>
            <a:custGeom>
              <a:avLst/>
              <a:gdLst/>
              <a:ahLst/>
              <a:cxnLst/>
              <a:rect l="l" t="t" r="r" b="b"/>
              <a:pathLst>
                <a:path w="2527" h="2008" extrusionOk="0">
                  <a:moveTo>
                    <a:pt x="1098" y="1"/>
                  </a:moveTo>
                  <a:cubicBezTo>
                    <a:pt x="1040" y="1"/>
                    <a:pt x="987" y="4"/>
                    <a:pt x="941" y="12"/>
                  </a:cubicBezTo>
                  <a:cubicBezTo>
                    <a:pt x="626" y="64"/>
                    <a:pt x="305" y="269"/>
                    <a:pt x="159" y="509"/>
                  </a:cubicBezTo>
                  <a:cubicBezTo>
                    <a:pt x="6" y="760"/>
                    <a:pt x="0" y="1227"/>
                    <a:pt x="147" y="1486"/>
                  </a:cubicBezTo>
                  <a:cubicBezTo>
                    <a:pt x="291" y="1743"/>
                    <a:pt x="682" y="1967"/>
                    <a:pt x="1052" y="2003"/>
                  </a:cubicBezTo>
                  <a:cubicBezTo>
                    <a:pt x="1087" y="2006"/>
                    <a:pt x="1122" y="2008"/>
                    <a:pt x="1157" y="2008"/>
                  </a:cubicBezTo>
                  <a:cubicBezTo>
                    <a:pt x="1568" y="2008"/>
                    <a:pt x="2036" y="1784"/>
                    <a:pt x="2240" y="1475"/>
                  </a:cubicBezTo>
                  <a:cubicBezTo>
                    <a:pt x="2527" y="1045"/>
                    <a:pt x="2427" y="536"/>
                    <a:pt x="1994" y="217"/>
                  </a:cubicBezTo>
                  <a:cubicBezTo>
                    <a:pt x="1832" y="99"/>
                    <a:pt x="1402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2549400" y="3643800"/>
              <a:ext cx="51850" cy="42800"/>
            </a:xfrm>
            <a:custGeom>
              <a:avLst/>
              <a:gdLst/>
              <a:ahLst/>
              <a:cxnLst/>
              <a:rect l="l" t="t" r="r" b="b"/>
              <a:pathLst>
                <a:path w="2074" h="1712" extrusionOk="0">
                  <a:moveTo>
                    <a:pt x="1109" y="1"/>
                  </a:moveTo>
                  <a:cubicBezTo>
                    <a:pt x="964" y="1"/>
                    <a:pt x="814" y="30"/>
                    <a:pt x="669" y="94"/>
                  </a:cubicBezTo>
                  <a:cubicBezTo>
                    <a:pt x="187" y="308"/>
                    <a:pt x="0" y="836"/>
                    <a:pt x="257" y="1267"/>
                  </a:cubicBezTo>
                  <a:cubicBezTo>
                    <a:pt x="407" y="1518"/>
                    <a:pt x="798" y="1712"/>
                    <a:pt x="1133" y="1712"/>
                  </a:cubicBezTo>
                  <a:cubicBezTo>
                    <a:pt x="1163" y="1712"/>
                    <a:pt x="1192" y="1710"/>
                    <a:pt x="1221" y="1707"/>
                  </a:cubicBezTo>
                  <a:cubicBezTo>
                    <a:pt x="1723" y="1652"/>
                    <a:pt x="2073" y="1304"/>
                    <a:pt x="2073" y="864"/>
                  </a:cubicBezTo>
                  <a:cubicBezTo>
                    <a:pt x="2073" y="362"/>
                    <a:pt x="1618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2576000" y="3745675"/>
              <a:ext cx="80575" cy="69875"/>
            </a:xfrm>
            <a:custGeom>
              <a:avLst/>
              <a:gdLst/>
              <a:ahLst/>
              <a:cxnLst/>
              <a:rect l="l" t="t" r="r" b="b"/>
              <a:pathLst>
                <a:path w="3223" h="2795" extrusionOk="0">
                  <a:moveTo>
                    <a:pt x="1645" y="1"/>
                  </a:moveTo>
                  <a:cubicBezTo>
                    <a:pt x="1065" y="1"/>
                    <a:pt x="498" y="282"/>
                    <a:pt x="220" y="806"/>
                  </a:cubicBezTo>
                  <a:cubicBezTo>
                    <a:pt x="15" y="1193"/>
                    <a:pt x="0" y="1824"/>
                    <a:pt x="190" y="2097"/>
                  </a:cubicBezTo>
                  <a:lnTo>
                    <a:pt x="189" y="2097"/>
                  </a:lnTo>
                  <a:cubicBezTo>
                    <a:pt x="262" y="2203"/>
                    <a:pt x="457" y="2373"/>
                    <a:pt x="633" y="2487"/>
                  </a:cubicBezTo>
                  <a:cubicBezTo>
                    <a:pt x="963" y="2698"/>
                    <a:pt x="1323" y="2795"/>
                    <a:pt x="1667" y="2795"/>
                  </a:cubicBezTo>
                  <a:cubicBezTo>
                    <a:pt x="2489" y="2795"/>
                    <a:pt x="3218" y="2244"/>
                    <a:pt x="3221" y="1408"/>
                  </a:cubicBezTo>
                  <a:cubicBezTo>
                    <a:pt x="3222" y="1011"/>
                    <a:pt x="3092" y="708"/>
                    <a:pt x="2810" y="447"/>
                  </a:cubicBezTo>
                  <a:cubicBezTo>
                    <a:pt x="2482" y="145"/>
                    <a:pt x="2060" y="1"/>
                    <a:pt x="16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2578825" y="3877550"/>
              <a:ext cx="138325" cy="113500"/>
            </a:xfrm>
            <a:custGeom>
              <a:avLst/>
              <a:gdLst/>
              <a:ahLst/>
              <a:cxnLst/>
              <a:rect l="l" t="t" r="r" b="b"/>
              <a:pathLst>
                <a:path w="5533" h="4540" extrusionOk="0">
                  <a:moveTo>
                    <a:pt x="2648" y="1"/>
                  </a:moveTo>
                  <a:cubicBezTo>
                    <a:pt x="2109" y="1"/>
                    <a:pt x="1974" y="22"/>
                    <a:pt x="1648" y="154"/>
                  </a:cubicBezTo>
                  <a:cubicBezTo>
                    <a:pt x="919" y="453"/>
                    <a:pt x="341" y="1093"/>
                    <a:pt x="119" y="1848"/>
                  </a:cubicBezTo>
                  <a:cubicBezTo>
                    <a:pt x="8" y="2226"/>
                    <a:pt x="1" y="2412"/>
                    <a:pt x="87" y="2799"/>
                  </a:cubicBezTo>
                  <a:cubicBezTo>
                    <a:pt x="299" y="3751"/>
                    <a:pt x="1260" y="4478"/>
                    <a:pt x="2383" y="4534"/>
                  </a:cubicBezTo>
                  <a:cubicBezTo>
                    <a:pt x="2452" y="4538"/>
                    <a:pt x="2520" y="4540"/>
                    <a:pt x="2588" y="4540"/>
                  </a:cubicBezTo>
                  <a:cubicBezTo>
                    <a:pt x="3863" y="4540"/>
                    <a:pt x="4852" y="3919"/>
                    <a:pt x="5187" y="2897"/>
                  </a:cubicBezTo>
                  <a:cubicBezTo>
                    <a:pt x="5533" y="1841"/>
                    <a:pt x="4909" y="723"/>
                    <a:pt x="3667" y="174"/>
                  </a:cubicBezTo>
                  <a:cubicBezTo>
                    <a:pt x="3311" y="17"/>
                    <a:pt x="3212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2577350" y="3445100"/>
              <a:ext cx="63600" cy="40225"/>
            </a:xfrm>
            <a:custGeom>
              <a:avLst/>
              <a:gdLst/>
              <a:ahLst/>
              <a:cxnLst/>
              <a:rect l="l" t="t" r="r" b="b"/>
              <a:pathLst>
                <a:path w="2544" h="1609" extrusionOk="0">
                  <a:moveTo>
                    <a:pt x="1064" y="1"/>
                  </a:moveTo>
                  <a:cubicBezTo>
                    <a:pt x="854" y="1"/>
                    <a:pt x="655" y="25"/>
                    <a:pt x="542" y="76"/>
                  </a:cubicBezTo>
                  <a:cubicBezTo>
                    <a:pt x="136" y="258"/>
                    <a:pt x="0" y="661"/>
                    <a:pt x="214" y="1037"/>
                  </a:cubicBezTo>
                  <a:cubicBezTo>
                    <a:pt x="388" y="1342"/>
                    <a:pt x="730" y="1551"/>
                    <a:pt x="1131" y="1600"/>
                  </a:cubicBezTo>
                  <a:cubicBezTo>
                    <a:pt x="1178" y="1606"/>
                    <a:pt x="1223" y="1608"/>
                    <a:pt x="1267" y="1608"/>
                  </a:cubicBezTo>
                  <a:cubicBezTo>
                    <a:pt x="2146" y="1608"/>
                    <a:pt x="2544" y="547"/>
                    <a:pt x="1752" y="115"/>
                  </a:cubicBezTo>
                  <a:cubicBezTo>
                    <a:pt x="1615" y="41"/>
                    <a:pt x="1332" y="1"/>
                    <a:pt x="10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_AND_BODY_1_1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8"/>
          <p:cNvSpPr txBox="1"/>
          <p:nvPr>
            <p:ph type="title"/>
          </p:nvPr>
        </p:nvSpPr>
        <p:spPr>
          <a:xfrm>
            <a:off x="2127600" y="436025"/>
            <a:ext cx="488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2" name="Google Shape;432;p18"/>
          <p:cNvSpPr txBox="1"/>
          <p:nvPr>
            <p:ph type="body" idx="1"/>
          </p:nvPr>
        </p:nvSpPr>
        <p:spPr>
          <a:xfrm>
            <a:off x="5659555" y="3315851"/>
            <a:ext cx="25008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3" name="Google Shape;433;p18"/>
          <p:cNvSpPr txBox="1"/>
          <p:nvPr>
            <p:ph type="title" idx="2"/>
          </p:nvPr>
        </p:nvSpPr>
        <p:spPr>
          <a:xfrm>
            <a:off x="5659555" y="2743151"/>
            <a:ext cx="2739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4" name="Google Shape;434;p18"/>
          <p:cNvSpPr/>
          <p:nvPr/>
        </p:nvSpPr>
        <p:spPr>
          <a:xfrm rot="10519234">
            <a:off x="7954601" y="-244159"/>
            <a:ext cx="2741919" cy="2948273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18"/>
          <p:cNvSpPr/>
          <p:nvPr/>
        </p:nvSpPr>
        <p:spPr>
          <a:xfrm rot="8220504">
            <a:off x="7208145" y="118172"/>
            <a:ext cx="1942659" cy="1085551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36" name="Google Shape;436;p18"/>
          <p:cNvGrpSpPr/>
          <p:nvPr/>
        </p:nvGrpSpPr>
        <p:grpSpPr>
          <a:xfrm rot="-9391891">
            <a:off x="8195649" y="82318"/>
            <a:ext cx="749077" cy="619656"/>
            <a:chOff x="3260400" y="2722725"/>
            <a:chExt cx="566925" cy="468975"/>
          </a:xfrm>
        </p:grpSpPr>
        <p:sp>
          <p:nvSpPr>
            <p:cNvPr id="437" name="Google Shape;437;p18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5" name="Google Shape;445;p18"/>
          <p:cNvGrpSpPr/>
          <p:nvPr/>
        </p:nvGrpSpPr>
        <p:grpSpPr>
          <a:xfrm rot="10519216">
            <a:off x="104883" y="351141"/>
            <a:ext cx="749081" cy="619612"/>
            <a:chOff x="3260400" y="2722725"/>
            <a:chExt cx="566925" cy="468975"/>
          </a:xfrm>
        </p:grpSpPr>
        <p:sp>
          <p:nvSpPr>
            <p:cNvPr id="446" name="Google Shape;446;p18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>
  <p:cSld name="TITLE_1_1_1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9"/>
          <p:cNvSpPr txBox="1"/>
          <p:nvPr>
            <p:ph type="ctrTitle"/>
          </p:nvPr>
        </p:nvSpPr>
        <p:spPr>
          <a:xfrm>
            <a:off x="1748263" y="3062600"/>
            <a:ext cx="2266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6" name="Google Shape;456;p19"/>
          <p:cNvSpPr txBox="1"/>
          <p:nvPr>
            <p:ph type="subTitle" idx="1"/>
          </p:nvPr>
        </p:nvSpPr>
        <p:spPr>
          <a:xfrm>
            <a:off x="1748263" y="3643722"/>
            <a:ext cx="2266500" cy="12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7" name="Google Shape;457;p19"/>
          <p:cNvSpPr txBox="1"/>
          <p:nvPr>
            <p:ph type="ctrTitle" idx="2"/>
          </p:nvPr>
        </p:nvSpPr>
        <p:spPr>
          <a:xfrm>
            <a:off x="5129239" y="3062600"/>
            <a:ext cx="2266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8" name="Google Shape;458;p19"/>
          <p:cNvSpPr txBox="1"/>
          <p:nvPr>
            <p:ph type="subTitle" idx="3"/>
          </p:nvPr>
        </p:nvSpPr>
        <p:spPr>
          <a:xfrm>
            <a:off x="5129239" y="3643722"/>
            <a:ext cx="2266500" cy="12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9" name="Google Shape;459;p19"/>
          <p:cNvSpPr txBox="1"/>
          <p:nvPr>
            <p:ph type="title" idx="4"/>
          </p:nvPr>
        </p:nvSpPr>
        <p:spPr>
          <a:xfrm>
            <a:off x="2127600" y="436025"/>
            <a:ext cx="488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0" name="Google Shape;460;p19"/>
          <p:cNvSpPr/>
          <p:nvPr/>
        </p:nvSpPr>
        <p:spPr>
          <a:xfrm rot="9366838" flipH="1">
            <a:off x="7963381" y="-616681"/>
            <a:ext cx="1596002" cy="2249531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1" name="Google Shape;461;p19"/>
          <p:cNvSpPr/>
          <p:nvPr/>
        </p:nvSpPr>
        <p:spPr>
          <a:xfrm rot="7659037">
            <a:off x="7731735" y="564570"/>
            <a:ext cx="1682286" cy="940055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62" name="Google Shape;462;p19"/>
          <p:cNvGrpSpPr/>
          <p:nvPr/>
        </p:nvGrpSpPr>
        <p:grpSpPr>
          <a:xfrm rot="10800000">
            <a:off x="7576284" y="1318263"/>
            <a:ext cx="566925" cy="468975"/>
            <a:chOff x="3260400" y="2722725"/>
            <a:chExt cx="566925" cy="468975"/>
          </a:xfrm>
        </p:grpSpPr>
        <p:sp>
          <p:nvSpPr>
            <p:cNvPr id="463" name="Google Shape;463;p1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1" name="Google Shape;471;p19"/>
          <p:cNvSpPr/>
          <p:nvPr/>
        </p:nvSpPr>
        <p:spPr>
          <a:xfrm rot="10800000">
            <a:off x="8143209" y="150213"/>
            <a:ext cx="709800" cy="549025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2" name="Google Shape;472;p19"/>
          <p:cNvSpPr/>
          <p:nvPr/>
        </p:nvSpPr>
        <p:spPr>
          <a:xfrm>
            <a:off x="-371900" y="3062600"/>
            <a:ext cx="1486765" cy="1429610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3" name="Google Shape;473;p19"/>
          <p:cNvSpPr/>
          <p:nvPr/>
        </p:nvSpPr>
        <p:spPr>
          <a:xfrm rot="8994888">
            <a:off x="-803978" y="3830509"/>
            <a:ext cx="1486761" cy="1429606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74" name="Google Shape;474;p19"/>
          <p:cNvGrpSpPr/>
          <p:nvPr/>
        </p:nvGrpSpPr>
        <p:grpSpPr>
          <a:xfrm>
            <a:off x="87953" y="3741049"/>
            <a:ext cx="962865" cy="796507"/>
            <a:chOff x="3260400" y="2722725"/>
            <a:chExt cx="566925" cy="468975"/>
          </a:xfrm>
        </p:grpSpPr>
        <p:sp>
          <p:nvSpPr>
            <p:cNvPr id="475" name="Google Shape;475;p1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2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0"/>
          <p:cNvSpPr txBox="1"/>
          <p:nvPr>
            <p:ph type="title"/>
          </p:nvPr>
        </p:nvSpPr>
        <p:spPr>
          <a:xfrm>
            <a:off x="1741600" y="3089325"/>
            <a:ext cx="6359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5" name="Google Shape;485;p20"/>
          <p:cNvSpPr txBox="1"/>
          <p:nvPr>
            <p:ph type="subTitle" idx="1"/>
          </p:nvPr>
        </p:nvSpPr>
        <p:spPr>
          <a:xfrm>
            <a:off x="3465100" y="3931125"/>
            <a:ext cx="4636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20"/>
          <p:cNvSpPr txBox="1"/>
          <p:nvPr>
            <p:ph type="title" idx="2" hasCustomPrompt="1"/>
          </p:nvPr>
        </p:nvSpPr>
        <p:spPr>
          <a:xfrm>
            <a:off x="1227225" y="438200"/>
            <a:ext cx="3761100" cy="13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7" name="Google Shape;487;p20"/>
          <p:cNvSpPr/>
          <p:nvPr/>
        </p:nvSpPr>
        <p:spPr>
          <a:xfrm rot="7640018">
            <a:off x="-1246822" y="2522065"/>
            <a:ext cx="2415158" cy="2816507"/>
          </a:xfrm>
          <a:custGeom>
            <a:avLst/>
            <a:gdLst/>
            <a:ahLst/>
            <a:cxnLst/>
            <a:rect l="l" t="t" r="r" b="b"/>
            <a:pathLst>
              <a:path w="32471" h="37867" extrusionOk="0">
                <a:moveTo>
                  <a:pt x="30064" y="1"/>
                </a:moveTo>
                <a:cubicBezTo>
                  <a:pt x="29602" y="1"/>
                  <a:pt x="28516" y="132"/>
                  <a:pt x="28025" y="251"/>
                </a:cubicBezTo>
                <a:cubicBezTo>
                  <a:pt x="27503" y="379"/>
                  <a:pt x="26558" y="666"/>
                  <a:pt x="26417" y="742"/>
                </a:cubicBezTo>
                <a:cubicBezTo>
                  <a:pt x="26335" y="785"/>
                  <a:pt x="26230" y="823"/>
                  <a:pt x="25081" y="1230"/>
                </a:cubicBezTo>
                <a:cubicBezTo>
                  <a:pt x="24372" y="1481"/>
                  <a:pt x="23878" y="1672"/>
                  <a:pt x="23817" y="1718"/>
                </a:cubicBezTo>
                <a:cubicBezTo>
                  <a:pt x="23793" y="1737"/>
                  <a:pt x="23463" y="1846"/>
                  <a:pt x="23089" y="1963"/>
                </a:cubicBezTo>
                <a:cubicBezTo>
                  <a:pt x="22714" y="2079"/>
                  <a:pt x="22147" y="2261"/>
                  <a:pt x="21832" y="2364"/>
                </a:cubicBezTo>
                <a:cubicBezTo>
                  <a:pt x="21107" y="2606"/>
                  <a:pt x="20883" y="2665"/>
                  <a:pt x="20258" y="2788"/>
                </a:cubicBezTo>
                <a:cubicBezTo>
                  <a:pt x="19633" y="2911"/>
                  <a:pt x="19020" y="2974"/>
                  <a:pt x="18501" y="2974"/>
                </a:cubicBezTo>
                <a:cubicBezTo>
                  <a:pt x="18220" y="2974"/>
                  <a:pt x="17967" y="2955"/>
                  <a:pt x="17755" y="2918"/>
                </a:cubicBezTo>
                <a:cubicBezTo>
                  <a:pt x="17536" y="2877"/>
                  <a:pt x="16957" y="2773"/>
                  <a:pt x="16477" y="2685"/>
                </a:cubicBezTo>
                <a:cubicBezTo>
                  <a:pt x="15987" y="2597"/>
                  <a:pt x="15371" y="2519"/>
                  <a:pt x="15089" y="2512"/>
                </a:cubicBezTo>
                <a:cubicBezTo>
                  <a:pt x="14805" y="2504"/>
                  <a:pt x="14316" y="2476"/>
                  <a:pt x="13990" y="2449"/>
                </a:cubicBezTo>
                <a:cubicBezTo>
                  <a:pt x="13801" y="2433"/>
                  <a:pt x="13594" y="2425"/>
                  <a:pt x="13428" y="2425"/>
                </a:cubicBezTo>
                <a:cubicBezTo>
                  <a:pt x="13308" y="2425"/>
                  <a:pt x="13209" y="2429"/>
                  <a:pt x="13152" y="2439"/>
                </a:cubicBezTo>
                <a:cubicBezTo>
                  <a:pt x="13035" y="2456"/>
                  <a:pt x="12801" y="2468"/>
                  <a:pt x="12585" y="2468"/>
                </a:cubicBezTo>
                <a:cubicBezTo>
                  <a:pt x="12544" y="2468"/>
                  <a:pt x="12503" y="2468"/>
                  <a:pt x="12464" y="2467"/>
                </a:cubicBezTo>
                <a:cubicBezTo>
                  <a:pt x="12402" y="2466"/>
                  <a:pt x="12341" y="2465"/>
                  <a:pt x="12284" y="2465"/>
                </a:cubicBezTo>
                <a:cubicBezTo>
                  <a:pt x="12117" y="2465"/>
                  <a:pt x="11981" y="2470"/>
                  <a:pt x="11947" y="2479"/>
                </a:cubicBezTo>
                <a:cubicBezTo>
                  <a:pt x="11904" y="2491"/>
                  <a:pt x="11555" y="2524"/>
                  <a:pt x="11170" y="2555"/>
                </a:cubicBezTo>
                <a:cubicBezTo>
                  <a:pt x="10786" y="2585"/>
                  <a:pt x="10407" y="2627"/>
                  <a:pt x="10328" y="2646"/>
                </a:cubicBezTo>
                <a:cubicBezTo>
                  <a:pt x="10262" y="2663"/>
                  <a:pt x="10025" y="2674"/>
                  <a:pt x="9761" y="2674"/>
                </a:cubicBezTo>
                <a:cubicBezTo>
                  <a:pt x="9705" y="2674"/>
                  <a:pt x="9648" y="2674"/>
                  <a:pt x="9591" y="2673"/>
                </a:cubicBezTo>
                <a:cubicBezTo>
                  <a:pt x="9558" y="2672"/>
                  <a:pt x="9520" y="2672"/>
                  <a:pt x="9479" y="2672"/>
                </a:cubicBezTo>
                <a:cubicBezTo>
                  <a:pt x="9125" y="2672"/>
                  <a:pt x="8521" y="2689"/>
                  <a:pt x="8062" y="2713"/>
                </a:cubicBezTo>
                <a:cubicBezTo>
                  <a:pt x="7600" y="2736"/>
                  <a:pt x="7140" y="2754"/>
                  <a:pt x="6982" y="2754"/>
                </a:cubicBezTo>
                <a:cubicBezTo>
                  <a:pt x="6965" y="2754"/>
                  <a:pt x="6952" y="2754"/>
                  <a:pt x="6942" y="2754"/>
                </a:cubicBezTo>
                <a:cubicBezTo>
                  <a:pt x="6932" y="2753"/>
                  <a:pt x="6921" y="2753"/>
                  <a:pt x="6908" y="2753"/>
                </a:cubicBezTo>
                <a:cubicBezTo>
                  <a:pt x="6623" y="2753"/>
                  <a:pt x="5661" y="2845"/>
                  <a:pt x="4782" y="2959"/>
                </a:cubicBezTo>
                <a:cubicBezTo>
                  <a:pt x="4173" y="3039"/>
                  <a:pt x="3934" y="3088"/>
                  <a:pt x="3285" y="3270"/>
                </a:cubicBezTo>
                <a:cubicBezTo>
                  <a:pt x="2565" y="3471"/>
                  <a:pt x="2473" y="3507"/>
                  <a:pt x="1928" y="3804"/>
                </a:cubicBezTo>
                <a:cubicBezTo>
                  <a:pt x="1391" y="4094"/>
                  <a:pt x="1306" y="4159"/>
                  <a:pt x="917" y="4571"/>
                </a:cubicBezTo>
                <a:cubicBezTo>
                  <a:pt x="685" y="4817"/>
                  <a:pt x="463" y="5070"/>
                  <a:pt x="427" y="5126"/>
                </a:cubicBezTo>
                <a:cubicBezTo>
                  <a:pt x="157" y="5561"/>
                  <a:pt x="0" y="6683"/>
                  <a:pt x="163" y="7014"/>
                </a:cubicBezTo>
                <a:cubicBezTo>
                  <a:pt x="208" y="7108"/>
                  <a:pt x="260" y="7317"/>
                  <a:pt x="281" y="7484"/>
                </a:cubicBezTo>
                <a:cubicBezTo>
                  <a:pt x="364" y="8175"/>
                  <a:pt x="1124" y="9279"/>
                  <a:pt x="1712" y="9566"/>
                </a:cubicBezTo>
                <a:cubicBezTo>
                  <a:pt x="1824" y="9621"/>
                  <a:pt x="2107" y="9758"/>
                  <a:pt x="2340" y="9873"/>
                </a:cubicBezTo>
                <a:cubicBezTo>
                  <a:pt x="3156" y="10272"/>
                  <a:pt x="4314" y="10480"/>
                  <a:pt x="5681" y="10480"/>
                </a:cubicBezTo>
                <a:cubicBezTo>
                  <a:pt x="6033" y="10480"/>
                  <a:pt x="6397" y="10467"/>
                  <a:pt x="6774" y="10439"/>
                </a:cubicBezTo>
                <a:cubicBezTo>
                  <a:pt x="7101" y="10415"/>
                  <a:pt x="7544" y="10394"/>
                  <a:pt x="7769" y="10394"/>
                </a:cubicBezTo>
                <a:cubicBezTo>
                  <a:pt x="7990" y="10394"/>
                  <a:pt x="8366" y="10376"/>
                  <a:pt x="8594" y="10357"/>
                </a:cubicBezTo>
                <a:cubicBezTo>
                  <a:pt x="8703" y="10347"/>
                  <a:pt x="8806" y="10342"/>
                  <a:pt x="8903" y="10342"/>
                </a:cubicBezTo>
                <a:cubicBezTo>
                  <a:pt x="9275" y="10342"/>
                  <a:pt x="9566" y="10412"/>
                  <a:pt x="9778" y="10549"/>
                </a:cubicBezTo>
                <a:cubicBezTo>
                  <a:pt x="9954" y="10666"/>
                  <a:pt x="10008" y="10742"/>
                  <a:pt x="10137" y="11067"/>
                </a:cubicBezTo>
                <a:cubicBezTo>
                  <a:pt x="10427" y="11794"/>
                  <a:pt x="10470" y="12133"/>
                  <a:pt x="10375" y="12938"/>
                </a:cubicBezTo>
                <a:cubicBezTo>
                  <a:pt x="10360" y="13065"/>
                  <a:pt x="10330" y="13392"/>
                  <a:pt x="10309" y="13664"/>
                </a:cubicBezTo>
                <a:cubicBezTo>
                  <a:pt x="10288" y="13934"/>
                  <a:pt x="10254" y="14210"/>
                  <a:pt x="10231" y="14272"/>
                </a:cubicBezTo>
                <a:cubicBezTo>
                  <a:pt x="10209" y="14335"/>
                  <a:pt x="10170" y="14571"/>
                  <a:pt x="10145" y="14796"/>
                </a:cubicBezTo>
                <a:cubicBezTo>
                  <a:pt x="10119" y="15022"/>
                  <a:pt x="10082" y="15231"/>
                  <a:pt x="10061" y="15260"/>
                </a:cubicBezTo>
                <a:cubicBezTo>
                  <a:pt x="10042" y="15289"/>
                  <a:pt x="9990" y="15477"/>
                  <a:pt x="9946" y="15675"/>
                </a:cubicBezTo>
                <a:cubicBezTo>
                  <a:pt x="9903" y="15875"/>
                  <a:pt x="9845" y="16121"/>
                  <a:pt x="9818" y="16223"/>
                </a:cubicBezTo>
                <a:cubicBezTo>
                  <a:pt x="9790" y="16323"/>
                  <a:pt x="9769" y="16556"/>
                  <a:pt x="9769" y="16741"/>
                </a:cubicBezTo>
                <a:cubicBezTo>
                  <a:pt x="9770" y="17114"/>
                  <a:pt x="9572" y="17921"/>
                  <a:pt x="9417" y="18169"/>
                </a:cubicBezTo>
                <a:cubicBezTo>
                  <a:pt x="9363" y="18257"/>
                  <a:pt x="9308" y="18431"/>
                  <a:pt x="9297" y="18554"/>
                </a:cubicBezTo>
                <a:cubicBezTo>
                  <a:pt x="9284" y="18688"/>
                  <a:pt x="9260" y="18821"/>
                  <a:pt x="9223" y="18951"/>
                </a:cubicBezTo>
                <a:cubicBezTo>
                  <a:pt x="9187" y="19082"/>
                  <a:pt x="9166" y="19216"/>
                  <a:pt x="9158" y="19351"/>
                </a:cubicBezTo>
                <a:cubicBezTo>
                  <a:pt x="9154" y="19473"/>
                  <a:pt x="9108" y="19706"/>
                  <a:pt x="9058" y="19861"/>
                </a:cubicBezTo>
                <a:cubicBezTo>
                  <a:pt x="8973" y="20127"/>
                  <a:pt x="8954" y="20461"/>
                  <a:pt x="9003" y="20825"/>
                </a:cubicBezTo>
                <a:cubicBezTo>
                  <a:pt x="9015" y="20912"/>
                  <a:pt x="9124" y="21165"/>
                  <a:pt x="9249" y="21391"/>
                </a:cubicBezTo>
                <a:cubicBezTo>
                  <a:pt x="9475" y="21804"/>
                  <a:pt x="9603" y="21929"/>
                  <a:pt x="10055" y="22188"/>
                </a:cubicBezTo>
                <a:cubicBezTo>
                  <a:pt x="10401" y="22385"/>
                  <a:pt x="10431" y="22501"/>
                  <a:pt x="10276" y="23017"/>
                </a:cubicBezTo>
                <a:cubicBezTo>
                  <a:pt x="10199" y="23275"/>
                  <a:pt x="10099" y="23551"/>
                  <a:pt x="10052" y="23629"/>
                </a:cubicBezTo>
                <a:cubicBezTo>
                  <a:pt x="10008" y="23708"/>
                  <a:pt x="9921" y="23957"/>
                  <a:pt x="9861" y="24184"/>
                </a:cubicBezTo>
                <a:cubicBezTo>
                  <a:pt x="9803" y="24411"/>
                  <a:pt x="9696" y="24702"/>
                  <a:pt x="9623" y="24832"/>
                </a:cubicBezTo>
                <a:cubicBezTo>
                  <a:pt x="9551" y="24962"/>
                  <a:pt x="9488" y="25103"/>
                  <a:pt x="9482" y="25150"/>
                </a:cubicBezTo>
                <a:cubicBezTo>
                  <a:pt x="9478" y="25196"/>
                  <a:pt x="9402" y="25423"/>
                  <a:pt x="9312" y="25657"/>
                </a:cubicBezTo>
                <a:cubicBezTo>
                  <a:pt x="9223" y="25891"/>
                  <a:pt x="9029" y="26403"/>
                  <a:pt x="8884" y="26796"/>
                </a:cubicBezTo>
                <a:cubicBezTo>
                  <a:pt x="8738" y="27187"/>
                  <a:pt x="8539" y="27613"/>
                  <a:pt x="8444" y="27740"/>
                </a:cubicBezTo>
                <a:cubicBezTo>
                  <a:pt x="8350" y="27866"/>
                  <a:pt x="8230" y="28106"/>
                  <a:pt x="8179" y="28273"/>
                </a:cubicBezTo>
                <a:cubicBezTo>
                  <a:pt x="8129" y="28439"/>
                  <a:pt x="8045" y="28640"/>
                  <a:pt x="7993" y="28722"/>
                </a:cubicBezTo>
                <a:cubicBezTo>
                  <a:pt x="7842" y="28955"/>
                  <a:pt x="7675" y="29310"/>
                  <a:pt x="7612" y="29534"/>
                </a:cubicBezTo>
                <a:cubicBezTo>
                  <a:pt x="7581" y="29649"/>
                  <a:pt x="7430" y="29977"/>
                  <a:pt x="7280" y="30265"/>
                </a:cubicBezTo>
                <a:cubicBezTo>
                  <a:pt x="7127" y="30555"/>
                  <a:pt x="6962" y="30904"/>
                  <a:pt x="6913" y="31043"/>
                </a:cubicBezTo>
                <a:cubicBezTo>
                  <a:pt x="6627" y="31843"/>
                  <a:pt x="6360" y="32483"/>
                  <a:pt x="6234" y="32666"/>
                </a:cubicBezTo>
                <a:cubicBezTo>
                  <a:pt x="6153" y="32781"/>
                  <a:pt x="6048" y="33005"/>
                  <a:pt x="5999" y="33165"/>
                </a:cubicBezTo>
                <a:cubicBezTo>
                  <a:pt x="5951" y="33323"/>
                  <a:pt x="5857" y="33545"/>
                  <a:pt x="5792" y="33659"/>
                </a:cubicBezTo>
                <a:cubicBezTo>
                  <a:pt x="5728" y="33774"/>
                  <a:pt x="5675" y="33936"/>
                  <a:pt x="5677" y="34020"/>
                </a:cubicBezTo>
                <a:cubicBezTo>
                  <a:pt x="5677" y="34103"/>
                  <a:pt x="5623" y="34300"/>
                  <a:pt x="5558" y="34456"/>
                </a:cubicBezTo>
                <a:cubicBezTo>
                  <a:pt x="5450" y="34706"/>
                  <a:pt x="5449" y="34772"/>
                  <a:pt x="5558" y="35035"/>
                </a:cubicBezTo>
                <a:cubicBezTo>
                  <a:pt x="5640" y="35236"/>
                  <a:pt x="5725" y="35361"/>
                  <a:pt x="5831" y="35430"/>
                </a:cubicBezTo>
                <a:lnTo>
                  <a:pt x="5983" y="35533"/>
                </a:lnTo>
                <a:lnTo>
                  <a:pt x="5464" y="36117"/>
                </a:lnTo>
                <a:cubicBezTo>
                  <a:pt x="5052" y="36579"/>
                  <a:pt x="4896" y="36721"/>
                  <a:pt x="4708" y="36801"/>
                </a:cubicBezTo>
                <a:cubicBezTo>
                  <a:pt x="4435" y="36919"/>
                  <a:pt x="4249" y="37122"/>
                  <a:pt x="4203" y="37349"/>
                </a:cubicBezTo>
                <a:cubicBezTo>
                  <a:pt x="4168" y="37525"/>
                  <a:pt x="4179" y="37552"/>
                  <a:pt x="4341" y="37695"/>
                </a:cubicBezTo>
                <a:lnTo>
                  <a:pt x="4338" y="37695"/>
                </a:lnTo>
                <a:cubicBezTo>
                  <a:pt x="4471" y="37813"/>
                  <a:pt x="4702" y="37866"/>
                  <a:pt x="4972" y="37866"/>
                </a:cubicBezTo>
                <a:cubicBezTo>
                  <a:pt x="5510" y="37866"/>
                  <a:pt x="6201" y="37652"/>
                  <a:pt x="6569" y="37307"/>
                </a:cubicBezTo>
                <a:cubicBezTo>
                  <a:pt x="7430" y="36500"/>
                  <a:pt x="7772" y="36155"/>
                  <a:pt x="7933" y="35927"/>
                </a:cubicBezTo>
                <a:cubicBezTo>
                  <a:pt x="7990" y="35846"/>
                  <a:pt x="8473" y="35287"/>
                  <a:pt x="9005" y="34687"/>
                </a:cubicBezTo>
                <a:cubicBezTo>
                  <a:pt x="9536" y="34087"/>
                  <a:pt x="10251" y="33260"/>
                  <a:pt x="10590" y="32854"/>
                </a:cubicBezTo>
                <a:cubicBezTo>
                  <a:pt x="10927" y="32448"/>
                  <a:pt x="11773" y="31452"/>
                  <a:pt x="12470" y="30637"/>
                </a:cubicBezTo>
                <a:cubicBezTo>
                  <a:pt x="13168" y="29821"/>
                  <a:pt x="14032" y="28803"/>
                  <a:pt x="14396" y="28367"/>
                </a:cubicBezTo>
                <a:cubicBezTo>
                  <a:pt x="14760" y="27930"/>
                  <a:pt x="15425" y="27136"/>
                  <a:pt x="15875" y="26599"/>
                </a:cubicBezTo>
                <a:cubicBezTo>
                  <a:pt x="16841" y="25445"/>
                  <a:pt x="17087" y="25139"/>
                  <a:pt x="17781" y="24229"/>
                </a:cubicBezTo>
                <a:cubicBezTo>
                  <a:pt x="18072" y="23848"/>
                  <a:pt x="18326" y="23534"/>
                  <a:pt x="18345" y="23529"/>
                </a:cubicBezTo>
                <a:cubicBezTo>
                  <a:pt x="18364" y="23523"/>
                  <a:pt x="18517" y="23322"/>
                  <a:pt x="18688" y="23074"/>
                </a:cubicBezTo>
                <a:cubicBezTo>
                  <a:pt x="18858" y="22828"/>
                  <a:pt x="19122" y="22474"/>
                  <a:pt x="19282" y="22283"/>
                </a:cubicBezTo>
                <a:cubicBezTo>
                  <a:pt x="19755" y="21713"/>
                  <a:pt x="20394" y="20898"/>
                  <a:pt x="20486" y="20746"/>
                </a:cubicBezTo>
                <a:cubicBezTo>
                  <a:pt x="20537" y="20665"/>
                  <a:pt x="20713" y="20427"/>
                  <a:pt x="20880" y="20215"/>
                </a:cubicBezTo>
                <a:cubicBezTo>
                  <a:pt x="21717" y="19157"/>
                  <a:pt x="21919" y="18891"/>
                  <a:pt x="21968" y="18781"/>
                </a:cubicBezTo>
                <a:cubicBezTo>
                  <a:pt x="21998" y="18715"/>
                  <a:pt x="22129" y="18540"/>
                  <a:pt x="22259" y="18397"/>
                </a:cubicBezTo>
                <a:cubicBezTo>
                  <a:pt x="22389" y="18255"/>
                  <a:pt x="22514" y="18085"/>
                  <a:pt x="22535" y="18024"/>
                </a:cubicBezTo>
                <a:cubicBezTo>
                  <a:pt x="22556" y="17964"/>
                  <a:pt x="22719" y="17748"/>
                  <a:pt x="22895" y="17548"/>
                </a:cubicBezTo>
                <a:cubicBezTo>
                  <a:pt x="23069" y="17350"/>
                  <a:pt x="23292" y="17054"/>
                  <a:pt x="23383" y="16896"/>
                </a:cubicBezTo>
                <a:cubicBezTo>
                  <a:pt x="23475" y="16738"/>
                  <a:pt x="23587" y="16587"/>
                  <a:pt x="23631" y="16563"/>
                </a:cubicBezTo>
                <a:cubicBezTo>
                  <a:pt x="23674" y="16541"/>
                  <a:pt x="23808" y="16360"/>
                  <a:pt x="23929" y="16169"/>
                </a:cubicBezTo>
                <a:cubicBezTo>
                  <a:pt x="24048" y="15977"/>
                  <a:pt x="24307" y="15596"/>
                  <a:pt x="24502" y="15323"/>
                </a:cubicBezTo>
                <a:cubicBezTo>
                  <a:pt x="24698" y="15050"/>
                  <a:pt x="24929" y="14720"/>
                  <a:pt x="25020" y="14586"/>
                </a:cubicBezTo>
                <a:cubicBezTo>
                  <a:pt x="25111" y="14452"/>
                  <a:pt x="25317" y="14171"/>
                  <a:pt x="25482" y="13961"/>
                </a:cubicBezTo>
                <a:cubicBezTo>
                  <a:pt x="25648" y="13749"/>
                  <a:pt x="25818" y="13514"/>
                  <a:pt x="25863" y="13435"/>
                </a:cubicBezTo>
                <a:cubicBezTo>
                  <a:pt x="25909" y="13355"/>
                  <a:pt x="26088" y="13095"/>
                  <a:pt x="26260" y="12859"/>
                </a:cubicBezTo>
                <a:cubicBezTo>
                  <a:pt x="26432" y="12623"/>
                  <a:pt x="26638" y="12307"/>
                  <a:pt x="26715" y="12162"/>
                </a:cubicBezTo>
                <a:cubicBezTo>
                  <a:pt x="26791" y="12018"/>
                  <a:pt x="27000" y="11721"/>
                  <a:pt x="27176" y="11507"/>
                </a:cubicBezTo>
                <a:cubicBezTo>
                  <a:pt x="27351" y="11294"/>
                  <a:pt x="27516" y="11051"/>
                  <a:pt x="27542" y="10970"/>
                </a:cubicBezTo>
                <a:cubicBezTo>
                  <a:pt x="27566" y="10891"/>
                  <a:pt x="27813" y="10509"/>
                  <a:pt x="28091" y="10122"/>
                </a:cubicBezTo>
                <a:cubicBezTo>
                  <a:pt x="28576" y="9449"/>
                  <a:pt x="28686" y="9275"/>
                  <a:pt x="28816" y="8985"/>
                </a:cubicBezTo>
                <a:cubicBezTo>
                  <a:pt x="28849" y="8911"/>
                  <a:pt x="28988" y="8693"/>
                  <a:pt x="29127" y="8500"/>
                </a:cubicBezTo>
                <a:cubicBezTo>
                  <a:pt x="29264" y="8306"/>
                  <a:pt x="29431" y="8045"/>
                  <a:pt x="29497" y="7917"/>
                </a:cubicBezTo>
                <a:cubicBezTo>
                  <a:pt x="29583" y="7756"/>
                  <a:pt x="29682" y="7600"/>
                  <a:pt x="29789" y="7453"/>
                </a:cubicBezTo>
                <a:cubicBezTo>
                  <a:pt x="30021" y="7144"/>
                  <a:pt x="30231" y="6792"/>
                  <a:pt x="30285" y="6623"/>
                </a:cubicBezTo>
                <a:cubicBezTo>
                  <a:pt x="30309" y="6548"/>
                  <a:pt x="30364" y="6454"/>
                  <a:pt x="30409" y="6410"/>
                </a:cubicBezTo>
                <a:cubicBezTo>
                  <a:pt x="30516" y="6307"/>
                  <a:pt x="30785" y="5860"/>
                  <a:pt x="30888" y="5616"/>
                </a:cubicBezTo>
                <a:cubicBezTo>
                  <a:pt x="30995" y="5361"/>
                  <a:pt x="31513" y="4376"/>
                  <a:pt x="31667" y="4132"/>
                </a:cubicBezTo>
                <a:cubicBezTo>
                  <a:pt x="31825" y="3885"/>
                  <a:pt x="32162" y="3152"/>
                  <a:pt x="32195" y="2986"/>
                </a:cubicBezTo>
                <a:cubicBezTo>
                  <a:pt x="32208" y="2918"/>
                  <a:pt x="32272" y="2662"/>
                  <a:pt x="32337" y="2419"/>
                </a:cubicBezTo>
                <a:cubicBezTo>
                  <a:pt x="32471" y="1916"/>
                  <a:pt x="32429" y="1285"/>
                  <a:pt x="32241" y="996"/>
                </a:cubicBezTo>
                <a:cubicBezTo>
                  <a:pt x="32069" y="731"/>
                  <a:pt x="31710" y="423"/>
                  <a:pt x="31417" y="288"/>
                </a:cubicBezTo>
                <a:cubicBezTo>
                  <a:pt x="31134" y="158"/>
                  <a:pt x="30497" y="17"/>
                  <a:pt x="30131" y="2"/>
                </a:cubicBezTo>
                <a:cubicBezTo>
                  <a:pt x="30110" y="1"/>
                  <a:pt x="30088" y="1"/>
                  <a:pt x="300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88" name="Google Shape;488;p20"/>
          <p:cNvGrpSpPr/>
          <p:nvPr/>
        </p:nvGrpSpPr>
        <p:grpSpPr>
          <a:xfrm rot="-1528530">
            <a:off x="437952" y="4035139"/>
            <a:ext cx="1184973" cy="983076"/>
            <a:chOff x="5410175" y="3441575"/>
            <a:chExt cx="873200" cy="724400"/>
          </a:xfrm>
        </p:grpSpPr>
        <p:sp>
          <p:nvSpPr>
            <p:cNvPr id="489" name="Google Shape;489;p20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06" name="Google Shape;506;p20"/>
          <p:cNvSpPr/>
          <p:nvPr/>
        </p:nvSpPr>
        <p:spPr>
          <a:xfrm rot="-756080">
            <a:off x="-434437" y="2518380"/>
            <a:ext cx="1163559" cy="1524990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7" name="Google Shape;507;p20"/>
          <p:cNvSpPr/>
          <p:nvPr/>
        </p:nvSpPr>
        <p:spPr>
          <a:xfrm rot="-7647517">
            <a:off x="6687100" y="571509"/>
            <a:ext cx="3022733" cy="1290712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8" name="Google Shape;508;p20"/>
          <p:cNvSpPr/>
          <p:nvPr/>
        </p:nvSpPr>
        <p:spPr>
          <a:xfrm>
            <a:off x="7674530" y="271714"/>
            <a:ext cx="1290999" cy="1053147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09" name="Google Shape;509;p20"/>
          <p:cNvGrpSpPr/>
          <p:nvPr/>
        </p:nvGrpSpPr>
        <p:grpSpPr>
          <a:xfrm>
            <a:off x="7861755" y="861235"/>
            <a:ext cx="933975" cy="774818"/>
            <a:chOff x="5410175" y="3441575"/>
            <a:chExt cx="873200" cy="724400"/>
          </a:xfrm>
        </p:grpSpPr>
        <p:sp>
          <p:nvSpPr>
            <p:cNvPr id="510" name="Google Shape;510;p20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1741600" y="3089325"/>
            <a:ext cx="6359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3"/>
          <p:cNvSpPr txBox="1"/>
          <p:nvPr>
            <p:ph type="subTitle" idx="1"/>
          </p:nvPr>
        </p:nvSpPr>
        <p:spPr>
          <a:xfrm>
            <a:off x="3465100" y="3931125"/>
            <a:ext cx="4636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type="title" idx="2" hasCustomPrompt="1"/>
          </p:nvPr>
        </p:nvSpPr>
        <p:spPr>
          <a:xfrm>
            <a:off x="1227225" y="438200"/>
            <a:ext cx="3761100" cy="13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/>
          <p:nvPr/>
        </p:nvSpPr>
        <p:spPr>
          <a:xfrm>
            <a:off x="-1368150" y="2369413"/>
            <a:ext cx="2741885" cy="2948237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3"/>
          <p:cNvSpPr/>
          <p:nvPr/>
        </p:nvSpPr>
        <p:spPr>
          <a:xfrm rot="8617447">
            <a:off x="7391600" y="-312760"/>
            <a:ext cx="2477226" cy="2381995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3"/>
          <p:cNvSpPr/>
          <p:nvPr/>
        </p:nvSpPr>
        <p:spPr>
          <a:xfrm rot="5953159">
            <a:off x="7017762" y="1145596"/>
            <a:ext cx="2251056" cy="961205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2" name="Google Shape;52;p3"/>
          <p:cNvGrpSpPr/>
          <p:nvPr/>
        </p:nvGrpSpPr>
        <p:grpSpPr>
          <a:xfrm rot="-5400000">
            <a:off x="7238269" y="1016271"/>
            <a:ext cx="1514114" cy="357989"/>
            <a:chOff x="2628950" y="2371000"/>
            <a:chExt cx="1014550" cy="239875"/>
          </a:xfrm>
        </p:grpSpPr>
        <p:sp>
          <p:nvSpPr>
            <p:cNvPr id="53" name="Google Shape;53;p3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5" name="Google Shape;65;p3"/>
          <p:cNvSpPr/>
          <p:nvPr/>
        </p:nvSpPr>
        <p:spPr>
          <a:xfrm rot="-2298773">
            <a:off x="127303" y="3961393"/>
            <a:ext cx="1942689" cy="1085568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6" name="Google Shape;66;p3"/>
          <p:cNvGrpSpPr/>
          <p:nvPr/>
        </p:nvGrpSpPr>
        <p:grpSpPr>
          <a:xfrm>
            <a:off x="313038" y="3719862"/>
            <a:ext cx="749078" cy="619610"/>
            <a:chOff x="3260400" y="2722725"/>
            <a:chExt cx="566925" cy="468975"/>
          </a:xfrm>
        </p:grpSpPr>
        <p:sp>
          <p:nvSpPr>
            <p:cNvPr id="67" name="Google Shape;67;p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5" name="Google Shape;75;p3"/>
          <p:cNvGrpSpPr/>
          <p:nvPr/>
        </p:nvGrpSpPr>
        <p:grpSpPr>
          <a:xfrm rot="1688864">
            <a:off x="312764" y="4430218"/>
            <a:ext cx="749055" cy="619638"/>
            <a:chOff x="3260400" y="2722725"/>
            <a:chExt cx="566925" cy="468975"/>
          </a:xfrm>
        </p:grpSpPr>
        <p:sp>
          <p:nvSpPr>
            <p:cNvPr id="76" name="Google Shape;76;p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 ">
  <p:cSld name="TITLE_1_1_1_1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1"/>
          <p:cNvSpPr txBox="1"/>
          <p:nvPr>
            <p:ph type="ctrTitle"/>
          </p:nvPr>
        </p:nvSpPr>
        <p:spPr>
          <a:xfrm>
            <a:off x="1748250" y="1507788"/>
            <a:ext cx="2266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9" name="Google Shape;529;p21"/>
          <p:cNvSpPr txBox="1"/>
          <p:nvPr>
            <p:ph type="subTitle" idx="1"/>
          </p:nvPr>
        </p:nvSpPr>
        <p:spPr>
          <a:xfrm>
            <a:off x="1748275" y="2088903"/>
            <a:ext cx="22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0" name="Google Shape;530;p21"/>
          <p:cNvSpPr txBox="1"/>
          <p:nvPr>
            <p:ph type="ctrTitle" idx="2"/>
          </p:nvPr>
        </p:nvSpPr>
        <p:spPr>
          <a:xfrm>
            <a:off x="5129227" y="1507788"/>
            <a:ext cx="2266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1" name="Google Shape;531;p21"/>
          <p:cNvSpPr txBox="1"/>
          <p:nvPr>
            <p:ph type="subTitle" idx="3"/>
          </p:nvPr>
        </p:nvSpPr>
        <p:spPr>
          <a:xfrm>
            <a:off x="5129250" y="2088903"/>
            <a:ext cx="22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2" name="Google Shape;532;p21"/>
          <p:cNvSpPr txBox="1"/>
          <p:nvPr>
            <p:ph type="title" idx="4"/>
          </p:nvPr>
        </p:nvSpPr>
        <p:spPr>
          <a:xfrm>
            <a:off x="2127600" y="436025"/>
            <a:ext cx="488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3" name="Google Shape;533;p21"/>
          <p:cNvSpPr txBox="1"/>
          <p:nvPr>
            <p:ph type="ctrTitle" idx="5"/>
          </p:nvPr>
        </p:nvSpPr>
        <p:spPr>
          <a:xfrm>
            <a:off x="1748250" y="3304613"/>
            <a:ext cx="2266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4" name="Google Shape;534;p21"/>
          <p:cNvSpPr txBox="1"/>
          <p:nvPr>
            <p:ph type="subTitle" idx="6"/>
          </p:nvPr>
        </p:nvSpPr>
        <p:spPr>
          <a:xfrm>
            <a:off x="1748275" y="3885728"/>
            <a:ext cx="22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5" name="Google Shape;535;p21"/>
          <p:cNvSpPr txBox="1"/>
          <p:nvPr>
            <p:ph type="ctrTitle" idx="7"/>
          </p:nvPr>
        </p:nvSpPr>
        <p:spPr>
          <a:xfrm>
            <a:off x="5129227" y="3304613"/>
            <a:ext cx="2266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6" name="Google Shape;536;p21"/>
          <p:cNvSpPr txBox="1"/>
          <p:nvPr>
            <p:ph type="subTitle" idx="8"/>
          </p:nvPr>
        </p:nvSpPr>
        <p:spPr>
          <a:xfrm>
            <a:off x="5129250" y="3885728"/>
            <a:ext cx="22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7" name="Google Shape;537;p21"/>
          <p:cNvSpPr/>
          <p:nvPr/>
        </p:nvSpPr>
        <p:spPr>
          <a:xfrm>
            <a:off x="-177675" y="4336173"/>
            <a:ext cx="1149373" cy="937615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8" name="Google Shape;538;p21"/>
          <p:cNvSpPr/>
          <p:nvPr/>
        </p:nvSpPr>
        <p:spPr>
          <a:xfrm>
            <a:off x="7917525" y="-118875"/>
            <a:ext cx="1073860" cy="1407429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39" name="Google Shape;539;p21"/>
          <p:cNvGrpSpPr/>
          <p:nvPr/>
        </p:nvGrpSpPr>
        <p:grpSpPr>
          <a:xfrm>
            <a:off x="-539650" y="4576675"/>
            <a:ext cx="1290200" cy="405975"/>
            <a:chOff x="1630150" y="2102500"/>
            <a:chExt cx="1290200" cy="405975"/>
          </a:xfrm>
        </p:grpSpPr>
        <p:sp>
          <p:nvSpPr>
            <p:cNvPr id="540" name="Google Shape;540;p21"/>
            <p:cNvSpPr/>
            <p:nvPr/>
          </p:nvSpPr>
          <p:spPr>
            <a:xfrm>
              <a:off x="1675975" y="2299500"/>
              <a:ext cx="5125" cy="3275"/>
            </a:xfrm>
            <a:custGeom>
              <a:avLst/>
              <a:gdLst/>
              <a:ahLst/>
              <a:cxnLst/>
              <a:rect l="l" t="t" r="r" b="b"/>
              <a:pathLst>
                <a:path w="205" h="131" extrusionOk="0">
                  <a:moveTo>
                    <a:pt x="129" y="0"/>
                  </a:moveTo>
                  <a:cubicBezTo>
                    <a:pt x="113" y="0"/>
                    <a:pt x="93" y="6"/>
                    <a:pt x="66" y="17"/>
                  </a:cubicBezTo>
                  <a:cubicBezTo>
                    <a:pt x="8" y="42"/>
                    <a:pt x="0" y="69"/>
                    <a:pt x="48" y="92"/>
                  </a:cubicBezTo>
                  <a:lnTo>
                    <a:pt x="48" y="93"/>
                  </a:lnTo>
                  <a:cubicBezTo>
                    <a:pt x="97" y="118"/>
                    <a:pt x="135" y="130"/>
                    <a:pt x="159" y="130"/>
                  </a:cubicBezTo>
                  <a:cubicBezTo>
                    <a:pt x="194" y="130"/>
                    <a:pt x="204" y="106"/>
                    <a:pt x="187" y="57"/>
                  </a:cubicBezTo>
                  <a:cubicBezTo>
                    <a:pt x="172" y="18"/>
                    <a:pt x="156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1630150" y="2106500"/>
              <a:ext cx="967575" cy="397775"/>
            </a:xfrm>
            <a:custGeom>
              <a:avLst/>
              <a:gdLst/>
              <a:ahLst/>
              <a:cxnLst/>
              <a:rect l="l" t="t" r="r" b="b"/>
              <a:pathLst>
                <a:path w="38703" h="15911" extrusionOk="0">
                  <a:moveTo>
                    <a:pt x="33076" y="216"/>
                  </a:moveTo>
                  <a:cubicBezTo>
                    <a:pt x="33089" y="216"/>
                    <a:pt x="33109" y="225"/>
                    <a:pt x="33131" y="238"/>
                  </a:cubicBezTo>
                  <a:cubicBezTo>
                    <a:pt x="33158" y="256"/>
                    <a:pt x="33162" y="285"/>
                    <a:pt x="33141" y="300"/>
                  </a:cubicBezTo>
                  <a:cubicBezTo>
                    <a:pt x="33134" y="305"/>
                    <a:pt x="33126" y="308"/>
                    <a:pt x="33118" y="308"/>
                  </a:cubicBezTo>
                  <a:cubicBezTo>
                    <a:pt x="33103" y="308"/>
                    <a:pt x="33087" y="298"/>
                    <a:pt x="33077" y="280"/>
                  </a:cubicBezTo>
                  <a:cubicBezTo>
                    <a:pt x="33062" y="253"/>
                    <a:pt x="33058" y="226"/>
                    <a:pt x="33067" y="219"/>
                  </a:cubicBezTo>
                  <a:cubicBezTo>
                    <a:pt x="33069" y="217"/>
                    <a:pt x="33072" y="216"/>
                    <a:pt x="33076" y="216"/>
                  </a:cubicBezTo>
                  <a:close/>
                  <a:moveTo>
                    <a:pt x="27969" y="324"/>
                  </a:moveTo>
                  <a:cubicBezTo>
                    <a:pt x="27976" y="324"/>
                    <a:pt x="27987" y="337"/>
                    <a:pt x="28000" y="364"/>
                  </a:cubicBezTo>
                  <a:cubicBezTo>
                    <a:pt x="28015" y="391"/>
                    <a:pt x="28008" y="425"/>
                    <a:pt x="27984" y="444"/>
                  </a:cubicBezTo>
                  <a:cubicBezTo>
                    <a:pt x="27976" y="450"/>
                    <a:pt x="27969" y="454"/>
                    <a:pt x="27964" y="454"/>
                  </a:cubicBezTo>
                  <a:cubicBezTo>
                    <a:pt x="27951" y="454"/>
                    <a:pt x="27945" y="437"/>
                    <a:pt x="27948" y="404"/>
                  </a:cubicBezTo>
                  <a:cubicBezTo>
                    <a:pt x="27952" y="350"/>
                    <a:pt x="27958" y="324"/>
                    <a:pt x="27969" y="324"/>
                  </a:cubicBezTo>
                  <a:close/>
                  <a:moveTo>
                    <a:pt x="29758" y="470"/>
                  </a:moveTo>
                  <a:cubicBezTo>
                    <a:pt x="29773" y="470"/>
                    <a:pt x="29788" y="474"/>
                    <a:pt x="29802" y="483"/>
                  </a:cubicBezTo>
                  <a:cubicBezTo>
                    <a:pt x="29830" y="501"/>
                    <a:pt x="29843" y="520"/>
                    <a:pt x="29834" y="528"/>
                  </a:cubicBezTo>
                  <a:cubicBezTo>
                    <a:pt x="29829" y="532"/>
                    <a:pt x="29817" y="533"/>
                    <a:pt x="29802" y="533"/>
                  </a:cubicBezTo>
                  <a:cubicBezTo>
                    <a:pt x="29786" y="533"/>
                    <a:pt x="29766" y="532"/>
                    <a:pt x="29746" y="528"/>
                  </a:cubicBezTo>
                  <a:cubicBezTo>
                    <a:pt x="29709" y="520"/>
                    <a:pt x="29694" y="498"/>
                    <a:pt x="29715" y="483"/>
                  </a:cubicBezTo>
                  <a:cubicBezTo>
                    <a:pt x="29728" y="474"/>
                    <a:pt x="29743" y="470"/>
                    <a:pt x="29758" y="470"/>
                  </a:cubicBezTo>
                  <a:close/>
                  <a:moveTo>
                    <a:pt x="26508" y="507"/>
                  </a:moveTo>
                  <a:cubicBezTo>
                    <a:pt x="26515" y="507"/>
                    <a:pt x="26520" y="511"/>
                    <a:pt x="26521" y="517"/>
                  </a:cubicBezTo>
                  <a:lnTo>
                    <a:pt x="26521" y="519"/>
                  </a:lnTo>
                  <a:cubicBezTo>
                    <a:pt x="26526" y="538"/>
                    <a:pt x="26496" y="567"/>
                    <a:pt x="26459" y="576"/>
                  </a:cubicBezTo>
                  <a:cubicBezTo>
                    <a:pt x="26449" y="578"/>
                    <a:pt x="26441" y="580"/>
                    <a:pt x="26435" y="580"/>
                  </a:cubicBezTo>
                  <a:cubicBezTo>
                    <a:pt x="26416" y="580"/>
                    <a:pt x="26421" y="565"/>
                    <a:pt x="26451" y="538"/>
                  </a:cubicBezTo>
                  <a:cubicBezTo>
                    <a:pt x="26473" y="518"/>
                    <a:pt x="26494" y="507"/>
                    <a:pt x="26508" y="507"/>
                  </a:cubicBezTo>
                  <a:close/>
                  <a:moveTo>
                    <a:pt x="34666" y="524"/>
                  </a:moveTo>
                  <a:cubicBezTo>
                    <a:pt x="34670" y="524"/>
                    <a:pt x="34673" y="525"/>
                    <a:pt x="34675" y="526"/>
                  </a:cubicBezTo>
                  <a:cubicBezTo>
                    <a:pt x="34723" y="558"/>
                    <a:pt x="34687" y="618"/>
                    <a:pt x="34632" y="618"/>
                  </a:cubicBezTo>
                  <a:cubicBezTo>
                    <a:pt x="34627" y="618"/>
                    <a:pt x="34621" y="617"/>
                    <a:pt x="34616" y="616"/>
                  </a:cubicBezTo>
                  <a:cubicBezTo>
                    <a:pt x="34574" y="607"/>
                    <a:pt x="34566" y="580"/>
                    <a:pt x="34596" y="556"/>
                  </a:cubicBezTo>
                  <a:cubicBezTo>
                    <a:pt x="34622" y="537"/>
                    <a:pt x="34650" y="524"/>
                    <a:pt x="34666" y="524"/>
                  </a:cubicBezTo>
                  <a:close/>
                  <a:moveTo>
                    <a:pt x="32214" y="557"/>
                  </a:moveTo>
                  <a:cubicBezTo>
                    <a:pt x="32253" y="557"/>
                    <a:pt x="32285" y="562"/>
                    <a:pt x="32298" y="570"/>
                  </a:cubicBezTo>
                  <a:cubicBezTo>
                    <a:pt x="32347" y="602"/>
                    <a:pt x="32318" y="622"/>
                    <a:pt x="32249" y="622"/>
                  </a:cubicBezTo>
                  <a:cubicBezTo>
                    <a:pt x="32218" y="622"/>
                    <a:pt x="32180" y="619"/>
                    <a:pt x="32137" y="610"/>
                  </a:cubicBezTo>
                  <a:cubicBezTo>
                    <a:pt x="32004" y="583"/>
                    <a:pt x="32003" y="580"/>
                    <a:pt x="32126" y="564"/>
                  </a:cubicBezTo>
                  <a:cubicBezTo>
                    <a:pt x="32157" y="559"/>
                    <a:pt x="32187" y="557"/>
                    <a:pt x="32214" y="557"/>
                  </a:cubicBezTo>
                  <a:close/>
                  <a:moveTo>
                    <a:pt x="24537" y="657"/>
                  </a:moveTo>
                  <a:cubicBezTo>
                    <a:pt x="24553" y="657"/>
                    <a:pt x="24574" y="660"/>
                    <a:pt x="24596" y="664"/>
                  </a:cubicBezTo>
                  <a:cubicBezTo>
                    <a:pt x="24635" y="671"/>
                    <a:pt x="24650" y="692"/>
                    <a:pt x="24629" y="708"/>
                  </a:cubicBezTo>
                  <a:cubicBezTo>
                    <a:pt x="24617" y="716"/>
                    <a:pt x="24603" y="719"/>
                    <a:pt x="24589" y="719"/>
                  </a:cubicBezTo>
                  <a:cubicBezTo>
                    <a:pt x="24573" y="719"/>
                    <a:pt x="24557" y="715"/>
                    <a:pt x="24544" y="705"/>
                  </a:cubicBezTo>
                  <a:cubicBezTo>
                    <a:pt x="24516" y="688"/>
                    <a:pt x="24502" y="668"/>
                    <a:pt x="24510" y="662"/>
                  </a:cubicBezTo>
                  <a:cubicBezTo>
                    <a:pt x="24514" y="659"/>
                    <a:pt x="24524" y="657"/>
                    <a:pt x="24537" y="657"/>
                  </a:cubicBezTo>
                  <a:close/>
                  <a:moveTo>
                    <a:pt x="28887" y="665"/>
                  </a:moveTo>
                  <a:cubicBezTo>
                    <a:pt x="28892" y="665"/>
                    <a:pt x="28897" y="666"/>
                    <a:pt x="28900" y="668"/>
                  </a:cubicBezTo>
                  <a:cubicBezTo>
                    <a:pt x="28912" y="676"/>
                    <a:pt x="28918" y="702"/>
                    <a:pt x="28915" y="729"/>
                  </a:cubicBezTo>
                  <a:cubicBezTo>
                    <a:pt x="28913" y="746"/>
                    <a:pt x="28903" y="754"/>
                    <a:pt x="28889" y="754"/>
                  </a:cubicBezTo>
                  <a:cubicBezTo>
                    <a:pt x="28880" y="754"/>
                    <a:pt x="28870" y="751"/>
                    <a:pt x="28860" y="744"/>
                  </a:cubicBezTo>
                  <a:cubicBezTo>
                    <a:pt x="28832" y="726"/>
                    <a:pt x="28824" y="698"/>
                    <a:pt x="28843" y="683"/>
                  </a:cubicBezTo>
                  <a:cubicBezTo>
                    <a:pt x="28857" y="671"/>
                    <a:pt x="28874" y="665"/>
                    <a:pt x="28887" y="665"/>
                  </a:cubicBezTo>
                  <a:close/>
                  <a:moveTo>
                    <a:pt x="30557" y="681"/>
                  </a:moveTo>
                  <a:cubicBezTo>
                    <a:pt x="30572" y="681"/>
                    <a:pt x="30588" y="685"/>
                    <a:pt x="30601" y="695"/>
                  </a:cubicBezTo>
                  <a:cubicBezTo>
                    <a:pt x="30628" y="714"/>
                    <a:pt x="30634" y="738"/>
                    <a:pt x="30613" y="755"/>
                  </a:cubicBezTo>
                  <a:cubicBezTo>
                    <a:pt x="30601" y="762"/>
                    <a:pt x="30588" y="766"/>
                    <a:pt x="30574" y="766"/>
                  </a:cubicBezTo>
                  <a:cubicBezTo>
                    <a:pt x="30558" y="766"/>
                    <a:pt x="30542" y="761"/>
                    <a:pt x="30530" y="752"/>
                  </a:cubicBezTo>
                  <a:cubicBezTo>
                    <a:pt x="30501" y="732"/>
                    <a:pt x="30497" y="707"/>
                    <a:pt x="30516" y="692"/>
                  </a:cubicBezTo>
                  <a:cubicBezTo>
                    <a:pt x="30529" y="684"/>
                    <a:pt x="30543" y="681"/>
                    <a:pt x="30557" y="681"/>
                  </a:cubicBezTo>
                  <a:close/>
                  <a:moveTo>
                    <a:pt x="28502" y="752"/>
                  </a:moveTo>
                  <a:cubicBezTo>
                    <a:pt x="28524" y="752"/>
                    <a:pt x="28540" y="758"/>
                    <a:pt x="28542" y="768"/>
                  </a:cubicBezTo>
                  <a:cubicBezTo>
                    <a:pt x="28546" y="785"/>
                    <a:pt x="28506" y="798"/>
                    <a:pt x="28454" y="798"/>
                  </a:cubicBezTo>
                  <a:cubicBezTo>
                    <a:pt x="28451" y="798"/>
                    <a:pt x="28448" y="798"/>
                    <a:pt x="28445" y="798"/>
                  </a:cubicBezTo>
                  <a:cubicBezTo>
                    <a:pt x="28363" y="793"/>
                    <a:pt x="28361" y="786"/>
                    <a:pt x="28438" y="764"/>
                  </a:cubicBezTo>
                  <a:cubicBezTo>
                    <a:pt x="28461" y="756"/>
                    <a:pt x="28484" y="752"/>
                    <a:pt x="28502" y="752"/>
                  </a:cubicBezTo>
                  <a:close/>
                  <a:moveTo>
                    <a:pt x="31244" y="717"/>
                  </a:moveTo>
                  <a:cubicBezTo>
                    <a:pt x="31245" y="717"/>
                    <a:pt x="31246" y="717"/>
                    <a:pt x="31248" y="717"/>
                  </a:cubicBezTo>
                  <a:cubicBezTo>
                    <a:pt x="31270" y="717"/>
                    <a:pt x="31295" y="750"/>
                    <a:pt x="31306" y="789"/>
                  </a:cubicBezTo>
                  <a:cubicBezTo>
                    <a:pt x="31313" y="820"/>
                    <a:pt x="31309" y="836"/>
                    <a:pt x="31296" y="836"/>
                  </a:cubicBezTo>
                  <a:cubicBezTo>
                    <a:pt x="31290" y="836"/>
                    <a:pt x="31282" y="833"/>
                    <a:pt x="31271" y="826"/>
                  </a:cubicBezTo>
                  <a:cubicBezTo>
                    <a:pt x="31209" y="784"/>
                    <a:pt x="31193" y="717"/>
                    <a:pt x="31244" y="717"/>
                  </a:cubicBezTo>
                  <a:close/>
                  <a:moveTo>
                    <a:pt x="28202" y="786"/>
                  </a:moveTo>
                  <a:cubicBezTo>
                    <a:pt x="28218" y="786"/>
                    <a:pt x="28239" y="788"/>
                    <a:pt x="28261" y="792"/>
                  </a:cubicBezTo>
                  <a:cubicBezTo>
                    <a:pt x="28300" y="799"/>
                    <a:pt x="28315" y="820"/>
                    <a:pt x="28294" y="837"/>
                  </a:cubicBezTo>
                  <a:cubicBezTo>
                    <a:pt x="28281" y="844"/>
                    <a:pt x="28267" y="848"/>
                    <a:pt x="28253" y="848"/>
                  </a:cubicBezTo>
                  <a:cubicBezTo>
                    <a:pt x="28237" y="848"/>
                    <a:pt x="28222" y="843"/>
                    <a:pt x="28208" y="834"/>
                  </a:cubicBezTo>
                  <a:cubicBezTo>
                    <a:pt x="28181" y="816"/>
                    <a:pt x="28166" y="796"/>
                    <a:pt x="28175" y="790"/>
                  </a:cubicBezTo>
                  <a:cubicBezTo>
                    <a:pt x="28179" y="787"/>
                    <a:pt x="28189" y="786"/>
                    <a:pt x="28202" y="786"/>
                  </a:cubicBezTo>
                  <a:close/>
                  <a:moveTo>
                    <a:pt x="29036" y="823"/>
                  </a:moveTo>
                  <a:cubicBezTo>
                    <a:pt x="29092" y="823"/>
                    <a:pt x="29155" y="835"/>
                    <a:pt x="29176" y="849"/>
                  </a:cubicBezTo>
                  <a:cubicBezTo>
                    <a:pt x="29235" y="887"/>
                    <a:pt x="29194" y="916"/>
                    <a:pt x="29130" y="916"/>
                  </a:cubicBezTo>
                  <a:cubicBezTo>
                    <a:pt x="29097" y="916"/>
                    <a:pt x="29058" y="908"/>
                    <a:pt x="29024" y="889"/>
                  </a:cubicBezTo>
                  <a:cubicBezTo>
                    <a:pt x="28936" y="837"/>
                    <a:pt x="28936" y="825"/>
                    <a:pt x="29026" y="823"/>
                  </a:cubicBezTo>
                  <a:cubicBezTo>
                    <a:pt x="29029" y="823"/>
                    <a:pt x="29032" y="823"/>
                    <a:pt x="29036" y="823"/>
                  </a:cubicBezTo>
                  <a:close/>
                  <a:moveTo>
                    <a:pt x="28851" y="901"/>
                  </a:moveTo>
                  <a:cubicBezTo>
                    <a:pt x="28867" y="901"/>
                    <a:pt x="28888" y="903"/>
                    <a:pt x="28911" y="908"/>
                  </a:cubicBezTo>
                  <a:cubicBezTo>
                    <a:pt x="28949" y="916"/>
                    <a:pt x="28964" y="935"/>
                    <a:pt x="28945" y="952"/>
                  </a:cubicBezTo>
                  <a:cubicBezTo>
                    <a:pt x="28932" y="960"/>
                    <a:pt x="28918" y="963"/>
                    <a:pt x="28903" y="963"/>
                  </a:cubicBezTo>
                  <a:cubicBezTo>
                    <a:pt x="28887" y="963"/>
                    <a:pt x="28872" y="959"/>
                    <a:pt x="28858" y="950"/>
                  </a:cubicBezTo>
                  <a:cubicBezTo>
                    <a:pt x="28830" y="931"/>
                    <a:pt x="28817" y="913"/>
                    <a:pt x="28826" y="905"/>
                  </a:cubicBezTo>
                  <a:cubicBezTo>
                    <a:pt x="28829" y="903"/>
                    <a:pt x="28838" y="901"/>
                    <a:pt x="28851" y="901"/>
                  </a:cubicBezTo>
                  <a:close/>
                  <a:moveTo>
                    <a:pt x="31433" y="840"/>
                  </a:moveTo>
                  <a:cubicBezTo>
                    <a:pt x="31445" y="840"/>
                    <a:pt x="31457" y="843"/>
                    <a:pt x="31465" y="849"/>
                  </a:cubicBezTo>
                  <a:cubicBezTo>
                    <a:pt x="31491" y="865"/>
                    <a:pt x="31498" y="905"/>
                    <a:pt x="31483" y="940"/>
                  </a:cubicBezTo>
                  <a:cubicBezTo>
                    <a:pt x="31474" y="961"/>
                    <a:pt x="31458" y="972"/>
                    <a:pt x="31438" y="972"/>
                  </a:cubicBezTo>
                  <a:cubicBezTo>
                    <a:pt x="31423" y="972"/>
                    <a:pt x="31405" y="966"/>
                    <a:pt x="31385" y="953"/>
                  </a:cubicBezTo>
                  <a:cubicBezTo>
                    <a:pt x="31345" y="926"/>
                    <a:pt x="31337" y="887"/>
                    <a:pt x="31368" y="864"/>
                  </a:cubicBezTo>
                  <a:cubicBezTo>
                    <a:pt x="31387" y="848"/>
                    <a:pt x="31412" y="840"/>
                    <a:pt x="31433" y="840"/>
                  </a:cubicBezTo>
                  <a:close/>
                  <a:moveTo>
                    <a:pt x="29929" y="891"/>
                  </a:moveTo>
                  <a:cubicBezTo>
                    <a:pt x="29945" y="891"/>
                    <a:pt x="29972" y="903"/>
                    <a:pt x="30009" y="926"/>
                  </a:cubicBezTo>
                  <a:cubicBezTo>
                    <a:pt x="30051" y="953"/>
                    <a:pt x="30054" y="979"/>
                    <a:pt x="30016" y="984"/>
                  </a:cubicBezTo>
                  <a:cubicBezTo>
                    <a:pt x="30011" y="985"/>
                    <a:pt x="30006" y="986"/>
                    <a:pt x="30001" y="986"/>
                  </a:cubicBezTo>
                  <a:cubicBezTo>
                    <a:pt x="29968" y="986"/>
                    <a:pt x="29936" y="969"/>
                    <a:pt x="29924" y="947"/>
                  </a:cubicBezTo>
                  <a:cubicBezTo>
                    <a:pt x="29905" y="910"/>
                    <a:pt x="29907" y="891"/>
                    <a:pt x="29929" y="891"/>
                  </a:cubicBezTo>
                  <a:close/>
                  <a:moveTo>
                    <a:pt x="36149" y="1035"/>
                  </a:moveTo>
                  <a:cubicBezTo>
                    <a:pt x="36165" y="1035"/>
                    <a:pt x="36186" y="1037"/>
                    <a:pt x="36208" y="1041"/>
                  </a:cubicBezTo>
                  <a:cubicBezTo>
                    <a:pt x="36247" y="1049"/>
                    <a:pt x="36263" y="1070"/>
                    <a:pt x="36242" y="1086"/>
                  </a:cubicBezTo>
                  <a:cubicBezTo>
                    <a:pt x="36229" y="1093"/>
                    <a:pt x="36215" y="1097"/>
                    <a:pt x="36201" y="1097"/>
                  </a:cubicBezTo>
                  <a:cubicBezTo>
                    <a:pt x="36185" y="1097"/>
                    <a:pt x="36170" y="1092"/>
                    <a:pt x="36156" y="1083"/>
                  </a:cubicBezTo>
                  <a:cubicBezTo>
                    <a:pt x="36129" y="1065"/>
                    <a:pt x="36114" y="1046"/>
                    <a:pt x="36123" y="1040"/>
                  </a:cubicBezTo>
                  <a:cubicBezTo>
                    <a:pt x="36127" y="1036"/>
                    <a:pt x="36136" y="1035"/>
                    <a:pt x="36149" y="1035"/>
                  </a:cubicBezTo>
                  <a:close/>
                  <a:moveTo>
                    <a:pt x="35659" y="1645"/>
                  </a:moveTo>
                  <a:cubicBezTo>
                    <a:pt x="35674" y="1645"/>
                    <a:pt x="35689" y="1649"/>
                    <a:pt x="35703" y="1658"/>
                  </a:cubicBezTo>
                  <a:lnTo>
                    <a:pt x="35703" y="1659"/>
                  </a:lnTo>
                  <a:cubicBezTo>
                    <a:pt x="35730" y="1678"/>
                    <a:pt x="35744" y="1696"/>
                    <a:pt x="35735" y="1704"/>
                  </a:cubicBezTo>
                  <a:cubicBezTo>
                    <a:pt x="35730" y="1708"/>
                    <a:pt x="35719" y="1710"/>
                    <a:pt x="35704" y="1710"/>
                  </a:cubicBezTo>
                  <a:cubicBezTo>
                    <a:pt x="35688" y="1710"/>
                    <a:pt x="35668" y="1708"/>
                    <a:pt x="35647" y="1704"/>
                  </a:cubicBezTo>
                  <a:cubicBezTo>
                    <a:pt x="35609" y="1696"/>
                    <a:pt x="35595" y="1674"/>
                    <a:pt x="35615" y="1658"/>
                  </a:cubicBezTo>
                  <a:cubicBezTo>
                    <a:pt x="35629" y="1649"/>
                    <a:pt x="35644" y="1645"/>
                    <a:pt x="35659" y="1645"/>
                  </a:cubicBezTo>
                  <a:close/>
                  <a:moveTo>
                    <a:pt x="35685" y="1811"/>
                  </a:moveTo>
                  <a:cubicBezTo>
                    <a:pt x="35748" y="1811"/>
                    <a:pt x="35760" y="1823"/>
                    <a:pt x="35745" y="1857"/>
                  </a:cubicBezTo>
                  <a:cubicBezTo>
                    <a:pt x="35735" y="1879"/>
                    <a:pt x="35696" y="1891"/>
                    <a:pt x="35647" y="1891"/>
                  </a:cubicBezTo>
                  <a:cubicBezTo>
                    <a:pt x="35627" y="1891"/>
                    <a:pt x="35606" y="1889"/>
                    <a:pt x="35584" y="1884"/>
                  </a:cubicBezTo>
                  <a:cubicBezTo>
                    <a:pt x="35427" y="1854"/>
                    <a:pt x="35450" y="1823"/>
                    <a:pt x="35636" y="1813"/>
                  </a:cubicBezTo>
                  <a:cubicBezTo>
                    <a:pt x="35655" y="1812"/>
                    <a:pt x="35671" y="1811"/>
                    <a:pt x="35685" y="1811"/>
                  </a:cubicBezTo>
                  <a:close/>
                  <a:moveTo>
                    <a:pt x="32196" y="2413"/>
                  </a:moveTo>
                  <a:cubicBezTo>
                    <a:pt x="32212" y="2413"/>
                    <a:pt x="32233" y="2415"/>
                    <a:pt x="32255" y="2420"/>
                  </a:cubicBezTo>
                  <a:cubicBezTo>
                    <a:pt x="32294" y="2428"/>
                    <a:pt x="32309" y="2447"/>
                    <a:pt x="32289" y="2463"/>
                  </a:cubicBezTo>
                  <a:cubicBezTo>
                    <a:pt x="32277" y="2471"/>
                    <a:pt x="32262" y="2475"/>
                    <a:pt x="32248" y="2475"/>
                  </a:cubicBezTo>
                  <a:cubicBezTo>
                    <a:pt x="32232" y="2475"/>
                    <a:pt x="32216" y="2470"/>
                    <a:pt x="32203" y="2460"/>
                  </a:cubicBezTo>
                  <a:cubicBezTo>
                    <a:pt x="32174" y="2442"/>
                    <a:pt x="32161" y="2423"/>
                    <a:pt x="32170" y="2417"/>
                  </a:cubicBezTo>
                  <a:cubicBezTo>
                    <a:pt x="32174" y="2414"/>
                    <a:pt x="32183" y="2413"/>
                    <a:pt x="32196" y="2413"/>
                  </a:cubicBezTo>
                  <a:close/>
                  <a:moveTo>
                    <a:pt x="34901" y="2244"/>
                  </a:moveTo>
                  <a:cubicBezTo>
                    <a:pt x="34915" y="2244"/>
                    <a:pt x="34920" y="2254"/>
                    <a:pt x="34919" y="2275"/>
                  </a:cubicBezTo>
                  <a:lnTo>
                    <a:pt x="34917" y="2275"/>
                  </a:lnTo>
                  <a:cubicBezTo>
                    <a:pt x="34914" y="2313"/>
                    <a:pt x="34947" y="2350"/>
                    <a:pt x="34992" y="2357"/>
                  </a:cubicBezTo>
                  <a:cubicBezTo>
                    <a:pt x="35036" y="2365"/>
                    <a:pt x="35057" y="2402"/>
                    <a:pt x="35042" y="2438"/>
                  </a:cubicBezTo>
                  <a:cubicBezTo>
                    <a:pt x="35026" y="2478"/>
                    <a:pt x="35056" y="2519"/>
                    <a:pt x="35124" y="2544"/>
                  </a:cubicBezTo>
                  <a:cubicBezTo>
                    <a:pt x="35224" y="2581"/>
                    <a:pt x="35217" y="2590"/>
                    <a:pt x="35048" y="2651"/>
                  </a:cubicBezTo>
                  <a:cubicBezTo>
                    <a:pt x="34968" y="2680"/>
                    <a:pt x="34922" y="2696"/>
                    <a:pt x="34896" y="2696"/>
                  </a:cubicBezTo>
                  <a:cubicBezTo>
                    <a:pt x="34862" y="2696"/>
                    <a:pt x="34860" y="2669"/>
                    <a:pt x="34856" y="2607"/>
                  </a:cubicBezTo>
                  <a:cubicBezTo>
                    <a:pt x="34851" y="2544"/>
                    <a:pt x="34826" y="2495"/>
                    <a:pt x="34799" y="2493"/>
                  </a:cubicBezTo>
                  <a:cubicBezTo>
                    <a:pt x="34696" y="2489"/>
                    <a:pt x="34704" y="2381"/>
                    <a:pt x="34811" y="2296"/>
                  </a:cubicBezTo>
                  <a:cubicBezTo>
                    <a:pt x="34855" y="2261"/>
                    <a:pt x="34885" y="2244"/>
                    <a:pt x="34901" y="2244"/>
                  </a:cubicBezTo>
                  <a:close/>
                  <a:moveTo>
                    <a:pt x="36463" y="2981"/>
                  </a:moveTo>
                  <a:cubicBezTo>
                    <a:pt x="36465" y="2981"/>
                    <a:pt x="36467" y="2982"/>
                    <a:pt x="36469" y="2983"/>
                  </a:cubicBezTo>
                  <a:cubicBezTo>
                    <a:pt x="36479" y="2990"/>
                    <a:pt x="36476" y="3021"/>
                    <a:pt x="36462" y="3056"/>
                  </a:cubicBezTo>
                  <a:cubicBezTo>
                    <a:pt x="36451" y="3080"/>
                    <a:pt x="36432" y="3094"/>
                    <a:pt x="36412" y="3094"/>
                  </a:cubicBezTo>
                  <a:cubicBezTo>
                    <a:pt x="36404" y="3094"/>
                    <a:pt x="36396" y="3092"/>
                    <a:pt x="36388" y="3087"/>
                  </a:cubicBezTo>
                  <a:cubicBezTo>
                    <a:pt x="36363" y="3071"/>
                    <a:pt x="36366" y="3038"/>
                    <a:pt x="36397" y="3014"/>
                  </a:cubicBezTo>
                  <a:cubicBezTo>
                    <a:pt x="36422" y="2994"/>
                    <a:pt x="36449" y="2981"/>
                    <a:pt x="36463" y="2981"/>
                  </a:cubicBezTo>
                  <a:close/>
                  <a:moveTo>
                    <a:pt x="31019" y="3228"/>
                  </a:moveTo>
                  <a:cubicBezTo>
                    <a:pt x="31032" y="3228"/>
                    <a:pt x="31045" y="3230"/>
                    <a:pt x="31058" y="3232"/>
                  </a:cubicBezTo>
                  <a:lnTo>
                    <a:pt x="31057" y="3233"/>
                  </a:lnTo>
                  <a:cubicBezTo>
                    <a:pt x="31163" y="3256"/>
                    <a:pt x="31159" y="3293"/>
                    <a:pt x="31071" y="3293"/>
                  </a:cubicBezTo>
                  <a:cubicBezTo>
                    <a:pt x="31058" y="3293"/>
                    <a:pt x="31044" y="3292"/>
                    <a:pt x="31028" y="3290"/>
                  </a:cubicBezTo>
                  <a:cubicBezTo>
                    <a:pt x="30954" y="3281"/>
                    <a:pt x="30922" y="3265"/>
                    <a:pt x="30946" y="3247"/>
                  </a:cubicBezTo>
                  <a:cubicBezTo>
                    <a:pt x="30962" y="3234"/>
                    <a:pt x="30989" y="3228"/>
                    <a:pt x="31019" y="3228"/>
                  </a:cubicBezTo>
                  <a:close/>
                  <a:moveTo>
                    <a:pt x="35035" y="3482"/>
                  </a:moveTo>
                  <a:cubicBezTo>
                    <a:pt x="35076" y="3482"/>
                    <a:pt x="35119" y="3503"/>
                    <a:pt x="35142" y="3547"/>
                  </a:cubicBezTo>
                  <a:cubicBezTo>
                    <a:pt x="35153" y="3566"/>
                    <a:pt x="35149" y="3576"/>
                    <a:pt x="35132" y="3576"/>
                  </a:cubicBezTo>
                  <a:cubicBezTo>
                    <a:pt x="35123" y="3576"/>
                    <a:pt x="35111" y="3573"/>
                    <a:pt x="35095" y="3568"/>
                  </a:cubicBezTo>
                  <a:cubicBezTo>
                    <a:pt x="35079" y="3563"/>
                    <a:pt x="35063" y="3560"/>
                    <a:pt x="35047" y="3560"/>
                  </a:cubicBezTo>
                  <a:cubicBezTo>
                    <a:pt x="35016" y="3560"/>
                    <a:pt x="34985" y="3569"/>
                    <a:pt x="34959" y="3587"/>
                  </a:cubicBezTo>
                  <a:cubicBezTo>
                    <a:pt x="34939" y="3602"/>
                    <a:pt x="34927" y="3609"/>
                    <a:pt x="34920" y="3609"/>
                  </a:cubicBezTo>
                  <a:cubicBezTo>
                    <a:pt x="34910" y="3609"/>
                    <a:pt x="34914" y="3591"/>
                    <a:pt x="34930" y="3551"/>
                  </a:cubicBezTo>
                  <a:cubicBezTo>
                    <a:pt x="34948" y="3505"/>
                    <a:pt x="34991" y="3482"/>
                    <a:pt x="35035" y="3482"/>
                  </a:cubicBezTo>
                  <a:close/>
                  <a:moveTo>
                    <a:pt x="35743" y="3553"/>
                  </a:moveTo>
                  <a:cubicBezTo>
                    <a:pt x="35750" y="3553"/>
                    <a:pt x="35756" y="3557"/>
                    <a:pt x="35757" y="3565"/>
                  </a:cubicBezTo>
                  <a:cubicBezTo>
                    <a:pt x="35762" y="3583"/>
                    <a:pt x="35732" y="3611"/>
                    <a:pt x="35695" y="3621"/>
                  </a:cubicBezTo>
                  <a:cubicBezTo>
                    <a:pt x="35685" y="3624"/>
                    <a:pt x="35677" y="3625"/>
                    <a:pt x="35671" y="3625"/>
                  </a:cubicBezTo>
                  <a:cubicBezTo>
                    <a:pt x="35652" y="3625"/>
                    <a:pt x="35657" y="3610"/>
                    <a:pt x="35687" y="3584"/>
                  </a:cubicBezTo>
                  <a:cubicBezTo>
                    <a:pt x="35709" y="3564"/>
                    <a:pt x="35729" y="3553"/>
                    <a:pt x="35743" y="3553"/>
                  </a:cubicBezTo>
                  <a:close/>
                  <a:moveTo>
                    <a:pt x="35700" y="3940"/>
                  </a:moveTo>
                  <a:cubicBezTo>
                    <a:pt x="35709" y="3940"/>
                    <a:pt x="35712" y="3954"/>
                    <a:pt x="35709" y="3981"/>
                  </a:cubicBezTo>
                  <a:cubicBezTo>
                    <a:pt x="35704" y="4048"/>
                    <a:pt x="35682" y="4084"/>
                    <a:pt x="35650" y="4084"/>
                  </a:cubicBezTo>
                  <a:cubicBezTo>
                    <a:pt x="35640" y="4084"/>
                    <a:pt x="35628" y="4080"/>
                    <a:pt x="35615" y="4072"/>
                  </a:cubicBezTo>
                  <a:cubicBezTo>
                    <a:pt x="35595" y="4057"/>
                    <a:pt x="35608" y="4018"/>
                    <a:pt x="35647" y="3980"/>
                  </a:cubicBezTo>
                  <a:cubicBezTo>
                    <a:pt x="35673" y="3953"/>
                    <a:pt x="35690" y="3940"/>
                    <a:pt x="35700" y="3940"/>
                  </a:cubicBezTo>
                  <a:close/>
                  <a:moveTo>
                    <a:pt x="37381" y="4716"/>
                  </a:moveTo>
                  <a:cubicBezTo>
                    <a:pt x="37387" y="4716"/>
                    <a:pt x="37392" y="4718"/>
                    <a:pt x="37396" y="4720"/>
                  </a:cubicBezTo>
                  <a:lnTo>
                    <a:pt x="37397" y="4720"/>
                  </a:lnTo>
                  <a:cubicBezTo>
                    <a:pt x="37409" y="4729"/>
                    <a:pt x="37417" y="4755"/>
                    <a:pt x="37414" y="4784"/>
                  </a:cubicBezTo>
                  <a:cubicBezTo>
                    <a:pt x="37413" y="4798"/>
                    <a:pt x="37402" y="4807"/>
                    <a:pt x="37387" y="4807"/>
                  </a:cubicBezTo>
                  <a:cubicBezTo>
                    <a:pt x="37378" y="4807"/>
                    <a:pt x="37367" y="4803"/>
                    <a:pt x="37355" y="4796"/>
                  </a:cubicBezTo>
                  <a:cubicBezTo>
                    <a:pt x="37329" y="4778"/>
                    <a:pt x="37320" y="4748"/>
                    <a:pt x="37338" y="4733"/>
                  </a:cubicBezTo>
                  <a:cubicBezTo>
                    <a:pt x="37349" y="4723"/>
                    <a:pt x="37367" y="4716"/>
                    <a:pt x="37381" y="4716"/>
                  </a:cubicBezTo>
                  <a:close/>
                  <a:moveTo>
                    <a:pt x="36075" y="4783"/>
                  </a:moveTo>
                  <a:cubicBezTo>
                    <a:pt x="36088" y="4783"/>
                    <a:pt x="36101" y="4784"/>
                    <a:pt x="36114" y="4787"/>
                  </a:cubicBezTo>
                  <a:cubicBezTo>
                    <a:pt x="36154" y="4796"/>
                    <a:pt x="36162" y="4821"/>
                    <a:pt x="36130" y="4845"/>
                  </a:cubicBezTo>
                  <a:cubicBezTo>
                    <a:pt x="36114" y="4859"/>
                    <a:pt x="36093" y="4866"/>
                    <a:pt x="36071" y="4866"/>
                  </a:cubicBezTo>
                  <a:cubicBezTo>
                    <a:pt x="36057" y="4866"/>
                    <a:pt x="36041" y="4863"/>
                    <a:pt x="36027" y="4855"/>
                  </a:cubicBezTo>
                  <a:cubicBezTo>
                    <a:pt x="36000" y="4838"/>
                    <a:pt x="35993" y="4814"/>
                    <a:pt x="36011" y="4799"/>
                  </a:cubicBezTo>
                  <a:cubicBezTo>
                    <a:pt x="36024" y="4789"/>
                    <a:pt x="36048" y="4783"/>
                    <a:pt x="36075" y="4783"/>
                  </a:cubicBezTo>
                  <a:close/>
                  <a:moveTo>
                    <a:pt x="36953" y="4984"/>
                  </a:moveTo>
                  <a:cubicBezTo>
                    <a:pt x="36975" y="4984"/>
                    <a:pt x="36990" y="4988"/>
                    <a:pt x="36993" y="4997"/>
                  </a:cubicBezTo>
                  <a:cubicBezTo>
                    <a:pt x="36996" y="5013"/>
                    <a:pt x="36960" y="5025"/>
                    <a:pt x="36911" y="5025"/>
                  </a:cubicBezTo>
                  <a:cubicBezTo>
                    <a:pt x="36906" y="5025"/>
                    <a:pt x="36900" y="5024"/>
                    <a:pt x="36894" y="5024"/>
                  </a:cubicBezTo>
                  <a:cubicBezTo>
                    <a:pt x="36811" y="5021"/>
                    <a:pt x="36809" y="5015"/>
                    <a:pt x="36888" y="4993"/>
                  </a:cubicBezTo>
                  <a:cubicBezTo>
                    <a:pt x="36912" y="4987"/>
                    <a:pt x="36934" y="4984"/>
                    <a:pt x="36953" y="4984"/>
                  </a:cubicBezTo>
                  <a:close/>
                  <a:moveTo>
                    <a:pt x="35283" y="4970"/>
                  </a:moveTo>
                  <a:cubicBezTo>
                    <a:pt x="35298" y="4970"/>
                    <a:pt x="35331" y="4987"/>
                    <a:pt x="35392" y="5023"/>
                  </a:cubicBezTo>
                  <a:cubicBezTo>
                    <a:pt x="35464" y="5064"/>
                    <a:pt x="35475" y="5083"/>
                    <a:pt x="35425" y="5083"/>
                  </a:cubicBezTo>
                  <a:cubicBezTo>
                    <a:pt x="35421" y="5083"/>
                    <a:pt x="35417" y="5083"/>
                    <a:pt x="35412" y="5082"/>
                  </a:cubicBezTo>
                  <a:cubicBezTo>
                    <a:pt x="35366" y="5079"/>
                    <a:pt x="35310" y="5052"/>
                    <a:pt x="35295" y="5026"/>
                  </a:cubicBezTo>
                  <a:cubicBezTo>
                    <a:pt x="35275" y="4988"/>
                    <a:pt x="35269" y="4970"/>
                    <a:pt x="35283" y="4970"/>
                  </a:cubicBezTo>
                  <a:close/>
                  <a:moveTo>
                    <a:pt x="37556" y="4953"/>
                  </a:moveTo>
                  <a:cubicBezTo>
                    <a:pt x="37565" y="4953"/>
                    <a:pt x="37578" y="4956"/>
                    <a:pt x="37593" y="4961"/>
                  </a:cubicBezTo>
                  <a:cubicBezTo>
                    <a:pt x="37633" y="4976"/>
                    <a:pt x="37664" y="5011"/>
                    <a:pt x="37676" y="5052"/>
                  </a:cubicBezTo>
                  <a:cubicBezTo>
                    <a:pt x="37682" y="5080"/>
                    <a:pt x="37680" y="5094"/>
                    <a:pt x="37667" y="5094"/>
                  </a:cubicBezTo>
                  <a:cubicBezTo>
                    <a:pt x="37657" y="5094"/>
                    <a:pt x="37641" y="5086"/>
                    <a:pt x="37617" y="5070"/>
                  </a:cubicBezTo>
                  <a:cubicBezTo>
                    <a:pt x="37536" y="5017"/>
                    <a:pt x="37510" y="4953"/>
                    <a:pt x="37556" y="4953"/>
                  </a:cubicBezTo>
                  <a:close/>
                  <a:moveTo>
                    <a:pt x="36434" y="4928"/>
                  </a:moveTo>
                  <a:cubicBezTo>
                    <a:pt x="36461" y="4928"/>
                    <a:pt x="36521" y="4952"/>
                    <a:pt x="36611" y="5000"/>
                  </a:cubicBezTo>
                  <a:lnTo>
                    <a:pt x="36611" y="5002"/>
                  </a:lnTo>
                  <a:cubicBezTo>
                    <a:pt x="36702" y="5051"/>
                    <a:pt x="36735" y="5102"/>
                    <a:pt x="36721" y="5166"/>
                  </a:cubicBezTo>
                  <a:cubicBezTo>
                    <a:pt x="36711" y="5209"/>
                    <a:pt x="36703" y="5230"/>
                    <a:pt x="36690" y="5230"/>
                  </a:cubicBezTo>
                  <a:cubicBezTo>
                    <a:pt x="36679" y="5230"/>
                    <a:pt x="36662" y="5213"/>
                    <a:pt x="36636" y="5179"/>
                  </a:cubicBezTo>
                  <a:cubicBezTo>
                    <a:pt x="36587" y="5120"/>
                    <a:pt x="36535" y="5064"/>
                    <a:pt x="36478" y="5012"/>
                  </a:cubicBezTo>
                  <a:cubicBezTo>
                    <a:pt x="36418" y="4956"/>
                    <a:pt x="36406" y="4928"/>
                    <a:pt x="36434" y="4928"/>
                  </a:cubicBezTo>
                  <a:close/>
                  <a:moveTo>
                    <a:pt x="33601" y="5214"/>
                  </a:moveTo>
                  <a:cubicBezTo>
                    <a:pt x="33633" y="5214"/>
                    <a:pt x="33664" y="5222"/>
                    <a:pt x="33693" y="5238"/>
                  </a:cubicBezTo>
                  <a:cubicBezTo>
                    <a:pt x="33720" y="5257"/>
                    <a:pt x="33714" y="5273"/>
                    <a:pt x="33675" y="5279"/>
                  </a:cubicBezTo>
                  <a:cubicBezTo>
                    <a:pt x="33669" y="5280"/>
                    <a:pt x="33662" y="5280"/>
                    <a:pt x="33656" y="5280"/>
                  </a:cubicBezTo>
                  <a:cubicBezTo>
                    <a:pt x="33623" y="5280"/>
                    <a:pt x="33591" y="5272"/>
                    <a:pt x="33562" y="5255"/>
                  </a:cubicBezTo>
                  <a:cubicBezTo>
                    <a:pt x="33534" y="5236"/>
                    <a:pt x="33541" y="5220"/>
                    <a:pt x="33578" y="5215"/>
                  </a:cubicBezTo>
                  <a:cubicBezTo>
                    <a:pt x="33586" y="5214"/>
                    <a:pt x="33594" y="5214"/>
                    <a:pt x="33601" y="5214"/>
                  </a:cubicBezTo>
                  <a:close/>
                  <a:moveTo>
                    <a:pt x="37358" y="5116"/>
                  </a:moveTo>
                  <a:cubicBezTo>
                    <a:pt x="37386" y="5116"/>
                    <a:pt x="37415" y="5152"/>
                    <a:pt x="37429" y="5217"/>
                  </a:cubicBezTo>
                  <a:cubicBezTo>
                    <a:pt x="37444" y="5291"/>
                    <a:pt x="37405" y="5333"/>
                    <a:pt x="37334" y="5333"/>
                  </a:cubicBezTo>
                  <a:cubicBezTo>
                    <a:pt x="37309" y="5333"/>
                    <a:pt x="37280" y="5327"/>
                    <a:pt x="37248" y="5317"/>
                  </a:cubicBezTo>
                  <a:cubicBezTo>
                    <a:pt x="37188" y="5296"/>
                    <a:pt x="37103" y="5267"/>
                    <a:pt x="37056" y="5252"/>
                  </a:cubicBezTo>
                  <a:cubicBezTo>
                    <a:pt x="36990" y="5232"/>
                    <a:pt x="36997" y="5221"/>
                    <a:pt x="37091" y="5205"/>
                  </a:cubicBezTo>
                  <a:cubicBezTo>
                    <a:pt x="37155" y="5193"/>
                    <a:pt x="37209" y="5161"/>
                    <a:pt x="37206" y="5138"/>
                  </a:cubicBezTo>
                  <a:cubicBezTo>
                    <a:pt x="37205" y="5129"/>
                    <a:pt x="37206" y="5125"/>
                    <a:pt x="37210" y="5125"/>
                  </a:cubicBezTo>
                  <a:cubicBezTo>
                    <a:pt x="37215" y="5125"/>
                    <a:pt x="37226" y="5137"/>
                    <a:pt x="37241" y="5160"/>
                  </a:cubicBezTo>
                  <a:cubicBezTo>
                    <a:pt x="37257" y="5187"/>
                    <a:pt x="37269" y="5200"/>
                    <a:pt x="37279" y="5200"/>
                  </a:cubicBezTo>
                  <a:cubicBezTo>
                    <a:pt x="37290" y="5200"/>
                    <a:pt x="37299" y="5188"/>
                    <a:pt x="37309" y="5163"/>
                  </a:cubicBezTo>
                  <a:cubicBezTo>
                    <a:pt x="37323" y="5131"/>
                    <a:pt x="37340" y="5116"/>
                    <a:pt x="37358" y="5116"/>
                  </a:cubicBezTo>
                  <a:close/>
                  <a:moveTo>
                    <a:pt x="31358" y="5621"/>
                  </a:moveTo>
                  <a:cubicBezTo>
                    <a:pt x="31363" y="5621"/>
                    <a:pt x="31368" y="5622"/>
                    <a:pt x="31371" y="5624"/>
                  </a:cubicBezTo>
                  <a:cubicBezTo>
                    <a:pt x="31383" y="5631"/>
                    <a:pt x="31389" y="5658"/>
                    <a:pt x="31386" y="5685"/>
                  </a:cubicBezTo>
                  <a:cubicBezTo>
                    <a:pt x="31385" y="5702"/>
                    <a:pt x="31375" y="5711"/>
                    <a:pt x="31361" y="5711"/>
                  </a:cubicBezTo>
                  <a:cubicBezTo>
                    <a:pt x="31352" y="5711"/>
                    <a:pt x="31341" y="5707"/>
                    <a:pt x="31330" y="5700"/>
                  </a:cubicBezTo>
                  <a:cubicBezTo>
                    <a:pt x="31303" y="5682"/>
                    <a:pt x="31295" y="5654"/>
                    <a:pt x="31315" y="5639"/>
                  </a:cubicBezTo>
                  <a:cubicBezTo>
                    <a:pt x="31329" y="5627"/>
                    <a:pt x="31345" y="5621"/>
                    <a:pt x="31358" y="5621"/>
                  </a:cubicBezTo>
                  <a:close/>
                  <a:moveTo>
                    <a:pt x="3931" y="7487"/>
                  </a:moveTo>
                  <a:cubicBezTo>
                    <a:pt x="3944" y="7487"/>
                    <a:pt x="3965" y="7494"/>
                    <a:pt x="3986" y="7509"/>
                  </a:cubicBezTo>
                  <a:cubicBezTo>
                    <a:pt x="4012" y="7525"/>
                    <a:pt x="4016" y="7555"/>
                    <a:pt x="3997" y="7571"/>
                  </a:cubicBezTo>
                  <a:cubicBezTo>
                    <a:pt x="3989" y="7576"/>
                    <a:pt x="3980" y="7579"/>
                    <a:pt x="3972" y="7579"/>
                  </a:cubicBezTo>
                  <a:cubicBezTo>
                    <a:pt x="3955" y="7579"/>
                    <a:pt x="3938" y="7569"/>
                    <a:pt x="3931" y="7552"/>
                  </a:cubicBezTo>
                  <a:cubicBezTo>
                    <a:pt x="3915" y="7524"/>
                    <a:pt x="3912" y="7497"/>
                    <a:pt x="3921" y="7489"/>
                  </a:cubicBezTo>
                  <a:cubicBezTo>
                    <a:pt x="3923" y="7487"/>
                    <a:pt x="3927" y="7487"/>
                    <a:pt x="3931" y="7487"/>
                  </a:cubicBezTo>
                  <a:close/>
                  <a:moveTo>
                    <a:pt x="3462" y="7591"/>
                  </a:moveTo>
                  <a:cubicBezTo>
                    <a:pt x="3478" y="7591"/>
                    <a:pt x="3494" y="7597"/>
                    <a:pt x="3507" y="7607"/>
                  </a:cubicBezTo>
                  <a:cubicBezTo>
                    <a:pt x="3534" y="7625"/>
                    <a:pt x="3540" y="7651"/>
                    <a:pt x="3519" y="7667"/>
                  </a:cubicBezTo>
                  <a:cubicBezTo>
                    <a:pt x="3508" y="7674"/>
                    <a:pt x="3495" y="7677"/>
                    <a:pt x="3482" y="7677"/>
                  </a:cubicBezTo>
                  <a:cubicBezTo>
                    <a:pt x="3466" y="7677"/>
                    <a:pt x="3450" y="7672"/>
                    <a:pt x="3436" y="7662"/>
                  </a:cubicBezTo>
                  <a:cubicBezTo>
                    <a:pt x="3407" y="7645"/>
                    <a:pt x="3402" y="7619"/>
                    <a:pt x="3422" y="7603"/>
                  </a:cubicBezTo>
                  <a:cubicBezTo>
                    <a:pt x="3435" y="7595"/>
                    <a:pt x="3448" y="7591"/>
                    <a:pt x="3462" y="7591"/>
                  </a:cubicBezTo>
                  <a:close/>
                  <a:moveTo>
                    <a:pt x="4221" y="7621"/>
                  </a:moveTo>
                  <a:cubicBezTo>
                    <a:pt x="4245" y="7621"/>
                    <a:pt x="4284" y="7628"/>
                    <a:pt x="4339" y="7642"/>
                  </a:cubicBezTo>
                  <a:cubicBezTo>
                    <a:pt x="4449" y="7670"/>
                    <a:pt x="4455" y="7683"/>
                    <a:pt x="4380" y="7743"/>
                  </a:cubicBezTo>
                  <a:cubicBezTo>
                    <a:pt x="4349" y="7768"/>
                    <a:pt x="4313" y="7781"/>
                    <a:pt x="4280" y="7781"/>
                  </a:cubicBezTo>
                  <a:cubicBezTo>
                    <a:pt x="4259" y="7781"/>
                    <a:pt x="4240" y="7776"/>
                    <a:pt x="4224" y="7765"/>
                  </a:cubicBezTo>
                  <a:cubicBezTo>
                    <a:pt x="4186" y="7742"/>
                    <a:pt x="4185" y="7716"/>
                    <a:pt x="4221" y="7712"/>
                  </a:cubicBezTo>
                  <a:cubicBezTo>
                    <a:pt x="4255" y="7707"/>
                    <a:pt x="4263" y="7688"/>
                    <a:pt x="4236" y="7670"/>
                  </a:cubicBezTo>
                  <a:cubicBezTo>
                    <a:pt x="4186" y="7638"/>
                    <a:pt x="4183" y="7621"/>
                    <a:pt x="4221" y="7621"/>
                  </a:cubicBezTo>
                  <a:close/>
                  <a:moveTo>
                    <a:pt x="4840" y="7713"/>
                  </a:moveTo>
                  <a:cubicBezTo>
                    <a:pt x="4840" y="7713"/>
                    <a:pt x="4841" y="7713"/>
                    <a:pt x="4842" y="7713"/>
                  </a:cubicBezTo>
                  <a:cubicBezTo>
                    <a:pt x="4864" y="7713"/>
                    <a:pt x="4888" y="7746"/>
                    <a:pt x="4898" y="7785"/>
                  </a:cubicBezTo>
                  <a:lnTo>
                    <a:pt x="4897" y="7786"/>
                  </a:lnTo>
                  <a:cubicBezTo>
                    <a:pt x="4904" y="7818"/>
                    <a:pt x="4900" y="7834"/>
                    <a:pt x="4887" y="7834"/>
                  </a:cubicBezTo>
                  <a:cubicBezTo>
                    <a:pt x="4881" y="7834"/>
                    <a:pt x="4872" y="7831"/>
                    <a:pt x="4862" y="7824"/>
                  </a:cubicBezTo>
                  <a:cubicBezTo>
                    <a:pt x="4797" y="7782"/>
                    <a:pt x="4785" y="7713"/>
                    <a:pt x="4840" y="7713"/>
                  </a:cubicBezTo>
                  <a:close/>
                  <a:moveTo>
                    <a:pt x="6306" y="7805"/>
                  </a:moveTo>
                  <a:cubicBezTo>
                    <a:pt x="6321" y="7805"/>
                    <a:pt x="6336" y="7809"/>
                    <a:pt x="6350" y="7816"/>
                  </a:cubicBezTo>
                  <a:cubicBezTo>
                    <a:pt x="6377" y="7834"/>
                    <a:pt x="6362" y="7858"/>
                    <a:pt x="6316" y="7871"/>
                  </a:cubicBezTo>
                  <a:cubicBezTo>
                    <a:pt x="6283" y="7881"/>
                    <a:pt x="6252" y="7887"/>
                    <a:pt x="6232" y="7887"/>
                  </a:cubicBezTo>
                  <a:cubicBezTo>
                    <a:pt x="6223" y="7887"/>
                    <a:pt x="6217" y="7886"/>
                    <a:pt x="6213" y="7883"/>
                  </a:cubicBezTo>
                  <a:cubicBezTo>
                    <a:pt x="6201" y="7876"/>
                    <a:pt x="6216" y="7850"/>
                    <a:pt x="6247" y="7827"/>
                  </a:cubicBezTo>
                  <a:cubicBezTo>
                    <a:pt x="6264" y="7813"/>
                    <a:pt x="6285" y="7805"/>
                    <a:pt x="6306" y="7805"/>
                  </a:cubicBezTo>
                  <a:close/>
                  <a:moveTo>
                    <a:pt x="4099" y="7801"/>
                  </a:moveTo>
                  <a:cubicBezTo>
                    <a:pt x="4113" y="7801"/>
                    <a:pt x="4127" y="7805"/>
                    <a:pt x="4137" y="7812"/>
                  </a:cubicBezTo>
                  <a:cubicBezTo>
                    <a:pt x="4164" y="7831"/>
                    <a:pt x="4172" y="7855"/>
                    <a:pt x="4152" y="7870"/>
                  </a:cubicBezTo>
                  <a:cubicBezTo>
                    <a:pt x="4139" y="7881"/>
                    <a:pt x="4113" y="7887"/>
                    <a:pt x="4086" y="7887"/>
                  </a:cubicBezTo>
                  <a:cubicBezTo>
                    <a:pt x="4073" y="7887"/>
                    <a:pt x="4060" y="7886"/>
                    <a:pt x="4048" y="7883"/>
                  </a:cubicBezTo>
                  <a:cubicBezTo>
                    <a:pt x="4007" y="7876"/>
                    <a:pt x="4001" y="7849"/>
                    <a:pt x="4033" y="7825"/>
                  </a:cubicBezTo>
                  <a:cubicBezTo>
                    <a:pt x="4051" y="7810"/>
                    <a:pt x="4076" y="7801"/>
                    <a:pt x="4099" y="7801"/>
                  </a:cubicBezTo>
                  <a:close/>
                  <a:moveTo>
                    <a:pt x="5816" y="8022"/>
                  </a:moveTo>
                  <a:cubicBezTo>
                    <a:pt x="5839" y="8022"/>
                    <a:pt x="5864" y="8024"/>
                    <a:pt x="5889" y="8027"/>
                  </a:cubicBezTo>
                  <a:cubicBezTo>
                    <a:pt x="6012" y="8043"/>
                    <a:pt x="6010" y="8046"/>
                    <a:pt x="5880" y="8053"/>
                  </a:cubicBezTo>
                  <a:cubicBezTo>
                    <a:pt x="5800" y="8059"/>
                    <a:pt x="5726" y="8064"/>
                    <a:pt x="5710" y="8064"/>
                  </a:cubicBezTo>
                  <a:cubicBezTo>
                    <a:pt x="5709" y="8064"/>
                    <a:pt x="5708" y="8064"/>
                    <a:pt x="5707" y="8064"/>
                  </a:cubicBezTo>
                  <a:cubicBezTo>
                    <a:pt x="5696" y="8064"/>
                    <a:pt x="5699" y="8054"/>
                    <a:pt x="5719" y="8039"/>
                  </a:cubicBezTo>
                  <a:cubicBezTo>
                    <a:pt x="5732" y="8028"/>
                    <a:pt x="5770" y="8022"/>
                    <a:pt x="5816" y="8022"/>
                  </a:cubicBezTo>
                  <a:close/>
                  <a:moveTo>
                    <a:pt x="7630" y="8112"/>
                  </a:moveTo>
                  <a:cubicBezTo>
                    <a:pt x="7649" y="8112"/>
                    <a:pt x="7649" y="8121"/>
                    <a:pt x="7629" y="8139"/>
                  </a:cubicBezTo>
                  <a:cubicBezTo>
                    <a:pt x="7601" y="8162"/>
                    <a:pt x="7534" y="8186"/>
                    <a:pt x="7477" y="8194"/>
                  </a:cubicBezTo>
                  <a:cubicBezTo>
                    <a:pt x="7460" y="8196"/>
                    <a:pt x="7447" y="8197"/>
                    <a:pt x="7436" y="8197"/>
                  </a:cubicBezTo>
                  <a:cubicBezTo>
                    <a:pt x="7370" y="8197"/>
                    <a:pt x="7431" y="8159"/>
                    <a:pt x="7566" y="8125"/>
                  </a:cubicBezTo>
                  <a:lnTo>
                    <a:pt x="7566" y="8124"/>
                  </a:lnTo>
                  <a:cubicBezTo>
                    <a:pt x="7596" y="8116"/>
                    <a:pt x="7618" y="8112"/>
                    <a:pt x="7630" y="8112"/>
                  </a:cubicBezTo>
                  <a:close/>
                  <a:moveTo>
                    <a:pt x="10591" y="8335"/>
                  </a:moveTo>
                  <a:cubicBezTo>
                    <a:pt x="10605" y="8335"/>
                    <a:pt x="10625" y="8342"/>
                    <a:pt x="10647" y="8356"/>
                  </a:cubicBezTo>
                  <a:cubicBezTo>
                    <a:pt x="10672" y="8373"/>
                    <a:pt x="10676" y="8403"/>
                    <a:pt x="10657" y="8419"/>
                  </a:cubicBezTo>
                  <a:cubicBezTo>
                    <a:pt x="10649" y="8424"/>
                    <a:pt x="10640" y="8426"/>
                    <a:pt x="10632" y="8426"/>
                  </a:cubicBezTo>
                  <a:cubicBezTo>
                    <a:pt x="10615" y="8426"/>
                    <a:pt x="10598" y="8417"/>
                    <a:pt x="10591" y="8400"/>
                  </a:cubicBezTo>
                  <a:cubicBezTo>
                    <a:pt x="10575" y="8371"/>
                    <a:pt x="10572" y="8344"/>
                    <a:pt x="10581" y="8337"/>
                  </a:cubicBezTo>
                  <a:cubicBezTo>
                    <a:pt x="10583" y="8336"/>
                    <a:pt x="10587" y="8335"/>
                    <a:pt x="10591" y="8335"/>
                  </a:cubicBezTo>
                  <a:close/>
                  <a:moveTo>
                    <a:pt x="3111" y="9486"/>
                  </a:moveTo>
                  <a:cubicBezTo>
                    <a:pt x="3135" y="9486"/>
                    <a:pt x="3167" y="9496"/>
                    <a:pt x="3194" y="9514"/>
                  </a:cubicBezTo>
                  <a:cubicBezTo>
                    <a:pt x="3236" y="9543"/>
                    <a:pt x="3242" y="9568"/>
                    <a:pt x="3206" y="9574"/>
                  </a:cubicBezTo>
                  <a:cubicBezTo>
                    <a:pt x="3199" y="9575"/>
                    <a:pt x="3191" y="9575"/>
                    <a:pt x="3184" y="9575"/>
                  </a:cubicBezTo>
                  <a:cubicBezTo>
                    <a:pt x="3153" y="9575"/>
                    <a:pt x="3122" y="9567"/>
                    <a:pt x="3094" y="9552"/>
                  </a:cubicBezTo>
                  <a:cubicBezTo>
                    <a:pt x="3067" y="9534"/>
                    <a:pt x="3063" y="9510"/>
                    <a:pt x="3082" y="9493"/>
                  </a:cubicBezTo>
                  <a:cubicBezTo>
                    <a:pt x="3089" y="9488"/>
                    <a:pt x="3099" y="9486"/>
                    <a:pt x="3111" y="9486"/>
                  </a:cubicBezTo>
                  <a:close/>
                  <a:moveTo>
                    <a:pt x="2166" y="12150"/>
                  </a:moveTo>
                  <a:cubicBezTo>
                    <a:pt x="2194" y="12150"/>
                    <a:pt x="2239" y="12153"/>
                    <a:pt x="2287" y="12159"/>
                  </a:cubicBezTo>
                  <a:cubicBezTo>
                    <a:pt x="2411" y="12175"/>
                    <a:pt x="2412" y="12177"/>
                    <a:pt x="2296" y="12181"/>
                  </a:cubicBezTo>
                  <a:cubicBezTo>
                    <a:pt x="2272" y="12182"/>
                    <a:pt x="2251" y="12183"/>
                    <a:pt x="2232" y="12183"/>
                  </a:cubicBezTo>
                  <a:cubicBezTo>
                    <a:pt x="2150" y="12183"/>
                    <a:pt x="2114" y="12172"/>
                    <a:pt x="2138" y="12153"/>
                  </a:cubicBezTo>
                  <a:cubicBezTo>
                    <a:pt x="2140" y="12151"/>
                    <a:pt x="2150" y="12150"/>
                    <a:pt x="2166" y="12150"/>
                  </a:cubicBezTo>
                  <a:close/>
                  <a:moveTo>
                    <a:pt x="3505" y="13123"/>
                  </a:moveTo>
                  <a:cubicBezTo>
                    <a:pt x="3514" y="13123"/>
                    <a:pt x="3529" y="13129"/>
                    <a:pt x="3549" y="13142"/>
                  </a:cubicBezTo>
                  <a:cubicBezTo>
                    <a:pt x="3572" y="13157"/>
                    <a:pt x="3579" y="13200"/>
                    <a:pt x="3564" y="13236"/>
                  </a:cubicBezTo>
                  <a:cubicBezTo>
                    <a:pt x="3554" y="13261"/>
                    <a:pt x="3546" y="13273"/>
                    <a:pt x="3539" y="13273"/>
                  </a:cubicBezTo>
                  <a:cubicBezTo>
                    <a:pt x="3530" y="13273"/>
                    <a:pt x="3520" y="13255"/>
                    <a:pt x="3507" y="13217"/>
                  </a:cubicBezTo>
                  <a:cubicBezTo>
                    <a:pt x="3485" y="13153"/>
                    <a:pt x="3484" y="13123"/>
                    <a:pt x="3505" y="13123"/>
                  </a:cubicBezTo>
                  <a:close/>
                  <a:moveTo>
                    <a:pt x="20536" y="14986"/>
                  </a:moveTo>
                  <a:cubicBezTo>
                    <a:pt x="20552" y="14986"/>
                    <a:pt x="20580" y="14998"/>
                    <a:pt x="20618" y="15022"/>
                  </a:cubicBezTo>
                  <a:cubicBezTo>
                    <a:pt x="20660" y="15049"/>
                    <a:pt x="20663" y="15075"/>
                    <a:pt x="20625" y="15079"/>
                  </a:cubicBezTo>
                  <a:cubicBezTo>
                    <a:pt x="20620" y="15080"/>
                    <a:pt x="20615" y="15080"/>
                    <a:pt x="20610" y="15080"/>
                  </a:cubicBezTo>
                  <a:cubicBezTo>
                    <a:pt x="20581" y="15080"/>
                    <a:pt x="20552" y="15066"/>
                    <a:pt x="20534" y="15040"/>
                  </a:cubicBezTo>
                  <a:cubicBezTo>
                    <a:pt x="20515" y="15005"/>
                    <a:pt x="20516" y="14986"/>
                    <a:pt x="20536" y="14986"/>
                  </a:cubicBezTo>
                  <a:close/>
                  <a:moveTo>
                    <a:pt x="13897" y="15184"/>
                  </a:moveTo>
                  <a:cubicBezTo>
                    <a:pt x="13898" y="15184"/>
                    <a:pt x="13899" y="15184"/>
                    <a:pt x="13900" y="15184"/>
                  </a:cubicBezTo>
                  <a:cubicBezTo>
                    <a:pt x="13927" y="15185"/>
                    <a:pt x="13971" y="15215"/>
                    <a:pt x="13994" y="15243"/>
                  </a:cubicBezTo>
                  <a:cubicBezTo>
                    <a:pt x="14007" y="15260"/>
                    <a:pt x="14009" y="15268"/>
                    <a:pt x="14001" y="15268"/>
                  </a:cubicBezTo>
                  <a:cubicBezTo>
                    <a:pt x="13992" y="15268"/>
                    <a:pt x="13972" y="15259"/>
                    <a:pt x="13943" y="15240"/>
                  </a:cubicBezTo>
                  <a:cubicBezTo>
                    <a:pt x="13892" y="15208"/>
                    <a:pt x="13872" y="15184"/>
                    <a:pt x="13897" y="15184"/>
                  </a:cubicBezTo>
                  <a:close/>
                  <a:moveTo>
                    <a:pt x="17873" y="15213"/>
                  </a:moveTo>
                  <a:cubicBezTo>
                    <a:pt x="17879" y="15213"/>
                    <a:pt x="17881" y="15218"/>
                    <a:pt x="17877" y="15228"/>
                  </a:cubicBezTo>
                  <a:cubicBezTo>
                    <a:pt x="17857" y="15263"/>
                    <a:pt x="17826" y="15288"/>
                    <a:pt x="17789" y="15298"/>
                  </a:cubicBezTo>
                  <a:cubicBezTo>
                    <a:pt x="17783" y="15300"/>
                    <a:pt x="17778" y="15301"/>
                    <a:pt x="17774" y="15301"/>
                  </a:cubicBezTo>
                  <a:cubicBezTo>
                    <a:pt x="17757" y="15301"/>
                    <a:pt x="17770" y="15280"/>
                    <a:pt x="17810" y="15249"/>
                  </a:cubicBezTo>
                  <a:cubicBezTo>
                    <a:pt x="17839" y="15226"/>
                    <a:pt x="17862" y="15213"/>
                    <a:pt x="17873" y="15213"/>
                  </a:cubicBezTo>
                  <a:close/>
                  <a:moveTo>
                    <a:pt x="20379" y="15190"/>
                  </a:moveTo>
                  <a:cubicBezTo>
                    <a:pt x="20395" y="15190"/>
                    <a:pt x="20410" y="15195"/>
                    <a:pt x="20423" y="15204"/>
                  </a:cubicBezTo>
                  <a:cubicBezTo>
                    <a:pt x="20449" y="15221"/>
                    <a:pt x="20464" y="15251"/>
                    <a:pt x="20463" y="15282"/>
                  </a:cubicBezTo>
                  <a:cubicBezTo>
                    <a:pt x="20462" y="15295"/>
                    <a:pt x="20453" y="15301"/>
                    <a:pt x="20439" y="15301"/>
                  </a:cubicBezTo>
                  <a:cubicBezTo>
                    <a:pt x="20424" y="15301"/>
                    <a:pt x="20404" y="15294"/>
                    <a:pt x="20382" y="15281"/>
                  </a:cubicBezTo>
                  <a:cubicBezTo>
                    <a:pt x="20340" y="15252"/>
                    <a:pt x="20321" y="15216"/>
                    <a:pt x="20340" y="15201"/>
                  </a:cubicBezTo>
                  <a:cubicBezTo>
                    <a:pt x="20352" y="15194"/>
                    <a:pt x="20366" y="15190"/>
                    <a:pt x="20379" y="15190"/>
                  </a:cubicBezTo>
                  <a:close/>
                  <a:moveTo>
                    <a:pt x="13776" y="15349"/>
                  </a:moveTo>
                  <a:cubicBezTo>
                    <a:pt x="13792" y="15349"/>
                    <a:pt x="13813" y="15351"/>
                    <a:pt x="13836" y="15355"/>
                  </a:cubicBezTo>
                  <a:cubicBezTo>
                    <a:pt x="13874" y="15364"/>
                    <a:pt x="13889" y="15384"/>
                    <a:pt x="13868" y="15400"/>
                  </a:cubicBezTo>
                  <a:cubicBezTo>
                    <a:pt x="13856" y="15407"/>
                    <a:pt x="13841" y="15411"/>
                    <a:pt x="13827" y="15411"/>
                  </a:cubicBezTo>
                  <a:cubicBezTo>
                    <a:pt x="13812" y="15411"/>
                    <a:pt x="13797" y="15406"/>
                    <a:pt x="13783" y="15397"/>
                  </a:cubicBezTo>
                  <a:cubicBezTo>
                    <a:pt x="13755" y="15379"/>
                    <a:pt x="13740" y="15360"/>
                    <a:pt x="13749" y="15354"/>
                  </a:cubicBezTo>
                  <a:cubicBezTo>
                    <a:pt x="13753" y="15350"/>
                    <a:pt x="13763" y="15349"/>
                    <a:pt x="13776" y="15349"/>
                  </a:cubicBezTo>
                  <a:close/>
                  <a:moveTo>
                    <a:pt x="17307" y="15333"/>
                  </a:moveTo>
                  <a:cubicBezTo>
                    <a:pt x="17322" y="15333"/>
                    <a:pt x="17352" y="15399"/>
                    <a:pt x="17371" y="15476"/>
                  </a:cubicBezTo>
                  <a:cubicBezTo>
                    <a:pt x="17390" y="15554"/>
                    <a:pt x="17392" y="15621"/>
                    <a:pt x="17374" y="15621"/>
                  </a:cubicBezTo>
                  <a:cubicBezTo>
                    <a:pt x="17374" y="15621"/>
                    <a:pt x="17374" y="15621"/>
                    <a:pt x="17374" y="15621"/>
                  </a:cubicBezTo>
                  <a:cubicBezTo>
                    <a:pt x="17333" y="15619"/>
                    <a:pt x="17266" y="15336"/>
                    <a:pt x="17307" y="15333"/>
                  </a:cubicBezTo>
                  <a:cubicBezTo>
                    <a:pt x="17307" y="15333"/>
                    <a:pt x="17307" y="15333"/>
                    <a:pt x="17307" y="15333"/>
                  </a:cubicBezTo>
                  <a:close/>
                  <a:moveTo>
                    <a:pt x="16233" y="15571"/>
                  </a:moveTo>
                  <a:cubicBezTo>
                    <a:pt x="16246" y="15571"/>
                    <a:pt x="16267" y="15579"/>
                    <a:pt x="16289" y="15594"/>
                  </a:cubicBezTo>
                  <a:cubicBezTo>
                    <a:pt x="16316" y="15610"/>
                    <a:pt x="16320" y="15639"/>
                    <a:pt x="16299" y="15655"/>
                  </a:cubicBezTo>
                  <a:cubicBezTo>
                    <a:pt x="16293" y="15661"/>
                    <a:pt x="16285" y="15663"/>
                    <a:pt x="16277" y="15663"/>
                  </a:cubicBezTo>
                  <a:cubicBezTo>
                    <a:pt x="16261" y="15663"/>
                    <a:pt x="16246" y="15653"/>
                    <a:pt x="16237" y="15636"/>
                  </a:cubicBezTo>
                  <a:cubicBezTo>
                    <a:pt x="16222" y="15609"/>
                    <a:pt x="16216" y="15581"/>
                    <a:pt x="16225" y="15573"/>
                  </a:cubicBezTo>
                  <a:cubicBezTo>
                    <a:pt x="16227" y="15572"/>
                    <a:pt x="16230" y="15571"/>
                    <a:pt x="16233" y="15571"/>
                  </a:cubicBezTo>
                  <a:close/>
                  <a:moveTo>
                    <a:pt x="35493" y="1"/>
                  </a:moveTo>
                  <a:cubicBezTo>
                    <a:pt x="35481" y="1"/>
                    <a:pt x="35467" y="9"/>
                    <a:pt x="35448" y="23"/>
                  </a:cubicBezTo>
                  <a:cubicBezTo>
                    <a:pt x="35427" y="40"/>
                    <a:pt x="35381" y="50"/>
                    <a:pt x="35331" y="50"/>
                  </a:cubicBezTo>
                  <a:cubicBezTo>
                    <a:pt x="35306" y="50"/>
                    <a:pt x="35280" y="48"/>
                    <a:pt x="35256" y="43"/>
                  </a:cubicBezTo>
                  <a:cubicBezTo>
                    <a:pt x="35244" y="40"/>
                    <a:pt x="35232" y="39"/>
                    <a:pt x="35219" y="39"/>
                  </a:cubicBezTo>
                  <a:cubicBezTo>
                    <a:pt x="35111" y="39"/>
                    <a:pt x="35010" y="129"/>
                    <a:pt x="35086" y="179"/>
                  </a:cubicBezTo>
                  <a:cubicBezTo>
                    <a:pt x="35105" y="192"/>
                    <a:pt x="35090" y="246"/>
                    <a:pt x="35050" y="298"/>
                  </a:cubicBezTo>
                  <a:lnTo>
                    <a:pt x="34975" y="391"/>
                  </a:lnTo>
                  <a:lnTo>
                    <a:pt x="34965" y="274"/>
                  </a:lnTo>
                  <a:cubicBezTo>
                    <a:pt x="34958" y="189"/>
                    <a:pt x="34955" y="166"/>
                    <a:pt x="34903" y="166"/>
                  </a:cubicBezTo>
                  <a:cubicBezTo>
                    <a:pt x="34885" y="166"/>
                    <a:pt x="34861" y="169"/>
                    <a:pt x="34829" y="173"/>
                  </a:cubicBezTo>
                  <a:cubicBezTo>
                    <a:pt x="34659" y="194"/>
                    <a:pt x="34548" y="294"/>
                    <a:pt x="34589" y="389"/>
                  </a:cubicBezTo>
                  <a:cubicBezTo>
                    <a:pt x="34611" y="441"/>
                    <a:pt x="34583" y="485"/>
                    <a:pt x="34510" y="514"/>
                  </a:cubicBezTo>
                  <a:cubicBezTo>
                    <a:pt x="34474" y="529"/>
                    <a:pt x="34448" y="537"/>
                    <a:pt x="34431" y="537"/>
                  </a:cubicBezTo>
                  <a:cubicBezTo>
                    <a:pt x="34408" y="537"/>
                    <a:pt x="34400" y="524"/>
                    <a:pt x="34402" y="497"/>
                  </a:cubicBezTo>
                  <a:cubicBezTo>
                    <a:pt x="34405" y="466"/>
                    <a:pt x="34402" y="452"/>
                    <a:pt x="34391" y="452"/>
                  </a:cubicBezTo>
                  <a:cubicBezTo>
                    <a:pt x="34383" y="452"/>
                    <a:pt x="34370" y="459"/>
                    <a:pt x="34351" y="473"/>
                  </a:cubicBezTo>
                  <a:cubicBezTo>
                    <a:pt x="34319" y="497"/>
                    <a:pt x="34326" y="556"/>
                    <a:pt x="34368" y="611"/>
                  </a:cubicBezTo>
                  <a:cubicBezTo>
                    <a:pt x="34408" y="667"/>
                    <a:pt x="34425" y="732"/>
                    <a:pt x="34405" y="764"/>
                  </a:cubicBezTo>
                  <a:cubicBezTo>
                    <a:pt x="34395" y="779"/>
                    <a:pt x="34388" y="787"/>
                    <a:pt x="34383" y="787"/>
                  </a:cubicBezTo>
                  <a:cubicBezTo>
                    <a:pt x="34376" y="787"/>
                    <a:pt x="34375" y="770"/>
                    <a:pt x="34378" y="734"/>
                  </a:cubicBezTo>
                  <a:cubicBezTo>
                    <a:pt x="34384" y="674"/>
                    <a:pt x="34354" y="640"/>
                    <a:pt x="34274" y="619"/>
                  </a:cubicBezTo>
                  <a:cubicBezTo>
                    <a:pt x="33975" y="540"/>
                    <a:pt x="33747" y="432"/>
                    <a:pt x="33722" y="358"/>
                  </a:cubicBezTo>
                  <a:cubicBezTo>
                    <a:pt x="33708" y="322"/>
                    <a:pt x="33696" y="305"/>
                    <a:pt x="33680" y="305"/>
                  </a:cubicBezTo>
                  <a:cubicBezTo>
                    <a:pt x="33672" y="305"/>
                    <a:pt x="33664" y="309"/>
                    <a:pt x="33655" y="316"/>
                  </a:cubicBezTo>
                  <a:cubicBezTo>
                    <a:pt x="33649" y="320"/>
                    <a:pt x="33641" y="322"/>
                    <a:pt x="33630" y="322"/>
                  </a:cubicBezTo>
                  <a:cubicBezTo>
                    <a:pt x="33597" y="322"/>
                    <a:pt x="33542" y="302"/>
                    <a:pt x="33493" y="270"/>
                  </a:cubicBezTo>
                  <a:cubicBezTo>
                    <a:pt x="33441" y="236"/>
                    <a:pt x="33385" y="214"/>
                    <a:pt x="33355" y="214"/>
                  </a:cubicBezTo>
                  <a:cubicBezTo>
                    <a:pt x="33347" y="214"/>
                    <a:pt x="33341" y="216"/>
                    <a:pt x="33337" y="219"/>
                  </a:cubicBezTo>
                  <a:cubicBezTo>
                    <a:pt x="33331" y="224"/>
                    <a:pt x="33323" y="226"/>
                    <a:pt x="33312" y="226"/>
                  </a:cubicBezTo>
                  <a:cubicBezTo>
                    <a:pt x="33285" y="226"/>
                    <a:pt x="33246" y="212"/>
                    <a:pt x="33213" y="191"/>
                  </a:cubicBezTo>
                  <a:cubicBezTo>
                    <a:pt x="33158" y="155"/>
                    <a:pt x="33118" y="135"/>
                    <a:pt x="33083" y="135"/>
                  </a:cubicBezTo>
                  <a:cubicBezTo>
                    <a:pt x="33035" y="135"/>
                    <a:pt x="32996" y="173"/>
                    <a:pt x="32938" y="256"/>
                  </a:cubicBezTo>
                  <a:cubicBezTo>
                    <a:pt x="32875" y="348"/>
                    <a:pt x="32772" y="412"/>
                    <a:pt x="32720" y="412"/>
                  </a:cubicBezTo>
                  <a:cubicBezTo>
                    <a:pt x="32693" y="412"/>
                    <a:pt x="32680" y="393"/>
                    <a:pt x="32698" y="349"/>
                  </a:cubicBezTo>
                  <a:cubicBezTo>
                    <a:pt x="32716" y="313"/>
                    <a:pt x="32692" y="270"/>
                    <a:pt x="32652" y="265"/>
                  </a:cubicBezTo>
                  <a:cubicBezTo>
                    <a:pt x="32646" y="264"/>
                    <a:pt x="32641" y="264"/>
                    <a:pt x="32636" y="264"/>
                  </a:cubicBezTo>
                  <a:cubicBezTo>
                    <a:pt x="32600" y="264"/>
                    <a:pt x="32584" y="294"/>
                    <a:pt x="32594" y="352"/>
                  </a:cubicBezTo>
                  <a:cubicBezTo>
                    <a:pt x="32603" y="409"/>
                    <a:pt x="32588" y="440"/>
                    <a:pt x="32552" y="440"/>
                  </a:cubicBezTo>
                  <a:cubicBezTo>
                    <a:pt x="32547" y="440"/>
                    <a:pt x="32541" y="440"/>
                    <a:pt x="32535" y="438"/>
                  </a:cubicBezTo>
                  <a:cubicBezTo>
                    <a:pt x="32528" y="437"/>
                    <a:pt x="32521" y="437"/>
                    <a:pt x="32515" y="437"/>
                  </a:cubicBezTo>
                  <a:cubicBezTo>
                    <a:pt x="32479" y="437"/>
                    <a:pt x="32448" y="452"/>
                    <a:pt x="32438" y="479"/>
                  </a:cubicBezTo>
                  <a:cubicBezTo>
                    <a:pt x="32432" y="495"/>
                    <a:pt x="32420" y="504"/>
                    <a:pt x="32405" y="504"/>
                  </a:cubicBezTo>
                  <a:cubicBezTo>
                    <a:pt x="32387" y="504"/>
                    <a:pt x="32363" y="493"/>
                    <a:pt x="32335" y="473"/>
                  </a:cubicBezTo>
                  <a:cubicBezTo>
                    <a:pt x="32305" y="449"/>
                    <a:pt x="32265" y="436"/>
                    <a:pt x="32235" y="436"/>
                  </a:cubicBezTo>
                  <a:cubicBezTo>
                    <a:pt x="32223" y="436"/>
                    <a:pt x="32212" y="438"/>
                    <a:pt x="32204" y="443"/>
                  </a:cubicBezTo>
                  <a:cubicBezTo>
                    <a:pt x="32176" y="459"/>
                    <a:pt x="32131" y="486"/>
                    <a:pt x="32106" y="501"/>
                  </a:cubicBezTo>
                  <a:cubicBezTo>
                    <a:pt x="32100" y="504"/>
                    <a:pt x="32094" y="505"/>
                    <a:pt x="32086" y="505"/>
                  </a:cubicBezTo>
                  <a:cubicBezTo>
                    <a:pt x="32053" y="505"/>
                    <a:pt x="31999" y="477"/>
                    <a:pt x="31944" y="428"/>
                  </a:cubicBezTo>
                  <a:cubicBezTo>
                    <a:pt x="31879" y="370"/>
                    <a:pt x="31747" y="306"/>
                    <a:pt x="31639" y="277"/>
                  </a:cubicBezTo>
                  <a:cubicBezTo>
                    <a:pt x="31530" y="249"/>
                    <a:pt x="31424" y="201"/>
                    <a:pt x="31395" y="165"/>
                  </a:cubicBezTo>
                  <a:cubicBezTo>
                    <a:pt x="31377" y="143"/>
                    <a:pt x="31360" y="131"/>
                    <a:pt x="31349" y="131"/>
                  </a:cubicBezTo>
                  <a:cubicBezTo>
                    <a:pt x="31342" y="131"/>
                    <a:pt x="31338" y="135"/>
                    <a:pt x="31337" y="144"/>
                  </a:cubicBezTo>
                  <a:cubicBezTo>
                    <a:pt x="31333" y="164"/>
                    <a:pt x="31296" y="176"/>
                    <a:pt x="31246" y="176"/>
                  </a:cubicBezTo>
                  <a:cubicBezTo>
                    <a:pt x="31235" y="176"/>
                    <a:pt x="31223" y="176"/>
                    <a:pt x="31210" y="174"/>
                  </a:cubicBezTo>
                  <a:cubicBezTo>
                    <a:pt x="31203" y="173"/>
                    <a:pt x="31195" y="173"/>
                    <a:pt x="31188" y="173"/>
                  </a:cubicBezTo>
                  <a:cubicBezTo>
                    <a:pt x="31065" y="173"/>
                    <a:pt x="30913" y="282"/>
                    <a:pt x="30983" y="328"/>
                  </a:cubicBezTo>
                  <a:cubicBezTo>
                    <a:pt x="31009" y="344"/>
                    <a:pt x="30998" y="382"/>
                    <a:pt x="30958" y="414"/>
                  </a:cubicBezTo>
                  <a:cubicBezTo>
                    <a:pt x="30932" y="435"/>
                    <a:pt x="30907" y="446"/>
                    <a:pt x="30879" y="446"/>
                  </a:cubicBezTo>
                  <a:cubicBezTo>
                    <a:pt x="30832" y="446"/>
                    <a:pt x="30776" y="416"/>
                    <a:pt x="30697" y="353"/>
                  </a:cubicBezTo>
                  <a:cubicBezTo>
                    <a:pt x="30678" y="339"/>
                    <a:pt x="30653" y="331"/>
                    <a:pt x="30633" y="331"/>
                  </a:cubicBezTo>
                  <a:cubicBezTo>
                    <a:pt x="30622" y="331"/>
                    <a:pt x="30613" y="333"/>
                    <a:pt x="30606" y="338"/>
                  </a:cubicBezTo>
                  <a:cubicBezTo>
                    <a:pt x="30586" y="353"/>
                    <a:pt x="30612" y="395"/>
                    <a:pt x="30669" y="431"/>
                  </a:cubicBezTo>
                  <a:cubicBezTo>
                    <a:pt x="30724" y="467"/>
                    <a:pt x="30752" y="505"/>
                    <a:pt x="30736" y="519"/>
                  </a:cubicBezTo>
                  <a:cubicBezTo>
                    <a:pt x="30734" y="520"/>
                    <a:pt x="30732" y="521"/>
                    <a:pt x="30728" y="521"/>
                  </a:cubicBezTo>
                  <a:cubicBezTo>
                    <a:pt x="30698" y="521"/>
                    <a:pt x="30603" y="470"/>
                    <a:pt x="30506" y="401"/>
                  </a:cubicBezTo>
                  <a:cubicBezTo>
                    <a:pt x="30429" y="346"/>
                    <a:pt x="30375" y="312"/>
                    <a:pt x="30365" y="312"/>
                  </a:cubicBezTo>
                  <a:cubicBezTo>
                    <a:pt x="30361" y="312"/>
                    <a:pt x="30364" y="316"/>
                    <a:pt x="30373" y="326"/>
                  </a:cubicBezTo>
                  <a:cubicBezTo>
                    <a:pt x="30407" y="364"/>
                    <a:pt x="30427" y="419"/>
                    <a:pt x="30413" y="455"/>
                  </a:cubicBezTo>
                  <a:cubicBezTo>
                    <a:pt x="30405" y="476"/>
                    <a:pt x="30395" y="487"/>
                    <a:pt x="30382" y="487"/>
                  </a:cubicBezTo>
                  <a:cubicBezTo>
                    <a:pt x="30368" y="487"/>
                    <a:pt x="30352" y="475"/>
                    <a:pt x="30331" y="450"/>
                  </a:cubicBezTo>
                  <a:cubicBezTo>
                    <a:pt x="30261" y="365"/>
                    <a:pt x="30104" y="294"/>
                    <a:pt x="30018" y="294"/>
                  </a:cubicBezTo>
                  <a:cubicBezTo>
                    <a:pt x="29990" y="294"/>
                    <a:pt x="29970" y="302"/>
                    <a:pt x="29963" y="319"/>
                  </a:cubicBezTo>
                  <a:cubicBezTo>
                    <a:pt x="29954" y="339"/>
                    <a:pt x="29944" y="349"/>
                    <a:pt x="29929" y="349"/>
                  </a:cubicBezTo>
                  <a:cubicBezTo>
                    <a:pt x="29909" y="349"/>
                    <a:pt x="29881" y="331"/>
                    <a:pt x="29837" y="292"/>
                  </a:cubicBezTo>
                  <a:cubicBezTo>
                    <a:pt x="29794" y="252"/>
                    <a:pt x="29766" y="232"/>
                    <a:pt x="29738" y="232"/>
                  </a:cubicBezTo>
                  <a:cubicBezTo>
                    <a:pt x="29710" y="232"/>
                    <a:pt x="29682" y="252"/>
                    <a:pt x="29636" y="294"/>
                  </a:cubicBezTo>
                  <a:cubicBezTo>
                    <a:pt x="29578" y="346"/>
                    <a:pt x="29530" y="414"/>
                    <a:pt x="29527" y="452"/>
                  </a:cubicBezTo>
                  <a:cubicBezTo>
                    <a:pt x="29523" y="492"/>
                    <a:pt x="29464" y="514"/>
                    <a:pt x="29403" y="514"/>
                  </a:cubicBezTo>
                  <a:cubicBezTo>
                    <a:pt x="29348" y="514"/>
                    <a:pt x="29290" y="496"/>
                    <a:pt x="29270" y="459"/>
                  </a:cubicBezTo>
                  <a:cubicBezTo>
                    <a:pt x="29220" y="367"/>
                    <a:pt x="29155" y="331"/>
                    <a:pt x="29023" y="329"/>
                  </a:cubicBezTo>
                  <a:cubicBezTo>
                    <a:pt x="29005" y="329"/>
                    <a:pt x="28991" y="329"/>
                    <a:pt x="28979" y="329"/>
                  </a:cubicBezTo>
                  <a:cubicBezTo>
                    <a:pt x="28916" y="329"/>
                    <a:pt x="28928" y="337"/>
                    <a:pt x="29012" y="367"/>
                  </a:cubicBezTo>
                  <a:cubicBezTo>
                    <a:pt x="29108" y="400"/>
                    <a:pt x="29111" y="413"/>
                    <a:pt x="29029" y="447"/>
                  </a:cubicBezTo>
                  <a:cubicBezTo>
                    <a:pt x="28946" y="482"/>
                    <a:pt x="28948" y="491"/>
                    <a:pt x="29039" y="500"/>
                  </a:cubicBezTo>
                  <a:cubicBezTo>
                    <a:pt x="29131" y="508"/>
                    <a:pt x="29130" y="522"/>
                    <a:pt x="29048" y="576"/>
                  </a:cubicBezTo>
                  <a:cubicBezTo>
                    <a:pt x="29004" y="605"/>
                    <a:pt x="28950" y="618"/>
                    <a:pt x="28903" y="618"/>
                  </a:cubicBezTo>
                  <a:cubicBezTo>
                    <a:pt x="28839" y="618"/>
                    <a:pt x="28788" y="592"/>
                    <a:pt x="28793" y="546"/>
                  </a:cubicBezTo>
                  <a:cubicBezTo>
                    <a:pt x="28798" y="495"/>
                    <a:pt x="28758" y="462"/>
                    <a:pt x="28712" y="462"/>
                  </a:cubicBezTo>
                  <a:cubicBezTo>
                    <a:pt x="28690" y="462"/>
                    <a:pt x="28667" y="469"/>
                    <a:pt x="28646" y="486"/>
                  </a:cubicBezTo>
                  <a:cubicBezTo>
                    <a:pt x="28615" y="510"/>
                    <a:pt x="28606" y="574"/>
                    <a:pt x="28626" y="626"/>
                  </a:cubicBezTo>
                  <a:cubicBezTo>
                    <a:pt x="28645" y="676"/>
                    <a:pt x="28654" y="699"/>
                    <a:pt x="28648" y="699"/>
                  </a:cubicBezTo>
                  <a:cubicBezTo>
                    <a:pt x="28644" y="699"/>
                    <a:pt x="28628" y="681"/>
                    <a:pt x="28599" y="647"/>
                  </a:cubicBezTo>
                  <a:cubicBezTo>
                    <a:pt x="28572" y="616"/>
                    <a:pt x="28548" y="601"/>
                    <a:pt x="28524" y="601"/>
                  </a:cubicBezTo>
                  <a:cubicBezTo>
                    <a:pt x="28509" y="601"/>
                    <a:pt x="28494" y="607"/>
                    <a:pt x="28478" y="620"/>
                  </a:cubicBezTo>
                  <a:cubicBezTo>
                    <a:pt x="28458" y="636"/>
                    <a:pt x="28431" y="644"/>
                    <a:pt x="28408" y="644"/>
                  </a:cubicBezTo>
                  <a:cubicBezTo>
                    <a:pt x="28394" y="644"/>
                    <a:pt x="28382" y="641"/>
                    <a:pt x="28373" y="635"/>
                  </a:cubicBezTo>
                  <a:cubicBezTo>
                    <a:pt x="28350" y="619"/>
                    <a:pt x="28360" y="595"/>
                    <a:pt x="28402" y="583"/>
                  </a:cubicBezTo>
                  <a:cubicBezTo>
                    <a:pt x="28449" y="568"/>
                    <a:pt x="28441" y="528"/>
                    <a:pt x="28372" y="468"/>
                  </a:cubicBezTo>
                  <a:cubicBezTo>
                    <a:pt x="28303" y="407"/>
                    <a:pt x="28253" y="377"/>
                    <a:pt x="28225" y="377"/>
                  </a:cubicBezTo>
                  <a:cubicBezTo>
                    <a:pt x="28198" y="377"/>
                    <a:pt x="28193" y="406"/>
                    <a:pt x="28215" y="465"/>
                  </a:cubicBezTo>
                  <a:cubicBezTo>
                    <a:pt x="28231" y="507"/>
                    <a:pt x="28238" y="528"/>
                    <a:pt x="28233" y="528"/>
                  </a:cubicBezTo>
                  <a:cubicBezTo>
                    <a:pt x="28229" y="528"/>
                    <a:pt x="28212" y="505"/>
                    <a:pt x="28179" y="459"/>
                  </a:cubicBezTo>
                  <a:cubicBezTo>
                    <a:pt x="28141" y="404"/>
                    <a:pt x="28112" y="338"/>
                    <a:pt x="28115" y="310"/>
                  </a:cubicBezTo>
                  <a:cubicBezTo>
                    <a:pt x="28118" y="277"/>
                    <a:pt x="28062" y="249"/>
                    <a:pt x="27945" y="226"/>
                  </a:cubicBezTo>
                  <a:cubicBezTo>
                    <a:pt x="27850" y="209"/>
                    <a:pt x="27787" y="180"/>
                    <a:pt x="27808" y="164"/>
                  </a:cubicBezTo>
                  <a:cubicBezTo>
                    <a:pt x="27829" y="147"/>
                    <a:pt x="27824" y="120"/>
                    <a:pt x="27799" y="104"/>
                  </a:cubicBezTo>
                  <a:cubicBezTo>
                    <a:pt x="27783" y="94"/>
                    <a:pt x="27767" y="89"/>
                    <a:pt x="27753" y="89"/>
                  </a:cubicBezTo>
                  <a:cubicBezTo>
                    <a:pt x="27693" y="89"/>
                    <a:pt x="27652" y="165"/>
                    <a:pt x="27694" y="235"/>
                  </a:cubicBezTo>
                  <a:cubicBezTo>
                    <a:pt x="27723" y="282"/>
                    <a:pt x="27725" y="300"/>
                    <a:pt x="27691" y="300"/>
                  </a:cubicBezTo>
                  <a:cubicBezTo>
                    <a:pt x="27679" y="300"/>
                    <a:pt x="27662" y="298"/>
                    <a:pt x="27641" y="294"/>
                  </a:cubicBezTo>
                  <a:cubicBezTo>
                    <a:pt x="27560" y="274"/>
                    <a:pt x="27482" y="243"/>
                    <a:pt x="27411" y="201"/>
                  </a:cubicBezTo>
                  <a:cubicBezTo>
                    <a:pt x="27336" y="159"/>
                    <a:pt x="27238" y="106"/>
                    <a:pt x="27187" y="77"/>
                  </a:cubicBezTo>
                  <a:cubicBezTo>
                    <a:pt x="27155" y="60"/>
                    <a:pt x="27121" y="51"/>
                    <a:pt x="27093" y="51"/>
                  </a:cubicBezTo>
                  <a:cubicBezTo>
                    <a:pt x="27075" y="51"/>
                    <a:pt x="27060" y="55"/>
                    <a:pt x="27050" y="62"/>
                  </a:cubicBezTo>
                  <a:cubicBezTo>
                    <a:pt x="27027" y="79"/>
                    <a:pt x="26960" y="92"/>
                    <a:pt x="26894" y="92"/>
                  </a:cubicBezTo>
                  <a:cubicBezTo>
                    <a:pt x="26888" y="92"/>
                    <a:pt x="26881" y="92"/>
                    <a:pt x="26875" y="92"/>
                  </a:cubicBezTo>
                  <a:cubicBezTo>
                    <a:pt x="26870" y="92"/>
                    <a:pt x="26865" y="92"/>
                    <a:pt x="26860" y="92"/>
                  </a:cubicBezTo>
                  <a:cubicBezTo>
                    <a:pt x="26799" y="92"/>
                    <a:pt x="26763" y="101"/>
                    <a:pt x="26783" y="113"/>
                  </a:cubicBezTo>
                  <a:cubicBezTo>
                    <a:pt x="26794" y="121"/>
                    <a:pt x="26784" y="124"/>
                    <a:pt x="26760" y="124"/>
                  </a:cubicBezTo>
                  <a:cubicBezTo>
                    <a:pt x="26742" y="124"/>
                    <a:pt x="26715" y="122"/>
                    <a:pt x="26684" y="117"/>
                  </a:cubicBezTo>
                  <a:cubicBezTo>
                    <a:pt x="26653" y="113"/>
                    <a:pt x="26628" y="110"/>
                    <a:pt x="26609" y="110"/>
                  </a:cubicBezTo>
                  <a:cubicBezTo>
                    <a:pt x="26537" y="110"/>
                    <a:pt x="26560" y="155"/>
                    <a:pt x="26674" y="326"/>
                  </a:cubicBezTo>
                  <a:cubicBezTo>
                    <a:pt x="26708" y="380"/>
                    <a:pt x="26715" y="446"/>
                    <a:pt x="26689" y="483"/>
                  </a:cubicBezTo>
                  <a:cubicBezTo>
                    <a:pt x="26674" y="503"/>
                    <a:pt x="26658" y="514"/>
                    <a:pt x="26644" y="514"/>
                  </a:cubicBezTo>
                  <a:cubicBezTo>
                    <a:pt x="26632" y="514"/>
                    <a:pt x="26620" y="505"/>
                    <a:pt x="26611" y="488"/>
                  </a:cubicBezTo>
                  <a:cubicBezTo>
                    <a:pt x="26599" y="467"/>
                    <a:pt x="26576" y="457"/>
                    <a:pt x="26547" y="457"/>
                  </a:cubicBezTo>
                  <a:cubicBezTo>
                    <a:pt x="26525" y="457"/>
                    <a:pt x="26500" y="463"/>
                    <a:pt x="26472" y="474"/>
                  </a:cubicBezTo>
                  <a:cubicBezTo>
                    <a:pt x="26446" y="485"/>
                    <a:pt x="26421" y="490"/>
                    <a:pt x="26398" y="490"/>
                  </a:cubicBezTo>
                  <a:cubicBezTo>
                    <a:pt x="26364" y="490"/>
                    <a:pt x="26336" y="479"/>
                    <a:pt x="26319" y="458"/>
                  </a:cubicBezTo>
                  <a:cubicBezTo>
                    <a:pt x="26295" y="430"/>
                    <a:pt x="26262" y="415"/>
                    <a:pt x="26228" y="415"/>
                  </a:cubicBezTo>
                  <a:cubicBezTo>
                    <a:pt x="26216" y="415"/>
                    <a:pt x="26204" y="417"/>
                    <a:pt x="26192" y="420"/>
                  </a:cubicBezTo>
                  <a:cubicBezTo>
                    <a:pt x="26178" y="424"/>
                    <a:pt x="26165" y="426"/>
                    <a:pt x="26152" y="426"/>
                  </a:cubicBezTo>
                  <a:cubicBezTo>
                    <a:pt x="26122" y="426"/>
                    <a:pt x="26096" y="415"/>
                    <a:pt x="26086" y="397"/>
                  </a:cubicBezTo>
                  <a:cubicBezTo>
                    <a:pt x="26066" y="362"/>
                    <a:pt x="25989" y="346"/>
                    <a:pt x="25905" y="346"/>
                  </a:cubicBezTo>
                  <a:cubicBezTo>
                    <a:pt x="25802" y="346"/>
                    <a:pt x="25689" y="371"/>
                    <a:pt x="25662" y="416"/>
                  </a:cubicBezTo>
                  <a:cubicBezTo>
                    <a:pt x="25647" y="440"/>
                    <a:pt x="25631" y="452"/>
                    <a:pt x="25617" y="452"/>
                  </a:cubicBezTo>
                  <a:cubicBezTo>
                    <a:pt x="25606" y="452"/>
                    <a:pt x="25596" y="446"/>
                    <a:pt x="25589" y="432"/>
                  </a:cubicBezTo>
                  <a:cubicBezTo>
                    <a:pt x="25582" y="419"/>
                    <a:pt x="25574" y="412"/>
                    <a:pt x="25565" y="412"/>
                  </a:cubicBezTo>
                  <a:cubicBezTo>
                    <a:pt x="25550" y="412"/>
                    <a:pt x="25532" y="432"/>
                    <a:pt x="25511" y="471"/>
                  </a:cubicBezTo>
                  <a:cubicBezTo>
                    <a:pt x="25483" y="523"/>
                    <a:pt x="25449" y="571"/>
                    <a:pt x="25407" y="614"/>
                  </a:cubicBezTo>
                  <a:cubicBezTo>
                    <a:pt x="25375" y="643"/>
                    <a:pt x="25377" y="670"/>
                    <a:pt x="25408" y="676"/>
                  </a:cubicBezTo>
                  <a:cubicBezTo>
                    <a:pt x="25441" y="683"/>
                    <a:pt x="25449" y="702"/>
                    <a:pt x="25428" y="719"/>
                  </a:cubicBezTo>
                  <a:cubicBezTo>
                    <a:pt x="25417" y="727"/>
                    <a:pt x="25406" y="731"/>
                    <a:pt x="25392" y="731"/>
                  </a:cubicBezTo>
                  <a:cubicBezTo>
                    <a:pt x="25348" y="731"/>
                    <a:pt x="25280" y="690"/>
                    <a:pt x="25152" y="594"/>
                  </a:cubicBezTo>
                  <a:cubicBezTo>
                    <a:pt x="25107" y="559"/>
                    <a:pt x="25077" y="543"/>
                    <a:pt x="25055" y="543"/>
                  </a:cubicBezTo>
                  <a:cubicBezTo>
                    <a:pt x="25037" y="543"/>
                    <a:pt x="25025" y="555"/>
                    <a:pt x="25016" y="577"/>
                  </a:cubicBezTo>
                  <a:cubicBezTo>
                    <a:pt x="25001" y="612"/>
                    <a:pt x="24918" y="629"/>
                    <a:pt x="24832" y="629"/>
                  </a:cubicBezTo>
                  <a:cubicBezTo>
                    <a:pt x="24737" y="629"/>
                    <a:pt x="24637" y="609"/>
                    <a:pt x="24616" y="570"/>
                  </a:cubicBezTo>
                  <a:cubicBezTo>
                    <a:pt x="24609" y="556"/>
                    <a:pt x="24601" y="549"/>
                    <a:pt x="24596" y="549"/>
                  </a:cubicBezTo>
                  <a:cubicBezTo>
                    <a:pt x="24588" y="549"/>
                    <a:pt x="24583" y="559"/>
                    <a:pt x="24581" y="580"/>
                  </a:cubicBezTo>
                  <a:cubicBezTo>
                    <a:pt x="24580" y="600"/>
                    <a:pt x="24574" y="610"/>
                    <a:pt x="24563" y="610"/>
                  </a:cubicBezTo>
                  <a:cubicBezTo>
                    <a:pt x="24548" y="610"/>
                    <a:pt x="24524" y="593"/>
                    <a:pt x="24487" y="556"/>
                  </a:cubicBezTo>
                  <a:cubicBezTo>
                    <a:pt x="24446" y="515"/>
                    <a:pt x="24405" y="489"/>
                    <a:pt x="24384" y="489"/>
                  </a:cubicBezTo>
                  <a:cubicBezTo>
                    <a:pt x="24380" y="489"/>
                    <a:pt x="24376" y="490"/>
                    <a:pt x="24374" y="492"/>
                  </a:cubicBezTo>
                  <a:cubicBezTo>
                    <a:pt x="24370" y="495"/>
                    <a:pt x="24360" y="497"/>
                    <a:pt x="24347" y="497"/>
                  </a:cubicBezTo>
                  <a:cubicBezTo>
                    <a:pt x="24314" y="497"/>
                    <a:pt x="24256" y="487"/>
                    <a:pt x="24198" y="470"/>
                  </a:cubicBezTo>
                  <a:cubicBezTo>
                    <a:pt x="24159" y="458"/>
                    <a:pt x="24127" y="452"/>
                    <a:pt x="24098" y="452"/>
                  </a:cubicBezTo>
                  <a:cubicBezTo>
                    <a:pt x="24038" y="452"/>
                    <a:pt x="23991" y="478"/>
                    <a:pt x="23925" y="537"/>
                  </a:cubicBezTo>
                  <a:cubicBezTo>
                    <a:pt x="23865" y="589"/>
                    <a:pt x="23829" y="613"/>
                    <a:pt x="23798" y="613"/>
                  </a:cubicBezTo>
                  <a:cubicBezTo>
                    <a:pt x="23774" y="613"/>
                    <a:pt x="23754" y="599"/>
                    <a:pt x="23728" y="573"/>
                  </a:cubicBezTo>
                  <a:cubicBezTo>
                    <a:pt x="23700" y="545"/>
                    <a:pt x="23676" y="530"/>
                    <a:pt x="23663" y="530"/>
                  </a:cubicBezTo>
                  <a:cubicBezTo>
                    <a:pt x="23656" y="530"/>
                    <a:pt x="23652" y="533"/>
                    <a:pt x="23652" y="541"/>
                  </a:cubicBezTo>
                  <a:cubicBezTo>
                    <a:pt x="23649" y="567"/>
                    <a:pt x="23585" y="597"/>
                    <a:pt x="23515" y="610"/>
                  </a:cubicBezTo>
                  <a:cubicBezTo>
                    <a:pt x="23422" y="626"/>
                    <a:pt x="23406" y="638"/>
                    <a:pt x="23461" y="650"/>
                  </a:cubicBezTo>
                  <a:cubicBezTo>
                    <a:pt x="23500" y="658"/>
                    <a:pt x="23519" y="680"/>
                    <a:pt x="23500" y="695"/>
                  </a:cubicBezTo>
                  <a:cubicBezTo>
                    <a:pt x="23495" y="699"/>
                    <a:pt x="23487" y="701"/>
                    <a:pt x="23477" y="701"/>
                  </a:cubicBezTo>
                  <a:cubicBezTo>
                    <a:pt x="23448" y="701"/>
                    <a:pt x="23400" y="684"/>
                    <a:pt x="23358" y="656"/>
                  </a:cubicBezTo>
                  <a:cubicBezTo>
                    <a:pt x="23315" y="629"/>
                    <a:pt x="23290" y="613"/>
                    <a:pt x="23276" y="613"/>
                  </a:cubicBezTo>
                  <a:cubicBezTo>
                    <a:pt x="23259" y="613"/>
                    <a:pt x="23261" y="638"/>
                    <a:pt x="23268" y="692"/>
                  </a:cubicBezTo>
                  <a:cubicBezTo>
                    <a:pt x="23276" y="746"/>
                    <a:pt x="23268" y="805"/>
                    <a:pt x="23250" y="819"/>
                  </a:cubicBezTo>
                  <a:cubicBezTo>
                    <a:pt x="23248" y="821"/>
                    <a:pt x="23245" y="822"/>
                    <a:pt x="23242" y="822"/>
                  </a:cubicBezTo>
                  <a:cubicBezTo>
                    <a:pt x="23229" y="822"/>
                    <a:pt x="23219" y="793"/>
                    <a:pt x="23219" y="752"/>
                  </a:cubicBezTo>
                  <a:cubicBezTo>
                    <a:pt x="23219" y="679"/>
                    <a:pt x="23169" y="637"/>
                    <a:pt x="23122" y="637"/>
                  </a:cubicBezTo>
                  <a:cubicBezTo>
                    <a:pt x="23087" y="637"/>
                    <a:pt x="23054" y="660"/>
                    <a:pt x="23043" y="711"/>
                  </a:cubicBezTo>
                  <a:cubicBezTo>
                    <a:pt x="23034" y="753"/>
                    <a:pt x="23024" y="772"/>
                    <a:pt x="23004" y="772"/>
                  </a:cubicBezTo>
                  <a:cubicBezTo>
                    <a:pt x="22991" y="772"/>
                    <a:pt x="22974" y="764"/>
                    <a:pt x="22950" y="749"/>
                  </a:cubicBezTo>
                  <a:cubicBezTo>
                    <a:pt x="22910" y="722"/>
                    <a:pt x="22867" y="710"/>
                    <a:pt x="22831" y="710"/>
                  </a:cubicBezTo>
                  <a:cubicBezTo>
                    <a:pt x="22777" y="710"/>
                    <a:pt x="22742" y="739"/>
                    <a:pt x="22767" y="788"/>
                  </a:cubicBezTo>
                  <a:cubicBezTo>
                    <a:pt x="22782" y="817"/>
                    <a:pt x="22784" y="836"/>
                    <a:pt x="22774" y="836"/>
                  </a:cubicBezTo>
                  <a:cubicBezTo>
                    <a:pt x="22771" y="836"/>
                    <a:pt x="22767" y="834"/>
                    <a:pt x="22762" y="831"/>
                  </a:cubicBezTo>
                  <a:cubicBezTo>
                    <a:pt x="22758" y="828"/>
                    <a:pt x="22753" y="826"/>
                    <a:pt x="22749" y="826"/>
                  </a:cubicBezTo>
                  <a:cubicBezTo>
                    <a:pt x="22733" y="826"/>
                    <a:pt x="22725" y="848"/>
                    <a:pt x="22728" y="882"/>
                  </a:cubicBezTo>
                  <a:cubicBezTo>
                    <a:pt x="22732" y="925"/>
                    <a:pt x="22716" y="947"/>
                    <a:pt x="22681" y="947"/>
                  </a:cubicBezTo>
                  <a:cubicBezTo>
                    <a:pt x="22674" y="947"/>
                    <a:pt x="22666" y="946"/>
                    <a:pt x="22658" y="944"/>
                  </a:cubicBezTo>
                  <a:cubicBezTo>
                    <a:pt x="22652" y="943"/>
                    <a:pt x="22645" y="942"/>
                    <a:pt x="22638" y="942"/>
                  </a:cubicBezTo>
                  <a:cubicBezTo>
                    <a:pt x="22594" y="942"/>
                    <a:pt x="22535" y="964"/>
                    <a:pt x="22494" y="996"/>
                  </a:cubicBezTo>
                  <a:cubicBezTo>
                    <a:pt x="22456" y="1026"/>
                    <a:pt x="22413" y="1044"/>
                    <a:pt x="22386" y="1044"/>
                  </a:cubicBezTo>
                  <a:cubicBezTo>
                    <a:pt x="22379" y="1044"/>
                    <a:pt x="22373" y="1043"/>
                    <a:pt x="22368" y="1040"/>
                  </a:cubicBezTo>
                  <a:cubicBezTo>
                    <a:pt x="22363" y="1036"/>
                    <a:pt x="22352" y="1034"/>
                    <a:pt x="22337" y="1034"/>
                  </a:cubicBezTo>
                  <a:cubicBezTo>
                    <a:pt x="22288" y="1034"/>
                    <a:pt x="22197" y="1051"/>
                    <a:pt x="22106" y="1077"/>
                  </a:cubicBezTo>
                  <a:cubicBezTo>
                    <a:pt x="21895" y="1135"/>
                    <a:pt x="21885" y="1146"/>
                    <a:pt x="21907" y="1253"/>
                  </a:cubicBezTo>
                  <a:cubicBezTo>
                    <a:pt x="21929" y="1348"/>
                    <a:pt x="21911" y="1408"/>
                    <a:pt x="21875" y="1408"/>
                  </a:cubicBezTo>
                  <a:cubicBezTo>
                    <a:pt x="21858" y="1408"/>
                    <a:pt x="21837" y="1395"/>
                    <a:pt x="21815" y="1368"/>
                  </a:cubicBezTo>
                  <a:cubicBezTo>
                    <a:pt x="21785" y="1331"/>
                    <a:pt x="21751" y="1314"/>
                    <a:pt x="21721" y="1314"/>
                  </a:cubicBezTo>
                  <a:cubicBezTo>
                    <a:pt x="21666" y="1314"/>
                    <a:pt x="21624" y="1372"/>
                    <a:pt x="21640" y="1462"/>
                  </a:cubicBezTo>
                  <a:cubicBezTo>
                    <a:pt x="21653" y="1533"/>
                    <a:pt x="21636" y="1586"/>
                    <a:pt x="21601" y="1586"/>
                  </a:cubicBezTo>
                  <a:cubicBezTo>
                    <a:pt x="21601" y="1586"/>
                    <a:pt x="21600" y="1586"/>
                    <a:pt x="21600" y="1586"/>
                  </a:cubicBezTo>
                  <a:cubicBezTo>
                    <a:pt x="21599" y="1586"/>
                    <a:pt x="21598" y="1586"/>
                    <a:pt x="21598" y="1586"/>
                  </a:cubicBezTo>
                  <a:cubicBezTo>
                    <a:pt x="21562" y="1586"/>
                    <a:pt x="21557" y="1621"/>
                    <a:pt x="21585" y="1665"/>
                  </a:cubicBezTo>
                  <a:cubicBezTo>
                    <a:pt x="21635" y="1747"/>
                    <a:pt x="21609" y="1800"/>
                    <a:pt x="21554" y="1800"/>
                  </a:cubicBezTo>
                  <a:cubicBezTo>
                    <a:pt x="21522" y="1800"/>
                    <a:pt x="21480" y="1782"/>
                    <a:pt x="21437" y="1741"/>
                  </a:cubicBezTo>
                  <a:cubicBezTo>
                    <a:pt x="21369" y="1675"/>
                    <a:pt x="21293" y="1649"/>
                    <a:pt x="21166" y="1644"/>
                  </a:cubicBezTo>
                  <a:cubicBezTo>
                    <a:pt x="21045" y="1641"/>
                    <a:pt x="20961" y="1613"/>
                    <a:pt x="20897" y="1550"/>
                  </a:cubicBezTo>
                  <a:cubicBezTo>
                    <a:pt x="20865" y="1518"/>
                    <a:pt x="20842" y="1499"/>
                    <a:pt x="20837" y="1499"/>
                  </a:cubicBezTo>
                  <a:cubicBezTo>
                    <a:pt x="20834" y="1499"/>
                    <a:pt x="20836" y="1504"/>
                    <a:pt x="20843" y="1514"/>
                  </a:cubicBezTo>
                  <a:cubicBezTo>
                    <a:pt x="20864" y="1544"/>
                    <a:pt x="20863" y="1586"/>
                    <a:pt x="20839" y="1605"/>
                  </a:cubicBezTo>
                  <a:cubicBezTo>
                    <a:pt x="20778" y="1654"/>
                    <a:pt x="20532" y="1703"/>
                    <a:pt x="20394" y="1703"/>
                  </a:cubicBezTo>
                  <a:cubicBezTo>
                    <a:pt x="20363" y="1703"/>
                    <a:pt x="20338" y="1700"/>
                    <a:pt x="20321" y="1695"/>
                  </a:cubicBezTo>
                  <a:cubicBezTo>
                    <a:pt x="20302" y="1688"/>
                    <a:pt x="20286" y="1685"/>
                    <a:pt x="20274" y="1685"/>
                  </a:cubicBezTo>
                  <a:cubicBezTo>
                    <a:pt x="20247" y="1685"/>
                    <a:pt x="20236" y="1700"/>
                    <a:pt x="20239" y="1729"/>
                  </a:cubicBezTo>
                  <a:cubicBezTo>
                    <a:pt x="20242" y="1766"/>
                    <a:pt x="20172" y="1852"/>
                    <a:pt x="20082" y="1920"/>
                  </a:cubicBezTo>
                  <a:cubicBezTo>
                    <a:pt x="19876" y="2080"/>
                    <a:pt x="19714" y="2292"/>
                    <a:pt x="19769" y="2328"/>
                  </a:cubicBezTo>
                  <a:cubicBezTo>
                    <a:pt x="19840" y="2374"/>
                    <a:pt x="19758" y="2407"/>
                    <a:pt x="19585" y="2407"/>
                  </a:cubicBezTo>
                  <a:cubicBezTo>
                    <a:pt x="19565" y="2407"/>
                    <a:pt x="19543" y="2406"/>
                    <a:pt x="19520" y="2405"/>
                  </a:cubicBezTo>
                  <a:cubicBezTo>
                    <a:pt x="19504" y="2404"/>
                    <a:pt x="19489" y="2404"/>
                    <a:pt x="19474" y="2404"/>
                  </a:cubicBezTo>
                  <a:cubicBezTo>
                    <a:pt x="19378" y="2404"/>
                    <a:pt x="19315" y="2421"/>
                    <a:pt x="19327" y="2444"/>
                  </a:cubicBezTo>
                  <a:cubicBezTo>
                    <a:pt x="19341" y="2469"/>
                    <a:pt x="19315" y="2541"/>
                    <a:pt x="19270" y="2601"/>
                  </a:cubicBezTo>
                  <a:cubicBezTo>
                    <a:pt x="19196" y="2705"/>
                    <a:pt x="19233" y="2813"/>
                    <a:pt x="19417" y="2998"/>
                  </a:cubicBezTo>
                  <a:cubicBezTo>
                    <a:pt x="19469" y="3050"/>
                    <a:pt x="19479" y="3110"/>
                    <a:pt x="19442" y="3138"/>
                  </a:cubicBezTo>
                  <a:cubicBezTo>
                    <a:pt x="19408" y="3165"/>
                    <a:pt x="19391" y="3229"/>
                    <a:pt x="19406" y="3274"/>
                  </a:cubicBezTo>
                  <a:cubicBezTo>
                    <a:pt x="19433" y="3352"/>
                    <a:pt x="19423" y="3389"/>
                    <a:pt x="19358" y="3389"/>
                  </a:cubicBezTo>
                  <a:cubicBezTo>
                    <a:pt x="19315" y="3389"/>
                    <a:pt x="19250" y="3374"/>
                    <a:pt x="19157" y="3344"/>
                  </a:cubicBezTo>
                  <a:cubicBezTo>
                    <a:pt x="19076" y="3318"/>
                    <a:pt x="19022" y="3305"/>
                    <a:pt x="18980" y="3305"/>
                  </a:cubicBezTo>
                  <a:cubicBezTo>
                    <a:pt x="18930" y="3305"/>
                    <a:pt x="18897" y="3323"/>
                    <a:pt x="18856" y="3362"/>
                  </a:cubicBezTo>
                  <a:cubicBezTo>
                    <a:pt x="18805" y="3409"/>
                    <a:pt x="18715" y="3490"/>
                    <a:pt x="18653" y="3548"/>
                  </a:cubicBezTo>
                  <a:cubicBezTo>
                    <a:pt x="18556" y="3632"/>
                    <a:pt x="18557" y="3656"/>
                    <a:pt x="18656" y="3697"/>
                  </a:cubicBezTo>
                  <a:cubicBezTo>
                    <a:pt x="18772" y="3746"/>
                    <a:pt x="18824" y="3893"/>
                    <a:pt x="18744" y="3893"/>
                  </a:cubicBezTo>
                  <a:cubicBezTo>
                    <a:pt x="18734" y="3893"/>
                    <a:pt x="18721" y="3891"/>
                    <a:pt x="18706" y="3885"/>
                  </a:cubicBezTo>
                  <a:cubicBezTo>
                    <a:pt x="18677" y="3875"/>
                    <a:pt x="18654" y="3870"/>
                    <a:pt x="18635" y="3870"/>
                  </a:cubicBezTo>
                  <a:cubicBezTo>
                    <a:pt x="18555" y="3870"/>
                    <a:pt x="18569" y="3959"/>
                    <a:pt x="18685" y="4063"/>
                  </a:cubicBezTo>
                  <a:cubicBezTo>
                    <a:pt x="18766" y="4133"/>
                    <a:pt x="18805" y="4197"/>
                    <a:pt x="18772" y="4202"/>
                  </a:cubicBezTo>
                  <a:cubicBezTo>
                    <a:pt x="18739" y="4208"/>
                    <a:pt x="18742" y="4232"/>
                    <a:pt x="18784" y="4260"/>
                  </a:cubicBezTo>
                  <a:cubicBezTo>
                    <a:pt x="18857" y="4307"/>
                    <a:pt x="18766" y="4357"/>
                    <a:pt x="18632" y="4357"/>
                  </a:cubicBezTo>
                  <a:cubicBezTo>
                    <a:pt x="18613" y="4357"/>
                    <a:pt x="18593" y="4356"/>
                    <a:pt x="18572" y="4354"/>
                  </a:cubicBezTo>
                  <a:cubicBezTo>
                    <a:pt x="18568" y="4354"/>
                    <a:pt x="18564" y="4353"/>
                    <a:pt x="18559" y="4353"/>
                  </a:cubicBezTo>
                  <a:cubicBezTo>
                    <a:pt x="18464" y="4353"/>
                    <a:pt x="18325" y="4459"/>
                    <a:pt x="18314" y="4545"/>
                  </a:cubicBezTo>
                  <a:cubicBezTo>
                    <a:pt x="18311" y="4572"/>
                    <a:pt x="18268" y="4609"/>
                    <a:pt x="18214" y="4632"/>
                  </a:cubicBezTo>
                  <a:cubicBezTo>
                    <a:pt x="18145" y="4667"/>
                    <a:pt x="18080" y="4711"/>
                    <a:pt x="18021" y="4761"/>
                  </a:cubicBezTo>
                  <a:cubicBezTo>
                    <a:pt x="17974" y="4803"/>
                    <a:pt x="17904" y="4834"/>
                    <a:pt x="17853" y="4834"/>
                  </a:cubicBezTo>
                  <a:cubicBezTo>
                    <a:pt x="17845" y="4834"/>
                    <a:pt x="17838" y="4833"/>
                    <a:pt x="17832" y="4832"/>
                  </a:cubicBezTo>
                  <a:cubicBezTo>
                    <a:pt x="17811" y="4828"/>
                    <a:pt x="17796" y="4825"/>
                    <a:pt x="17787" y="4825"/>
                  </a:cubicBezTo>
                  <a:cubicBezTo>
                    <a:pt x="17766" y="4825"/>
                    <a:pt x="17777" y="4837"/>
                    <a:pt x="17820" y="4864"/>
                  </a:cubicBezTo>
                  <a:cubicBezTo>
                    <a:pt x="17862" y="4893"/>
                    <a:pt x="17902" y="4952"/>
                    <a:pt x="17905" y="4991"/>
                  </a:cubicBezTo>
                  <a:cubicBezTo>
                    <a:pt x="17909" y="5032"/>
                    <a:pt x="17959" y="5087"/>
                    <a:pt x="18012" y="5111"/>
                  </a:cubicBezTo>
                  <a:cubicBezTo>
                    <a:pt x="18068" y="5135"/>
                    <a:pt x="18154" y="5205"/>
                    <a:pt x="18200" y="5260"/>
                  </a:cubicBezTo>
                  <a:cubicBezTo>
                    <a:pt x="18252" y="5324"/>
                    <a:pt x="18271" y="5349"/>
                    <a:pt x="18250" y="5349"/>
                  </a:cubicBezTo>
                  <a:cubicBezTo>
                    <a:pt x="18237" y="5349"/>
                    <a:pt x="18208" y="5339"/>
                    <a:pt x="18163" y="5324"/>
                  </a:cubicBezTo>
                  <a:cubicBezTo>
                    <a:pt x="18088" y="5299"/>
                    <a:pt x="18027" y="5287"/>
                    <a:pt x="17982" y="5287"/>
                  </a:cubicBezTo>
                  <a:cubicBezTo>
                    <a:pt x="17874" y="5287"/>
                    <a:pt x="17863" y="5353"/>
                    <a:pt x="18004" y="5445"/>
                  </a:cubicBezTo>
                  <a:cubicBezTo>
                    <a:pt x="18092" y="5503"/>
                    <a:pt x="18098" y="5530"/>
                    <a:pt x="18029" y="5560"/>
                  </a:cubicBezTo>
                  <a:cubicBezTo>
                    <a:pt x="17978" y="5581"/>
                    <a:pt x="17950" y="5621"/>
                    <a:pt x="17965" y="5651"/>
                  </a:cubicBezTo>
                  <a:cubicBezTo>
                    <a:pt x="17975" y="5670"/>
                    <a:pt x="17992" y="5681"/>
                    <a:pt x="18008" y="5681"/>
                  </a:cubicBezTo>
                  <a:cubicBezTo>
                    <a:pt x="18016" y="5681"/>
                    <a:pt x="18024" y="5679"/>
                    <a:pt x="18030" y="5673"/>
                  </a:cubicBezTo>
                  <a:cubicBezTo>
                    <a:pt x="18036" y="5669"/>
                    <a:pt x="18044" y="5666"/>
                    <a:pt x="18055" y="5666"/>
                  </a:cubicBezTo>
                  <a:cubicBezTo>
                    <a:pt x="18116" y="5666"/>
                    <a:pt x="18244" y="5743"/>
                    <a:pt x="18256" y="5796"/>
                  </a:cubicBezTo>
                  <a:cubicBezTo>
                    <a:pt x="18260" y="5813"/>
                    <a:pt x="18207" y="5824"/>
                    <a:pt x="18133" y="5824"/>
                  </a:cubicBezTo>
                  <a:cubicBezTo>
                    <a:pt x="18124" y="5824"/>
                    <a:pt x="18116" y="5824"/>
                    <a:pt x="18106" y="5824"/>
                  </a:cubicBezTo>
                  <a:cubicBezTo>
                    <a:pt x="18092" y="5823"/>
                    <a:pt x="18079" y="5823"/>
                    <a:pt x="18067" y="5823"/>
                  </a:cubicBezTo>
                  <a:cubicBezTo>
                    <a:pt x="17965" y="5823"/>
                    <a:pt x="17936" y="5848"/>
                    <a:pt x="17892" y="5949"/>
                  </a:cubicBezTo>
                  <a:cubicBezTo>
                    <a:pt x="17820" y="6109"/>
                    <a:pt x="17856" y="6231"/>
                    <a:pt x="17989" y="6284"/>
                  </a:cubicBezTo>
                  <a:cubicBezTo>
                    <a:pt x="18120" y="6334"/>
                    <a:pt x="18108" y="6415"/>
                    <a:pt x="17968" y="6442"/>
                  </a:cubicBezTo>
                  <a:cubicBezTo>
                    <a:pt x="17887" y="6457"/>
                    <a:pt x="17860" y="6497"/>
                    <a:pt x="17866" y="6595"/>
                  </a:cubicBezTo>
                  <a:cubicBezTo>
                    <a:pt x="17871" y="6652"/>
                    <a:pt x="17878" y="6688"/>
                    <a:pt x="17884" y="6688"/>
                  </a:cubicBezTo>
                  <a:cubicBezTo>
                    <a:pt x="17886" y="6688"/>
                    <a:pt x="17887" y="6685"/>
                    <a:pt x="17889" y="6679"/>
                  </a:cubicBezTo>
                  <a:cubicBezTo>
                    <a:pt x="17890" y="6674"/>
                    <a:pt x="17893" y="6671"/>
                    <a:pt x="17898" y="6671"/>
                  </a:cubicBezTo>
                  <a:cubicBezTo>
                    <a:pt x="17917" y="6671"/>
                    <a:pt x="17962" y="6714"/>
                    <a:pt x="18011" y="6784"/>
                  </a:cubicBezTo>
                  <a:cubicBezTo>
                    <a:pt x="18092" y="6899"/>
                    <a:pt x="18099" y="6959"/>
                    <a:pt x="18033" y="6959"/>
                  </a:cubicBezTo>
                  <a:cubicBezTo>
                    <a:pt x="18001" y="6959"/>
                    <a:pt x="17952" y="6945"/>
                    <a:pt x="17887" y="6916"/>
                  </a:cubicBezTo>
                  <a:cubicBezTo>
                    <a:pt x="17832" y="6892"/>
                    <a:pt x="17759" y="6880"/>
                    <a:pt x="17707" y="6880"/>
                  </a:cubicBezTo>
                  <a:cubicBezTo>
                    <a:pt x="17645" y="6880"/>
                    <a:pt x="17612" y="6896"/>
                    <a:pt x="17672" y="6925"/>
                  </a:cubicBezTo>
                  <a:cubicBezTo>
                    <a:pt x="17835" y="7004"/>
                    <a:pt x="17886" y="7075"/>
                    <a:pt x="17799" y="7100"/>
                  </a:cubicBezTo>
                  <a:cubicBezTo>
                    <a:pt x="17636" y="7146"/>
                    <a:pt x="17616" y="7169"/>
                    <a:pt x="17681" y="7221"/>
                  </a:cubicBezTo>
                  <a:cubicBezTo>
                    <a:pt x="17718" y="7249"/>
                    <a:pt x="17781" y="7298"/>
                    <a:pt x="17821" y="7328"/>
                  </a:cubicBezTo>
                  <a:cubicBezTo>
                    <a:pt x="17860" y="7357"/>
                    <a:pt x="17883" y="7434"/>
                    <a:pt x="17872" y="7495"/>
                  </a:cubicBezTo>
                  <a:cubicBezTo>
                    <a:pt x="17860" y="7557"/>
                    <a:pt x="17878" y="7627"/>
                    <a:pt x="17909" y="7648"/>
                  </a:cubicBezTo>
                  <a:cubicBezTo>
                    <a:pt x="17939" y="7668"/>
                    <a:pt x="17992" y="7753"/>
                    <a:pt x="18021" y="7831"/>
                  </a:cubicBezTo>
                  <a:cubicBezTo>
                    <a:pt x="18059" y="7934"/>
                    <a:pt x="18047" y="7977"/>
                    <a:pt x="17980" y="7977"/>
                  </a:cubicBezTo>
                  <a:cubicBezTo>
                    <a:pt x="17869" y="7980"/>
                    <a:pt x="17877" y="8039"/>
                    <a:pt x="17998" y="8118"/>
                  </a:cubicBezTo>
                  <a:cubicBezTo>
                    <a:pt x="18081" y="8172"/>
                    <a:pt x="18019" y="8266"/>
                    <a:pt x="17937" y="8266"/>
                  </a:cubicBezTo>
                  <a:cubicBezTo>
                    <a:pt x="17918" y="8266"/>
                    <a:pt x="17897" y="8260"/>
                    <a:pt x="17877" y="8247"/>
                  </a:cubicBezTo>
                  <a:cubicBezTo>
                    <a:pt x="17868" y="8242"/>
                    <a:pt x="17862" y="8240"/>
                    <a:pt x="17857" y="8240"/>
                  </a:cubicBezTo>
                  <a:cubicBezTo>
                    <a:pt x="17843" y="8240"/>
                    <a:pt x="17847" y="8264"/>
                    <a:pt x="17872" y="8306"/>
                  </a:cubicBezTo>
                  <a:cubicBezTo>
                    <a:pt x="17905" y="8361"/>
                    <a:pt x="17929" y="8421"/>
                    <a:pt x="17927" y="8446"/>
                  </a:cubicBezTo>
                  <a:cubicBezTo>
                    <a:pt x="17926" y="8473"/>
                    <a:pt x="17960" y="8507"/>
                    <a:pt x="18005" y="8526"/>
                  </a:cubicBezTo>
                  <a:cubicBezTo>
                    <a:pt x="18048" y="8546"/>
                    <a:pt x="18060" y="8580"/>
                    <a:pt x="18029" y="8604"/>
                  </a:cubicBezTo>
                  <a:cubicBezTo>
                    <a:pt x="18019" y="8612"/>
                    <a:pt x="18007" y="8617"/>
                    <a:pt x="17992" y="8617"/>
                  </a:cubicBezTo>
                  <a:cubicBezTo>
                    <a:pt x="17945" y="8617"/>
                    <a:pt x="17864" y="8572"/>
                    <a:pt x="17702" y="8461"/>
                  </a:cubicBezTo>
                  <a:cubicBezTo>
                    <a:pt x="17571" y="8373"/>
                    <a:pt x="17460" y="8312"/>
                    <a:pt x="17430" y="8312"/>
                  </a:cubicBezTo>
                  <a:cubicBezTo>
                    <a:pt x="17426" y="8312"/>
                    <a:pt x="17423" y="8313"/>
                    <a:pt x="17423" y="8316"/>
                  </a:cubicBezTo>
                  <a:cubicBezTo>
                    <a:pt x="17422" y="8326"/>
                    <a:pt x="17414" y="8332"/>
                    <a:pt x="17402" y="8332"/>
                  </a:cubicBezTo>
                  <a:cubicBezTo>
                    <a:pt x="17389" y="8332"/>
                    <a:pt x="17369" y="8325"/>
                    <a:pt x="17347" y="8310"/>
                  </a:cubicBezTo>
                  <a:cubicBezTo>
                    <a:pt x="17307" y="8286"/>
                    <a:pt x="17260" y="8273"/>
                    <a:pt x="17213" y="8273"/>
                  </a:cubicBezTo>
                  <a:cubicBezTo>
                    <a:pt x="17205" y="8273"/>
                    <a:pt x="17196" y="8273"/>
                    <a:pt x="17187" y="8274"/>
                  </a:cubicBezTo>
                  <a:cubicBezTo>
                    <a:pt x="17176" y="8275"/>
                    <a:pt x="17164" y="8275"/>
                    <a:pt x="17153" y="8275"/>
                  </a:cubicBezTo>
                  <a:cubicBezTo>
                    <a:pt x="17096" y="8275"/>
                    <a:pt x="17039" y="8266"/>
                    <a:pt x="16984" y="8247"/>
                  </a:cubicBezTo>
                  <a:cubicBezTo>
                    <a:pt x="16958" y="8239"/>
                    <a:pt x="16933" y="8234"/>
                    <a:pt x="16913" y="8234"/>
                  </a:cubicBezTo>
                  <a:cubicBezTo>
                    <a:pt x="16878" y="8234"/>
                    <a:pt x="16853" y="8246"/>
                    <a:pt x="16843" y="8270"/>
                  </a:cubicBezTo>
                  <a:cubicBezTo>
                    <a:pt x="16834" y="8289"/>
                    <a:pt x="16823" y="8300"/>
                    <a:pt x="16812" y="8300"/>
                  </a:cubicBezTo>
                  <a:cubicBezTo>
                    <a:pt x="16804" y="8300"/>
                    <a:pt x="16796" y="8294"/>
                    <a:pt x="16789" y="8282"/>
                  </a:cubicBezTo>
                  <a:cubicBezTo>
                    <a:pt x="16778" y="8263"/>
                    <a:pt x="16762" y="8252"/>
                    <a:pt x="16748" y="8252"/>
                  </a:cubicBezTo>
                  <a:cubicBezTo>
                    <a:pt x="16741" y="8252"/>
                    <a:pt x="16735" y="8255"/>
                    <a:pt x="16729" y="8259"/>
                  </a:cubicBezTo>
                  <a:cubicBezTo>
                    <a:pt x="16723" y="8264"/>
                    <a:pt x="16712" y="8267"/>
                    <a:pt x="16697" y="8267"/>
                  </a:cubicBezTo>
                  <a:cubicBezTo>
                    <a:pt x="16667" y="8267"/>
                    <a:pt x="16623" y="8256"/>
                    <a:pt x="16578" y="8237"/>
                  </a:cubicBezTo>
                  <a:cubicBezTo>
                    <a:pt x="16554" y="8227"/>
                    <a:pt x="16527" y="8222"/>
                    <a:pt x="16500" y="8222"/>
                  </a:cubicBezTo>
                  <a:cubicBezTo>
                    <a:pt x="16400" y="8222"/>
                    <a:pt x="16304" y="8284"/>
                    <a:pt x="16355" y="8341"/>
                  </a:cubicBezTo>
                  <a:cubicBezTo>
                    <a:pt x="16371" y="8362"/>
                    <a:pt x="16355" y="8415"/>
                    <a:pt x="16314" y="8461"/>
                  </a:cubicBezTo>
                  <a:cubicBezTo>
                    <a:pt x="16285" y="8496"/>
                    <a:pt x="16263" y="8514"/>
                    <a:pt x="16236" y="8514"/>
                  </a:cubicBezTo>
                  <a:cubicBezTo>
                    <a:pt x="16207" y="8514"/>
                    <a:pt x="16172" y="8493"/>
                    <a:pt x="16116" y="8450"/>
                  </a:cubicBezTo>
                  <a:cubicBezTo>
                    <a:pt x="16054" y="8405"/>
                    <a:pt x="16018" y="8378"/>
                    <a:pt x="15993" y="8378"/>
                  </a:cubicBezTo>
                  <a:cubicBezTo>
                    <a:pt x="15958" y="8378"/>
                    <a:pt x="15945" y="8431"/>
                    <a:pt x="15914" y="8561"/>
                  </a:cubicBezTo>
                  <a:cubicBezTo>
                    <a:pt x="15889" y="8664"/>
                    <a:pt x="15868" y="8710"/>
                    <a:pt x="15832" y="8710"/>
                  </a:cubicBezTo>
                  <a:cubicBezTo>
                    <a:pt x="15811" y="8710"/>
                    <a:pt x="15784" y="8693"/>
                    <a:pt x="15749" y="8662"/>
                  </a:cubicBezTo>
                  <a:cubicBezTo>
                    <a:pt x="15743" y="8657"/>
                    <a:pt x="15738" y="8655"/>
                    <a:pt x="15733" y="8655"/>
                  </a:cubicBezTo>
                  <a:cubicBezTo>
                    <a:pt x="15719" y="8655"/>
                    <a:pt x="15712" y="8678"/>
                    <a:pt x="15716" y="8718"/>
                  </a:cubicBezTo>
                  <a:cubicBezTo>
                    <a:pt x="15720" y="8766"/>
                    <a:pt x="15738" y="8792"/>
                    <a:pt x="15766" y="8792"/>
                  </a:cubicBezTo>
                  <a:cubicBezTo>
                    <a:pt x="15771" y="8792"/>
                    <a:pt x="15777" y="8791"/>
                    <a:pt x="15783" y="8789"/>
                  </a:cubicBezTo>
                  <a:cubicBezTo>
                    <a:pt x="15792" y="8785"/>
                    <a:pt x="15801" y="8784"/>
                    <a:pt x="15810" y="8784"/>
                  </a:cubicBezTo>
                  <a:cubicBezTo>
                    <a:pt x="15833" y="8784"/>
                    <a:pt x="15855" y="8796"/>
                    <a:pt x="15868" y="8816"/>
                  </a:cubicBezTo>
                  <a:cubicBezTo>
                    <a:pt x="15890" y="8859"/>
                    <a:pt x="15828" y="8922"/>
                    <a:pt x="15781" y="8922"/>
                  </a:cubicBezTo>
                  <a:cubicBezTo>
                    <a:pt x="15771" y="8922"/>
                    <a:pt x="15762" y="8920"/>
                    <a:pt x="15755" y="8913"/>
                  </a:cubicBezTo>
                  <a:cubicBezTo>
                    <a:pt x="15695" y="8863"/>
                    <a:pt x="15638" y="8836"/>
                    <a:pt x="15601" y="8836"/>
                  </a:cubicBezTo>
                  <a:cubicBezTo>
                    <a:pt x="15581" y="8836"/>
                    <a:pt x="15567" y="8843"/>
                    <a:pt x="15561" y="8859"/>
                  </a:cubicBezTo>
                  <a:cubicBezTo>
                    <a:pt x="15550" y="8884"/>
                    <a:pt x="15499" y="8902"/>
                    <a:pt x="15444" y="8902"/>
                  </a:cubicBezTo>
                  <a:cubicBezTo>
                    <a:pt x="15438" y="8902"/>
                    <a:pt x="15432" y="8901"/>
                    <a:pt x="15426" y="8901"/>
                  </a:cubicBezTo>
                  <a:cubicBezTo>
                    <a:pt x="15364" y="8897"/>
                    <a:pt x="15326" y="8883"/>
                    <a:pt x="15341" y="8871"/>
                  </a:cubicBezTo>
                  <a:cubicBezTo>
                    <a:pt x="15354" y="8862"/>
                    <a:pt x="15316" y="8855"/>
                    <a:pt x="15250" y="8855"/>
                  </a:cubicBezTo>
                  <a:cubicBezTo>
                    <a:pt x="15234" y="8855"/>
                    <a:pt x="15216" y="8855"/>
                    <a:pt x="15197" y="8856"/>
                  </a:cubicBezTo>
                  <a:cubicBezTo>
                    <a:pt x="15189" y="8857"/>
                    <a:pt x="15182" y="8857"/>
                    <a:pt x="15175" y="8857"/>
                  </a:cubicBezTo>
                  <a:cubicBezTo>
                    <a:pt x="15012" y="8857"/>
                    <a:pt x="14888" y="8763"/>
                    <a:pt x="15035" y="8743"/>
                  </a:cubicBezTo>
                  <a:cubicBezTo>
                    <a:pt x="15077" y="8737"/>
                    <a:pt x="15052" y="8725"/>
                    <a:pt x="14977" y="8716"/>
                  </a:cubicBezTo>
                  <a:cubicBezTo>
                    <a:pt x="14959" y="8714"/>
                    <a:pt x="14941" y="8713"/>
                    <a:pt x="14923" y="8713"/>
                  </a:cubicBezTo>
                  <a:cubicBezTo>
                    <a:pt x="14868" y="8713"/>
                    <a:pt x="14817" y="8723"/>
                    <a:pt x="14797" y="8738"/>
                  </a:cubicBezTo>
                  <a:cubicBezTo>
                    <a:pt x="14786" y="8747"/>
                    <a:pt x="14771" y="8751"/>
                    <a:pt x="14753" y="8751"/>
                  </a:cubicBezTo>
                  <a:cubicBezTo>
                    <a:pt x="14728" y="8751"/>
                    <a:pt x="14697" y="8742"/>
                    <a:pt x="14673" y="8726"/>
                  </a:cubicBezTo>
                  <a:cubicBezTo>
                    <a:pt x="14631" y="8698"/>
                    <a:pt x="14623" y="8673"/>
                    <a:pt x="14656" y="8668"/>
                  </a:cubicBezTo>
                  <a:cubicBezTo>
                    <a:pt x="14689" y="8665"/>
                    <a:pt x="14682" y="8622"/>
                    <a:pt x="14638" y="8576"/>
                  </a:cubicBezTo>
                  <a:cubicBezTo>
                    <a:pt x="14579" y="8512"/>
                    <a:pt x="14491" y="8489"/>
                    <a:pt x="14283" y="8486"/>
                  </a:cubicBezTo>
                  <a:cubicBezTo>
                    <a:pt x="14258" y="8486"/>
                    <a:pt x="14234" y="8486"/>
                    <a:pt x="14212" y="8486"/>
                  </a:cubicBezTo>
                  <a:cubicBezTo>
                    <a:pt x="13953" y="8486"/>
                    <a:pt x="13902" y="8512"/>
                    <a:pt x="13877" y="8628"/>
                  </a:cubicBezTo>
                  <a:cubicBezTo>
                    <a:pt x="13869" y="8667"/>
                    <a:pt x="13863" y="8688"/>
                    <a:pt x="13852" y="8688"/>
                  </a:cubicBezTo>
                  <a:cubicBezTo>
                    <a:pt x="13838" y="8688"/>
                    <a:pt x="13815" y="8653"/>
                    <a:pt x="13764" y="8573"/>
                  </a:cubicBezTo>
                  <a:cubicBezTo>
                    <a:pt x="13718" y="8504"/>
                    <a:pt x="13668" y="8456"/>
                    <a:pt x="13642" y="8456"/>
                  </a:cubicBezTo>
                  <a:cubicBezTo>
                    <a:pt x="13639" y="8456"/>
                    <a:pt x="13635" y="8457"/>
                    <a:pt x="13633" y="8459"/>
                  </a:cubicBezTo>
                  <a:cubicBezTo>
                    <a:pt x="13627" y="8464"/>
                    <a:pt x="13617" y="8466"/>
                    <a:pt x="13606" y="8466"/>
                  </a:cubicBezTo>
                  <a:cubicBezTo>
                    <a:pt x="13580" y="8466"/>
                    <a:pt x="13544" y="8455"/>
                    <a:pt x="13512" y="8434"/>
                  </a:cubicBezTo>
                  <a:cubicBezTo>
                    <a:pt x="13481" y="8414"/>
                    <a:pt x="13463" y="8403"/>
                    <a:pt x="13454" y="8403"/>
                  </a:cubicBezTo>
                  <a:cubicBezTo>
                    <a:pt x="13443" y="8403"/>
                    <a:pt x="13448" y="8420"/>
                    <a:pt x="13465" y="8455"/>
                  </a:cubicBezTo>
                  <a:cubicBezTo>
                    <a:pt x="13482" y="8489"/>
                    <a:pt x="13486" y="8510"/>
                    <a:pt x="13476" y="8510"/>
                  </a:cubicBezTo>
                  <a:cubicBezTo>
                    <a:pt x="13473" y="8510"/>
                    <a:pt x="13470" y="8508"/>
                    <a:pt x="13465" y="8506"/>
                  </a:cubicBezTo>
                  <a:cubicBezTo>
                    <a:pt x="13462" y="8503"/>
                    <a:pt x="13458" y="8502"/>
                    <a:pt x="13454" y="8502"/>
                  </a:cubicBezTo>
                  <a:cubicBezTo>
                    <a:pt x="13436" y="8502"/>
                    <a:pt x="13417" y="8528"/>
                    <a:pt x="13409" y="8571"/>
                  </a:cubicBezTo>
                  <a:cubicBezTo>
                    <a:pt x="13400" y="8613"/>
                    <a:pt x="13378" y="8634"/>
                    <a:pt x="13355" y="8634"/>
                  </a:cubicBezTo>
                  <a:cubicBezTo>
                    <a:pt x="13331" y="8634"/>
                    <a:pt x="13306" y="8611"/>
                    <a:pt x="13295" y="8567"/>
                  </a:cubicBezTo>
                  <a:cubicBezTo>
                    <a:pt x="13277" y="8485"/>
                    <a:pt x="13037" y="8335"/>
                    <a:pt x="12873" y="8304"/>
                  </a:cubicBezTo>
                  <a:cubicBezTo>
                    <a:pt x="12785" y="8286"/>
                    <a:pt x="12698" y="8250"/>
                    <a:pt x="12684" y="8225"/>
                  </a:cubicBezTo>
                  <a:cubicBezTo>
                    <a:pt x="12675" y="8208"/>
                    <a:pt x="12660" y="8199"/>
                    <a:pt x="12645" y="8199"/>
                  </a:cubicBezTo>
                  <a:cubicBezTo>
                    <a:pt x="12637" y="8199"/>
                    <a:pt x="12630" y="8201"/>
                    <a:pt x="12622" y="8207"/>
                  </a:cubicBezTo>
                  <a:cubicBezTo>
                    <a:pt x="12601" y="8222"/>
                    <a:pt x="12600" y="8258"/>
                    <a:pt x="12615" y="8286"/>
                  </a:cubicBezTo>
                  <a:cubicBezTo>
                    <a:pt x="12645" y="8340"/>
                    <a:pt x="12594" y="8388"/>
                    <a:pt x="12533" y="8388"/>
                  </a:cubicBezTo>
                  <a:cubicBezTo>
                    <a:pt x="12512" y="8388"/>
                    <a:pt x="12489" y="8382"/>
                    <a:pt x="12469" y="8368"/>
                  </a:cubicBezTo>
                  <a:cubicBezTo>
                    <a:pt x="12437" y="8348"/>
                    <a:pt x="12361" y="8336"/>
                    <a:pt x="12286" y="8336"/>
                  </a:cubicBezTo>
                  <a:cubicBezTo>
                    <a:pt x="12266" y="8336"/>
                    <a:pt x="12246" y="8337"/>
                    <a:pt x="12227" y="8338"/>
                  </a:cubicBezTo>
                  <a:cubicBezTo>
                    <a:pt x="12205" y="8341"/>
                    <a:pt x="12183" y="8342"/>
                    <a:pt x="12162" y="8342"/>
                  </a:cubicBezTo>
                  <a:cubicBezTo>
                    <a:pt x="12098" y="8342"/>
                    <a:pt x="12046" y="8331"/>
                    <a:pt x="12034" y="8313"/>
                  </a:cubicBezTo>
                  <a:cubicBezTo>
                    <a:pt x="12027" y="8301"/>
                    <a:pt x="12015" y="8295"/>
                    <a:pt x="12000" y="8295"/>
                  </a:cubicBezTo>
                  <a:cubicBezTo>
                    <a:pt x="11987" y="8295"/>
                    <a:pt x="11972" y="8300"/>
                    <a:pt x="11957" y="8312"/>
                  </a:cubicBezTo>
                  <a:cubicBezTo>
                    <a:pt x="11942" y="8323"/>
                    <a:pt x="11918" y="8329"/>
                    <a:pt x="11891" y="8329"/>
                  </a:cubicBezTo>
                  <a:cubicBezTo>
                    <a:pt x="11862" y="8329"/>
                    <a:pt x="11830" y="8322"/>
                    <a:pt x="11802" y="8310"/>
                  </a:cubicBezTo>
                  <a:cubicBezTo>
                    <a:pt x="11756" y="8292"/>
                    <a:pt x="11731" y="8282"/>
                    <a:pt x="11725" y="8282"/>
                  </a:cubicBezTo>
                  <a:cubicBezTo>
                    <a:pt x="11718" y="8282"/>
                    <a:pt x="11737" y="8295"/>
                    <a:pt x="11779" y="8325"/>
                  </a:cubicBezTo>
                  <a:cubicBezTo>
                    <a:pt x="11856" y="8381"/>
                    <a:pt x="11856" y="8412"/>
                    <a:pt x="11806" y="8412"/>
                  </a:cubicBezTo>
                  <a:cubicBezTo>
                    <a:pt x="11771" y="8412"/>
                    <a:pt x="11709" y="8396"/>
                    <a:pt x="11631" y="8361"/>
                  </a:cubicBezTo>
                  <a:cubicBezTo>
                    <a:pt x="11564" y="8331"/>
                    <a:pt x="11506" y="8314"/>
                    <a:pt x="11476" y="8314"/>
                  </a:cubicBezTo>
                  <a:cubicBezTo>
                    <a:pt x="11463" y="8314"/>
                    <a:pt x="11455" y="8317"/>
                    <a:pt x="11454" y="8324"/>
                  </a:cubicBezTo>
                  <a:cubicBezTo>
                    <a:pt x="11452" y="8342"/>
                    <a:pt x="11430" y="8352"/>
                    <a:pt x="11400" y="8352"/>
                  </a:cubicBezTo>
                  <a:cubicBezTo>
                    <a:pt x="11390" y="8352"/>
                    <a:pt x="11380" y="8351"/>
                    <a:pt x="11369" y="8349"/>
                  </a:cubicBezTo>
                  <a:cubicBezTo>
                    <a:pt x="11358" y="8347"/>
                    <a:pt x="11348" y="8345"/>
                    <a:pt x="11340" y="8345"/>
                  </a:cubicBezTo>
                  <a:cubicBezTo>
                    <a:pt x="11308" y="8345"/>
                    <a:pt x="11302" y="8365"/>
                    <a:pt x="11321" y="8404"/>
                  </a:cubicBezTo>
                  <a:cubicBezTo>
                    <a:pt x="11331" y="8426"/>
                    <a:pt x="11333" y="8437"/>
                    <a:pt x="11327" y="8437"/>
                  </a:cubicBezTo>
                  <a:cubicBezTo>
                    <a:pt x="11319" y="8437"/>
                    <a:pt x="11297" y="8421"/>
                    <a:pt x="11261" y="8386"/>
                  </a:cubicBezTo>
                  <a:cubicBezTo>
                    <a:pt x="11219" y="8347"/>
                    <a:pt x="11183" y="8326"/>
                    <a:pt x="11154" y="8326"/>
                  </a:cubicBezTo>
                  <a:cubicBezTo>
                    <a:pt x="11141" y="8326"/>
                    <a:pt x="11129" y="8331"/>
                    <a:pt x="11118" y="8340"/>
                  </a:cubicBezTo>
                  <a:cubicBezTo>
                    <a:pt x="11100" y="8351"/>
                    <a:pt x="11080" y="8356"/>
                    <a:pt x="11060" y="8356"/>
                  </a:cubicBezTo>
                  <a:cubicBezTo>
                    <a:pt x="11041" y="8356"/>
                    <a:pt x="11022" y="8352"/>
                    <a:pt x="11005" y="8341"/>
                  </a:cubicBezTo>
                  <a:cubicBezTo>
                    <a:pt x="10995" y="8336"/>
                    <a:pt x="10989" y="8333"/>
                    <a:pt x="10984" y="8333"/>
                  </a:cubicBezTo>
                  <a:cubicBezTo>
                    <a:pt x="10972" y="8333"/>
                    <a:pt x="10980" y="8355"/>
                    <a:pt x="11008" y="8392"/>
                  </a:cubicBezTo>
                  <a:cubicBezTo>
                    <a:pt x="11041" y="8437"/>
                    <a:pt x="11053" y="8458"/>
                    <a:pt x="11043" y="8458"/>
                  </a:cubicBezTo>
                  <a:cubicBezTo>
                    <a:pt x="11036" y="8458"/>
                    <a:pt x="11017" y="8447"/>
                    <a:pt x="10985" y="8428"/>
                  </a:cubicBezTo>
                  <a:cubicBezTo>
                    <a:pt x="10957" y="8410"/>
                    <a:pt x="10936" y="8400"/>
                    <a:pt x="10921" y="8400"/>
                  </a:cubicBezTo>
                  <a:cubicBezTo>
                    <a:pt x="10899" y="8400"/>
                    <a:pt x="10888" y="8420"/>
                    <a:pt x="10879" y="8464"/>
                  </a:cubicBezTo>
                  <a:cubicBezTo>
                    <a:pt x="10865" y="8531"/>
                    <a:pt x="10823" y="8565"/>
                    <a:pt x="10783" y="8565"/>
                  </a:cubicBezTo>
                  <a:cubicBezTo>
                    <a:pt x="10744" y="8565"/>
                    <a:pt x="10708" y="8532"/>
                    <a:pt x="10703" y="8465"/>
                  </a:cubicBezTo>
                  <a:cubicBezTo>
                    <a:pt x="10699" y="8406"/>
                    <a:pt x="10650" y="8315"/>
                    <a:pt x="10593" y="8259"/>
                  </a:cubicBezTo>
                  <a:cubicBezTo>
                    <a:pt x="10532" y="8201"/>
                    <a:pt x="10487" y="8177"/>
                    <a:pt x="10423" y="8177"/>
                  </a:cubicBezTo>
                  <a:cubicBezTo>
                    <a:pt x="10401" y="8177"/>
                    <a:pt x="10378" y="8180"/>
                    <a:pt x="10351" y="8185"/>
                  </a:cubicBezTo>
                  <a:cubicBezTo>
                    <a:pt x="10320" y="8190"/>
                    <a:pt x="10297" y="8193"/>
                    <a:pt x="10284" y="8193"/>
                  </a:cubicBezTo>
                  <a:cubicBezTo>
                    <a:pt x="10266" y="8193"/>
                    <a:pt x="10268" y="8187"/>
                    <a:pt x="10294" y="8176"/>
                  </a:cubicBezTo>
                  <a:cubicBezTo>
                    <a:pt x="10353" y="8152"/>
                    <a:pt x="10342" y="8124"/>
                    <a:pt x="10256" y="8073"/>
                  </a:cubicBezTo>
                  <a:cubicBezTo>
                    <a:pt x="10208" y="8045"/>
                    <a:pt x="10178" y="8030"/>
                    <a:pt x="10161" y="8030"/>
                  </a:cubicBezTo>
                  <a:cubicBezTo>
                    <a:pt x="10145" y="8030"/>
                    <a:pt x="10140" y="8044"/>
                    <a:pt x="10142" y="8070"/>
                  </a:cubicBezTo>
                  <a:cubicBezTo>
                    <a:pt x="10146" y="8118"/>
                    <a:pt x="10133" y="8139"/>
                    <a:pt x="10113" y="8139"/>
                  </a:cubicBezTo>
                  <a:cubicBezTo>
                    <a:pt x="10080" y="8139"/>
                    <a:pt x="10026" y="8083"/>
                    <a:pt x="9990" y="7991"/>
                  </a:cubicBezTo>
                  <a:lnTo>
                    <a:pt x="9935" y="7846"/>
                  </a:lnTo>
                  <a:lnTo>
                    <a:pt x="9787" y="7859"/>
                  </a:lnTo>
                  <a:cubicBezTo>
                    <a:pt x="9749" y="7863"/>
                    <a:pt x="9721" y="7865"/>
                    <a:pt x="9699" y="7865"/>
                  </a:cubicBezTo>
                  <a:cubicBezTo>
                    <a:pt x="9640" y="7865"/>
                    <a:pt x="9638" y="7846"/>
                    <a:pt x="9638" y="7774"/>
                  </a:cubicBezTo>
                  <a:cubicBezTo>
                    <a:pt x="9637" y="7703"/>
                    <a:pt x="9634" y="7683"/>
                    <a:pt x="9573" y="7683"/>
                  </a:cubicBezTo>
                  <a:cubicBezTo>
                    <a:pt x="9551" y="7683"/>
                    <a:pt x="9521" y="7685"/>
                    <a:pt x="9481" y="7689"/>
                  </a:cubicBezTo>
                  <a:cubicBezTo>
                    <a:pt x="9456" y="7692"/>
                    <a:pt x="9435" y="7693"/>
                    <a:pt x="9416" y="7693"/>
                  </a:cubicBezTo>
                  <a:cubicBezTo>
                    <a:pt x="9341" y="7693"/>
                    <a:pt x="9308" y="7672"/>
                    <a:pt x="9271" y="7615"/>
                  </a:cubicBezTo>
                  <a:cubicBezTo>
                    <a:pt x="9239" y="7565"/>
                    <a:pt x="9215" y="7540"/>
                    <a:pt x="9202" y="7540"/>
                  </a:cubicBezTo>
                  <a:cubicBezTo>
                    <a:pt x="9185" y="7540"/>
                    <a:pt x="9184" y="7577"/>
                    <a:pt x="9201" y="7651"/>
                  </a:cubicBezTo>
                  <a:cubicBezTo>
                    <a:pt x="9211" y="7702"/>
                    <a:pt x="9213" y="7725"/>
                    <a:pt x="9189" y="7725"/>
                  </a:cubicBezTo>
                  <a:cubicBezTo>
                    <a:pt x="9172" y="7725"/>
                    <a:pt x="9142" y="7714"/>
                    <a:pt x="9095" y="7694"/>
                  </a:cubicBezTo>
                  <a:cubicBezTo>
                    <a:pt x="9063" y="7681"/>
                    <a:pt x="9033" y="7675"/>
                    <a:pt x="9008" y="7675"/>
                  </a:cubicBezTo>
                  <a:cubicBezTo>
                    <a:pt x="8938" y="7675"/>
                    <a:pt x="8909" y="7720"/>
                    <a:pt x="8996" y="7759"/>
                  </a:cubicBezTo>
                  <a:cubicBezTo>
                    <a:pt x="9030" y="7774"/>
                    <a:pt x="9021" y="7797"/>
                    <a:pt x="8975" y="7809"/>
                  </a:cubicBezTo>
                  <a:cubicBezTo>
                    <a:pt x="8958" y="7813"/>
                    <a:pt x="8941" y="7816"/>
                    <a:pt x="8924" y="7816"/>
                  </a:cubicBezTo>
                  <a:cubicBezTo>
                    <a:pt x="8892" y="7816"/>
                    <a:pt x="8860" y="7808"/>
                    <a:pt x="8832" y="7792"/>
                  </a:cubicBezTo>
                  <a:cubicBezTo>
                    <a:pt x="8819" y="7784"/>
                    <a:pt x="8806" y="7780"/>
                    <a:pt x="8792" y="7780"/>
                  </a:cubicBezTo>
                  <a:cubicBezTo>
                    <a:pt x="8766" y="7780"/>
                    <a:pt x="8740" y="7795"/>
                    <a:pt x="8722" y="7825"/>
                  </a:cubicBezTo>
                  <a:cubicBezTo>
                    <a:pt x="8702" y="7856"/>
                    <a:pt x="8687" y="7870"/>
                    <a:pt x="8671" y="7870"/>
                  </a:cubicBezTo>
                  <a:cubicBezTo>
                    <a:pt x="8655" y="7870"/>
                    <a:pt x="8638" y="7857"/>
                    <a:pt x="8616" y="7830"/>
                  </a:cubicBezTo>
                  <a:cubicBezTo>
                    <a:pt x="8578" y="7785"/>
                    <a:pt x="8483" y="7756"/>
                    <a:pt x="8357" y="7755"/>
                  </a:cubicBezTo>
                  <a:cubicBezTo>
                    <a:pt x="8204" y="7751"/>
                    <a:pt x="8129" y="7725"/>
                    <a:pt x="8017" y="7633"/>
                  </a:cubicBezTo>
                  <a:cubicBezTo>
                    <a:pt x="7948" y="7575"/>
                    <a:pt x="7907" y="7549"/>
                    <a:pt x="7886" y="7549"/>
                  </a:cubicBezTo>
                  <a:cubicBezTo>
                    <a:pt x="7875" y="7549"/>
                    <a:pt x="7869" y="7555"/>
                    <a:pt x="7868" y="7568"/>
                  </a:cubicBezTo>
                  <a:cubicBezTo>
                    <a:pt x="7855" y="7671"/>
                    <a:pt x="7726" y="7770"/>
                    <a:pt x="7609" y="7770"/>
                  </a:cubicBezTo>
                  <a:cubicBezTo>
                    <a:pt x="7602" y="7770"/>
                    <a:pt x="7595" y="7769"/>
                    <a:pt x="7587" y="7768"/>
                  </a:cubicBezTo>
                  <a:cubicBezTo>
                    <a:pt x="7505" y="7759"/>
                    <a:pt x="7493" y="7752"/>
                    <a:pt x="7546" y="7745"/>
                  </a:cubicBezTo>
                  <a:cubicBezTo>
                    <a:pt x="7589" y="7737"/>
                    <a:pt x="7610" y="7709"/>
                    <a:pt x="7593" y="7679"/>
                  </a:cubicBezTo>
                  <a:cubicBezTo>
                    <a:pt x="7584" y="7662"/>
                    <a:pt x="7561" y="7653"/>
                    <a:pt x="7533" y="7653"/>
                  </a:cubicBezTo>
                  <a:cubicBezTo>
                    <a:pt x="7512" y="7653"/>
                    <a:pt x="7487" y="7658"/>
                    <a:pt x="7464" y="7668"/>
                  </a:cubicBezTo>
                  <a:cubicBezTo>
                    <a:pt x="7429" y="7682"/>
                    <a:pt x="7391" y="7690"/>
                    <a:pt x="7360" y="7690"/>
                  </a:cubicBezTo>
                  <a:cubicBezTo>
                    <a:pt x="7341" y="7690"/>
                    <a:pt x="7326" y="7687"/>
                    <a:pt x="7316" y="7680"/>
                  </a:cubicBezTo>
                  <a:cubicBezTo>
                    <a:pt x="7310" y="7676"/>
                    <a:pt x="7303" y="7675"/>
                    <a:pt x="7296" y="7675"/>
                  </a:cubicBezTo>
                  <a:cubicBezTo>
                    <a:pt x="7273" y="7675"/>
                    <a:pt x="7247" y="7694"/>
                    <a:pt x="7229" y="7727"/>
                  </a:cubicBezTo>
                  <a:cubicBezTo>
                    <a:pt x="7211" y="7761"/>
                    <a:pt x="7186" y="7776"/>
                    <a:pt x="7164" y="7776"/>
                  </a:cubicBezTo>
                  <a:cubicBezTo>
                    <a:pt x="7127" y="7776"/>
                    <a:pt x="7098" y="7735"/>
                    <a:pt x="7123" y="7676"/>
                  </a:cubicBezTo>
                  <a:cubicBezTo>
                    <a:pt x="7146" y="7622"/>
                    <a:pt x="7129" y="7609"/>
                    <a:pt x="7031" y="7598"/>
                  </a:cubicBezTo>
                  <a:cubicBezTo>
                    <a:pt x="6905" y="7583"/>
                    <a:pt x="6789" y="7473"/>
                    <a:pt x="6850" y="7425"/>
                  </a:cubicBezTo>
                  <a:cubicBezTo>
                    <a:pt x="6857" y="7420"/>
                    <a:pt x="6865" y="7417"/>
                    <a:pt x="6873" y="7417"/>
                  </a:cubicBezTo>
                  <a:cubicBezTo>
                    <a:pt x="6889" y="7417"/>
                    <a:pt x="6907" y="7430"/>
                    <a:pt x="6919" y="7452"/>
                  </a:cubicBezTo>
                  <a:cubicBezTo>
                    <a:pt x="6927" y="7469"/>
                    <a:pt x="6936" y="7477"/>
                    <a:pt x="6942" y="7477"/>
                  </a:cubicBezTo>
                  <a:cubicBezTo>
                    <a:pt x="6949" y="7477"/>
                    <a:pt x="6954" y="7470"/>
                    <a:pt x="6956" y="7454"/>
                  </a:cubicBezTo>
                  <a:cubicBezTo>
                    <a:pt x="6964" y="7389"/>
                    <a:pt x="6789" y="7292"/>
                    <a:pt x="6653" y="7286"/>
                  </a:cubicBezTo>
                  <a:cubicBezTo>
                    <a:pt x="6647" y="7286"/>
                    <a:pt x="6641" y="7286"/>
                    <a:pt x="6635" y="7286"/>
                  </a:cubicBezTo>
                  <a:cubicBezTo>
                    <a:pt x="6570" y="7286"/>
                    <a:pt x="6553" y="7303"/>
                    <a:pt x="6565" y="7354"/>
                  </a:cubicBezTo>
                  <a:cubicBezTo>
                    <a:pt x="6571" y="7397"/>
                    <a:pt x="6556" y="7440"/>
                    <a:pt x="6525" y="7470"/>
                  </a:cubicBezTo>
                  <a:cubicBezTo>
                    <a:pt x="6505" y="7486"/>
                    <a:pt x="6492" y="7494"/>
                    <a:pt x="6484" y="7494"/>
                  </a:cubicBezTo>
                  <a:cubicBezTo>
                    <a:pt x="6473" y="7494"/>
                    <a:pt x="6472" y="7478"/>
                    <a:pt x="6476" y="7445"/>
                  </a:cubicBezTo>
                  <a:cubicBezTo>
                    <a:pt x="6479" y="7407"/>
                    <a:pt x="6450" y="7349"/>
                    <a:pt x="6413" y="7319"/>
                  </a:cubicBezTo>
                  <a:cubicBezTo>
                    <a:pt x="6392" y="7302"/>
                    <a:pt x="6374" y="7293"/>
                    <a:pt x="6358" y="7293"/>
                  </a:cubicBezTo>
                  <a:cubicBezTo>
                    <a:pt x="6335" y="7293"/>
                    <a:pt x="6315" y="7309"/>
                    <a:pt x="6294" y="7343"/>
                  </a:cubicBezTo>
                  <a:cubicBezTo>
                    <a:pt x="6268" y="7385"/>
                    <a:pt x="6223" y="7404"/>
                    <a:pt x="6133" y="7404"/>
                  </a:cubicBezTo>
                  <a:cubicBezTo>
                    <a:pt x="6089" y="7404"/>
                    <a:pt x="6034" y="7399"/>
                    <a:pt x="5964" y="7391"/>
                  </a:cubicBezTo>
                  <a:lnTo>
                    <a:pt x="5686" y="7355"/>
                  </a:lnTo>
                  <a:lnTo>
                    <a:pt x="5747" y="7467"/>
                  </a:lnTo>
                  <a:cubicBezTo>
                    <a:pt x="5779" y="7524"/>
                    <a:pt x="5795" y="7552"/>
                    <a:pt x="5788" y="7552"/>
                  </a:cubicBezTo>
                  <a:cubicBezTo>
                    <a:pt x="5781" y="7552"/>
                    <a:pt x="5752" y="7526"/>
                    <a:pt x="5697" y="7476"/>
                  </a:cubicBezTo>
                  <a:cubicBezTo>
                    <a:pt x="5638" y="7423"/>
                    <a:pt x="5604" y="7399"/>
                    <a:pt x="5573" y="7399"/>
                  </a:cubicBezTo>
                  <a:cubicBezTo>
                    <a:pt x="5553" y="7399"/>
                    <a:pt x="5534" y="7409"/>
                    <a:pt x="5512" y="7427"/>
                  </a:cubicBezTo>
                  <a:cubicBezTo>
                    <a:pt x="5474" y="7457"/>
                    <a:pt x="5462" y="7513"/>
                    <a:pt x="5483" y="7551"/>
                  </a:cubicBezTo>
                  <a:cubicBezTo>
                    <a:pt x="5531" y="7630"/>
                    <a:pt x="5464" y="7725"/>
                    <a:pt x="5379" y="7725"/>
                  </a:cubicBezTo>
                  <a:cubicBezTo>
                    <a:pt x="5366" y="7725"/>
                    <a:pt x="5353" y="7722"/>
                    <a:pt x="5340" y="7718"/>
                  </a:cubicBezTo>
                  <a:cubicBezTo>
                    <a:pt x="5279" y="7695"/>
                    <a:pt x="5283" y="7677"/>
                    <a:pt x="5353" y="7654"/>
                  </a:cubicBezTo>
                  <a:cubicBezTo>
                    <a:pt x="5419" y="7633"/>
                    <a:pt x="5410" y="7625"/>
                    <a:pt x="5313" y="7625"/>
                  </a:cubicBezTo>
                  <a:cubicBezTo>
                    <a:pt x="5297" y="7625"/>
                    <a:pt x="5280" y="7625"/>
                    <a:pt x="5259" y="7625"/>
                  </a:cubicBezTo>
                  <a:cubicBezTo>
                    <a:pt x="5257" y="7625"/>
                    <a:pt x="5254" y="7625"/>
                    <a:pt x="5252" y="7625"/>
                  </a:cubicBezTo>
                  <a:cubicBezTo>
                    <a:pt x="5145" y="7625"/>
                    <a:pt x="5029" y="7596"/>
                    <a:pt x="4985" y="7558"/>
                  </a:cubicBezTo>
                  <a:cubicBezTo>
                    <a:pt x="4952" y="7529"/>
                    <a:pt x="4915" y="7513"/>
                    <a:pt x="4887" y="7513"/>
                  </a:cubicBezTo>
                  <a:cubicBezTo>
                    <a:pt x="4877" y="7513"/>
                    <a:pt x="4868" y="7516"/>
                    <a:pt x="4861" y="7521"/>
                  </a:cubicBezTo>
                  <a:cubicBezTo>
                    <a:pt x="4854" y="7526"/>
                    <a:pt x="4845" y="7529"/>
                    <a:pt x="4835" y="7529"/>
                  </a:cubicBezTo>
                  <a:cubicBezTo>
                    <a:pt x="4813" y="7529"/>
                    <a:pt x="4788" y="7516"/>
                    <a:pt x="4768" y="7491"/>
                  </a:cubicBezTo>
                  <a:cubicBezTo>
                    <a:pt x="4748" y="7467"/>
                    <a:pt x="4727" y="7455"/>
                    <a:pt x="4706" y="7455"/>
                  </a:cubicBezTo>
                  <a:cubicBezTo>
                    <a:pt x="4690" y="7455"/>
                    <a:pt x="4673" y="7462"/>
                    <a:pt x="4657" y="7476"/>
                  </a:cubicBezTo>
                  <a:cubicBezTo>
                    <a:pt x="4635" y="7492"/>
                    <a:pt x="4621" y="7501"/>
                    <a:pt x="4613" y="7501"/>
                  </a:cubicBezTo>
                  <a:cubicBezTo>
                    <a:pt x="4602" y="7501"/>
                    <a:pt x="4599" y="7487"/>
                    <a:pt x="4603" y="7458"/>
                  </a:cubicBezTo>
                  <a:cubicBezTo>
                    <a:pt x="4607" y="7419"/>
                    <a:pt x="4592" y="7400"/>
                    <a:pt x="4555" y="7400"/>
                  </a:cubicBezTo>
                  <a:cubicBezTo>
                    <a:pt x="4549" y="7400"/>
                    <a:pt x="4542" y="7400"/>
                    <a:pt x="4534" y="7401"/>
                  </a:cubicBezTo>
                  <a:cubicBezTo>
                    <a:pt x="4529" y="7402"/>
                    <a:pt x="4524" y="7402"/>
                    <a:pt x="4519" y="7402"/>
                  </a:cubicBezTo>
                  <a:cubicBezTo>
                    <a:pt x="4483" y="7402"/>
                    <a:pt x="4448" y="7384"/>
                    <a:pt x="4425" y="7354"/>
                  </a:cubicBezTo>
                  <a:cubicBezTo>
                    <a:pt x="4420" y="7344"/>
                    <a:pt x="4416" y="7340"/>
                    <a:pt x="4413" y="7340"/>
                  </a:cubicBezTo>
                  <a:cubicBezTo>
                    <a:pt x="4405" y="7340"/>
                    <a:pt x="4402" y="7364"/>
                    <a:pt x="4407" y="7404"/>
                  </a:cubicBezTo>
                  <a:cubicBezTo>
                    <a:pt x="4416" y="7474"/>
                    <a:pt x="4388" y="7519"/>
                    <a:pt x="4331" y="7525"/>
                  </a:cubicBezTo>
                  <a:cubicBezTo>
                    <a:pt x="4319" y="7527"/>
                    <a:pt x="4308" y="7528"/>
                    <a:pt x="4299" y="7528"/>
                  </a:cubicBezTo>
                  <a:cubicBezTo>
                    <a:pt x="4253" y="7528"/>
                    <a:pt x="4243" y="7504"/>
                    <a:pt x="4251" y="7434"/>
                  </a:cubicBezTo>
                  <a:cubicBezTo>
                    <a:pt x="4257" y="7380"/>
                    <a:pt x="4225" y="7310"/>
                    <a:pt x="4185" y="7285"/>
                  </a:cubicBezTo>
                  <a:cubicBezTo>
                    <a:pt x="4160" y="7270"/>
                    <a:pt x="4144" y="7263"/>
                    <a:pt x="4137" y="7263"/>
                  </a:cubicBezTo>
                  <a:cubicBezTo>
                    <a:pt x="4129" y="7263"/>
                    <a:pt x="4133" y="7273"/>
                    <a:pt x="4149" y="7292"/>
                  </a:cubicBezTo>
                  <a:cubicBezTo>
                    <a:pt x="4200" y="7357"/>
                    <a:pt x="4162" y="7398"/>
                    <a:pt x="4068" y="7398"/>
                  </a:cubicBezTo>
                  <a:cubicBezTo>
                    <a:pt x="4042" y="7398"/>
                    <a:pt x="4012" y="7395"/>
                    <a:pt x="3978" y="7388"/>
                  </a:cubicBezTo>
                  <a:cubicBezTo>
                    <a:pt x="3955" y="7383"/>
                    <a:pt x="3934" y="7381"/>
                    <a:pt x="3914" y="7381"/>
                  </a:cubicBezTo>
                  <a:cubicBezTo>
                    <a:pt x="3855" y="7381"/>
                    <a:pt x="3811" y="7402"/>
                    <a:pt x="3778" y="7446"/>
                  </a:cubicBezTo>
                  <a:cubicBezTo>
                    <a:pt x="3750" y="7483"/>
                    <a:pt x="3730" y="7502"/>
                    <a:pt x="3709" y="7502"/>
                  </a:cubicBezTo>
                  <a:cubicBezTo>
                    <a:pt x="3688" y="7502"/>
                    <a:pt x="3665" y="7485"/>
                    <a:pt x="3631" y="7452"/>
                  </a:cubicBezTo>
                  <a:cubicBezTo>
                    <a:pt x="3598" y="7419"/>
                    <a:pt x="3576" y="7402"/>
                    <a:pt x="3552" y="7402"/>
                  </a:cubicBezTo>
                  <a:cubicBezTo>
                    <a:pt x="3524" y="7402"/>
                    <a:pt x="3495" y="7425"/>
                    <a:pt x="3443" y="7473"/>
                  </a:cubicBezTo>
                  <a:cubicBezTo>
                    <a:pt x="3385" y="7530"/>
                    <a:pt x="3333" y="7601"/>
                    <a:pt x="3330" y="7631"/>
                  </a:cubicBezTo>
                  <a:cubicBezTo>
                    <a:pt x="3327" y="7654"/>
                    <a:pt x="3305" y="7668"/>
                    <a:pt x="3276" y="7668"/>
                  </a:cubicBezTo>
                  <a:cubicBezTo>
                    <a:pt x="3266" y="7668"/>
                    <a:pt x="3256" y="7666"/>
                    <a:pt x="3245" y="7662"/>
                  </a:cubicBezTo>
                  <a:cubicBezTo>
                    <a:pt x="3225" y="7656"/>
                    <a:pt x="3212" y="7652"/>
                    <a:pt x="3206" y="7652"/>
                  </a:cubicBezTo>
                  <a:cubicBezTo>
                    <a:pt x="3194" y="7652"/>
                    <a:pt x="3204" y="7663"/>
                    <a:pt x="3236" y="7686"/>
                  </a:cubicBezTo>
                  <a:cubicBezTo>
                    <a:pt x="3281" y="7721"/>
                    <a:pt x="3316" y="7762"/>
                    <a:pt x="3343" y="7812"/>
                  </a:cubicBezTo>
                  <a:cubicBezTo>
                    <a:pt x="3368" y="7859"/>
                    <a:pt x="3370" y="7877"/>
                    <a:pt x="3336" y="7877"/>
                  </a:cubicBezTo>
                  <a:cubicBezTo>
                    <a:pt x="3321" y="7877"/>
                    <a:pt x="3300" y="7874"/>
                    <a:pt x="3272" y="7868"/>
                  </a:cubicBezTo>
                  <a:cubicBezTo>
                    <a:pt x="3136" y="7843"/>
                    <a:pt x="3067" y="7800"/>
                    <a:pt x="3146" y="7789"/>
                  </a:cubicBezTo>
                  <a:cubicBezTo>
                    <a:pt x="3215" y="7780"/>
                    <a:pt x="3108" y="7585"/>
                    <a:pt x="3031" y="7582"/>
                  </a:cubicBezTo>
                  <a:cubicBezTo>
                    <a:pt x="3031" y="7582"/>
                    <a:pt x="3031" y="7582"/>
                    <a:pt x="3030" y="7582"/>
                  </a:cubicBezTo>
                  <a:cubicBezTo>
                    <a:pt x="3005" y="7582"/>
                    <a:pt x="2973" y="7632"/>
                    <a:pt x="2961" y="7692"/>
                  </a:cubicBezTo>
                  <a:cubicBezTo>
                    <a:pt x="2948" y="7751"/>
                    <a:pt x="2913" y="7803"/>
                    <a:pt x="2883" y="7803"/>
                  </a:cubicBezTo>
                  <a:cubicBezTo>
                    <a:pt x="2883" y="7803"/>
                    <a:pt x="2883" y="7803"/>
                    <a:pt x="2882" y="7803"/>
                  </a:cubicBezTo>
                  <a:cubicBezTo>
                    <a:pt x="2851" y="7800"/>
                    <a:pt x="2852" y="7779"/>
                    <a:pt x="2882" y="7753"/>
                  </a:cubicBezTo>
                  <a:cubicBezTo>
                    <a:pt x="2938" y="7710"/>
                    <a:pt x="2903" y="7660"/>
                    <a:pt x="2838" y="7660"/>
                  </a:cubicBezTo>
                  <a:cubicBezTo>
                    <a:pt x="2823" y="7660"/>
                    <a:pt x="2807" y="7663"/>
                    <a:pt x="2790" y="7668"/>
                  </a:cubicBezTo>
                  <a:cubicBezTo>
                    <a:pt x="2777" y="7673"/>
                    <a:pt x="2766" y="7675"/>
                    <a:pt x="2756" y="7675"/>
                  </a:cubicBezTo>
                  <a:cubicBezTo>
                    <a:pt x="2727" y="7675"/>
                    <a:pt x="2712" y="7653"/>
                    <a:pt x="2693" y="7598"/>
                  </a:cubicBezTo>
                  <a:cubicBezTo>
                    <a:pt x="2678" y="7554"/>
                    <a:pt x="2659" y="7531"/>
                    <a:pt x="2639" y="7531"/>
                  </a:cubicBezTo>
                  <a:cubicBezTo>
                    <a:pt x="2633" y="7531"/>
                    <a:pt x="2626" y="7533"/>
                    <a:pt x="2620" y="7539"/>
                  </a:cubicBezTo>
                  <a:cubicBezTo>
                    <a:pt x="2594" y="7559"/>
                    <a:pt x="2600" y="7585"/>
                    <a:pt x="2629" y="7603"/>
                  </a:cubicBezTo>
                  <a:cubicBezTo>
                    <a:pt x="2657" y="7622"/>
                    <a:pt x="2649" y="7656"/>
                    <a:pt x="2620" y="7680"/>
                  </a:cubicBezTo>
                  <a:cubicBezTo>
                    <a:pt x="2582" y="7710"/>
                    <a:pt x="2596" y="7737"/>
                    <a:pt x="2657" y="7758"/>
                  </a:cubicBezTo>
                  <a:cubicBezTo>
                    <a:pt x="2776" y="7798"/>
                    <a:pt x="2723" y="7970"/>
                    <a:pt x="2588" y="7974"/>
                  </a:cubicBezTo>
                  <a:cubicBezTo>
                    <a:pt x="2472" y="7979"/>
                    <a:pt x="2415" y="8097"/>
                    <a:pt x="2514" y="8133"/>
                  </a:cubicBezTo>
                  <a:cubicBezTo>
                    <a:pt x="2585" y="8159"/>
                    <a:pt x="2654" y="8425"/>
                    <a:pt x="2600" y="8468"/>
                  </a:cubicBezTo>
                  <a:cubicBezTo>
                    <a:pt x="2595" y="8472"/>
                    <a:pt x="2587" y="8474"/>
                    <a:pt x="2578" y="8474"/>
                  </a:cubicBezTo>
                  <a:cubicBezTo>
                    <a:pt x="2557" y="8474"/>
                    <a:pt x="2527" y="8464"/>
                    <a:pt x="2497" y="8444"/>
                  </a:cubicBezTo>
                  <a:cubicBezTo>
                    <a:pt x="2471" y="8427"/>
                    <a:pt x="2443" y="8418"/>
                    <a:pt x="2419" y="8418"/>
                  </a:cubicBezTo>
                  <a:cubicBezTo>
                    <a:pt x="2406" y="8418"/>
                    <a:pt x="2394" y="8421"/>
                    <a:pt x="2385" y="8428"/>
                  </a:cubicBezTo>
                  <a:cubicBezTo>
                    <a:pt x="2363" y="8446"/>
                    <a:pt x="2399" y="8482"/>
                    <a:pt x="2466" y="8510"/>
                  </a:cubicBezTo>
                  <a:cubicBezTo>
                    <a:pt x="2546" y="8544"/>
                    <a:pt x="2596" y="8612"/>
                    <a:pt x="2620" y="8720"/>
                  </a:cubicBezTo>
                  <a:cubicBezTo>
                    <a:pt x="2635" y="8793"/>
                    <a:pt x="2652" y="8831"/>
                    <a:pt x="2667" y="8831"/>
                  </a:cubicBezTo>
                  <a:cubicBezTo>
                    <a:pt x="2673" y="8831"/>
                    <a:pt x="2679" y="8824"/>
                    <a:pt x="2685" y="8810"/>
                  </a:cubicBezTo>
                  <a:cubicBezTo>
                    <a:pt x="2698" y="8779"/>
                    <a:pt x="2720" y="8760"/>
                    <a:pt x="2739" y="8760"/>
                  </a:cubicBezTo>
                  <a:cubicBezTo>
                    <a:pt x="2743" y="8760"/>
                    <a:pt x="2748" y="8761"/>
                    <a:pt x="2752" y="8764"/>
                  </a:cubicBezTo>
                  <a:cubicBezTo>
                    <a:pt x="2820" y="8807"/>
                    <a:pt x="2820" y="9037"/>
                    <a:pt x="2752" y="9071"/>
                  </a:cubicBezTo>
                  <a:cubicBezTo>
                    <a:pt x="2711" y="9093"/>
                    <a:pt x="2700" y="9101"/>
                    <a:pt x="2725" y="9101"/>
                  </a:cubicBezTo>
                  <a:cubicBezTo>
                    <a:pt x="2737" y="9101"/>
                    <a:pt x="2755" y="9099"/>
                    <a:pt x="2782" y="9097"/>
                  </a:cubicBezTo>
                  <a:cubicBezTo>
                    <a:pt x="2833" y="9091"/>
                    <a:pt x="2881" y="9070"/>
                    <a:pt x="2884" y="9050"/>
                  </a:cubicBezTo>
                  <a:cubicBezTo>
                    <a:pt x="2884" y="9044"/>
                    <a:pt x="2889" y="9042"/>
                    <a:pt x="2896" y="9042"/>
                  </a:cubicBezTo>
                  <a:cubicBezTo>
                    <a:pt x="2948" y="9042"/>
                    <a:pt x="3147" y="9178"/>
                    <a:pt x="3225" y="9276"/>
                  </a:cubicBezTo>
                  <a:cubicBezTo>
                    <a:pt x="3267" y="9328"/>
                    <a:pt x="3274" y="9344"/>
                    <a:pt x="3226" y="9344"/>
                  </a:cubicBezTo>
                  <a:cubicBezTo>
                    <a:pt x="3210" y="9344"/>
                    <a:pt x="3189" y="9343"/>
                    <a:pt x="3161" y="9340"/>
                  </a:cubicBezTo>
                  <a:cubicBezTo>
                    <a:pt x="3139" y="9337"/>
                    <a:pt x="3120" y="9336"/>
                    <a:pt x="3104" y="9336"/>
                  </a:cubicBezTo>
                  <a:cubicBezTo>
                    <a:pt x="3049" y="9336"/>
                    <a:pt x="3037" y="9355"/>
                    <a:pt x="3039" y="9408"/>
                  </a:cubicBezTo>
                  <a:cubicBezTo>
                    <a:pt x="3041" y="9446"/>
                    <a:pt x="3041" y="9464"/>
                    <a:pt x="3035" y="9464"/>
                  </a:cubicBezTo>
                  <a:cubicBezTo>
                    <a:pt x="3030" y="9464"/>
                    <a:pt x="3022" y="9453"/>
                    <a:pt x="3011" y="9432"/>
                  </a:cubicBezTo>
                  <a:cubicBezTo>
                    <a:pt x="2999" y="9411"/>
                    <a:pt x="2985" y="9400"/>
                    <a:pt x="2966" y="9400"/>
                  </a:cubicBezTo>
                  <a:cubicBezTo>
                    <a:pt x="2949" y="9400"/>
                    <a:pt x="2928" y="9410"/>
                    <a:pt x="2903" y="9431"/>
                  </a:cubicBezTo>
                  <a:cubicBezTo>
                    <a:pt x="2863" y="9462"/>
                    <a:pt x="2863" y="9496"/>
                    <a:pt x="2903" y="9505"/>
                  </a:cubicBezTo>
                  <a:cubicBezTo>
                    <a:pt x="2997" y="9523"/>
                    <a:pt x="2869" y="9619"/>
                    <a:pt x="2734" y="9629"/>
                  </a:cubicBezTo>
                  <a:cubicBezTo>
                    <a:pt x="2709" y="9631"/>
                    <a:pt x="2691" y="9632"/>
                    <a:pt x="2679" y="9632"/>
                  </a:cubicBezTo>
                  <a:cubicBezTo>
                    <a:pt x="2646" y="9632"/>
                    <a:pt x="2660" y="9625"/>
                    <a:pt x="2718" y="9605"/>
                  </a:cubicBezTo>
                  <a:cubicBezTo>
                    <a:pt x="2788" y="9582"/>
                    <a:pt x="2779" y="9556"/>
                    <a:pt x="2681" y="9501"/>
                  </a:cubicBezTo>
                  <a:cubicBezTo>
                    <a:pt x="2613" y="9463"/>
                    <a:pt x="2576" y="9442"/>
                    <a:pt x="2558" y="9442"/>
                  </a:cubicBezTo>
                  <a:cubicBezTo>
                    <a:pt x="2537" y="9442"/>
                    <a:pt x="2544" y="9472"/>
                    <a:pt x="2558" y="9537"/>
                  </a:cubicBezTo>
                  <a:cubicBezTo>
                    <a:pt x="2571" y="9595"/>
                    <a:pt x="2556" y="9624"/>
                    <a:pt x="2503" y="9624"/>
                  </a:cubicBezTo>
                  <a:cubicBezTo>
                    <a:pt x="2464" y="9624"/>
                    <a:pt x="2405" y="9608"/>
                    <a:pt x="2321" y="9579"/>
                  </a:cubicBezTo>
                  <a:cubicBezTo>
                    <a:pt x="2315" y="9576"/>
                    <a:pt x="2309" y="9575"/>
                    <a:pt x="2303" y="9575"/>
                  </a:cubicBezTo>
                  <a:cubicBezTo>
                    <a:pt x="2276" y="9575"/>
                    <a:pt x="2261" y="9601"/>
                    <a:pt x="2264" y="9644"/>
                  </a:cubicBezTo>
                  <a:cubicBezTo>
                    <a:pt x="2268" y="9685"/>
                    <a:pt x="2267" y="9705"/>
                    <a:pt x="2254" y="9705"/>
                  </a:cubicBezTo>
                  <a:cubicBezTo>
                    <a:pt x="2243" y="9705"/>
                    <a:pt x="2224" y="9689"/>
                    <a:pt x="2190" y="9659"/>
                  </a:cubicBezTo>
                  <a:cubicBezTo>
                    <a:pt x="2157" y="9630"/>
                    <a:pt x="2129" y="9615"/>
                    <a:pt x="2104" y="9615"/>
                  </a:cubicBezTo>
                  <a:cubicBezTo>
                    <a:pt x="2088" y="9615"/>
                    <a:pt x="2073" y="9622"/>
                    <a:pt x="2060" y="9635"/>
                  </a:cubicBezTo>
                  <a:cubicBezTo>
                    <a:pt x="2044" y="9651"/>
                    <a:pt x="2016" y="9660"/>
                    <a:pt x="1985" y="9660"/>
                  </a:cubicBezTo>
                  <a:cubicBezTo>
                    <a:pt x="1964" y="9660"/>
                    <a:pt x="1941" y="9656"/>
                    <a:pt x="1921" y="9647"/>
                  </a:cubicBezTo>
                  <a:cubicBezTo>
                    <a:pt x="1874" y="9629"/>
                    <a:pt x="1856" y="9620"/>
                    <a:pt x="1870" y="9620"/>
                  </a:cubicBezTo>
                  <a:cubicBezTo>
                    <a:pt x="1879" y="9620"/>
                    <a:pt x="1903" y="9624"/>
                    <a:pt x="1942" y="9631"/>
                  </a:cubicBezTo>
                  <a:cubicBezTo>
                    <a:pt x="1973" y="9636"/>
                    <a:pt x="1995" y="9639"/>
                    <a:pt x="2008" y="9639"/>
                  </a:cubicBezTo>
                  <a:cubicBezTo>
                    <a:pt x="2035" y="9639"/>
                    <a:pt x="2020" y="9626"/>
                    <a:pt x="1970" y="9592"/>
                  </a:cubicBezTo>
                  <a:cubicBezTo>
                    <a:pt x="1924" y="9561"/>
                    <a:pt x="1903" y="9520"/>
                    <a:pt x="1923" y="9504"/>
                  </a:cubicBezTo>
                  <a:cubicBezTo>
                    <a:pt x="1944" y="9489"/>
                    <a:pt x="1927" y="9468"/>
                    <a:pt x="1885" y="9461"/>
                  </a:cubicBezTo>
                  <a:cubicBezTo>
                    <a:pt x="1879" y="9460"/>
                    <a:pt x="1873" y="9459"/>
                    <a:pt x="1867" y="9459"/>
                  </a:cubicBezTo>
                  <a:cubicBezTo>
                    <a:pt x="1832" y="9459"/>
                    <a:pt x="1798" y="9476"/>
                    <a:pt x="1787" y="9501"/>
                  </a:cubicBezTo>
                  <a:cubicBezTo>
                    <a:pt x="1773" y="9528"/>
                    <a:pt x="1745" y="9544"/>
                    <a:pt x="1716" y="9544"/>
                  </a:cubicBezTo>
                  <a:cubicBezTo>
                    <a:pt x="1709" y="9544"/>
                    <a:pt x="1702" y="9543"/>
                    <a:pt x="1694" y="9541"/>
                  </a:cubicBezTo>
                  <a:cubicBezTo>
                    <a:pt x="1657" y="9534"/>
                    <a:pt x="1642" y="9513"/>
                    <a:pt x="1662" y="9496"/>
                  </a:cubicBezTo>
                  <a:cubicBezTo>
                    <a:pt x="1682" y="9482"/>
                    <a:pt x="1681" y="9450"/>
                    <a:pt x="1657" y="9440"/>
                  </a:cubicBezTo>
                  <a:cubicBezTo>
                    <a:pt x="1648" y="9434"/>
                    <a:pt x="1637" y="9431"/>
                    <a:pt x="1625" y="9431"/>
                  </a:cubicBezTo>
                  <a:cubicBezTo>
                    <a:pt x="1560" y="9431"/>
                    <a:pt x="1448" y="9514"/>
                    <a:pt x="1299" y="9676"/>
                  </a:cubicBezTo>
                  <a:cubicBezTo>
                    <a:pt x="1244" y="9734"/>
                    <a:pt x="1186" y="9763"/>
                    <a:pt x="1128" y="9763"/>
                  </a:cubicBezTo>
                  <a:cubicBezTo>
                    <a:pt x="1042" y="9763"/>
                    <a:pt x="955" y="9699"/>
                    <a:pt x="881" y="9573"/>
                  </a:cubicBezTo>
                  <a:cubicBezTo>
                    <a:pt x="851" y="9521"/>
                    <a:pt x="839" y="9492"/>
                    <a:pt x="847" y="9492"/>
                  </a:cubicBezTo>
                  <a:cubicBezTo>
                    <a:pt x="850" y="9492"/>
                    <a:pt x="857" y="9497"/>
                    <a:pt x="868" y="9508"/>
                  </a:cubicBezTo>
                  <a:cubicBezTo>
                    <a:pt x="900" y="9543"/>
                    <a:pt x="931" y="9558"/>
                    <a:pt x="951" y="9558"/>
                  </a:cubicBezTo>
                  <a:cubicBezTo>
                    <a:pt x="981" y="9558"/>
                    <a:pt x="989" y="9526"/>
                    <a:pt x="947" y="9474"/>
                  </a:cubicBezTo>
                  <a:cubicBezTo>
                    <a:pt x="926" y="9449"/>
                    <a:pt x="893" y="9436"/>
                    <a:pt x="856" y="9436"/>
                  </a:cubicBezTo>
                  <a:cubicBezTo>
                    <a:pt x="838" y="9436"/>
                    <a:pt x="819" y="9439"/>
                    <a:pt x="799" y="9446"/>
                  </a:cubicBezTo>
                  <a:cubicBezTo>
                    <a:pt x="780" y="9452"/>
                    <a:pt x="762" y="9456"/>
                    <a:pt x="744" y="9456"/>
                  </a:cubicBezTo>
                  <a:cubicBezTo>
                    <a:pt x="697" y="9456"/>
                    <a:pt x="652" y="9433"/>
                    <a:pt x="598" y="9385"/>
                  </a:cubicBezTo>
                  <a:cubicBezTo>
                    <a:pt x="552" y="9344"/>
                    <a:pt x="519" y="9324"/>
                    <a:pt x="501" y="9324"/>
                  </a:cubicBezTo>
                  <a:cubicBezTo>
                    <a:pt x="491" y="9324"/>
                    <a:pt x="486" y="9329"/>
                    <a:pt x="484" y="9340"/>
                  </a:cubicBezTo>
                  <a:cubicBezTo>
                    <a:pt x="482" y="9351"/>
                    <a:pt x="473" y="9356"/>
                    <a:pt x="459" y="9356"/>
                  </a:cubicBezTo>
                  <a:cubicBezTo>
                    <a:pt x="440" y="9356"/>
                    <a:pt x="410" y="9345"/>
                    <a:pt x="377" y="9323"/>
                  </a:cubicBezTo>
                  <a:cubicBezTo>
                    <a:pt x="321" y="9288"/>
                    <a:pt x="292" y="9247"/>
                    <a:pt x="311" y="9232"/>
                  </a:cubicBezTo>
                  <a:cubicBezTo>
                    <a:pt x="330" y="9216"/>
                    <a:pt x="304" y="9191"/>
                    <a:pt x="250" y="9173"/>
                  </a:cubicBezTo>
                  <a:cubicBezTo>
                    <a:pt x="223" y="9164"/>
                    <a:pt x="200" y="9159"/>
                    <a:pt x="180" y="9159"/>
                  </a:cubicBezTo>
                  <a:cubicBezTo>
                    <a:pt x="120" y="9159"/>
                    <a:pt x="84" y="9201"/>
                    <a:pt x="44" y="9304"/>
                  </a:cubicBezTo>
                  <a:lnTo>
                    <a:pt x="42" y="9299"/>
                  </a:lnTo>
                  <a:lnTo>
                    <a:pt x="42" y="9299"/>
                  </a:lnTo>
                  <a:cubicBezTo>
                    <a:pt x="1" y="9407"/>
                    <a:pt x="60" y="9455"/>
                    <a:pt x="323" y="9522"/>
                  </a:cubicBezTo>
                  <a:cubicBezTo>
                    <a:pt x="502" y="9568"/>
                    <a:pt x="503" y="9571"/>
                    <a:pt x="393" y="9617"/>
                  </a:cubicBezTo>
                  <a:cubicBezTo>
                    <a:pt x="262" y="9671"/>
                    <a:pt x="302" y="9719"/>
                    <a:pt x="529" y="9774"/>
                  </a:cubicBezTo>
                  <a:cubicBezTo>
                    <a:pt x="641" y="9802"/>
                    <a:pt x="656" y="9822"/>
                    <a:pt x="615" y="9884"/>
                  </a:cubicBezTo>
                  <a:cubicBezTo>
                    <a:pt x="589" y="9925"/>
                    <a:pt x="584" y="9971"/>
                    <a:pt x="605" y="9986"/>
                  </a:cubicBezTo>
                  <a:cubicBezTo>
                    <a:pt x="627" y="9999"/>
                    <a:pt x="617" y="10044"/>
                    <a:pt x="581" y="10086"/>
                  </a:cubicBezTo>
                  <a:cubicBezTo>
                    <a:pt x="529" y="10147"/>
                    <a:pt x="547" y="10177"/>
                    <a:pt x="695" y="10274"/>
                  </a:cubicBezTo>
                  <a:cubicBezTo>
                    <a:pt x="856" y="10380"/>
                    <a:pt x="922" y="10460"/>
                    <a:pt x="860" y="10460"/>
                  </a:cubicBezTo>
                  <a:cubicBezTo>
                    <a:pt x="845" y="10460"/>
                    <a:pt x="823" y="10456"/>
                    <a:pt x="793" y="10446"/>
                  </a:cubicBezTo>
                  <a:cubicBezTo>
                    <a:pt x="764" y="10436"/>
                    <a:pt x="738" y="10431"/>
                    <a:pt x="715" y="10431"/>
                  </a:cubicBezTo>
                  <a:cubicBezTo>
                    <a:pt x="616" y="10431"/>
                    <a:pt x="568" y="10514"/>
                    <a:pt x="603" y="10649"/>
                  </a:cubicBezTo>
                  <a:cubicBezTo>
                    <a:pt x="635" y="10766"/>
                    <a:pt x="665" y="10793"/>
                    <a:pt x="793" y="10826"/>
                  </a:cubicBezTo>
                  <a:cubicBezTo>
                    <a:pt x="889" y="10850"/>
                    <a:pt x="917" y="10866"/>
                    <a:pt x="871" y="10871"/>
                  </a:cubicBezTo>
                  <a:cubicBezTo>
                    <a:pt x="823" y="10877"/>
                    <a:pt x="835" y="10893"/>
                    <a:pt x="893" y="10914"/>
                  </a:cubicBezTo>
                  <a:cubicBezTo>
                    <a:pt x="924" y="10925"/>
                    <a:pt x="957" y="10930"/>
                    <a:pt x="983" y="10930"/>
                  </a:cubicBezTo>
                  <a:cubicBezTo>
                    <a:pt x="1001" y="10930"/>
                    <a:pt x="1015" y="10927"/>
                    <a:pt x="1023" y="10922"/>
                  </a:cubicBezTo>
                  <a:cubicBezTo>
                    <a:pt x="1027" y="10918"/>
                    <a:pt x="1034" y="10916"/>
                    <a:pt x="1043" y="10916"/>
                  </a:cubicBezTo>
                  <a:cubicBezTo>
                    <a:pt x="1067" y="10916"/>
                    <a:pt x="1104" y="10929"/>
                    <a:pt x="1138" y="10951"/>
                  </a:cubicBezTo>
                  <a:cubicBezTo>
                    <a:pt x="1195" y="10988"/>
                    <a:pt x="1199" y="11002"/>
                    <a:pt x="1145" y="11002"/>
                  </a:cubicBezTo>
                  <a:cubicBezTo>
                    <a:pt x="1137" y="11002"/>
                    <a:pt x="1127" y="11001"/>
                    <a:pt x="1117" y="11001"/>
                  </a:cubicBezTo>
                  <a:cubicBezTo>
                    <a:pt x="1114" y="11001"/>
                    <a:pt x="1111" y="11001"/>
                    <a:pt x="1109" y="11001"/>
                  </a:cubicBezTo>
                  <a:cubicBezTo>
                    <a:pt x="999" y="11001"/>
                    <a:pt x="875" y="11087"/>
                    <a:pt x="935" y="11126"/>
                  </a:cubicBezTo>
                  <a:cubicBezTo>
                    <a:pt x="956" y="11140"/>
                    <a:pt x="1023" y="11152"/>
                    <a:pt x="1086" y="11152"/>
                  </a:cubicBezTo>
                  <a:cubicBezTo>
                    <a:pt x="1090" y="11152"/>
                    <a:pt x="1094" y="11152"/>
                    <a:pt x="1097" y="11151"/>
                  </a:cubicBezTo>
                  <a:cubicBezTo>
                    <a:pt x="1104" y="11151"/>
                    <a:pt x="1110" y="11151"/>
                    <a:pt x="1116" y="11151"/>
                  </a:cubicBezTo>
                  <a:cubicBezTo>
                    <a:pt x="1206" y="11151"/>
                    <a:pt x="1212" y="11164"/>
                    <a:pt x="1177" y="11242"/>
                  </a:cubicBezTo>
                  <a:cubicBezTo>
                    <a:pt x="1146" y="11313"/>
                    <a:pt x="1140" y="11330"/>
                    <a:pt x="1200" y="11330"/>
                  </a:cubicBezTo>
                  <a:cubicBezTo>
                    <a:pt x="1219" y="11330"/>
                    <a:pt x="1244" y="11329"/>
                    <a:pt x="1278" y="11326"/>
                  </a:cubicBezTo>
                  <a:cubicBezTo>
                    <a:pt x="1282" y="11326"/>
                    <a:pt x="1286" y="11326"/>
                    <a:pt x="1291" y="11326"/>
                  </a:cubicBezTo>
                  <a:cubicBezTo>
                    <a:pt x="1453" y="11326"/>
                    <a:pt x="1794" y="11512"/>
                    <a:pt x="1787" y="11599"/>
                  </a:cubicBezTo>
                  <a:cubicBezTo>
                    <a:pt x="1785" y="11619"/>
                    <a:pt x="1791" y="11628"/>
                    <a:pt x="1802" y="11628"/>
                  </a:cubicBezTo>
                  <a:cubicBezTo>
                    <a:pt x="1812" y="11628"/>
                    <a:pt x="1825" y="11622"/>
                    <a:pt x="1842" y="11608"/>
                  </a:cubicBezTo>
                  <a:cubicBezTo>
                    <a:pt x="1855" y="11598"/>
                    <a:pt x="1872" y="11592"/>
                    <a:pt x="1891" y="11592"/>
                  </a:cubicBezTo>
                  <a:cubicBezTo>
                    <a:pt x="1925" y="11592"/>
                    <a:pt x="1967" y="11608"/>
                    <a:pt x="2015" y="11642"/>
                  </a:cubicBezTo>
                  <a:cubicBezTo>
                    <a:pt x="2094" y="11701"/>
                    <a:pt x="2105" y="11735"/>
                    <a:pt x="2050" y="11762"/>
                  </a:cubicBezTo>
                  <a:cubicBezTo>
                    <a:pt x="1938" y="11815"/>
                    <a:pt x="2000" y="11898"/>
                    <a:pt x="2164" y="11911"/>
                  </a:cubicBezTo>
                  <a:cubicBezTo>
                    <a:pt x="2291" y="11921"/>
                    <a:pt x="2293" y="11932"/>
                    <a:pt x="2184" y="12036"/>
                  </a:cubicBezTo>
                  <a:cubicBezTo>
                    <a:pt x="2121" y="12098"/>
                    <a:pt x="2072" y="12174"/>
                    <a:pt x="2078" y="12202"/>
                  </a:cubicBezTo>
                  <a:cubicBezTo>
                    <a:pt x="2084" y="12230"/>
                    <a:pt x="2050" y="12268"/>
                    <a:pt x="2006" y="12283"/>
                  </a:cubicBezTo>
                  <a:cubicBezTo>
                    <a:pt x="1957" y="12299"/>
                    <a:pt x="1953" y="12311"/>
                    <a:pt x="1996" y="12311"/>
                  </a:cubicBezTo>
                  <a:cubicBezTo>
                    <a:pt x="1997" y="12311"/>
                    <a:pt x="1998" y="12311"/>
                    <a:pt x="1999" y="12311"/>
                  </a:cubicBezTo>
                  <a:cubicBezTo>
                    <a:pt x="2134" y="12311"/>
                    <a:pt x="2444" y="12404"/>
                    <a:pt x="2454" y="12448"/>
                  </a:cubicBezTo>
                  <a:cubicBezTo>
                    <a:pt x="2458" y="12467"/>
                    <a:pt x="2437" y="12479"/>
                    <a:pt x="2399" y="12479"/>
                  </a:cubicBezTo>
                  <a:cubicBezTo>
                    <a:pt x="2386" y="12479"/>
                    <a:pt x="2372" y="12478"/>
                    <a:pt x="2357" y="12475"/>
                  </a:cubicBezTo>
                  <a:cubicBezTo>
                    <a:pt x="2324" y="12469"/>
                    <a:pt x="2303" y="12466"/>
                    <a:pt x="2294" y="12466"/>
                  </a:cubicBezTo>
                  <a:cubicBezTo>
                    <a:pt x="2278" y="12466"/>
                    <a:pt x="2297" y="12475"/>
                    <a:pt x="2351" y="12496"/>
                  </a:cubicBezTo>
                  <a:cubicBezTo>
                    <a:pt x="2408" y="12518"/>
                    <a:pt x="2437" y="12548"/>
                    <a:pt x="2418" y="12563"/>
                  </a:cubicBezTo>
                  <a:cubicBezTo>
                    <a:pt x="2399" y="12580"/>
                    <a:pt x="2415" y="12599"/>
                    <a:pt x="2455" y="12608"/>
                  </a:cubicBezTo>
                  <a:cubicBezTo>
                    <a:pt x="2494" y="12617"/>
                    <a:pt x="2536" y="12666"/>
                    <a:pt x="2548" y="12723"/>
                  </a:cubicBezTo>
                  <a:cubicBezTo>
                    <a:pt x="2559" y="12777"/>
                    <a:pt x="2590" y="12815"/>
                    <a:pt x="2623" y="12815"/>
                  </a:cubicBezTo>
                  <a:cubicBezTo>
                    <a:pt x="2625" y="12815"/>
                    <a:pt x="2626" y="12815"/>
                    <a:pt x="2627" y="12815"/>
                  </a:cubicBezTo>
                  <a:cubicBezTo>
                    <a:pt x="2634" y="12815"/>
                    <a:pt x="2641" y="12814"/>
                    <a:pt x="2648" y="12814"/>
                  </a:cubicBezTo>
                  <a:cubicBezTo>
                    <a:pt x="2752" y="12814"/>
                    <a:pt x="2908" y="12881"/>
                    <a:pt x="2851" y="12909"/>
                  </a:cubicBezTo>
                  <a:cubicBezTo>
                    <a:pt x="2823" y="12923"/>
                    <a:pt x="2845" y="13002"/>
                    <a:pt x="2900" y="13085"/>
                  </a:cubicBezTo>
                  <a:cubicBezTo>
                    <a:pt x="2982" y="13209"/>
                    <a:pt x="3036" y="13250"/>
                    <a:pt x="3185" y="13300"/>
                  </a:cubicBezTo>
                  <a:cubicBezTo>
                    <a:pt x="3247" y="13322"/>
                    <a:pt x="3294" y="13332"/>
                    <a:pt x="3322" y="13332"/>
                  </a:cubicBezTo>
                  <a:cubicBezTo>
                    <a:pt x="3347" y="13332"/>
                    <a:pt x="3359" y="13324"/>
                    <a:pt x="3355" y="13306"/>
                  </a:cubicBezTo>
                  <a:cubicBezTo>
                    <a:pt x="3344" y="13255"/>
                    <a:pt x="3356" y="13228"/>
                    <a:pt x="3385" y="13228"/>
                  </a:cubicBezTo>
                  <a:cubicBezTo>
                    <a:pt x="3406" y="13228"/>
                    <a:pt x="3435" y="13241"/>
                    <a:pt x="3472" y="13267"/>
                  </a:cubicBezTo>
                  <a:cubicBezTo>
                    <a:pt x="3497" y="13287"/>
                    <a:pt x="3520" y="13296"/>
                    <a:pt x="3543" y="13296"/>
                  </a:cubicBezTo>
                  <a:cubicBezTo>
                    <a:pt x="3575" y="13296"/>
                    <a:pt x="3609" y="13279"/>
                    <a:pt x="3654" y="13244"/>
                  </a:cubicBezTo>
                  <a:cubicBezTo>
                    <a:pt x="3698" y="13209"/>
                    <a:pt x="3757" y="13187"/>
                    <a:pt x="3804" y="13187"/>
                  </a:cubicBezTo>
                  <a:cubicBezTo>
                    <a:pt x="3818" y="13187"/>
                    <a:pt x="3831" y="13189"/>
                    <a:pt x="3842" y="13193"/>
                  </a:cubicBezTo>
                  <a:cubicBezTo>
                    <a:pt x="3894" y="13211"/>
                    <a:pt x="3898" y="13227"/>
                    <a:pt x="3854" y="13233"/>
                  </a:cubicBezTo>
                  <a:cubicBezTo>
                    <a:pt x="3806" y="13239"/>
                    <a:pt x="3815" y="13254"/>
                    <a:pt x="3879" y="13276"/>
                  </a:cubicBezTo>
                  <a:cubicBezTo>
                    <a:pt x="3903" y="13285"/>
                    <a:pt x="3921" y="13289"/>
                    <a:pt x="3933" y="13289"/>
                  </a:cubicBezTo>
                  <a:cubicBezTo>
                    <a:pt x="3964" y="13289"/>
                    <a:pt x="3961" y="13260"/>
                    <a:pt x="3937" y="13182"/>
                  </a:cubicBezTo>
                  <a:lnTo>
                    <a:pt x="3897" y="13057"/>
                  </a:lnTo>
                  <a:lnTo>
                    <a:pt x="3897" y="13057"/>
                  </a:lnTo>
                  <a:lnTo>
                    <a:pt x="4078" y="13081"/>
                  </a:lnTo>
                  <a:cubicBezTo>
                    <a:pt x="4108" y="13085"/>
                    <a:pt x="4136" y="13088"/>
                    <a:pt x="4162" y="13088"/>
                  </a:cubicBezTo>
                  <a:cubicBezTo>
                    <a:pt x="4247" y="13088"/>
                    <a:pt x="4309" y="13062"/>
                    <a:pt x="4373" y="13006"/>
                  </a:cubicBezTo>
                  <a:cubicBezTo>
                    <a:pt x="4421" y="12967"/>
                    <a:pt x="4451" y="12947"/>
                    <a:pt x="4466" y="12947"/>
                  </a:cubicBezTo>
                  <a:cubicBezTo>
                    <a:pt x="4477" y="12947"/>
                    <a:pt x="4480" y="12957"/>
                    <a:pt x="4476" y="12978"/>
                  </a:cubicBezTo>
                  <a:cubicBezTo>
                    <a:pt x="4468" y="13021"/>
                    <a:pt x="4452" y="13063"/>
                    <a:pt x="4430" y="13099"/>
                  </a:cubicBezTo>
                  <a:cubicBezTo>
                    <a:pt x="4364" y="13198"/>
                    <a:pt x="4401" y="13272"/>
                    <a:pt x="4515" y="13272"/>
                  </a:cubicBezTo>
                  <a:cubicBezTo>
                    <a:pt x="4519" y="13272"/>
                    <a:pt x="4524" y="13272"/>
                    <a:pt x="4528" y="13272"/>
                  </a:cubicBezTo>
                  <a:cubicBezTo>
                    <a:pt x="4541" y="13271"/>
                    <a:pt x="4553" y="13271"/>
                    <a:pt x="4563" y="13271"/>
                  </a:cubicBezTo>
                  <a:cubicBezTo>
                    <a:pt x="4639" y="13271"/>
                    <a:pt x="4650" y="13294"/>
                    <a:pt x="4660" y="13405"/>
                  </a:cubicBezTo>
                  <a:cubicBezTo>
                    <a:pt x="4665" y="13471"/>
                    <a:pt x="4671" y="13501"/>
                    <a:pt x="4681" y="13501"/>
                  </a:cubicBezTo>
                  <a:cubicBezTo>
                    <a:pt x="4688" y="13501"/>
                    <a:pt x="4696" y="13488"/>
                    <a:pt x="4707" y="13463"/>
                  </a:cubicBezTo>
                  <a:cubicBezTo>
                    <a:pt x="4755" y="13356"/>
                    <a:pt x="4834" y="13287"/>
                    <a:pt x="4899" y="13287"/>
                  </a:cubicBezTo>
                  <a:cubicBezTo>
                    <a:pt x="4913" y="13287"/>
                    <a:pt x="4926" y="13290"/>
                    <a:pt x="4939" y="13297"/>
                  </a:cubicBezTo>
                  <a:cubicBezTo>
                    <a:pt x="4973" y="13315"/>
                    <a:pt x="5030" y="13347"/>
                    <a:pt x="5059" y="13361"/>
                  </a:cubicBezTo>
                  <a:cubicBezTo>
                    <a:pt x="5070" y="13367"/>
                    <a:pt x="5082" y="13370"/>
                    <a:pt x="5094" y="13370"/>
                  </a:cubicBezTo>
                  <a:cubicBezTo>
                    <a:pt x="5160" y="13370"/>
                    <a:pt x="5240" y="13291"/>
                    <a:pt x="5227" y="13223"/>
                  </a:cubicBezTo>
                  <a:cubicBezTo>
                    <a:pt x="5220" y="13197"/>
                    <a:pt x="5223" y="13185"/>
                    <a:pt x="5235" y="13185"/>
                  </a:cubicBezTo>
                  <a:cubicBezTo>
                    <a:pt x="5246" y="13185"/>
                    <a:pt x="5266" y="13196"/>
                    <a:pt x="5295" y="13218"/>
                  </a:cubicBezTo>
                  <a:cubicBezTo>
                    <a:pt x="5324" y="13241"/>
                    <a:pt x="5350" y="13252"/>
                    <a:pt x="5372" y="13252"/>
                  </a:cubicBezTo>
                  <a:cubicBezTo>
                    <a:pt x="5394" y="13252"/>
                    <a:pt x="5412" y="13242"/>
                    <a:pt x="5428" y="13223"/>
                  </a:cubicBezTo>
                  <a:cubicBezTo>
                    <a:pt x="5443" y="13205"/>
                    <a:pt x="5464" y="13197"/>
                    <a:pt x="5488" y="13197"/>
                  </a:cubicBezTo>
                  <a:cubicBezTo>
                    <a:pt x="5559" y="13197"/>
                    <a:pt x="5654" y="13267"/>
                    <a:pt x="5673" y="13353"/>
                  </a:cubicBezTo>
                  <a:cubicBezTo>
                    <a:pt x="5680" y="13387"/>
                    <a:pt x="5688" y="13403"/>
                    <a:pt x="5704" y="13403"/>
                  </a:cubicBezTo>
                  <a:cubicBezTo>
                    <a:pt x="5716" y="13403"/>
                    <a:pt x="5732" y="13394"/>
                    <a:pt x="5753" y="13376"/>
                  </a:cubicBezTo>
                  <a:cubicBezTo>
                    <a:pt x="5772" y="13362"/>
                    <a:pt x="5789" y="13354"/>
                    <a:pt x="5808" y="13354"/>
                  </a:cubicBezTo>
                  <a:cubicBezTo>
                    <a:pt x="5842" y="13354"/>
                    <a:pt x="5882" y="13378"/>
                    <a:pt x="5949" y="13432"/>
                  </a:cubicBezTo>
                  <a:cubicBezTo>
                    <a:pt x="6010" y="13482"/>
                    <a:pt x="6074" y="13518"/>
                    <a:pt x="6100" y="13518"/>
                  </a:cubicBezTo>
                  <a:cubicBezTo>
                    <a:pt x="6105" y="13518"/>
                    <a:pt x="6108" y="13517"/>
                    <a:pt x="6110" y="13515"/>
                  </a:cubicBezTo>
                  <a:cubicBezTo>
                    <a:pt x="6113" y="13513"/>
                    <a:pt x="6117" y="13512"/>
                    <a:pt x="6122" y="13512"/>
                  </a:cubicBezTo>
                  <a:cubicBezTo>
                    <a:pt x="6174" y="13512"/>
                    <a:pt x="6326" y="13632"/>
                    <a:pt x="6370" y="13714"/>
                  </a:cubicBezTo>
                  <a:cubicBezTo>
                    <a:pt x="6382" y="13738"/>
                    <a:pt x="6402" y="13752"/>
                    <a:pt x="6419" y="13752"/>
                  </a:cubicBezTo>
                  <a:cubicBezTo>
                    <a:pt x="6426" y="13752"/>
                    <a:pt x="6432" y="13750"/>
                    <a:pt x="6437" y="13747"/>
                  </a:cubicBezTo>
                  <a:cubicBezTo>
                    <a:pt x="6441" y="13743"/>
                    <a:pt x="6447" y="13741"/>
                    <a:pt x="6454" y="13741"/>
                  </a:cubicBezTo>
                  <a:cubicBezTo>
                    <a:pt x="6476" y="13741"/>
                    <a:pt x="6508" y="13759"/>
                    <a:pt x="6534" y="13790"/>
                  </a:cubicBezTo>
                  <a:cubicBezTo>
                    <a:pt x="6557" y="13818"/>
                    <a:pt x="6574" y="13831"/>
                    <a:pt x="6588" y="13831"/>
                  </a:cubicBezTo>
                  <a:cubicBezTo>
                    <a:pt x="6603" y="13831"/>
                    <a:pt x="6615" y="13816"/>
                    <a:pt x="6628" y="13787"/>
                  </a:cubicBezTo>
                  <a:cubicBezTo>
                    <a:pt x="6641" y="13755"/>
                    <a:pt x="6649" y="13739"/>
                    <a:pt x="6656" y="13739"/>
                  </a:cubicBezTo>
                  <a:cubicBezTo>
                    <a:pt x="6666" y="13739"/>
                    <a:pt x="6674" y="13763"/>
                    <a:pt x="6691" y="13814"/>
                  </a:cubicBezTo>
                  <a:cubicBezTo>
                    <a:pt x="6759" y="14036"/>
                    <a:pt x="6923" y="14224"/>
                    <a:pt x="7086" y="14273"/>
                  </a:cubicBezTo>
                  <a:cubicBezTo>
                    <a:pt x="7236" y="14316"/>
                    <a:pt x="7311" y="14351"/>
                    <a:pt x="7270" y="14351"/>
                  </a:cubicBezTo>
                  <a:cubicBezTo>
                    <a:pt x="7258" y="14351"/>
                    <a:pt x="7236" y="14348"/>
                    <a:pt x="7204" y="14342"/>
                  </a:cubicBezTo>
                  <a:cubicBezTo>
                    <a:pt x="7184" y="14338"/>
                    <a:pt x="7170" y="14336"/>
                    <a:pt x="7161" y="14336"/>
                  </a:cubicBezTo>
                  <a:cubicBezTo>
                    <a:pt x="7131" y="14336"/>
                    <a:pt x="7157" y="14359"/>
                    <a:pt x="7244" y="14414"/>
                  </a:cubicBezTo>
                  <a:cubicBezTo>
                    <a:pt x="7325" y="14463"/>
                    <a:pt x="7423" y="14542"/>
                    <a:pt x="7456" y="14585"/>
                  </a:cubicBezTo>
                  <a:cubicBezTo>
                    <a:pt x="7473" y="14608"/>
                    <a:pt x="7486" y="14620"/>
                    <a:pt x="7496" y="14620"/>
                  </a:cubicBezTo>
                  <a:cubicBezTo>
                    <a:pt x="7514" y="14620"/>
                    <a:pt x="7521" y="14578"/>
                    <a:pt x="7526" y="14479"/>
                  </a:cubicBezTo>
                  <a:cubicBezTo>
                    <a:pt x="7532" y="14347"/>
                    <a:pt x="7570" y="14244"/>
                    <a:pt x="7596" y="14244"/>
                  </a:cubicBezTo>
                  <a:cubicBezTo>
                    <a:pt x="7608" y="14244"/>
                    <a:pt x="7617" y="14268"/>
                    <a:pt x="7619" y="14324"/>
                  </a:cubicBezTo>
                  <a:cubicBezTo>
                    <a:pt x="7620" y="14377"/>
                    <a:pt x="7623" y="14400"/>
                    <a:pt x="7642" y="14400"/>
                  </a:cubicBezTo>
                  <a:cubicBezTo>
                    <a:pt x="7656" y="14400"/>
                    <a:pt x="7680" y="14388"/>
                    <a:pt x="7719" y="14366"/>
                  </a:cubicBezTo>
                  <a:cubicBezTo>
                    <a:pt x="7749" y="14349"/>
                    <a:pt x="7801" y="14340"/>
                    <a:pt x="7856" y="14340"/>
                  </a:cubicBezTo>
                  <a:cubicBezTo>
                    <a:pt x="7895" y="14340"/>
                    <a:pt x="7936" y="14344"/>
                    <a:pt x="7971" y="14354"/>
                  </a:cubicBezTo>
                  <a:cubicBezTo>
                    <a:pt x="8022" y="14367"/>
                    <a:pt x="8074" y="14375"/>
                    <a:pt x="8109" y="14375"/>
                  </a:cubicBezTo>
                  <a:cubicBezTo>
                    <a:pt x="8129" y="14375"/>
                    <a:pt x="8144" y="14372"/>
                    <a:pt x="8148" y="14366"/>
                  </a:cubicBezTo>
                  <a:cubicBezTo>
                    <a:pt x="8154" y="14359"/>
                    <a:pt x="8167" y="14356"/>
                    <a:pt x="8183" y="14356"/>
                  </a:cubicBezTo>
                  <a:cubicBezTo>
                    <a:pt x="8252" y="14356"/>
                    <a:pt x="8394" y="14413"/>
                    <a:pt x="8439" y="14469"/>
                  </a:cubicBezTo>
                  <a:cubicBezTo>
                    <a:pt x="8457" y="14490"/>
                    <a:pt x="8494" y="14502"/>
                    <a:pt x="8531" y="14502"/>
                  </a:cubicBezTo>
                  <a:cubicBezTo>
                    <a:pt x="8545" y="14502"/>
                    <a:pt x="8558" y="14501"/>
                    <a:pt x="8571" y="14497"/>
                  </a:cubicBezTo>
                  <a:cubicBezTo>
                    <a:pt x="8585" y="14493"/>
                    <a:pt x="8599" y="14491"/>
                    <a:pt x="8612" y="14491"/>
                  </a:cubicBezTo>
                  <a:cubicBezTo>
                    <a:pt x="8645" y="14491"/>
                    <a:pt x="8672" y="14502"/>
                    <a:pt x="8683" y="14521"/>
                  </a:cubicBezTo>
                  <a:cubicBezTo>
                    <a:pt x="8694" y="14544"/>
                    <a:pt x="8738" y="14561"/>
                    <a:pt x="8782" y="14561"/>
                  </a:cubicBezTo>
                  <a:cubicBezTo>
                    <a:pt x="8789" y="14561"/>
                    <a:pt x="8795" y="14561"/>
                    <a:pt x="8802" y="14560"/>
                  </a:cubicBezTo>
                  <a:cubicBezTo>
                    <a:pt x="8814" y="14559"/>
                    <a:pt x="8824" y="14558"/>
                    <a:pt x="8833" y="14558"/>
                  </a:cubicBezTo>
                  <a:cubicBezTo>
                    <a:pt x="8866" y="14558"/>
                    <a:pt x="8875" y="14567"/>
                    <a:pt x="8856" y="14582"/>
                  </a:cubicBezTo>
                  <a:cubicBezTo>
                    <a:pt x="8785" y="14640"/>
                    <a:pt x="9107" y="14812"/>
                    <a:pt x="9283" y="14812"/>
                  </a:cubicBezTo>
                  <a:cubicBezTo>
                    <a:pt x="9286" y="14812"/>
                    <a:pt x="9288" y="14812"/>
                    <a:pt x="9290" y="14812"/>
                  </a:cubicBezTo>
                  <a:cubicBezTo>
                    <a:pt x="9294" y="14812"/>
                    <a:pt x="9299" y="14812"/>
                    <a:pt x="9303" y="14812"/>
                  </a:cubicBezTo>
                  <a:cubicBezTo>
                    <a:pt x="9382" y="14812"/>
                    <a:pt x="9431" y="14825"/>
                    <a:pt x="9411" y="14842"/>
                  </a:cubicBezTo>
                  <a:cubicBezTo>
                    <a:pt x="9363" y="14882"/>
                    <a:pt x="9498" y="15026"/>
                    <a:pt x="9579" y="15026"/>
                  </a:cubicBezTo>
                  <a:cubicBezTo>
                    <a:pt x="9582" y="15026"/>
                    <a:pt x="9584" y="15026"/>
                    <a:pt x="9587" y="15025"/>
                  </a:cubicBezTo>
                  <a:cubicBezTo>
                    <a:pt x="9617" y="15022"/>
                    <a:pt x="9620" y="14970"/>
                    <a:pt x="9593" y="14910"/>
                  </a:cubicBezTo>
                  <a:cubicBezTo>
                    <a:pt x="9554" y="14825"/>
                    <a:pt x="9577" y="14779"/>
                    <a:pt x="9693" y="14703"/>
                  </a:cubicBezTo>
                  <a:cubicBezTo>
                    <a:pt x="9775" y="14648"/>
                    <a:pt x="9835" y="14620"/>
                    <a:pt x="9898" y="14620"/>
                  </a:cubicBezTo>
                  <a:cubicBezTo>
                    <a:pt x="9969" y="14620"/>
                    <a:pt x="10044" y="14656"/>
                    <a:pt x="10159" y="14730"/>
                  </a:cubicBezTo>
                  <a:cubicBezTo>
                    <a:pt x="10232" y="14776"/>
                    <a:pt x="10304" y="14806"/>
                    <a:pt x="10339" y="14806"/>
                  </a:cubicBezTo>
                  <a:cubicBezTo>
                    <a:pt x="10347" y="14806"/>
                    <a:pt x="10353" y="14804"/>
                    <a:pt x="10357" y="14802"/>
                  </a:cubicBezTo>
                  <a:cubicBezTo>
                    <a:pt x="10378" y="14784"/>
                    <a:pt x="10354" y="14755"/>
                    <a:pt x="10300" y="14737"/>
                  </a:cubicBezTo>
                  <a:cubicBezTo>
                    <a:pt x="10233" y="14715"/>
                    <a:pt x="10230" y="14687"/>
                    <a:pt x="10287" y="14640"/>
                  </a:cubicBezTo>
                  <a:cubicBezTo>
                    <a:pt x="10339" y="14600"/>
                    <a:pt x="10386" y="14579"/>
                    <a:pt x="10424" y="14579"/>
                  </a:cubicBezTo>
                  <a:cubicBezTo>
                    <a:pt x="10461" y="14579"/>
                    <a:pt x="10489" y="14598"/>
                    <a:pt x="10503" y="14637"/>
                  </a:cubicBezTo>
                  <a:cubicBezTo>
                    <a:pt x="10517" y="14672"/>
                    <a:pt x="10564" y="14740"/>
                    <a:pt x="10611" y="14791"/>
                  </a:cubicBezTo>
                  <a:cubicBezTo>
                    <a:pt x="10648" y="14831"/>
                    <a:pt x="10672" y="14850"/>
                    <a:pt x="10690" y="14850"/>
                  </a:cubicBezTo>
                  <a:cubicBezTo>
                    <a:pt x="10703" y="14850"/>
                    <a:pt x="10712" y="14840"/>
                    <a:pt x="10721" y="14821"/>
                  </a:cubicBezTo>
                  <a:cubicBezTo>
                    <a:pt x="10729" y="14802"/>
                    <a:pt x="10739" y="14793"/>
                    <a:pt x="10754" y="14793"/>
                  </a:cubicBezTo>
                  <a:cubicBezTo>
                    <a:pt x="10779" y="14793"/>
                    <a:pt x="10819" y="14817"/>
                    <a:pt x="10887" y="14870"/>
                  </a:cubicBezTo>
                  <a:cubicBezTo>
                    <a:pt x="10963" y="14931"/>
                    <a:pt x="11039" y="15016"/>
                    <a:pt x="11055" y="15060"/>
                  </a:cubicBezTo>
                  <a:cubicBezTo>
                    <a:pt x="11070" y="15103"/>
                    <a:pt x="11087" y="15121"/>
                    <a:pt x="11101" y="15121"/>
                  </a:cubicBezTo>
                  <a:cubicBezTo>
                    <a:pt x="11127" y="15121"/>
                    <a:pt x="11142" y="15056"/>
                    <a:pt x="11118" y="14970"/>
                  </a:cubicBezTo>
                  <a:cubicBezTo>
                    <a:pt x="11094" y="14886"/>
                    <a:pt x="11109" y="14813"/>
                    <a:pt x="11137" y="14813"/>
                  </a:cubicBezTo>
                  <a:cubicBezTo>
                    <a:pt x="11147" y="14813"/>
                    <a:pt x="11159" y="14823"/>
                    <a:pt x="11172" y="14846"/>
                  </a:cubicBezTo>
                  <a:cubicBezTo>
                    <a:pt x="11179" y="14860"/>
                    <a:pt x="11207" y="14867"/>
                    <a:pt x="11244" y="14867"/>
                  </a:cubicBezTo>
                  <a:cubicBezTo>
                    <a:pt x="11272" y="14867"/>
                    <a:pt x="11305" y="14863"/>
                    <a:pt x="11337" y="14855"/>
                  </a:cubicBezTo>
                  <a:cubicBezTo>
                    <a:pt x="11366" y="14849"/>
                    <a:pt x="11398" y="14846"/>
                    <a:pt x="11429" y="14846"/>
                  </a:cubicBezTo>
                  <a:cubicBezTo>
                    <a:pt x="11483" y="14846"/>
                    <a:pt x="11533" y="14855"/>
                    <a:pt x="11558" y="14872"/>
                  </a:cubicBezTo>
                  <a:cubicBezTo>
                    <a:pt x="11580" y="14885"/>
                    <a:pt x="11600" y="14892"/>
                    <a:pt x="11615" y="14892"/>
                  </a:cubicBezTo>
                  <a:cubicBezTo>
                    <a:pt x="11630" y="14892"/>
                    <a:pt x="11640" y="14886"/>
                    <a:pt x="11642" y="14872"/>
                  </a:cubicBezTo>
                  <a:cubicBezTo>
                    <a:pt x="11644" y="14851"/>
                    <a:pt x="11653" y="14841"/>
                    <a:pt x="11666" y="14841"/>
                  </a:cubicBezTo>
                  <a:cubicBezTo>
                    <a:pt x="11711" y="14841"/>
                    <a:pt x="11805" y="14956"/>
                    <a:pt x="11836" y="15072"/>
                  </a:cubicBezTo>
                  <a:cubicBezTo>
                    <a:pt x="11858" y="15155"/>
                    <a:pt x="11918" y="15242"/>
                    <a:pt x="11966" y="15258"/>
                  </a:cubicBezTo>
                  <a:cubicBezTo>
                    <a:pt x="12013" y="15276"/>
                    <a:pt x="12087" y="15352"/>
                    <a:pt x="12127" y="15427"/>
                  </a:cubicBezTo>
                  <a:cubicBezTo>
                    <a:pt x="12165" y="15499"/>
                    <a:pt x="12182" y="15533"/>
                    <a:pt x="12189" y="15533"/>
                  </a:cubicBezTo>
                  <a:cubicBezTo>
                    <a:pt x="12194" y="15533"/>
                    <a:pt x="12191" y="15505"/>
                    <a:pt x="12184" y="15452"/>
                  </a:cubicBezTo>
                  <a:cubicBezTo>
                    <a:pt x="12179" y="15384"/>
                    <a:pt x="12207" y="15316"/>
                    <a:pt x="12260" y="15273"/>
                  </a:cubicBezTo>
                  <a:cubicBezTo>
                    <a:pt x="12289" y="15252"/>
                    <a:pt x="12312" y="15241"/>
                    <a:pt x="12324" y="15241"/>
                  </a:cubicBezTo>
                  <a:cubicBezTo>
                    <a:pt x="12332" y="15241"/>
                    <a:pt x="12335" y="15247"/>
                    <a:pt x="12330" y="15258"/>
                  </a:cubicBezTo>
                  <a:cubicBezTo>
                    <a:pt x="12319" y="15285"/>
                    <a:pt x="12345" y="15331"/>
                    <a:pt x="12387" y="15358"/>
                  </a:cubicBezTo>
                  <a:cubicBezTo>
                    <a:pt x="12413" y="15376"/>
                    <a:pt x="12430" y="15385"/>
                    <a:pt x="12441" y="15385"/>
                  </a:cubicBezTo>
                  <a:cubicBezTo>
                    <a:pt x="12457" y="15385"/>
                    <a:pt x="12459" y="15364"/>
                    <a:pt x="12455" y="15318"/>
                  </a:cubicBezTo>
                  <a:cubicBezTo>
                    <a:pt x="12451" y="15275"/>
                    <a:pt x="12451" y="15254"/>
                    <a:pt x="12461" y="15254"/>
                  </a:cubicBezTo>
                  <a:cubicBezTo>
                    <a:pt x="12469" y="15254"/>
                    <a:pt x="12483" y="15269"/>
                    <a:pt x="12506" y="15297"/>
                  </a:cubicBezTo>
                  <a:cubicBezTo>
                    <a:pt x="12535" y="15331"/>
                    <a:pt x="12573" y="15353"/>
                    <a:pt x="12601" y="15353"/>
                  </a:cubicBezTo>
                  <a:cubicBezTo>
                    <a:pt x="12606" y="15353"/>
                    <a:pt x="12611" y="15352"/>
                    <a:pt x="12615" y="15351"/>
                  </a:cubicBezTo>
                  <a:cubicBezTo>
                    <a:pt x="12621" y="15349"/>
                    <a:pt x="12627" y="15348"/>
                    <a:pt x="12635" y="15348"/>
                  </a:cubicBezTo>
                  <a:cubicBezTo>
                    <a:pt x="12695" y="15348"/>
                    <a:pt x="12815" y="15396"/>
                    <a:pt x="12952" y="15478"/>
                  </a:cubicBezTo>
                  <a:cubicBezTo>
                    <a:pt x="12972" y="15489"/>
                    <a:pt x="12992" y="15494"/>
                    <a:pt x="13011" y="15494"/>
                  </a:cubicBezTo>
                  <a:cubicBezTo>
                    <a:pt x="13030" y="15494"/>
                    <a:pt x="13046" y="15489"/>
                    <a:pt x="13057" y="15478"/>
                  </a:cubicBezTo>
                  <a:cubicBezTo>
                    <a:pt x="13106" y="15423"/>
                    <a:pt x="13145" y="15397"/>
                    <a:pt x="13187" y="15397"/>
                  </a:cubicBezTo>
                  <a:cubicBezTo>
                    <a:pt x="13221" y="15397"/>
                    <a:pt x="13256" y="15414"/>
                    <a:pt x="13300" y="15449"/>
                  </a:cubicBezTo>
                  <a:cubicBezTo>
                    <a:pt x="13387" y="15519"/>
                    <a:pt x="13575" y="15564"/>
                    <a:pt x="13735" y="15564"/>
                  </a:cubicBezTo>
                  <a:cubicBezTo>
                    <a:pt x="13801" y="15564"/>
                    <a:pt x="13863" y="15556"/>
                    <a:pt x="13910" y="15539"/>
                  </a:cubicBezTo>
                  <a:cubicBezTo>
                    <a:pt x="13937" y="15529"/>
                    <a:pt x="13965" y="15524"/>
                    <a:pt x="13989" y="15524"/>
                  </a:cubicBezTo>
                  <a:cubicBezTo>
                    <a:pt x="14026" y="15524"/>
                    <a:pt x="14057" y="15535"/>
                    <a:pt x="14073" y="15555"/>
                  </a:cubicBezTo>
                  <a:cubicBezTo>
                    <a:pt x="14100" y="15588"/>
                    <a:pt x="14165" y="15610"/>
                    <a:pt x="14231" y="15610"/>
                  </a:cubicBezTo>
                  <a:cubicBezTo>
                    <a:pt x="14324" y="15607"/>
                    <a:pt x="14327" y="15595"/>
                    <a:pt x="14247" y="15543"/>
                  </a:cubicBezTo>
                  <a:cubicBezTo>
                    <a:pt x="14144" y="15478"/>
                    <a:pt x="14153" y="15355"/>
                    <a:pt x="14259" y="15342"/>
                  </a:cubicBezTo>
                  <a:cubicBezTo>
                    <a:pt x="14262" y="15341"/>
                    <a:pt x="14266" y="15341"/>
                    <a:pt x="14269" y="15341"/>
                  </a:cubicBezTo>
                  <a:cubicBezTo>
                    <a:pt x="14302" y="15341"/>
                    <a:pt x="14355" y="15359"/>
                    <a:pt x="14394" y="15384"/>
                  </a:cubicBezTo>
                  <a:cubicBezTo>
                    <a:pt x="14415" y="15398"/>
                    <a:pt x="14434" y="15405"/>
                    <a:pt x="14450" y="15405"/>
                  </a:cubicBezTo>
                  <a:cubicBezTo>
                    <a:pt x="14471" y="15405"/>
                    <a:pt x="14487" y="15393"/>
                    <a:pt x="14497" y="15369"/>
                  </a:cubicBezTo>
                  <a:cubicBezTo>
                    <a:pt x="14507" y="15344"/>
                    <a:pt x="14515" y="15331"/>
                    <a:pt x="14522" y="15331"/>
                  </a:cubicBezTo>
                  <a:cubicBezTo>
                    <a:pt x="14531" y="15331"/>
                    <a:pt x="14540" y="15349"/>
                    <a:pt x="14553" y="15385"/>
                  </a:cubicBezTo>
                  <a:cubicBezTo>
                    <a:pt x="14567" y="15428"/>
                    <a:pt x="14579" y="15447"/>
                    <a:pt x="14596" y="15447"/>
                  </a:cubicBezTo>
                  <a:cubicBezTo>
                    <a:pt x="14604" y="15447"/>
                    <a:pt x="14613" y="15442"/>
                    <a:pt x="14625" y="15433"/>
                  </a:cubicBezTo>
                  <a:cubicBezTo>
                    <a:pt x="14633" y="15427"/>
                    <a:pt x="14641" y="15423"/>
                    <a:pt x="14652" y="15423"/>
                  </a:cubicBezTo>
                  <a:cubicBezTo>
                    <a:pt x="14689" y="15423"/>
                    <a:pt x="14749" y="15464"/>
                    <a:pt x="14855" y="15552"/>
                  </a:cubicBezTo>
                  <a:cubicBezTo>
                    <a:pt x="14948" y="15631"/>
                    <a:pt x="14994" y="15668"/>
                    <a:pt x="15008" y="15668"/>
                  </a:cubicBezTo>
                  <a:cubicBezTo>
                    <a:pt x="15020" y="15668"/>
                    <a:pt x="15012" y="15645"/>
                    <a:pt x="14994" y="15603"/>
                  </a:cubicBezTo>
                  <a:cubicBezTo>
                    <a:pt x="14965" y="15538"/>
                    <a:pt x="14973" y="15506"/>
                    <a:pt x="15013" y="15506"/>
                  </a:cubicBezTo>
                  <a:cubicBezTo>
                    <a:pt x="15054" y="15506"/>
                    <a:pt x="15130" y="15539"/>
                    <a:pt x="15237" y="15606"/>
                  </a:cubicBezTo>
                  <a:cubicBezTo>
                    <a:pt x="15312" y="15653"/>
                    <a:pt x="15357" y="15675"/>
                    <a:pt x="15391" y="15675"/>
                  </a:cubicBezTo>
                  <a:cubicBezTo>
                    <a:pt x="15419" y="15675"/>
                    <a:pt x="15440" y="15660"/>
                    <a:pt x="15467" y="15631"/>
                  </a:cubicBezTo>
                  <a:cubicBezTo>
                    <a:pt x="15496" y="15600"/>
                    <a:pt x="15514" y="15583"/>
                    <a:pt x="15526" y="15583"/>
                  </a:cubicBezTo>
                  <a:cubicBezTo>
                    <a:pt x="15540" y="15583"/>
                    <a:pt x="15547" y="15605"/>
                    <a:pt x="15556" y="15649"/>
                  </a:cubicBezTo>
                  <a:cubicBezTo>
                    <a:pt x="15568" y="15701"/>
                    <a:pt x="15601" y="15760"/>
                    <a:pt x="15631" y="15779"/>
                  </a:cubicBezTo>
                  <a:cubicBezTo>
                    <a:pt x="15646" y="15789"/>
                    <a:pt x="15658" y="15794"/>
                    <a:pt x="15667" y="15794"/>
                  </a:cubicBezTo>
                  <a:cubicBezTo>
                    <a:pt x="15675" y="15794"/>
                    <a:pt x="15679" y="15789"/>
                    <a:pt x="15677" y="15779"/>
                  </a:cubicBezTo>
                  <a:cubicBezTo>
                    <a:pt x="15673" y="15761"/>
                    <a:pt x="15735" y="15743"/>
                    <a:pt x="15816" y="15742"/>
                  </a:cubicBezTo>
                  <a:cubicBezTo>
                    <a:pt x="15819" y="15742"/>
                    <a:pt x="15823" y="15742"/>
                    <a:pt x="15826" y="15742"/>
                  </a:cubicBezTo>
                  <a:cubicBezTo>
                    <a:pt x="15922" y="15742"/>
                    <a:pt x="15970" y="15763"/>
                    <a:pt x="15986" y="15809"/>
                  </a:cubicBezTo>
                  <a:cubicBezTo>
                    <a:pt x="15999" y="15849"/>
                    <a:pt x="16028" y="15867"/>
                    <a:pt x="16058" y="15867"/>
                  </a:cubicBezTo>
                  <a:cubicBezTo>
                    <a:pt x="16101" y="15867"/>
                    <a:pt x="16149" y="15829"/>
                    <a:pt x="16164" y="15763"/>
                  </a:cubicBezTo>
                  <a:cubicBezTo>
                    <a:pt x="16173" y="15720"/>
                    <a:pt x="16188" y="15697"/>
                    <a:pt x="16208" y="15697"/>
                  </a:cubicBezTo>
                  <a:cubicBezTo>
                    <a:pt x="16215" y="15697"/>
                    <a:pt x="16224" y="15701"/>
                    <a:pt x="16234" y="15707"/>
                  </a:cubicBezTo>
                  <a:cubicBezTo>
                    <a:pt x="16261" y="15722"/>
                    <a:pt x="16265" y="15758"/>
                    <a:pt x="16243" y="15778"/>
                  </a:cubicBezTo>
                  <a:cubicBezTo>
                    <a:pt x="16228" y="15790"/>
                    <a:pt x="16231" y="15797"/>
                    <a:pt x="16248" y="15797"/>
                  </a:cubicBezTo>
                  <a:cubicBezTo>
                    <a:pt x="16261" y="15797"/>
                    <a:pt x="16282" y="15793"/>
                    <a:pt x="16310" y="15785"/>
                  </a:cubicBezTo>
                  <a:cubicBezTo>
                    <a:pt x="16375" y="15766"/>
                    <a:pt x="16429" y="15719"/>
                    <a:pt x="16462" y="15660"/>
                  </a:cubicBezTo>
                  <a:cubicBezTo>
                    <a:pt x="16502" y="15572"/>
                    <a:pt x="16536" y="15531"/>
                    <a:pt x="16575" y="15531"/>
                  </a:cubicBezTo>
                  <a:cubicBezTo>
                    <a:pt x="16590" y="15531"/>
                    <a:pt x="16605" y="15537"/>
                    <a:pt x="16622" y="15548"/>
                  </a:cubicBezTo>
                  <a:cubicBezTo>
                    <a:pt x="16647" y="15564"/>
                    <a:pt x="16634" y="15588"/>
                    <a:pt x="16592" y="15594"/>
                  </a:cubicBezTo>
                  <a:cubicBezTo>
                    <a:pt x="16532" y="15604"/>
                    <a:pt x="16541" y="15610"/>
                    <a:pt x="16626" y="15618"/>
                  </a:cubicBezTo>
                  <a:cubicBezTo>
                    <a:pt x="16646" y="15619"/>
                    <a:pt x="16663" y="15620"/>
                    <a:pt x="16676" y="15620"/>
                  </a:cubicBezTo>
                  <a:cubicBezTo>
                    <a:pt x="16729" y="15620"/>
                    <a:pt x="16730" y="15606"/>
                    <a:pt x="16705" y="15558"/>
                  </a:cubicBezTo>
                  <a:cubicBezTo>
                    <a:pt x="16684" y="15521"/>
                    <a:pt x="16698" y="15481"/>
                    <a:pt x="16734" y="15469"/>
                  </a:cubicBezTo>
                  <a:cubicBezTo>
                    <a:pt x="16745" y="15465"/>
                    <a:pt x="16754" y="15463"/>
                    <a:pt x="16762" y="15463"/>
                  </a:cubicBezTo>
                  <a:cubicBezTo>
                    <a:pt x="16791" y="15463"/>
                    <a:pt x="16806" y="15487"/>
                    <a:pt x="16819" y="15545"/>
                  </a:cubicBezTo>
                  <a:cubicBezTo>
                    <a:pt x="16831" y="15598"/>
                    <a:pt x="16864" y="15633"/>
                    <a:pt x="16900" y="15633"/>
                  </a:cubicBezTo>
                  <a:cubicBezTo>
                    <a:pt x="16902" y="15633"/>
                    <a:pt x="16904" y="15633"/>
                    <a:pt x="16907" y="15633"/>
                  </a:cubicBezTo>
                  <a:cubicBezTo>
                    <a:pt x="16945" y="15628"/>
                    <a:pt x="16948" y="15610"/>
                    <a:pt x="16922" y="15591"/>
                  </a:cubicBezTo>
                  <a:cubicBezTo>
                    <a:pt x="16859" y="15551"/>
                    <a:pt x="16889" y="15434"/>
                    <a:pt x="17001" y="15290"/>
                  </a:cubicBezTo>
                  <a:cubicBezTo>
                    <a:pt x="17042" y="15236"/>
                    <a:pt x="17073" y="15210"/>
                    <a:pt x="17097" y="15210"/>
                  </a:cubicBezTo>
                  <a:cubicBezTo>
                    <a:pt x="17110" y="15210"/>
                    <a:pt x="17120" y="15217"/>
                    <a:pt x="17131" y="15230"/>
                  </a:cubicBezTo>
                  <a:cubicBezTo>
                    <a:pt x="17153" y="15261"/>
                    <a:pt x="17142" y="15304"/>
                    <a:pt x="17110" y="15322"/>
                  </a:cubicBezTo>
                  <a:cubicBezTo>
                    <a:pt x="17075" y="15345"/>
                    <a:pt x="17078" y="15385"/>
                    <a:pt x="17116" y="15409"/>
                  </a:cubicBezTo>
                  <a:cubicBezTo>
                    <a:pt x="17159" y="15442"/>
                    <a:pt x="17192" y="15489"/>
                    <a:pt x="17204" y="15543"/>
                  </a:cubicBezTo>
                  <a:cubicBezTo>
                    <a:pt x="17217" y="15604"/>
                    <a:pt x="17265" y="15646"/>
                    <a:pt x="17359" y="15679"/>
                  </a:cubicBezTo>
                  <a:cubicBezTo>
                    <a:pt x="17396" y="15692"/>
                    <a:pt x="17435" y="15697"/>
                    <a:pt x="17470" y="15697"/>
                  </a:cubicBezTo>
                  <a:cubicBezTo>
                    <a:pt x="17562" y="15697"/>
                    <a:pt x="17624" y="15660"/>
                    <a:pt x="17542" y="15621"/>
                  </a:cubicBezTo>
                  <a:cubicBezTo>
                    <a:pt x="17511" y="15604"/>
                    <a:pt x="17519" y="15560"/>
                    <a:pt x="17562" y="15519"/>
                  </a:cubicBezTo>
                  <a:cubicBezTo>
                    <a:pt x="17593" y="15488"/>
                    <a:pt x="17629" y="15472"/>
                    <a:pt x="17671" y="15472"/>
                  </a:cubicBezTo>
                  <a:cubicBezTo>
                    <a:pt x="17696" y="15472"/>
                    <a:pt x="17724" y="15478"/>
                    <a:pt x="17754" y="15489"/>
                  </a:cubicBezTo>
                  <a:cubicBezTo>
                    <a:pt x="17795" y="15506"/>
                    <a:pt x="17840" y="15515"/>
                    <a:pt x="17871" y="15515"/>
                  </a:cubicBezTo>
                  <a:cubicBezTo>
                    <a:pt x="17888" y="15515"/>
                    <a:pt x="17900" y="15513"/>
                    <a:pt x="17907" y="15507"/>
                  </a:cubicBezTo>
                  <a:cubicBezTo>
                    <a:pt x="17926" y="15491"/>
                    <a:pt x="17914" y="15473"/>
                    <a:pt x="17874" y="15466"/>
                  </a:cubicBezTo>
                  <a:cubicBezTo>
                    <a:pt x="17835" y="15458"/>
                    <a:pt x="17844" y="15440"/>
                    <a:pt x="17895" y="15425"/>
                  </a:cubicBezTo>
                  <a:cubicBezTo>
                    <a:pt x="17947" y="15410"/>
                    <a:pt x="17969" y="15372"/>
                    <a:pt x="17951" y="15337"/>
                  </a:cubicBezTo>
                  <a:cubicBezTo>
                    <a:pt x="17932" y="15301"/>
                    <a:pt x="17954" y="15243"/>
                    <a:pt x="18001" y="15200"/>
                  </a:cubicBezTo>
                  <a:cubicBezTo>
                    <a:pt x="18057" y="15149"/>
                    <a:pt x="18057" y="15121"/>
                    <a:pt x="18001" y="15116"/>
                  </a:cubicBezTo>
                  <a:cubicBezTo>
                    <a:pt x="17889" y="15104"/>
                    <a:pt x="17874" y="15042"/>
                    <a:pt x="17975" y="15010"/>
                  </a:cubicBezTo>
                  <a:cubicBezTo>
                    <a:pt x="17992" y="15006"/>
                    <a:pt x="18005" y="15003"/>
                    <a:pt x="18017" y="15003"/>
                  </a:cubicBezTo>
                  <a:cubicBezTo>
                    <a:pt x="18053" y="15003"/>
                    <a:pt x="18074" y="15028"/>
                    <a:pt x="18109" y="15100"/>
                  </a:cubicBezTo>
                  <a:cubicBezTo>
                    <a:pt x="18153" y="15187"/>
                    <a:pt x="18189" y="15213"/>
                    <a:pt x="18263" y="15216"/>
                  </a:cubicBezTo>
                  <a:cubicBezTo>
                    <a:pt x="18333" y="15219"/>
                    <a:pt x="18335" y="15240"/>
                    <a:pt x="18271" y="15291"/>
                  </a:cubicBezTo>
                  <a:cubicBezTo>
                    <a:pt x="18218" y="15333"/>
                    <a:pt x="18212" y="15352"/>
                    <a:pt x="18249" y="15352"/>
                  </a:cubicBezTo>
                  <a:cubicBezTo>
                    <a:pt x="18256" y="15352"/>
                    <a:pt x="18263" y="15352"/>
                    <a:pt x="18272" y="15351"/>
                  </a:cubicBezTo>
                  <a:cubicBezTo>
                    <a:pt x="18279" y="15350"/>
                    <a:pt x="18286" y="15349"/>
                    <a:pt x="18293" y="15349"/>
                  </a:cubicBezTo>
                  <a:cubicBezTo>
                    <a:pt x="18337" y="15349"/>
                    <a:pt x="18380" y="15365"/>
                    <a:pt x="18414" y="15392"/>
                  </a:cubicBezTo>
                  <a:cubicBezTo>
                    <a:pt x="18436" y="15414"/>
                    <a:pt x="18464" y="15426"/>
                    <a:pt x="18486" y="15426"/>
                  </a:cubicBezTo>
                  <a:cubicBezTo>
                    <a:pt x="18495" y="15426"/>
                    <a:pt x="18504" y="15424"/>
                    <a:pt x="18511" y="15419"/>
                  </a:cubicBezTo>
                  <a:cubicBezTo>
                    <a:pt x="18565" y="15388"/>
                    <a:pt x="18613" y="15372"/>
                    <a:pt x="18662" y="15372"/>
                  </a:cubicBezTo>
                  <a:cubicBezTo>
                    <a:pt x="18735" y="15372"/>
                    <a:pt x="18810" y="15407"/>
                    <a:pt x="18914" y="15481"/>
                  </a:cubicBezTo>
                  <a:cubicBezTo>
                    <a:pt x="19008" y="15547"/>
                    <a:pt x="19062" y="15577"/>
                    <a:pt x="19092" y="15577"/>
                  </a:cubicBezTo>
                  <a:cubicBezTo>
                    <a:pt x="19106" y="15577"/>
                    <a:pt x="19115" y="15571"/>
                    <a:pt x="19121" y="15558"/>
                  </a:cubicBezTo>
                  <a:cubicBezTo>
                    <a:pt x="19128" y="15543"/>
                    <a:pt x="19145" y="15535"/>
                    <a:pt x="19170" y="15535"/>
                  </a:cubicBezTo>
                  <a:cubicBezTo>
                    <a:pt x="19201" y="15535"/>
                    <a:pt x="19243" y="15546"/>
                    <a:pt x="19294" y="15567"/>
                  </a:cubicBezTo>
                  <a:cubicBezTo>
                    <a:pt x="19353" y="15592"/>
                    <a:pt x="19412" y="15606"/>
                    <a:pt x="19449" y="15606"/>
                  </a:cubicBezTo>
                  <a:cubicBezTo>
                    <a:pt x="19465" y="15606"/>
                    <a:pt x="19477" y="15604"/>
                    <a:pt x="19484" y="15598"/>
                  </a:cubicBezTo>
                  <a:cubicBezTo>
                    <a:pt x="19490" y="15594"/>
                    <a:pt x="19495" y="15592"/>
                    <a:pt x="19500" y="15592"/>
                  </a:cubicBezTo>
                  <a:cubicBezTo>
                    <a:pt x="19513" y="15592"/>
                    <a:pt x="19520" y="15609"/>
                    <a:pt x="19517" y="15640"/>
                  </a:cubicBezTo>
                  <a:cubicBezTo>
                    <a:pt x="19511" y="15695"/>
                    <a:pt x="19535" y="15715"/>
                    <a:pt x="19611" y="15718"/>
                  </a:cubicBezTo>
                  <a:cubicBezTo>
                    <a:pt x="19661" y="15719"/>
                    <a:pt x="19732" y="15749"/>
                    <a:pt x="19754" y="15778"/>
                  </a:cubicBezTo>
                  <a:cubicBezTo>
                    <a:pt x="19772" y="15800"/>
                    <a:pt x="19818" y="15813"/>
                    <a:pt x="19870" y="15813"/>
                  </a:cubicBezTo>
                  <a:cubicBezTo>
                    <a:pt x="19890" y="15813"/>
                    <a:pt x="19911" y="15811"/>
                    <a:pt x="19932" y="15807"/>
                  </a:cubicBezTo>
                  <a:cubicBezTo>
                    <a:pt x="19953" y="15803"/>
                    <a:pt x="19974" y="15801"/>
                    <a:pt x="19994" y="15801"/>
                  </a:cubicBezTo>
                  <a:cubicBezTo>
                    <a:pt x="20054" y="15801"/>
                    <a:pt x="20103" y="15820"/>
                    <a:pt x="20140" y="15858"/>
                  </a:cubicBezTo>
                  <a:cubicBezTo>
                    <a:pt x="20172" y="15890"/>
                    <a:pt x="20210" y="15910"/>
                    <a:pt x="20233" y="15910"/>
                  </a:cubicBezTo>
                  <a:cubicBezTo>
                    <a:pt x="20239" y="15910"/>
                    <a:pt x="20244" y="15909"/>
                    <a:pt x="20248" y="15906"/>
                  </a:cubicBezTo>
                  <a:cubicBezTo>
                    <a:pt x="20267" y="15891"/>
                    <a:pt x="20254" y="15861"/>
                    <a:pt x="20217" y="15837"/>
                  </a:cubicBezTo>
                  <a:cubicBezTo>
                    <a:pt x="20113" y="15768"/>
                    <a:pt x="20121" y="15655"/>
                    <a:pt x="20228" y="15655"/>
                  </a:cubicBezTo>
                  <a:cubicBezTo>
                    <a:pt x="20230" y="15655"/>
                    <a:pt x="20232" y="15655"/>
                    <a:pt x="20234" y="15655"/>
                  </a:cubicBezTo>
                  <a:cubicBezTo>
                    <a:pt x="20242" y="15656"/>
                    <a:pt x="20249" y="15656"/>
                    <a:pt x="20255" y="15656"/>
                  </a:cubicBezTo>
                  <a:cubicBezTo>
                    <a:pt x="20310" y="15656"/>
                    <a:pt x="20312" y="15637"/>
                    <a:pt x="20270" y="15586"/>
                  </a:cubicBezTo>
                  <a:cubicBezTo>
                    <a:pt x="20237" y="15548"/>
                    <a:pt x="20242" y="15491"/>
                    <a:pt x="20279" y="15458"/>
                  </a:cubicBezTo>
                  <a:cubicBezTo>
                    <a:pt x="20301" y="15440"/>
                    <a:pt x="20326" y="15431"/>
                    <a:pt x="20344" y="15431"/>
                  </a:cubicBezTo>
                  <a:cubicBezTo>
                    <a:pt x="20357" y="15431"/>
                    <a:pt x="20367" y="15436"/>
                    <a:pt x="20372" y="15445"/>
                  </a:cubicBezTo>
                  <a:cubicBezTo>
                    <a:pt x="20388" y="15476"/>
                    <a:pt x="20425" y="15490"/>
                    <a:pt x="20465" y="15490"/>
                  </a:cubicBezTo>
                  <a:cubicBezTo>
                    <a:pt x="20525" y="15490"/>
                    <a:pt x="20593" y="15458"/>
                    <a:pt x="20614" y="15404"/>
                  </a:cubicBezTo>
                  <a:cubicBezTo>
                    <a:pt x="20630" y="15364"/>
                    <a:pt x="20636" y="15345"/>
                    <a:pt x="20626" y="15345"/>
                  </a:cubicBezTo>
                  <a:cubicBezTo>
                    <a:pt x="20617" y="15345"/>
                    <a:pt x="20596" y="15360"/>
                    <a:pt x="20558" y="15388"/>
                  </a:cubicBezTo>
                  <a:cubicBezTo>
                    <a:pt x="20526" y="15412"/>
                    <a:pt x="20501" y="15423"/>
                    <a:pt x="20484" y="15423"/>
                  </a:cubicBezTo>
                  <a:cubicBezTo>
                    <a:pt x="20447" y="15423"/>
                    <a:pt x="20452" y="15370"/>
                    <a:pt x="20515" y="15295"/>
                  </a:cubicBezTo>
                  <a:cubicBezTo>
                    <a:pt x="20549" y="15254"/>
                    <a:pt x="20558" y="15204"/>
                    <a:pt x="20536" y="15181"/>
                  </a:cubicBezTo>
                  <a:cubicBezTo>
                    <a:pt x="20520" y="15162"/>
                    <a:pt x="20541" y="15152"/>
                    <a:pt x="20581" y="15152"/>
                  </a:cubicBezTo>
                  <a:cubicBezTo>
                    <a:pt x="20597" y="15152"/>
                    <a:pt x="20615" y="15154"/>
                    <a:pt x="20634" y="15157"/>
                  </a:cubicBezTo>
                  <a:cubicBezTo>
                    <a:pt x="20815" y="15181"/>
                    <a:pt x="20860" y="15212"/>
                    <a:pt x="20793" y="15266"/>
                  </a:cubicBezTo>
                  <a:cubicBezTo>
                    <a:pt x="20743" y="15304"/>
                    <a:pt x="20751" y="15309"/>
                    <a:pt x="20870" y="15315"/>
                  </a:cubicBezTo>
                  <a:cubicBezTo>
                    <a:pt x="20943" y="15318"/>
                    <a:pt x="21034" y="15340"/>
                    <a:pt x="21073" y="15366"/>
                  </a:cubicBezTo>
                  <a:cubicBezTo>
                    <a:pt x="21101" y="15384"/>
                    <a:pt x="21126" y="15393"/>
                    <a:pt x="21145" y="15393"/>
                  </a:cubicBezTo>
                  <a:cubicBezTo>
                    <a:pt x="21182" y="15393"/>
                    <a:pt x="21199" y="15359"/>
                    <a:pt x="21185" y="15297"/>
                  </a:cubicBezTo>
                  <a:cubicBezTo>
                    <a:pt x="21171" y="15233"/>
                    <a:pt x="21140" y="15196"/>
                    <a:pt x="21111" y="15196"/>
                  </a:cubicBezTo>
                  <a:cubicBezTo>
                    <a:pt x="21094" y="15196"/>
                    <a:pt x="21079" y="15208"/>
                    <a:pt x="21067" y="15234"/>
                  </a:cubicBezTo>
                  <a:cubicBezTo>
                    <a:pt x="21057" y="15259"/>
                    <a:pt x="21038" y="15272"/>
                    <a:pt x="21019" y="15272"/>
                  </a:cubicBezTo>
                  <a:cubicBezTo>
                    <a:pt x="21010" y="15272"/>
                    <a:pt x="21001" y="15270"/>
                    <a:pt x="20993" y="15264"/>
                  </a:cubicBezTo>
                  <a:cubicBezTo>
                    <a:pt x="20966" y="15246"/>
                    <a:pt x="21002" y="15175"/>
                    <a:pt x="21070" y="15106"/>
                  </a:cubicBezTo>
                  <a:cubicBezTo>
                    <a:pt x="21128" y="15047"/>
                    <a:pt x="21161" y="15019"/>
                    <a:pt x="21178" y="15019"/>
                  </a:cubicBezTo>
                  <a:cubicBezTo>
                    <a:pt x="21191" y="15019"/>
                    <a:pt x="21195" y="15034"/>
                    <a:pt x="21194" y="15061"/>
                  </a:cubicBezTo>
                  <a:cubicBezTo>
                    <a:pt x="21194" y="15124"/>
                    <a:pt x="21208" y="15139"/>
                    <a:pt x="21280" y="15139"/>
                  </a:cubicBezTo>
                  <a:cubicBezTo>
                    <a:pt x="21287" y="15139"/>
                    <a:pt x="21295" y="15139"/>
                    <a:pt x="21303" y="15139"/>
                  </a:cubicBezTo>
                  <a:cubicBezTo>
                    <a:pt x="21392" y="15137"/>
                    <a:pt x="21403" y="15097"/>
                    <a:pt x="21364" y="14919"/>
                  </a:cubicBezTo>
                  <a:cubicBezTo>
                    <a:pt x="21339" y="14799"/>
                    <a:pt x="21285" y="14681"/>
                    <a:pt x="21245" y="14655"/>
                  </a:cubicBezTo>
                  <a:cubicBezTo>
                    <a:pt x="21204" y="14628"/>
                    <a:pt x="21200" y="14587"/>
                    <a:pt x="21234" y="14560"/>
                  </a:cubicBezTo>
                  <a:cubicBezTo>
                    <a:pt x="21249" y="14548"/>
                    <a:pt x="21264" y="14542"/>
                    <a:pt x="21282" y="14542"/>
                  </a:cubicBezTo>
                  <a:cubicBezTo>
                    <a:pt x="21330" y="14542"/>
                    <a:pt x="21402" y="14582"/>
                    <a:pt x="21560" y="14687"/>
                  </a:cubicBezTo>
                  <a:cubicBezTo>
                    <a:pt x="21688" y="14771"/>
                    <a:pt x="21795" y="14829"/>
                    <a:pt x="21823" y="14829"/>
                  </a:cubicBezTo>
                  <a:cubicBezTo>
                    <a:pt x="21827" y="14829"/>
                    <a:pt x="21829" y="14828"/>
                    <a:pt x="21830" y="14825"/>
                  </a:cubicBezTo>
                  <a:cubicBezTo>
                    <a:pt x="21831" y="14810"/>
                    <a:pt x="21848" y="14801"/>
                    <a:pt x="21873" y="14801"/>
                  </a:cubicBezTo>
                  <a:cubicBezTo>
                    <a:pt x="21882" y="14801"/>
                    <a:pt x="21892" y="14802"/>
                    <a:pt x="21903" y="14805"/>
                  </a:cubicBezTo>
                  <a:cubicBezTo>
                    <a:pt x="21910" y="14806"/>
                    <a:pt x="21917" y="14807"/>
                    <a:pt x="21923" y="14807"/>
                  </a:cubicBezTo>
                  <a:cubicBezTo>
                    <a:pt x="21954" y="14807"/>
                    <a:pt x="21982" y="14789"/>
                    <a:pt x="21995" y="14760"/>
                  </a:cubicBezTo>
                  <a:cubicBezTo>
                    <a:pt x="22004" y="14740"/>
                    <a:pt x="22017" y="14730"/>
                    <a:pt x="22036" y="14730"/>
                  </a:cubicBezTo>
                  <a:cubicBezTo>
                    <a:pt x="22057" y="14730"/>
                    <a:pt x="22085" y="14742"/>
                    <a:pt x="22121" y="14766"/>
                  </a:cubicBezTo>
                  <a:cubicBezTo>
                    <a:pt x="22156" y="14788"/>
                    <a:pt x="22184" y="14800"/>
                    <a:pt x="22206" y="14800"/>
                  </a:cubicBezTo>
                  <a:cubicBezTo>
                    <a:pt x="22223" y="14800"/>
                    <a:pt x="22236" y="14792"/>
                    <a:pt x="22243" y="14775"/>
                  </a:cubicBezTo>
                  <a:cubicBezTo>
                    <a:pt x="22252" y="14755"/>
                    <a:pt x="22277" y="14744"/>
                    <a:pt x="22309" y="14744"/>
                  </a:cubicBezTo>
                  <a:cubicBezTo>
                    <a:pt x="22328" y="14744"/>
                    <a:pt x="22349" y="14748"/>
                    <a:pt x="22370" y="14755"/>
                  </a:cubicBezTo>
                  <a:cubicBezTo>
                    <a:pt x="22398" y="14765"/>
                    <a:pt x="22419" y="14770"/>
                    <a:pt x="22435" y="14770"/>
                  </a:cubicBezTo>
                  <a:cubicBezTo>
                    <a:pt x="22464" y="14770"/>
                    <a:pt x="22471" y="14751"/>
                    <a:pt x="22467" y="14708"/>
                  </a:cubicBezTo>
                  <a:cubicBezTo>
                    <a:pt x="22464" y="14670"/>
                    <a:pt x="22468" y="14651"/>
                    <a:pt x="22484" y="14651"/>
                  </a:cubicBezTo>
                  <a:cubicBezTo>
                    <a:pt x="22496" y="14651"/>
                    <a:pt x="22514" y="14660"/>
                    <a:pt x="22540" y="14678"/>
                  </a:cubicBezTo>
                  <a:cubicBezTo>
                    <a:pt x="22568" y="14696"/>
                    <a:pt x="22602" y="14706"/>
                    <a:pt x="22628" y="14706"/>
                  </a:cubicBezTo>
                  <a:cubicBezTo>
                    <a:pt x="22640" y="14706"/>
                    <a:pt x="22650" y="14704"/>
                    <a:pt x="22656" y="14699"/>
                  </a:cubicBezTo>
                  <a:cubicBezTo>
                    <a:pt x="22676" y="14684"/>
                    <a:pt x="22670" y="14666"/>
                    <a:pt x="22642" y="14660"/>
                  </a:cubicBezTo>
                  <a:cubicBezTo>
                    <a:pt x="22613" y="14655"/>
                    <a:pt x="22589" y="14587"/>
                    <a:pt x="22589" y="14514"/>
                  </a:cubicBezTo>
                  <a:cubicBezTo>
                    <a:pt x="22589" y="14452"/>
                    <a:pt x="22592" y="14422"/>
                    <a:pt x="22598" y="14422"/>
                  </a:cubicBezTo>
                  <a:cubicBezTo>
                    <a:pt x="22603" y="14422"/>
                    <a:pt x="22611" y="14438"/>
                    <a:pt x="22621" y="14469"/>
                  </a:cubicBezTo>
                  <a:cubicBezTo>
                    <a:pt x="22638" y="14518"/>
                    <a:pt x="22649" y="14539"/>
                    <a:pt x="22666" y="14539"/>
                  </a:cubicBezTo>
                  <a:cubicBezTo>
                    <a:pt x="22677" y="14539"/>
                    <a:pt x="22690" y="14531"/>
                    <a:pt x="22707" y="14517"/>
                  </a:cubicBezTo>
                  <a:cubicBezTo>
                    <a:pt x="22737" y="14494"/>
                    <a:pt x="22712" y="14417"/>
                    <a:pt x="22653" y="14349"/>
                  </a:cubicBezTo>
                  <a:cubicBezTo>
                    <a:pt x="22594" y="14282"/>
                    <a:pt x="22570" y="14203"/>
                    <a:pt x="22601" y="14179"/>
                  </a:cubicBezTo>
                  <a:cubicBezTo>
                    <a:pt x="22617" y="14167"/>
                    <a:pt x="22634" y="14161"/>
                    <a:pt x="22649" y="14161"/>
                  </a:cubicBezTo>
                  <a:cubicBezTo>
                    <a:pt x="22665" y="14161"/>
                    <a:pt x="22678" y="14167"/>
                    <a:pt x="22685" y="14179"/>
                  </a:cubicBezTo>
                  <a:cubicBezTo>
                    <a:pt x="22700" y="14206"/>
                    <a:pt x="22727" y="14218"/>
                    <a:pt x="22755" y="14218"/>
                  </a:cubicBezTo>
                  <a:cubicBezTo>
                    <a:pt x="22800" y="14218"/>
                    <a:pt x="22846" y="14187"/>
                    <a:pt x="22841" y="14140"/>
                  </a:cubicBezTo>
                  <a:cubicBezTo>
                    <a:pt x="22837" y="14087"/>
                    <a:pt x="22888" y="14069"/>
                    <a:pt x="23036" y="14069"/>
                  </a:cubicBezTo>
                  <a:cubicBezTo>
                    <a:pt x="23041" y="14069"/>
                    <a:pt x="23047" y="14069"/>
                    <a:pt x="23053" y="14069"/>
                  </a:cubicBezTo>
                  <a:cubicBezTo>
                    <a:pt x="23057" y="14069"/>
                    <a:pt x="23060" y="14069"/>
                    <a:pt x="23064" y="14069"/>
                  </a:cubicBezTo>
                  <a:cubicBezTo>
                    <a:pt x="23182" y="14069"/>
                    <a:pt x="23307" y="14044"/>
                    <a:pt x="23352" y="14012"/>
                  </a:cubicBezTo>
                  <a:cubicBezTo>
                    <a:pt x="23398" y="13981"/>
                    <a:pt x="23474" y="13930"/>
                    <a:pt x="23525" y="13900"/>
                  </a:cubicBezTo>
                  <a:cubicBezTo>
                    <a:pt x="23595" y="13857"/>
                    <a:pt x="23591" y="13839"/>
                    <a:pt x="23504" y="13818"/>
                  </a:cubicBezTo>
                  <a:cubicBezTo>
                    <a:pt x="23368" y="13785"/>
                    <a:pt x="23294" y="13666"/>
                    <a:pt x="23400" y="13651"/>
                  </a:cubicBezTo>
                  <a:cubicBezTo>
                    <a:pt x="23443" y="13645"/>
                    <a:pt x="23473" y="13605"/>
                    <a:pt x="23468" y="13561"/>
                  </a:cubicBezTo>
                  <a:cubicBezTo>
                    <a:pt x="23466" y="13524"/>
                    <a:pt x="23474" y="13501"/>
                    <a:pt x="23489" y="13501"/>
                  </a:cubicBezTo>
                  <a:cubicBezTo>
                    <a:pt x="23492" y="13501"/>
                    <a:pt x="23496" y="13502"/>
                    <a:pt x="23500" y="13505"/>
                  </a:cubicBezTo>
                  <a:cubicBezTo>
                    <a:pt x="23504" y="13507"/>
                    <a:pt x="23508" y="13509"/>
                    <a:pt x="23511" y="13509"/>
                  </a:cubicBezTo>
                  <a:cubicBezTo>
                    <a:pt x="23526" y="13509"/>
                    <a:pt x="23533" y="13487"/>
                    <a:pt x="23529" y="13448"/>
                  </a:cubicBezTo>
                  <a:cubicBezTo>
                    <a:pt x="23523" y="13385"/>
                    <a:pt x="23562" y="13353"/>
                    <a:pt x="23706" y="13303"/>
                  </a:cubicBezTo>
                  <a:cubicBezTo>
                    <a:pt x="23810" y="13269"/>
                    <a:pt x="23903" y="13215"/>
                    <a:pt x="23916" y="13181"/>
                  </a:cubicBezTo>
                  <a:cubicBezTo>
                    <a:pt x="23925" y="13157"/>
                    <a:pt x="23949" y="13145"/>
                    <a:pt x="23982" y="13145"/>
                  </a:cubicBezTo>
                  <a:cubicBezTo>
                    <a:pt x="24001" y="13145"/>
                    <a:pt x="24022" y="13149"/>
                    <a:pt x="24046" y="13157"/>
                  </a:cubicBezTo>
                  <a:cubicBezTo>
                    <a:pt x="24100" y="13176"/>
                    <a:pt x="24157" y="13185"/>
                    <a:pt x="24208" y="13185"/>
                  </a:cubicBezTo>
                  <a:cubicBezTo>
                    <a:pt x="24262" y="13185"/>
                    <a:pt x="24308" y="13175"/>
                    <a:pt x="24337" y="13154"/>
                  </a:cubicBezTo>
                  <a:cubicBezTo>
                    <a:pt x="24351" y="13143"/>
                    <a:pt x="24321" y="13135"/>
                    <a:pt x="24267" y="13135"/>
                  </a:cubicBezTo>
                  <a:cubicBezTo>
                    <a:pt x="24255" y="13135"/>
                    <a:pt x="24243" y="13135"/>
                    <a:pt x="24229" y="13136"/>
                  </a:cubicBezTo>
                  <a:cubicBezTo>
                    <a:pt x="24218" y="13137"/>
                    <a:pt x="24208" y="13137"/>
                    <a:pt x="24198" y="13137"/>
                  </a:cubicBezTo>
                  <a:cubicBezTo>
                    <a:pt x="24140" y="13137"/>
                    <a:pt x="24107" y="13130"/>
                    <a:pt x="24122" y="13117"/>
                  </a:cubicBezTo>
                  <a:cubicBezTo>
                    <a:pt x="24149" y="13096"/>
                    <a:pt x="24263" y="13082"/>
                    <a:pt x="24345" y="13082"/>
                  </a:cubicBezTo>
                  <a:cubicBezTo>
                    <a:pt x="24389" y="13082"/>
                    <a:pt x="24423" y="13086"/>
                    <a:pt x="24429" y="13096"/>
                  </a:cubicBezTo>
                  <a:cubicBezTo>
                    <a:pt x="24430" y="13097"/>
                    <a:pt x="24431" y="13098"/>
                    <a:pt x="24431" y="13098"/>
                  </a:cubicBezTo>
                  <a:cubicBezTo>
                    <a:pt x="24433" y="13098"/>
                    <a:pt x="24428" y="13076"/>
                    <a:pt x="24417" y="13044"/>
                  </a:cubicBezTo>
                  <a:cubicBezTo>
                    <a:pt x="24403" y="12998"/>
                    <a:pt x="24447" y="12974"/>
                    <a:pt x="24506" y="12974"/>
                  </a:cubicBezTo>
                  <a:cubicBezTo>
                    <a:pt x="24548" y="12974"/>
                    <a:pt x="24598" y="12986"/>
                    <a:pt x="24641" y="13014"/>
                  </a:cubicBezTo>
                  <a:cubicBezTo>
                    <a:pt x="24645" y="13016"/>
                    <a:pt x="24650" y="13018"/>
                    <a:pt x="24656" y="13018"/>
                  </a:cubicBezTo>
                  <a:cubicBezTo>
                    <a:pt x="24701" y="13018"/>
                    <a:pt x="24810" y="12954"/>
                    <a:pt x="24941" y="12850"/>
                  </a:cubicBezTo>
                  <a:cubicBezTo>
                    <a:pt x="25077" y="12742"/>
                    <a:pt x="25174" y="12642"/>
                    <a:pt x="25155" y="12630"/>
                  </a:cubicBezTo>
                  <a:cubicBezTo>
                    <a:pt x="25137" y="12617"/>
                    <a:pt x="25181" y="12588"/>
                    <a:pt x="25259" y="12566"/>
                  </a:cubicBezTo>
                  <a:cubicBezTo>
                    <a:pt x="25440" y="12512"/>
                    <a:pt x="25443" y="12508"/>
                    <a:pt x="25356" y="12453"/>
                  </a:cubicBezTo>
                  <a:cubicBezTo>
                    <a:pt x="25286" y="12407"/>
                    <a:pt x="25301" y="12371"/>
                    <a:pt x="25362" y="12371"/>
                  </a:cubicBezTo>
                  <a:cubicBezTo>
                    <a:pt x="25385" y="12371"/>
                    <a:pt x="25414" y="12376"/>
                    <a:pt x="25447" y="12387"/>
                  </a:cubicBezTo>
                  <a:cubicBezTo>
                    <a:pt x="25474" y="12396"/>
                    <a:pt x="25494" y="12400"/>
                    <a:pt x="25509" y="12400"/>
                  </a:cubicBezTo>
                  <a:cubicBezTo>
                    <a:pt x="25537" y="12400"/>
                    <a:pt x="25545" y="12383"/>
                    <a:pt x="25543" y="12345"/>
                  </a:cubicBezTo>
                  <a:cubicBezTo>
                    <a:pt x="25538" y="12306"/>
                    <a:pt x="25547" y="12288"/>
                    <a:pt x="25574" y="12288"/>
                  </a:cubicBezTo>
                  <a:cubicBezTo>
                    <a:pt x="25585" y="12288"/>
                    <a:pt x="25601" y="12291"/>
                    <a:pt x="25620" y="12297"/>
                  </a:cubicBezTo>
                  <a:cubicBezTo>
                    <a:pt x="25627" y="12300"/>
                    <a:pt x="25634" y="12301"/>
                    <a:pt x="25640" y="12301"/>
                  </a:cubicBezTo>
                  <a:cubicBezTo>
                    <a:pt x="25710" y="12301"/>
                    <a:pt x="25654" y="12133"/>
                    <a:pt x="25559" y="12090"/>
                  </a:cubicBezTo>
                  <a:cubicBezTo>
                    <a:pt x="25531" y="12078"/>
                    <a:pt x="25521" y="12071"/>
                    <a:pt x="25529" y="12071"/>
                  </a:cubicBezTo>
                  <a:cubicBezTo>
                    <a:pt x="25532" y="12071"/>
                    <a:pt x="25538" y="12072"/>
                    <a:pt x="25546" y="12074"/>
                  </a:cubicBezTo>
                  <a:cubicBezTo>
                    <a:pt x="25551" y="12075"/>
                    <a:pt x="25557" y="12076"/>
                    <a:pt x="25562" y="12076"/>
                  </a:cubicBezTo>
                  <a:cubicBezTo>
                    <a:pt x="25584" y="12076"/>
                    <a:pt x="25600" y="12062"/>
                    <a:pt x="25602" y="12039"/>
                  </a:cubicBezTo>
                  <a:cubicBezTo>
                    <a:pt x="25604" y="12011"/>
                    <a:pt x="25653" y="11992"/>
                    <a:pt x="25719" y="11990"/>
                  </a:cubicBezTo>
                  <a:cubicBezTo>
                    <a:pt x="25805" y="11989"/>
                    <a:pt x="25817" y="11980"/>
                    <a:pt x="25771" y="11948"/>
                  </a:cubicBezTo>
                  <a:cubicBezTo>
                    <a:pt x="25732" y="11923"/>
                    <a:pt x="25751" y="11889"/>
                    <a:pt x="25823" y="11853"/>
                  </a:cubicBezTo>
                  <a:cubicBezTo>
                    <a:pt x="25887" y="11821"/>
                    <a:pt x="25926" y="11778"/>
                    <a:pt x="25911" y="11756"/>
                  </a:cubicBezTo>
                  <a:cubicBezTo>
                    <a:pt x="25898" y="11733"/>
                    <a:pt x="25951" y="11696"/>
                    <a:pt x="26033" y="11672"/>
                  </a:cubicBezTo>
                  <a:cubicBezTo>
                    <a:pt x="26117" y="11648"/>
                    <a:pt x="26168" y="11614"/>
                    <a:pt x="26150" y="11593"/>
                  </a:cubicBezTo>
                  <a:cubicBezTo>
                    <a:pt x="26132" y="11574"/>
                    <a:pt x="26244" y="11463"/>
                    <a:pt x="26393" y="11350"/>
                  </a:cubicBezTo>
                  <a:cubicBezTo>
                    <a:pt x="26661" y="11144"/>
                    <a:pt x="26702" y="11073"/>
                    <a:pt x="26545" y="11073"/>
                  </a:cubicBezTo>
                  <a:cubicBezTo>
                    <a:pt x="26539" y="11073"/>
                    <a:pt x="26532" y="11074"/>
                    <a:pt x="26524" y="11074"/>
                  </a:cubicBezTo>
                  <a:cubicBezTo>
                    <a:pt x="26523" y="11074"/>
                    <a:pt x="26522" y="11074"/>
                    <a:pt x="26521" y="11074"/>
                  </a:cubicBezTo>
                  <a:cubicBezTo>
                    <a:pt x="26391" y="11074"/>
                    <a:pt x="26204" y="10906"/>
                    <a:pt x="26214" y="10796"/>
                  </a:cubicBezTo>
                  <a:cubicBezTo>
                    <a:pt x="26221" y="10729"/>
                    <a:pt x="26219" y="10714"/>
                    <a:pt x="26153" y="10714"/>
                  </a:cubicBezTo>
                  <a:cubicBezTo>
                    <a:pt x="26139" y="10714"/>
                    <a:pt x="26122" y="10715"/>
                    <a:pt x="26101" y="10716"/>
                  </a:cubicBezTo>
                  <a:cubicBezTo>
                    <a:pt x="26070" y="10717"/>
                    <a:pt x="26048" y="10718"/>
                    <a:pt x="26033" y="10718"/>
                  </a:cubicBezTo>
                  <a:cubicBezTo>
                    <a:pt x="25994" y="10718"/>
                    <a:pt x="26010" y="10711"/>
                    <a:pt x="26072" y="10692"/>
                  </a:cubicBezTo>
                  <a:cubicBezTo>
                    <a:pt x="26132" y="10672"/>
                    <a:pt x="26141" y="10646"/>
                    <a:pt x="26098" y="10617"/>
                  </a:cubicBezTo>
                  <a:cubicBezTo>
                    <a:pt x="26061" y="10593"/>
                    <a:pt x="26051" y="10583"/>
                    <a:pt x="26069" y="10583"/>
                  </a:cubicBezTo>
                  <a:cubicBezTo>
                    <a:pt x="26079" y="10583"/>
                    <a:pt x="26098" y="10586"/>
                    <a:pt x="26126" y="10592"/>
                  </a:cubicBezTo>
                  <a:cubicBezTo>
                    <a:pt x="26143" y="10595"/>
                    <a:pt x="26156" y="10597"/>
                    <a:pt x="26166" y="10597"/>
                  </a:cubicBezTo>
                  <a:cubicBezTo>
                    <a:pt x="26198" y="10597"/>
                    <a:pt x="26188" y="10577"/>
                    <a:pt x="26138" y="10528"/>
                  </a:cubicBezTo>
                  <a:cubicBezTo>
                    <a:pt x="26089" y="10480"/>
                    <a:pt x="26084" y="10422"/>
                    <a:pt x="26129" y="10387"/>
                  </a:cubicBezTo>
                  <a:cubicBezTo>
                    <a:pt x="26217" y="10317"/>
                    <a:pt x="26183" y="10290"/>
                    <a:pt x="25977" y="10272"/>
                  </a:cubicBezTo>
                  <a:cubicBezTo>
                    <a:pt x="25886" y="10264"/>
                    <a:pt x="25854" y="10253"/>
                    <a:pt x="25904" y="10246"/>
                  </a:cubicBezTo>
                  <a:cubicBezTo>
                    <a:pt x="25954" y="10238"/>
                    <a:pt x="26053" y="10184"/>
                    <a:pt x="26129" y="10120"/>
                  </a:cubicBezTo>
                  <a:cubicBezTo>
                    <a:pt x="26198" y="10065"/>
                    <a:pt x="26247" y="10038"/>
                    <a:pt x="26288" y="10038"/>
                  </a:cubicBezTo>
                  <a:cubicBezTo>
                    <a:pt x="26306" y="10038"/>
                    <a:pt x="26323" y="10044"/>
                    <a:pt x="26339" y="10055"/>
                  </a:cubicBezTo>
                  <a:cubicBezTo>
                    <a:pt x="26360" y="10068"/>
                    <a:pt x="26379" y="10075"/>
                    <a:pt x="26393" y="10075"/>
                  </a:cubicBezTo>
                  <a:cubicBezTo>
                    <a:pt x="26407" y="10075"/>
                    <a:pt x="26416" y="10068"/>
                    <a:pt x="26417" y="10055"/>
                  </a:cubicBezTo>
                  <a:cubicBezTo>
                    <a:pt x="26420" y="10023"/>
                    <a:pt x="26374" y="9995"/>
                    <a:pt x="26281" y="9974"/>
                  </a:cubicBezTo>
                  <a:cubicBezTo>
                    <a:pt x="26169" y="9949"/>
                    <a:pt x="26142" y="9928"/>
                    <a:pt x="26148" y="9877"/>
                  </a:cubicBezTo>
                  <a:cubicBezTo>
                    <a:pt x="26156" y="9814"/>
                    <a:pt x="26214" y="9734"/>
                    <a:pt x="26280" y="9696"/>
                  </a:cubicBezTo>
                  <a:cubicBezTo>
                    <a:pt x="26298" y="9687"/>
                    <a:pt x="26265" y="9646"/>
                    <a:pt x="26205" y="9605"/>
                  </a:cubicBezTo>
                  <a:cubicBezTo>
                    <a:pt x="26158" y="9573"/>
                    <a:pt x="26141" y="9553"/>
                    <a:pt x="26156" y="9553"/>
                  </a:cubicBezTo>
                  <a:cubicBezTo>
                    <a:pt x="26160" y="9553"/>
                    <a:pt x="26166" y="9554"/>
                    <a:pt x="26175" y="9558"/>
                  </a:cubicBezTo>
                  <a:cubicBezTo>
                    <a:pt x="26203" y="9567"/>
                    <a:pt x="26226" y="9572"/>
                    <a:pt x="26243" y="9572"/>
                  </a:cubicBezTo>
                  <a:cubicBezTo>
                    <a:pt x="26296" y="9572"/>
                    <a:pt x="26308" y="9528"/>
                    <a:pt x="26296" y="9420"/>
                  </a:cubicBezTo>
                  <a:cubicBezTo>
                    <a:pt x="26289" y="9350"/>
                    <a:pt x="26247" y="9285"/>
                    <a:pt x="26205" y="9274"/>
                  </a:cubicBezTo>
                  <a:cubicBezTo>
                    <a:pt x="26165" y="9265"/>
                    <a:pt x="26148" y="9243"/>
                    <a:pt x="26168" y="9228"/>
                  </a:cubicBezTo>
                  <a:cubicBezTo>
                    <a:pt x="26187" y="9213"/>
                    <a:pt x="26177" y="9180"/>
                    <a:pt x="26139" y="9156"/>
                  </a:cubicBezTo>
                  <a:cubicBezTo>
                    <a:pt x="26099" y="9125"/>
                    <a:pt x="26072" y="9080"/>
                    <a:pt x="26066" y="9029"/>
                  </a:cubicBezTo>
                  <a:cubicBezTo>
                    <a:pt x="26062" y="8990"/>
                    <a:pt x="26064" y="8971"/>
                    <a:pt x="26081" y="8971"/>
                  </a:cubicBezTo>
                  <a:cubicBezTo>
                    <a:pt x="26094" y="8971"/>
                    <a:pt x="26115" y="8983"/>
                    <a:pt x="26150" y="9006"/>
                  </a:cubicBezTo>
                  <a:cubicBezTo>
                    <a:pt x="26180" y="9025"/>
                    <a:pt x="26201" y="9035"/>
                    <a:pt x="26212" y="9035"/>
                  </a:cubicBezTo>
                  <a:cubicBezTo>
                    <a:pt x="26222" y="9035"/>
                    <a:pt x="26223" y="9027"/>
                    <a:pt x="26216" y="9011"/>
                  </a:cubicBezTo>
                  <a:cubicBezTo>
                    <a:pt x="26201" y="8982"/>
                    <a:pt x="26202" y="8925"/>
                    <a:pt x="26220" y="8888"/>
                  </a:cubicBezTo>
                  <a:cubicBezTo>
                    <a:pt x="26238" y="8849"/>
                    <a:pt x="26208" y="8789"/>
                    <a:pt x="26153" y="8752"/>
                  </a:cubicBezTo>
                  <a:cubicBezTo>
                    <a:pt x="26096" y="8716"/>
                    <a:pt x="26068" y="8679"/>
                    <a:pt x="26086" y="8670"/>
                  </a:cubicBezTo>
                  <a:cubicBezTo>
                    <a:pt x="26177" y="8621"/>
                    <a:pt x="26181" y="8573"/>
                    <a:pt x="26098" y="8544"/>
                  </a:cubicBezTo>
                  <a:cubicBezTo>
                    <a:pt x="26044" y="8525"/>
                    <a:pt x="26020" y="8498"/>
                    <a:pt x="26042" y="8480"/>
                  </a:cubicBezTo>
                  <a:cubicBezTo>
                    <a:pt x="26053" y="8472"/>
                    <a:pt x="26074" y="8468"/>
                    <a:pt x="26098" y="8468"/>
                  </a:cubicBezTo>
                  <a:cubicBezTo>
                    <a:pt x="26125" y="8468"/>
                    <a:pt x="26156" y="8472"/>
                    <a:pt x="26184" y="8482"/>
                  </a:cubicBezTo>
                  <a:cubicBezTo>
                    <a:pt x="26208" y="8490"/>
                    <a:pt x="26227" y="8493"/>
                    <a:pt x="26240" y="8493"/>
                  </a:cubicBezTo>
                  <a:cubicBezTo>
                    <a:pt x="26310" y="8493"/>
                    <a:pt x="26221" y="8387"/>
                    <a:pt x="26077" y="8325"/>
                  </a:cubicBezTo>
                  <a:cubicBezTo>
                    <a:pt x="25947" y="8268"/>
                    <a:pt x="25948" y="8261"/>
                    <a:pt x="26090" y="8177"/>
                  </a:cubicBezTo>
                  <a:cubicBezTo>
                    <a:pt x="26172" y="8128"/>
                    <a:pt x="26220" y="8077"/>
                    <a:pt x="26198" y="8061"/>
                  </a:cubicBezTo>
                  <a:cubicBezTo>
                    <a:pt x="26175" y="8046"/>
                    <a:pt x="26184" y="8031"/>
                    <a:pt x="26222" y="8025"/>
                  </a:cubicBezTo>
                  <a:cubicBezTo>
                    <a:pt x="26256" y="8021"/>
                    <a:pt x="26262" y="8000"/>
                    <a:pt x="26233" y="7982"/>
                  </a:cubicBezTo>
                  <a:cubicBezTo>
                    <a:pt x="26207" y="7964"/>
                    <a:pt x="26204" y="7928"/>
                    <a:pt x="26233" y="7904"/>
                  </a:cubicBezTo>
                  <a:cubicBezTo>
                    <a:pt x="26263" y="7880"/>
                    <a:pt x="26257" y="7842"/>
                    <a:pt x="26219" y="7816"/>
                  </a:cubicBezTo>
                  <a:cubicBezTo>
                    <a:pt x="26144" y="7767"/>
                    <a:pt x="26289" y="7480"/>
                    <a:pt x="26395" y="7465"/>
                  </a:cubicBezTo>
                  <a:cubicBezTo>
                    <a:pt x="26427" y="7461"/>
                    <a:pt x="26432" y="7440"/>
                    <a:pt x="26405" y="7422"/>
                  </a:cubicBezTo>
                  <a:cubicBezTo>
                    <a:pt x="26374" y="7403"/>
                    <a:pt x="26371" y="7371"/>
                    <a:pt x="26399" y="7351"/>
                  </a:cubicBezTo>
                  <a:cubicBezTo>
                    <a:pt x="26426" y="7328"/>
                    <a:pt x="26436" y="7277"/>
                    <a:pt x="26420" y="7230"/>
                  </a:cubicBezTo>
                  <a:cubicBezTo>
                    <a:pt x="26399" y="7164"/>
                    <a:pt x="26416" y="7145"/>
                    <a:pt x="26493" y="7142"/>
                  </a:cubicBezTo>
                  <a:cubicBezTo>
                    <a:pt x="26593" y="7139"/>
                    <a:pt x="26586" y="7107"/>
                    <a:pt x="26474" y="7055"/>
                  </a:cubicBezTo>
                  <a:cubicBezTo>
                    <a:pt x="26442" y="7042"/>
                    <a:pt x="26471" y="7030"/>
                    <a:pt x="26535" y="7027"/>
                  </a:cubicBezTo>
                  <a:cubicBezTo>
                    <a:pt x="26644" y="7024"/>
                    <a:pt x="26644" y="6994"/>
                    <a:pt x="26535" y="6939"/>
                  </a:cubicBezTo>
                  <a:cubicBezTo>
                    <a:pt x="26511" y="6927"/>
                    <a:pt x="26505" y="6891"/>
                    <a:pt x="26520" y="6857"/>
                  </a:cubicBezTo>
                  <a:cubicBezTo>
                    <a:pt x="26535" y="6822"/>
                    <a:pt x="26495" y="6761"/>
                    <a:pt x="26430" y="6719"/>
                  </a:cubicBezTo>
                  <a:cubicBezTo>
                    <a:pt x="26365" y="6678"/>
                    <a:pt x="26330" y="6631"/>
                    <a:pt x="26350" y="6615"/>
                  </a:cubicBezTo>
                  <a:cubicBezTo>
                    <a:pt x="26358" y="6609"/>
                    <a:pt x="26370" y="6606"/>
                    <a:pt x="26382" y="6606"/>
                  </a:cubicBezTo>
                  <a:cubicBezTo>
                    <a:pt x="26401" y="6606"/>
                    <a:pt x="26422" y="6612"/>
                    <a:pt x="26438" y="6622"/>
                  </a:cubicBezTo>
                  <a:cubicBezTo>
                    <a:pt x="26449" y="6629"/>
                    <a:pt x="26461" y="6633"/>
                    <a:pt x="26471" y="6633"/>
                  </a:cubicBezTo>
                  <a:cubicBezTo>
                    <a:pt x="26490" y="6633"/>
                    <a:pt x="26506" y="6622"/>
                    <a:pt x="26513" y="6603"/>
                  </a:cubicBezTo>
                  <a:cubicBezTo>
                    <a:pt x="26524" y="6573"/>
                    <a:pt x="26621" y="6540"/>
                    <a:pt x="26726" y="6528"/>
                  </a:cubicBezTo>
                  <a:cubicBezTo>
                    <a:pt x="26829" y="6518"/>
                    <a:pt x="26926" y="6488"/>
                    <a:pt x="26936" y="6463"/>
                  </a:cubicBezTo>
                  <a:cubicBezTo>
                    <a:pt x="26941" y="6451"/>
                    <a:pt x="26967" y="6446"/>
                    <a:pt x="27007" y="6446"/>
                  </a:cubicBezTo>
                  <a:cubicBezTo>
                    <a:pt x="27144" y="6446"/>
                    <a:pt x="27439" y="6506"/>
                    <a:pt x="27524" y="6563"/>
                  </a:cubicBezTo>
                  <a:cubicBezTo>
                    <a:pt x="27552" y="6581"/>
                    <a:pt x="27584" y="6591"/>
                    <a:pt x="27608" y="6591"/>
                  </a:cubicBezTo>
                  <a:cubicBezTo>
                    <a:pt x="27619" y="6591"/>
                    <a:pt x="27628" y="6588"/>
                    <a:pt x="27635" y="6584"/>
                  </a:cubicBezTo>
                  <a:cubicBezTo>
                    <a:pt x="27654" y="6567"/>
                    <a:pt x="27609" y="6528"/>
                    <a:pt x="27527" y="6494"/>
                  </a:cubicBezTo>
                  <a:cubicBezTo>
                    <a:pt x="27391" y="6434"/>
                    <a:pt x="27391" y="6427"/>
                    <a:pt x="27557" y="6319"/>
                  </a:cubicBezTo>
                  <a:cubicBezTo>
                    <a:pt x="27650" y="6257"/>
                    <a:pt x="27775" y="6194"/>
                    <a:pt x="27829" y="6181"/>
                  </a:cubicBezTo>
                  <a:cubicBezTo>
                    <a:pt x="27888" y="6166"/>
                    <a:pt x="27906" y="6140"/>
                    <a:pt x="27872" y="6118"/>
                  </a:cubicBezTo>
                  <a:cubicBezTo>
                    <a:pt x="27801" y="6072"/>
                    <a:pt x="27853" y="6038"/>
                    <a:pt x="27984" y="6038"/>
                  </a:cubicBezTo>
                  <a:cubicBezTo>
                    <a:pt x="27997" y="6038"/>
                    <a:pt x="28010" y="6038"/>
                    <a:pt x="28024" y="6039"/>
                  </a:cubicBezTo>
                  <a:cubicBezTo>
                    <a:pt x="28109" y="6039"/>
                    <a:pt x="28194" y="6016"/>
                    <a:pt x="28267" y="5972"/>
                  </a:cubicBezTo>
                  <a:cubicBezTo>
                    <a:pt x="28327" y="5933"/>
                    <a:pt x="28412" y="5894"/>
                    <a:pt x="28452" y="5890"/>
                  </a:cubicBezTo>
                  <a:cubicBezTo>
                    <a:pt x="28497" y="5884"/>
                    <a:pt x="28517" y="5872"/>
                    <a:pt x="28500" y="5861"/>
                  </a:cubicBezTo>
                  <a:cubicBezTo>
                    <a:pt x="28486" y="5852"/>
                    <a:pt x="28530" y="5848"/>
                    <a:pt x="28594" y="5848"/>
                  </a:cubicBezTo>
                  <a:cubicBezTo>
                    <a:pt x="28603" y="5848"/>
                    <a:pt x="28613" y="5848"/>
                    <a:pt x="28623" y="5848"/>
                  </a:cubicBezTo>
                  <a:cubicBezTo>
                    <a:pt x="28702" y="5851"/>
                    <a:pt x="28815" y="5890"/>
                    <a:pt x="28864" y="5933"/>
                  </a:cubicBezTo>
                  <a:cubicBezTo>
                    <a:pt x="28903" y="5966"/>
                    <a:pt x="28927" y="5983"/>
                    <a:pt x="28949" y="5983"/>
                  </a:cubicBezTo>
                  <a:cubicBezTo>
                    <a:pt x="28972" y="5983"/>
                    <a:pt x="28992" y="5964"/>
                    <a:pt x="29021" y="5925"/>
                  </a:cubicBezTo>
                  <a:cubicBezTo>
                    <a:pt x="29062" y="5871"/>
                    <a:pt x="29132" y="5843"/>
                    <a:pt x="29217" y="5843"/>
                  </a:cubicBezTo>
                  <a:cubicBezTo>
                    <a:pt x="29221" y="5843"/>
                    <a:pt x="29226" y="5843"/>
                    <a:pt x="29230" y="5843"/>
                  </a:cubicBezTo>
                  <a:cubicBezTo>
                    <a:pt x="29246" y="5844"/>
                    <a:pt x="29260" y="5844"/>
                    <a:pt x="29272" y="5844"/>
                  </a:cubicBezTo>
                  <a:cubicBezTo>
                    <a:pt x="29353" y="5844"/>
                    <a:pt x="29363" y="5830"/>
                    <a:pt x="29337" y="5781"/>
                  </a:cubicBezTo>
                  <a:cubicBezTo>
                    <a:pt x="29318" y="5744"/>
                    <a:pt x="29326" y="5728"/>
                    <a:pt x="29376" y="5728"/>
                  </a:cubicBezTo>
                  <a:cubicBezTo>
                    <a:pt x="29395" y="5728"/>
                    <a:pt x="29420" y="5730"/>
                    <a:pt x="29451" y="5734"/>
                  </a:cubicBezTo>
                  <a:cubicBezTo>
                    <a:pt x="29530" y="5746"/>
                    <a:pt x="29628" y="5775"/>
                    <a:pt x="29661" y="5797"/>
                  </a:cubicBezTo>
                  <a:cubicBezTo>
                    <a:pt x="29675" y="5806"/>
                    <a:pt x="29689" y="5810"/>
                    <a:pt x="29701" y="5810"/>
                  </a:cubicBezTo>
                  <a:cubicBezTo>
                    <a:pt x="29722" y="5810"/>
                    <a:pt x="29740" y="5798"/>
                    <a:pt x="29751" y="5773"/>
                  </a:cubicBezTo>
                  <a:cubicBezTo>
                    <a:pt x="29760" y="5750"/>
                    <a:pt x="29778" y="5738"/>
                    <a:pt x="29807" y="5738"/>
                  </a:cubicBezTo>
                  <a:cubicBezTo>
                    <a:pt x="29832" y="5738"/>
                    <a:pt x="29865" y="5747"/>
                    <a:pt x="29906" y="5764"/>
                  </a:cubicBezTo>
                  <a:cubicBezTo>
                    <a:pt x="29951" y="5783"/>
                    <a:pt x="29980" y="5793"/>
                    <a:pt x="29996" y="5793"/>
                  </a:cubicBezTo>
                  <a:cubicBezTo>
                    <a:pt x="30015" y="5793"/>
                    <a:pt x="30014" y="5780"/>
                    <a:pt x="30000" y="5752"/>
                  </a:cubicBezTo>
                  <a:cubicBezTo>
                    <a:pt x="29987" y="5727"/>
                    <a:pt x="29988" y="5716"/>
                    <a:pt x="29999" y="5716"/>
                  </a:cubicBezTo>
                  <a:cubicBezTo>
                    <a:pt x="30031" y="5716"/>
                    <a:pt x="30142" y="5805"/>
                    <a:pt x="30194" y="5888"/>
                  </a:cubicBezTo>
                  <a:cubicBezTo>
                    <a:pt x="30218" y="5926"/>
                    <a:pt x="30234" y="5944"/>
                    <a:pt x="30249" y="5944"/>
                  </a:cubicBezTo>
                  <a:cubicBezTo>
                    <a:pt x="30262" y="5944"/>
                    <a:pt x="30275" y="5931"/>
                    <a:pt x="30291" y="5906"/>
                  </a:cubicBezTo>
                  <a:cubicBezTo>
                    <a:pt x="30315" y="5868"/>
                    <a:pt x="30412" y="5842"/>
                    <a:pt x="30534" y="5842"/>
                  </a:cubicBezTo>
                  <a:cubicBezTo>
                    <a:pt x="30540" y="5842"/>
                    <a:pt x="30547" y="5842"/>
                    <a:pt x="30554" y="5842"/>
                  </a:cubicBezTo>
                  <a:cubicBezTo>
                    <a:pt x="30559" y="5842"/>
                    <a:pt x="30564" y="5842"/>
                    <a:pt x="30569" y="5842"/>
                  </a:cubicBezTo>
                  <a:cubicBezTo>
                    <a:pt x="30685" y="5842"/>
                    <a:pt x="30786" y="5826"/>
                    <a:pt x="30801" y="5803"/>
                  </a:cubicBezTo>
                  <a:cubicBezTo>
                    <a:pt x="30810" y="5790"/>
                    <a:pt x="30817" y="5782"/>
                    <a:pt x="30821" y="5782"/>
                  </a:cubicBezTo>
                  <a:cubicBezTo>
                    <a:pt x="30824" y="5782"/>
                    <a:pt x="30825" y="5787"/>
                    <a:pt x="30824" y="5796"/>
                  </a:cubicBezTo>
                  <a:cubicBezTo>
                    <a:pt x="30813" y="5854"/>
                    <a:pt x="30903" y="5890"/>
                    <a:pt x="31089" y="5903"/>
                  </a:cubicBezTo>
                  <a:cubicBezTo>
                    <a:pt x="31183" y="5909"/>
                    <a:pt x="31291" y="5933"/>
                    <a:pt x="31327" y="5957"/>
                  </a:cubicBezTo>
                  <a:cubicBezTo>
                    <a:pt x="31352" y="5974"/>
                    <a:pt x="31383" y="5984"/>
                    <a:pt x="31404" y="5984"/>
                  </a:cubicBezTo>
                  <a:cubicBezTo>
                    <a:pt x="31412" y="5984"/>
                    <a:pt x="31418" y="5983"/>
                    <a:pt x="31422" y="5981"/>
                  </a:cubicBezTo>
                  <a:cubicBezTo>
                    <a:pt x="31628" y="5854"/>
                    <a:pt x="31680" y="5794"/>
                    <a:pt x="31653" y="5724"/>
                  </a:cubicBezTo>
                  <a:cubicBezTo>
                    <a:pt x="31637" y="5681"/>
                    <a:pt x="31632" y="5661"/>
                    <a:pt x="31644" y="5661"/>
                  </a:cubicBezTo>
                  <a:cubicBezTo>
                    <a:pt x="31653" y="5661"/>
                    <a:pt x="31673" y="5672"/>
                    <a:pt x="31706" y="5693"/>
                  </a:cubicBezTo>
                  <a:cubicBezTo>
                    <a:pt x="31732" y="5709"/>
                    <a:pt x="31751" y="5718"/>
                    <a:pt x="31766" y="5718"/>
                  </a:cubicBezTo>
                  <a:cubicBezTo>
                    <a:pt x="31790" y="5718"/>
                    <a:pt x="31803" y="5693"/>
                    <a:pt x="31819" y="5636"/>
                  </a:cubicBezTo>
                  <a:cubicBezTo>
                    <a:pt x="31835" y="5578"/>
                    <a:pt x="31833" y="5517"/>
                    <a:pt x="31813" y="5503"/>
                  </a:cubicBezTo>
                  <a:cubicBezTo>
                    <a:pt x="31792" y="5493"/>
                    <a:pt x="31791" y="5463"/>
                    <a:pt x="31812" y="5451"/>
                  </a:cubicBezTo>
                  <a:cubicBezTo>
                    <a:pt x="31821" y="5443"/>
                    <a:pt x="31833" y="5439"/>
                    <a:pt x="31845" y="5439"/>
                  </a:cubicBezTo>
                  <a:cubicBezTo>
                    <a:pt x="31857" y="5439"/>
                    <a:pt x="31869" y="5443"/>
                    <a:pt x="31879" y="5451"/>
                  </a:cubicBezTo>
                  <a:cubicBezTo>
                    <a:pt x="31921" y="5479"/>
                    <a:pt x="31962" y="5506"/>
                    <a:pt x="32006" y="5531"/>
                  </a:cubicBezTo>
                  <a:cubicBezTo>
                    <a:pt x="32031" y="5546"/>
                    <a:pt x="32050" y="5554"/>
                    <a:pt x="32063" y="5554"/>
                  </a:cubicBezTo>
                  <a:cubicBezTo>
                    <a:pt x="32093" y="5554"/>
                    <a:pt x="32098" y="5512"/>
                    <a:pt x="32094" y="5402"/>
                  </a:cubicBezTo>
                  <a:cubicBezTo>
                    <a:pt x="32090" y="5315"/>
                    <a:pt x="32099" y="5269"/>
                    <a:pt x="32119" y="5269"/>
                  </a:cubicBezTo>
                  <a:cubicBezTo>
                    <a:pt x="32126" y="5269"/>
                    <a:pt x="32134" y="5275"/>
                    <a:pt x="32143" y="5285"/>
                  </a:cubicBezTo>
                  <a:cubicBezTo>
                    <a:pt x="32167" y="5314"/>
                    <a:pt x="32207" y="5328"/>
                    <a:pt x="32266" y="5328"/>
                  </a:cubicBezTo>
                  <a:cubicBezTo>
                    <a:pt x="32300" y="5328"/>
                    <a:pt x="32340" y="5323"/>
                    <a:pt x="32386" y="5314"/>
                  </a:cubicBezTo>
                  <a:cubicBezTo>
                    <a:pt x="32462" y="5298"/>
                    <a:pt x="32533" y="5289"/>
                    <a:pt x="32571" y="5289"/>
                  </a:cubicBezTo>
                  <a:cubicBezTo>
                    <a:pt x="32585" y="5289"/>
                    <a:pt x="32594" y="5290"/>
                    <a:pt x="32598" y="5293"/>
                  </a:cubicBezTo>
                  <a:cubicBezTo>
                    <a:pt x="32611" y="5302"/>
                    <a:pt x="32600" y="5314"/>
                    <a:pt x="32565" y="5318"/>
                  </a:cubicBezTo>
                  <a:cubicBezTo>
                    <a:pt x="32531" y="5323"/>
                    <a:pt x="32531" y="5355"/>
                    <a:pt x="32561" y="5393"/>
                  </a:cubicBezTo>
                  <a:cubicBezTo>
                    <a:pt x="32578" y="5415"/>
                    <a:pt x="32594" y="5427"/>
                    <a:pt x="32605" y="5427"/>
                  </a:cubicBezTo>
                  <a:cubicBezTo>
                    <a:pt x="32612" y="5427"/>
                    <a:pt x="32616" y="5422"/>
                    <a:pt x="32617" y="5412"/>
                  </a:cubicBezTo>
                  <a:cubicBezTo>
                    <a:pt x="32619" y="5395"/>
                    <a:pt x="32630" y="5386"/>
                    <a:pt x="32644" y="5386"/>
                  </a:cubicBezTo>
                  <a:cubicBezTo>
                    <a:pt x="32653" y="5386"/>
                    <a:pt x="32663" y="5390"/>
                    <a:pt x="32674" y="5397"/>
                  </a:cubicBezTo>
                  <a:cubicBezTo>
                    <a:pt x="32688" y="5404"/>
                    <a:pt x="32704" y="5407"/>
                    <a:pt x="32719" y="5407"/>
                  </a:cubicBezTo>
                  <a:cubicBezTo>
                    <a:pt x="32741" y="5407"/>
                    <a:pt x="32763" y="5400"/>
                    <a:pt x="32780" y="5385"/>
                  </a:cubicBezTo>
                  <a:cubicBezTo>
                    <a:pt x="32796" y="5373"/>
                    <a:pt x="32814" y="5367"/>
                    <a:pt x="32828" y="5367"/>
                  </a:cubicBezTo>
                  <a:cubicBezTo>
                    <a:pt x="32842" y="5367"/>
                    <a:pt x="32853" y="5372"/>
                    <a:pt x="32859" y="5384"/>
                  </a:cubicBezTo>
                  <a:cubicBezTo>
                    <a:pt x="32873" y="5410"/>
                    <a:pt x="32941" y="5422"/>
                    <a:pt x="33011" y="5422"/>
                  </a:cubicBezTo>
                  <a:cubicBezTo>
                    <a:pt x="33099" y="5422"/>
                    <a:pt x="33192" y="5403"/>
                    <a:pt x="33196" y="5370"/>
                  </a:cubicBezTo>
                  <a:cubicBezTo>
                    <a:pt x="33198" y="5359"/>
                    <a:pt x="33202" y="5354"/>
                    <a:pt x="33210" y="5354"/>
                  </a:cubicBezTo>
                  <a:cubicBezTo>
                    <a:pt x="33224" y="5354"/>
                    <a:pt x="33248" y="5371"/>
                    <a:pt x="33280" y="5405"/>
                  </a:cubicBezTo>
                  <a:cubicBezTo>
                    <a:pt x="33358" y="5489"/>
                    <a:pt x="33516" y="5564"/>
                    <a:pt x="33597" y="5564"/>
                  </a:cubicBezTo>
                  <a:cubicBezTo>
                    <a:pt x="33613" y="5564"/>
                    <a:pt x="33627" y="5561"/>
                    <a:pt x="33635" y="5554"/>
                  </a:cubicBezTo>
                  <a:cubicBezTo>
                    <a:pt x="33656" y="5539"/>
                    <a:pt x="33643" y="5523"/>
                    <a:pt x="33604" y="5515"/>
                  </a:cubicBezTo>
                  <a:cubicBezTo>
                    <a:pt x="33570" y="5508"/>
                    <a:pt x="33543" y="5479"/>
                    <a:pt x="33544" y="5451"/>
                  </a:cubicBezTo>
                  <a:cubicBezTo>
                    <a:pt x="33546" y="5434"/>
                    <a:pt x="33555" y="5423"/>
                    <a:pt x="33566" y="5423"/>
                  </a:cubicBezTo>
                  <a:cubicBezTo>
                    <a:pt x="33572" y="5423"/>
                    <a:pt x="33579" y="5426"/>
                    <a:pt x="33586" y="5433"/>
                  </a:cubicBezTo>
                  <a:cubicBezTo>
                    <a:pt x="33664" y="5499"/>
                    <a:pt x="33738" y="5533"/>
                    <a:pt x="33797" y="5533"/>
                  </a:cubicBezTo>
                  <a:cubicBezTo>
                    <a:pt x="33826" y="5533"/>
                    <a:pt x="33851" y="5525"/>
                    <a:pt x="33871" y="5509"/>
                  </a:cubicBezTo>
                  <a:cubicBezTo>
                    <a:pt x="33913" y="5476"/>
                    <a:pt x="33914" y="5434"/>
                    <a:pt x="33877" y="5411"/>
                  </a:cubicBezTo>
                  <a:cubicBezTo>
                    <a:pt x="33841" y="5385"/>
                    <a:pt x="33810" y="5327"/>
                    <a:pt x="33807" y="5275"/>
                  </a:cubicBezTo>
                  <a:cubicBezTo>
                    <a:pt x="33804" y="5234"/>
                    <a:pt x="33803" y="5214"/>
                    <a:pt x="33807" y="5214"/>
                  </a:cubicBezTo>
                  <a:cubicBezTo>
                    <a:pt x="33811" y="5214"/>
                    <a:pt x="33821" y="5236"/>
                    <a:pt x="33838" y="5281"/>
                  </a:cubicBezTo>
                  <a:cubicBezTo>
                    <a:pt x="33862" y="5342"/>
                    <a:pt x="33891" y="5372"/>
                    <a:pt x="33922" y="5372"/>
                  </a:cubicBezTo>
                  <a:cubicBezTo>
                    <a:pt x="33957" y="5372"/>
                    <a:pt x="33994" y="5331"/>
                    <a:pt x="34025" y="5251"/>
                  </a:cubicBezTo>
                  <a:cubicBezTo>
                    <a:pt x="34056" y="5164"/>
                    <a:pt x="34050" y="5130"/>
                    <a:pt x="34000" y="5130"/>
                  </a:cubicBezTo>
                  <a:cubicBezTo>
                    <a:pt x="33995" y="5130"/>
                    <a:pt x="33989" y="5131"/>
                    <a:pt x="33983" y="5132"/>
                  </a:cubicBezTo>
                  <a:cubicBezTo>
                    <a:pt x="33970" y="5133"/>
                    <a:pt x="33960" y="5134"/>
                    <a:pt x="33951" y="5134"/>
                  </a:cubicBezTo>
                  <a:cubicBezTo>
                    <a:pt x="33920" y="5134"/>
                    <a:pt x="33914" y="5125"/>
                    <a:pt x="33935" y="5109"/>
                  </a:cubicBezTo>
                  <a:cubicBezTo>
                    <a:pt x="33954" y="5093"/>
                    <a:pt x="33996" y="5086"/>
                    <a:pt x="34044" y="5086"/>
                  </a:cubicBezTo>
                  <a:cubicBezTo>
                    <a:pt x="34059" y="5086"/>
                    <a:pt x="34076" y="5087"/>
                    <a:pt x="34092" y="5088"/>
                  </a:cubicBezTo>
                  <a:cubicBezTo>
                    <a:pt x="34184" y="5099"/>
                    <a:pt x="34196" y="5111"/>
                    <a:pt x="34149" y="5148"/>
                  </a:cubicBezTo>
                  <a:cubicBezTo>
                    <a:pt x="34114" y="5175"/>
                    <a:pt x="34113" y="5223"/>
                    <a:pt x="34143" y="5260"/>
                  </a:cubicBezTo>
                  <a:cubicBezTo>
                    <a:pt x="34174" y="5297"/>
                    <a:pt x="34166" y="5329"/>
                    <a:pt x="34128" y="5333"/>
                  </a:cubicBezTo>
                  <a:cubicBezTo>
                    <a:pt x="34084" y="5337"/>
                    <a:pt x="34090" y="5348"/>
                    <a:pt x="34146" y="5360"/>
                  </a:cubicBezTo>
                  <a:cubicBezTo>
                    <a:pt x="34162" y="5363"/>
                    <a:pt x="34175" y="5365"/>
                    <a:pt x="34186" y="5365"/>
                  </a:cubicBezTo>
                  <a:cubicBezTo>
                    <a:pt x="34221" y="5365"/>
                    <a:pt x="34229" y="5347"/>
                    <a:pt x="34225" y="5299"/>
                  </a:cubicBezTo>
                  <a:cubicBezTo>
                    <a:pt x="34221" y="5248"/>
                    <a:pt x="34254" y="5222"/>
                    <a:pt x="34311" y="5222"/>
                  </a:cubicBezTo>
                  <a:cubicBezTo>
                    <a:pt x="34357" y="5222"/>
                    <a:pt x="34419" y="5239"/>
                    <a:pt x="34489" y="5275"/>
                  </a:cubicBezTo>
                  <a:cubicBezTo>
                    <a:pt x="34521" y="5291"/>
                    <a:pt x="34564" y="5300"/>
                    <a:pt x="34603" y="5300"/>
                  </a:cubicBezTo>
                  <a:cubicBezTo>
                    <a:pt x="34631" y="5300"/>
                    <a:pt x="34656" y="5296"/>
                    <a:pt x="34675" y="5287"/>
                  </a:cubicBezTo>
                  <a:cubicBezTo>
                    <a:pt x="34745" y="5254"/>
                    <a:pt x="34739" y="5245"/>
                    <a:pt x="34641" y="5235"/>
                  </a:cubicBezTo>
                  <a:cubicBezTo>
                    <a:pt x="34550" y="5226"/>
                    <a:pt x="34522" y="5208"/>
                    <a:pt x="34528" y="5163"/>
                  </a:cubicBezTo>
                  <a:cubicBezTo>
                    <a:pt x="34530" y="5144"/>
                    <a:pt x="34534" y="5135"/>
                    <a:pt x="34541" y="5135"/>
                  </a:cubicBezTo>
                  <a:cubicBezTo>
                    <a:pt x="34547" y="5135"/>
                    <a:pt x="34555" y="5143"/>
                    <a:pt x="34565" y="5160"/>
                  </a:cubicBezTo>
                  <a:cubicBezTo>
                    <a:pt x="34573" y="5175"/>
                    <a:pt x="34585" y="5183"/>
                    <a:pt x="34601" y="5183"/>
                  </a:cubicBezTo>
                  <a:cubicBezTo>
                    <a:pt x="34626" y="5183"/>
                    <a:pt x="34660" y="5165"/>
                    <a:pt x="34705" y="5130"/>
                  </a:cubicBezTo>
                  <a:cubicBezTo>
                    <a:pt x="34747" y="5096"/>
                    <a:pt x="34786" y="5078"/>
                    <a:pt x="34813" y="5078"/>
                  </a:cubicBezTo>
                  <a:cubicBezTo>
                    <a:pt x="34826" y="5078"/>
                    <a:pt x="34837" y="5083"/>
                    <a:pt x="34842" y="5093"/>
                  </a:cubicBezTo>
                  <a:cubicBezTo>
                    <a:pt x="34850" y="5107"/>
                    <a:pt x="34863" y="5113"/>
                    <a:pt x="34879" y="5113"/>
                  </a:cubicBezTo>
                  <a:cubicBezTo>
                    <a:pt x="34895" y="5113"/>
                    <a:pt x="34914" y="5106"/>
                    <a:pt x="34932" y="5093"/>
                  </a:cubicBezTo>
                  <a:cubicBezTo>
                    <a:pt x="34954" y="5076"/>
                    <a:pt x="34969" y="5067"/>
                    <a:pt x="34980" y="5067"/>
                  </a:cubicBezTo>
                  <a:cubicBezTo>
                    <a:pt x="34995" y="5067"/>
                    <a:pt x="35004" y="5083"/>
                    <a:pt x="35013" y="5118"/>
                  </a:cubicBezTo>
                  <a:cubicBezTo>
                    <a:pt x="35024" y="5164"/>
                    <a:pt x="35015" y="5182"/>
                    <a:pt x="34964" y="5182"/>
                  </a:cubicBezTo>
                  <a:cubicBezTo>
                    <a:pt x="34947" y="5182"/>
                    <a:pt x="34925" y="5180"/>
                    <a:pt x="34898" y="5176"/>
                  </a:cubicBezTo>
                  <a:cubicBezTo>
                    <a:pt x="34866" y="5172"/>
                    <a:pt x="34834" y="5169"/>
                    <a:pt x="34807" y="5169"/>
                  </a:cubicBezTo>
                  <a:cubicBezTo>
                    <a:pt x="34772" y="5169"/>
                    <a:pt x="34745" y="5173"/>
                    <a:pt x="34736" y="5181"/>
                  </a:cubicBezTo>
                  <a:cubicBezTo>
                    <a:pt x="34720" y="5193"/>
                    <a:pt x="34751" y="5205"/>
                    <a:pt x="34808" y="5208"/>
                  </a:cubicBezTo>
                  <a:cubicBezTo>
                    <a:pt x="34863" y="5209"/>
                    <a:pt x="34959" y="5245"/>
                    <a:pt x="35020" y="5284"/>
                  </a:cubicBezTo>
                  <a:cubicBezTo>
                    <a:pt x="35104" y="5339"/>
                    <a:pt x="35111" y="5373"/>
                    <a:pt x="35053" y="5423"/>
                  </a:cubicBezTo>
                  <a:cubicBezTo>
                    <a:pt x="35010" y="5459"/>
                    <a:pt x="35000" y="5474"/>
                    <a:pt x="35047" y="5474"/>
                  </a:cubicBezTo>
                  <a:cubicBezTo>
                    <a:pt x="35074" y="5474"/>
                    <a:pt x="35122" y="5469"/>
                    <a:pt x="35195" y="5460"/>
                  </a:cubicBezTo>
                  <a:cubicBezTo>
                    <a:pt x="35360" y="5440"/>
                    <a:pt x="35411" y="5418"/>
                    <a:pt x="35399" y="5366"/>
                  </a:cubicBezTo>
                  <a:cubicBezTo>
                    <a:pt x="35393" y="5337"/>
                    <a:pt x="35383" y="5324"/>
                    <a:pt x="35367" y="5324"/>
                  </a:cubicBezTo>
                  <a:cubicBezTo>
                    <a:pt x="35354" y="5324"/>
                    <a:pt x="35336" y="5333"/>
                    <a:pt x="35313" y="5351"/>
                  </a:cubicBezTo>
                  <a:cubicBezTo>
                    <a:pt x="35288" y="5369"/>
                    <a:pt x="35272" y="5379"/>
                    <a:pt x="35264" y="5379"/>
                  </a:cubicBezTo>
                  <a:cubicBezTo>
                    <a:pt x="35256" y="5379"/>
                    <a:pt x="35257" y="5367"/>
                    <a:pt x="35266" y="5343"/>
                  </a:cubicBezTo>
                  <a:cubicBezTo>
                    <a:pt x="35281" y="5306"/>
                    <a:pt x="35281" y="5264"/>
                    <a:pt x="35265" y="5227"/>
                  </a:cubicBezTo>
                  <a:cubicBezTo>
                    <a:pt x="35254" y="5205"/>
                    <a:pt x="35253" y="5194"/>
                    <a:pt x="35263" y="5194"/>
                  </a:cubicBezTo>
                  <a:cubicBezTo>
                    <a:pt x="35270" y="5194"/>
                    <a:pt x="35282" y="5199"/>
                    <a:pt x="35299" y="5209"/>
                  </a:cubicBezTo>
                  <a:cubicBezTo>
                    <a:pt x="35316" y="5220"/>
                    <a:pt x="35336" y="5226"/>
                    <a:pt x="35355" y="5226"/>
                  </a:cubicBezTo>
                  <a:cubicBezTo>
                    <a:pt x="35374" y="5226"/>
                    <a:pt x="35394" y="5220"/>
                    <a:pt x="35411" y="5209"/>
                  </a:cubicBezTo>
                  <a:cubicBezTo>
                    <a:pt x="35423" y="5200"/>
                    <a:pt x="35443" y="5196"/>
                    <a:pt x="35467" y="5196"/>
                  </a:cubicBezTo>
                  <a:cubicBezTo>
                    <a:pt x="35499" y="5196"/>
                    <a:pt x="35538" y="5203"/>
                    <a:pt x="35577" y="5220"/>
                  </a:cubicBezTo>
                  <a:cubicBezTo>
                    <a:pt x="35668" y="5258"/>
                    <a:pt x="35675" y="5282"/>
                    <a:pt x="35615" y="5330"/>
                  </a:cubicBezTo>
                  <a:cubicBezTo>
                    <a:pt x="35571" y="5366"/>
                    <a:pt x="35536" y="5426"/>
                    <a:pt x="35535" y="5467"/>
                  </a:cubicBezTo>
                  <a:cubicBezTo>
                    <a:pt x="35535" y="5494"/>
                    <a:pt x="35537" y="5507"/>
                    <a:pt x="35544" y="5507"/>
                  </a:cubicBezTo>
                  <a:cubicBezTo>
                    <a:pt x="35552" y="5507"/>
                    <a:pt x="35565" y="5490"/>
                    <a:pt x="35586" y="5454"/>
                  </a:cubicBezTo>
                  <a:cubicBezTo>
                    <a:pt x="35613" y="5409"/>
                    <a:pt x="35657" y="5382"/>
                    <a:pt x="35701" y="5382"/>
                  </a:cubicBezTo>
                  <a:cubicBezTo>
                    <a:pt x="35708" y="5382"/>
                    <a:pt x="35715" y="5382"/>
                    <a:pt x="35721" y="5384"/>
                  </a:cubicBezTo>
                  <a:cubicBezTo>
                    <a:pt x="35734" y="5386"/>
                    <a:pt x="35744" y="5388"/>
                    <a:pt x="35753" y="5388"/>
                  </a:cubicBezTo>
                  <a:cubicBezTo>
                    <a:pt x="35789" y="5388"/>
                    <a:pt x="35798" y="5364"/>
                    <a:pt x="35786" y="5309"/>
                  </a:cubicBezTo>
                  <a:cubicBezTo>
                    <a:pt x="35774" y="5258"/>
                    <a:pt x="35788" y="5220"/>
                    <a:pt x="35815" y="5220"/>
                  </a:cubicBezTo>
                  <a:cubicBezTo>
                    <a:pt x="35816" y="5220"/>
                    <a:pt x="35816" y="5220"/>
                    <a:pt x="35817" y="5220"/>
                  </a:cubicBezTo>
                  <a:cubicBezTo>
                    <a:pt x="35818" y="5220"/>
                    <a:pt x="35820" y="5220"/>
                    <a:pt x="35821" y="5220"/>
                  </a:cubicBezTo>
                  <a:cubicBezTo>
                    <a:pt x="35847" y="5220"/>
                    <a:pt x="35845" y="5205"/>
                    <a:pt x="35814" y="5185"/>
                  </a:cubicBezTo>
                  <a:cubicBezTo>
                    <a:pt x="35755" y="5147"/>
                    <a:pt x="35779" y="5114"/>
                    <a:pt x="35838" y="5114"/>
                  </a:cubicBezTo>
                  <a:cubicBezTo>
                    <a:pt x="35859" y="5114"/>
                    <a:pt x="35884" y="5118"/>
                    <a:pt x="35912" y="5127"/>
                  </a:cubicBezTo>
                  <a:cubicBezTo>
                    <a:pt x="35965" y="5146"/>
                    <a:pt x="35984" y="5170"/>
                    <a:pt x="35954" y="5184"/>
                  </a:cubicBezTo>
                  <a:cubicBezTo>
                    <a:pt x="35926" y="5197"/>
                    <a:pt x="35956" y="5249"/>
                    <a:pt x="36024" y="5303"/>
                  </a:cubicBezTo>
                  <a:cubicBezTo>
                    <a:pt x="36081" y="5347"/>
                    <a:pt x="36138" y="5376"/>
                    <a:pt x="36166" y="5376"/>
                  </a:cubicBezTo>
                  <a:cubicBezTo>
                    <a:pt x="36172" y="5376"/>
                    <a:pt x="36177" y="5374"/>
                    <a:pt x="36180" y="5372"/>
                  </a:cubicBezTo>
                  <a:cubicBezTo>
                    <a:pt x="36183" y="5369"/>
                    <a:pt x="36187" y="5368"/>
                    <a:pt x="36193" y="5368"/>
                  </a:cubicBezTo>
                  <a:cubicBezTo>
                    <a:pt x="36219" y="5368"/>
                    <a:pt x="36265" y="5393"/>
                    <a:pt x="36308" y="5430"/>
                  </a:cubicBezTo>
                  <a:cubicBezTo>
                    <a:pt x="36385" y="5497"/>
                    <a:pt x="36494" y="5540"/>
                    <a:pt x="36552" y="5540"/>
                  </a:cubicBezTo>
                  <a:cubicBezTo>
                    <a:pt x="36586" y="5540"/>
                    <a:pt x="36602" y="5526"/>
                    <a:pt x="36585" y="5493"/>
                  </a:cubicBezTo>
                  <a:cubicBezTo>
                    <a:pt x="36566" y="5458"/>
                    <a:pt x="36578" y="5443"/>
                    <a:pt x="36636" y="5443"/>
                  </a:cubicBezTo>
                  <a:cubicBezTo>
                    <a:pt x="36656" y="5443"/>
                    <a:pt x="36680" y="5445"/>
                    <a:pt x="36709" y="5448"/>
                  </a:cubicBezTo>
                  <a:cubicBezTo>
                    <a:pt x="36730" y="5450"/>
                    <a:pt x="36750" y="5451"/>
                    <a:pt x="36769" y="5451"/>
                  </a:cubicBezTo>
                  <a:cubicBezTo>
                    <a:pt x="36833" y="5451"/>
                    <a:pt x="36883" y="5439"/>
                    <a:pt x="36896" y="5418"/>
                  </a:cubicBezTo>
                  <a:cubicBezTo>
                    <a:pt x="36905" y="5402"/>
                    <a:pt x="36913" y="5395"/>
                    <a:pt x="36917" y="5395"/>
                  </a:cubicBezTo>
                  <a:cubicBezTo>
                    <a:pt x="36920" y="5395"/>
                    <a:pt x="36921" y="5399"/>
                    <a:pt x="36920" y="5406"/>
                  </a:cubicBezTo>
                  <a:cubicBezTo>
                    <a:pt x="36915" y="5424"/>
                    <a:pt x="36944" y="5446"/>
                    <a:pt x="36985" y="5454"/>
                  </a:cubicBezTo>
                  <a:cubicBezTo>
                    <a:pt x="37027" y="5461"/>
                    <a:pt x="37005" y="5476"/>
                    <a:pt x="36929" y="5491"/>
                  </a:cubicBezTo>
                  <a:cubicBezTo>
                    <a:pt x="36814" y="5513"/>
                    <a:pt x="36821" y="5575"/>
                    <a:pt x="36917" y="5575"/>
                  </a:cubicBezTo>
                  <a:cubicBezTo>
                    <a:pt x="36928" y="5575"/>
                    <a:pt x="36940" y="5574"/>
                    <a:pt x="36954" y="5572"/>
                  </a:cubicBezTo>
                  <a:cubicBezTo>
                    <a:pt x="36958" y="5571"/>
                    <a:pt x="36962" y="5571"/>
                    <a:pt x="36967" y="5571"/>
                  </a:cubicBezTo>
                  <a:cubicBezTo>
                    <a:pt x="37001" y="5571"/>
                    <a:pt x="37036" y="5587"/>
                    <a:pt x="37050" y="5609"/>
                  </a:cubicBezTo>
                  <a:cubicBezTo>
                    <a:pt x="37061" y="5629"/>
                    <a:pt x="37073" y="5638"/>
                    <a:pt x="37085" y="5638"/>
                  </a:cubicBezTo>
                  <a:cubicBezTo>
                    <a:pt x="37111" y="5638"/>
                    <a:pt x="37133" y="5591"/>
                    <a:pt x="37121" y="5528"/>
                  </a:cubicBezTo>
                  <a:cubicBezTo>
                    <a:pt x="37116" y="5501"/>
                    <a:pt x="37115" y="5486"/>
                    <a:pt x="37121" y="5486"/>
                  </a:cubicBezTo>
                  <a:cubicBezTo>
                    <a:pt x="37128" y="5486"/>
                    <a:pt x="37146" y="5511"/>
                    <a:pt x="37181" y="5563"/>
                  </a:cubicBezTo>
                  <a:cubicBezTo>
                    <a:pt x="37219" y="5621"/>
                    <a:pt x="37239" y="5646"/>
                    <a:pt x="37254" y="5646"/>
                  </a:cubicBezTo>
                  <a:cubicBezTo>
                    <a:pt x="37265" y="5646"/>
                    <a:pt x="37273" y="5632"/>
                    <a:pt x="37284" y="5605"/>
                  </a:cubicBezTo>
                  <a:cubicBezTo>
                    <a:pt x="37294" y="5578"/>
                    <a:pt x="37307" y="5565"/>
                    <a:pt x="37321" y="5565"/>
                  </a:cubicBezTo>
                  <a:cubicBezTo>
                    <a:pt x="37332" y="5565"/>
                    <a:pt x="37344" y="5572"/>
                    <a:pt x="37357" y="5587"/>
                  </a:cubicBezTo>
                  <a:cubicBezTo>
                    <a:pt x="37381" y="5613"/>
                    <a:pt x="37446" y="5633"/>
                    <a:pt x="37506" y="5633"/>
                  </a:cubicBezTo>
                  <a:cubicBezTo>
                    <a:pt x="37510" y="5633"/>
                    <a:pt x="37514" y="5633"/>
                    <a:pt x="37518" y="5633"/>
                  </a:cubicBezTo>
                  <a:cubicBezTo>
                    <a:pt x="37529" y="5632"/>
                    <a:pt x="37539" y="5632"/>
                    <a:pt x="37548" y="5632"/>
                  </a:cubicBezTo>
                  <a:cubicBezTo>
                    <a:pt x="37616" y="5632"/>
                    <a:pt x="37634" y="5648"/>
                    <a:pt x="37630" y="5691"/>
                  </a:cubicBezTo>
                  <a:cubicBezTo>
                    <a:pt x="37629" y="5710"/>
                    <a:pt x="37635" y="5719"/>
                    <a:pt x="37648" y="5719"/>
                  </a:cubicBezTo>
                  <a:cubicBezTo>
                    <a:pt x="37666" y="5719"/>
                    <a:pt x="37697" y="5702"/>
                    <a:pt x="37742" y="5669"/>
                  </a:cubicBezTo>
                  <a:cubicBezTo>
                    <a:pt x="37830" y="5605"/>
                    <a:pt x="37836" y="5576"/>
                    <a:pt x="37764" y="5551"/>
                  </a:cubicBezTo>
                  <a:cubicBezTo>
                    <a:pt x="37717" y="5536"/>
                    <a:pt x="37670" y="5515"/>
                    <a:pt x="37626" y="5490"/>
                  </a:cubicBezTo>
                  <a:cubicBezTo>
                    <a:pt x="37619" y="5486"/>
                    <a:pt x="37610" y="5484"/>
                    <a:pt x="37600" y="5484"/>
                  </a:cubicBezTo>
                  <a:cubicBezTo>
                    <a:pt x="37572" y="5484"/>
                    <a:pt x="37535" y="5497"/>
                    <a:pt x="37506" y="5521"/>
                  </a:cubicBezTo>
                  <a:cubicBezTo>
                    <a:pt x="37477" y="5544"/>
                    <a:pt x="37459" y="5557"/>
                    <a:pt x="37446" y="5557"/>
                  </a:cubicBezTo>
                  <a:cubicBezTo>
                    <a:pt x="37429" y="5557"/>
                    <a:pt x="37422" y="5535"/>
                    <a:pt x="37411" y="5485"/>
                  </a:cubicBezTo>
                  <a:cubicBezTo>
                    <a:pt x="37399" y="5427"/>
                    <a:pt x="37429" y="5376"/>
                    <a:pt x="37491" y="5355"/>
                  </a:cubicBezTo>
                  <a:cubicBezTo>
                    <a:pt x="37564" y="5329"/>
                    <a:pt x="37572" y="5305"/>
                    <a:pt x="37518" y="5269"/>
                  </a:cubicBezTo>
                  <a:cubicBezTo>
                    <a:pt x="37432" y="5212"/>
                    <a:pt x="37470" y="5169"/>
                    <a:pt x="37635" y="5139"/>
                  </a:cubicBezTo>
                  <a:cubicBezTo>
                    <a:pt x="37711" y="5124"/>
                    <a:pt x="37742" y="5100"/>
                    <a:pt x="37724" y="5069"/>
                  </a:cubicBezTo>
                  <a:cubicBezTo>
                    <a:pt x="37709" y="5045"/>
                    <a:pt x="37759" y="5028"/>
                    <a:pt x="37839" y="5028"/>
                  </a:cubicBezTo>
                  <a:cubicBezTo>
                    <a:pt x="37848" y="5028"/>
                    <a:pt x="37857" y="5028"/>
                    <a:pt x="37867" y="5029"/>
                  </a:cubicBezTo>
                  <a:lnTo>
                    <a:pt x="38040" y="5036"/>
                  </a:lnTo>
                  <a:lnTo>
                    <a:pt x="37993" y="4929"/>
                  </a:lnTo>
                  <a:cubicBezTo>
                    <a:pt x="37967" y="4869"/>
                    <a:pt x="37978" y="4812"/>
                    <a:pt x="38018" y="4802"/>
                  </a:cubicBezTo>
                  <a:cubicBezTo>
                    <a:pt x="38060" y="4790"/>
                    <a:pt x="38081" y="4758"/>
                    <a:pt x="38064" y="4729"/>
                  </a:cubicBezTo>
                  <a:cubicBezTo>
                    <a:pt x="38057" y="4714"/>
                    <a:pt x="38049" y="4707"/>
                    <a:pt x="38041" y="4707"/>
                  </a:cubicBezTo>
                  <a:cubicBezTo>
                    <a:pt x="38031" y="4707"/>
                    <a:pt x="38021" y="4717"/>
                    <a:pt x="38014" y="4739"/>
                  </a:cubicBezTo>
                  <a:cubicBezTo>
                    <a:pt x="38007" y="4762"/>
                    <a:pt x="37986" y="4775"/>
                    <a:pt x="37964" y="4775"/>
                  </a:cubicBezTo>
                  <a:cubicBezTo>
                    <a:pt x="37954" y="4775"/>
                    <a:pt x="37942" y="4772"/>
                    <a:pt x="37933" y="4764"/>
                  </a:cubicBezTo>
                  <a:cubicBezTo>
                    <a:pt x="37917" y="4756"/>
                    <a:pt x="37901" y="4752"/>
                    <a:pt x="37884" y="4752"/>
                  </a:cubicBezTo>
                  <a:cubicBezTo>
                    <a:pt x="37862" y="4752"/>
                    <a:pt x="37840" y="4759"/>
                    <a:pt x="37821" y="4773"/>
                  </a:cubicBezTo>
                  <a:cubicBezTo>
                    <a:pt x="37791" y="4797"/>
                    <a:pt x="37791" y="4823"/>
                    <a:pt x="37821" y="4829"/>
                  </a:cubicBezTo>
                  <a:cubicBezTo>
                    <a:pt x="37851" y="4835"/>
                    <a:pt x="37896" y="4875"/>
                    <a:pt x="37915" y="4912"/>
                  </a:cubicBezTo>
                  <a:cubicBezTo>
                    <a:pt x="37928" y="4937"/>
                    <a:pt x="37930" y="4949"/>
                    <a:pt x="37920" y="4949"/>
                  </a:cubicBezTo>
                  <a:cubicBezTo>
                    <a:pt x="37908" y="4949"/>
                    <a:pt x="37881" y="4933"/>
                    <a:pt x="37836" y="4900"/>
                  </a:cubicBezTo>
                  <a:cubicBezTo>
                    <a:pt x="37773" y="4855"/>
                    <a:pt x="37706" y="4782"/>
                    <a:pt x="37690" y="4742"/>
                  </a:cubicBezTo>
                  <a:cubicBezTo>
                    <a:pt x="37677" y="4710"/>
                    <a:pt x="37668" y="4694"/>
                    <a:pt x="37662" y="4694"/>
                  </a:cubicBezTo>
                  <a:cubicBezTo>
                    <a:pt x="37657" y="4694"/>
                    <a:pt x="37654" y="4703"/>
                    <a:pt x="37652" y="4721"/>
                  </a:cubicBezTo>
                  <a:cubicBezTo>
                    <a:pt x="37649" y="4747"/>
                    <a:pt x="37624" y="4765"/>
                    <a:pt x="37594" y="4765"/>
                  </a:cubicBezTo>
                  <a:cubicBezTo>
                    <a:pt x="37588" y="4765"/>
                    <a:pt x="37581" y="4764"/>
                    <a:pt x="37575" y="4763"/>
                  </a:cubicBezTo>
                  <a:cubicBezTo>
                    <a:pt x="37535" y="4755"/>
                    <a:pt x="37552" y="4717"/>
                    <a:pt x="37624" y="4670"/>
                  </a:cubicBezTo>
                  <a:cubicBezTo>
                    <a:pt x="37680" y="4633"/>
                    <a:pt x="37735" y="4611"/>
                    <a:pt x="37764" y="4611"/>
                  </a:cubicBezTo>
                  <a:cubicBezTo>
                    <a:pt x="37770" y="4611"/>
                    <a:pt x="37774" y="4612"/>
                    <a:pt x="37778" y="4614"/>
                  </a:cubicBezTo>
                  <a:cubicBezTo>
                    <a:pt x="37784" y="4618"/>
                    <a:pt x="37792" y="4620"/>
                    <a:pt x="37801" y="4620"/>
                  </a:cubicBezTo>
                  <a:cubicBezTo>
                    <a:pt x="37822" y="4620"/>
                    <a:pt x="37847" y="4611"/>
                    <a:pt x="37867" y="4594"/>
                  </a:cubicBezTo>
                  <a:cubicBezTo>
                    <a:pt x="37897" y="4569"/>
                    <a:pt x="37891" y="4530"/>
                    <a:pt x="37852" y="4505"/>
                  </a:cubicBezTo>
                  <a:cubicBezTo>
                    <a:pt x="37835" y="4493"/>
                    <a:pt x="37818" y="4488"/>
                    <a:pt x="37804" y="4488"/>
                  </a:cubicBezTo>
                  <a:cubicBezTo>
                    <a:pt x="37782" y="4488"/>
                    <a:pt x="37764" y="4501"/>
                    <a:pt x="37752" y="4526"/>
                  </a:cubicBezTo>
                  <a:cubicBezTo>
                    <a:pt x="37742" y="4551"/>
                    <a:pt x="37732" y="4564"/>
                    <a:pt x="37722" y="4564"/>
                  </a:cubicBezTo>
                  <a:cubicBezTo>
                    <a:pt x="37712" y="4564"/>
                    <a:pt x="37701" y="4552"/>
                    <a:pt x="37688" y="4529"/>
                  </a:cubicBezTo>
                  <a:cubicBezTo>
                    <a:pt x="37675" y="4504"/>
                    <a:pt x="37664" y="4492"/>
                    <a:pt x="37657" y="4492"/>
                  </a:cubicBezTo>
                  <a:cubicBezTo>
                    <a:pt x="37651" y="4492"/>
                    <a:pt x="37648" y="4499"/>
                    <a:pt x="37646" y="4512"/>
                  </a:cubicBezTo>
                  <a:cubicBezTo>
                    <a:pt x="37640" y="4561"/>
                    <a:pt x="37456" y="4623"/>
                    <a:pt x="37354" y="4623"/>
                  </a:cubicBezTo>
                  <a:cubicBezTo>
                    <a:pt x="37332" y="4623"/>
                    <a:pt x="37313" y="4619"/>
                    <a:pt x="37302" y="4612"/>
                  </a:cubicBezTo>
                  <a:cubicBezTo>
                    <a:pt x="37294" y="4607"/>
                    <a:pt x="37283" y="4605"/>
                    <a:pt x="37272" y="4605"/>
                  </a:cubicBezTo>
                  <a:cubicBezTo>
                    <a:pt x="37250" y="4605"/>
                    <a:pt x="37224" y="4613"/>
                    <a:pt x="37205" y="4629"/>
                  </a:cubicBezTo>
                  <a:cubicBezTo>
                    <a:pt x="37190" y="4641"/>
                    <a:pt x="37174" y="4647"/>
                    <a:pt x="37159" y="4647"/>
                  </a:cubicBezTo>
                  <a:cubicBezTo>
                    <a:pt x="37144" y="4647"/>
                    <a:pt x="37132" y="4641"/>
                    <a:pt x="37126" y="4629"/>
                  </a:cubicBezTo>
                  <a:cubicBezTo>
                    <a:pt x="37121" y="4620"/>
                    <a:pt x="37114" y="4616"/>
                    <a:pt x="37106" y="4616"/>
                  </a:cubicBezTo>
                  <a:cubicBezTo>
                    <a:pt x="37091" y="4616"/>
                    <a:pt x="37072" y="4630"/>
                    <a:pt x="37056" y="4657"/>
                  </a:cubicBezTo>
                  <a:cubicBezTo>
                    <a:pt x="37037" y="4688"/>
                    <a:pt x="37012" y="4703"/>
                    <a:pt x="36973" y="4703"/>
                  </a:cubicBezTo>
                  <a:cubicBezTo>
                    <a:pt x="36941" y="4703"/>
                    <a:pt x="36900" y="4693"/>
                    <a:pt x="36845" y="4673"/>
                  </a:cubicBezTo>
                  <a:cubicBezTo>
                    <a:pt x="36666" y="4613"/>
                    <a:pt x="36618" y="4588"/>
                    <a:pt x="36694" y="4588"/>
                  </a:cubicBezTo>
                  <a:cubicBezTo>
                    <a:pt x="36719" y="4588"/>
                    <a:pt x="36757" y="4591"/>
                    <a:pt x="36808" y="4596"/>
                  </a:cubicBezTo>
                  <a:cubicBezTo>
                    <a:pt x="36837" y="4599"/>
                    <a:pt x="36862" y="4600"/>
                    <a:pt x="36883" y="4600"/>
                  </a:cubicBezTo>
                  <a:cubicBezTo>
                    <a:pt x="36933" y="4600"/>
                    <a:pt x="36956" y="4592"/>
                    <a:pt x="36936" y="4579"/>
                  </a:cubicBezTo>
                  <a:cubicBezTo>
                    <a:pt x="36909" y="4562"/>
                    <a:pt x="36819" y="4551"/>
                    <a:pt x="36729" y="4551"/>
                  </a:cubicBezTo>
                  <a:cubicBezTo>
                    <a:pt x="36719" y="4551"/>
                    <a:pt x="36709" y="4551"/>
                    <a:pt x="36699" y="4551"/>
                  </a:cubicBezTo>
                  <a:cubicBezTo>
                    <a:pt x="36686" y="4552"/>
                    <a:pt x="36673" y="4552"/>
                    <a:pt x="36660" y="4552"/>
                  </a:cubicBezTo>
                  <a:cubicBezTo>
                    <a:pt x="36573" y="4552"/>
                    <a:pt x="36486" y="4540"/>
                    <a:pt x="36460" y="4523"/>
                  </a:cubicBezTo>
                  <a:cubicBezTo>
                    <a:pt x="36443" y="4512"/>
                    <a:pt x="36423" y="4506"/>
                    <a:pt x="36404" y="4506"/>
                  </a:cubicBezTo>
                  <a:cubicBezTo>
                    <a:pt x="36389" y="4506"/>
                    <a:pt x="36375" y="4510"/>
                    <a:pt x="36365" y="4518"/>
                  </a:cubicBezTo>
                  <a:cubicBezTo>
                    <a:pt x="36342" y="4536"/>
                    <a:pt x="36360" y="4556"/>
                    <a:pt x="36397" y="4563"/>
                  </a:cubicBezTo>
                  <a:cubicBezTo>
                    <a:pt x="36438" y="4572"/>
                    <a:pt x="36451" y="4591"/>
                    <a:pt x="36427" y="4609"/>
                  </a:cubicBezTo>
                  <a:cubicBezTo>
                    <a:pt x="36421" y="4614"/>
                    <a:pt x="36414" y="4617"/>
                    <a:pt x="36405" y="4617"/>
                  </a:cubicBezTo>
                  <a:cubicBezTo>
                    <a:pt x="36378" y="4617"/>
                    <a:pt x="36340" y="4595"/>
                    <a:pt x="36297" y="4554"/>
                  </a:cubicBezTo>
                  <a:cubicBezTo>
                    <a:pt x="36251" y="4508"/>
                    <a:pt x="36202" y="4465"/>
                    <a:pt x="36150" y="4426"/>
                  </a:cubicBezTo>
                  <a:cubicBezTo>
                    <a:pt x="36118" y="4403"/>
                    <a:pt x="36123" y="4359"/>
                    <a:pt x="36160" y="4330"/>
                  </a:cubicBezTo>
                  <a:cubicBezTo>
                    <a:pt x="36200" y="4297"/>
                    <a:pt x="36193" y="4218"/>
                    <a:pt x="36141" y="4138"/>
                  </a:cubicBezTo>
                  <a:cubicBezTo>
                    <a:pt x="36062" y="4018"/>
                    <a:pt x="36068" y="3994"/>
                    <a:pt x="36187" y="3959"/>
                  </a:cubicBezTo>
                  <a:cubicBezTo>
                    <a:pt x="36309" y="3921"/>
                    <a:pt x="36311" y="3915"/>
                    <a:pt x="36188" y="3884"/>
                  </a:cubicBezTo>
                  <a:cubicBezTo>
                    <a:pt x="36086" y="3859"/>
                    <a:pt x="36068" y="3844"/>
                    <a:pt x="36111" y="3821"/>
                  </a:cubicBezTo>
                  <a:cubicBezTo>
                    <a:pt x="36142" y="3809"/>
                    <a:pt x="36175" y="3803"/>
                    <a:pt x="36208" y="3803"/>
                  </a:cubicBezTo>
                  <a:cubicBezTo>
                    <a:pt x="36219" y="3803"/>
                    <a:pt x="36231" y="3803"/>
                    <a:pt x="36242" y="3805"/>
                  </a:cubicBezTo>
                  <a:cubicBezTo>
                    <a:pt x="36247" y="3806"/>
                    <a:pt x="36252" y="3806"/>
                    <a:pt x="36255" y="3806"/>
                  </a:cubicBezTo>
                  <a:cubicBezTo>
                    <a:pt x="36282" y="3806"/>
                    <a:pt x="36274" y="3788"/>
                    <a:pt x="36233" y="3762"/>
                  </a:cubicBezTo>
                  <a:cubicBezTo>
                    <a:pt x="36144" y="3700"/>
                    <a:pt x="36160" y="3663"/>
                    <a:pt x="36273" y="3663"/>
                  </a:cubicBezTo>
                  <a:cubicBezTo>
                    <a:pt x="36281" y="3663"/>
                    <a:pt x="36290" y="3663"/>
                    <a:pt x="36299" y="3663"/>
                  </a:cubicBezTo>
                  <a:cubicBezTo>
                    <a:pt x="36300" y="3663"/>
                    <a:pt x="36300" y="3663"/>
                    <a:pt x="36301" y="3663"/>
                  </a:cubicBezTo>
                  <a:cubicBezTo>
                    <a:pt x="36349" y="3663"/>
                    <a:pt x="36443" y="3611"/>
                    <a:pt x="36508" y="3547"/>
                  </a:cubicBezTo>
                  <a:cubicBezTo>
                    <a:pt x="36618" y="3438"/>
                    <a:pt x="36615" y="3418"/>
                    <a:pt x="36479" y="3330"/>
                  </a:cubicBezTo>
                  <a:cubicBezTo>
                    <a:pt x="36344" y="3242"/>
                    <a:pt x="36342" y="3227"/>
                    <a:pt x="36450" y="3169"/>
                  </a:cubicBezTo>
                  <a:cubicBezTo>
                    <a:pt x="36497" y="3144"/>
                    <a:pt x="36549" y="3129"/>
                    <a:pt x="36585" y="3129"/>
                  </a:cubicBezTo>
                  <a:cubicBezTo>
                    <a:pt x="36599" y="3129"/>
                    <a:pt x="36611" y="3131"/>
                    <a:pt x="36618" y="3136"/>
                  </a:cubicBezTo>
                  <a:cubicBezTo>
                    <a:pt x="36622" y="3139"/>
                    <a:pt x="36625" y="3140"/>
                    <a:pt x="36628" y="3140"/>
                  </a:cubicBezTo>
                  <a:cubicBezTo>
                    <a:pt x="36644" y="3140"/>
                    <a:pt x="36638" y="3092"/>
                    <a:pt x="36611" y="3021"/>
                  </a:cubicBezTo>
                  <a:cubicBezTo>
                    <a:pt x="36569" y="2913"/>
                    <a:pt x="36546" y="2882"/>
                    <a:pt x="36488" y="2882"/>
                  </a:cubicBezTo>
                  <a:cubicBezTo>
                    <a:pt x="36480" y="2882"/>
                    <a:pt x="36471" y="2883"/>
                    <a:pt x="36462" y="2884"/>
                  </a:cubicBezTo>
                  <a:cubicBezTo>
                    <a:pt x="36411" y="2890"/>
                    <a:pt x="36354" y="2905"/>
                    <a:pt x="36338" y="2918"/>
                  </a:cubicBezTo>
                  <a:cubicBezTo>
                    <a:pt x="36334" y="2922"/>
                    <a:pt x="36329" y="2923"/>
                    <a:pt x="36324" y="2923"/>
                  </a:cubicBezTo>
                  <a:cubicBezTo>
                    <a:pt x="36305" y="2923"/>
                    <a:pt x="36277" y="2906"/>
                    <a:pt x="36253" y="2878"/>
                  </a:cubicBezTo>
                  <a:cubicBezTo>
                    <a:pt x="36230" y="2851"/>
                    <a:pt x="36203" y="2835"/>
                    <a:pt x="36183" y="2835"/>
                  </a:cubicBezTo>
                  <a:cubicBezTo>
                    <a:pt x="36176" y="2835"/>
                    <a:pt x="36171" y="2837"/>
                    <a:pt x="36166" y="2841"/>
                  </a:cubicBezTo>
                  <a:cubicBezTo>
                    <a:pt x="36150" y="2853"/>
                    <a:pt x="36136" y="2859"/>
                    <a:pt x="36123" y="2859"/>
                  </a:cubicBezTo>
                  <a:cubicBezTo>
                    <a:pt x="36079" y="2859"/>
                    <a:pt x="36059" y="2789"/>
                    <a:pt x="36102" y="2722"/>
                  </a:cubicBezTo>
                  <a:cubicBezTo>
                    <a:pt x="36142" y="2659"/>
                    <a:pt x="36129" y="2611"/>
                    <a:pt x="36063" y="2578"/>
                  </a:cubicBezTo>
                  <a:cubicBezTo>
                    <a:pt x="35908" y="2501"/>
                    <a:pt x="35881" y="2353"/>
                    <a:pt x="36018" y="2328"/>
                  </a:cubicBezTo>
                  <a:cubicBezTo>
                    <a:pt x="36106" y="2313"/>
                    <a:pt x="36118" y="2295"/>
                    <a:pt x="36066" y="2262"/>
                  </a:cubicBezTo>
                  <a:cubicBezTo>
                    <a:pt x="36042" y="2246"/>
                    <a:pt x="36007" y="2239"/>
                    <a:pt x="35972" y="2239"/>
                  </a:cubicBezTo>
                  <a:cubicBezTo>
                    <a:pt x="35900" y="2239"/>
                    <a:pt x="35825" y="2268"/>
                    <a:pt x="35820" y="2311"/>
                  </a:cubicBezTo>
                  <a:cubicBezTo>
                    <a:pt x="35819" y="2320"/>
                    <a:pt x="35815" y="2324"/>
                    <a:pt x="35809" y="2324"/>
                  </a:cubicBezTo>
                  <a:cubicBezTo>
                    <a:pt x="35798" y="2324"/>
                    <a:pt x="35781" y="2311"/>
                    <a:pt x="35762" y="2287"/>
                  </a:cubicBezTo>
                  <a:cubicBezTo>
                    <a:pt x="35699" y="2210"/>
                    <a:pt x="35777" y="2056"/>
                    <a:pt x="35887" y="2041"/>
                  </a:cubicBezTo>
                  <a:cubicBezTo>
                    <a:pt x="35891" y="2041"/>
                    <a:pt x="35895" y="2040"/>
                    <a:pt x="35900" y="2040"/>
                  </a:cubicBezTo>
                  <a:cubicBezTo>
                    <a:pt x="35933" y="2040"/>
                    <a:pt x="35968" y="2056"/>
                    <a:pt x="35980" y="2077"/>
                  </a:cubicBezTo>
                  <a:cubicBezTo>
                    <a:pt x="35987" y="2090"/>
                    <a:pt x="36000" y="2098"/>
                    <a:pt x="36015" y="2098"/>
                  </a:cubicBezTo>
                  <a:cubicBezTo>
                    <a:pt x="36028" y="2098"/>
                    <a:pt x="36043" y="2092"/>
                    <a:pt x="36057" y="2081"/>
                  </a:cubicBezTo>
                  <a:cubicBezTo>
                    <a:pt x="36087" y="2060"/>
                    <a:pt x="36091" y="2019"/>
                    <a:pt x="36068" y="1992"/>
                  </a:cubicBezTo>
                  <a:cubicBezTo>
                    <a:pt x="36028" y="1949"/>
                    <a:pt x="36132" y="1916"/>
                    <a:pt x="36234" y="1916"/>
                  </a:cubicBezTo>
                  <a:cubicBezTo>
                    <a:pt x="36286" y="1916"/>
                    <a:pt x="36339" y="1925"/>
                    <a:pt x="36371" y="1946"/>
                  </a:cubicBezTo>
                  <a:cubicBezTo>
                    <a:pt x="36395" y="1961"/>
                    <a:pt x="36425" y="1970"/>
                    <a:pt x="36448" y="1970"/>
                  </a:cubicBezTo>
                  <a:cubicBezTo>
                    <a:pt x="36461" y="1970"/>
                    <a:pt x="36471" y="1967"/>
                    <a:pt x="36478" y="1962"/>
                  </a:cubicBezTo>
                  <a:cubicBezTo>
                    <a:pt x="36490" y="1953"/>
                    <a:pt x="36503" y="1948"/>
                    <a:pt x="36516" y="1948"/>
                  </a:cubicBezTo>
                  <a:cubicBezTo>
                    <a:pt x="36581" y="1948"/>
                    <a:pt x="36654" y="2047"/>
                    <a:pt x="36623" y="2119"/>
                  </a:cubicBezTo>
                  <a:cubicBezTo>
                    <a:pt x="36600" y="2172"/>
                    <a:pt x="36607" y="2199"/>
                    <a:pt x="36647" y="2199"/>
                  </a:cubicBezTo>
                  <a:cubicBezTo>
                    <a:pt x="36651" y="2199"/>
                    <a:pt x="36655" y="2198"/>
                    <a:pt x="36660" y="2198"/>
                  </a:cubicBezTo>
                  <a:cubicBezTo>
                    <a:pt x="36671" y="2196"/>
                    <a:pt x="36683" y="2195"/>
                    <a:pt x="36693" y="2195"/>
                  </a:cubicBezTo>
                  <a:cubicBezTo>
                    <a:pt x="36784" y="2195"/>
                    <a:pt x="36848" y="2246"/>
                    <a:pt x="36757" y="2260"/>
                  </a:cubicBezTo>
                  <a:cubicBezTo>
                    <a:pt x="36696" y="2271"/>
                    <a:pt x="36702" y="2275"/>
                    <a:pt x="36779" y="2281"/>
                  </a:cubicBezTo>
                  <a:cubicBezTo>
                    <a:pt x="36786" y="2282"/>
                    <a:pt x="36793" y="2282"/>
                    <a:pt x="36799" y="2282"/>
                  </a:cubicBezTo>
                  <a:cubicBezTo>
                    <a:pt x="36921" y="2282"/>
                    <a:pt x="36921" y="2187"/>
                    <a:pt x="36790" y="2132"/>
                  </a:cubicBezTo>
                  <a:cubicBezTo>
                    <a:pt x="36650" y="2072"/>
                    <a:pt x="36720" y="2012"/>
                    <a:pt x="36914" y="2012"/>
                  </a:cubicBezTo>
                  <a:cubicBezTo>
                    <a:pt x="36928" y="2012"/>
                    <a:pt x="36941" y="2012"/>
                    <a:pt x="36956" y="2013"/>
                  </a:cubicBezTo>
                  <a:cubicBezTo>
                    <a:pt x="37084" y="2019"/>
                    <a:pt x="37130" y="2037"/>
                    <a:pt x="37127" y="2078"/>
                  </a:cubicBezTo>
                  <a:cubicBezTo>
                    <a:pt x="37125" y="2111"/>
                    <a:pt x="37140" y="2129"/>
                    <a:pt x="37175" y="2129"/>
                  </a:cubicBezTo>
                  <a:cubicBezTo>
                    <a:pt x="37180" y="2129"/>
                    <a:pt x="37185" y="2128"/>
                    <a:pt x="37191" y="2128"/>
                  </a:cubicBezTo>
                  <a:cubicBezTo>
                    <a:pt x="37279" y="2116"/>
                    <a:pt x="37141" y="1966"/>
                    <a:pt x="36987" y="1908"/>
                  </a:cubicBezTo>
                  <a:cubicBezTo>
                    <a:pt x="36950" y="1894"/>
                    <a:pt x="36911" y="1886"/>
                    <a:pt x="36879" y="1886"/>
                  </a:cubicBezTo>
                  <a:cubicBezTo>
                    <a:pt x="36851" y="1886"/>
                    <a:pt x="36829" y="1891"/>
                    <a:pt x="36815" y="1902"/>
                  </a:cubicBezTo>
                  <a:cubicBezTo>
                    <a:pt x="36802" y="1912"/>
                    <a:pt x="36784" y="1918"/>
                    <a:pt x="36765" y="1918"/>
                  </a:cubicBezTo>
                  <a:cubicBezTo>
                    <a:pt x="36741" y="1918"/>
                    <a:pt x="36716" y="1910"/>
                    <a:pt x="36693" y="1895"/>
                  </a:cubicBezTo>
                  <a:cubicBezTo>
                    <a:pt x="36665" y="1877"/>
                    <a:pt x="36638" y="1866"/>
                    <a:pt x="36620" y="1866"/>
                  </a:cubicBezTo>
                  <a:cubicBezTo>
                    <a:pt x="36611" y="1866"/>
                    <a:pt x="36604" y="1869"/>
                    <a:pt x="36600" y="1874"/>
                  </a:cubicBezTo>
                  <a:cubicBezTo>
                    <a:pt x="36574" y="1905"/>
                    <a:pt x="36551" y="1920"/>
                    <a:pt x="36530" y="1920"/>
                  </a:cubicBezTo>
                  <a:cubicBezTo>
                    <a:pt x="36505" y="1920"/>
                    <a:pt x="36485" y="1896"/>
                    <a:pt x="36468" y="1849"/>
                  </a:cubicBezTo>
                  <a:cubicBezTo>
                    <a:pt x="36455" y="1813"/>
                    <a:pt x="36443" y="1794"/>
                    <a:pt x="36435" y="1794"/>
                  </a:cubicBezTo>
                  <a:cubicBezTo>
                    <a:pt x="36431" y="1794"/>
                    <a:pt x="36428" y="1798"/>
                    <a:pt x="36427" y="1808"/>
                  </a:cubicBezTo>
                  <a:cubicBezTo>
                    <a:pt x="36424" y="1835"/>
                    <a:pt x="36353" y="1856"/>
                    <a:pt x="36262" y="1856"/>
                  </a:cubicBezTo>
                  <a:cubicBezTo>
                    <a:pt x="36256" y="1856"/>
                    <a:pt x="36250" y="1856"/>
                    <a:pt x="36244" y="1856"/>
                  </a:cubicBezTo>
                  <a:cubicBezTo>
                    <a:pt x="36240" y="1856"/>
                    <a:pt x="36236" y="1856"/>
                    <a:pt x="36233" y="1856"/>
                  </a:cubicBezTo>
                  <a:cubicBezTo>
                    <a:pt x="36113" y="1856"/>
                    <a:pt x="36047" y="1880"/>
                    <a:pt x="36009" y="1941"/>
                  </a:cubicBezTo>
                  <a:cubicBezTo>
                    <a:pt x="35984" y="1981"/>
                    <a:pt x="35952" y="2004"/>
                    <a:pt x="35924" y="2004"/>
                  </a:cubicBezTo>
                  <a:cubicBezTo>
                    <a:pt x="35916" y="2004"/>
                    <a:pt x="35909" y="2002"/>
                    <a:pt x="35902" y="1998"/>
                  </a:cubicBezTo>
                  <a:cubicBezTo>
                    <a:pt x="35872" y="1978"/>
                    <a:pt x="35875" y="1946"/>
                    <a:pt x="35905" y="1920"/>
                  </a:cubicBezTo>
                  <a:cubicBezTo>
                    <a:pt x="35939" y="1893"/>
                    <a:pt x="35926" y="1871"/>
                    <a:pt x="35872" y="1860"/>
                  </a:cubicBezTo>
                  <a:cubicBezTo>
                    <a:pt x="35805" y="1846"/>
                    <a:pt x="35812" y="1841"/>
                    <a:pt x="35905" y="1837"/>
                  </a:cubicBezTo>
                  <a:cubicBezTo>
                    <a:pt x="36003" y="1834"/>
                    <a:pt x="36021" y="1816"/>
                    <a:pt x="36005" y="1741"/>
                  </a:cubicBezTo>
                  <a:cubicBezTo>
                    <a:pt x="35987" y="1660"/>
                    <a:pt x="36011" y="1609"/>
                    <a:pt x="36042" y="1609"/>
                  </a:cubicBezTo>
                  <a:cubicBezTo>
                    <a:pt x="36062" y="1609"/>
                    <a:pt x="36085" y="1632"/>
                    <a:pt x="36100" y="1684"/>
                  </a:cubicBezTo>
                  <a:cubicBezTo>
                    <a:pt x="36119" y="1749"/>
                    <a:pt x="36130" y="1775"/>
                    <a:pt x="36160" y="1775"/>
                  </a:cubicBezTo>
                  <a:cubicBezTo>
                    <a:pt x="36178" y="1775"/>
                    <a:pt x="36204" y="1766"/>
                    <a:pt x="36242" y="1750"/>
                  </a:cubicBezTo>
                  <a:cubicBezTo>
                    <a:pt x="36302" y="1726"/>
                    <a:pt x="36348" y="1695"/>
                    <a:pt x="36345" y="1678"/>
                  </a:cubicBezTo>
                  <a:cubicBezTo>
                    <a:pt x="36344" y="1671"/>
                    <a:pt x="36339" y="1667"/>
                    <a:pt x="36331" y="1667"/>
                  </a:cubicBezTo>
                  <a:cubicBezTo>
                    <a:pt x="36322" y="1667"/>
                    <a:pt x="36310" y="1672"/>
                    <a:pt x="36297" y="1683"/>
                  </a:cubicBezTo>
                  <a:cubicBezTo>
                    <a:pt x="36285" y="1692"/>
                    <a:pt x="36269" y="1696"/>
                    <a:pt x="36254" y="1696"/>
                  </a:cubicBezTo>
                  <a:cubicBezTo>
                    <a:pt x="36238" y="1696"/>
                    <a:pt x="36223" y="1692"/>
                    <a:pt x="36209" y="1683"/>
                  </a:cubicBezTo>
                  <a:cubicBezTo>
                    <a:pt x="36183" y="1665"/>
                    <a:pt x="36190" y="1626"/>
                    <a:pt x="36227" y="1596"/>
                  </a:cubicBezTo>
                  <a:cubicBezTo>
                    <a:pt x="36265" y="1566"/>
                    <a:pt x="36281" y="1517"/>
                    <a:pt x="36265" y="1486"/>
                  </a:cubicBezTo>
                  <a:cubicBezTo>
                    <a:pt x="36255" y="1468"/>
                    <a:pt x="36247" y="1459"/>
                    <a:pt x="36241" y="1459"/>
                  </a:cubicBezTo>
                  <a:cubicBezTo>
                    <a:pt x="36234" y="1459"/>
                    <a:pt x="36230" y="1470"/>
                    <a:pt x="36227" y="1492"/>
                  </a:cubicBezTo>
                  <a:cubicBezTo>
                    <a:pt x="36225" y="1513"/>
                    <a:pt x="36220" y="1523"/>
                    <a:pt x="36214" y="1523"/>
                  </a:cubicBezTo>
                  <a:cubicBezTo>
                    <a:pt x="36207" y="1523"/>
                    <a:pt x="36199" y="1513"/>
                    <a:pt x="36188" y="1493"/>
                  </a:cubicBezTo>
                  <a:cubicBezTo>
                    <a:pt x="36171" y="1461"/>
                    <a:pt x="36203" y="1407"/>
                    <a:pt x="36259" y="1380"/>
                  </a:cubicBezTo>
                  <a:cubicBezTo>
                    <a:pt x="36314" y="1352"/>
                    <a:pt x="36333" y="1322"/>
                    <a:pt x="36302" y="1314"/>
                  </a:cubicBezTo>
                  <a:cubicBezTo>
                    <a:pt x="36296" y="1314"/>
                    <a:pt x="36290" y="1313"/>
                    <a:pt x="36284" y="1313"/>
                  </a:cubicBezTo>
                  <a:cubicBezTo>
                    <a:pt x="36251" y="1313"/>
                    <a:pt x="36218" y="1324"/>
                    <a:pt x="36190" y="1343"/>
                  </a:cubicBezTo>
                  <a:cubicBezTo>
                    <a:pt x="36178" y="1352"/>
                    <a:pt x="36160" y="1357"/>
                    <a:pt x="36141" y="1357"/>
                  </a:cubicBezTo>
                  <a:cubicBezTo>
                    <a:pt x="36115" y="1357"/>
                    <a:pt x="36086" y="1349"/>
                    <a:pt x="36062" y="1334"/>
                  </a:cubicBezTo>
                  <a:cubicBezTo>
                    <a:pt x="36020" y="1305"/>
                    <a:pt x="36017" y="1278"/>
                    <a:pt x="36056" y="1274"/>
                  </a:cubicBezTo>
                  <a:cubicBezTo>
                    <a:pt x="36093" y="1270"/>
                    <a:pt x="36188" y="1232"/>
                    <a:pt x="36262" y="1192"/>
                  </a:cubicBezTo>
                  <a:cubicBezTo>
                    <a:pt x="36332" y="1154"/>
                    <a:pt x="36427" y="1123"/>
                    <a:pt x="36478" y="1123"/>
                  </a:cubicBezTo>
                  <a:cubicBezTo>
                    <a:pt x="36481" y="1123"/>
                    <a:pt x="36484" y="1123"/>
                    <a:pt x="36487" y="1123"/>
                  </a:cubicBezTo>
                  <a:cubicBezTo>
                    <a:pt x="36550" y="1128"/>
                    <a:pt x="36553" y="1134"/>
                    <a:pt x="36497" y="1141"/>
                  </a:cubicBezTo>
                  <a:cubicBezTo>
                    <a:pt x="36456" y="1149"/>
                    <a:pt x="36442" y="1170"/>
                    <a:pt x="36471" y="1187"/>
                  </a:cubicBezTo>
                  <a:cubicBezTo>
                    <a:pt x="36486" y="1198"/>
                    <a:pt x="36519" y="1202"/>
                    <a:pt x="36559" y="1202"/>
                  </a:cubicBezTo>
                  <a:cubicBezTo>
                    <a:pt x="36657" y="1202"/>
                    <a:pt x="36795" y="1176"/>
                    <a:pt x="36814" y="1143"/>
                  </a:cubicBezTo>
                  <a:cubicBezTo>
                    <a:pt x="36816" y="1140"/>
                    <a:pt x="36818" y="1139"/>
                    <a:pt x="36822" y="1139"/>
                  </a:cubicBezTo>
                  <a:cubicBezTo>
                    <a:pt x="36837" y="1139"/>
                    <a:pt x="36865" y="1159"/>
                    <a:pt x="36893" y="1190"/>
                  </a:cubicBezTo>
                  <a:cubicBezTo>
                    <a:pt x="36919" y="1221"/>
                    <a:pt x="36934" y="1236"/>
                    <a:pt x="36942" y="1236"/>
                  </a:cubicBezTo>
                  <a:cubicBezTo>
                    <a:pt x="36952" y="1236"/>
                    <a:pt x="36952" y="1216"/>
                    <a:pt x="36948" y="1174"/>
                  </a:cubicBezTo>
                  <a:cubicBezTo>
                    <a:pt x="36945" y="1131"/>
                    <a:pt x="36953" y="1109"/>
                    <a:pt x="36971" y="1109"/>
                  </a:cubicBezTo>
                  <a:cubicBezTo>
                    <a:pt x="36977" y="1109"/>
                    <a:pt x="36985" y="1111"/>
                    <a:pt x="36994" y="1117"/>
                  </a:cubicBezTo>
                  <a:cubicBezTo>
                    <a:pt x="37009" y="1128"/>
                    <a:pt x="37029" y="1133"/>
                    <a:pt x="37047" y="1133"/>
                  </a:cubicBezTo>
                  <a:cubicBezTo>
                    <a:pt x="37063" y="1133"/>
                    <a:pt x="37077" y="1129"/>
                    <a:pt x="37087" y="1122"/>
                  </a:cubicBezTo>
                  <a:cubicBezTo>
                    <a:pt x="37102" y="1110"/>
                    <a:pt x="37170" y="1103"/>
                    <a:pt x="37259" y="1103"/>
                  </a:cubicBezTo>
                  <a:cubicBezTo>
                    <a:pt x="37295" y="1103"/>
                    <a:pt x="37335" y="1104"/>
                    <a:pt x="37376" y="1107"/>
                  </a:cubicBezTo>
                  <a:cubicBezTo>
                    <a:pt x="37407" y="1109"/>
                    <a:pt x="37437" y="1110"/>
                    <a:pt x="37466" y="1110"/>
                  </a:cubicBezTo>
                  <a:cubicBezTo>
                    <a:pt x="37648" y="1110"/>
                    <a:pt x="37768" y="1073"/>
                    <a:pt x="37633" y="1044"/>
                  </a:cubicBezTo>
                  <a:cubicBezTo>
                    <a:pt x="37590" y="1037"/>
                    <a:pt x="37578" y="1013"/>
                    <a:pt x="37606" y="992"/>
                  </a:cubicBezTo>
                  <a:cubicBezTo>
                    <a:pt x="37621" y="980"/>
                    <a:pt x="37638" y="975"/>
                    <a:pt x="37657" y="975"/>
                  </a:cubicBezTo>
                  <a:cubicBezTo>
                    <a:pt x="37743" y="975"/>
                    <a:pt x="37858" y="1088"/>
                    <a:pt x="37866" y="1201"/>
                  </a:cubicBezTo>
                  <a:cubicBezTo>
                    <a:pt x="37872" y="1307"/>
                    <a:pt x="37891" y="1357"/>
                    <a:pt x="37928" y="1357"/>
                  </a:cubicBezTo>
                  <a:cubicBezTo>
                    <a:pt x="37944" y="1357"/>
                    <a:pt x="37963" y="1348"/>
                    <a:pt x="37987" y="1329"/>
                  </a:cubicBezTo>
                  <a:cubicBezTo>
                    <a:pt x="38017" y="1304"/>
                    <a:pt x="38011" y="1267"/>
                    <a:pt x="37973" y="1241"/>
                  </a:cubicBezTo>
                  <a:cubicBezTo>
                    <a:pt x="37934" y="1217"/>
                    <a:pt x="37918" y="1167"/>
                    <a:pt x="37933" y="1132"/>
                  </a:cubicBezTo>
                  <a:cubicBezTo>
                    <a:pt x="37942" y="1110"/>
                    <a:pt x="37952" y="1098"/>
                    <a:pt x="37969" y="1098"/>
                  </a:cubicBezTo>
                  <a:cubicBezTo>
                    <a:pt x="37992" y="1098"/>
                    <a:pt x="38028" y="1122"/>
                    <a:pt x="38091" y="1174"/>
                  </a:cubicBezTo>
                  <a:cubicBezTo>
                    <a:pt x="38164" y="1234"/>
                    <a:pt x="38212" y="1259"/>
                    <a:pt x="38260" y="1259"/>
                  </a:cubicBezTo>
                  <a:cubicBezTo>
                    <a:pt x="38278" y="1259"/>
                    <a:pt x="38296" y="1256"/>
                    <a:pt x="38315" y="1249"/>
                  </a:cubicBezTo>
                  <a:cubicBezTo>
                    <a:pt x="38364" y="1232"/>
                    <a:pt x="38410" y="1195"/>
                    <a:pt x="38413" y="1171"/>
                  </a:cubicBezTo>
                  <a:cubicBezTo>
                    <a:pt x="38416" y="1150"/>
                    <a:pt x="38435" y="1137"/>
                    <a:pt x="38463" y="1137"/>
                  </a:cubicBezTo>
                  <a:cubicBezTo>
                    <a:pt x="38470" y="1137"/>
                    <a:pt x="38478" y="1138"/>
                    <a:pt x="38487" y="1140"/>
                  </a:cubicBezTo>
                  <a:cubicBezTo>
                    <a:pt x="38490" y="1140"/>
                    <a:pt x="38493" y="1141"/>
                    <a:pt x="38496" y="1141"/>
                  </a:cubicBezTo>
                  <a:cubicBezTo>
                    <a:pt x="38570" y="1141"/>
                    <a:pt x="38552" y="948"/>
                    <a:pt x="38469" y="892"/>
                  </a:cubicBezTo>
                  <a:cubicBezTo>
                    <a:pt x="38436" y="871"/>
                    <a:pt x="38424" y="841"/>
                    <a:pt x="38442" y="826"/>
                  </a:cubicBezTo>
                  <a:cubicBezTo>
                    <a:pt x="38446" y="823"/>
                    <a:pt x="38453" y="821"/>
                    <a:pt x="38461" y="821"/>
                  </a:cubicBezTo>
                  <a:cubicBezTo>
                    <a:pt x="38485" y="821"/>
                    <a:pt x="38521" y="836"/>
                    <a:pt x="38554" y="862"/>
                  </a:cubicBezTo>
                  <a:cubicBezTo>
                    <a:pt x="38587" y="890"/>
                    <a:pt x="38630" y="907"/>
                    <a:pt x="38659" y="907"/>
                  </a:cubicBezTo>
                  <a:cubicBezTo>
                    <a:pt x="38666" y="907"/>
                    <a:pt x="38673" y="906"/>
                    <a:pt x="38678" y="904"/>
                  </a:cubicBezTo>
                  <a:cubicBezTo>
                    <a:pt x="38703" y="893"/>
                    <a:pt x="38657" y="838"/>
                    <a:pt x="38569" y="779"/>
                  </a:cubicBezTo>
                  <a:cubicBezTo>
                    <a:pt x="38455" y="704"/>
                    <a:pt x="38337" y="673"/>
                    <a:pt x="38137" y="665"/>
                  </a:cubicBezTo>
                  <a:cubicBezTo>
                    <a:pt x="37987" y="659"/>
                    <a:pt x="37843" y="641"/>
                    <a:pt x="37820" y="625"/>
                  </a:cubicBezTo>
                  <a:cubicBezTo>
                    <a:pt x="37796" y="611"/>
                    <a:pt x="37735" y="599"/>
                    <a:pt x="37673" y="599"/>
                  </a:cubicBezTo>
                  <a:cubicBezTo>
                    <a:pt x="37669" y="599"/>
                    <a:pt x="37665" y="599"/>
                    <a:pt x="37661" y="599"/>
                  </a:cubicBezTo>
                  <a:cubicBezTo>
                    <a:pt x="37596" y="599"/>
                    <a:pt x="37538" y="582"/>
                    <a:pt x="37523" y="555"/>
                  </a:cubicBezTo>
                  <a:cubicBezTo>
                    <a:pt x="37508" y="528"/>
                    <a:pt x="37406" y="502"/>
                    <a:pt x="37305" y="495"/>
                  </a:cubicBezTo>
                  <a:cubicBezTo>
                    <a:pt x="37203" y="489"/>
                    <a:pt x="37100" y="461"/>
                    <a:pt x="37085" y="435"/>
                  </a:cubicBezTo>
                  <a:cubicBezTo>
                    <a:pt x="37071" y="412"/>
                    <a:pt x="37012" y="392"/>
                    <a:pt x="36945" y="392"/>
                  </a:cubicBezTo>
                  <a:cubicBezTo>
                    <a:pt x="36941" y="392"/>
                    <a:pt x="36936" y="392"/>
                    <a:pt x="36932" y="392"/>
                  </a:cubicBezTo>
                  <a:cubicBezTo>
                    <a:pt x="36823" y="397"/>
                    <a:pt x="36824" y="404"/>
                    <a:pt x="36951" y="458"/>
                  </a:cubicBezTo>
                  <a:cubicBezTo>
                    <a:pt x="37037" y="495"/>
                    <a:pt x="37066" y="509"/>
                    <a:pt x="37040" y="509"/>
                  </a:cubicBezTo>
                  <a:cubicBezTo>
                    <a:pt x="37027" y="509"/>
                    <a:pt x="36997" y="505"/>
                    <a:pt x="36951" y="498"/>
                  </a:cubicBezTo>
                  <a:cubicBezTo>
                    <a:pt x="36873" y="486"/>
                    <a:pt x="36800" y="459"/>
                    <a:pt x="36790" y="438"/>
                  </a:cubicBezTo>
                  <a:cubicBezTo>
                    <a:pt x="36779" y="420"/>
                    <a:pt x="36750" y="408"/>
                    <a:pt x="36718" y="408"/>
                  </a:cubicBezTo>
                  <a:cubicBezTo>
                    <a:pt x="36713" y="408"/>
                    <a:pt x="36708" y="408"/>
                    <a:pt x="36703" y="408"/>
                  </a:cubicBezTo>
                  <a:cubicBezTo>
                    <a:pt x="36666" y="414"/>
                    <a:pt x="36659" y="431"/>
                    <a:pt x="36687" y="449"/>
                  </a:cubicBezTo>
                  <a:cubicBezTo>
                    <a:pt x="36720" y="471"/>
                    <a:pt x="36693" y="495"/>
                    <a:pt x="36602" y="523"/>
                  </a:cubicBezTo>
                  <a:cubicBezTo>
                    <a:pt x="36515" y="552"/>
                    <a:pt x="36484" y="577"/>
                    <a:pt x="36514" y="597"/>
                  </a:cubicBezTo>
                  <a:cubicBezTo>
                    <a:pt x="36538" y="608"/>
                    <a:pt x="36541" y="640"/>
                    <a:pt x="36521" y="658"/>
                  </a:cubicBezTo>
                  <a:cubicBezTo>
                    <a:pt x="36516" y="662"/>
                    <a:pt x="36509" y="665"/>
                    <a:pt x="36500" y="665"/>
                  </a:cubicBezTo>
                  <a:cubicBezTo>
                    <a:pt x="36474" y="665"/>
                    <a:pt x="36437" y="644"/>
                    <a:pt x="36403" y="610"/>
                  </a:cubicBezTo>
                  <a:cubicBezTo>
                    <a:pt x="36362" y="568"/>
                    <a:pt x="36305" y="539"/>
                    <a:pt x="36270" y="539"/>
                  </a:cubicBezTo>
                  <a:cubicBezTo>
                    <a:pt x="36268" y="539"/>
                    <a:pt x="36265" y="539"/>
                    <a:pt x="36263" y="540"/>
                  </a:cubicBezTo>
                  <a:cubicBezTo>
                    <a:pt x="36257" y="541"/>
                    <a:pt x="36252" y="541"/>
                    <a:pt x="36246" y="541"/>
                  </a:cubicBezTo>
                  <a:cubicBezTo>
                    <a:pt x="36167" y="541"/>
                    <a:pt x="36145" y="453"/>
                    <a:pt x="36227" y="428"/>
                  </a:cubicBezTo>
                  <a:cubicBezTo>
                    <a:pt x="36290" y="410"/>
                    <a:pt x="36280" y="400"/>
                    <a:pt x="36171" y="373"/>
                  </a:cubicBezTo>
                  <a:cubicBezTo>
                    <a:pt x="36132" y="363"/>
                    <a:pt x="36093" y="358"/>
                    <a:pt x="36061" y="358"/>
                  </a:cubicBezTo>
                  <a:cubicBezTo>
                    <a:pt x="36030" y="358"/>
                    <a:pt x="36004" y="363"/>
                    <a:pt x="35992" y="373"/>
                  </a:cubicBezTo>
                  <a:cubicBezTo>
                    <a:pt x="35982" y="380"/>
                    <a:pt x="35973" y="383"/>
                    <a:pt x="35965" y="383"/>
                  </a:cubicBezTo>
                  <a:cubicBezTo>
                    <a:pt x="35954" y="383"/>
                    <a:pt x="35947" y="374"/>
                    <a:pt x="35947" y="353"/>
                  </a:cubicBezTo>
                  <a:cubicBezTo>
                    <a:pt x="35947" y="295"/>
                    <a:pt x="35686" y="117"/>
                    <a:pt x="35612" y="117"/>
                  </a:cubicBezTo>
                  <a:cubicBezTo>
                    <a:pt x="35606" y="117"/>
                    <a:pt x="35601" y="118"/>
                    <a:pt x="35598" y="120"/>
                  </a:cubicBezTo>
                  <a:cubicBezTo>
                    <a:pt x="35595" y="123"/>
                    <a:pt x="35591" y="124"/>
                    <a:pt x="35588" y="124"/>
                  </a:cubicBezTo>
                  <a:cubicBezTo>
                    <a:pt x="35572" y="124"/>
                    <a:pt x="35551" y="100"/>
                    <a:pt x="35536" y="61"/>
                  </a:cubicBezTo>
                  <a:cubicBezTo>
                    <a:pt x="35522" y="19"/>
                    <a:pt x="35510" y="1"/>
                    <a:pt x="354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1698425" y="2289850"/>
              <a:ext cx="7850" cy="5150"/>
            </a:xfrm>
            <a:custGeom>
              <a:avLst/>
              <a:gdLst/>
              <a:ahLst/>
              <a:cxnLst/>
              <a:rect l="l" t="t" r="r" b="b"/>
              <a:pathLst>
                <a:path w="314" h="206" extrusionOk="0">
                  <a:moveTo>
                    <a:pt x="87" y="0"/>
                  </a:moveTo>
                  <a:cubicBezTo>
                    <a:pt x="75" y="0"/>
                    <a:pt x="60" y="12"/>
                    <a:pt x="38" y="33"/>
                  </a:cubicBezTo>
                  <a:cubicBezTo>
                    <a:pt x="0" y="69"/>
                    <a:pt x="17" y="117"/>
                    <a:pt x="78" y="163"/>
                  </a:cubicBezTo>
                  <a:lnTo>
                    <a:pt x="78" y="161"/>
                  </a:lnTo>
                  <a:cubicBezTo>
                    <a:pt x="118" y="191"/>
                    <a:pt x="148" y="205"/>
                    <a:pt x="177" y="205"/>
                  </a:cubicBezTo>
                  <a:cubicBezTo>
                    <a:pt x="204" y="205"/>
                    <a:pt x="229" y="193"/>
                    <a:pt x="260" y="169"/>
                  </a:cubicBezTo>
                  <a:cubicBezTo>
                    <a:pt x="314" y="126"/>
                    <a:pt x="314" y="93"/>
                    <a:pt x="260" y="75"/>
                  </a:cubicBezTo>
                  <a:cubicBezTo>
                    <a:pt x="246" y="70"/>
                    <a:pt x="232" y="68"/>
                    <a:pt x="220" y="68"/>
                  </a:cubicBezTo>
                  <a:cubicBezTo>
                    <a:pt x="192" y="68"/>
                    <a:pt x="172" y="79"/>
                    <a:pt x="169" y="100"/>
                  </a:cubicBezTo>
                  <a:cubicBezTo>
                    <a:pt x="167" y="111"/>
                    <a:pt x="164" y="115"/>
                    <a:pt x="160" y="115"/>
                  </a:cubicBezTo>
                  <a:cubicBezTo>
                    <a:pt x="151" y="115"/>
                    <a:pt x="140" y="97"/>
                    <a:pt x="129" y="66"/>
                  </a:cubicBezTo>
                  <a:cubicBezTo>
                    <a:pt x="113" y="21"/>
                    <a:pt x="103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1702675" y="2287050"/>
              <a:ext cx="4875" cy="3450"/>
            </a:xfrm>
            <a:custGeom>
              <a:avLst/>
              <a:gdLst/>
              <a:ahLst/>
              <a:cxnLst/>
              <a:rect l="l" t="t" r="r" b="b"/>
              <a:pathLst>
                <a:path w="195" h="138" extrusionOk="0">
                  <a:moveTo>
                    <a:pt x="112" y="0"/>
                  </a:moveTo>
                  <a:cubicBezTo>
                    <a:pt x="100" y="0"/>
                    <a:pt x="86" y="3"/>
                    <a:pt x="69" y="8"/>
                  </a:cubicBezTo>
                  <a:cubicBezTo>
                    <a:pt x="23" y="21"/>
                    <a:pt x="1" y="52"/>
                    <a:pt x="17" y="82"/>
                  </a:cubicBezTo>
                  <a:cubicBezTo>
                    <a:pt x="38" y="120"/>
                    <a:pt x="78" y="138"/>
                    <a:pt x="114" y="138"/>
                  </a:cubicBezTo>
                  <a:cubicBezTo>
                    <a:pt x="158" y="138"/>
                    <a:pt x="195" y="111"/>
                    <a:pt x="178" y="64"/>
                  </a:cubicBezTo>
                  <a:cubicBezTo>
                    <a:pt x="162" y="20"/>
                    <a:pt x="145" y="0"/>
                    <a:pt x="1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1690100" y="2299875"/>
              <a:ext cx="4175" cy="4200"/>
            </a:xfrm>
            <a:custGeom>
              <a:avLst/>
              <a:gdLst/>
              <a:ahLst/>
              <a:cxnLst/>
              <a:rect l="l" t="t" r="r" b="b"/>
              <a:pathLst>
                <a:path w="167" h="168" extrusionOk="0">
                  <a:moveTo>
                    <a:pt x="77" y="1"/>
                  </a:moveTo>
                  <a:cubicBezTo>
                    <a:pt x="56" y="1"/>
                    <a:pt x="39" y="25"/>
                    <a:pt x="20" y="77"/>
                  </a:cubicBezTo>
                  <a:cubicBezTo>
                    <a:pt x="1" y="127"/>
                    <a:pt x="39" y="168"/>
                    <a:pt x="85" y="168"/>
                  </a:cubicBezTo>
                  <a:cubicBezTo>
                    <a:pt x="103" y="168"/>
                    <a:pt x="121" y="162"/>
                    <a:pt x="138" y="148"/>
                  </a:cubicBezTo>
                  <a:cubicBezTo>
                    <a:pt x="166" y="126"/>
                    <a:pt x="165" y="80"/>
                    <a:pt x="135" y="44"/>
                  </a:cubicBezTo>
                  <a:cubicBezTo>
                    <a:pt x="112" y="15"/>
                    <a:pt x="93" y="1"/>
                    <a:pt x="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1648675" y="2334425"/>
              <a:ext cx="2800" cy="1825"/>
            </a:xfrm>
            <a:custGeom>
              <a:avLst/>
              <a:gdLst/>
              <a:ahLst/>
              <a:cxnLst/>
              <a:rect l="l" t="t" r="r" b="b"/>
              <a:pathLst>
                <a:path w="112" h="73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7"/>
                    <a:pt x="0" y="73"/>
                    <a:pt x="20" y="73"/>
                  </a:cubicBezTo>
                  <a:cubicBezTo>
                    <a:pt x="25" y="73"/>
                    <a:pt x="32" y="72"/>
                    <a:pt x="42" y="69"/>
                  </a:cubicBezTo>
                  <a:lnTo>
                    <a:pt x="43" y="69"/>
                  </a:lnTo>
                  <a:cubicBezTo>
                    <a:pt x="83" y="56"/>
                    <a:pt x="112" y="32"/>
                    <a:pt x="107" y="11"/>
                  </a:cubicBezTo>
                  <a:cubicBezTo>
                    <a:pt x="106" y="3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1708275" y="2289375"/>
              <a:ext cx="6675" cy="6825"/>
            </a:xfrm>
            <a:custGeom>
              <a:avLst/>
              <a:gdLst/>
              <a:ahLst/>
              <a:cxnLst/>
              <a:rect l="l" t="t" r="r" b="b"/>
              <a:pathLst>
                <a:path w="267" h="273" extrusionOk="0">
                  <a:moveTo>
                    <a:pt x="63" y="1"/>
                  </a:moveTo>
                  <a:cubicBezTo>
                    <a:pt x="11" y="1"/>
                    <a:pt x="1" y="44"/>
                    <a:pt x="14" y="149"/>
                  </a:cubicBezTo>
                  <a:lnTo>
                    <a:pt x="30" y="273"/>
                  </a:lnTo>
                  <a:lnTo>
                    <a:pt x="142" y="218"/>
                  </a:lnTo>
                  <a:cubicBezTo>
                    <a:pt x="266" y="156"/>
                    <a:pt x="265" y="61"/>
                    <a:pt x="139" y="18"/>
                  </a:cubicBezTo>
                  <a:cubicBezTo>
                    <a:pt x="107" y="7"/>
                    <a:pt x="82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1681375" y="2316000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8" y="11"/>
                  </a:cubicBezTo>
                  <a:cubicBezTo>
                    <a:pt x="1" y="35"/>
                    <a:pt x="3" y="42"/>
                    <a:pt x="86" y="45"/>
                  </a:cubicBezTo>
                  <a:cubicBezTo>
                    <a:pt x="91" y="45"/>
                    <a:pt x="96" y="45"/>
                    <a:pt x="101" y="45"/>
                  </a:cubicBezTo>
                  <a:cubicBezTo>
                    <a:pt x="149" y="45"/>
                    <a:pt x="185" y="33"/>
                    <a:pt x="181" y="15"/>
                  </a:cubicBezTo>
                  <a:cubicBezTo>
                    <a:pt x="179" y="5"/>
                    <a:pt x="164" y="1"/>
                    <a:pt x="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1722125" y="2285300"/>
              <a:ext cx="3750" cy="1975"/>
            </a:xfrm>
            <a:custGeom>
              <a:avLst/>
              <a:gdLst/>
              <a:ahLst/>
              <a:cxnLst/>
              <a:rect l="l" t="t" r="r" b="b"/>
              <a:pathLst>
                <a:path w="150" h="79" extrusionOk="0">
                  <a:moveTo>
                    <a:pt x="80" y="0"/>
                  </a:moveTo>
                  <a:cubicBezTo>
                    <a:pt x="59" y="0"/>
                    <a:pt x="37" y="6"/>
                    <a:pt x="19" y="18"/>
                  </a:cubicBezTo>
                  <a:cubicBezTo>
                    <a:pt x="0" y="33"/>
                    <a:pt x="3" y="54"/>
                    <a:pt x="28" y="70"/>
                  </a:cubicBezTo>
                  <a:cubicBezTo>
                    <a:pt x="37" y="76"/>
                    <a:pt x="48" y="78"/>
                    <a:pt x="60" y="78"/>
                  </a:cubicBezTo>
                  <a:cubicBezTo>
                    <a:pt x="81" y="78"/>
                    <a:pt x="105" y="71"/>
                    <a:pt x="122" y="57"/>
                  </a:cubicBezTo>
                  <a:cubicBezTo>
                    <a:pt x="149" y="36"/>
                    <a:pt x="145" y="12"/>
                    <a:pt x="112" y="5"/>
                  </a:cubicBezTo>
                  <a:cubicBezTo>
                    <a:pt x="102" y="2"/>
                    <a:pt x="91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1674325" y="2324400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1"/>
                  </a:moveTo>
                  <a:cubicBezTo>
                    <a:pt x="90" y="1"/>
                    <a:pt x="65" y="9"/>
                    <a:pt x="47" y="24"/>
                  </a:cubicBezTo>
                  <a:cubicBezTo>
                    <a:pt x="15" y="48"/>
                    <a:pt x="0" y="72"/>
                    <a:pt x="11" y="79"/>
                  </a:cubicBezTo>
                  <a:cubicBezTo>
                    <a:pt x="14" y="81"/>
                    <a:pt x="20" y="82"/>
                    <a:pt x="28" y="82"/>
                  </a:cubicBezTo>
                  <a:cubicBezTo>
                    <a:pt x="47" y="82"/>
                    <a:pt x="78" y="77"/>
                    <a:pt x="111" y="67"/>
                  </a:cubicBezTo>
                  <a:cubicBezTo>
                    <a:pt x="157" y="52"/>
                    <a:pt x="174" y="30"/>
                    <a:pt x="147" y="10"/>
                  </a:cubicBezTo>
                  <a:cubicBezTo>
                    <a:pt x="137" y="4"/>
                    <a:pt x="125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1685825" y="231962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1"/>
                  </a:moveTo>
                  <a:cubicBezTo>
                    <a:pt x="47" y="1"/>
                    <a:pt x="33" y="4"/>
                    <a:pt x="21" y="12"/>
                  </a:cubicBezTo>
                  <a:cubicBezTo>
                    <a:pt x="0" y="27"/>
                    <a:pt x="6" y="54"/>
                    <a:pt x="34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9" y="58"/>
                    <a:pt x="133" y="33"/>
                    <a:pt x="105" y="15"/>
                  </a:cubicBezTo>
                  <a:cubicBezTo>
                    <a:pt x="92" y="5"/>
                    <a:pt x="76" y="1"/>
                    <a:pt x="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1726775" y="2287250"/>
              <a:ext cx="4475" cy="2225"/>
            </a:xfrm>
            <a:custGeom>
              <a:avLst/>
              <a:gdLst/>
              <a:ahLst/>
              <a:cxnLst/>
              <a:rect l="l" t="t" r="r" b="b"/>
              <a:pathLst>
                <a:path w="179" h="89" extrusionOk="0">
                  <a:moveTo>
                    <a:pt x="46" y="0"/>
                  </a:moveTo>
                  <a:cubicBezTo>
                    <a:pt x="34" y="0"/>
                    <a:pt x="25" y="2"/>
                    <a:pt x="19" y="7"/>
                  </a:cubicBezTo>
                  <a:cubicBezTo>
                    <a:pt x="1" y="22"/>
                    <a:pt x="4" y="49"/>
                    <a:pt x="30" y="65"/>
                  </a:cubicBezTo>
                  <a:lnTo>
                    <a:pt x="29" y="65"/>
                  </a:lnTo>
                  <a:cubicBezTo>
                    <a:pt x="57" y="81"/>
                    <a:pt x="88" y="89"/>
                    <a:pt x="119" y="89"/>
                  </a:cubicBezTo>
                  <a:cubicBezTo>
                    <a:pt x="126" y="89"/>
                    <a:pt x="134" y="89"/>
                    <a:pt x="141" y="88"/>
                  </a:cubicBezTo>
                  <a:cubicBezTo>
                    <a:pt x="178" y="83"/>
                    <a:pt x="172" y="56"/>
                    <a:pt x="130" y="30"/>
                  </a:cubicBezTo>
                  <a:cubicBezTo>
                    <a:pt x="102" y="10"/>
                    <a:pt x="70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1733950" y="2283500"/>
              <a:ext cx="3700" cy="1575"/>
            </a:xfrm>
            <a:custGeom>
              <a:avLst/>
              <a:gdLst/>
              <a:ahLst/>
              <a:cxnLst/>
              <a:rect l="l" t="t" r="r" b="b"/>
              <a:pathLst>
                <a:path w="148" h="63" extrusionOk="0">
                  <a:moveTo>
                    <a:pt x="35" y="0"/>
                  </a:moveTo>
                  <a:cubicBezTo>
                    <a:pt x="22" y="0"/>
                    <a:pt x="12" y="2"/>
                    <a:pt x="9" y="5"/>
                  </a:cubicBezTo>
                  <a:cubicBezTo>
                    <a:pt x="0" y="11"/>
                    <a:pt x="14" y="30"/>
                    <a:pt x="42" y="48"/>
                  </a:cubicBezTo>
                  <a:cubicBezTo>
                    <a:pt x="55" y="58"/>
                    <a:pt x="71" y="62"/>
                    <a:pt x="87" y="62"/>
                  </a:cubicBezTo>
                  <a:cubicBezTo>
                    <a:pt x="101" y="62"/>
                    <a:pt x="116" y="58"/>
                    <a:pt x="128" y="51"/>
                  </a:cubicBezTo>
                  <a:cubicBezTo>
                    <a:pt x="148" y="35"/>
                    <a:pt x="133" y="14"/>
                    <a:pt x="94" y="6"/>
                  </a:cubicBezTo>
                  <a:cubicBezTo>
                    <a:pt x="73" y="2"/>
                    <a:pt x="52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1659975" y="2343125"/>
              <a:ext cx="2775" cy="1800"/>
            </a:xfrm>
            <a:custGeom>
              <a:avLst/>
              <a:gdLst/>
              <a:ahLst/>
              <a:cxnLst/>
              <a:rect l="l" t="t" r="r" b="b"/>
              <a:pathLst>
                <a:path w="111" h="72" extrusionOk="0">
                  <a:moveTo>
                    <a:pt x="91" y="1"/>
                  </a:moveTo>
                  <a:cubicBezTo>
                    <a:pt x="78" y="1"/>
                    <a:pt x="56" y="11"/>
                    <a:pt x="34" y="30"/>
                  </a:cubicBezTo>
                  <a:cubicBezTo>
                    <a:pt x="6" y="56"/>
                    <a:pt x="1" y="71"/>
                    <a:pt x="20" y="71"/>
                  </a:cubicBezTo>
                  <a:cubicBezTo>
                    <a:pt x="25" y="71"/>
                    <a:pt x="33" y="70"/>
                    <a:pt x="43" y="67"/>
                  </a:cubicBezTo>
                  <a:cubicBezTo>
                    <a:pt x="81" y="57"/>
                    <a:pt x="110" y="30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1684325" y="2330000"/>
              <a:ext cx="9950" cy="7375"/>
            </a:xfrm>
            <a:custGeom>
              <a:avLst/>
              <a:gdLst/>
              <a:ahLst/>
              <a:cxnLst/>
              <a:rect l="l" t="t" r="r" b="b"/>
              <a:pathLst>
                <a:path w="398" h="295" extrusionOk="0">
                  <a:moveTo>
                    <a:pt x="72" y="0"/>
                  </a:moveTo>
                  <a:cubicBezTo>
                    <a:pt x="66" y="0"/>
                    <a:pt x="60" y="1"/>
                    <a:pt x="54" y="1"/>
                  </a:cubicBezTo>
                  <a:cubicBezTo>
                    <a:pt x="11" y="7"/>
                    <a:pt x="0" y="16"/>
                    <a:pt x="32" y="19"/>
                  </a:cubicBezTo>
                  <a:lnTo>
                    <a:pt x="32" y="18"/>
                  </a:lnTo>
                  <a:cubicBezTo>
                    <a:pt x="66" y="21"/>
                    <a:pt x="142" y="88"/>
                    <a:pt x="208" y="171"/>
                  </a:cubicBezTo>
                  <a:cubicBezTo>
                    <a:pt x="266" y="247"/>
                    <a:pt x="319" y="295"/>
                    <a:pt x="346" y="295"/>
                  </a:cubicBezTo>
                  <a:cubicBezTo>
                    <a:pt x="351" y="295"/>
                    <a:pt x="354" y="293"/>
                    <a:pt x="357" y="291"/>
                  </a:cubicBezTo>
                  <a:cubicBezTo>
                    <a:pt x="376" y="274"/>
                    <a:pt x="369" y="248"/>
                    <a:pt x="341" y="230"/>
                  </a:cubicBezTo>
                  <a:cubicBezTo>
                    <a:pt x="312" y="212"/>
                    <a:pt x="317" y="192"/>
                    <a:pt x="350" y="189"/>
                  </a:cubicBezTo>
                  <a:cubicBezTo>
                    <a:pt x="382" y="186"/>
                    <a:pt x="397" y="145"/>
                    <a:pt x="379" y="98"/>
                  </a:cubicBezTo>
                  <a:cubicBezTo>
                    <a:pt x="364" y="57"/>
                    <a:pt x="353" y="38"/>
                    <a:pt x="335" y="38"/>
                  </a:cubicBezTo>
                  <a:cubicBezTo>
                    <a:pt x="324" y="38"/>
                    <a:pt x="310" y="46"/>
                    <a:pt x="291" y="61"/>
                  </a:cubicBezTo>
                  <a:cubicBezTo>
                    <a:pt x="278" y="72"/>
                    <a:pt x="261" y="78"/>
                    <a:pt x="245" y="78"/>
                  </a:cubicBezTo>
                  <a:cubicBezTo>
                    <a:pt x="222" y="78"/>
                    <a:pt x="200" y="67"/>
                    <a:pt x="185" y="48"/>
                  </a:cubicBezTo>
                  <a:cubicBezTo>
                    <a:pt x="155" y="18"/>
                    <a:pt x="114" y="0"/>
                    <a:pt x="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1702875" y="2335450"/>
              <a:ext cx="3525" cy="2650"/>
            </a:xfrm>
            <a:custGeom>
              <a:avLst/>
              <a:gdLst/>
              <a:ahLst/>
              <a:cxnLst/>
              <a:rect l="l" t="t" r="r" b="b"/>
              <a:pathLst>
                <a:path w="141" h="106" extrusionOk="0">
                  <a:moveTo>
                    <a:pt x="103" y="0"/>
                  </a:moveTo>
                  <a:cubicBezTo>
                    <a:pt x="90" y="0"/>
                    <a:pt x="72" y="13"/>
                    <a:pt x="46" y="37"/>
                  </a:cubicBezTo>
                  <a:cubicBezTo>
                    <a:pt x="0" y="80"/>
                    <a:pt x="6" y="103"/>
                    <a:pt x="61" y="106"/>
                  </a:cubicBezTo>
                  <a:cubicBezTo>
                    <a:pt x="63" y="106"/>
                    <a:pt x="65" y="106"/>
                    <a:pt x="67" y="106"/>
                  </a:cubicBezTo>
                  <a:cubicBezTo>
                    <a:pt x="119" y="106"/>
                    <a:pt x="140" y="85"/>
                    <a:pt x="131" y="40"/>
                  </a:cubicBezTo>
                  <a:cubicBezTo>
                    <a:pt x="125" y="14"/>
                    <a:pt x="117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677400" y="24174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2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9"/>
                    <a:pt x="1" y="74"/>
                    <a:pt x="19" y="74"/>
                  </a:cubicBezTo>
                  <a:cubicBezTo>
                    <a:pt x="24" y="74"/>
                    <a:pt x="32" y="73"/>
                    <a:pt x="42" y="70"/>
                  </a:cubicBezTo>
                  <a:cubicBezTo>
                    <a:pt x="83" y="58"/>
                    <a:pt x="112" y="33"/>
                    <a:pt x="107" y="12"/>
                  </a:cubicBezTo>
                  <a:cubicBezTo>
                    <a:pt x="105" y="4"/>
                    <a:pt x="100" y="1"/>
                    <a:pt x="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1731600" y="2436000"/>
              <a:ext cx="2950" cy="2875"/>
            </a:xfrm>
            <a:custGeom>
              <a:avLst/>
              <a:gdLst/>
              <a:ahLst/>
              <a:cxnLst/>
              <a:rect l="l" t="t" r="r" b="b"/>
              <a:pathLst>
                <a:path w="118" h="115" extrusionOk="0">
                  <a:moveTo>
                    <a:pt x="98" y="0"/>
                  </a:moveTo>
                  <a:cubicBezTo>
                    <a:pt x="83" y="0"/>
                    <a:pt x="57" y="12"/>
                    <a:pt x="33" y="31"/>
                  </a:cubicBezTo>
                  <a:cubicBezTo>
                    <a:pt x="3" y="56"/>
                    <a:pt x="0" y="87"/>
                    <a:pt x="27" y="105"/>
                  </a:cubicBezTo>
                  <a:cubicBezTo>
                    <a:pt x="35" y="111"/>
                    <a:pt x="44" y="114"/>
                    <a:pt x="53" y="114"/>
                  </a:cubicBezTo>
                  <a:cubicBezTo>
                    <a:pt x="73" y="114"/>
                    <a:pt x="91" y="101"/>
                    <a:pt x="102" y="77"/>
                  </a:cubicBezTo>
                  <a:cubicBezTo>
                    <a:pt x="117" y="41"/>
                    <a:pt x="118" y="10"/>
                    <a:pt x="108" y="2"/>
                  </a:cubicBezTo>
                  <a:cubicBezTo>
                    <a:pt x="105" y="1"/>
                    <a:pt x="102" y="0"/>
                    <a:pt x="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1910025" y="2480775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6" y="62"/>
                  </a:cubicBezTo>
                  <a:cubicBezTo>
                    <a:pt x="101" y="62"/>
                    <a:pt x="115" y="59"/>
                    <a:pt x="128" y="51"/>
                  </a:cubicBezTo>
                  <a:cubicBezTo>
                    <a:pt x="148" y="35"/>
                    <a:pt x="134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2396250" y="2111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1" y="35"/>
                    <a:pt x="8" y="62"/>
                    <a:pt x="36" y="80"/>
                  </a:cubicBezTo>
                  <a:cubicBezTo>
                    <a:pt x="47" y="88"/>
                    <a:pt x="57" y="91"/>
                    <a:pt x="65" y="91"/>
                  </a:cubicBezTo>
                  <a:cubicBezTo>
                    <a:pt x="79" y="91"/>
                    <a:pt x="90" y="82"/>
                    <a:pt x="92" y="65"/>
                  </a:cubicBezTo>
                  <a:cubicBezTo>
                    <a:pt x="95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2035750" y="2506150"/>
              <a:ext cx="2600" cy="2325"/>
            </a:xfrm>
            <a:custGeom>
              <a:avLst/>
              <a:gdLst/>
              <a:ahLst/>
              <a:cxnLst/>
              <a:rect l="l" t="t" r="r" b="b"/>
              <a:pathLst>
                <a:path w="104" h="93" extrusionOk="0">
                  <a:moveTo>
                    <a:pt x="18" y="1"/>
                  </a:moveTo>
                  <a:cubicBezTo>
                    <a:pt x="14" y="1"/>
                    <a:pt x="10" y="2"/>
                    <a:pt x="8" y="3"/>
                  </a:cubicBezTo>
                  <a:cubicBezTo>
                    <a:pt x="1" y="9"/>
                    <a:pt x="5" y="36"/>
                    <a:pt x="20" y="65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90"/>
                    <a:pt x="84" y="84"/>
                  </a:cubicBezTo>
                  <a:cubicBezTo>
                    <a:pt x="104" y="66"/>
                    <a:pt x="99" y="39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2544250" y="213880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1" y="1"/>
                    <a:pt x="35" y="7"/>
                    <a:pt x="21" y="18"/>
                  </a:cubicBezTo>
                  <a:cubicBezTo>
                    <a:pt x="1" y="34"/>
                    <a:pt x="8" y="63"/>
                    <a:pt x="36" y="80"/>
                  </a:cubicBezTo>
                  <a:cubicBezTo>
                    <a:pt x="46" y="87"/>
                    <a:pt x="56" y="90"/>
                    <a:pt x="65" y="90"/>
                  </a:cubicBezTo>
                  <a:cubicBezTo>
                    <a:pt x="80" y="90"/>
                    <a:pt x="91" y="81"/>
                    <a:pt x="92" y="66"/>
                  </a:cubicBezTo>
                  <a:cubicBezTo>
                    <a:pt x="95" y="39"/>
                    <a:pt x="89" y="12"/>
                    <a:pt x="77" y="4"/>
                  </a:cubicBezTo>
                  <a:cubicBezTo>
                    <a:pt x="73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2541150" y="2144125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0"/>
                  </a:moveTo>
                  <a:cubicBezTo>
                    <a:pt x="90" y="0"/>
                    <a:pt x="66" y="9"/>
                    <a:pt x="47" y="24"/>
                  </a:cubicBezTo>
                  <a:cubicBezTo>
                    <a:pt x="17" y="48"/>
                    <a:pt x="1" y="72"/>
                    <a:pt x="11" y="79"/>
                  </a:cubicBezTo>
                  <a:cubicBezTo>
                    <a:pt x="14" y="82"/>
                    <a:pt x="20" y="83"/>
                    <a:pt x="29" y="83"/>
                  </a:cubicBezTo>
                  <a:cubicBezTo>
                    <a:pt x="48" y="83"/>
                    <a:pt x="80" y="77"/>
                    <a:pt x="113" y="67"/>
                  </a:cubicBezTo>
                  <a:cubicBezTo>
                    <a:pt x="159" y="53"/>
                    <a:pt x="174" y="30"/>
                    <a:pt x="148" y="11"/>
                  </a:cubicBezTo>
                  <a:cubicBezTo>
                    <a:pt x="138" y="4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2546350" y="2149175"/>
              <a:ext cx="10025" cy="3075"/>
            </a:xfrm>
            <a:custGeom>
              <a:avLst/>
              <a:gdLst/>
              <a:ahLst/>
              <a:cxnLst/>
              <a:rect l="l" t="t" r="r" b="b"/>
              <a:pathLst>
                <a:path w="401" h="123" extrusionOk="0">
                  <a:moveTo>
                    <a:pt x="260" y="1"/>
                  </a:moveTo>
                  <a:cubicBezTo>
                    <a:pt x="215" y="1"/>
                    <a:pt x="154" y="20"/>
                    <a:pt x="105" y="52"/>
                  </a:cubicBezTo>
                  <a:cubicBezTo>
                    <a:pt x="17" y="109"/>
                    <a:pt x="1" y="123"/>
                    <a:pt x="66" y="123"/>
                  </a:cubicBezTo>
                  <a:cubicBezTo>
                    <a:pt x="82" y="123"/>
                    <a:pt x="103" y="122"/>
                    <a:pt x="130" y="121"/>
                  </a:cubicBezTo>
                  <a:cubicBezTo>
                    <a:pt x="305" y="112"/>
                    <a:pt x="400" y="46"/>
                    <a:pt x="294" y="6"/>
                  </a:cubicBezTo>
                  <a:cubicBezTo>
                    <a:pt x="285" y="2"/>
                    <a:pt x="273" y="1"/>
                    <a:pt x="2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2529375" y="2165775"/>
              <a:ext cx="6025" cy="4425"/>
            </a:xfrm>
            <a:custGeom>
              <a:avLst/>
              <a:gdLst/>
              <a:ahLst/>
              <a:cxnLst/>
              <a:rect l="l" t="t" r="r" b="b"/>
              <a:pathLst>
                <a:path w="241" h="177" extrusionOk="0">
                  <a:moveTo>
                    <a:pt x="177" y="1"/>
                  </a:moveTo>
                  <a:cubicBezTo>
                    <a:pt x="175" y="1"/>
                    <a:pt x="174" y="4"/>
                    <a:pt x="175" y="12"/>
                  </a:cubicBezTo>
                  <a:cubicBezTo>
                    <a:pt x="178" y="39"/>
                    <a:pt x="136" y="61"/>
                    <a:pt x="79" y="63"/>
                  </a:cubicBezTo>
                  <a:cubicBezTo>
                    <a:pt x="0" y="64"/>
                    <a:pt x="2" y="80"/>
                    <a:pt x="81" y="131"/>
                  </a:cubicBezTo>
                  <a:cubicBezTo>
                    <a:pt x="128" y="162"/>
                    <a:pt x="164" y="177"/>
                    <a:pt x="190" y="177"/>
                  </a:cubicBezTo>
                  <a:cubicBezTo>
                    <a:pt x="232" y="177"/>
                    <a:pt x="241" y="135"/>
                    <a:pt x="209" y="57"/>
                  </a:cubicBezTo>
                  <a:cubicBezTo>
                    <a:pt x="194" y="21"/>
                    <a:pt x="183" y="1"/>
                    <a:pt x="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2554875" y="2152225"/>
              <a:ext cx="7300" cy="2200"/>
            </a:xfrm>
            <a:custGeom>
              <a:avLst/>
              <a:gdLst/>
              <a:ahLst/>
              <a:cxnLst/>
              <a:rect l="l" t="t" r="r" b="b"/>
              <a:pathLst>
                <a:path w="292" h="88" extrusionOk="0">
                  <a:moveTo>
                    <a:pt x="24" y="0"/>
                  </a:moveTo>
                  <a:cubicBezTo>
                    <a:pt x="0" y="0"/>
                    <a:pt x="14" y="13"/>
                    <a:pt x="61" y="43"/>
                  </a:cubicBezTo>
                  <a:cubicBezTo>
                    <a:pt x="101" y="70"/>
                    <a:pt x="157" y="88"/>
                    <a:pt x="195" y="88"/>
                  </a:cubicBezTo>
                  <a:cubicBezTo>
                    <a:pt x="200" y="88"/>
                    <a:pt x="205" y="87"/>
                    <a:pt x="210" y="87"/>
                  </a:cubicBezTo>
                  <a:cubicBezTo>
                    <a:pt x="292" y="76"/>
                    <a:pt x="228" y="34"/>
                    <a:pt x="89" y="9"/>
                  </a:cubicBezTo>
                  <a:cubicBezTo>
                    <a:pt x="57" y="4"/>
                    <a:pt x="36" y="0"/>
                    <a:pt x="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2557850" y="2149100"/>
              <a:ext cx="13725" cy="2500"/>
            </a:xfrm>
            <a:custGeom>
              <a:avLst/>
              <a:gdLst/>
              <a:ahLst/>
              <a:cxnLst/>
              <a:rect l="l" t="t" r="r" b="b"/>
              <a:pathLst>
                <a:path w="549" h="100" extrusionOk="0">
                  <a:moveTo>
                    <a:pt x="413" y="1"/>
                  </a:moveTo>
                  <a:cubicBezTo>
                    <a:pt x="349" y="1"/>
                    <a:pt x="269" y="16"/>
                    <a:pt x="212" y="51"/>
                  </a:cubicBezTo>
                  <a:cubicBezTo>
                    <a:pt x="203" y="56"/>
                    <a:pt x="185" y="58"/>
                    <a:pt x="162" y="58"/>
                  </a:cubicBezTo>
                  <a:cubicBezTo>
                    <a:pt x="137" y="58"/>
                    <a:pt x="106" y="55"/>
                    <a:pt x="74" y="49"/>
                  </a:cubicBezTo>
                  <a:cubicBezTo>
                    <a:pt x="53" y="45"/>
                    <a:pt x="36" y="43"/>
                    <a:pt x="25" y="43"/>
                  </a:cubicBezTo>
                  <a:cubicBezTo>
                    <a:pt x="4" y="43"/>
                    <a:pt x="1" y="50"/>
                    <a:pt x="19" y="62"/>
                  </a:cubicBezTo>
                  <a:cubicBezTo>
                    <a:pt x="56" y="87"/>
                    <a:pt x="176" y="100"/>
                    <a:pt x="287" y="100"/>
                  </a:cubicBezTo>
                  <a:cubicBezTo>
                    <a:pt x="380" y="100"/>
                    <a:pt x="467" y="91"/>
                    <a:pt x="492" y="71"/>
                  </a:cubicBezTo>
                  <a:cubicBezTo>
                    <a:pt x="548" y="26"/>
                    <a:pt x="494" y="1"/>
                    <a:pt x="4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2576525" y="2142450"/>
              <a:ext cx="4025" cy="2875"/>
            </a:xfrm>
            <a:custGeom>
              <a:avLst/>
              <a:gdLst/>
              <a:ahLst/>
              <a:cxnLst/>
              <a:rect l="l" t="t" r="r" b="b"/>
              <a:pathLst>
                <a:path w="161" h="115" extrusionOk="0">
                  <a:moveTo>
                    <a:pt x="51" y="1"/>
                  </a:moveTo>
                  <a:cubicBezTo>
                    <a:pt x="48" y="1"/>
                    <a:pt x="44" y="1"/>
                    <a:pt x="41" y="2"/>
                  </a:cubicBezTo>
                  <a:cubicBezTo>
                    <a:pt x="5" y="6"/>
                    <a:pt x="0" y="36"/>
                    <a:pt x="30" y="73"/>
                  </a:cubicBezTo>
                  <a:lnTo>
                    <a:pt x="30" y="72"/>
                  </a:lnTo>
                  <a:cubicBezTo>
                    <a:pt x="52" y="99"/>
                    <a:pt x="78" y="115"/>
                    <a:pt x="97" y="115"/>
                  </a:cubicBezTo>
                  <a:cubicBezTo>
                    <a:pt x="104" y="115"/>
                    <a:pt x="110" y="113"/>
                    <a:pt x="115" y="109"/>
                  </a:cubicBezTo>
                  <a:cubicBezTo>
                    <a:pt x="160" y="74"/>
                    <a:pt x="113" y="1"/>
                    <a:pt x="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2551225" y="2164575"/>
              <a:ext cx="4875" cy="1400"/>
            </a:xfrm>
            <a:custGeom>
              <a:avLst/>
              <a:gdLst/>
              <a:ahLst/>
              <a:cxnLst/>
              <a:rect l="l" t="t" r="r" b="b"/>
              <a:pathLst>
                <a:path w="195" h="56" extrusionOk="0">
                  <a:moveTo>
                    <a:pt x="127" y="0"/>
                  </a:moveTo>
                  <a:cubicBezTo>
                    <a:pt x="65" y="0"/>
                    <a:pt x="0" y="32"/>
                    <a:pt x="33" y="54"/>
                  </a:cubicBezTo>
                  <a:lnTo>
                    <a:pt x="33" y="52"/>
                  </a:lnTo>
                  <a:cubicBezTo>
                    <a:pt x="36" y="54"/>
                    <a:pt x="42" y="55"/>
                    <a:pt x="50" y="55"/>
                  </a:cubicBezTo>
                  <a:cubicBezTo>
                    <a:pt x="70" y="55"/>
                    <a:pt x="104" y="49"/>
                    <a:pt x="138" y="40"/>
                  </a:cubicBezTo>
                  <a:cubicBezTo>
                    <a:pt x="186" y="28"/>
                    <a:pt x="195" y="9"/>
                    <a:pt x="157" y="3"/>
                  </a:cubicBezTo>
                  <a:cubicBezTo>
                    <a:pt x="148" y="1"/>
                    <a:pt x="137" y="0"/>
                    <a:pt x="1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2564550" y="2153800"/>
              <a:ext cx="2975" cy="2875"/>
            </a:xfrm>
            <a:custGeom>
              <a:avLst/>
              <a:gdLst/>
              <a:ahLst/>
              <a:cxnLst/>
              <a:rect l="l" t="t" r="r" b="b"/>
              <a:pathLst>
                <a:path w="119" h="115" extrusionOk="0">
                  <a:moveTo>
                    <a:pt x="98" y="1"/>
                  </a:moveTo>
                  <a:cubicBezTo>
                    <a:pt x="84" y="1"/>
                    <a:pt x="59" y="13"/>
                    <a:pt x="35" y="33"/>
                  </a:cubicBezTo>
                  <a:cubicBezTo>
                    <a:pt x="3" y="58"/>
                    <a:pt x="0" y="89"/>
                    <a:pt x="26" y="107"/>
                  </a:cubicBezTo>
                  <a:cubicBezTo>
                    <a:pt x="33" y="112"/>
                    <a:pt x="42" y="114"/>
                    <a:pt x="49" y="114"/>
                  </a:cubicBezTo>
                  <a:cubicBezTo>
                    <a:pt x="69" y="114"/>
                    <a:pt x="88" y="100"/>
                    <a:pt x="99" y="76"/>
                  </a:cubicBezTo>
                  <a:cubicBezTo>
                    <a:pt x="114" y="42"/>
                    <a:pt x="118" y="9"/>
                    <a:pt x="106" y="3"/>
                  </a:cubicBezTo>
                  <a:cubicBezTo>
                    <a:pt x="104" y="1"/>
                    <a:pt x="102" y="1"/>
                    <a:pt x="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2599650" y="2125875"/>
              <a:ext cx="12425" cy="2825"/>
            </a:xfrm>
            <a:custGeom>
              <a:avLst/>
              <a:gdLst/>
              <a:ahLst/>
              <a:cxnLst/>
              <a:rect l="l" t="t" r="r" b="b"/>
              <a:pathLst>
                <a:path w="497" h="113" extrusionOk="0">
                  <a:moveTo>
                    <a:pt x="207" y="1"/>
                  </a:moveTo>
                  <a:cubicBezTo>
                    <a:pt x="201" y="1"/>
                    <a:pt x="194" y="1"/>
                    <a:pt x="189" y="2"/>
                  </a:cubicBezTo>
                  <a:cubicBezTo>
                    <a:pt x="75" y="15"/>
                    <a:pt x="1" y="65"/>
                    <a:pt x="50" y="98"/>
                  </a:cubicBezTo>
                  <a:cubicBezTo>
                    <a:pt x="64" y="107"/>
                    <a:pt x="116" y="113"/>
                    <a:pt x="182" y="113"/>
                  </a:cubicBezTo>
                  <a:cubicBezTo>
                    <a:pt x="216" y="113"/>
                    <a:pt x="255" y="111"/>
                    <a:pt x="295" y="108"/>
                  </a:cubicBezTo>
                  <a:cubicBezTo>
                    <a:pt x="495" y="90"/>
                    <a:pt x="496" y="90"/>
                    <a:pt x="381" y="42"/>
                  </a:cubicBezTo>
                  <a:cubicBezTo>
                    <a:pt x="324" y="18"/>
                    <a:pt x="253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2575150" y="2151400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60" y="1"/>
                  </a:moveTo>
                  <a:cubicBezTo>
                    <a:pt x="46" y="1"/>
                    <a:pt x="32" y="5"/>
                    <a:pt x="20" y="12"/>
                  </a:cubicBezTo>
                  <a:cubicBezTo>
                    <a:pt x="0" y="29"/>
                    <a:pt x="5" y="54"/>
                    <a:pt x="33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7" y="60"/>
                    <a:pt x="131" y="35"/>
                    <a:pt x="105" y="15"/>
                  </a:cubicBezTo>
                  <a:cubicBezTo>
                    <a:pt x="91" y="6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2590425" y="2144625"/>
              <a:ext cx="3500" cy="2200"/>
            </a:xfrm>
            <a:custGeom>
              <a:avLst/>
              <a:gdLst/>
              <a:ahLst/>
              <a:cxnLst/>
              <a:rect l="l" t="t" r="r" b="b"/>
              <a:pathLst>
                <a:path w="140" h="88" extrusionOk="0">
                  <a:moveTo>
                    <a:pt x="61" y="0"/>
                  </a:moveTo>
                  <a:cubicBezTo>
                    <a:pt x="48" y="0"/>
                    <a:pt x="34" y="4"/>
                    <a:pt x="22" y="12"/>
                  </a:cubicBezTo>
                  <a:cubicBezTo>
                    <a:pt x="1" y="28"/>
                    <a:pt x="7" y="53"/>
                    <a:pt x="35" y="71"/>
                  </a:cubicBezTo>
                  <a:cubicBezTo>
                    <a:pt x="48" y="82"/>
                    <a:pt x="64" y="87"/>
                    <a:pt x="80" y="87"/>
                  </a:cubicBezTo>
                  <a:cubicBezTo>
                    <a:pt x="94" y="87"/>
                    <a:pt x="107" y="83"/>
                    <a:pt x="119" y="76"/>
                  </a:cubicBezTo>
                  <a:cubicBezTo>
                    <a:pt x="140" y="59"/>
                    <a:pt x="134" y="34"/>
                    <a:pt x="105" y="15"/>
                  </a:cubicBezTo>
                  <a:cubicBezTo>
                    <a:pt x="93" y="5"/>
                    <a:pt x="77" y="0"/>
                    <a:pt x="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2597775" y="2137825"/>
              <a:ext cx="3225" cy="2250"/>
            </a:xfrm>
            <a:custGeom>
              <a:avLst/>
              <a:gdLst/>
              <a:ahLst/>
              <a:cxnLst/>
              <a:rect l="l" t="t" r="r" b="b"/>
              <a:pathLst>
                <a:path w="129" h="90" extrusionOk="0">
                  <a:moveTo>
                    <a:pt x="120" y="0"/>
                  </a:moveTo>
                  <a:cubicBezTo>
                    <a:pt x="109" y="0"/>
                    <a:pt x="86" y="13"/>
                    <a:pt x="55" y="37"/>
                  </a:cubicBezTo>
                  <a:cubicBezTo>
                    <a:pt x="14" y="69"/>
                    <a:pt x="0" y="90"/>
                    <a:pt x="17" y="90"/>
                  </a:cubicBezTo>
                  <a:cubicBezTo>
                    <a:pt x="21" y="90"/>
                    <a:pt x="27" y="89"/>
                    <a:pt x="34" y="87"/>
                  </a:cubicBezTo>
                  <a:cubicBezTo>
                    <a:pt x="70" y="76"/>
                    <a:pt x="113" y="42"/>
                    <a:pt x="125" y="15"/>
                  </a:cubicBezTo>
                  <a:cubicBezTo>
                    <a:pt x="129" y="5"/>
                    <a:pt x="127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2569750" y="2162550"/>
              <a:ext cx="5650" cy="1875"/>
            </a:xfrm>
            <a:custGeom>
              <a:avLst/>
              <a:gdLst/>
              <a:ahLst/>
              <a:cxnLst/>
              <a:rect l="l" t="t" r="r" b="b"/>
              <a:pathLst>
                <a:path w="226" h="75" extrusionOk="0">
                  <a:moveTo>
                    <a:pt x="85" y="0"/>
                  </a:moveTo>
                  <a:cubicBezTo>
                    <a:pt x="28" y="0"/>
                    <a:pt x="1" y="27"/>
                    <a:pt x="52" y="62"/>
                  </a:cubicBezTo>
                  <a:cubicBezTo>
                    <a:pt x="64" y="70"/>
                    <a:pt x="87" y="74"/>
                    <a:pt x="113" y="74"/>
                  </a:cubicBezTo>
                  <a:cubicBezTo>
                    <a:pt x="133" y="74"/>
                    <a:pt x="154" y="71"/>
                    <a:pt x="173" y="66"/>
                  </a:cubicBezTo>
                  <a:cubicBezTo>
                    <a:pt x="225" y="51"/>
                    <a:pt x="222" y="35"/>
                    <a:pt x="162" y="14"/>
                  </a:cubicBezTo>
                  <a:cubicBezTo>
                    <a:pt x="134" y="4"/>
                    <a:pt x="107" y="0"/>
                    <a:pt x="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2582725" y="2152550"/>
              <a:ext cx="7800" cy="3450"/>
            </a:xfrm>
            <a:custGeom>
              <a:avLst/>
              <a:gdLst/>
              <a:ahLst/>
              <a:cxnLst/>
              <a:rect l="l" t="t" r="r" b="b"/>
              <a:pathLst>
                <a:path w="312" h="138" extrusionOk="0">
                  <a:moveTo>
                    <a:pt x="172" y="1"/>
                  </a:moveTo>
                  <a:cubicBezTo>
                    <a:pt x="106" y="1"/>
                    <a:pt x="42" y="25"/>
                    <a:pt x="24" y="71"/>
                  </a:cubicBezTo>
                  <a:lnTo>
                    <a:pt x="22" y="71"/>
                  </a:lnTo>
                  <a:cubicBezTo>
                    <a:pt x="0" y="123"/>
                    <a:pt x="15" y="136"/>
                    <a:pt x="106" y="138"/>
                  </a:cubicBezTo>
                  <a:cubicBezTo>
                    <a:pt x="112" y="138"/>
                    <a:pt x="118" y="138"/>
                    <a:pt x="123" y="138"/>
                  </a:cubicBezTo>
                  <a:cubicBezTo>
                    <a:pt x="199" y="138"/>
                    <a:pt x="200" y="127"/>
                    <a:pt x="134" y="84"/>
                  </a:cubicBezTo>
                  <a:cubicBezTo>
                    <a:pt x="86" y="53"/>
                    <a:pt x="73" y="40"/>
                    <a:pt x="106" y="40"/>
                  </a:cubicBezTo>
                  <a:cubicBezTo>
                    <a:pt x="124" y="40"/>
                    <a:pt x="154" y="44"/>
                    <a:pt x="199" y="50"/>
                  </a:cubicBezTo>
                  <a:cubicBezTo>
                    <a:pt x="224" y="54"/>
                    <a:pt x="246" y="56"/>
                    <a:pt x="263" y="56"/>
                  </a:cubicBezTo>
                  <a:cubicBezTo>
                    <a:pt x="298" y="56"/>
                    <a:pt x="312" y="48"/>
                    <a:pt x="293" y="33"/>
                  </a:cubicBezTo>
                  <a:cubicBezTo>
                    <a:pt x="259" y="11"/>
                    <a:pt x="215" y="1"/>
                    <a:pt x="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2567225" y="2166050"/>
              <a:ext cx="2750" cy="1775"/>
            </a:xfrm>
            <a:custGeom>
              <a:avLst/>
              <a:gdLst/>
              <a:ahLst/>
              <a:cxnLst/>
              <a:rect l="l" t="t" r="r" b="b"/>
              <a:pathLst>
                <a:path w="110" h="71" extrusionOk="0">
                  <a:moveTo>
                    <a:pt x="90" y="0"/>
                  </a:moveTo>
                  <a:cubicBezTo>
                    <a:pt x="76" y="0"/>
                    <a:pt x="55" y="10"/>
                    <a:pt x="34" y="29"/>
                  </a:cubicBezTo>
                  <a:cubicBezTo>
                    <a:pt x="5" y="56"/>
                    <a:pt x="0" y="70"/>
                    <a:pt x="19" y="70"/>
                  </a:cubicBezTo>
                  <a:cubicBezTo>
                    <a:pt x="25" y="70"/>
                    <a:pt x="33" y="69"/>
                    <a:pt x="43" y="66"/>
                  </a:cubicBezTo>
                  <a:cubicBezTo>
                    <a:pt x="80" y="57"/>
                    <a:pt x="110" y="29"/>
                    <a:pt x="105" y="11"/>
                  </a:cubicBezTo>
                  <a:cubicBezTo>
                    <a:pt x="104" y="4"/>
                    <a:pt x="98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2618575" y="2126000"/>
              <a:ext cx="5825" cy="1300"/>
            </a:xfrm>
            <a:custGeom>
              <a:avLst/>
              <a:gdLst/>
              <a:ahLst/>
              <a:cxnLst/>
              <a:rect l="l" t="t" r="r" b="b"/>
              <a:pathLst>
                <a:path w="233" h="52" extrusionOk="0">
                  <a:moveTo>
                    <a:pt x="135" y="1"/>
                  </a:moveTo>
                  <a:cubicBezTo>
                    <a:pt x="114" y="1"/>
                    <a:pt x="93" y="3"/>
                    <a:pt x="75" y="9"/>
                  </a:cubicBezTo>
                  <a:cubicBezTo>
                    <a:pt x="29" y="22"/>
                    <a:pt x="0" y="39"/>
                    <a:pt x="9" y="45"/>
                  </a:cubicBezTo>
                  <a:cubicBezTo>
                    <a:pt x="16" y="49"/>
                    <a:pt x="48" y="52"/>
                    <a:pt x="90" y="52"/>
                  </a:cubicBezTo>
                  <a:cubicBezTo>
                    <a:pt x="105" y="52"/>
                    <a:pt x="122" y="52"/>
                    <a:pt x="139" y="51"/>
                  </a:cubicBezTo>
                  <a:cubicBezTo>
                    <a:pt x="203" y="49"/>
                    <a:pt x="233" y="34"/>
                    <a:pt x="205" y="16"/>
                  </a:cubicBezTo>
                  <a:cubicBezTo>
                    <a:pt x="189" y="6"/>
                    <a:pt x="163" y="1"/>
                    <a:pt x="1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2620425" y="2116175"/>
              <a:ext cx="53700" cy="23950"/>
            </a:xfrm>
            <a:custGeom>
              <a:avLst/>
              <a:gdLst/>
              <a:ahLst/>
              <a:cxnLst/>
              <a:rect l="l" t="t" r="r" b="b"/>
              <a:pathLst>
                <a:path w="2148" h="958" extrusionOk="0">
                  <a:moveTo>
                    <a:pt x="1941" y="378"/>
                  </a:moveTo>
                  <a:cubicBezTo>
                    <a:pt x="1959" y="378"/>
                    <a:pt x="1992" y="384"/>
                    <a:pt x="2035" y="399"/>
                  </a:cubicBezTo>
                  <a:cubicBezTo>
                    <a:pt x="2094" y="420"/>
                    <a:pt x="2109" y="436"/>
                    <a:pt x="2071" y="442"/>
                  </a:cubicBezTo>
                  <a:cubicBezTo>
                    <a:pt x="2063" y="443"/>
                    <a:pt x="2056" y="444"/>
                    <a:pt x="2049" y="444"/>
                  </a:cubicBezTo>
                  <a:cubicBezTo>
                    <a:pt x="2017" y="444"/>
                    <a:pt x="1985" y="436"/>
                    <a:pt x="1959" y="420"/>
                  </a:cubicBezTo>
                  <a:cubicBezTo>
                    <a:pt x="1916" y="392"/>
                    <a:pt x="1914" y="378"/>
                    <a:pt x="1941" y="378"/>
                  </a:cubicBezTo>
                  <a:close/>
                  <a:moveTo>
                    <a:pt x="1751" y="0"/>
                  </a:moveTo>
                  <a:cubicBezTo>
                    <a:pt x="1677" y="0"/>
                    <a:pt x="1587" y="45"/>
                    <a:pt x="1508" y="121"/>
                  </a:cubicBezTo>
                  <a:cubicBezTo>
                    <a:pt x="1441" y="187"/>
                    <a:pt x="1391" y="219"/>
                    <a:pt x="1356" y="219"/>
                  </a:cubicBezTo>
                  <a:cubicBezTo>
                    <a:pt x="1321" y="219"/>
                    <a:pt x="1299" y="188"/>
                    <a:pt x="1286" y="127"/>
                  </a:cubicBezTo>
                  <a:cubicBezTo>
                    <a:pt x="1280" y="105"/>
                    <a:pt x="1272" y="93"/>
                    <a:pt x="1257" y="93"/>
                  </a:cubicBezTo>
                  <a:cubicBezTo>
                    <a:pt x="1238" y="93"/>
                    <a:pt x="1209" y="112"/>
                    <a:pt x="1163" y="151"/>
                  </a:cubicBezTo>
                  <a:cubicBezTo>
                    <a:pt x="1105" y="201"/>
                    <a:pt x="1032" y="242"/>
                    <a:pt x="1002" y="242"/>
                  </a:cubicBezTo>
                  <a:cubicBezTo>
                    <a:pt x="1002" y="242"/>
                    <a:pt x="1001" y="242"/>
                    <a:pt x="1001" y="242"/>
                  </a:cubicBezTo>
                  <a:cubicBezTo>
                    <a:pt x="974" y="242"/>
                    <a:pt x="970" y="287"/>
                    <a:pt x="996" y="344"/>
                  </a:cubicBezTo>
                  <a:cubicBezTo>
                    <a:pt x="1024" y="402"/>
                    <a:pt x="1017" y="450"/>
                    <a:pt x="980" y="456"/>
                  </a:cubicBezTo>
                  <a:cubicBezTo>
                    <a:pt x="976" y="456"/>
                    <a:pt x="973" y="456"/>
                    <a:pt x="969" y="456"/>
                  </a:cubicBezTo>
                  <a:cubicBezTo>
                    <a:pt x="934" y="456"/>
                    <a:pt x="902" y="436"/>
                    <a:pt x="890" y="403"/>
                  </a:cubicBezTo>
                  <a:cubicBezTo>
                    <a:pt x="858" y="324"/>
                    <a:pt x="729" y="197"/>
                    <a:pt x="690" y="197"/>
                  </a:cubicBezTo>
                  <a:cubicBezTo>
                    <a:pt x="683" y="197"/>
                    <a:pt x="679" y="200"/>
                    <a:pt x="678" y="208"/>
                  </a:cubicBezTo>
                  <a:cubicBezTo>
                    <a:pt x="677" y="223"/>
                    <a:pt x="669" y="230"/>
                    <a:pt x="657" y="230"/>
                  </a:cubicBezTo>
                  <a:cubicBezTo>
                    <a:pt x="619" y="230"/>
                    <a:pt x="541" y="157"/>
                    <a:pt x="523" y="89"/>
                  </a:cubicBezTo>
                  <a:cubicBezTo>
                    <a:pt x="516" y="57"/>
                    <a:pt x="508" y="42"/>
                    <a:pt x="497" y="42"/>
                  </a:cubicBezTo>
                  <a:cubicBezTo>
                    <a:pt x="486" y="42"/>
                    <a:pt x="471" y="58"/>
                    <a:pt x="448" y="90"/>
                  </a:cubicBezTo>
                  <a:cubicBezTo>
                    <a:pt x="426" y="124"/>
                    <a:pt x="394" y="146"/>
                    <a:pt x="369" y="146"/>
                  </a:cubicBezTo>
                  <a:cubicBezTo>
                    <a:pt x="361" y="146"/>
                    <a:pt x="354" y="144"/>
                    <a:pt x="348" y="139"/>
                  </a:cubicBezTo>
                  <a:cubicBezTo>
                    <a:pt x="337" y="132"/>
                    <a:pt x="324" y="128"/>
                    <a:pt x="312" y="128"/>
                  </a:cubicBezTo>
                  <a:cubicBezTo>
                    <a:pt x="247" y="128"/>
                    <a:pt x="186" y="231"/>
                    <a:pt x="196" y="344"/>
                  </a:cubicBezTo>
                  <a:cubicBezTo>
                    <a:pt x="202" y="421"/>
                    <a:pt x="169" y="487"/>
                    <a:pt x="111" y="508"/>
                  </a:cubicBezTo>
                  <a:cubicBezTo>
                    <a:pt x="1" y="550"/>
                    <a:pt x="47" y="587"/>
                    <a:pt x="241" y="614"/>
                  </a:cubicBezTo>
                  <a:cubicBezTo>
                    <a:pt x="322" y="624"/>
                    <a:pt x="398" y="654"/>
                    <a:pt x="413" y="681"/>
                  </a:cubicBezTo>
                  <a:cubicBezTo>
                    <a:pt x="425" y="704"/>
                    <a:pt x="473" y="720"/>
                    <a:pt x="524" y="720"/>
                  </a:cubicBezTo>
                  <a:cubicBezTo>
                    <a:pt x="528" y="720"/>
                    <a:pt x="532" y="720"/>
                    <a:pt x="537" y="720"/>
                  </a:cubicBezTo>
                  <a:cubicBezTo>
                    <a:pt x="546" y="719"/>
                    <a:pt x="554" y="719"/>
                    <a:pt x="561" y="719"/>
                  </a:cubicBezTo>
                  <a:cubicBezTo>
                    <a:pt x="610" y="719"/>
                    <a:pt x="627" y="732"/>
                    <a:pt x="616" y="760"/>
                  </a:cubicBezTo>
                  <a:cubicBezTo>
                    <a:pt x="597" y="813"/>
                    <a:pt x="780" y="875"/>
                    <a:pt x="908" y="875"/>
                  </a:cubicBezTo>
                  <a:cubicBezTo>
                    <a:pt x="940" y="875"/>
                    <a:pt x="969" y="871"/>
                    <a:pt x="990" y="862"/>
                  </a:cubicBezTo>
                  <a:cubicBezTo>
                    <a:pt x="1008" y="854"/>
                    <a:pt x="1026" y="850"/>
                    <a:pt x="1043" y="850"/>
                  </a:cubicBezTo>
                  <a:cubicBezTo>
                    <a:pt x="1080" y="850"/>
                    <a:pt x="1115" y="869"/>
                    <a:pt x="1154" y="908"/>
                  </a:cubicBezTo>
                  <a:cubicBezTo>
                    <a:pt x="1188" y="941"/>
                    <a:pt x="1211" y="958"/>
                    <a:pt x="1230" y="958"/>
                  </a:cubicBezTo>
                  <a:cubicBezTo>
                    <a:pt x="1249" y="958"/>
                    <a:pt x="1264" y="942"/>
                    <a:pt x="1284" y="912"/>
                  </a:cubicBezTo>
                  <a:cubicBezTo>
                    <a:pt x="1305" y="880"/>
                    <a:pt x="1329" y="864"/>
                    <a:pt x="1356" y="864"/>
                  </a:cubicBezTo>
                  <a:cubicBezTo>
                    <a:pt x="1370" y="864"/>
                    <a:pt x="1384" y="869"/>
                    <a:pt x="1399" y="878"/>
                  </a:cubicBezTo>
                  <a:cubicBezTo>
                    <a:pt x="1419" y="891"/>
                    <a:pt x="1432" y="897"/>
                    <a:pt x="1438" y="897"/>
                  </a:cubicBezTo>
                  <a:cubicBezTo>
                    <a:pt x="1449" y="897"/>
                    <a:pt x="1445" y="881"/>
                    <a:pt x="1427" y="845"/>
                  </a:cubicBezTo>
                  <a:cubicBezTo>
                    <a:pt x="1412" y="813"/>
                    <a:pt x="1410" y="795"/>
                    <a:pt x="1422" y="795"/>
                  </a:cubicBezTo>
                  <a:cubicBezTo>
                    <a:pt x="1426" y="795"/>
                    <a:pt x="1432" y="797"/>
                    <a:pt x="1439" y="802"/>
                  </a:cubicBezTo>
                  <a:cubicBezTo>
                    <a:pt x="1449" y="808"/>
                    <a:pt x="1461" y="811"/>
                    <a:pt x="1474" y="811"/>
                  </a:cubicBezTo>
                  <a:cubicBezTo>
                    <a:pt x="1500" y="811"/>
                    <a:pt x="1531" y="799"/>
                    <a:pt x="1556" y="780"/>
                  </a:cubicBezTo>
                  <a:cubicBezTo>
                    <a:pt x="1593" y="751"/>
                    <a:pt x="1599" y="721"/>
                    <a:pt x="1569" y="715"/>
                  </a:cubicBezTo>
                  <a:cubicBezTo>
                    <a:pt x="1541" y="709"/>
                    <a:pt x="1535" y="690"/>
                    <a:pt x="1554" y="674"/>
                  </a:cubicBezTo>
                  <a:cubicBezTo>
                    <a:pt x="1565" y="665"/>
                    <a:pt x="1586" y="660"/>
                    <a:pt x="1610" y="660"/>
                  </a:cubicBezTo>
                  <a:cubicBezTo>
                    <a:pt x="1631" y="660"/>
                    <a:pt x="1654" y="664"/>
                    <a:pt x="1677" y="671"/>
                  </a:cubicBezTo>
                  <a:cubicBezTo>
                    <a:pt x="1686" y="673"/>
                    <a:pt x="1697" y="675"/>
                    <a:pt x="1708" y="675"/>
                  </a:cubicBezTo>
                  <a:cubicBezTo>
                    <a:pt x="1754" y="675"/>
                    <a:pt x="1813" y="650"/>
                    <a:pt x="1857" y="609"/>
                  </a:cubicBezTo>
                  <a:cubicBezTo>
                    <a:pt x="1910" y="560"/>
                    <a:pt x="1967" y="536"/>
                    <a:pt x="2011" y="536"/>
                  </a:cubicBezTo>
                  <a:cubicBezTo>
                    <a:pt x="2057" y="536"/>
                    <a:pt x="2089" y="563"/>
                    <a:pt x="2086" y="615"/>
                  </a:cubicBezTo>
                  <a:cubicBezTo>
                    <a:pt x="2082" y="644"/>
                    <a:pt x="2087" y="662"/>
                    <a:pt x="2098" y="662"/>
                  </a:cubicBezTo>
                  <a:cubicBezTo>
                    <a:pt x="2101" y="662"/>
                    <a:pt x="2104" y="661"/>
                    <a:pt x="2108" y="657"/>
                  </a:cubicBezTo>
                  <a:cubicBezTo>
                    <a:pt x="2124" y="644"/>
                    <a:pt x="2141" y="551"/>
                    <a:pt x="2144" y="451"/>
                  </a:cubicBezTo>
                  <a:cubicBezTo>
                    <a:pt x="2148" y="363"/>
                    <a:pt x="2134" y="300"/>
                    <a:pt x="2115" y="300"/>
                  </a:cubicBezTo>
                  <a:cubicBezTo>
                    <a:pt x="2112" y="300"/>
                    <a:pt x="2109" y="301"/>
                    <a:pt x="2106" y="304"/>
                  </a:cubicBezTo>
                  <a:cubicBezTo>
                    <a:pt x="2096" y="312"/>
                    <a:pt x="2087" y="316"/>
                    <a:pt x="2079" y="316"/>
                  </a:cubicBezTo>
                  <a:cubicBezTo>
                    <a:pt x="2062" y="316"/>
                    <a:pt x="2050" y="293"/>
                    <a:pt x="2039" y="245"/>
                  </a:cubicBezTo>
                  <a:cubicBezTo>
                    <a:pt x="2027" y="193"/>
                    <a:pt x="1989" y="145"/>
                    <a:pt x="1954" y="138"/>
                  </a:cubicBezTo>
                  <a:cubicBezTo>
                    <a:pt x="1918" y="132"/>
                    <a:pt x="1906" y="113"/>
                    <a:pt x="1927" y="96"/>
                  </a:cubicBezTo>
                  <a:cubicBezTo>
                    <a:pt x="1980" y="54"/>
                    <a:pt x="1896" y="7"/>
                    <a:pt x="1759" y="1"/>
                  </a:cubicBezTo>
                  <a:cubicBezTo>
                    <a:pt x="1756" y="0"/>
                    <a:pt x="1754" y="0"/>
                    <a:pt x="17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2570775" y="2165200"/>
              <a:ext cx="21675" cy="17825"/>
            </a:xfrm>
            <a:custGeom>
              <a:avLst/>
              <a:gdLst/>
              <a:ahLst/>
              <a:cxnLst/>
              <a:rect l="l" t="t" r="r" b="b"/>
              <a:pathLst>
                <a:path w="867" h="713" extrusionOk="0">
                  <a:moveTo>
                    <a:pt x="526" y="150"/>
                  </a:moveTo>
                  <a:cubicBezTo>
                    <a:pt x="535" y="150"/>
                    <a:pt x="542" y="152"/>
                    <a:pt x="548" y="156"/>
                  </a:cubicBezTo>
                  <a:lnTo>
                    <a:pt x="548" y="154"/>
                  </a:lnTo>
                  <a:cubicBezTo>
                    <a:pt x="571" y="168"/>
                    <a:pt x="600" y="209"/>
                    <a:pt x="623" y="254"/>
                  </a:cubicBezTo>
                  <a:cubicBezTo>
                    <a:pt x="645" y="300"/>
                    <a:pt x="647" y="317"/>
                    <a:pt x="612" y="317"/>
                  </a:cubicBezTo>
                  <a:cubicBezTo>
                    <a:pt x="598" y="317"/>
                    <a:pt x="577" y="314"/>
                    <a:pt x="548" y="309"/>
                  </a:cubicBezTo>
                  <a:cubicBezTo>
                    <a:pt x="390" y="281"/>
                    <a:pt x="362" y="250"/>
                    <a:pt x="441" y="187"/>
                  </a:cubicBezTo>
                  <a:cubicBezTo>
                    <a:pt x="470" y="163"/>
                    <a:pt x="502" y="150"/>
                    <a:pt x="526" y="150"/>
                  </a:cubicBezTo>
                  <a:close/>
                  <a:moveTo>
                    <a:pt x="446" y="0"/>
                  </a:moveTo>
                  <a:cubicBezTo>
                    <a:pt x="435" y="0"/>
                    <a:pt x="430" y="5"/>
                    <a:pt x="435" y="17"/>
                  </a:cubicBezTo>
                  <a:cubicBezTo>
                    <a:pt x="469" y="96"/>
                    <a:pt x="366" y="193"/>
                    <a:pt x="244" y="196"/>
                  </a:cubicBezTo>
                  <a:cubicBezTo>
                    <a:pt x="187" y="199"/>
                    <a:pt x="141" y="217"/>
                    <a:pt x="145" y="238"/>
                  </a:cubicBezTo>
                  <a:cubicBezTo>
                    <a:pt x="148" y="248"/>
                    <a:pt x="155" y="254"/>
                    <a:pt x="165" y="254"/>
                  </a:cubicBezTo>
                  <a:cubicBezTo>
                    <a:pt x="174" y="254"/>
                    <a:pt x="184" y="250"/>
                    <a:pt x="195" y="242"/>
                  </a:cubicBezTo>
                  <a:cubicBezTo>
                    <a:pt x="199" y="238"/>
                    <a:pt x="206" y="236"/>
                    <a:pt x="215" y="236"/>
                  </a:cubicBezTo>
                  <a:cubicBezTo>
                    <a:pt x="249" y="236"/>
                    <a:pt x="307" y="265"/>
                    <a:pt x="363" y="306"/>
                  </a:cubicBezTo>
                  <a:cubicBezTo>
                    <a:pt x="490" y="400"/>
                    <a:pt x="489" y="403"/>
                    <a:pt x="326" y="436"/>
                  </a:cubicBezTo>
                  <a:cubicBezTo>
                    <a:pt x="287" y="445"/>
                    <a:pt x="253" y="449"/>
                    <a:pt x="224" y="449"/>
                  </a:cubicBezTo>
                  <a:cubicBezTo>
                    <a:pt x="165" y="449"/>
                    <a:pt x="124" y="431"/>
                    <a:pt x="89" y="393"/>
                  </a:cubicBezTo>
                  <a:cubicBezTo>
                    <a:pt x="49" y="351"/>
                    <a:pt x="26" y="329"/>
                    <a:pt x="15" y="329"/>
                  </a:cubicBezTo>
                  <a:cubicBezTo>
                    <a:pt x="0" y="329"/>
                    <a:pt x="7" y="368"/>
                    <a:pt x="30" y="453"/>
                  </a:cubicBezTo>
                  <a:lnTo>
                    <a:pt x="30" y="451"/>
                  </a:lnTo>
                  <a:cubicBezTo>
                    <a:pt x="60" y="562"/>
                    <a:pt x="71" y="568"/>
                    <a:pt x="221" y="578"/>
                  </a:cubicBezTo>
                  <a:cubicBezTo>
                    <a:pt x="378" y="588"/>
                    <a:pt x="380" y="590"/>
                    <a:pt x="281" y="618"/>
                  </a:cubicBezTo>
                  <a:cubicBezTo>
                    <a:pt x="208" y="641"/>
                    <a:pt x="204" y="654"/>
                    <a:pt x="263" y="666"/>
                  </a:cubicBezTo>
                  <a:cubicBezTo>
                    <a:pt x="276" y="669"/>
                    <a:pt x="288" y="670"/>
                    <a:pt x="301" y="670"/>
                  </a:cubicBezTo>
                  <a:cubicBezTo>
                    <a:pt x="338" y="670"/>
                    <a:pt x="375" y="659"/>
                    <a:pt x="406" y="638"/>
                  </a:cubicBezTo>
                  <a:cubicBezTo>
                    <a:pt x="428" y="621"/>
                    <a:pt x="441" y="613"/>
                    <a:pt x="450" y="613"/>
                  </a:cubicBezTo>
                  <a:cubicBezTo>
                    <a:pt x="461" y="613"/>
                    <a:pt x="463" y="626"/>
                    <a:pt x="460" y="656"/>
                  </a:cubicBezTo>
                  <a:cubicBezTo>
                    <a:pt x="456" y="694"/>
                    <a:pt x="470" y="713"/>
                    <a:pt x="496" y="713"/>
                  </a:cubicBezTo>
                  <a:cubicBezTo>
                    <a:pt x="534" y="713"/>
                    <a:pt x="598" y="676"/>
                    <a:pt x="681" y="603"/>
                  </a:cubicBezTo>
                  <a:cubicBezTo>
                    <a:pt x="777" y="520"/>
                    <a:pt x="781" y="490"/>
                    <a:pt x="699" y="450"/>
                  </a:cubicBezTo>
                  <a:cubicBezTo>
                    <a:pt x="638" y="418"/>
                    <a:pt x="624" y="394"/>
                    <a:pt x="668" y="390"/>
                  </a:cubicBezTo>
                  <a:cubicBezTo>
                    <a:pt x="671" y="389"/>
                    <a:pt x="675" y="389"/>
                    <a:pt x="680" y="389"/>
                  </a:cubicBezTo>
                  <a:cubicBezTo>
                    <a:pt x="720" y="389"/>
                    <a:pt x="781" y="408"/>
                    <a:pt x="824" y="433"/>
                  </a:cubicBezTo>
                  <a:cubicBezTo>
                    <a:pt x="839" y="442"/>
                    <a:pt x="849" y="446"/>
                    <a:pt x="854" y="446"/>
                  </a:cubicBezTo>
                  <a:cubicBezTo>
                    <a:pt x="866" y="446"/>
                    <a:pt x="852" y="424"/>
                    <a:pt x="814" y="384"/>
                  </a:cubicBezTo>
                  <a:cubicBezTo>
                    <a:pt x="759" y="327"/>
                    <a:pt x="732" y="272"/>
                    <a:pt x="750" y="257"/>
                  </a:cubicBezTo>
                  <a:cubicBezTo>
                    <a:pt x="769" y="242"/>
                    <a:pt x="790" y="190"/>
                    <a:pt x="797" y="136"/>
                  </a:cubicBezTo>
                  <a:cubicBezTo>
                    <a:pt x="804" y="87"/>
                    <a:pt x="804" y="65"/>
                    <a:pt x="790" y="65"/>
                  </a:cubicBezTo>
                  <a:cubicBezTo>
                    <a:pt x="781" y="65"/>
                    <a:pt x="767" y="74"/>
                    <a:pt x="745" y="90"/>
                  </a:cubicBezTo>
                  <a:cubicBezTo>
                    <a:pt x="722" y="107"/>
                    <a:pt x="693" y="118"/>
                    <a:pt x="672" y="118"/>
                  </a:cubicBezTo>
                  <a:cubicBezTo>
                    <a:pt x="662" y="118"/>
                    <a:pt x="654" y="116"/>
                    <a:pt x="648" y="111"/>
                  </a:cubicBezTo>
                  <a:cubicBezTo>
                    <a:pt x="576" y="50"/>
                    <a:pt x="480" y="0"/>
                    <a:pt x="4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2242075" y="2434875"/>
              <a:ext cx="4825" cy="1400"/>
            </a:xfrm>
            <a:custGeom>
              <a:avLst/>
              <a:gdLst/>
              <a:ahLst/>
              <a:cxnLst/>
              <a:rect l="l" t="t" r="r" b="b"/>
              <a:pathLst>
                <a:path w="193" h="56" extrusionOk="0">
                  <a:moveTo>
                    <a:pt x="121" y="1"/>
                  </a:moveTo>
                  <a:cubicBezTo>
                    <a:pt x="61" y="1"/>
                    <a:pt x="0" y="31"/>
                    <a:pt x="34" y="52"/>
                  </a:cubicBezTo>
                  <a:cubicBezTo>
                    <a:pt x="37" y="54"/>
                    <a:pt x="43" y="55"/>
                    <a:pt x="52" y="55"/>
                  </a:cubicBezTo>
                  <a:cubicBezTo>
                    <a:pt x="71" y="55"/>
                    <a:pt x="104" y="50"/>
                    <a:pt x="136" y="41"/>
                  </a:cubicBezTo>
                  <a:cubicBezTo>
                    <a:pt x="184" y="28"/>
                    <a:pt x="193" y="12"/>
                    <a:pt x="154" y="4"/>
                  </a:cubicBezTo>
                  <a:cubicBezTo>
                    <a:pt x="143" y="2"/>
                    <a:pt x="132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2550600" y="2192525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0"/>
                  </a:moveTo>
                  <a:cubicBezTo>
                    <a:pt x="13" y="0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1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0"/>
                    <a:pt x="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2555800" y="2187775"/>
              <a:ext cx="4125" cy="3675"/>
            </a:xfrm>
            <a:custGeom>
              <a:avLst/>
              <a:gdLst/>
              <a:ahLst/>
              <a:cxnLst/>
              <a:rect l="l" t="t" r="r" b="b"/>
              <a:pathLst>
                <a:path w="165" h="147" extrusionOk="0">
                  <a:moveTo>
                    <a:pt x="67" y="0"/>
                  </a:moveTo>
                  <a:cubicBezTo>
                    <a:pt x="26" y="0"/>
                    <a:pt x="1" y="44"/>
                    <a:pt x="27" y="94"/>
                  </a:cubicBezTo>
                  <a:lnTo>
                    <a:pt x="28" y="94"/>
                  </a:lnTo>
                  <a:cubicBezTo>
                    <a:pt x="43" y="123"/>
                    <a:pt x="70" y="142"/>
                    <a:pt x="103" y="147"/>
                  </a:cubicBezTo>
                  <a:cubicBezTo>
                    <a:pt x="103" y="147"/>
                    <a:pt x="104" y="147"/>
                    <a:pt x="105" y="147"/>
                  </a:cubicBezTo>
                  <a:cubicBezTo>
                    <a:pt x="159" y="147"/>
                    <a:pt x="164" y="50"/>
                    <a:pt x="110" y="15"/>
                  </a:cubicBezTo>
                  <a:cubicBezTo>
                    <a:pt x="95" y="5"/>
                    <a:pt x="80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2595550" y="215822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8" y="82"/>
                    <a:pt x="63" y="87"/>
                    <a:pt x="79" y="87"/>
                  </a:cubicBezTo>
                  <a:cubicBezTo>
                    <a:pt x="93" y="87"/>
                    <a:pt x="106" y="83"/>
                    <a:pt x="118" y="76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2550650" y="2197975"/>
              <a:ext cx="3950" cy="2875"/>
            </a:xfrm>
            <a:custGeom>
              <a:avLst/>
              <a:gdLst/>
              <a:ahLst/>
              <a:cxnLst/>
              <a:rect l="l" t="t" r="r" b="b"/>
              <a:pathLst>
                <a:path w="158" h="115" extrusionOk="0">
                  <a:moveTo>
                    <a:pt x="83" y="0"/>
                  </a:moveTo>
                  <a:cubicBezTo>
                    <a:pt x="46" y="0"/>
                    <a:pt x="9" y="26"/>
                    <a:pt x="4" y="70"/>
                  </a:cubicBezTo>
                  <a:cubicBezTo>
                    <a:pt x="0" y="101"/>
                    <a:pt x="6" y="114"/>
                    <a:pt x="31" y="114"/>
                  </a:cubicBezTo>
                  <a:cubicBezTo>
                    <a:pt x="43" y="114"/>
                    <a:pt x="60" y="111"/>
                    <a:pt x="83" y="104"/>
                  </a:cubicBezTo>
                  <a:cubicBezTo>
                    <a:pt x="130" y="91"/>
                    <a:pt x="158" y="61"/>
                    <a:pt x="146" y="37"/>
                  </a:cubicBezTo>
                  <a:cubicBezTo>
                    <a:pt x="132" y="12"/>
                    <a:pt x="107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2496975" y="2240750"/>
              <a:ext cx="8350" cy="2425"/>
            </a:xfrm>
            <a:custGeom>
              <a:avLst/>
              <a:gdLst/>
              <a:ahLst/>
              <a:cxnLst/>
              <a:rect l="l" t="t" r="r" b="b"/>
              <a:pathLst>
                <a:path w="334" h="97" extrusionOk="0">
                  <a:moveTo>
                    <a:pt x="247" y="1"/>
                  </a:moveTo>
                  <a:cubicBezTo>
                    <a:pt x="238" y="1"/>
                    <a:pt x="228" y="1"/>
                    <a:pt x="217" y="2"/>
                  </a:cubicBezTo>
                  <a:cubicBezTo>
                    <a:pt x="58" y="11"/>
                    <a:pt x="1" y="42"/>
                    <a:pt x="63" y="84"/>
                  </a:cubicBezTo>
                  <a:cubicBezTo>
                    <a:pt x="76" y="92"/>
                    <a:pt x="96" y="96"/>
                    <a:pt x="120" y="96"/>
                  </a:cubicBezTo>
                  <a:cubicBezTo>
                    <a:pt x="182" y="96"/>
                    <a:pt x="269" y="68"/>
                    <a:pt x="316" y="27"/>
                  </a:cubicBezTo>
                  <a:cubicBezTo>
                    <a:pt x="334" y="12"/>
                    <a:pt x="303" y="1"/>
                    <a:pt x="2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2538325" y="2210750"/>
              <a:ext cx="6025" cy="3425"/>
            </a:xfrm>
            <a:custGeom>
              <a:avLst/>
              <a:gdLst/>
              <a:ahLst/>
              <a:cxnLst/>
              <a:rect l="l" t="t" r="r" b="b"/>
              <a:pathLst>
                <a:path w="241" h="137" extrusionOk="0">
                  <a:moveTo>
                    <a:pt x="56" y="1"/>
                  </a:moveTo>
                  <a:cubicBezTo>
                    <a:pt x="46" y="1"/>
                    <a:pt x="41" y="1"/>
                    <a:pt x="41" y="2"/>
                  </a:cubicBezTo>
                  <a:cubicBezTo>
                    <a:pt x="35" y="21"/>
                    <a:pt x="29" y="41"/>
                    <a:pt x="20" y="60"/>
                  </a:cubicBezTo>
                  <a:cubicBezTo>
                    <a:pt x="0" y="110"/>
                    <a:pt x="20" y="137"/>
                    <a:pt x="59" y="137"/>
                  </a:cubicBezTo>
                  <a:cubicBezTo>
                    <a:pt x="88" y="137"/>
                    <a:pt x="128" y="121"/>
                    <a:pt x="169" y="89"/>
                  </a:cubicBezTo>
                  <a:cubicBezTo>
                    <a:pt x="241" y="33"/>
                    <a:pt x="236" y="17"/>
                    <a:pt x="149" y="6"/>
                  </a:cubicBezTo>
                  <a:cubicBezTo>
                    <a:pt x="110" y="3"/>
                    <a:pt x="75" y="1"/>
                    <a:pt x="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2534850" y="221517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6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3"/>
                    <a:pt x="118" y="76"/>
                  </a:cubicBezTo>
                  <a:cubicBezTo>
                    <a:pt x="138" y="59"/>
                    <a:pt x="133" y="34"/>
                    <a:pt x="105" y="15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2606900" y="2157775"/>
              <a:ext cx="2525" cy="2325"/>
            </a:xfrm>
            <a:custGeom>
              <a:avLst/>
              <a:gdLst/>
              <a:ahLst/>
              <a:cxnLst/>
              <a:rect l="l" t="t" r="r" b="b"/>
              <a:pathLst>
                <a:path w="101" h="93" extrusionOk="0">
                  <a:moveTo>
                    <a:pt x="63" y="1"/>
                  </a:moveTo>
                  <a:cubicBezTo>
                    <a:pt x="50" y="1"/>
                    <a:pt x="34" y="7"/>
                    <a:pt x="19" y="18"/>
                  </a:cubicBezTo>
                  <a:cubicBezTo>
                    <a:pt x="0" y="35"/>
                    <a:pt x="11" y="63"/>
                    <a:pt x="39" y="81"/>
                  </a:cubicBezTo>
                  <a:cubicBezTo>
                    <a:pt x="50" y="89"/>
                    <a:pt x="61" y="92"/>
                    <a:pt x="70" y="92"/>
                  </a:cubicBezTo>
                  <a:cubicBezTo>
                    <a:pt x="85" y="92"/>
                    <a:pt x="95" y="84"/>
                    <a:pt x="97" y="69"/>
                  </a:cubicBezTo>
                  <a:cubicBezTo>
                    <a:pt x="100" y="44"/>
                    <a:pt x="93" y="14"/>
                    <a:pt x="79" y="5"/>
                  </a:cubicBezTo>
                  <a:cubicBezTo>
                    <a:pt x="74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2501325" y="2244125"/>
              <a:ext cx="3775" cy="2450"/>
            </a:xfrm>
            <a:custGeom>
              <a:avLst/>
              <a:gdLst/>
              <a:ahLst/>
              <a:cxnLst/>
              <a:rect l="l" t="t" r="r" b="b"/>
              <a:pathLst>
                <a:path w="151" h="98" extrusionOk="0">
                  <a:moveTo>
                    <a:pt x="20" y="1"/>
                  </a:moveTo>
                  <a:cubicBezTo>
                    <a:pt x="1" y="1"/>
                    <a:pt x="0" y="20"/>
                    <a:pt x="21" y="58"/>
                  </a:cubicBezTo>
                  <a:lnTo>
                    <a:pt x="21" y="59"/>
                  </a:lnTo>
                  <a:cubicBezTo>
                    <a:pt x="40" y="84"/>
                    <a:pt x="68" y="98"/>
                    <a:pt x="98" y="98"/>
                  </a:cubicBezTo>
                  <a:cubicBezTo>
                    <a:pt x="103" y="98"/>
                    <a:pt x="108" y="97"/>
                    <a:pt x="113" y="97"/>
                  </a:cubicBezTo>
                  <a:cubicBezTo>
                    <a:pt x="151" y="92"/>
                    <a:pt x="146" y="67"/>
                    <a:pt x="104" y="40"/>
                  </a:cubicBezTo>
                  <a:cubicBezTo>
                    <a:pt x="65" y="14"/>
                    <a:pt x="36" y="1"/>
                    <a:pt x="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2571375" y="2189025"/>
              <a:ext cx="2475" cy="3700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53" y="0"/>
                  </a:moveTo>
                  <a:cubicBezTo>
                    <a:pt x="50" y="0"/>
                    <a:pt x="48" y="1"/>
                    <a:pt x="45" y="1"/>
                  </a:cubicBezTo>
                  <a:cubicBezTo>
                    <a:pt x="14" y="5"/>
                    <a:pt x="0" y="47"/>
                    <a:pt x="12" y="92"/>
                  </a:cubicBezTo>
                  <a:cubicBezTo>
                    <a:pt x="23" y="130"/>
                    <a:pt x="37" y="147"/>
                    <a:pt x="52" y="147"/>
                  </a:cubicBezTo>
                  <a:cubicBezTo>
                    <a:pt x="71" y="147"/>
                    <a:pt x="90" y="116"/>
                    <a:pt x="96" y="58"/>
                  </a:cubicBezTo>
                  <a:cubicBezTo>
                    <a:pt x="99" y="23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2575175" y="218495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3" y="1"/>
                  </a:moveTo>
                  <a:cubicBezTo>
                    <a:pt x="49" y="1"/>
                    <a:pt x="34" y="5"/>
                    <a:pt x="22" y="12"/>
                  </a:cubicBezTo>
                  <a:cubicBezTo>
                    <a:pt x="1" y="28"/>
                    <a:pt x="17" y="49"/>
                    <a:pt x="56" y="57"/>
                  </a:cubicBezTo>
                  <a:cubicBezTo>
                    <a:pt x="78" y="61"/>
                    <a:pt x="99" y="63"/>
                    <a:pt x="115" y="63"/>
                  </a:cubicBezTo>
                  <a:cubicBezTo>
                    <a:pt x="127" y="63"/>
                    <a:pt x="137" y="61"/>
                    <a:pt x="141" y="58"/>
                  </a:cubicBezTo>
                  <a:cubicBezTo>
                    <a:pt x="150" y="52"/>
                    <a:pt x="135" y="33"/>
                    <a:pt x="108" y="15"/>
                  </a:cubicBezTo>
                  <a:cubicBezTo>
                    <a:pt x="94" y="5"/>
                    <a:pt x="78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2583100" y="2184675"/>
              <a:ext cx="8675" cy="4800"/>
            </a:xfrm>
            <a:custGeom>
              <a:avLst/>
              <a:gdLst/>
              <a:ahLst/>
              <a:cxnLst/>
              <a:rect l="l" t="t" r="r" b="b"/>
              <a:pathLst>
                <a:path w="347" h="192" extrusionOk="0">
                  <a:moveTo>
                    <a:pt x="189" y="0"/>
                  </a:moveTo>
                  <a:cubicBezTo>
                    <a:pt x="179" y="0"/>
                    <a:pt x="170" y="2"/>
                    <a:pt x="164" y="6"/>
                  </a:cubicBezTo>
                  <a:cubicBezTo>
                    <a:pt x="131" y="29"/>
                    <a:pt x="94" y="47"/>
                    <a:pt x="54" y="57"/>
                  </a:cubicBezTo>
                  <a:cubicBezTo>
                    <a:pt x="10" y="72"/>
                    <a:pt x="0" y="111"/>
                    <a:pt x="30" y="147"/>
                  </a:cubicBezTo>
                  <a:lnTo>
                    <a:pt x="30" y="148"/>
                  </a:lnTo>
                  <a:cubicBezTo>
                    <a:pt x="53" y="176"/>
                    <a:pt x="80" y="191"/>
                    <a:pt x="100" y="191"/>
                  </a:cubicBezTo>
                  <a:cubicBezTo>
                    <a:pt x="107" y="191"/>
                    <a:pt x="113" y="189"/>
                    <a:pt x="118" y="185"/>
                  </a:cubicBezTo>
                  <a:cubicBezTo>
                    <a:pt x="137" y="169"/>
                    <a:pt x="125" y="139"/>
                    <a:pt x="94" y="117"/>
                  </a:cubicBezTo>
                  <a:cubicBezTo>
                    <a:pt x="73" y="103"/>
                    <a:pt x="76" y="96"/>
                    <a:pt x="99" y="96"/>
                  </a:cubicBezTo>
                  <a:cubicBezTo>
                    <a:pt x="112" y="96"/>
                    <a:pt x="130" y="98"/>
                    <a:pt x="154" y="103"/>
                  </a:cubicBezTo>
                  <a:cubicBezTo>
                    <a:pt x="191" y="112"/>
                    <a:pt x="223" y="116"/>
                    <a:pt x="249" y="116"/>
                  </a:cubicBezTo>
                  <a:cubicBezTo>
                    <a:pt x="328" y="116"/>
                    <a:pt x="347" y="80"/>
                    <a:pt x="272" y="30"/>
                  </a:cubicBezTo>
                  <a:cubicBezTo>
                    <a:pt x="243" y="11"/>
                    <a:pt x="211" y="0"/>
                    <a:pt x="1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2506600" y="2246650"/>
              <a:ext cx="8950" cy="3575"/>
            </a:xfrm>
            <a:custGeom>
              <a:avLst/>
              <a:gdLst/>
              <a:ahLst/>
              <a:cxnLst/>
              <a:rect l="l" t="t" r="r" b="b"/>
              <a:pathLst>
                <a:path w="358" h="143" extrusionOk="0">
                  <a:moveTo>
                    <a:pt x="256" y="0"/>
                  </a:moveTo>
                  <a:cubicBezTo>
                    <a:pt x="245" y="0"/>
                    <a:pt x="236" y="9"/>
                    <a:pt x="229" y="25"/>
                  </a:cubicBezTo>
                  <a:cubicBezTo>
                    <a:pt x="219" y="51"/>
                    <a:pt x="189" y="67"/>
                    <a:pt x="154" y="67"/>
                  </a:cubicBezTo>
                  <a:cubicBezTo>
                    <a:pt x="147" y="67"/>
                    <a:pt x="139" y="66"/>
                    <a:pt x="131" y="64"/>
                  </a:cubicBezTo>
                  <a:cubicBezTo>
                    <a:pt x="117" y="61"/>
                    <a:pt x="103" y="60"/>
                    <a:pt x="89" y="60"/>
                  </a:cubicBezTo>
                  <a:cubicBezTo>
                    <a:pt x="59" y="60"/>
                    <a:pt x="31" y="66"/>
                    <a:pt x="19" y="75"/>
                  </a:cubicBezTo>
                  <a:cubicBezTo>
                    <a:pt x="1" y="88"/>
                    <a:pt x="46" y="114"/>
                    <a:pt x="126" y="131"/>
                  </a:cubicBezTo>
                  <a:cubicBezTo>
                    <a:pt x="165" y="139"/>
                    <a:pt x="199" y="143"/>
                    <a:pt x="227" y="143"/>
                  </a:cubicBezTo>
                  <a:cubicBezTo>
                    <a:pt x="323" y="143"/>
                    <a:pt x="357" y="101"/>
                    <a:pt x="301" y="33"/>
                  </a:cubicBezTo>
                  <a:cubicBezTo>
                    <a:pt x="283" y="11"/>
                    <a:pt x="269" y="0"/>
                    <a:pt x="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2590175" y="218182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1"/>
                  </a:cubicBezTo>
                  <a:cubicBezTo>
                    <a:pt x="1" y="28"/>
                    <a:pt x="7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2"/>
                    <a:pt x="118" y="76"/>
                  </a:cubicBezTo>
                  <a:cubicBezTo>
                    <a:pt x="138" y="59"/>
                    <a:pt x="133" y="34"/>
                    <a:pt x="105" y="14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2561375" y="2208225"/>
              <a:ext cx="2675" cy="2225"/>
            </a:xfrm>
            <a:custGeom>
              <a:avLst/>
              <a:gdLst/>
              <a:ahLst/>
              <a:cxnLst/>
              <a:rect l="l" t="t" r="r" b="b"/>
              <a:pathLst>
                <a:path w="107" h="89" extrusionOk="0">
                  <a:moveTo>
                    <a:pt x="86" y="1"/>
                  </a:moveTo>
                  <a:cubicBezTo>
                    <a:pt x="74" y="1"/>
                    <a:pt x="55" y="12"/>
                    <a:pt x="27" y="33"/>
                  </a:cubicBezTo>
                  <a:cubicBezTo>
                    <a:pt x="0" y="55"/>
                    <a:pt x="5" y="79"/>
                    <a:pt x="38" y="87"/>
                  </a:cubicBezTo>
                  <a:lnTo>
                    <a:pt x="36" y="87"/>
                  </a:lnTo>
                  <a:cubicBezTo>
                    <a:pt x="43" y="88"/>
                    <a:pt x="50" y="89"/>
                    <a:pt x="56" y="89"/>
                  </a:cubicBezTo>
                  <a:cubicBezTo>
                    <a:pt x="82" y="89"/>
                    <a:pt x="100" y="75"/>
                    <a:pt x="102" y="52"/>
                  </a:cubicBezTo>
                  <a:cubicBezTo>
                    <a:pt x="106" y="18"/>
                    <a:pt x="102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2518625" y="224572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5" y="54"/>
                    <a:pt x="33" y="71"/>
                  </a:cubicBezTo>
                  <a:cubicBezTo>
                    <a:pt x="47" y="82"/>
                    <a:pt x="62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8" y="59"/>
                    <a:pt x="132" y="34"/>
                    <a:pt x="105" y="16"/>
                  </a:cubicBezTo>
                  <a:cubicBezTo>
                    <a:pt x="91" y="6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2593050" y="218697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3" y="2"/>
                    <a:pt x="9" y="5"/>
                  </a:cubicBezTo>
                  <a:cubicBezTo>
                    <a:pt x="0" y="13"/>
                    <a:pt x="15" y="31"/>
                    <a:pt x="42" y="49"/>
                  </a:cubicBezTo>
                  <a:cubicBezTo>
                    <a:pt x="57" y="58"/>
                    <a:pt x="73" y="63"/>
                    <a:pt x="88" y="63"/>
                  </a:cubicBezTo>
                  <a:cubicBezTo>
                    <a:pt x="102" y="63"/>
                    <a:pt x="116" y="59"/>
                    <a:pt x="129" y="52"/>
                  </a:cubicBezTo>
                  <a:cubicBezTo>
                    <a:pt x="150" y="35"/>
                    <a:pt x="133" y="16"/>
                    <a:pt x="96" y="7"/>
                  </a:cubicBezTo>
                  <a:cubicBezTo>
                    <a:pt x="75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2582300" y="2198850"/>
              <a:ext cx="5350" cy="5125"/>
            </a:xfrm>
            <a:custGeom>
              <a:avLst/>
              <a:gdLst/>
              <a:ahLst/>
              <a:cxnLst/>
              <a:rect l="l" t="t" r="r" b="b"/>
              <a:pathLst>
                <a:path w="214" h="205" extrusionOk="0">
                  <a:moveTo>
                    <a:pt x="34" y="0"/>
                  </a:moveTo>
                  <a:cubicBezTo>
                    <a:pt x="29" y="0"/>
                    <a:pt x="24" y="2"/>
                    <a:pt x="20" y="5"/>
                  </a:cubicBezTo>
                  <a:cubicBezTo>
                    <a:pt x="1" y="18"/>
                    <a:pt x="2" y="39"/>
                    <a:pt x="22" y="57"/>
                  </a:cubicBezTo>
                  <a:cubicBezTo>
                    <a:pt x="45" y="75"/>
                    <a:pt x="69" y="92"/>
                    <a:pt x="96" y="105"/>
                  </a:cubicBezTo>
                  <a:cubicBezTo>
                    <a:pt x="119" y="114"/>
                    <a:pt x="120" y="145"/>
                    <a:pt x="101" y="157"/>
                  </a:cubicBezTo>
                  <a:cubicBezTo>
                    <a:pt x="80" y="172"/>
                    <a:pt x="95" y="194"/>
                    <a:pt x="132" y="202"/>
                  </a:cubicBezTo>
                  <a:cubicBezTo>
                    <a:pt x="141" y="204"/>
                    <a:pt x="149" y="204"/>
                    <a:pt x="157" y="204"/>
                  </a:cubicBezTo>
                  <a:cubicBezTo>
                    <a:pt x="185" y="204"/>
                    <a:pt x="205" y="194"/>
                    <a:pt x="207" y="175"/>
                  </a:cubicBezTo>
                  <a:cubicBezTo>
                    <a:pt x="213" y="121"/>
                    <a:pt x="88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2591525" y="2190775"/>
              <a:ext cx="10950" cy="4475"/>
            </a:xfrm>
            <a:custGeom>
              <a:avLst/>
              <a:gdLst/>
              <a:ahLst/>
              <a:cxnLst/>
              <a:rect l="l" t="t" r="r" b="b"/>
              <a:pathLst>
                <a:path w="438" h="179" extrusionOk="0">
                  <a:moveTo>
                    <a:pt x="277" y="1"/>
                  </a:moveTo>
                  <a:cubicBezTo>
                    <a:pt x="236" y="1"/>
                    <a:pt x="189" y="7"/>
                    <a:pt x="147" y="21"/>
                  </a:cubicBezTo>
                  <a:cubicBezTo>
                    <a:pt x="0" y="67"/>
                    <a:pt x="0" y="73"/>
                    <a:pt x="144" y="134"/>
                  </a:cubicBezTo>
                  <a:lnTo>
                    <a:pt x="144" y="135"/>
                  </a:lnTo>
                  <a:cubicBezTo>
                    <a:pt x="207" y="161"/>
                    <a:pt x="281" y="178"/>
                    <a:pt x="332" y="178"/>
                  </a:cubicBezTo>
                  <a:cubicBezTo>
                    <a:pt x="348" y="178"/>
                    <a:pt x="362" y="176"/>
                    <a:pt x="372" y="173"/>
                  </a:cubicBezTo>
                  <a:cubicBezTo>
                    <a:pt x="438" y="149"/>
                    <a:pt x="432" y="144"/>
                    <a:pt x="320" y="132"/>
                  </a:cubicBezTo>
                  <a:cubicBezTo>
                    <a:pt x="178" y="117"/>
                    <a:pt x="195" y="68"/>
                    <a:pt x="328" y="68"/>
                  </a:cubicBezTo>
                  <a:cubicBezTo>
                    <a:pt x="335" y="68"/>
                    <a:pt x="343" y="68"/>
                    <a:pt x="351" y="68"/>
                  </a:cubicBezTo>
                  <a:cubicBezTo>
                    <a:pt x="360" y="69"/>
                    <a:pt x="367" y="69"/>
                    <a:pt x="374" y="69"/>
                  </a:cubicBezTo>
                  <a:cubicBezTo>
                    <a:pt x="434" y="69"/>
                    <a:pt x="433" y="57"/>
                    <a:pt x="378" y="22"/>
                  </a:cubicBezTo>
                  <a:cubicBezTo>
                    <a:pt x="357" y="8"/>
                    <a:pt x="320" y="1"/>
                    <a:pt x="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2674950" y="2102500"/>
              <a:ext cx="245400" cy="102800"/>
            </a:xfrm>
            <a:custGeom>
              <a:avLst/>
              <a:gdLst/>
              <a:ahLst/>
              <a:cxnLst/>
              <a:rect l="l" t="t" r="r" b="b"/>
              <a:pathLst>
                <a:path w="9816" h="4112" extrusionOk="0">
                  <a:moveTo>
                    <a:pt x="6223" y="333"/>
                  </a:moveTo>
                  <a:cubicBezTo>
                    <a:pt x="6236" y="333"/>
                    <a:pt x="6249" y="334"/>
                    <a:pt x="6262" y="337"/>
                  </a:cubicBezTo>
                  <a:cubicBezTo>
                    <a:pt x="6302" y="345"/>
                    <a:pt x="6318" y="363"/>
                    <a:pt x="6297" y="379"/>
                  </a:cubicBezTo>
                  <a:cubicBezTo>
                    <a:pt x="6283" y="391"/>
                    <a:pt x="6256" y="397"/>
                    <a:pt x="6226" y="397"/>
                  </a:cubicBezTo>
                  <a:cubicBezTo>
                    <a:pt x="6214" y="397"/>
                    <a:pt x="6202" y="396"/>
                    <a:pt x="6190" y="394"/>
                  </a:cubicBezTo>
                  <a:cubicBezTo>
                    <a:pt x="6150" y="385"/>
                    <a:pt x="6135" y="367"/>
                    <a:pt x="6156" y="351"/>
                  </a:cubicBezTo>
                  <a:cubicBezTo>
                    <a:pt x="6170" y="339"/>
                    <a:pt x="6196" y="333"/>
                    <a:pt x="6223" y="333"/>
                  </a:cubicBezTo>
                  <a:close/>
                  <a:moveTo>
                    <a:pt x="7361" y="467"/>
                  </a:moveTo>
                  <a:cubicBezTo>
                    <a:pt x="7376" y="467"/>
                    <a:pt x="7397" y="469"/>
                    <a:pt x="7418" y="473"/>
                  </a:cubicBezTo>
                  <a:cubicBezTo>
                    <a:pt x="7457" y="482"/>
                    <a:pt x="7472" y="501"/>
                    <a:pt x="7451" y="518"/>
                  </a:cubicBezTo>
                  <a:cubicBezTo>
                    <a:pt x="7439" y="525"/>
                    <a:pt x="7425" y="529"/>
                    <a:pt x="7411" y="529"/>
                  </a:cubicBezTo>
                  <a:cubicBezTo>
                    <a:pt x="7395" y="529"/>
                    <a:pt x="7379" y="524"/>
                    <a:pt x="7366" y="515"/>
                  </a:cubicBezTo>
                  <a:cubicBezTo>
                    <a:pt x="7338" y="497"/>
                    <a:pt x="7323" y="477"/>
                    <a:pt x="7332" y="471"/>
                  </a:cubicBezTo>
                  <a:cubicBezTo>
                    <a:pt x="7336" y="469"/>
                    <a:pt x="7346" y="467"/>
                    <a:pt x="7361" y="467"/>
                  </a:cubicBezTo>
                  <a:close/>
                  <a:moveTo>
                    <a:pt x="6444" y="493"/>
                  </a:moveTo>
                  <a:cubicBezTo>
                    <a:pt x="6452" y="493"/>
                    <a:pt x="6457" y="497"/>
                    <a:pt x="6459" y="504"/>
                  </a:cubicBezTo>
                  <a:cubicBezTo>
                    <a:pt x="6463" y="525"/>
                    <a:pt x="6435" y="551"/>
                    <a:pt x="6393" y="563"/>
                  </a:cubicBezTo>
                  <a:cubicBezTo>
                    <a:pt x="6383" y="565"/>
                    <a:pt x="6376" y="567"/>
                    <a:pt x="6370" y="567"/>
                  </a:cubicBezTo>
                  <a:cubicBezTo>
                    <a:pt x="6351" y="567"/>
                    <a:pt x="6356" y="552"/>
                    <a:pt x="6385" y="525"/>
                  </a:cubicBezTo>
                  <a:cubicBezTo>
                    <a:pt x="6408" y="505"/>
                    <a:pt x="6430" y="493"/>
                    <a:pt x="6444" y="493"/>
                  </a:cubicBezTo>
                  <a:close/>
                  <a:moveTo>
                    <a:pt x="6036" y="622"/>
                  </a:moveTo>
                  <a:cubicBezTo>
                    <a:pt x="6049" y="622"/>
                    <a:pt x="6062" y="624"/>
                    <a:pt x="6075" y="627"/>
                  </a:cubicBezTo>
                  <a:cubicBezTo>
                    <a:pt x="6114" y="634"/>
                    <a:pt x="6120" y="661"/>
                    <a:pt x="6090" y="685"/>
                  </a:cubicBezTo>
                  <a:cubicBezTo>
                    <a:pt x="6071" y="700"/>
                    <a:pt x="6046" y="708"/>
                    <a:pt x="6023" y="708"/>
                  </a:cubicBezTo>
                  <a:cubicBezTo>
                    <a:pt x="6009" y="708"/>
                    <a:pt x="5996" y="705"/>
                    <a:pt x="5986" y="698"/>
                  </a:cubicBezTo>
                  <a:cubicBezTo>
                    <a:pt x="5959" y="680"/>
                    <a:pt x="5951" y="655"/>
                    <a:pt x="5971" y="639"/>
                  </a:cubicBezTo>
                  <a:cubicBezTo>
                    <a:pt x="5984" y="628"/>
                    <a:pt x="6009" y="622"/>
                    <a:pt x="6036" y="622"/>
                  </a:cubicBezTo>
                  <a:close/>
                  <a:moveTo>
                    <a:pt x="6803" y="629"/>
                  </a:moveTo>
                  <a:cubicBezTo>
                    <a:pt x="6819" y="629"/>
                    <a:pt x="6835" y="634"/>
                    <a:pt x="6848" y="645"/>
                  </a:cubicBezTo>
                  <a:cubicBezTo>
                    <a:pt x="6876" y="662"/>
                    <a:pt x="6882" y="688"/>
                    <a:pt x="6862" y="704"/>
                  </a:cubicBezTo>
                  <a:cubicBezTo>
                    <a:pt x="6850" y="712"/>
                    <a:pt x="6836" y="716"/>
                    <a:pt x="6822" y="716"/>
                  </a:cubicBezTo>
                  <a:cubicBezTo>
                    <a:pt x="6806" y="716"/>
                    <a:pt x="6791" y="711"/>
                    <a:pt x="6778" y="701"/>
                  </a:cubicBezTo>
                  <a:cubicBezTo>
                    <a:pt x="6750" y="682"/>
                    <a:pt x="6744" y="657"/>
                    <a:pt x="6765" y="640"/>
                  </a:cubicBezTo>
                  <a:cubicBezTo>
                    <a:pt x="6776" y="633"/>
                    <a:pt x="6790" y="629"/>
                    <a:pt x="6803" y="629"/>
                  </a:cubicBezTo>
                  <a:close/>
                  <a:moveTo>
                    <a:pt x="6575" y="881"/>
                  </a:moveTo>
                  <a:cubicBezTo>
                    <a:pt x="6591" y="881"/>
                    <a:pt x="6612" y="884"/>
                    <a:pt x="6635" y="888"/>
                  </a:cubicBezTo>
                  <a:cubicBezTo>
                    <a:pt x="6672" y="897"/>
                    <a:pt x="6688" y="916"/>
                    <a:pt x="6668" y="933"/>
                  </a:cubicBezTo>
                  <a:cubicBezTo>
                    <a:pt x="6655" y="940"/>
                    <a:pt x="6641" y="944"/>
                    <a:pt x="6627" y="944"/>
                  </a:cubicBezTo>
                  <a:cubicBezTo>
                    <a:pt x="6611" y="944"/>
                    <a:pt x="6595" y="939"/>
                    <a:pt x="6581" y="930"/>
                  </a:cubicBezTo>
                  <a:cubicBezTo>
                    <a:pt x="6554" y="912"/>
                    <a:pt x="6539" y="892"/>
                    <a:pt x="6548" y="886"/>
                  </a:cubicBezTo>
                  <a:cubicBezTo>
                    <a:pt x="6552" y="883"/>
                    <a:pt x="6562" y="881"/>
                    <a:pt x="6575" y="881"/>
                  </a:cubicBezTo>
                  <a:close/>
                  <a:moveTo>
                    <a:pt x="6972" y="760"/>
                  </a:moveTo>
                  <a:cubicBezTo>
                    <a:pt x="6990" y="760"/>
                    <a:pt x="7014" y="795"/>
                    <a:pt x="7032" y="851"/>
                  </a:cubicBezTo>
                  <a:cubicBezTo>
                    <a:pt x="7052" y="914"/>
                    <a:pt x="7051" y="961"/>
                    <a:pt x="7030" y="961"/>
                  </a:cubicBezTo>
                  <a:cubicBezTo>
                    <a:pt x="7029" y="961"/>
                    <a:pt x="7029" y="961"/>
                    <a:pt x="7029" y="961"/>
                  </a:cubicBezTo>
                  <a:cubicBezTo>
                    <a:pt x="6976" y="958"/>
                    <a:pt x="6924" y="795"/>
                    <a:pt x="6964" y="762"/>
                  </a:cubicBezTo>
                  <a:cubicBezTo>
                    <a:pt x="6967" y="761"/>
                    <a:pt x="6970" y="760"/>
                    <a:pt x="6972" y="760"/>
                  </a:cubicBezTo>
                  <a:close/>
                  <a:moveTo>
                    <a:pt x="938" y="975"/>
                  </a:moveTo>
                  <a:cubicBezTo>
                    <a:pt x="952" y="975"/>
                    <a:pt x="968" y="985"/>
                    <a:pt x="977" y="1004"/>
                  </a:cubicBezTo>
                  <a:cubicBezTo>
                    <a:pt x="994" y="1030"/>
                    <a:pt x="989" y="1061"/>
                    <a:pt x="970" y="1082"/>
                  </a:cubicBezTo>
                  <a:cubicBezTo>
                    <a:pt x="963" y="1087"/>
                    <a:pt x="955" y="1090"/>
                    <a:pt x="948" y="1090"/>
                  </a:cubicBezTo>
                  <a:cubicBezTo>
                    <a:pt x="932" y="1090"/>
                    <a:pt x="917" y="1080"/>
                    <a:pt x="907" y="1061"/>
                  </a:cubicBezTo>
                  <a:cubicBezTo>
                    <a:pt x="891" y="1036"/>
                    <a:pt x="895" y="1004"/>
                    <a:pt x="916" y="983"/>
                  </a:cubicBezTo>
                  <a:cubicBezTo>
                    <a:pt x="923" y="978"/>
                    <a:pt x="930" y="975"/>
                    <a:pt x="938" y="975"/>
                  </a:cubicBezTo>
                  <a:close/>
                  <a:moveTo>
                    <a:pt x="5960" y="950"/>
                  </a:moveTo>
                  <a:cubicBezTo>
                    <a:pt x="5974" y="950"/>
                    <a:pt x="5989" y="954"/>
                    <a:pt x="6002" y="964"/>
                  </a:cubicBezTo>
                  <a:cubicBezTo>
                    <a:pt x="6058" y="999"/>
                    <a:pt x="6050" y="1094"/>
                    <a:pt x="5994" y="1094"/>
                  </a:cubicBezTo>
                  <a:cubicBezTo>
                    <a:pt x="5993" y="1094"/>
                    <a:pt x="5992" y="1094"/>
                    <a:pt x="5992" y="1094"/>
                  </a:cubicBezTo>
                  <a:cubicBezTo>
                    <a:pt x="5932" y="1092"/>
                    <a:pt x="5881" y="994"/>
                    <a:pt x="5921" y="961"/>
                  </a:cubicBezTo>
                  <a:cubicBezTo>
                    <a:pt x="5933" y="953"/>
                    <a:pt x="5946" y="950"/>
                    <a:pt x="5960" y="950"/>
                  </a:cubicBezTo>
                  <a:close/>
                  <a:moveTo>
                    <a:pt x="7944" y="1056"/>
                  </a:moveTo>
                  <a:cubicBezTo>
                    <a:pt x="7950" y="1056"/>
                    <a:pt x="7956" y="1057"/>
                    <a:pt x="7961" y="1061"/>
                  </a:cubicBezTo>
                  <a:cubicBezTo>
                    <a:pt x="7972" y="1068"/>
                    <a:pt x="7969" y="1103"/>
                    <a:pt x="7954" y="1137"/>
                  </a:cubicBezTo>
                  <a:cubicBezTo>
                    <a:pt x="7946" y="1159"/>
                    <a:pt x="7934" y="1170"/>
                    <a:pt x="7923" y="1170"/>
                  </a:cubicBezTo>
                  <a:cubicBezTo>
                    <a:pt x="7915" y="1170"/>
                    <a:pt x="7908" y="1165"/>
                    <a:pt x="7903" y="1155"/>
                  </a:cubicBezTo>
                  <a:cubicBezTo>
                    <a:pt x="7881" y="1114"/>
                    <a:pt x="7910" y="1056"/>
                    <a:pt x="7944" y="1056"/>
                  </a:cubicBezTo>
                  <a:close/>
                  <a:moveTo>
                    <a:pt x="7308" y="1152"/>
                  </a:moveTo>
                  <a:cubicBezTo>
                    <a:pt x="7310" y="1152"/>
                    <a:pt x="7312" y="1152"/>
                    <a:pt x="7314" y="1153"/>
                  </a:cubicBezTo>
                  <a:cubicBezTo>
                    <a:pt x="7356" y="1181"/>
                    <a:pt x="7286" y="1271"/>
                    <a:pt x="7228" y="1271"/>
                  </a:cubicBezTo>
                  <a:cubicBezTo>
                    <a:pt x="7224" y="1271"/>
                    <a:pt x="7220" y="1271"/>
                    <a:pt x="7217" y="1270"/>
                  </a:cubicBezTo>
                  <a:cubicBezTo>
                    <a:pt x="7179" y="1262"/>
                    <a:pt x="7181" y="1231"/>
                    <a:pt x="7221" y="1198"/>
                  </a:cubicBezTo>
                  <a:cubicBezTo>
                    <a:pt x="7257" y="1171"/>
                    <a:pt x="7292" y="1152"/>
                    <a:pt x="7308" y="1152"/>
                  </a:cubicBezTo>
                  <a:close/>
                  <a:moveTo>
                    <a:pt x="584" y="1258"/>
                  </a:moveTo>
                  <a:cubicBezTo>
                    <a:pt x="602" y="1258"/>
                    <a:pt x="635" y="1265"/>
                    <a:pt x="679" y="1279"/>
                  </a:cubicBezTo>
                  <a:cubicBezTo>
                    <a:pt x="739" y="1300"/>
                    <a:pt x="754" y="1316"/>
                    <a:pt x="713" y="1322"/>
                  </a:cubicBezTo>
                  <a:cubicBezTo>
                    <a:pt x="706" y="1323"/>
                    <a:pt x="699" y="1323"/>
                    <a:pt x="692" y="1323"/>
                  </a:cubicBezTo>
                  <a:cubicBezTo>
                    <a:pt x="660" y="1323"/>
                    <a:pt x="629" y="1315"/>
                    <a:pt x="601" y="1300"/>
                  </a:cubicBezTo>
                  <a:cubicBezTo>
                    <a:pt x="560" y="1272"/>
                    <a:pt x="557" y="1258"/>
                    <a:pt x="584" y="1258"/>
                  </a:cubicBezTo>
                  <a:close/>
                  <a:moveTo>
                    <a:pt x="310" y="1072"/>
                  </a:moveTo>
                  <a:cubicBezTo>
                    <a:pt x="330" y="1072"/>
                    <a:pt x="353" y="1077"/>
                    <a:pt x="379" y="1086"/>
                  </a:cubicBezTo>
                  <a:cubicBezTo>
                    <a:pt x="433" y="1106"/>
                    <a:pt x="458" y="1136"/>
                    <a:pt x="437" y="1155"/>
                  </a:cubicBezTo>
                  <a:cubicBezTo>
                    <a:pt x="415" y="1176"/>
                    <a:pt x="360" y="1230"/>
                    <a:pt x="310" y="1277"/>
                  </a:cubicBezTo>
                  <a:cubicBezTo>
                    <a:pt x="266" y="1320"/>
                    <a:pt x="232" y="1341"/>
                    <a:pt x="209" y="1341"/>
                  </a:cubicBezTo>
                  <a:cubicBezTo>
                    <a:pt x="177" y="1341"/>
                    <a:pt x="168" y="1300"/>
                    <a:pt x="188" y="1221"/>
                  </a:cubicBezTo>
                  <a:cubicBezTo>
                    <a:pt x="216" y="1117"/>
                    <a:pt x="250" y="1072"/>
                    <a:pt x="310" y="1072"/>
                  </a:cubicBezTo>
                  <a:close/>
                  <a:moveTo>
                    <a:pt x="1195" y="1258"/>
                  </a:moveTo>
                  <a:cubicBezTo>
                    <a:pt x="1229" y="1258"/>
                    <a:pt x="1255" y="1261"/>
                    <a:pt x="1267" y="1268"/>
                  </a:cubicBezTo>
                  <a:cubicBezTo>
                    <a:pt x="1339" y="1315"/>
                    <a:pt x="1279" y="1340"/>
                    <a:pt x="1091" y="1344"/>
                  </a:cubicBezTo>
                  <a:cubicBezTo>
                    <a:pt x="1072" y="1345"/>
                    <a:pt x="1055" y="1345"/>
                    <a:pt x="1039" y="1345"/>
                  </a:cubicBezTo>
                  <a:cubicBezTo>
                    <a:pt x="845" y="1345"/>
                    <a:pt x="837" y="1313"/>
                    <a:pt x="1034" y="1274"/>
                  </a:cubicBezTo>
                  <a:cubicBezTo>
                    <a:pt x="1093" y="1263"/>
                    <a:pt x="1151" y="1258"/>
                    <a:pt x="1195" y="1258"/>
                  </a:cubicBezTo>
                  <a:close/>
                  <a:moveTo>
                    <a:pt x="3544" y="1305"/>
                  </a:moveTo>
                  <a:cubicBezTo>
                    <a:pt x="3565" y="1305"/>
                    <a:pt x="3586" y="1309"/>
                    <a:pt x="3605" y="1315"/>
                  </a:cubicBezTo>
                  <a:lnTo>
                    <a:pt x="3604" y="1315"/>
                  </a:lnTo>
                  <a:cubicBezTo>
                    <a:pt x="3662" y="1337"/>
                    <a:pt x="3649" y="1349"/>
                    <a:pt x="3549" y="1367"/>
                  </a:cubicBezTo>
                  <a:cubicBezTo>
                    <a:pt x="3499" y="1375"/>
                    <a:pt x="3462" y="1380"/>
                    <a:pt x="3438" y="1380"/>
                  </a:cubicBezTo>
                  <a:cubicBezTo>
                    <a:pt x="3386" y="1380"/>
                    <a:pt x="3390" y="1361"/>
                    <a:pt x="3456" y="1327"/>
                  </a:cubicBezTo>
                  <a:cubicBezTo>
                    <a:pt x="3484" y="1312"/>
                    <a:pt x="3514" y="1305"/>
                    <a:pt x="3544" y="1305"/>
                  </a:cubicBezTo>
                  <a:close/>
                  <a:moveTo>
                    <a:pt x="390" y="1306"/>
                  </a:moveTo>
                  <a:cubicBezTo>
                    <a:pt x="426" y="1306"/>
                    <a:pt x="473" y="1319"/>
                    <a:pt x="512" y="1346"/>
                  </a:cubicBezTo>
                  <a:lnTo>
                    <a:pt x="512" y="1344"/>
                  </a:lnTo>
                  <a:cubicBezTo>
                    <a:pt x="549" y="1368"/>
                    <a:pt x="569" y="1401"/>
                    <a:pt x="551" y="1415"/>
                  </a:cubicBezTo>
                  <a:cubicBezTo>
                    <a:pt x="542" y="1421"/>
                    <a:pt x="528" y="1424"/>
                    <a:pt x="511" y="1424"/>
                  </a:cubicBezTo>
                  <a:cubicBezTo>
                    <a:pt x="447" y="1424"/>
                    <a:pt x="341" y="1384"/>
                    <a:pt x="333" y="1346"/>
                  </a:cubicBezTo>
                  <a:cubicBezTo>
                    <a:pt x="328" y="1320"/>
                    <a:pt x="353" y="1306"/>
                    <a:pt x="390" y="1306"/>
                  </a:cubicBezTo>
                  <a:close/>
                  <a:moveTo>
                    <a:pt x="2982" y="1216"/>
                  </a:moveTo>
                  <a:cubicBezTo>
                    <a:pt x="2983" y="1216"/>
                    <a:pt x="2984" y="1216"/>
                    <a:pt x="2985" y="1216"/>
                  </a:cubicBezTo>
                  <a:cubicBezTo>
                    <a:pt x="2985" y="1216"/>
                    <a:pt x="2986" y="1216"/>
                    <a:pt x="2987" y="1216"/>
                  </a:cubicBezTo>
                  <a:cubicBezTo>
                    <a:pt x="3014" y="1216"/>
                    <a:pt x="3031" y="1245"/>
                    <a:pt x="3019" y="1270"/>
                  </a:cubicBezTo>
                  <a:lnTo>
                    <a:pt x="3017" y="1270"/>
                  </a:lnTo>
                  <a:cubicBezTo>
                    <a:pt x="3007" y="1298"/>
                    <a:pt x="3026" y="1340"/>
                    <a:pt x="3064" y="1364"/>
                  </a:cubicBezTo>
                  <a:cubicBezTo>
                    <a:pt x="3101" y="1386"/>
                    <a:pt x="3114" y="1421"/>
                    <a:pt x="3095" y="1437"/>
                  </a:cubicBezTo>
                  <a:cubicBezTo>
                    <a:pt x="3089" y="1442"/>
                    <a:pt x="3082" y="1444"/>
                    <a:pt x="3075" y="1444"/>
                  </a:cubicBezTo>
                  <a:cubicBezTo>
                    <a:pt x="3057" y="1444"/>
                    <a:pt x="3036" y="1430"/>
                    <a:pt x="3022" y="1407"/>
                  </a:cubicBezTo>
                  <a:cubicBezTo>
                    <a:pt x="2950" y="1286"/>
                    <a:pt x="2934" y="1216"/>
                    <a:pt x="2982" y="1216"/>
                  </a:cubicBezTo>
                  <a:close/>
                  <a:moveTo>
                    <a:pt x="6372" y="1121"/>
                  </a:moveTo>
                  <a:cubicBezTo>
                    <a:pt x="6378" y="1121"/>
                    <a:pt x="6380" y="1134"/>
                    <a:pt x="6378" y="1159"/>
                  </a:cubicBezTo>
                  <a:cubicBezTo>
                    <a:pt x="6374" y="1212"/>
                    <a:pt x="6386" y="1228"/>
                    <a:pt x="6435" y="1228"/>
                  </a:cubicBezTo>
                  <a:cubicBezTo>
                    <a:pt x="6444" y="1228"/>
                    <a:pt x="6454" y="1227"/>
                    <a:pt x="6465" y="1227"/>
                  </a:cubicBezTo>
                  <a:cubicBezTo>
                    <a:pt x="6472" y="1226"/>
                    <a:pt x="6478" y="1225"/>
                    <a:pt x="6484" y="1225"/>
                  </a:cubicBezTo>
                  <a:cubicBezTo>
                    <a:pt x="6523" y="1225"/>
                    <a:pt x="6511" y="1249"/>
                    <a:pt x="6444" y="1295"/>
                  </a:cubicBezTo>
                  <a:cubicBezTo>
                    <a:pt x="6400" y="1326"/>
                    <a:pt x="6363" y="1342"/>
                    <a:pt x="6333" y="1342"/>
                  </a:cubicBezTo>
                  <a:cubicBezTo>
                    <a:pt x="6315" y="1342"/>
                    <a:pt x="6300" y="1335"/>
                    <a:pt x="6288" y="1322"/>
                  </a:cubicBezTo>
                  <a:cubicBezTo>
                    <a:pt x="6274" y="1303"/>
                    <a:pt x="6252" y="1292"/>
                    <a:pt x="6229" y="1292"/>
                  </a:cubicBezTo>
                  <a:cubicBezTo>
                    <a:pt x="6217" y="1292"/>
                    <a:pt x="6204" y="1296"/>
                    <a:pt x="6193" y="1303"/>
                  </a:cubicBezTo>
                  <a:cubicBezTo>
                    <a:pt x="6165" y="1322"/>
                    <a:pt x="6114" y="1355"/>
                    <a:pt x="6083" y="1374"/>
                  </a:cubicBezTo>
                  <a:cubicBezTo>
                    <a:pt x="6071" y="1381"/>
                    <a:pt x="6053" y="1385"/>
                    <a:pt x="6033" y="1385"/>
                  </a:cubicBezTo>
                  <a:cubicBezTo>
                    <a:pt x="6000" y="1385"/>
                    <a:pt x="5960" y="1376"/>
                    <a:pt x="5927" y="1359"/>
                  </a:cubicBezTo>
                  <a:cubicBezTo>
                    <a:pt x="5858" y="1324"/>
                    <a:pt x="5805" y="1307"/>
                    <a:pt x="5774" y="1307"/>
                  </a:cubicBezTo>
                  <a:cubicBezTo>
                    <a:pt x="5741" y="1307"/>
                    <a:pt x="5732" y="1327"/>
                    <a:pt x="5756" y="1368"/>
                  </a:cubicBezTo>
                  <a:cubicBezTo>
                    <a:pt x="5780" y="1415"/>
                    <a:pt x="5740" y="1444"/>
                    <a:pt x="5687" y="1444"/>
                  </a:cubicBezTo>
                  <a:cubicBezTo>
                    <a:pt x="5656" y="1444"/>
                    <a:pt x="5620" y="1435"/>
                    <a:pt x="5590" y="1413"/>
                  </a:cubicBezTo>
                  <a:cubicBezTo>
                    <a:pt x="5569" y="1398"/>
                    <a:pt x="5563" y="1390"/>
                    <a:pt x="5574" y="1390"/>
                  </a:cubicBezTo>
                  <a:cubicBezTo>
                    <a:pt x="5581" y="1390"/>
                    <a:pt x="5595" y="1394"/>
                    <a:pt x="5617" y="1401"/>
                  </a:cubicBezTo>
                  <a:cubicBezTo>
                    <a:pt x="5635" y="1407"/>
                    <a:pt x="5649" y="1410"/>
                    <a:pt x="5661" y="1410"/>
                  </a:cubicBezTo>
                  <a:cubicBezTo>
                    <a:pt x="5689" y="1410"/>
                    <a:pt x="5696" y="1390"/>
                    <a:pt x="5692" y="1344"/>
                  </a:cubicBezTo>
                  <a:lnTo>
                    <a:pt x="5692" y="1344"/>
                  </a:lnTo>
                  <a:lnTo>
                    <a:pt x="5690" y="1346"/>
                  </a:lnTo>
                  <a:cubicBezTo>
                    <a:pt x="5686" y="1298"/>
                    <a:pt x="5701" y="1279"/>
                    <a:pt x="5765" y="1279"/>
                  </a:cubicBezTo>
                  <a:cubicBezTo>
                    <a:pt x="5791" y="1279"/>
                    <a:pt x="5825" y="1282"/>
                    <a:pt x="5869" y="1288"/>
                  </a:cubicBezTo>
                  <a:cubicBezTo>
                    <a:pt x="5916" y="1294"/>
                    <a:pt x="5955" y="1297"/>
                    <a:pt x="5982" y="1297"/>
                  </a:cubicBezTo>
                  <a:cubicBezTo>
                    <a:pt x="6014" y="1297"/>
                    <a:pt x="6029" y="1293"/>
                    <a:pt x="6018" y="1285"/>
                  </a:cubicBezTo>
                  <a:cubicBezTo>
                    <a:pt x="6001" y="1272"/>
                    <a:pt x="6027" y="1264"/>
                    <a:pt x="6080" y="1264"/>
                  </a:cubicBezTo>
                  <a:cubicBezTo>
                    <a:pt x="6092" y="1264"/>
                    <a:pt x="6105" y="1265"/>
                    <a:pt x="6118" y="1265"/>
                  </a:cubicBezTo>
                  <a:cubicBezTo>
                    <a:pt x="6124" y="1266"/>
                    <a:pt x="6130" y="1266"/>
                    <a:pt x="6136" y="1266"/>
                  </a:cubicBezTo>
                  <a:cubicBezTo>
                    <a:pt x="6218" y="1266"/>
                    <a:pt x="6282" y="1236"/>
                    <a:pt x="6321" y="1179"/>
                  </a:cubicBezTo>
                  <a:cubicBezTo>
                    <a:pt x="6347" y="1140"/>
                    <a:pt x="6363" y="1121"/>
                    <a:pt x="6372" y="1121"/>
                  </a:cubicBezTo>
                  <a:close/>
                  <a:moveTo>
                    <a:pt x="4771" y="1348"/>
                  </a:moveTo>
                  <a:cubicBezTo>
                    <a:pt x="4799" y="1348"/>
                    <a:pt x="4836" y="1359"/>
                    <a:pt x="4866" y="1379"/>
                  </a:cubicBezTo>
                  <a:cubicBezTo>
                    <a:pt x="4917" y="1412"/>
                    <a:pt x="4923" y="1443"/>
                    <a:pt x="4880" y="1455"/>
                  </a:cubicBezTo>
                  <a:cubicBezTo>
                    <a:pt x="4867" y="1457"/>
                    <a:pt x="4855" y="1459"/>
                    <a:pt x="4842" y="1459"/>
                  </a:cubicBezTo>
                  <a:cubicBezTo>
                    <a:pt x="4810" y="1459"/>
                    <a:pt x="4778" y="1450"/>
                    <a:pt x="4748" y="1434"/>
                  </a:cubicBezTo>
                  <a:cubicBezTo>
                    <a:pt x="4717" y="1415"/>
                    <a:pt x="4710" y="1377"/>
                    <a:pt x="4734" y="1358"/>
                  </a:cubicBezTo>
                  <a:cubicBezTo>
                    <a:pt x="4742" y="1352"/>
                    <a:pt x="4755" y="1348"/>
                    <a:pt x="4771" y="1348"/>
                  </a:cubicBezTo>
                  <a:close/>
                  <a:moveTo>
                    <a:pt x="6571" y="1455"/>
                  </a:moveTo>
                  <a:cubicBezTo>
                    <a:pt x="6581" y="1455"/>
                    <a:pt x="6593" y="1456"/>
                    <a:pt x="6608" y="1456"/>
                  </a:cubicBezTo>
                  <a:cubicBezTo>
                    <a:pt x="6663" y="1459"/>
                    <a:pt x="6714" y="1476"/>
                    <a:pt x="6717" y="1494"/>
                  </a:cubicBezTo>
                  <a:cubicBezTo>
                    <a:pt x="6718" y="1502"/>
                    <a:pt x="6709" y="1507"/>
                    <a:pt x="6693" y="1507"/>
                  </a:cubicBezTo>
                  <a:cubicBezTo>
                    <a:pt x="6674" y="1507"/>
                    <a:pt x="6645" y="1501"/>
                    <a:pt x="6612" y="1489"/>
                  </a:cubicBezTo>
                  <a:cubicBezTo>
                    <a:pt x="6538" y="1465"/>
                    <a:pt x="6526" y="1455"/>
                    <a:pt x="6571" y="1455"/>
                  </a:cubicBezTo>
                  <a:close/>
                  <a:moveTo>
                    <a:pt x="4048" y="1616"/>
                  </a:moveTo>
                  <a:cubicBezTo>
                    <a:pt x="4049" y="1616"/>
                    <a:pt x="4049" y="1616"/>
                    <a:pt x="4050" y="1616"/>
                  </a:cubicBezTo>
                  <a:cubicBezTo>
                    <a:pt x="4077" y="1618"/>
                    <a:pt x="4122" y="1644"/>
                    <a:pt x="4147" y="1677"/>
                  </a:cubicBezTo>
                  <a:cubicBezTo>
                    <a:pt x="4161" y="1693"/>
                    <a:pt x="4163" y="1701"/>
                    <a:pt x="4155" y="1701"/>
                  </a:cubicBezTo>
                  <a:cubicBezTo>
                    <a:pt x="4146" y="1701"/>
                    <a:pt x="4126" y="1691"/>
                    <a:pt x="4096" y="1673"/>
                  </a:cubicBezTo>
                  <a:cubicBezTo>
                    <a:pt x="4047" y="1641"/>
                    <a:pt x="4024" y="1616"/>
                    <a:pt x="4048" y="1616"/>
                  </a:cubicBezTo>
                  <a:close/>
                  <a:moveTo>
                    <a:pt x="5986" y="1636"/>
                  </a:moveTo>
                  <a:cubicBezTo>
                    <a:pt x="5994" y="1636"/>
                    <a:pt x="5999" y="1639"/>
                    <a:pt x="6000" y="1646"/>
                  </a:cubicBezTo>
                  <a:cubicBezTo>
                    <a:pt x="6005" y="1667"/>
                    <a:pt x="5978" y="1692"/>
                    <a:pt x="5936" y="1704"/>
                  </a:cubicBezTo>
                  <a:cubicBezTo>
                    <a:pt x="5926" y="1707"/>
                    <a:pt x="5919" y="1708"/>
                    <a:pt x="5913" y="1708"/>
                  </a:cubicBezTo>
                  <a:cubicBezTo>
                    <a:pt x="5894" y="1708"/>
                    <a:pt x="5899" y="1693"/>
                    <a:pt x="5927" y="1667"/>
                  </a:cubicBezTo>
                  <a:cubicBezTo>
                    <a:pt x="5949" y="1647"/>
                    <a:pt x="5972" y="1636"/>
                    <a:pt x="5986" y="1636"/>
                  </a:cubicBezTo>
                  <a:close/>
                  <a:moveTo>
                    <a:pt x="3294" y="1729"/>
                  </a:moveTo>
                  <a:cubicBezTo>
                    <a:pt x="3302" y="1729"/>
                    <a:pt x="3309" y="1730"/>
                    <a:pt x="3314" y="1734"/>
                  </a:cubicBezTo>
                  <a:cubicBezTo>
                    <a:pt x="3325" y="1740"/>
                    <a:pt x="3292" y="1777"/>
                    <a:pt x="3241" y="1818"/>
                  </a:cubicBezTo>
                  <a:cubicBezTo>
                    <a:pt x="3209" y="1844"/>
                    <a:pt x="3176" y="1858"/>
                    <a:pt x="3153" y="1858"/>
                  </a:cubicBezTo>
                  <a:cubicBezTo>
                    <a:pt x="3140" y="1858"/>
                    <a:pt x="3130" y="1854"/>
                    <a:pt x="3125" y="1844"/>
                  </a:cubicBezTo>
                  <a:cubicBezTo>
                    <a:pt x="3107" y="1809"/>
                    <a:pt x="3234" y="1729"/>
                    <a:pt x="3294" y="1729"/>
                  </a:cubicBezTo>
                  <a:close/>
                  <a:moveTo>
                    <a:pt x="2645" y="1593"/>
                  </a:moveTo>
                  <a:cubicBezTo>
                    <a:pt x="2662" y="1593"/>
                    <a:pt x="2679" y="1596"/>
                    <a:pt x="2695" y="1601"/>
                  </a:cubicBezTo>
                  <a:cubicBezTo>
                    <a:pt x="2740" y="1616"/>
                    <a:pt x="2740" y="1652"/>
                    <a:pt x="2695" y="1688"/>
                  </a:cubicBezTo>
                  <a:cubicBezTo>
                    <a:pt x="2628" y="1740"/>
                    <a:pt x="2693" y="1809"/>
                    <a:pt x="2805" y="1809"/>
                  </a:cubicBezTo>
                  <a:cubicBezTo>
                    <a:pt x="2810" y="1809"/>
                    <a:pt x="2816" y="1809"/>
                    <a:pt x="2822" y="1809"/>
                  </a:cubicBezTo>
                  <a:cubicBezTo>
                    <a:pt x="2823" y="1809"/>
                    <a:pt x="2823" y="1809"/>
                    <a:pt x="2824" y="1809"/>
                  </a:cubicBezTo>
                  <a:cubicBezTo>
                    <a:pt x="2854" y="1809"/>
                    <a:pt x="2880" y="1844"/>
                    <a:pt x="2885" y="1889"/>
                  </a:cubicBezTo>
                  <a:cubicBezTo>
                    <a:pt x="2889" y="1927"/>
                    <a:pt x="2886" y="1945"/>
                    <a:pt x="2870" y="1945"/>
                  </a:cubicBezTo>
                  <a:cubicBezTo>
                    <a:pt x="2855" y="1945"/>
                    <a:pt x="2828" y="1931"/>
                    <a:pt x="2785" y="1903"/>
                  </a:cubicBezTo>
                  <a:cubicBezTo>
                    <a:pt x="2743" y="1875"/>
                    <a:pt x="2712" y="1862"/>
                    <a:pt x="2689" y="1862"/>
                  </a:cubicBezTo>
                  <a:cubicBezTo>
                    <a:pt x="2671" y="1862"/>
                    <a:pt x="2658" y="1870"/>
                    <a:pt x="2650" y="1888"/>
                  </a:cubicBezTo>
                  <a:cubicBezTo>
                    <a:pt x="2641" y="1910"/>
                    <a:pt x="2612" y="1922"/>
                    <a:pt x="2579" y="1922"/>
                  </a:cubicBezTo>
                  <a:cubicBezTo>
                    <a:pt x="2566" y="1922"/>
                    <a:pt x="2552" y="1920"/>
                    <a:pt x="2538" y="1916"/>
                  </a:cubicBezTo>
                  <a:cubicBezTo>
                    <a:pt x="2479" y="1895"/>
                    <a:pt x="2479" y="1874"/>
                    <a:pt x="2538" y="1844"/>
                  </a:cubicBezTo>
                  <a:cubicBezTo>
                    <a:pt x="2653" y="1789"/>
                    <a:pt x="2602" y="1711"/>
                    <a:pt x="2463" y="1711"/>
                  </a:cubicBezTo>
                  <a:cubicBezTo>
                    <a:pt x="2455" y="1711"/>
                    <a:pt x="2448" y="1711"/>
                    <a:pt x="2440" y="1712"/>
                  </a:cubicBezTo>
                  <a:cubicBezTo>
                    <a:pt x="2430" y="1712"/>
                    <a:pt x="2420" y="1713"/>
                    <a:pt x="2412" y="1713"/>
                  </a:cubicBezTo>
                  <a:cubicBezTo>
                    <a:pt x="2358" y="1713"/>
                    <a:pt x="2328" y="1702"/>
                    <a:pt x="2344" y="1686"/>
                  </a:cubicBezTo>
                  <a:cubicBezTo>
                    <a:pt x="2373" y="1667"/>
                    <a:pt x="2407" y="1656"/>
                    <a:pt x="2441" y="1656"/>
                  </a:cubicBezTo>
                  <a:lnTo>
                    <a:pt x="2443" y="1656"/>
                  </a:lnTo>
                  <a:cubicBezTo>
                    <a:pt x="2485" y="1655"/>
                    <a:pt x="2526" y="1640"/>
                    <a:pt x="2561" y="1616"/>
                  </a:cubicBezTo>
                  <a:cubicBezTo>
                    <a:pt x="2586" y="1601"/>
                    <a:pt x="2615" y="1593"/>
                    <a:pt x="2645" y="1593"/>
                  </a:cubicBezTo>
                  <a:close/>
                  <a:moveTo>
                    <a:pt x="4005" y="1937"/>
                  </a:moveTo>
                  <a:cubicBezTo>
                    <a:pt x="4033" y="1937"/>
                    <a:pt x="4078" y="1940"/>
                    <a:pt x="4126" y="1946"/>
                  </a:cubicBezTo>
                  <a:lnTo>
                    <a:pt x="4125" y="1946"/>
                  </a:lnTo>
                  <a:cubicBezTo>
                    <a:pt x="4250" y="1962"/>
                    <a:pt x="4250" y="1964"/>
                    <a:pt x="4134" y="1968"/>
                  </a:cubicBezTo>
                  <a:cubicBezTo>
                    <a:pt x="4110" y="1969"/>
                    <a:pt x="4089" y="1970"/>
                    <a:pt x="4070" y="1970"/>
                  </a:cubicBezTo>
                  <a:cubicBezTo>
                    <a:pt x="3988" y="1970"/>
                    <a:pt x="3953" y="1959"/>
                    <a:pt x="3977" y="1940"/>
                  </a:cubicBezTo>
                  <a:cubicBezTo>
                    <a:pt x="3980" y="1938"/>
                    <a:pt x="3990" y="1937"/>
                    <a:pt x="4005" y="1937"/>
                  </a:cubicBezTo>
                  <a:close/>
                  <a:moveTo>
                    <a:pt x="3092" y="1984"/>
                  </a:moveTo>
                  <a:cubicBezTo>
                    <a:pt x="3119" y="1984"/>
                    <a:pt x="3143" y="2002"/>
                    <a:pt x="3177" y="2038"/>
                  </a:cubicBezTo>
                  <a:cubicBezTo>
                    <a:pt x="3271" y="2140"/>
                    <a:pt x="3301" y="2265"/>
                    <a:pt x="3235" y="2265"/>
                  </a:cubicBezTo>
                  <a:cubicBezTo>
                    <a:pt x="3231" y="2265"/>
                    <a:pt x="3226" y="2265"/>
                    <a:pt x="3222" y="2264"/>
                  </a:cubicBezTo>
                  <a:cubicBezTo>
                    <a:pt x="3189" y="2256"/>
                    <a:pt x="3173" y="2223"/>
                    <a:pt x="3186" y="2189"/>
                  </a:cubicBezTo>
                  <a:cubicBezTo>
                    <a:pt x="3212" y="2126"/>
                    <a:pt x="3123" y="2052"/>
                    <a:pt x="3038" y="2052"/>
                  </a:cubicBezTo>
                  <a:cubicBezTo>
                    <a:pt x="3025" y="2052"/>
                    <a:pt x="3012" y="2054"/>
                    <a:pt x="3000" y="2058"/>
                  </a:cubicBezTo>
                  <a:cubicBezTo>
                    <a:pt x="2992" y="2060"/>
                    <a:pt x="2987" y="2061"/>
                    <a:pt x="2983" y="2061"/>
                  </a:cubicBezTo>
                  <a:cubicBezTo>
                    <a:pt x="2967" y="2061"/>
                    <a:pt x="2980" y="2044"/>
                    <a:pt x="3017" y="2017"/>
                  </a:cubicBezTo>
                  <a:cubicBezTo>
                    <a:pt x="3048" y="1996"/>
                    <a:pt x="3071" y="1984"/>
                    <a:pt x="3092" y="1984"/>
                  </a:cubicBezTo>
                  <a:close/>
                  <a:moveTo>
                    <a:pt x="4228" y="2154"/>
                  </a:moveTo>
                  <a:cubicBezTo>
                    <a:pt x="4254" y="2154"/>
                    <a:pt x="4284" y="2155"/>
                    <a:pt x="4319" y="2158"/>
                  </a:cubicBezTo>
                  <a:lnTo>
                    <a:pt x="4320" y="2159"/>
                  </a:lnTo>
                  <a:cubicBezTo>
                    <a:pt x="4475" y="2171"/>
                    <a:pt x="4478" y="2174"/>
                    <a:pt x="4396" y="2238"/>
                  </a:cubicBezTo>
                  <a:cubicBezTo>
                    <a:pt x="4362" y="2266"/>
                    <a:pt x="4342" y="2280"/>
                    <a:pt x="4330" y="2280"/>
                  </a:cubicBezTo>
                  <a:cubicBezTo>
                    <a:pt x="4317" y="2280"/>
                    <a:pt x="4313" y="2264"/>
                    <a:pt x="4314" y="2231"/>
                  </a:cubicBezTo>
                  <a:cubicBezTo>
                    <a:pt x="4314" y="2201"/>
                    <a:pt x="4312" y="2186"/>
                    <a:pt x="4304" y="2186"/>
                  </a:cubicBezTo>
                  <a:cubicBezTo>
                    <a:pt x="4296" y="2186"/>
                    <a:pt x="4283" y="2201"/>
                    <a:pt x="4262" y="2231"/>
                  </a:cubicBezTo>
                  <a:cubicBezTo>
                    <a:pt x="4241" y="2261"/>
                    <a:pt x="4222" y="2275"/>
                    <a:pt x="4204" y="2275"/>
                  </a:cubicBezTo>
                  <a:cubicBezTo>
                    <a:pt x="4189" y="2275"/>
                    <a:pt x="4173" y="2266"/>
                    <a:pt x="4158" y="2247"/>
                  </a:cubicBezTo>
                  <a:cubicBezTo>
                    <a:pt x="4100" y="2180"/>
                    <a:pt x="4116" y="2154"/>
                    <a:pt x="4228" y="2154"/>
                  </a:cubicBezTo>
                  <a:close/>
                  <a:moveTo>
                    <a:pt x="4740" y="2201"/>
                  </a:moveTo>
                  <a:cubicBezTo>
                    <a:pt x="4743" y="2201"/>
                    <a:pt x="4745" y="2202"/>
                    <a:pt x="4747" y="2203"/>
                  </a:cubicBezTo>
                  <a:cubicBezTo>
                    <a:pt x="4757" y="2210"/>
                    <a:pt x="4754" y="2241"/>
                    <a:pt x="4740" y="2276"/>
                  </a:cubicBezTo>
                  <a:cubicBezTo>
                    <a:pt x="4729" y="2300"/>
                    <a:pt x="4710" y="2314"/>
                    <a:pt x="4690" y="2314"/>
                  </a:cubicBezTo>
                  <a:cubicBezTo>
                    <a:pt x="4682" y="2314"/>
                    <a:pt x="4674" y="2312"/>
                    <a:pt x="4666" y="2307"/>
                  </a:cubicBezTo>
                  <a:cubicBezTo>
                    <a:pt x="4641" y="2291"/>
                    <a:pt x="4644" y="2258"/>
                    <a:pt x="4674" y="2234"/>
                  </a:cubicBezTo>
                  <a:cubicBezTo>
                    <a:pt x="4700" y="2214"/>
                    <a:pt x="4727" y="2201"/>
                    <a:pt x="4740" y="2201"/>
                  </a:cubicBezTo>
                  <a:close/>
                  <a:moveTo>
                    <a:pt x="3957" y="2291"/>
                  </a:moveTo>
                  <a:cubicBezTo>
                    <a:pt x="3987" y="2291"/>
                    <a:pt x="4018" y="2298"/>
                    <a:pt x="4046" y="2313"/>
                  </a:cubicBezTo>
                  <a:cubicBezTo>
                    <a:pt x="4069" y="2329"/>
                    <a:pt x="4074" y="2353"/>
                    <a:pt x="4053" y="2370"/>
                  </a:cubicBezTo>
                  <a:cubicBezTo>
                    <a:pt x="4046" y="2375"/>
                    <a:pt x="4037" y="2378"/>
                    <a:pt x="4025" y="2378"/>
                  </a:cubicBezTo>
                  <a:cubicBezTo>
                    <a:pt x="4002" y="2378"/>
                    <a:pt x="3972" y="2368"/>
                    <a:pt x="3944" y="2350"/>
                  </a:cubicBezTo>
                  <a:cubicBezTo>
                    <a:pt x="3902" y="2322"/>
                    <a:pt x="3898" y="2298"/>
                    <a:pt x="3935" y="2292"/>
                  </a:cubicBezTo>
                  <a:cubicBezTo>
                    <a:pt x="3942" y="2291"/>
                    <a:pt x="3949" y="2291"/>
                    <a:pt x="3957" y="2291"/>
                  </a:cubicBezTo>
                  <a:close/>
                  <a:moveTo>
                    <a:pt x="3259" y="2318"/>
                  </a:moveTo>
                  <a:cubicBezTo>
                    <a:pt x="3263" y="2318"/>
                    <a:pt x="3266" y="2319"/>
                    <a:pt x="3268" y="2320"/>
                  </a:cubicBezTo>
                  <a:cubicBezTo>
                    <a:pt x="3316" y="2352"/>
                    <a:pt x="3280" y="2411"/>
                    <a:pt x="3223" y="2411"/>
                  </a:cubicBezTo>
                  <a:cubicBezTo>
                    <a:pt x="3219" y="2411"/>
                    <a:pt x="3214" y="2411"/>
                    <a:pt x="3208" y="2410"/>
                  </a:cubicBezTo>
                  <a:cubicBezTo>
                    <a:pt x="3168" y="2401"/>
                    <a:pt x="3159" y="2374"/>
                    <a:pt x="3189" y="2350"/>
                  </a:cubicBezTo>
                  <a:cubicBezTo>
                    <a:pt x="3214" y="2331"/>
                    <a:pt x="3243" y="2318"/>
                    <a:pt x="3259" y="2318"/>
                  </a:cubicBezTo>
                  <a:close/>
                  <a:moveTo>
                    <a:pt x="3403" y="2413"/>
                  </a:moveTo>
                  <a:cubicBezTo>
                    <a:pt x="3419" y="2413"/>
                    <a:pt x="3440" y="2415"/>
                    <a:pt x="3462" y="2420"/>
                  </a:cubicBezTo>
                  <a:cubicBezTo>
                    <a:pt x="3501" y="2428"/>
                    <a:pt x="3516" y="2447"/>
                    <a:pt x="3495" y="2464"/>
                  </a:cubicBezTo>
                  <a:cubicBezTo>
                    <a:pt x="3482" y="2472"/>
                    <a:pt x="3468" y="2475"/>
                    <a:pt x="3454" y="2475"/>
                  </a:cubicBezTo>
                  <a:cubicBezTo>
                    <a:pt x="3438" y="2475"/>
                    <a:pt x="3422" y="2471"/>
                    <a:pt x="3408" y="2462"/>
                  </a:cubicBezTo>
                  <a:cubicBezTo>
                    <a:pt x="3382" y="2443"/>
                    <a:pt x="3367" y="2425"/>
                    <a:pt x="3376" y="2417"/>
                  </a:cubicBezTo>
                  <a:cubicBezTo>
                    <a:pt x="3380" y="2415"/>
                    <a:pt x="3389" y="2413"/>
                    <a:pt x="3403" y="2413"/>
                  </a:cubicBezTo>
                  <a:close/>
                  <a:moveTo>
                    <a:pt x="2823" y="2403"/>
                  </a:moveTo>
                  <a:cubicBezTo>
                    <a:pt x="2847" y="2403"/>
                    <a:pt x="2884" y="2407"/>
                    <a:pt x="2937" y="2413"/>
                  </a:cubicBezTo>
                  <a:cubicBezTo>
                    <a:pt x="3047" y="2426"/>
                    <a:pt x="3161" y="2459"/>
                    <a:pt x="3199" y="2488"/>
                  </a:cubicBezTo>
                  <a:lnTo>
                    <a:pt x="3199" y="2486"/>
                  </a:lnTo>
                  <a:cubicBezTo>
                    <a:pt x="3236" y="2512"/>
                    <a:pt x="3250" y="2524"/>
                    <a:pt x="3239" y="2524"/>
                  </a:cubicBezTo>
                  <a:cubicBezTo>
                    <a:pt x="3232" y="2524"/>
                    <a:pt x="3211" y="2517"/>
                    <a:pt x="3176" y="2505"/>
                  </a:cubicBezTo>
                  <a:cubicBezTo>
                    <a:pt x="3131" y="2492"/>
                    <a:pt x="3085" y="2484"/>
                    <a:pt x="3038" y="2484"/>
                  </a:cubicBezTo>
                  <a:cubicBezTo>
                    <a:pt x="3024" y="2484"/>
                    <a:pt x="3010" y="2485"/>
                    <a:pt x="2997" y="2486"/>
                  </a:cubicBezTo>
                  <a:cubicBezTo>
                    <a:pt x="2990" y="2487"/>
                    <a:pt x="2983" y="2487"/>
                    <a:pt x="2976" y="2487"/>
                  </a:cubicBezTo>
                  <a:cubicBezTo>
                    <a:pt x="2923" y="2487"/>
                    <a:pt x="2871" y="2472"/>
                    <a:pt x="2826" y="2444"/>
                  </a:cubicBezTo>
                  <a:cubicBezTo>
                    <a:pt x="2783" y="2416"/>
                    <a:pt x="2778" y="2403"/>
                    <a:pt x="2823" y="2403"/>
                  </a:cubicBezTo>
                  <a:close/>
                  <a:moveTo>
                    <a:pt x="3715" y="2461"/>
                  </a:moveTo>
                  <a:cubicBezTo>
                    <a:pt x="3737" y="2461"/>
                    <a:pt x="3772" y="2465"/>
                    <a:pt x="3823" y="2473"/>
                  </a:cubicBezTo>
                  <a:cubicBezTo>
                    <a:pt x="3896" y="2482"/>
                    <a:pt x="3925" y="2489"/>
                    <a:pt x="3887" y="2489"/>
                  </a:cubicBezTo>
                  <a:cubicBezTo>
                    <a:pt x="3849" y="2489"/>
                    <a:pt x="3819" y="2523"/>
                    <a:pt x="3826" y="2562"/>
                  </a:cubicBezTo>
                  <a:cubicBezTo>
                    <a:pt x="3830" y="2611"/>
                    <a:pt x="3810" y="2635"/>
                    <a:pt x="3783" y="2635"/>
                  </a:cubicBezTo>
                  <a:cubicBezTo>
                    <a:pt x="3754" y="2635"/>
                    <a:pt x="3717" y="2606"/>
                    <a:pt x="3698" y="2552"/>
                  </a:cubicBezTo>
                  <a:cubicBezTo>
                    <a:pt x="3675" y="2483"/>
                    <a:pt x="3667" y="2461"/>
                    <a:pt x="3715" y="2461"/>
                  </a:cubicBezTo>
                  <a:close/>
                  <a:moveTo>
                    <a:pt x="5217" y="2593"/>
                  </a:moveTo>
                  <a:cubicBezTo>
                    <a:pt x="5245" y="2593"/>
                    <a:pt x="5270" y="2598"/>
                    <a:pt x="5287" y="2610"/>
                  </a:cubicBezTo>
                  <a:cubicBezTo>
                    <a:pt x="5316" y="2628"/>
                    <a:pt x="5289" y="2641"/>
                    <a:pt x="5223" y="2643"/>
                  </a:cubicBezTo>
                  <a:cubicBezTo>
                    <a:pt x="5212" y="2643"/>
                    <a:pt x="5201" y="2643"/>
                    <a:pt x="5190" y="2643"/>
                  </a:cubicBezTo>
                  <a:cubicBezTo>
                    <a:pt x="5140" y="2643"/>
                    <a:pt x="5102" y="2640"/>
                    <a:pt x="5095" y="2635"/>
                  </a:cubicBezTo>
                  <a:cubicBezTo>
                    <a:pt x="5084" y="2629"/>
                    <a:pt x="5111" y="2614"/>
                    <a:pt x="5157" y="2601"/>
                  </a:cubicBezTo>
                  <a:cubicBezTo>
                    <a:pt x="5177" y="2595"/>
                    <a:pt x="5197" y="2593"/>
                    <a:pt x="5217" y="2593"/>
                  </a:cubicBezTo>
                  <a:close/>
                  <a:moveTo>
                    <a:pt x="5185" y="2830"/>
                  </a:moveTo>
                  <a:cubicBezTo>
                    <a:pt x="5254" y="2830"/>
                    <a:pt x="5296" y="2869"/>
                    <a:pt x="5245" y="2910"/>
                  </a:cubicBezTo>
                  <a:cubicBezTo>
                    <a:pt x="5229" y="2923"/>
                    <a:pt x="5201" y="2929"/>
                    <a:pt x="5171" y="2929"/>
                  </a:cubicBezTo>
                  <a:cubicBezTo>
                    <a:pt x="5148" y="2929"/>
                    <a:pt x="5123" y="2925"/>
                    <a:pt x="5099" y="2917"/>
                  </a:cubicBezTo>
                  <a:cubicBezTo>
                    <a:pt x="4996" y="2882"/>
                    <a:pt x="4998" y="2876"/>
                    <a:pt x="5122" y="2840"/>
                  </a:cubicBezTo>
                  <a:cubicBezTo>
                    <a:pt x="5144" y="2833"/>
                    <a:pt x="5165" y="2830"/>
                    <a:pt x="5185" y="2830"/>
                  </a:cubicBezTo>
                  <a:close/>
                  <a:moveTo>
                    <a:pt x="5336" y="3070"/>
                  </a:moveTo>
                  <a:cubicBezTo>
                    <a:pt x="5351" y="3070"/>
                    <a:pt x="5366" y="3074"/>
                    <a:pt x="5380" y="3081"/>
                  </a:cubicBezTo>
                  <a:cubicBezTo>
                    <a:pt x="5408" y="3099"/>
                    <a:pt x="5395" y="3123"/>
                    <a:pt x="5348" y="3137"/>
                  </a:cubicBezTo>
                  <a:cubicBezTo>
                    <a:pt x="5318" y="3146"/>
                    <a:pt x="5289" y="3151"/>
                    <a:pt x="5270" y="3151"/>
                  </a:cubicBezTo>
                  <a:cubicBezTo>
                    <a:pt x="5259" y="3151"/>
                    <a:pt x="5251" y="3150"/>
                    <a:pt x="5247" y="3147"/>
                  </a:cubicBezTo>
                  <a:cubicBezTo>
                    <a:pt x="5235" y="3140"/>
                    <a:pt x="5248" y="3116"/>
                    <a:pt x="5278" y="3092"/>
                  </a:cubicBezTo>
                  <a:cubicBezTo>
                    <a:pt x="5295" y="3077"/>
                    <a:pt x="5315" y="3070"/>
                    <a:pt x="5336" y="3070"/>
                  </a:cubicBezTo>
                  <a:close/>
                  <a:moveTo>
                    <a:pt x="5670" y="3292"/>
                  </a:moveTo>
                  <a:cubicBezTo>
                    <a:pt x="5671" y="3292"/>
                    <a:pt x="5671" y="3292"/>
                    <a:pt x="5672" y="3292"/>
                  </a:cubicBezTo>
                  <a:cubicBezTo>
                    <a:pt x="5701" y="3295"/>
                    <a:pt x="5744" y="3320"/>
                    <a:pt x="5769" y="3353"/>
                  </a:cubicBezTo>
                  <a:cubicBezTo>
                    <a:pt x="5783" y="3369"/>
                    <a:pt x="5785" y="3377"/>
                    <a:pt x="5778" y="3377"/>
                  </a:cubicBezTo>
                  <a:cubicBezTo>
                    <a:pt x="5769" y="3377"/>
                    <a:pt x="5750" y="3368"/>
                    <a:pt x="5720" y="3350"/>
                  </a:cubicBezTo>
                  <a:cubicBezTo>
                    <a:pt x="5669" y="3318"/>
                    <a:pt x="5647" y="3292"/>
                    <a:pt x="5670" y="3292"/>
                  </a:cubicBezTo>
                  <a:close/>
                  <a:moveTo>
                    <a:pt x="8436" y="3360"/>
                  </a:moveTo>
                  <a:cubicBezTo>
                    <a:pt x="8454" y="3360"/>
                    <a:pt x="8462" y="3368"/>
                    <a:pt x="8454" y="3383"/>
                  </a:cubicBezTo>
                  <a:cubicBezTo>
                    <a:pt x="8439" y="3410"/>
                    <a:pt x="8393" y="3431"/>
                    <a:pt x="8344" y="3431"/>
                  </a:cubicBezTo>
                  <a:cubicBezTo>
                    <a:pt x="8342" y="3431"/>
                    <a:pt x="8341" y="3431"/>
                    <a:pt x="8339" y="3431"/>
                  </a:cubicBezTo>
                  <a:cubicBezTo>
                    <a:pt x="8275" y="3428"/>
                    <a:pt x="8284" y="3413"/>
                    <a:pt x="8366" y="3378"/>
                  </a:cubicBezTo>
                  <a:cubicBezTo>
                    <a:pt x="8396" y="3366"/>
                    <a:pt x="8420" y="3360"/>
                    <a:pt x="8436" y="3360"/>
                  </a:cubicBezTo>
                  <a:close/>
                  <a:moveTo>
                    <a:pt x="5775" y="3446"/>
                  </a:moveTo>
                  <a:cubicBezTo>
                    <a:pt x="5783" y="3446"/>
                    <a:pt x="5793" y="3446"/>
                    <a:pt x="5804" y="3447"/>
                  </a:cubicBezTo>
                  <a:cubicBezTo>
                    <a:pt x="5890" y="3453"/>
                    <a:pt x="5908" y="3465"/>
                    <a:pt x="5890" y="3507"/>
                  </a:cubicBezTo>
                  <a:lnTo>
                    <a:pt x="5892" y="3505"/>
                  </a:lnTo>
                  <a:lnTo>
                    <a:pt x="5892" y="3505"/>
                  </a:lnTo>
                  <a:cubicBezTo>
                    <a:pt x="5874" y="3546"/>
                    <a:pt x="5895" y="3561"/>
                    <a:pt x="5992" y="3571"/>
                  </a:cubicBezTo>
                  <a:cubicBezTo>
                    <a:pt x="6097" y="3583"/>
                    <a:pt x="6100" y="3589"/>
                    <a:pt x="6014" y="3616"/>
                  </a:cubicBezTo>
                  <a:cubicBezTo>
                    <a:pt x="5968" y="3629"/>
                    <a:pt x="5923" y="3649"/>
                    <a:pt x="5883" y="3674"/>
                  </a:cubicBezTo>
                  <a:cubicBezTo>
                    <a:pt x="5879" y="3676"/>
                    <a:pt x="5876" y="3678"/>
                    <a:pt x="5872" y="3678"/>
                  </a:cubicBezTo>
                  <a:cubicBezTo>
                    <a:pt x="5855" y="3678"/>
                    <a:pt x="5837" y="3649"/>
                    <a:pt x="5827" y="3607"/>
                  </a:cubicBezTo>
                  <a:cubicBezTo>
                    <a:pt x="5815" y="3555"/>
                    <a:pt x="5781" y="3495"/>
                    <a:pt x="5751" y="3475"/>
                  </a:cubicBezTo>
                  <a:cubicBezTo>
                    <a:pt x="5721" y="3456"/>
                    <a:pt x="5729" y="3446"/>
                    <a:pt x="5775" y="3446"/>
                  </a:cubicBezTo>
                  <a:close/>
                  <a:moveTo>
                    <a:pt x="6941" y="3753"/>
                  </a:moveTo>
                  <a:cubicBezTo>
                    <a:pt x="6954" y="3753"/>
                    <a:pt x="6975" y="3761"/>
                    <a:pt x="6996" y="3774"/>
                  </a:cubicBezTo>
                  <a:cubicBezTo>
                    <a:pt x="7021" y="3790"/>
                    <a:pt x="7027" y="3820"/>
                    <a:pt x="7006" y="3837"/>
                  </a:cubicBezTo>
                  <a:cubicBezTo>
                    <a:pt x="6998" y="3842"/>
                    <a:pt x="6990" y="3844"/>
                    <a:pt x="6981" y="3844"/>
                  </a:cubicBezTo>
                  <a:cubicBezTo>
                    <a:pt x="6964" y="3844"/>
                    <a:pt x="6948" y="3835"/>
                    <a:pt x="6941" y="3819"/>
                  </a:cubicBezTo>
                  <a:cubicBezTo>
                    <a:pt x="6926" y="3790"/>
                    <a:pt x="6921" y="3762"/>
                    <a:pt x="6930" y="3756"/>
                  </a:cubicBezTo>
                  <a:cubicBezTo>
                    <a:pt x="6933" y="3754"/>
                    <a:pt x="6936" y="3753"/>
                    <a:pt x="6941" y="3753"/>
                  </a:cubicBezTo>
                  <a:close/>
                  <a:moveTo>
                    <a:pt x="7370" y="3837"/>
                  </a:moveTo>
                  <a:cubicBezTo>
                    <a:pt x="7386" y="3837"/>
                    <a:pt x="7405" y="3861"/>
                    <a:pt x="7418" y="3899"/>
                  </a:cubicBezTo>
                  <a:lnTo>
                    <a:pt x="7420" y="3898"/>
                  </a:lnTo>
                  <a:lnTo>
                    <a:pt x="7420" y="3898"/>
                  </a:lnTo>
                  <a:cubicBezTo>
                    <a:pt x="7436" y="3946"/>
                    <a:pt x="7435" y="3993"/>
                    <a:pt x="7415" y="4008"/>
                  </a:cubicBezTo>
                  <a:cubicBezTo>
                    <a:pt x="7411" y="4011"/>
                    <a:pt x="7407" y="4013"/>
                    <a:pt x="7403" y="4013"/>
                  </a:cubicBezTo>
                  <a:cubicBezTo>
                    <a:pt x="7364" y="4013"/>
                    <a:pt x="7323" y="3874"/>
                    <a:pt x="7360" y="3841"/>
                  </a:cubicBezTo>
                  <a:cubicBezTo>
                    <a:pt x="7363" y="3838"/>
                    <a:pt x="7367" y="3837"/>
                    <a:pt x="7370" y="3837"/>
                  </a:cubicBezTo>
                  <a:close/>
                  <a:moveTo>
                    <a:pt x="7402" y="0"/>
                  </a:moveTo>
                  <a:cubicBezTo>
                    <a:pt x="7365" y="0"/>
                    <a:pt x="7352" y="43"/>
                    <a:pt x="7370" y="128"/>
                  </a:cubicBezTo>
                  <a:cubicBezTo>
                    <a:pt x="7381" y="177"/>
                    <a:pt x="7380" y="197"/>
                    <a:pt x="7353" y="197"/>
                  </a:cubicBezTo>
                  <a:cubicBezTo>
                    <a:pt x="7339" y="197"/>
                    <a:pt x="7317" y="191"/>
                    <a:pt x="7285" y="180"/>
                  </a:cubicBezTo>
                  <a:cubicBezTo>
                    <a:pt x="7251" y="169"/>
                    <a:pt x="7229" y="163"/>
                    <a:pt x="7215" y="163"/>
                  </a:cubicBezTo>
                  <a:cubicBezTo>
                    <a:pt x="7193" y="163"/>
                    <a:pt x="7198" y="180"/>
                    <a:pt x="7218" y="219"/>
                  </a:cubicBezTo>
                  <a:cubicBezTo>
                    <a:pt x="7233" y="249"/>
                    <a:pt x="7237" y="264"/>
                    <a:pt x="7226" y="264"/>
                  </a:cubicBezTo>
                  <a:cubicBezTo>
                    <a:pt x="7215" y="264"/>
                    <a:pt x="7189" y="250"/>
                    <a:pt x="7145" y="221"/>
                  </a:cubicBezTo>
                  <a:cubicBezTo>
                    <a:pt x="7095" y="188"/>
                    <a:pt x="7056" y="173"/>
                    <a:pt x="7030" y="173"/>
                  </a:cubicBezTo>
                  <a:cubicBezTo>
                    <a:pt x="6982" y="173"/>
                    <a:pt x="6978" y="223"/>
                    <a:pt x="7033" y="310"/>
                  </a:cubicBezTo>
                  <a:cubicBezTo>
                    <a:pt x="7067" y="365"/>
                    <a:pt x="7071" y="395"/>
                    <a:pt x="7047" y="395"/>
                  </a:cubicBezTo>
                  <a:cubicBezTo>
                    <a:pt x="7041" y="395"/>
                    <a:pt x="7033" y="393"/>
                    <a:pt x="7024" y="389"/>
                  </a:cubicBezTo>
                  <a:cubicBezTo>
                    <a:pt x="6995" y="379"/>
                    <a:pt x="6971" y="374"/>
                    <a:pt x="6953" y="374"/>
                  </a:cubicBezTo>
                  <a:cubicBezTo>
                    <a:pt x="6890" y="374"/>
                    <a:pt x="6895" y="427"/>
                    <a:pt x="6993" y="468"/>
                  </a:cubicBezTo>
                  <a:cubicBezTo>
                    <a:pt x="7111" y="518"/>
                    <a:pt x="7111" y="547"/>
                    <a:pt x="7017" y="547"/>
                  </a:cubicBezTo>
                  <a:cubicBezTo>
                    <a:pt x="6974" y="547"/>
                    <a:pt x="6912" y="541"/>
                    <a:pt x="6833" y="528"/>
                  </a:cubicBezTo>
                  <a:cubicBezTo>
                    <a:pt x="6700" y="507"/>
                    <a:pt x="6617" y="474"/>
                    <a:pt x="6621" y="445"/>
                  </a:cubicBezTo>
                  <a:cubicBezTo>
                    <a:pt x="6623" y="429"/>
                    <a:pt x="6632" y="421"/>
                    <a:pt x="6645" y="421"/>
                  </a:cubicBezTo>
                  <a:cubicBezTo>
                    <a:pt x="6656" y="421"/>
                    <a:pt x="6669" y="426"/>
                    <a:pt x="6684" y="436"/>
                  </a:cubicBezTo>
                  <a:cubicBezTo>
                    <a:pt x="6701" y="447"/>
                    <a:pt x="6716" y="452"/>
                    <a:pt x="6725" y="452"/>
                  </a:cubicBezTo>
                  <a:cubicBezTo>
                    <a:pt x="6733" y="452"/>
                    <a:pt x="6737" y="448"/>
                    <a:pt x="6735" y="439"/>
                  </a:cubicBezTo>
                  <a:cubicBezTo>
                    <a:pt x="6730" y="419"/>
                    <a:pt x="6662" y="389"/>
                    <a:pt x="6578" y="369"/>
                  </a:cubicBezTo>
                  <a:cubicBezTo>
                    <a:pt x="6481" y="345"/>
                    <a:pt x="6454" y="328"/>
                    <a:pt x="6503" y="322"/>
                  </a:cubicBezTo>
                  <a:cubicBezTo>
                    <a:pt x="6617" y="307"/>
                    <a:pt x="6502" y="254"/>
                    <a:pt x="6309" y="231"/>
                  </a:cubicBezTo>
                  <a:cubicBezTo>
                    <a:pt x="6274" y="227"/>
                    <a:pt x="6245" y="225"/>
                    <a:pt x="6221" y="225"/>
                  </a:cubicBezTo>
                  <a:cubicBezTo>
                    <a:pt x="6147" y="225"/>
                    <a:pt x="6125" y="247"/>
                    <a:pt x="6114" y="307"/>
                  </a:cubicBezTo>
                  <a:cubicBezTo>
                    <a:pt x="6098" y="386"/>
                    <a:pt x="6080" y="424"/>
                    <a:pt x="6054" y="424"/>
                  </a:cubicBezTo>
                  <a:cubicBezTo>
                    <a:pt x="6039" y="424"/>
                    <a:pt x="6021" y="410"/>
                    <a:pt x="5999" y="383"/>
                  </a:cubicBezTo>
                  <a:cubicBezTo>
                    <a:pt x="5970" y="348"/>
                    <a:pt x="5940" y="332"/>
                    <a:pt x="5913" y="332"/>
                  </a:cubicBezTo>
                  <a:cubicBezTo>
                    <a:pt x="5855" y="332"/>
                    <a:pt x="5816" y="409"/>
                    <a:pt x="5859" y="510"/>
                  </a:cubicBezTo>
                  <a:cubicBezTo>
                    <a:pt x="5886" y="575"/>
                    <a:pt x="5892" y="621"/>
                    <a:pt x="5876" y="621"/>
                  </a:cubicBezTo>
                  <a:cubicBezTo>
                    <a:pt x="5873" y="621"/>
                    <a:pt x="5870" y="620"/>
                    <a:pt x="5866" y="618"/>
                  </a:cubicBezTo>
                  <a:cubicBezTo>
                    <a:pt x="5858" y="613"/>
                    <a:pt x="5850" y="611"/>
                    <a:pt x="5841" y="611"/>
                  </a:cubicBezTo>
                  <a:cubicBezTo>
                    <a:pt x="5761" y="611"/>
                    <a:pt x="5637" y="772"/>
                    <a:pt x="5666" y="856"/>
                  </a:cubicBezTo>
                  <a:cubicBezTo>
                    <a:pt x="5690" y="923"/>
                    <a:pt x="5679" y="958"/>
                    <a:pt x="5643" y="958"/>
                  </a:cubicBezTo>
                  <a:cubicBezTo>
                    <a:pt x="5620" y="958"/>
                    <a:pt x="5587" y="944"/>
                    <a:pt x="5545" y="913"/>
                  </a:cubicBezTo>
                  <a:cubicBezTo>
                    <a:pt x="5496" y="877"/>
                    <a:pt x="5478" y="845"/>
                    <a:pt x="5505" y="840"/>
                  </a:cubicBezTo>
                  <a:cubicBezTo>
                    <a:pt x="5530" y="836"/>
                    <a:pt x="5542" y="816"/>
                    <a:pt x="5527" y="789"/>
                  </a:cubicBezTo>
                  <a:cubicBezTo>
                    <a:pt x="5519" y="777"/>
                    <a:pt x="5500" y="770"/>
                    <a:pt x="5476" y="770"/>
                  </a:cubicBezTo>
                  <a:cubicBezTo>
                    <a:pt x="5455" y="770"/>
                    <a:pt x="5430" y="775"/>
                    <a:pt x="5407" y="785"/>
                  </a:cubicBezTo>
                  <a:cubicBezTo>
                    <a:pt x="5347" y="809"/>
                    <a:pt x="5336" y="839"/>
                    <a:pt x="5381" y="868"/>
                  </a:cubicBezTo>
                  <a:cubicBezTo>
                    <a:pt x="5420" y="894"/>
                    <a:pt x="5427" y="933"/>
                    <a:pt x="5396" y="956"/>
                  </a:cubicBezTo>
                  <a:cubicBezTo>
                    <a:pt x="5366" y="982"/>
                    <a:pt x="5363" y="1013"/>
                    <a:pt x="5392" y="1031"/>
                  </a:cubicBezTo>
                  <a:cubicBezTo>
                    <a:pt x="5418" y="1050"/>
                    <a:pt x="5421" y="1077"/>
                    <a:pt x="5401" y="1094"/>
                  </a:cubicBezTo>
                  <a:cubicBezTo>
                    <a:pt x="5395" y="1098"/>
                    <a:pt x="5388" y="1100"/>
                    <a:pt x="5380" y="1100"/>
                  </a:cubicBezTo>
                  <a:cubicBezTo>
                    <a:pt x="5353" y="1100"/>
                    <a:pt x="5312" y="1076"/>
                    <a:pt x="5266" y="1030"/>
                  </a:cubicBezTo>
                  <a:cubicBezTo>
                    <a:pt x="5202" y="970"/>
                    <a:pt x="5120" y="934"/>
                    <a:pt x="5032" y="930"/>
                  </a:cubicBezTo>
                  <a:cubicBezTo>
                    <a:pt x="5011" y="929"/>
                    <a:pt x="4992" y="928"/>
                    <a:pt x="4975" y="928"/>
                  </a:cubicBezTo>
                  <a:cubicBezTo>
                    <a:pt x="4865" y="928"/>
                    <a:pt x="4848" y="948"/>
                    <a:pt x="4956" y="971"/>
                  </a:cubicBezTo>
                  <a:cubicBezTo>
                    <a:pt x="5013" y="983"/>
                    <a:pt x="4999" y="991"/>
                    <a:pt x="4914" y="994"/>
                  </a:cubicBezTo>
                  <a:cubicBezTo>
                    <a:pt x="4804" y="998"/>
                    <a:pt x="4787" y="1015"/>
                    <a:pt x="4802" y="1113"/>
                  </a:cubicBezTo>
                  <a:cubicBezTo>
                    <a:pt x="4814" y="1196"/>
                    <a:pt x="4801" y="1220"/>
                    <a:pt x="4736" y="1220"/>
                  </a:cubicBezTo>
                  <a:cubicBezTo>
                    <a:pt x="4728" y="1220"/>
                    <a:pt x="4719" y="1220"/>
                    <a:pt x="4710" y="1219"/>
                  </a:cubicBezTo>
                  <a:cubicBezTo>
                    <a:pt x="4647" y="1215"/>
                    <a:pt x="4629" y="1207"/>
                    <a:pt x="4666" y="1200"/>
                  </a:cubicBezTo>
                  <a:cubicBezTo>
                    <a:pt x="4701" y="1194"/>
                    <a:pt x="4689" y="1162"/>
                    <a:pt x="4643" y="1131"/>
                  </a:cubicBezTo>
                  <a:cubicBezTo>
                    <a:pt x="4609" y="1109"/>
                    <a:pt x="4589" y="1097"/>
                    <a:pt x="4575" y="1097"/>
                  </a:cubicBezTo>
                  <a:cubicBezTo>
                    <a:pt x="4555" y="1097"/>
                    <a:pt x="4551" y="1124"/>
                    <a:pt x="4546" y="1188"/>
                  </a:cubicBezTo>
                  <a:cubicBezTo>
                    <a:pt x="4541" y="1247"/>
                    <a:pt x="4515" y="1300"/>
                    <a:pt x="4490" y="1300"/>
                  </a:cubicBezTo>
                  <a:cubicBezTo>
                    <a:pt x="4489" y="1300"/>
                    <a:pt x="4489" y="1300"/>
                    <a:pt x="4489" y="1300"/>
                  </a:cubicBezTo>
                  <a:cubicBezTo>
                    <a:pt x="4488" y="1300"/>
                    <a:pt x="4488" y="1300"/>
                    <a:pt x="4488" y="1300"/>
                  </a:cubicBezTo>
                  <a:cubicBezTo>
                    <a:pt x="4462" y="1300"/>
                    <a:pt x="4423" y="1342"/>
                    <a:pt x="4401" y="1397"/>
                  </a:cubicBezTo>
                  <a:cubicBezTo>
                    <a:pt x="4382" y="1443"/>
                    <a:pt x="4369" y="1465"/>
                    <a:pt x="4352" y="1465"/>
                  </a:cubicBezTo>
                  <a:cubicBezTo>
                    <a:pt x="4336" y="1465"/>
                    <a:pt x="4318" y="1449"/>
                    <a:pt x="4289" y="1418"/>
                  </a:cubicBezTo>
                  <a:cubicBezTo>
                    <a:pt x="4254" y="1382"/>
                    <a:pt x="4220" y="1365"/>
                    <a:pt x="4178" y="1365"/>
                  </a:cubicBezTo>
                  <a:cubicBezTo>
                    <a:pt x="4156" y="1365"/>
                    <a:pt x="4132" y="1370"/>
                    <a:pt x="4105" y="1379"/>
                  </a:cubicBezTo>
                  <a:cubicBezTo>
                    <a:pt x="4070" y="1391"/>
                    <a:pt x="4046" y="1399"/>
                    <a:pt x="4030" y="1399"/>
                  </a:cubicBezTo>
                  <a:cubicBezTo>
                    <a:pt x="3997" y="1399"/>
                    <a:pt x="3998" y="1367"/>
                    <a:pt x="4005" y="1277"/>
                  </a:cubicBezTo>
                  <a:lnTo>
                    <a:pt x="4016" y="1137"/>
                  </a:lnTo>
                  <a:lnTo>
                    <a:pt x="4016" y="1137"/>
                  </a:lnTo>
                  <a:lnTo>
                    <a:pt x="3922" y="1203"/>
                  </a:lnTo>
                  <a:cubicBezTo>
                    <a:pt x="3878" y="1231"/>
                    <a:pt x="3840" y="1261"/>
                    <a:pt x="3802" y="1297"/>
                  </a:cubicBezTo>
                  <a:cubicBezTo>
                    <a:pt x="3799" y="1301"/>
                    <a:pt x="3794" y="1303"/>
                    <a:pt x="3789" y="1303"/>
                  </a:cubicBezTo>
                  <a:cubicBezTo>
                    <a:pt x="3777" y="1303"/>
                    <a:pt x="3762" y="1292"/>
                    <a:pt x="3752" y="1273"/>
                  </a:cubicBezTo>
                  <a:cubicBezTo>
                    <a:pt x="3737" y="1244"/>
                    <a:pt x="3747" y="1216"/>
                    <a:pt x="3774" y="1215"/>
                  </a:cubicBezTo>
                  <a:cubicBezTo>
                    <a:pt x="3802" y="1212"/>
                    <a:pt x="3825" y="1164"/>
                    <a:pt x="3823" y="1109"/>
                  </a:cubicBezTo>
                  <a:cubicBezTo>
                    <a:pt x="3822" y="1038"/>
                    <a:pt x="3810" y="1017"/>
                    <a:pt x="3756" y="1017"/>
                  </a:cubicBezTo>
                  <a:cubicBezTo>
                    <a:pt x="3745" y="1017"/>
                    <a:pt x="3732" y="1018"/>
                    <a:pt x="3717" y="1019"/>
                  </a:cubicBezTo>
                  <a:cubicBezTo>
                    <a:pt x="3574" y="1034"/>
                    <a:pt x="3543" y="1071"/>
                    <a:pt x="3647" y="1107"/>
                  </a:cubicBezTo>
                  <a:cubicBezTo>
                    <a:pt x="3701" y="1125"/>
                    <a:pt x="3735" y="1144"/>
                    <a:pt x="3725" y="1152"/>
                  </a:cubicBezTo>
                  <a:cubicBezTo>
                    <a:pt x="3699" y="1173"/>
                    <a:pt x="3420" y="1200"/>
                    <a:pt x="3282" y="1200"/>
                  </a:cubicBezTo>
                  <a:cubicBezTo>
                    <a:pt x="3245" y="1200"/>
                    <a:pt x="3218" y="1198"/>
                    <a:pt x="3208" y="1194"/>
                  </a:cubicBezTo>
                  <a:cubicBezTo>
                    <a:pt x="3117" y="1152"/>
                    <a:pt x="3043" y="1131"/>
                    <a:pt x="2991" y="1131"/>
                  </a:cubicBezTo>
                  <a:cubicBezTo>
                    <a:pt x="2963" y="1131"/>
                    <a:pt x="2940" y="1137"/>
                    <a:pt x="2925" y="1149"/>
                  </a:cubicBezTo>
                  <a:cubicBezTo>
                    <a:pt x="2899" y="1169"/>
                    <a:pt x="2833" y="1178"/>
                    <a:pt x="2756" y="1178"/>
                  </a:cubicBezTo>
                  <a:cubicBezTo>
                    <a:pt x="2617" y="1178"/>
                    <a:pt x="2441" y="1149"/>
                    <a:pt x="2404" y="1106"/>
                  </a:cubicBezTo>
                  <a:cubicBezTo>
                    <a:pt x="2388" y="1086"/>
                    <a:pt x="2354" y="1075"/>
                    <a:pt x="2316" y="1075"/>
                  </a:cubicBezTo>
                  <a:cubicBezTo>
                    <a:pt x="2295" y="1075"/>
                    <a:pt x="2272" y="1079"/>
                    <a:pt x="2250" y="1086"/>
                  </a:cubicBezTo>
                  <a:cubicBezTo>
                    <a:pt x="2230" y="1094"/>
                    <a:pt x="2208" y="1097"/>
                    <a:pt x="2185" y="1097"/>
                  </a:cubicBezTo>
                  <a:cubicBezTo>
                    <a:pt x="2077" y="1097"/>
                    <a:pt x="1958" y="1023"/>
                    <a:pt x="1989" y="956"/>
                  </a:cubicBezTo>
                  <a:cubicBezTo>
                    <a:pt x="2001" y="930"/>
                    <a:pt x="1980" y="906"/>
                    <a:pt x="1941" y="903"/>
                  </a:cubicBezTo>
                  <a:cubicBezTo>
                    <a:pt x="1941" y="903"/>
                    <a:pt x="1940" y="903"/>
                    <a:pt x="1939" y="903"/>
                  </a:cubicBezTo>
                  <a:cubicBezTo>
                    <a:pt x="1903" y="903"/>
                    <a:pt x="1888" y="931"/>
                    <a:pt x="1909" y="967"/>
                  </a:cubicBezTo>
                  <a:cubicBezTo>
                    <a:pt x="1928" y="1004"/>
                    <a:pt x="1909" y="1039"/>
                    <a:pt x="1865" y="1045"/>
                  </a:cubicBezTo>
                  <a:cubicBezTo>
                    <a:pt x="1804" y="1052"/>
                    <a:pt x="1818" y="1061"/>
                    <a:pt x="1928" y="1088"/>
                  </a:cubicBezTo>
                  <a:cubicBezTo>
                    <a:pt x="2103" y="1131"/>
                    <a:pt x="2228" y="1213"/>
                    <a:pt x="2180" y="1252"/>
                  </a:cubicBezTo>
                  <a:cubicBezTo>
                    <a:pt x="2176" y="1256"/>
                    <a:pt x="2169" y="1257"/>
                    <a:pt x="2161" y="1257"/>
                  </a:cubicBezTo>
                  <a:cubicBezTo>
                    <a:pt x="2132" y="1257"/>
                    <a:pt x="2086" y="1236"/>
                    <a:pt x="2043" y="1203"/>
                  </a:cubicBezTo>
                  <a:cubicBezTo>
                    <a:pt x="2002" y="1169"/>
                    <a:pt x="1973" y="1153"/>
                    <a:pt x="1948" y="1153"/>
                  </a:cubicBezTo>
                  <a:cubicBezTo>
                    <a:pt x="1928" y="1153"/>
                    <a:pt x="1911" y="1165"/>
                    <a:pt x="1892" y="1188"/>
                  </a:cubicBezTo>
                  <a:cubicBezTo>
                    <a:pt x="1871" y="1214"/>
                    <a:pt x="1859" y="1229"/>
                    <a:pt x="1849" y="1229"/>
                  </a:cubicBezTo>
                  <a:cubicBezTo>
                    <a:pt x="1837" y="1229"/>
                    <a:pt x="1831" y="1205"/>
                    <a:pt x="1819" y="1152"/>
                  </a:cubicBezTo>
                  <a:cubicBezTo>
                    <a:pt x="1807" y="1098"/>
                    <a:pt x="1753" y="1022"/>
                    <a:pt x="1703" y="989"/>
                  </a:cubicBezTo>
                  <a:cubicBezTo>
                    <a:pt x="1650" y="955"/>
                    <a:pt x="1622" y="919"/>
                    <a:pt x="1640" y="910"/>
                  </a:cubicBezTo>
                  <a:cubicBezTo>
                    <a:pt x="1722" y="868"/>
                    <a:pt x="1704" y="843"/>
                    <a:pt x="1562" y="794"/>
                  </a:cubicBezTo>
                  <a:cubicBezTo>
                    <a:pt x="1431" y="751"/>
                    <a:pt x="1421" y="739"/>
                    <a:pt x="1495" y="716"/>
                  </a:cubicBezTo>
                  <a:cubicBezTo>
                    <a:pt x="1552" y="700"/>
                    <a:pt x="1553" y="685"/>
                    <a:pt x="1500" y="673"/>
                  </a:cubicBezTo>
                  <a:cubicBezTo>
                    <a:pt x="1494" y="672"/>
                    <a:pt x="1487" y="671"/>
                    <a:pt x="1479" y="671"/>
                  </a:cubicBezTo>
                  <a:cubicBezTo>
                    <a:pt x="1421" y="671"/>
                    <a:pt x="1306" y="702"/>
                    <a:pt x="1203" y="748"/>
                  </a:cubicBezTo>
                  <a:cubicBezTo>
                    <a:pt x="1112" y="787"/>
                    <a:pt x="1048" y="806"/>
                    <a:pt x="1004" y="806"/>
                  </a:cubicBezTo>
                  <a:cubicBezTo>
                    <a:pt x="976" y="806"/>
                    <a:pt x="956" y="798"/>
                    <a:pt x="943" y="782"/>
                  </a:cubicBezTo>
                  <a:cubicBezTo>
                    <a:pt x="927" y="762"/>
                    <a:pt x="905" y="754"/>
                    <a:pt x="884" y="754"/>
                  </a:cubicBezTo>
                  <a:cubicBezTo>
                    <a:pt x="836" y="754"/>
                    <a:pt x="791" y="798"/>
                    <a:pt x="818" y="848"/>
                  </a:cubicBezTo>
                  <a:cubicBezTo>
                    <a:pt x="833" y="874"/>
                    <a:pt x="777" y="943"/>
                    <a:pt x="697" y="1003"/>
                  </a:cubicBezTo>
                  <a:cubicBezTo>
                    <a:pt x="634" y="1049"/>
                    <a:pt x="581" y="1076"/>
                    <a:pt x="562" y="1076"/>
                  </a:cubicBezTo>
                  <a:cubicBezTo>
                    <a:pt x="556" y="1076"/>
                    <a:pt x="553" y="1074"/>
                    <a:pt x="554" y="1068"/>
                  </a:cubicBezTo>
                  <a:cubicBezTo>
                    <a:pt x="558" y="1028"/>
                    <a:pt x="464" y="1003"/>
                    <a:pt x="369" y="1003"/>
                  </a:cubicBezTo>
                  <a:cubicBezTo>
                    <a:pt x="315" y="1003"/>
                    <a:pt x="261" y="1011"/>
                    <a:pt x="224" y="1030"/>
                  </a:cubicBezTo>
                  <a:cubicBezTo>
                    <a:pt x="180" y="1051"/>
                    <a:pt x="133" y="1063"/>
                    <a:pt x="85" y="1063"/>
                  </a:cubicBezTo>
                  <a:cubicBezTo>
                    <a:pt x="77" y="1063"/>
                    <a:pt x="69" y="1063"/>
                    <a:pt x="61" y="1062"/>
                  </a:cubicBezTo>
                  <a:cubicBezTo>
                    <a:pt x="56" y="1062"/>
                    <a:pt x="52" y="1061"/>
                    <a:pt x="49" y="1061"/>
                  </a:cubicBezTo>
                  <a:cubicBezTo>
                    <a:pt x="22" y="1061"/>
                    <a:pt x="33" y="1081"/>
                    <a:pt x="78" y="1110"/>
                  </a:cubicBezTo>
                  <a:lnTo>
                    <a:pt x="76" y="1109"/>
                  </a:lnTo>
                  <a:lnTo>
                    <a:pt x="76" y="1109"/>
                  </a:lnTo>
                  <a:cubicBezTo>
                    <a:pt x="143" y="1153"/>
                    <a:pt x="142" y="1179"/>
                    <a:pt x="69" y="1210"/>
                  </a:cubicBezTo>
                  <a:cubicBezTo>
                    <a:pt x="9" y="1234"/>
                    <a:pt x="0" y="1256"/>
                    <a:pt x="48" y="1267"/>
                  </a:cubicBezTo>
                  <a:cubicBezTo>
                    <a:pt x="88" y="1274"/>
                    <a:pt x="124" y="1327"/>
                    <a:pt x="122" y="1374"/>
                  </a:cubicBezTo>
                  <a:cubicBezTo>
                    <a:pt x="121" y="1431"/>
                    <a:pt x="125" y="1452"/>
                    <a:pt x="154" y="1452"/>
                  </a:cubicBezTo>
                  <a:cubicBezTo>
                    <a:pt x="167" y="1452"/>
                    <a:pt x="185" y="1448"/>
                    <a:pt x="209" y="1441"/>
                  </a:cubicBezTo>
                  <a:cubicBezTo>
                    <a:pt x="221" y="1438"/>
                    <a:pt x="234" y="1436"/>
                    <a:pt x="247" y="1436"/>
                  </a:cubicBezTo>
                  <a:cubicBezTo>
                    <a:pt x="285" y="1436"/>
                    <a:pt x="326" y="1451"/>
                    <a:pt x="346" y="1476"/>
                  </a:cubicBezTo>
                  <a:cubicBezTo>
                    <a:pt x="360" y="1497"/>
                    <a:pt x="384" y="1508"/>
                    <a:pt x="407" y="1508"/>
                  </a:cubicBezTo>
                  <a:cubicBezTo>
                    <a:pt x="423" y="1508"/>
                    <a:pt x="439" y="1503"/>
                    <a:pt x="452" y="1492"/>
                  </a:cubicBezTo>
                  <a:cubicBezTo>
                    <a:pt x="472" y="1477"/>
                    <a:pt x="498" y="1469"/>
                    <a:pt x="522" y="1469"/>
                  </a:cubicBezTo>
                  <a:cubicBezTo>
                    <a:pt x="536" y="1469"/>
                    <a:pt x="549" y="1472"/>
                    <a:pt x="560" y="1479"/>
                  </a:cubicBezTo>
                  <a:cubicBezTo>
                    <a:pt x="568" y="1484"/>
                    <a:pt x="580" y="1487"/>
                    <a:pt x="593" y="1487"/>
                  </a:cubicBezTo>
                  <a:cubicBezTo>
                    <a:pt x="619" y="1487"/>
                    <a:pt x="651" y="1476"/>
                    <a:pt x="676" y="1456"/>
                  </a:cubicBezTo>
                  <a:cubicBezTo>
                    <a:pt x="707" y="1435"/>
                    <a:pt x="743" y="1424"/>
                    <a:pt x="779" y="1424"/>
                  </a:cubicBezTo>
                  <a:cubicBezTo>
                    <a:pt x="797" y="1424"/>
                    <a:pt x="815" y="1427"/>
                    <a:pt x="833" y="1433"/>
                  </a:cubicBezTo>
                  <a:cubicBezTo>
                    <a:pt x="928" y="1465"/>
                    <a:pt x="948" y="1539"/>
                    <a:pt x="876" y="1539"/>
                  </a:cubicBezTo>
                  <a:cubicBezTo>
                    <a:pt x="868" y="1539"/>
                    <a:pt x="858" y="1538"/>
                    <a:pt x="848" y="1535"/>
                  </a:cubicBezTo>
                  <a:cubicBezTo>
                    <a:pt x="844" y="1535"/>
                    <a:pt x="840" y="1534"/>
                    <a:pt x="836" y="1534"/>
                  </a:cubicBezTo>
                  <a:cubicBezTo>
                    <a:pt x="799" y="1534"/>
                    <a:pt x="783" y="1576"/>
                    <a:pt x="794" y="1641"/>
                  </a:cubicBezTo>
                  <a:cubicBezTo>
                    <a:pt x="806" y="1707"/>
                    <a:pt x="785" y="1767"/>
                    <a:pt x="749" y="1773"/>
                  </a:cubicBezTo>
                  <a:cubicBezTo>
                    <a:pt x="713" y="1777"/>
                    <a:pt x="719" y="1788"/>
                    <a:pt x="767" y="1798"/>
                  </a:cubicBezTo>
                  <a:cubicBezTo>
                    <a:pt x="779" y="1801"/>
                    <a:pt x="790" y="1802"/>
                    <a:pt x="800" y="1802"/>
                  </a:cubicBezTo>
                  <a:cubicBezTo>
                    <a:pt x="832" y="1802"/>
                    <a:pt x="854" y="1790"/>
                    <a:pt x="857" y="1771"/>
                  </a:cubicBezTo>
                  <a:cubicBezTo>
                    <a:pt x="860" y="1746"/>
                    <a:pt x="900" y="1721"/>
                    <a:pt x="945" y="1715"/>
                  </a:cubicBezTo>
                  <a:cubicBezTo>
                    <a:pt x="986" y="1710"/>
                    <a:pt x="1027" y="1697"/>
                    <a:pt x="1064" y="1676"/>
                  </a:cubicBezTo>
                  <a:cubicBezTo>
                    <a:pt x="1073" y="1669"/>
                    <a:pt x="1085" y="1666"/>
                    <a:pt x="1097" y="1666"/>
                  </a:cubicBezTo>
                  <a:cubicBezTo>
                    <a:pt x="1174" y="1666"/>
                    <a:pt x="1296" y="1788"/>
                    <a:pt x="1285" y="1874"/>
                  </a:cubicBezTo>
                  <a:cubicBezTo>
                    <a:pt x="1278" y="1921"/>
                    <a:pt x="1276" y="1945"/>
                    <a:pt x="1295" y="1945"/>
                  </a:cubicBezTo>
                  <a:cubicBezTo>
                    <a:pt x="1316" y="1945"/>
                    <a:pt x="1363" y="1917"/>
                    <a:pt x="1458" y="1859"/>
                  </a:cubicBezTo>
                  <a:cubicBezTo>
                    <a:pt x="1492" y="1838"/>
                    <a:pt x="1516" y="1777"/>
                    <a:pt x="1512" y="1725"/>
                  </a:cubicBezTo>
                  <a:cubicBezTo>
                    <a:pt x="1507" y="1677"/>
                    <a:pt x="1508" y="1655"/>
                    <a:pt x="1525" y="1655"/>
                  </a:cubicBezTo>
                  <a:cubicBezTo>
                    <a:pt x="1539" y="1655"/>
                    <a:pt x="1564" y="1669"/>
                    <a:pt x="1606" y="1697"/>
                  </a:cubicBezTo>
                  <a:cubicBezTo>
                    <a:pt x="1662" y="1732"/>
                    <a:pt x="1689" y="1782"/>
                    <a:pt x="1665" y="1801"/>
                  </a:cubicBezTo>
                  <a:cubicBezTo>
                    <a:pt x="1642" y="1820"/>
                    <a:pt x="1646" y="1829"/>
                    <a:pt x="1680" y="1829"/>
                  </a:cubicBezTo>
                  <a:cubicBezTo>
                    <a:pt x="1691" y="1829"/>
                    <a:pt x="1705" y="1828"/>
                    <a:pt x="1722" y="1826"/>
                  </a:cubicBezTo>
                  <a:cubicBezTo>
                    <a:pt x="1733" y="1825"/>
                    <a:pt x="1742" y="1825"/>
                    <a:pt x="1749" y="1825"/>
                  </a:cubicBezTo>
                  <a:cubicBezTo>
                    <a:pt x="1797" y="1825"/>
                    <a:pt x="1783" y="1850"/>
                    <a:pt x="1704" y="1912"/>
                  </a:cubicBezTo>
                  <a:cubicBezTo>
                    <a:pt x="1626" y="1974"/>
                    <a:pt x="1618" y="2012"/>
                    <a:pt x="1657" y="2012"/>
                  </a:cubicBezTo>
                  <a:cubicBezTo>
                    <a:pt x="1683" y="2012"/>
                    <a:pt x="1729" y="1996"/>
                    <a:pt x="1789" y="1959"/>
                  </a:cubicBezTo>
                  <a:cubicBezTo>
                    <a:pt x="1953" y="1859"/>
                    <a:pt x="1983" y="1688"/>
                    <a:pt x="1853" y="1604"/>
                  </a:cubicBezTo>
                  <a:cubicBezTo>
                    <a:pt x="1803" y="1571"/>
                    <a:pt x="1751" y="1552"/>
                    <a:pt x="1722" y="1552"/>
                  </a:cubicBezTo>
                  <a:cubicBezTo>
                    <a:pt x="1713" y="1552"/>
                    <a:pt x="1707" y="1553"/>
                    <a:pt x="1703" y="1556"/>
                  </a:cubicBezTo>
                  <a:cubicBezTo>
                    <a:pt x="1697" y="1561"/>
                    <a:pt x="1688" y="1563"/>
                    <a:pt x="1678" y="1563"/>
                  </a:cubicBezTo>
                  <a:cubicBezTo>
                    <a:pt x="1651" y="1563"/>
                    <a:pt x="1611" y="1548"/>
                    <a:pt x="1573" y="1524"/>
                  </a:cubicBezTo>
                  <a:cubicBezTo>
                    <a:pt x="1541" y="1503"/>
                    <a:pt x="1519" y="1492"/>
                    <a:pt x="1500" y="1492"/>
                  </a:cubicBezTo>
                  <a:cubicBezTo>
                    <a:pt x="1470" y="1492"/>
                    <a:pt x="1448" y="1519"/>
                    <a:pt x="1410" y="1585"/>
                  </a:cubicBezTo>
                  <a:cubicBezTo>
                    <a:pt x="1361" y="1668"/>
                    <a:pt x="1339" y="1707"/>
                    <a:pt x="1324" y="1707"/>
                  </a:cubicBezTo>
                  <a:cubicBezTo>
                    <a:pt x="1312" y="1707"/>
                    <a:pt x="1306" y="1679"/>
                    <a:pt x="1295" y="1627"/>
                  </a:cubicBezTo>
                  <a:cubicBezTo>
                    <a:pt x="1285" y="1570"/>
                    <a:pt x="1228" y="1506"/>
                    <a:pt x="1167" y="1482"/>
                  </a:cubicBezTo>
                  <a:cubicBezTo>
                    <a:pt x="1104" y="1456"/>
                    <a:pt x="1071" y="1425"/>
                    <a:pt x="1092" y="1410"/>
                  </a:cubicBezTo>
                  <a:cubicBezTo>
                    <a:pt x="1099" y="1405"/>
                    <a:pt x="1108" y="1403"/>
                    <a:pt x="1120" y="1403"/>
                  </a:cubicBezTo>
                  <a:cubicBezTo>
                    <a:pt x="1142" y="1403"/>
                    <a:pt x="1171" y="1412"/>
                    <a:pt x="1198" y="1431"/>
                  </a:cubicBezTo>
                  <a:cubicBezTo>
                    <a:pt x="1215" y="1442"/>
                    <a:pt x="1232" y="1447"/>
                    <a:pt x="1248" y="1447"/>
                  </a:cubicBezTo>
                  <a:cubicBezTo>
                    <a:pt x="1281" y="1447"/>
                    <a:pt x="1314" y="1427"/>
                    <a:pt x="1352" y="1385"/>
                  </a:cubicBezTo>
                  <a:cubicBezTo>
                    <a:pt x="1390" y="1342"/>
                    <a:pt x="1419" y="1322"/>
                    <a:pt x="1448" y="1322"/>
                  </a:cubicBezTo>
                  <a:cubicBezTo>
                    <a:pt x="1468" y="1322"/>
                    <a:pt x="1488" y="1331"/>
                    <a:pt x="1512" y="1349"/>
                  </a:cubicBezTo>
                  <a:cubicBezTo>
                    <a:pt x="1555" y="1382"/>
                    <a:pt x="1589" y="1428"/>
                    <a:pt x="1589" y="1458"/>
                  </a:cubicBezTo>
                  <a:cubicBezTo>
                    <a:pt x="1590" y="1468"/>
                    <a:pt x="1594" y="1474"/>
                    <a:pt x="1601" y="1474"/>
                  </a:cubicBezTo>
                  <a:cubicBezTo>
                    <a:pt x="1613" y="1474"/>
                    <a:pt x="1634" y="1457"/>
                    <a:pt x="1659" y="1425"/>
                  </a:cubicBezTo>
                  <a:cubicBezTo>
                    <a:pt x="1700" y="1377"/>
                    <a:pt x="1742" y="1328"/>
                    <a:pt x="1758" y="1312"/>
                  </a:cubicBezTo>
                  <a:cubicBezTo>
                    <a:pt x="1772" y="1297"/>
                    <a:pt x="1736" y="1287"/>
                    <a:pt x="1677" y="1287"/>
                  </a:cubicBezTo>
                  <a:cubicBezTo>
                    <a:pt x="1667" y="1287"/>
                    <a:pt x="1655" y="1287"/>
                    <a:pt x="1643" y="1288"/>
                  </a:cubicBezTo>
                  <a:cubicBezTo>
                    <a:pt x="1605" y="1289"/>
                    <a:pt x="1577" y="1290"/>
                    <a:pt x="1558" y="1290"/>
                  </a:cubicBezTo>
                  <a:cubicBezTo>
                    <a:pt x="1506" y="1290"/>
                    <a:pt x="1522" y="1281"/>
                    <a:pt x="1585" y="1247"/>
                  </a:cubicBezTo>
                  <a:cubicBezTo>
                    <a:pt x="1608" y="1234"/>
                    <a:pt x="1630" y="1228"/>
                    <a:pt x="1654" y="1228"/>
                  </a:cubicBezTo>
                  <a:cubicBezTo>
                    <a:pt x="1698" y="1228"/>
                    <a:pt x="1749" y="1251"/>
                    <a:pt x="1828" y="1303"/>
                  </a:cubicBezTo>
                  <a:cubicBezTo>
                    <a:pt x="1909" y="1356"/>
                    <a:pt x="1979" y="1383"/>
                    <a:pt x="2009" y="1383"/>
                  </a:cubicBezTo>
                  <a:cubicBezTo>
                    <a:pt x="2039" y="1383"/>
                    <a:pt x="2030" y="1357"/>
                    <a:pt x="1953" y="1304"/>
                  </a:cubicBezTo>
                  <a:cubicBezTo>
                    <a:pt x="1922" y="1282"/>
                    <a:pt x="1912" y="1271"/>
                    <a:pt x="1925" y="1271"/>
                  </a:cubicBezTo>
                  <a:cubicBezTo>
                    <a:pt x="1937" y="1271"/>
                    <a:pt x="1967" y="1280"/>
                    <a:pt x="2018" y="1297"/>
                  </a:cubicBezTo>
                  <a:cubicBezTo>
                    <a:pt x="2063" y="1312"/>
                    <a:pt x="2096" y="1321"/>
                    <a:pt x="2123" y="1321"/>
                  </a:cubicBezTo>
                  <a:cubicBezTo>
                    <a:pt x="2173" y="1321"/>
                    <a:pt x="2204" y="1291"/>
                    <a:pt x="2259" y="1219"/>
                  </a:cubicBezTo>
                  <a:cubicBezTo>
                    <a:pt x="2304" y="1159"/>
                    <a:pt x="2339" y="1129"/>
                    <a:pt x="2362" y="1129"/>
                  </a:cubicBezTo>
                  <a:cubicBezTo>
                    <a:pt x="2370" y="1129"/>
                    <a:pt x="2377" y="1133"/>
                    <a:pt x="2382" y="1142"/>
                  </a:cubicBezTo>
                  <a:cubicBezTo>
                    <a:pt x="2397" y="1170"/>
                    <a:pt x="2468" y="1200"/>
                    <a:pt x="2547" y="1212"/>
                  </a:cubicBezTo>
                  <a:cubicBezTo>
                    <a:pt x="2626" y="1222"/>
                    <a:pt x="2709" y="1258"/>
                    <a:pt x="2737" y="1294"/>
                  </a:cubicBezTo>
                  <a:cubicBezTo>
                    <a:pt x="2753" y="1314"/>
                    <a:pt x="2766" y="1324"/>
                    <a:pt x="2775" y="1324"/>
                  </a:cubicBezTo>
                  <a:cubicBezTo>
                    <a:pt x="2785" y="1324"/>
                    <a:pt x="2791" y="1313"/>
                    <a:pt x="2794" y="1291"/>
                  </a:cubicBezTo>
                  <a:cubicBezTo>
                    <a:pt x="2797" y="1269"/>
                    <a:pt x="2802" y="1258"/>
                    <a:pt x="2809" y="1258"/>
                  </a:cubicBezTo>
                  <a:cubicBezTo>
                    <a:pt x="2815" y="1258"/>
                    <a:pt x="2823" y="1267"/>
                    <a:pt x="2832" y="1285"/>
                  </a:cubicBezTo>
                  <a:cubicBezTo>
                    <a:pt x="2850" y="1318"/>
                    <a:pt x="2847" y="1353"/>
                    <a:pt x="2828" y="1370"/>
                  </a:cubicBezTo>
                  <a:cubicBezTo>
                    <a:pt x="2807" y="1386"/>
                    <a:pt x="2801" y="1437"/>
                    <a:pt x="2810" y="1483"/>
                  </a:cubicBezTo>
                  <a:cubicBezTo>
                    <a:pt x="2822" y="1537"/>
                    <a:pt x="2843" y="1557"/>
                    <a:pt x="2916" y="1557"/>
                  </a:cubicBezTo>
                  <a:cubicBezTo>
                    <a:pt x="2942" y="1557"/>
                    <a:pt x="2974" y="1555"/>
                    <a:pt x="3014" y="1550"/>
                  </a:cubicBezTo>
                  <a:cubicBezTo>
                    <a:pt x="3117" y="1540"/>
                    <a:pt x="3213" y="1513"/>
                    <a:pt x="3229" y="1489"/>
                  </a:cubicBezTo>
                  <a:cubicBezTo>
                    <a:pt x="3248" y="1470"/>
                    <a:pt x="3274" y="1459"/>
                    <a:pt x="3301" y="1459"/>
                  </a:cubicBezTo>
                  <a:cubicBezTo>
                    <a:pt x="3307" y="1459"/>
                    <a:pt x="3314" y="1459"/>
                    <a:pt x="3320" y="1461"/>
                  </a:cubicBezTo>
                  <a:cubicBezTo>
                    <a:pt x="3410" y="1480"/>
                    <a:pt x="3279" y="1555"/>
                    <a:pt x="3086" y="1595"/>
                  </a:cubicBezTo>
                  <a:cubicBezTo>
                    <a:pt x="2956" y="1622"/>
                    <a:pt x="2923" y="1646"/>
                    <a:pt x="2931" y="1712"/>
                  </a:cubicBezTo>
                  <a:cubicBezTo>
                    <a:pt x="2933" y="1741"/>
                    <a:pt x="2933" y="1757"/>
                    <a:pt x="2924" y="1757"/>
                  </a:cubicBezTo>
                  <a:cubicBezTo>
                    <a:pt x="2912" y="1757"/>
                    <a:pt x="2884" y="1728"/>
                    <a:pt x="2829" y="1662"/>
                  </a:cubicBezTo>
                  <a:cubicBezTo>
                    <a:pt x="2738" y="1553"/>
                    <a:pt x="2698" y="1532"/>
                    <a:pt x="2573" y="1522"/>
                  </a:cubicBezTo>
                  <a:cubicBezTo>
                    <a:pt x="2456" y="1512"/>
                    <a:pt x="2419" y="1492"/>
                    <a:pt x="2407" y="1438"/>
                  </a:cubicBezTo>
                  <a:cubicBezTo>
                    <a:pt x="2399" y="1403"/>
                    <a:pt x="2389" y="1387"/>
                    <a:pt x="2375" y="1387"/>
                  </a:cubicBezTo>
                  <a:cubicBezTo>
                    <a:pt x="2368" y="1387"/>
                    <a:pt x="2360" y="1391"/>
                    <a:pt x="2350" y="1398"/>
                  </a:cubicBezTo>
                  <a:cubicBezTo>
                    <a:pt x="2326" y="1418"/>
                    <a:pt x="2321" y="1452"/>
                    <a:pt x="2334" y="1479"/>
                  </a:cubicBezTo>
                  <a:cubicBezTo>
                    <a:pt x="2347" y="1504"/>
                    <a:pt x="2322" y="1537"/>
                    <a:pt x="2280" y="1549"/>
                  </a:cubicBezTo>
                  <a:cubicBezTo>
                    <a:pt x="2238" y="1561"/>
                    <a:pt x="2229" y="1589"/>
                    <a:pt x="2261" y="1610"/>
                  </a:cubicBezTo>
                  <a:cubicBezTo>
                    <a:pt x="2300" y="1635"/>
                    <a:pt x="2282" y="1670"/>
                    <a:pt x="2209" y="1706"/>
                  </a:cubicBezTo>
                  <a:cubicBezTo>
                    <a:pt x="2144" y="1737"/>
                    <a:pt x="2115" y="1774"/>
                    <a:pt x="2138" y="1789"/>
                  </a:cubicBezTo>
                  <a:cubicBezTo>
                    <a:pt x="2145" y="1794"/>
                    <a:pt x="2155" y="1796"/>
                    <a:pt x="2166" y="1796"/>
                  </a:cubicBezTo>
                  <a:cubicBezTo>
                    <a:pt x="2190" y="1796"/>
                    <a:pt x="2221" y="1786"/>
                    <a:pt x="2244" y="1768"/>
                  </a:cubicBezTo>
                  <a:cubicBezTo>
                    <a:pt x="2268" y="1751"/>
                    <a:pt x="2283" y="1741"/>
                    <a:pt x="2293" y="1741"/>
                  </a:cubicBezTo>
                  <a:cubicBezTo>
                    <a:pt x="2308" y="1741"/>
                    <a:pt x="2310" y="1764"/>
                    <a:pt x="2310" y="1820"/>
                  </a:cubicBezTo>
                  <a:cubicBezTo>
                    <a:pt x="2310" y="1866"/>
                    <a:pt x="2321" y="1899"/>
                    <a:pt x="2334" y="1899"/>
                  </a:cubicBezTo>
                  <a:cubicBezTo>
                    <a:pt x="2336" y="1899"/>
                    <a:pt x="2339" y="1897"/>
                    <a:pt x="2341" y="1895"/>
                  </a:cubicBezTo>
                  <a:cubicBezTo>
                    <a:pt x="2345" y="1893"/>
                    <a:pt x="2348" y="1891"/>
                    <a:pt x="2352" y="1891"/>
                  </a:cubicBezTo>
                  <a:cubicBezTo>
                    <a:pt x="2368" y="1891"/>
                    <a:pt x="2385" y="1913"/>
                    <a:pt x="2394" y="1946"/>
                  </a:cubicBezTo>
                  <a:cubicBezTo>
                    <a:pt x="2405" y="1991"/>
                    <a:pt x="2398" y="2009"/>
                    <a:pt x="2357" y="2009"/>
                  </a:cubicBezTo>
                  <a:cubicBezTo>
                    <a:pt x="2342" y="2009"/>
                    <a:pt x="2323" y="2006"/>
                    <a:pt x="2300" y="2003"/>
                  </a:cubicBezTo>
                  <a:cubicBezTo>
                    <a:pt x="2276" y="1999"/>
                    <a:pt x="2258" y="1997"/>
                    <a:pt x="2245" y="1997"/>
                  </a:cubicBezTo>
                  <a:cubicBezTo>
                    <a:pt x="2211" y="1997"/>
                    <a:pt x="2209" y="2010"/>
                    <a:pt x="2232" y="2040"/>
                  </a:cubicBezTo>
                  <a:cubicBezTo>
                    <a:pt x="2262" y="2077"/>
                    <a:pt x="2247" y="2097"/>
                    <a:pt x="2188" y="2100"/>
                  </a:cubicBezTo>
                  <a:cubicBezTo>
                    <a:pt x="2121" y="2101"/>
                    <a:pt x="2144" y="2126"/>
                    <a:pt x="2280" y="2201"/>
                  </a:cubicBezTo>
                  <a:cubicBezTo>
                    <a:pt x="2377" y="2254"/>
                    <a:pt x="2477" y="2294"/>
                    <a:pt x="2511" y="2294"/>
                  </a:cubicBezTo>
                  <a:cubicBezTo>
                    <a:pt x="2512" y="2294"/>
                    <a:pt x="2513" y="2294"/>
                    <a:pt x="2515" y="2294"/>
                  </a:cubicBezTo>
                  <a:cubicBezTo>
                    <a:pt x="2544" y="2289"/>
                    <a:pt x="2519" y="2265"/>
                    <a:pt x="2459" y="2240"/>
                  </a:cubicBezTo>
                  <a:cubicBezTo>
                    <a:pt x="2365" y="2200"/>
                    <a:pt x="2370" y="2177"/>
                    <a:pt x="2482" y="2094"/>
                  </a:cubicBezTo>
                  <a:lnTo>
                    <a:pt x="2616" y="1994"/>
                  </a:lnTo>
                  <a:lnTo>
                    <a:pt x="2616" y="1994"/>
                  </a:lnTo>
                  <a:lnTo>
                    <a:pt x="2591" y="2109"/>
                  </a:lnTo>
                  <a:cubicBezTo>
                    <a:pt x="2577" y="2173"/>
                    <a:pt x="2603" y="2246"/>
                    <a:pt x="2650" y="2276"/>
                  </a:cubicBezTo>
                  <a:cubicBezTo>
                    <a:pt x="2676" y="2292"/>
                    <a:pt x="2695" y="2301"/>
                    <a:pt x="2705" y="2301"/>
                  </a:cubicBezTo>
                  <a:cubicBezTo>
                    <a:pt x="2715" y="2301"/>
                    <a:pt x="2717" y="2293"/>
                    <a:pt x="2709" y="2276"/>
                  </a:cubicBezTo>
                  <a:cubicBezTo>
                    <a:pt x="2677" y="2208"/>
                    <a:pt x="2739" y="2163"/>
                    <a:pt x="2852" y="2163"/>
                  </a:cubicBezTo>
                  <a:cubicBezTo>
                    <a:pt x="2862" y="2163"/>
                    <a:pt x="2872" y="2163"/>
                    <a:pt x="2883" y="2164"/>
                  </a:cubicBezTo>
                  <a:cubicBezTo>
                    <a:pt x="2985" y="2171"/>
                    <a:pt x="2982" y="2180"/>
                    <a:pt x="2862" y="2235"/>
                  </a:cubicBezTo>
                  <a:lnTo>
                    <a:pt x="2722" y="2298"/>
                  </a:lnTo>
                  <a:lnTo>
                    <a:pt x="2955" y="2295"/>
                  </a:lnTo>
                  <a:lnTo>
                    <a:pt x="3186" y="2294"/>
                  </a:lnTo>
                  <a:lnTo>
                    <a:pt x="2916" y="2326"/>
                  </a:lnTo>
                  <a:cubicBezTo>
                    <a:pt x="2695" y="2353"/>
                    <a:pt x="2635" y="2380"/>
                    <a:pt x="2601" y="2464"/>
                  </a:cubicBezTo>
                  <a:cubicBezTo>
                    <a:pt x="2574" y="2526"/>
                    <a:pt x="2546" y="2557"/>
                    <a:pt x="2502" y="2557"/>
                  </a:cubicBezTo>
                  <a:cubicBezTo>
                    <a:pt x="2464" y="2557"/>
                    <a:pt x="2414" y="2533"/>
                    <a:pt x="2341" y="2486"/>
                  </a:cubicBezTo>
                  <a:cubicBezTo>
                    <a:pt x="2288" y="2452"/>
                    <a:pt x="2246" y="2437"/>
                    <a:pt x="2219" y="2437"/>
                  </a:cubicBezTo>
                  <a:cubicBezTo>
                    <a:pt x="2174" y="2437"/>
                    <a:pt x="2177" y="2480"/>
                    <a:pt x="2258" y="2547"/>
                  </a:cubicBezTo>
                  <a:cubicBezTo>
                    <a:pt x="2316" y="2595"/>
                    <a:pt x="2332" y="2662"/>
                    <a:pt x="2301" y="2720"/>
                  </a:cubicBezTo>
                  <a:cubicBezTo>
                    <a:pt x="2287" y="2746"/>
                    <a:pt x="2283" y="2760"/>
                    <a:pt x="2288" y="2760"/>
                  </a:cubicBezTo>
                  <a:cubicBezTo>
                    <a:pt x="2295" y="2760"/>
                    <a:pt x="2320" y="2736"/>
                    <a:pt x="2362" y="2689"/>
                  </a:cubicBezTo>
                  <a:cubicBezTo>
                    <a:pt x="2420" y="2624"/>
                    <a:pt x="2449" y="2594"/>
                    <a:pt x="2478" y="2594"/>
                  </a:cubicBezTo>
                  <a:cubicBezTo>
                    <a:pt x="2503" y="2594"/>
                    <a:pt x="2528" y="2616"/>
                    <a:pt x="2573" y="2659"/>
                  </a:cubicBezTo>
                  <a:cubicBezTo>
                    <a:pt x="2665" y="2748"/>
                    <a:pt x="2771" y="2800"/>
                    <a:pt x="2849" y="2800"/>
                  </a:cubicBezTo>
                  <a:cubicBezTo>
                    <a:pt x="2879" y="2800"/>
                    <a:pt x="2904" y="2793"/>
                    <a:pt x="2923" y="2777"/>
                  </a:cubicBezTo>
                  <a:cubicBezTo>
                    <a:pt x="2970" y="2740"/>
                    <a:pt x="2959" y="2732"/>
                    <a:pt x="2853" y="2722"/>
                  </a:cubicBezTo>
                  <a:cubicBezTo>
                    <a:pt x="2786" y="2714"/>
                    <a:pt x="2749" y="2699"/>
                    <a:pt x="2771" y="2688"/>
                  </a:cubicBezTo>
                  <a:cubicBezTo>
                    <a:pt x="2861" y="2644"/>
                    <a:pt x="2892" y="2585"/>
                    <a:pt x="2832" y="2574"/>
                  </a:cubicBezTo>
                  <a:cubicBezTo>
                    <a:pt x="2829" y="2573"/>
                    <a:pt x="2824" y="2573"/>
                    <a:pt x="2820" y="2573"/>
                  </a:cubicBezTo>
                  <a:cubicBezTo>
                    <a:pt x="2784" y="2573"/>
                    <a:pt x="2739" y="2601"/>
                    <a:pt x="2716" y="2640"/>
                  </a:cubicBezTo>
                  <a:cubicBezTo>
                    <a:pt x="2697" y="2670"/>
                    <a:pt x="2681" y="2685"/>
                    <a:pt x="2666" y="2685"/>
                  </a:cubicBezTo>
                  <a:cubicBezTo>
                    <a:pt x="2655" y="2685"/>
                    <a:pt x="2646" y="2677"/>
                    <a:pt x="2637" y="2661"/>
                  </a:cubicBezTo>
                  <a:cubicBezTo>
                    <a:pt x="2603" y="2595"/>
                    <a:pt x="2722" y="2492"/>
                    <a:pt x="2817" y="2492"/>
                  </a:cubicBezTo>
                  <a:cubicBezTo>
                    <a:pt x="2829" y="2492"/>
                    <a:pt x="2841" y="2494"/>
                    <a:pt x="2852" y="2498"/>
                  </a:cubicBezTo>
                  <a:cubicBezTo>
                    <a:pt x="2976" y="2540"/>
                    <a:pt x="3092" y="2710"/>
                    <a:pt x="3031" y="2759"/>
                  </a:cubicBezTo>
                  <a:cubicBezTo>
                    <a:pt x="3000" y="2783"/>
                    <a:pt x="3000" y="2831"/>
                    <a:pt x="3031" y="2867"/>
                  </a:cubicBezTo>
                  <a:cubicBezTo>
                    <a:pt x="3061" y="2904"/>
                    <a:pt x="3064" y="2949"/>
                    <a:pt x="3035" y="2971"/>
                  </a:cubicBezTo>
                  <a:cubicBezTo>
                    <a:pt x="3008" y="2992"/>
                    <a:pt x="3016" y="3067"/>
                    <a:pt x="3050" y="3134"/>
                  </a:cubicBezTo>
                  <a:cubicBezTo>
                    <a:pt x="3083" y="3201"/>
                    <a:pt x="3088" y="3262"/>
                    <a:pt x="3055" y="3268"/>
                  </a:cubicBezTo>
                  <a:cubicBezTo>
                    <a:pt x="3023" y="3272"/>
                    <a:pt x="3044" y="3292"/>
                    <a:pt x="3098" y="3310"/>
                  </a:cubicBezTo>
                  <a:cubicBezTo>
                    <a:pt x="3125" y="3319"/>
                    <a:pt x="3145" y="3324"/>
                    <a:pt x="3158" y="3324"/>
                  </a:cubicBezTo>
                  <a:cubicBezTo>
                    <a:pt x="3179" y="3324"/>
                    <a:pt x="3182" y="3311"/>
                    <a:pt x="3168" y="3284"/>
                  </a:cubicBezTo>
                  <a:cubicBezTo>
                    <a:pt x="3152" y="3252"/>
                    <a:pt x="3156" y="3238"/>
                    <a:pt x="3186" y="3238"/>
                  </a:cubicBezTo>
                  <a:cubicBezTo>
                    <a:pt x="3195" y="3238"/>
                    <a:pt x="3206" y="3239"/>
                    <a:pt x="3219" y="3241"/>
                  </a:cubicBezTo>
                  <a:cubicBezTo>
                    <a:pt x="3226" y="3242"/>
                    <a:pt x="3233" y="3243"/>
                    <a:pt x="3240" y="3243"/>
                  </a:cubicBezTo>
                  <a:cubicBezTo>
                    <a:pt x="3280" y="3243"/>
                    <a:pt x="3317" y="3222"/>
                    <a:pt x="3338" y="3186"/>
                  </a:cubicBezTo>
                  <a:cubicBezTo>
                    <a:pt x="3357" y="3150"/>
                    <a:pt x="3371" y="3130"/>
                    <a:pt x="3385" y="3130"/>
                  </a:cubicBezTo>
                  <a:cubicBezTo>
                    <a:pt x="3407" y="3130"/>
                    <a:pt x="3429" y="3182"/>
                    <a:pt x="3468" y="3301"/>
                  </a:cubicBezTo>
                  <a:cubicBezTo>
                    <a:pt x="3496" y="3392"/>
                    <a:pt x="3538" y="3462"/>
                    <a:pt x="3564" y="3464"/>
                  </a:cubicBezTo>
                  <a:cubicBezTo>
                    <a:pt x="3589" y="3464"/>
                    <a:pt x="3592" y="3434"/>
                    <a:pt x="3570" y="3392"/>
                  </a:cubicBezTo>
                  <a:cubicBezTo>
                    <a:pt x="3552" y="3357"/>
                    <a:pt x="3547" y="3336"/>
                    <a:pt x="3557" y="3336"/>
                  </a:cubicBezTo>
                  <a:cubicBezTo>
                    <a:pt x="3559" y="3336"/>
                    <a:pt x="3562" y="3337"/>
                    <a:pt x="3567" y="3340"/>
                  </a:cubicBezTo>
                  <a:cubicBezTo>
                    <a:pt x="3569" y="3341"/>
                    <a:pt x="3572" y="3342"/>
                    <a:pt x="3575" y="3342"/>
                  </a:cubicBezTo>
                  <a:cubicBezTo>
                    <a:pt x="3597" y="3342"/>
                    <a:pt x="3633" y="3302"/>
                    <a:pt x="3664" y="3249"/>
                  </a:cubicBezTo>
                  <a:cubicBezTo>
                    <a:pt x="3697" y="3190"/>
                    <a:pt x="3719" y="3164"/>
                    <a:pt x="3749" y="3164"/>
                  </a:cubicBezTo>
                  <a:cubicBezTo>
                    <a:pt x="3766" y="3164"/>
                    <a:pt x="3786" y="3173"/>
                    <a:pt x="3811" y="3189"/>
                  </a:cubicBezTo>
                  <a:cubicBezTo>
                    <a:pt x="3840" y="3207"/>
                    <a:pt x="3858" y="3216"/>
                    <a:pt x="3864" y="3216"/>
                  </a:cubicBezTo>
                  <a:cubicBezTo>
                    <a:pt x="3874" y="3216"/>
                    <a:pt x="3861" y="3197"/>
                    <a:pt x="3828" y="3156"/>
                  </a:cubicBezTo>
                  <a:cubicBezTo>
                    <a:pt x="3793" y="3111"/>
                    <a:pt x="3764" y="3092"/>
                    <a:pt x="3722" y="3092"/>
                  </a:cubicBezTo>
                  <a:cubicBezTo>
                    <a:pt x="3697" y="3092"/>
                    <a:pt x="3668" y="3098"/>
                    <a:pt x="3631" y="3110"/>
                  </a:cubicBezTo>
                  <a:cubicBezTo>
                    <a:pt x="3599" y="3120"/>
                    <a:pt x="3569" y="3126"/>
                    <a:pt x="3543" y="3126"/>
                  </a:cubicBezTo>
                  <a:cubicBezTo>
                    <a:pt x="3503" y="3126"/>
                    <a:pt x="3472" y="3113"/>
                    <a:pt x="3452" y="3089"/>
                  </a:cubicBezTo>
                  <a:cubicBezTo>
                    <a:pt x="3434" y="3066"/>
                    <a:pt x="3417" y="3055"/>
                    <a:pt x="3406" y="3055"/>
                  </a:cubicBezTo>
                  <a:cubicBezTo>
                    <a:pt x="3399" y="3055"/>
                    <a:pt x="3395" y="3060"/>
                    <a:pt x="3393" y="3070"/>
                  </a:cubicBezTo>
                  <a:cubicBezTo>
                    <a:pt x="3391" y="3090"/>
                    <a:pt x="3369" y="3103"/>
                    <a:pt x="3339" y="3103"/>
                  </a:cubicBezTo>
                  <a:cubicBezTo>
                    <a:pt x="3332" y="3103"/>
                    <a:pt x="3325" y="3102"/>
                    <a:pt x="3317" y="3101"/>
                  </a:cubicBezTo>
                  <a:cubicBezTo>
                    <a:pt x="3309" y="3099"/>
                    <a:pt x="3301" y="3098"/>
                    <a:pt x="3293" y="3098"/>
                  </a:cubicBezTo>
                  <a:cubicBezTo>
                    <a:pt x="3265" y="3098"/>
                    <a:pt x="3244" y="3111"/>
                    <a:pt x="3243" y="3131"/>
                  </a:cubicBezTo>
                  <a:cubicBezTo>
                    <a:pt x="3241" y="3142"/>
                    <a:pt x="3233" y="3147"/>
                    <a:pt x="3221" y="3147"/>
                  </a:cubicBezTo>
                  <a:cubicBezTo>
                    <a:pt x="3206" y="3147"/>
                    <a:pt x="3186" y="3140"/>
                    <a:pt x="3164" y="3125"/>
                  </a:cubicBezTo>
                  <a:cubicBezTo>
                    <a:pt x="3074" y="3067"/>
                    <a:pt x="3131" y="3010"/>
                    <a:pt x="3340" y="2947"/>
                  </a:cubicBezTo>
                  <a:lnTo>
                    <a:pt x="3487" y="2901"/>
                  </a:lnTo>
                  <a:lnTo>
                    <a:pt x="3304" y="2898"/>
                  </a:lnTo>
                  <a:cubicBezTo>
                    <a:pt x="3119" y="2895"/>
                    <a:pt x="3017" y="2870"/>
                    <a:pt x="3131" y="2855"/>
                  </a:cubicBezTo>
                  <a:cubicBezTo>
                    <a:pt x="3165" y="2850"/>
                    <a:pt x="3171" y="2796"/>
                    <a:pt x="3144" y="2737"/>
                  </a:cubicBezTo>
                  <a:cubicBezTo>
                    <a:pt x="3113" y="2670"/>
                    <a:pt x="3114" y="2644"/>
                    <a:pt x="3152" y="2644"/>
                  </a:cubicBezTo>
                  <a:cubicBezTo>
                    <a:pt x="3161" y="2644"/>
                    <a:pt x="3173" y="2646"/>
                    <a:pt x="3188" y="2649"/>
                  </a:cubicBezTo>
                  <a:cubicBezTo>
                    <a:pt x="3258" y="2668"/>
                    <a:pt x="3323" y="2702"/>
                    <a:pt x="3382" y="2747"/>
                  </a:cubicBezTo>
                  <a:cubicBezTo>
                    <a:pt x="3422" y="2780"/>
                    <a:pt x="3449" y="2796"/>
                    <a:pt x="3469" y="2796"/>
                  </a:cubicBezTo>
                  <a:cubicBezTo>
                    <a:pt x="3486" y="2796"/>
                    <a:pt x="3497" y="2785"/>
                    <a:pt x="3507" y="2762"/>
                  </a:cubicBezTo>
                  <a:cubicBezTo>
                    <a:pt x="3520" y="2731"/>
                    <a:pt x="3533" y="2716"/>
                    <a:pt x="3546" y="2716"/>
                  </a:cubicBezTo>
                  <a:cubicBezTo>
                    <a:pt x="3570" y="2716"/>
                    <a:pt x="3593" y="2765"/>
                    <a:pt x="3608" y="2856"/>
                  </a:cubicBezTo>
                  <a:cubicBezTo>
                    <a:pt x="3623" y="2947"/>
                    <a:pt x="3683" y="3002"/>
                    <a:pt x="3748" y="3002"/>
                  </a:cubicBezTo>
                  <a:cubicBezTo>
                    <a:pt x="3777" y="3002"/>
                    <a:pt x="3806" y="2992"/>
                    <a:pt x="3834" y="2970"/>
                  </a:cubicBezTo>
                  <a:cubicBezTo>
                    <a:pt x="3862" y="2946"/>
                    <a:pt x="3872" y="2877"/>
                    <a:pt x="3858" y="2808"/>
                  </a:cubicBezTo>
                  <a:cubicBezTo>
                    <a:pt x="3831" y="2690"/>
                    <a:pt x="3975" y="2561"/>
                    <a:pt x="4089" y="2561"/>
                  </a:cubicBezTo>
                  <a:cubicBezTo>
                    <a:pt x="4118" y="2561"/>
                    <a:pt x="4146" y="2570"/>
                    <a:pt x="4168" y="2589"/>
                  </a:cubicBezTo>
                  <a:cubicBezTo>
                    <a:pt x="4194" y="2613"/>
                    <a:pt x="4228" y="2626"/>
                    <a:pt x="4252" y="2626"/>
                  </a:cubicBezTo>
                  <a:cubicBezTo>
                    <a:pt x="4261" y="2626"/>
                    <a:pt x="4269" y="2624"/>
                    <a:pt x="4274" y="2620"/>
                  </a:cubicBezTo>
                  <a:cubicBezTo>
                    <a:pt x="4293" y="2604"/>
                    <a:pt x="4281" y="2571"/>
                    <a:pt x="4240" y="2543"/>
                  </a:cubicBezTo>
                  <a:cubicBezTo>
                    <a:pt x="4198" y="2516"/>
                    <a:pt x="4202" y="2468"/>
                    <a:pt x="4257" y="2425"/>
                  </a:cubicBezTo>
                  <a:cubicBezTo>
                    <a:pt x="4292" y="2398"/>
                    <a:pt x="4330" y="2383"/>
                    <a:pt x="4363" y="2383"/>
                  </a:cubicBezTo>
                  <a:cubicBezTo>
                    <a:pt x="4382" y="2383"/>
                    <a:pt x="4399" y="2388"/>
                    <a:pt x="4414" y="2398"/>
                  </a:cubicBezTo>
                  <a:cubicBezTo>
                    <a:pt x="4446" y="2414"/>
                    <a:pt x="4481" y="2423"/>
                    <a:pt x="4515" y="2423"/>
                  </a:cubicBezTo>
                  <a:cubicBezTo>
                    <a:pt x="4533" y="2423"/>
                    <a:pt x="4550" y="2420"/>
                    <a:pt x="4568" y="2416"/>
                  </a:cubicBezTo>
                  <a:cubicBezTo>
                    <a:pt x="4585" y="2411"/>
                    <a:pt x="4600" y="2408"/>
                    <a:pt x="4613" y="2408"/>
                  </a:cubicBezTo>
                  <a:cubicBezTo>
                    <a:pt x="4647" y="2408"/>
                    <a:pt x="4667" y="2426"/>
                    <a:pt x="4680" y="2465"/>
                  </a:cubicBezTo>
                  <a:cubicBezTo>
                    <a:pt x="4695" y="2507"/>
                    <a:pt x="4732" y="2540"/>
                    <a:pt x="4766" y="2541"/>
                  </a:cubicBezTo>
                  <a:cubicBezTo>
                    <a:pt x="4801" y="2541"/>
                    <a:pt x="4784" y="2555"/>
                    <a:pt x="4734" y="2571"/>
                  </a:cubicBezTo>
                  <a:cubicBezTo>
                    <a:pt x="4714" y="2577"/>
                    <a:pt x="4693" y="2579"/>
                    <a:pt x="4673" y="2579"/>
                  </a:cubicBezTo>
                  <a:cubicBezTo>
                    <a:pt x="4639" y="2579"/>
                    <a:pt x="4607" y="2572"/>
                    <a:pt x="4589" y="2558"/>
                  </a:cubicBezTo>
                  <a:cubicBezTo>
                    <a:pt x="4518" y="2502"/>
                    <a:pt x="4474" y="2474"/>
                    <a:pt x="4443" y="2474"/>
                  </a:cubicBezTo>
                  <a:cubicBezTo>
                    <a:pt x="4412" y="2474"/>
                    <a:pt x="4395" y="2501"/>
                    <a:pt x="4378" y="2555"/>
                  </a:cubicBezTo>
                  <a:cubicBezTo>
                    <a:pt x="4353" y="2635"/>
                    <a:pt x="4368" y="2665"/>
                    <a:pt x="4435" y="2667"/>
                  </a:cubicBezTo>
                  <a:cubicBezTo>
                    <a:pt x="4499" y="2667"/>
                    <a:pt x="4514" y="2650"/>
                    <a:pt x="4484" y="2614"/>
                  </a:cubicBezTo>
                  <a:cubicBezTo>
                    <a:pt x="4460" y="2586"/>
                    <a:pt x="4456" y="2549"/>
                    <a:pt x="4474" y="2534"/>
                  </a:cubicBezTo>
                  <a:cubicBezTo>
                    <a:pt x="4479" y="2530"/>
                    <a:pt x="4486" y="2528"/>
                    <a:pt x="4493" y="2528"/>
                  </a:cubicBezTo>
                  <a:cubicBezTo>
                    <a:pt x="4508" y="2528"/>
                    <a:pt x="4525" y="2538"/>
                    <a:pt x="4535" y="2558"/>
                  </a:cubicBezTo>
                  <a:cubicBezTo>
                    <a:pt x="4550" y="2586"/>
                    <a:pt x="4653" y="2632"/>
                    <a:pt x="4760" y="2661"/>
                  </a:cubicBezTo>
                  <a:cubicBezTo>
                    <a:pt x="4868" y="2689"/>
                    <a:pt x="4945" y="2725"/>
                    <a:pt x="4929" y="2738"/>
                  </a:cubicBezTo>
                  <a:cubicBezTo>
                    <a:pt x="4871" y="2785"/>
                    <a:pt x="5019" y="2961"/>
                    <a:pt x="5117" y="2965"/>
                  </a:cubicBezTo>
                  <a:cubicBezTo>
                    <a:pt x="5229" y="2970"/>
                    <a:pt x="5296" y="3010"/>
                    <a:pt x="5251" y="3047"/>
                  </a:cubicBezTo>
                  <a:cubicBezTo>
                    <a:pt x="5245" y="3052"/>
                    <a:pt x="5233" y="3055"/>
                    <a:pt x="5217" y="3055"/>
                  </a:cubicBezTo>
                  <a:cubicBezTo>
                    <a:pt x="5187" y="3055"/>
                    <a:pt x="5143" y="3045"/>
                    <a:pt x="5098" y="3028"/>
                  </a:cubicBezTo>
                  <a:cubicBezTo>
                    <a:pt x="5064" y="3015"/>
                    <a:pt x="5037" y="3009"/>
                    <a:pt x="5016" y="3009"/>
                  </a:cubicBezTo>
                  <a:cubicBezTo>
                    <a:pt x="4954" y="3009"/>
                    <a:pt x="4952" y="3059"/>
                    <a:pt x="5039" y="3116"/>
                  </a:cubicBezTo>
                  <a:cubicBezTo>
                    <a:pt x="5060" y="3129"/>
                    <a:pt x="5077" y="3135"/>
                    <a:pt x="5090" y="3135"/>
                  </a:cubicBezTo>
                  <a:cubicBezTo>
                    <a:pt x="5107" y="3135"/>
                    <a:pt x="5118" y="3125"/>
                    <a:pt x="5120" y="3104"/>
                  </a:cubicBezTo>
                  <a:cubicBezTo>
                    <a:pt x="5122" y="3089"/>
                    <a:pt x="5125" y="3082"/>
                    <a:pt x="5130" y="3082"/>
                  </a:cubicBezTo>
                  <a:cubicBezTo>
                    <a:pt x="5137" y="3082"/>
                    <a:pt x="5148" y="3101"/>
                    <a:pt x="5162" y="3138"/>
                  </a:cubicBezTo>
                  <a:cubicBezTo>
                    <a:pt x="5189" y="3211"/>
                    <a:pt x="5172" y="3234"/>
                    <a:pt x="5090" y="3237"/>
                  </a:cubicBezTo>
                  <a:cubicBezTo>
                    <a:pt x="5011" y="3240"/>
                    <a:pt x="4987" y="3259"/>
                    <a:pt x="4998" y="3308"/>
                  </a:cubicBezTo>
                  <a:cubicBezTo>
                    <a:pt x="5004" y="3339"/>
                    <a:pt x="5013" y="3354"/>
                    <a:pt x="5028" y="3354"/>
                  </a:cubicBezTo>
                  <a:cubicBezTo>
                    <a:pt x="5039" y="3354"/>
                    <a:pt x="5054" y="3345"/>
                    <a:pt x="5074" y="3329"/>
                  </a:cubicBezTo>
                  <a:cubicBezTo>
                    <a:pt x="5094" y="3315"/>
                    <a:pt x="5118" y="3308"/>
                    <a:pt x="5142" y="3308"/>
                  </a:cubicBezTo>
                  <a:cubicBezTo>
                    <a:pt x="5165" y="3308"/>
                    <a:pt x="5187" y="3315"/>
                    <a:pt x="5207" y="3328"/>
                  </a:cubicBezTo>
                  <a:cubicBezTo>
                    <a:pt x="5225" y="3340"/>
                    <a:pt x="5245" y="3346"/>
                    <a:pt x="5264" y="3346"/>
                  </a:cubicBezTo>
                  <a:cubicBezTo>
                    <a:pt x="5291" y="3346"/>
                    <a:pt x="5318" y="3333"/>
                    <a:pt x="5342" y="3308"/>
                  </a:cubicBezTo>
                  <a:cubicBezTo>
                    <a:pt x="5371" y="3280"/>
                    <a:pt x="5408" y="3265"/>
                    <a:pt x="5447" y="3265"/>
                  </a:cubicBezTo>
                  <a:cubicBezTo>
                    <a:pt x="5459" y="3265"/>
                    <a:pt x="5472" y="3266"/>
                    <a:pt x="5484" y="3270"/>
                  </a:cubicBezTo>
                  <a:cubicBezTo>
                    <a:pt x="5544" y="3289"/>
                    <a:pt x="5529" y="3314"/>
                    <a:pt x="5429" y="3367"/>
                  </a:cubicBezTo>
                  <a:cubicBezTo>
                    <a:pt x="5317" y="3426"/>
                    <a:pt x="5310" y="3449"/>
                    <a:pt x="5392" y="3501"/>
                  </a:cubicBezTo>
                  <a:cubicBezTo>
                    <a:pt x="5432" y="3528"/>
                    <a:pt x="5471" y="3544"/>
                    <a:pt x="5493" y="3544"/>
                  </a:cubicBezTo>
                  <a:cubicBezTo>
                    <a:pt x="5501" y="3544"/>
                    <a:pt x="5506" y="3542"/>
                    <a:pt x="5510" y="3538"/>
                  </a:cubicBezTo>
                  <a:cubicBezTo>
                    <a:pt x="5548" y="3492"/>
                    <a:pt x="5580" y="3469"/>
                    <a:pt x="5605" y="3469"/>
                  </a:cubicBezTo>
                  <a:cubicBezTo>
                    <a:pt x="5634" y="3469"/>
                    <a:pt x="5654" y="3498"/>
                    <a:pt x="5666" y="3558"/>
                  </a:cubicBezTo>
                  <a:cubicBezTo>
                    <a:pt x="5677" y="3619"/>
                    <a:pt x="5657" y="3678"/>
                    <a:pt x="5620" y="3689"/>
                  </a:cubicBezTo>
                  <a:cubicBezTo>
                    <a:pt x="5583" y="3701"/>
                    <a:pt x="5577" y="3725"/>
                    <a:pt x="5607" y="3744"/>
                  </a:cubicBezTo>
                  <a:cubicBezTo>
                    <a:pt x="5621" y="3753"/>
                    <a:pt x="5637" y="3757"/>
                    <a:pt x="5654" y="3757"/>
                  </a:cubicBezTo>
                  <a:cubicBezTo>
                    <a:pt x="5675" y="3757"/>
                    <a:pt x="5696" y="3750"/>
                    <a:pt x="5714" y="3737"/>
                  </a:cubicBezTo>
                  <a:cubicBezTo>
                    <a:pt x="5725" y="3728"/>
                    <a:pt x="5740" y="3723"/>
                    <a:pt x="5757" y="3723"/>
                  </a:cubicBezTo>
                  <a:cubicBezTo>
                    <a:pt x="5795" y="3723"/>
                    <a:pt x="5846" y="3744"/>
                    <a:pt x="5909" y="3786"/>
                  </a:cubicBezTo>
                  <a:cubicBezTo>
                    <a:pt x="5987" y="3836"/>
                    <a:pt x="6096" y="3875"/>
                    <a:pt x="6161" y="3875"/>
                  </a:cubicBezTo>
                  <a:cubicBezTo>
                    <a:pt x="6162" y="3875"/>
                    <a:pt x="6163" y="3875"/>
                    <a:pt x="6165" y="3875"/>
                  </a:cubicBezTo>
                  <a:cubicBezTo>
                    <a:pt x="6235" y="3878"/>
                    <a:pt x="6303" y="3896"/>
                    <a:pt x="6365" y="3932"/>
                  </a:cubicBezTo>
                  <a:cubicBezTo>
                    <a:pt x="6407" y="3959"/>
                    <a:pt x="6472" y="3982"/>
                    <a:pt x="6510" y="3982"/>
                  </a:cubicBezTo>
                  <a:cubicBezTo>
                    <a:pt x="6514" y="3982"/>
                    <a:pt x="6517" y="3982"/>
                    <a:pt x="6520" y="3981"/>
                  </a:cubicBezTo>
                  <a:cubicBezTo>
                    <a:pt x="6526" y="3980"/>
                    <a:pt x="6532" y="3979"/>
                    <a:pt x="6538" y="3979"/>
                  </a:cubicBezTo>
                  <a:cubicBezTo>
                    <a:pt x="6566" y="3979"/>
                    <a:pt x="6594" y="3994"/>
                    <a:pt x="6611" y="4019"/>
                  </a:cubicBezTo>
                  <a:cubicBezTo>
                    <a:pt x="6617" y="4029"/>
                    <a:pt x="6628" y="4034"/>
                    <a:pt x="6641" y="4034"/>
                  </a:cubicBezTo>
                  <a:cubicBezTo>
                    <a:pt x="6662" y="4034"/>
                    <a:pt x="6688" y="4023"/>
                    <a:pt x="6715" y="4002"/>
                  </a:cubicBezTo>
                  <a:cubicBezTo>
                    <a:pt x="6744" y="3979"/>
                    <a:pt x="6764" y="3967"/>
                    <a:pt x="6779" y="3967"/>
                  </a:cubicBezTo>
                  <a:cubicBezTo>
                    <a:pt x="6797" y="3967"/>
                    <a:pt x="6808" y="3985"/>
                    <a:pt x="6821" y="4023"/>
                  </a:cubicBezTo>
                  <a:cubicBezTo>
                    <a:pt x="6844" y="4090"/>
                    <a:pt x="6903" y="4105"/>
                    <a:pt x="7158" y="4111"/>
                  </a:cubicBezTo>
                  <a:cubicBezTo>
                    <a:pt x="7172" y="4111"/>
                    <a:pt x="7185" y="4111"/>
                    <a:pt x="7198" y="4111"/>
                  </a:cubicBezTo>
                  <a:cubicBezTo>
                    <a:pt x="7375" y="4111"/>
                    <a:pt x="7477" y="4092"/>
                    <a:pt x="7491" y="4053"/>
                  </a:cubicBezTo>
                  <a:cubicBezTo>
                    <a:pt x="7543" y="3908"/>
                    <a:pt x="7590" y="3869"/>
                    <a:pt x="7725" y="3869"/>
                  </a:cubicBezTo>
                  <a:cubicBezTo>
                    <a:pt x="7733" y="3869"/>
                    <a:pt x="7741" y="3869"/>
                    <a:pt x="7749" y="3869"/>
                  </a:cubicBezTo>
                  <a:cubicBezTo>
                    <a:pt x="7756" y="3870"/>
                    <a:pt x="7763" y="3870"/>
                    <a:pt x="7770" y="3870"/>
                  </a:cubicBezTo>
                  <a:cubicBezTo>
                    <a:pt x="7850" y="3870"/>
                    <a:pt x="7919" y="3854"/>
                    <a:pt x="7929" y="3832"/>
                  </a:cubicBezTo>
                  <a:cubicBezTo>
                    <a:pt x="7937" y="3814"/>
                    <a:pt x="7979" y="3804"/>
                    <a:pt x="8030" y="3804"/>
                  </a:cubicBezTo>
                  <a:cubicBezTo>
                    <a:pt x="8048" y="3804"/>
                    <a:pt x="8066" y="3805"/>
                    <a:pt x="8085" y="3808"/>
                  </a:cubicBezTo>
                  <a:cubicBezTo>
                    <a:pt x="8098" y="3810"/>
                    <a:pt x="8111" y="3811"/>
                    <a:pt x="8124" y="3811"/>
                  </a:cubicBezTo>
                  <a:cubicBezTo>
                    <a:pt x="8271" y="3811"/>
                    <a:pt x="8430" y="3693"/>
                    <a:pt x="8384" y="3605"/>
                  </a:cubicBezTo>
                  <a:cubicBezTo>
                    <a:pt x="8364" y="3569"/>
                    <a:pt x="8412" y="3477"/>
                    <a:pt x="8490" y="3401"/>
                  </a:cubicBezTo>
                  <a:cubicBezTo>
                    <a:pt x="8571" y="3321"/>
                    <a:pt x="8612" y="3288"/>
                    <a:pt x="8662" y="3288"/>
                  </a:cubicBezTo>
                  <a:cubicBezTo>
                    <a:pt x="8691" y="3288"/>
                    <a:pt x="8724" y="3299"/>
                    <a:pt x="8770" y="3319"/>
                  </a:cubicBezTo>
                  <a:cubicBezTo>
                    <a:pt x="8818" y="3339"/>
                    <a:pt x="8857" y="3350"/>
                    <a:pt x="8889" y="3350"/>
                  </a:cubicBezTo>
                  <a:cubicBezTo>
                    <a:pt x="8944" y="3350"/>
                    <a:pt x="8976" y="3317"/>
                    <a:pt x="8987" y="3252"/>
                  </a:cubicBezTo>
                  <a:cubicBezTo>
                    <a:pt x="8990" y="3225"/>
                    <a:pt x="9028" y="3183"/>
                    <a:pt x="9070" y="3162"/>
                  </a:cubicBezTo>
                  <a:cubicBezTo>
                    <a:pt x="9112" y="3140"/>
                    <a:pt x="9128" y="3108"/>
                    <a:pt x="9104" y="3093"/>
                  </a:cubicBezTo>
                  <a:cubicBezTo>
                    <a:pt x="9082" y="3078"/>
                    <a:pt x="9104" y="3049"/>
                    <a:pt x="9161" y="3026"/>
                  </a:cubicBezTo>
                  <a:cubicBezTo>
                    <a:pt x="9286" y="2977"/>
                    <a:pt x="9276" y="2831"/>
                    <a:pt x="9142" y="2774"/>
                  </a:cubicBezTo>
                  <a:cubicBezTo>
                    <a:pt x="9024" y="2724"/>
                    <a:pt x="8991" y="2615"/>
                    <a:pt x="9071" y="2615"/>
                  </a:cubicBezTo>
                  <a:cubicBezTo>
                    <a:pt x="9084" y="2615"/>
                    <a:pt x="9100" y="2618"/>
                    <a:pt x="9119" y="2625"/>
                  </a:cubicBezTo>
                  <a:cubicBezTo>
                    <a:pt x="9191" y="2650"/>
                    <a:pt x="9197" y="2662"/>
                    <a:pt x="9142" y="2673"/>
                  </a:cubicBezTo>
                  <a:cubicBezTo>
                    <a:pt x="9098" y="2679"/>
                    <a:pt x="9163" y="2692"/>
                    <a:pt x="9279" y="2701"/>
                  </a:cubicBezTo>
                  <a:cubicBezTo>
                    <a:pt x="9315" y="2704"/>
                    <a:pt x="9346" y="2705"/>
                    <a:pt x="9373" y="2705"/>
                  </a:cubicBezTo>
                  <a:cubicBezTo>
                    <a:pt x="9483" y="2705"/>
                    <a:pt x="9525" y="2679"/>
                    <a:pt x="9589" y="2595"/>
                  </a:cubicBezTo>
                  <a:cubicBezTo>
                    <a:pt x="9643" y="2526"/>
                    <a:pt x="9683" y="2461"/>
                    <a:pt x="9680" y="2446"/>
                  </a:cubicBezTo>
                  <a:cubicBezTo>
                    <a:pt x="9678" y="2431"/>
                    <a:pt x="9658" y="2424"/>
                    <a:pt x="9632" y="2424"/>
                  </a:cubicBezTo>
                  <a:cubicBezTo>
                    <a:pt x="9575" y="2424"/>
                    <a:pt x="9488" y="2454"/>
                    <a:pt x="9485" y="2489"/>
                  </a:cubicBezTo>
                  <a:cubicBezTo>
                    <a:pt x="9484" y="2501"/>
                    <a:pt x="9480" y="2507"/>
                    <a:pt x="9475" y="2507"/>
                  </a:cubicBezTo>
                  <a:cubicBezTo>
                    <a:pt x="9468" y="2507"/>
                    <a:pt x="9459" y="2497"/>
                    <a:pt x="9449" y="2479"/>
                  </a:cubicBezTo>
                  <a:cubicBezTo>
                    <a:pt x="9428" y="2438"/>
                    <a:pt x="9454" y="2414"/>
                    <a:pt x="9536" y="2400"/>
                  </a:cubicBezTo>
                  <a:cubicBezTo>
                    <a:pt x="9652" y="2379"/>
                    <a:pt x="9651" y="2350"/>
                    <a:pt x="9534" y="2297"/>
                  </a:cubicBezTo>
                  <a:cubicBezTo>
                    <a:pt x="9506" y="2283"/>
                    <a:pt x="9557" y="2271"/>
                    <a:pt x="9646" y="2271"/>
                  </a:cubicBezTo>
                  <a:cubicBezTo>
                    <a:pt x="9812" y="2271"/>
                    <a:pt x="9812" y="2271"/>
                    <a:pt x="9718" y="2210"/>
                  </a:cubicBezTo>
                  <a:cubicBezTo>
                    <a:pt x="9664" y="2175"/>
                    <a:pt x="9648" y="2162"/>
                    <a:pt x="9673" y="2162"/>
                  </a:cubicBezTo>
                  <a:cubicBezTo>
                    <a:pt x="9685" y="2162"/>
                    <a:pt x="9706" y="2164"/>
                    <a:pt x="9736" y="2170"/>
                  </a:cubicBezTo>
                  <a:cubicBezTo>
                    <a:pt x="9760" y="2174"/>
                    <a:pt x="9777" y="2177"/>
                    <a:pt x="9788" y="2177"/>
                  </a:cubicBezTo>
                  <a:cubicBezTo>
                    <a:pt x="9816" y="2177"/>
                    <a:pt x="9798" y="2160"/>
                    <a:pt x="9734" y="2117"/>
                  </a:cubicBezTo>
                  <a:cubicBezTo>
                    <a:pt x="9669" y="2076"/>
                    <a:pt x="9645" y="2026"/>
                    <a:pt x="9676" y="2001"/>
                  </a:cubicBezTo>
                  <a:cubicBezTo>
                    <a:pt x="9755" y="1939"/>
                    <a:pt x="9541" y="1818"/>
                    <a:pt x="9366" y="1818"/>
                  </a:cubicBezTo>
                  <a:cubicBezTo>
                    <a:pt x="9356" y="1818"/>
                    <a:pt x="9347" y="1818"/>
                    <a:pt x="9337" y="1819"/>
                  </a:cubicBezTo>
                  <a:cubicBezTo>
                    <a:pt x="9314" y="1821"/>
                    <a:pt x="9294" y="1822"/>
                    <a:pt x="9277" y="1822"/>
                  </a:cubicBezTo>
                  <a:cubicBezTo>
                    <a:pt x="9209" y="1822"/>
                    <a:pt x="9180" y="1805"/>
                    <a:pt x="9170" y="1764"/>
                  </a:cubicBezTo>
                  <a:cubicBezTo>
                    <a:pt x="9160" y="1716"/>
                    <a:pt x="9107" y="1679"/>
                    <a:pt x="9001" y="1643"/>
                  </a:cubicBezTo>
                  <a:cubicBezTo>
                    <a:pt x="8818" y="1580"/>
                    <a:pt x="8776" y="1519"/>
                    <a:pt x="8870" y="1444"/>
                  </a:cubicBezTo>
                  <a:cubicBezTo>
                    <a:pt x="8927" y="1400"/>
                    <a:pt x="8919" y="1386"/>
                    <a:pt x="8828" y="1380"/>
                  </a:cubicBezTo>
                  <a:cubicBezTo>
                    <a:pt x="8821" y="1380"/>
                    <a:pt x="8814" y="1379"/>
                    <a:pt x="8807" y="1379"/>
                  </a:cubicBezTo>
                  <a:cubicBezTo>
                    <a:pt x="8758" y="1379"/>
                    <a:pt x="8731" y="1393"/>
                    <a:pt x="8746" y="1412"/>
                  </a:cubicBezTo>
                  <a:cubicBezTo>
                    <a:pt x="8764" y="1433"/>
                    <a:pt x="8746" y="1453"/>
                    <a:pt x="8709" y="1458"/>
                  </a:cubicBezTo>
                  <a:cubicBezTo>
                    <a:pt x="8708" y="1458"/>
                    <a:pt x="8706" y="1458"/>
                    <a:pt x="8705" y="1458"/>
                  </a:cubicBezTo>
                  <a:cubicBezTo>
                    <a:pt x="8669" y="1458"/>
                    <a:pt x="8634" y="1397"/>
                    <a:pt x="8627" y="1312"/>
                  </a:cubicBezTo>
                  <a:cubicBezTo>
                    <a:pt x="8620" y="1236"/>
                    <a:pt x="8602" y="1185"/>
                    <a:pt x="8580" y="1185"/>
                  </a:cubicBezTo>
                  <a:cubicBezTo>
                    <a:pt x="8576" y="1185"/>
                    <a:pt x="8572" y="1187"/>
                    <a:pt x="8569" y="1189"/>
                  </a:cubicBezTo>
                  <a:cubicBezTo>
                    <a:pt x="8553" y="1198"/>
                    <a:pt x="8537" y="1203"/>
                    <a:pt x="8520" y="1203"/>
                  </a:cubicBezTo>
                  <a:cubicBezTo>
                    <a:pt x="8502" y="1203"/>
                    <a:pt x="8485" y="1198"/>
                    <a:pt x="8469" y="1188"/>
                  </a:cubicBezTo>
                  <a:cubicBezTo>
                    <a:pt x="8440" y="1170"/>
                    <a:pt x="8445" y="1143"/>
                    <a:pt x="8479" y="1131"/>
                  </a:cubicBezTo>
                  <a:cubicBezTo>
                    <a:pt x="8512" y="1118"/>
                    <a:pt x="8516" y="1006"/>
                    <a:pt x="8488" y="888"/>
                  </a:cubicBezTo>
                  <a:cubicBezTo>
                    <a:pt x="8454" y="744"/>
                    <a:pt x="8413" y="666"/>
                    <a:pt x="8381" y="666"/>
                  </a:cubicBezTo>
                  <a:cubicBezTo>
                    <a:pt x="8363" y="666"/>
                    <a:pt x="8347" y="691"/>
                    <a:pt x="8336" y="743"/>
                  </a:cubicBezTo>
                  <a:cubicBezTo>
                    <a:pt x="8328" y="778"/>
                    <a:pt x="8314" y="795"/>
                    <a:pt x="8286" y="795"/>
                  </a:cubicBezTo>
                  <a:cubicBezTo>
                    <a:pt x="8266" y="795"/>
                    <a:pt x="8239" y="787"/>
                    <a:pt x="8203" y="771"/>
                  </a:cubicBezTo>
                  <a:cubicBezTo>
                    <a:pt x="8136" y="745"/>
                    <a:pt x="8100" y="712"/>
                    <a:pt x="8118" y="697"/>
                  </a:cubicBezTo>
                  <a:cubicBezTo>
                    <a:pt x="8137" y="682"/>
                    <a:pt x="8130" y="658"/>
                    <a:pt x="8102" y="640"/>
                  </a:cubicBezTo>
                  <a:cubicBezTo>
                    <a:pt x="8088" y="632"/>
                    <a:pt x="8072" y="629"/>
                    <a:pt x="8057" y="629"/>
                  </a:cubicBezTo>
                  <a:cubicBezTo>
                    <a:pt x="8036" y="629"/>
                    <a:pt x="8016" y="635"/>
                    <a:pt x="8000" y="649"/>
                  </a:cubicBezTo>
                  <a:cubicBezTo>
                    <a:pt x="7982" y="664"/>
                    <a:pt x="7960" y="672"/>
                    <a:pt x="7940" y="672"/>
                  </a:cubicBezTo>
                  <a:cubicBezTo>
                    <a:pt x="7927" y="672"/>
                    <a:pt x="7915" y="669"/>
                    <a:pt x="7905" y="662"/>
                  </a:cubicBezTo>
                  <a:cubicBezTo>
                    <a:pt x="7878" y="646"/>
                    <a:pt x="7902" y="618"/>
                    <a:pt x="7952" y="597"/>
                  </a:cubicBezTo>
                  <a:cubicBezTo>
                    <a:pt x="8051" y="558"/>
                    <a:pt x="7979" y="431"/>
                    <a:pt x="7845" y="404"/>
                  </a:cubicBezTo>
                  <a:cubicBezTo>
                    <a:pt x="7802" y="395"/>
                    <a:pt x="7802" y="385"/>
                    <a:pt x="7845" y="379"/>
                  </a:cubicBezTo>
                  <a:cubicBezTo>
                    <a:pt x="7971" y="363"/>
                    <a:pt x="7958" y="266"/>
                    <a:pt x="7840" y="266"/>
                  </a:cubicBezTo>
                  <a:cubicBezTo>
                    <a:pt x="7835" y="266"/>
                    <a:pt x="7829" y="267"/>
                    <a:pt x="7824" y="267"/>
                  </a:cubicBezTo>
                  <a:cubicBezTo>
                    <a:pt x="7812" y="268"/>
                    <a:pt x="7800" y="268"/>
                    <a:pt x="7789" y="268"/>
                  </a:cubicBezTo>
                  <a:cubicBezTo>
                    <a:pt x="7714" y="268"/>
                    <a:pt x="7676" y="243"/>
                    <a:pt x="7608" y="163"/>
                  </a:cubicBezTo>
                  <a:cubicBezTo>
                    <a:pt x="7517" y="55"/>
                    <a:pt x="7444" y="0"/>
                    <a:pt x="74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2604650" y="2190000"/>
              <a:ext cx="3275" cy="4300"/>
            </a:xfrm>
            <a:custGeom>
              <a:avLst/>
              <a:gdLst/>
              <a:ahLst/>
              <a:cxnLst/>
              <a:rect l="l" t="t" r="r" b="b"/>
              <a:pathLst>
                <a:path w="131" h="172" extrusionOk="0">
                  <a:moveTo>
                    <a:pt x="35" y="1"/>
                  </a:moveTo>
                  <a:cubicBezTo>
                    <a:pt x="29" y="1"/>
                    <a:pt x="24" y="2"/>
                    <a:pt x="20" y="5"/>
                  </a:cubicBezTo>
                  <a:cubicBezTo>
                    <a:pt x="2" y="19"/>
                    <a:pt x="1" y="63"/>
                    <a:pt x="17" y="111"/>
                  </a:cubicBezTo>
                  <a:cubicBezTo>
                    <a:pt x="31" y="152"/>
                    <a:pt x="42" y="171"/>
                    <a:pt x="58" y="171"/>
                  </a:cubicBezTo>
                  <a:cubicBezTo>
                    <a:pt x="69" y="171"/>
                    <a:pt x="82" y="164"/>
                    <a:pt x="99" y="150"/>
                  </a:cubicBezTo>
                  <a:cubicBezTo>
                    <a:pt x="130" y="126"/>
                    <a:pt x="130" y="80"/>
                    <a:pt x="102" y="44"/>
                  </a:cubicBezTo>
                  <a:cubicBezTo>
                    <a:pt x="79" y="17"/>
                    <a:pt x="54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2645700" y="2158050"/>
              <a:ext cx="4425" cy="2200"/>
            </a:xfrm>
            <a:custGeom>
              <a:avLst/>
              <a:gdLst/>
              <a:ahLst/>
              <a:cxnLst/>
              <a:rect l="l" t="t" r="r" b="b"/>
              <a:pathLst>
                <a:path w="177" h="88" extrusionOk="0">
                  <a:moveTo>
                    <a:pt x="59" y="0"/>
                  </a:moveTo>
                  <a:cubicBezTo>
                    <a:pt x="52" y="0"/>
                    <a:pt x="44" y="1"/>
                    <a:pt x="37" y="1"/>
                  </a:cubicBezTo>
                  <a:cubicBezTo>
                    <a:pt x="0" y="7"/>
                    <a:pt x="5" y="31"/>
                    <a:pt x="46" y="60"/>
                  </a:cubicBezTo>
                  <a:cubicBezTo>
                    <a:pt x="74" y="77"/>
                    <a:pt x="104" y="87"/>
                    <a:pt x="127" y="87"/>
                  </a:cubicBezTo>
                  <a:cubicBezTo>
                    <a:pt x="139" y="87"/>
                    <a:pt x="149" y="85"/>
                    <a:pt x="155" y="79"/>
                  </a:cubicBezTo>
                  <a:cubicBezTo>
                    <a:pt x="176" y="63"/>
                    <a:pt x="172" y="39"/>
                    <a:pt x="148" y="22"/>
                  </a:cubicBezTo>
                  <a:cubicBezTo>
                    <a:pt x="120" y="8"/>
                    <a:pt x="89" y="0"/>
                    <a:pt x="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2585175" y="221272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0"/>
                  </a:moveTo>
                  <a:cubicBezTo>
                    <a:pt x="24" y="0"/>
                    <a:pt x="14" y="2"/>
                    <a:pt x="10" y="5"/>
                  </a:cubicBezTo>
                  <a:cubicBezTo>
                    <a:pt x="1" y="13"/>
                    <a:pt x="15" y="30"/>
                    <a:pt x="44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6"/>
                    <a:pt x="96" y="7"/>
                  </a:cubicBezTo>
                  <a:cubicBezTo>
                    <a:pt x="75" y="2"/>
                    <a:pt x="53" y="0"/>
                    <a:pt x="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2633425" y="21738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0"/>
                  </a:moveTo>
                  <a:cubicBezTo>
                    <a:pt x="51" y="0"/>
                    <a:pt x="35" y="7"/>
                    <a:pt x="21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1" y="91"/>
                    <a:pt x="91" y="82"/>
                    <a:pt x="93" y="66"/>
                  </a:cubicBezTo>
                  <a:cubicBezTo>
                    <a:pt x="94" y="39"/>
                    <a:pt x="88" y="13"/>
                    <a:pt x="76" y="4"/>
                  </a:cubicBezTo>
                  <a:cubicBezTo>
                    <a:pt x="73" y="1"/>
                    <a:pt x="68" y="0"/>
                    <a:pt x="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2717200" y="2118725"/>
              <a:ext cx="6000" cy="4500"/>
            </a:xfrm>
            <a:custGeom>
              <a:avLst/>
              <a:gdLst/>
              <a:ahLst/>
              <a:cxnLst/>
              <a:rect l="l" t="t" r="r" b="b"/>
              <a:pathLst>
                <a:path w="240" h="180" extrusionOk="0">
                  <a:moveTo>
                    <a:pt x="1" y="0"/>
                  </a:moveTo>
                  <a:cubicBezTo>
                    <a:pt x="1" y="15"/>
                    <a:pt x="2" y="28"/>
                    <a:pt x="7" y="42"/>
                  </a:cubicBezTo>
                  <a:lnTo>
                    <a:pt x="7" y="43"/>
                  </a:lnTo>
                  <a:cubicBezTo>
                    <a:pt x="17" y="95"/>
                    <a:pt x="145" y="179"/>
                    <a:pt x="203" y="179"/>
                  </a:cubicBezTo>
                  <a:cubicBezTo>
                    <a:pt x="211" y="179"/>
                    <a:pt x="218" y="177"/>
                    <a:pt x="223" y="173"/>
                  </a:cubicBezTo>
                  <a:cubicBezTo>
                    <a:pt x="240" y="160"/>
                    <a:pt x="195" y="115"/>
                    <a:pt x="128" y="75"/>
                  </a:cubicBezTo>
                  <a:cubicBezTo>
                    <a:pt x="60" y="3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2602750" y="2210525"/>
              <a:ext cx="4250" cy="2150"/>
            </a:xfrm>
            <a:custGeom>
              <a:avLst/>
              <a:gdLst/>
              <a:ahLst/>
              <a:cxnLst/>
              <a:rect l="l" t="t" r="r" b="b"/>
              <a:pathLst>
                <a:path w="170" h="86" extrusionOk="0">
                  <a:moveTo>
                    <a:pt x="86" y="1"/>
                  </a:moveTo>
                  <a:cubicBezTo>
                    <a:pt x="59" y="1"/>
                    <a:pt x="33" y="7"/>
                    <a:pt x="20" y="17"/>
                  </a:cubicBezTo>
                  <a:cubicBezTo>
                    <a:pt x="0" y="33"/>
                    <a:pt x="8" y="57"/>
                    <a:pt x="35" y="75"/>
                  </a:cubicBezTo>
                  <a:cubicBezTo>
                    <a:pt x="45" y="82"/>
                    <a:pt x="59" y="86"/>
                    <a:pt x="74" y="86"/>
                  </a:cubicBezTo>
                  <a:cubicBezTo>
                    <a:pt x="97" y="86"/>
                    <a:pt x="121" y="78"/>
                    <a:pt x="139" y="63"/>
                  </a:cubicBezTo>
                  <a:cubicBezTo>
                    <a:pt x="169" y="39"/>
                    <a:pt x="163" y="13"/>
                    <a:pt x="124" y="5"/>
                  </a:cubicBezTo>
                  <a:cubicBezTo>
                    <a:pt x="112" y="2"/>
                    <a:pt x="99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2576025" y="2233625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7" y="11"/>
                  </a:cubicBezTo>
                  <a:cubicBezTo>
                    <a:pt x="1" y="35"/>
                    <a:pt x="2" y="42"/>
                    <a:pt x="85" y="45"/>
                  </a:cubicBezTo>
                  <a:cubicBezTo>
                    <a:pt x="90" y="45"/>
                    <a:pt x="95" y="45"/>
                    <a:pt x="100" y="45"/>
                  </a:cubicBezTo>
                  <a:cubicBezTo>
                    <a:pt x="149" y="45"/>
                    <a:pt x="186" y="33"/>
                    <a:pt x="182" y="15"/>
                  </a:cubicBezTo>
                  <a:cubicBezTo>
                    <a:pt x="180" y="5"/>
                    <a:pt x="165" y="1"/>
                    <a:pt x="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2601250" y="2214175"/>
              <a:ext cx="3800" cy="2450"/>
            </a:xfrm>
            <a:custGeom>
              <a:avLst/>
              <a:gdLst/>
              <a:ahLst/>
              <a:cxnLst/>
              <a:rect l="l" t="t" r="r" b="b"/>
              <a:pathLst>
                <a:path w="152" h="98" extrusionOk="0">
                  <a:moveTo>
                    <a:pt x="21" y="1"/>
                  </a:moveTo>
                  <a:cubicBezTo>
                    <a:pt x="1" y="1"/>
                    <a:pt x="0" y="20"/>
                    <a:pt x="22" y="58"/>
                  </a:cubicBezTo>
                  <a:lnTo>
                    <a:pt x="22" y="59"/>
                  </a:lnTo>
                  <a:cubicBezTo>
                    <a:pt x="39" y="83"/>
                    <a:pt x="68" y="98"/>
                    <a:pt x="98" y="98"/>
                  </a:cubicBezTo>
                  <a:cubicBezTo>
                    <a:pt x="104" y="98"/>
                    <a:pt x="109" y="97"/>
                    <a:pt x="114" y="96"/>
                  </a:cubicBezTo>
                  <a:cubicBezTo>
                    <a:pt x="151" y="92"/>
                    <a:pt x="147" y="66"/>
                    <a:pt x="105" y="40"/>
                  </a:cubicBezTo>
                  <a:cubicBezTo>
                    <a:pt x="66" y="13"/>
                    <a:pt x="37" y="1"/>
                    <a:pt x="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2687175" y="2147225"/>
              <a:ext cx="3675" cy="3575"/>
            </a:xfrm>
            <a:custGeom>
              <a:avLst/>
              <a:gdLst/>
              <a:ahLst/>
              <a:cxnLst/>
              <a:rect l="l" t="t" r="r" b="b"/>
              <a:pathLst>
                <a:path w="147" h="143" extrusionOk="0">
                  <a:moveTo>
                    <a:pt x="44" y="0"/>
                  </a:moveTo>
                  <a:cubicBezTo>
                    <a:pt x="35" y="0"/>
                    <a:pt x="26" y="3"/>
                    <a:pt x="18" y="9"/>
                  </a:cubicBezTo>
                  <a:cubicBezTo>
                    <a:pt x="0" y="23"/>
                    <a:pt x="12" y="69"/>
                    <a:pt x="42" y="105"/>
                  </a:cubicBezTo>
                  <a:cubicBezTo>
                    <a:pt x="62" y="129"/>
                    <a:pt x="83" y="142"/>
                    <a:pt x="99" y="142"/>
                  </a:cubicBezTo>
                  <a:cubicBezTo>
                    <a:pt x="109" y="142"/>
                    <a:pt x="118" y="137"/>
                    <a:pt x="123" y="126"/>
                  </a:cubicBezTo>
                  <a:cubicBezTo>
                    <a:pt x="147" y="75"/>
                    <a:pt x="91" y="0"/>
                    <a:pt x="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2583375" y="22395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8"/>
                    <a:pt x="0" y="74"/>
                    <a:pt x="18" y="74"/>
                  </a:cubicBezTo>
                  <a:cubicBezTo>
                    <a:pt x="24" y="74"/>
                    <a:pt x="31" y="72"/>
                    <a:pt x="41" y="69"/>
                  </a:cubicBezTo>
                  <a:cubicBezTo>
                    <a:pt x="83" y="57"/>
                    <a:pt x="111" y="32"/>
                    <a:pt x="107" y="11"/>
                  </a:cubicBezTo>
                  <a:cubicBezTo>
                    <a:pt x="105" y="4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2622225" y="2209425"/>
              <a:ext cx="3800" cy="3575"/>
            </a:xfrm>
            <a:custGeom>
              <a:avLst/>
              <a:gdLst/>
              <a:ahLst/>
              <a:cxnLst/>
              <a:rect l="l" t="t" r="r" b="b"/>
              <a:pathLst>
                <a:path w="152" h="143" extrusionOk="0">
                  <a:moveTo>
                    <a:pt x="42" y="0"/>
                  </a:moveTo>
                  <a:cubicBezTo>
                    <a:pt x="16" y="0"/>
                    <a:pt x="0" y="22"/>
                    <a:pt x="9" y="62"/>
                  </a:cubicBezTo>
                  <a:cubicBezTo>
                    <a:pt x="19" y="107"/>
                    <a:pt x="64" y="143"/>
                    <a:pt x="102" y="143"/>
                  </a:cubicBezTo>
                  <a:cubicBezTo>
                    <a:pt x="113" y="143"/>
                    <a:pt x="123" y="139"/>
                    <a:pt x="132" y="133"/>
                  </a:cubicBezTo>
                  <a:cubicBezTo>
                    <a:pt x="151" y="118"/>
                    <a:pt x="142" y="77"/>
                    <a:pt x="112" y="42"/>
                  </a:cubicBezTo>
                  <a:cubicBezTo>
                    <a:pt x="88" y="14"/>
                    <a:pt x="62" y="0"/>
                    <a:pt x="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2577275" y="2247300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1"/>
                  </a:moveTo>
                  <a:cubicBezTo>
                    <a:pt x="13" y="1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0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1"/>
                    <a:pt x="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2609200" y="22219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7" y="62"/>
                  </a:cubicBezTo>
                  <a:cubicBezTo>
                    <a:pt x="102" y="62"/>
                    <a:pt x="116" y="59"/>
                    <a:pt x="129" y="51"/>
                  </a:cubicBezTo>
                  <a:cubicBezTo>
                    <a:pt x="148" y="35"/>
                    <a:pt x="133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2731300" y="2119625"/>
              <a:ext cx="11625" cy="5750"/>
            </a:xfrm>
            <a:custGeom>
              <a:avLst/>
              <a:gdLst/>
              <a:ahLst/>
              <a:cxnLst/>
              <a:rect l="l" t="t" r="r" b="b"/>
              <a:pathLst>
                <a:path w="465" h="230" extrusionOk="0">
                  <a:moveTo>
                    <a:pt x="350" y="1"/>
                  </a:moveTo>
                  <a:cubicBezTo>
                    <a:pt x="311" y="1"/>
                    <a:pt x="223" y="48"/>
                    <a:pt x="149" y="109"/>
                  </a:cubicBezTo>
                  <a:lnTo>
                    <a:pt x="1" y="230"/>
                  </a:lnTo>
                  <a:lnTo>
                    <a:pt x="174" y="185"/>
                  </a:lnTo>
                  <a:cubicBezTo>
                    <a:pt x="352" y="139"/>
                    <a:pt x="465" y="24"/>
                    <a:pt x="356" y="1"/>
                  </a:cubicBezTo>
                  <a:cubicBezTo>
                    <a:pt x="354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2743550" y="2117700"/>
              <a:ext cx="2825" cy="1850"/>
            </a:xfrm>
            <a:custGeom>
              <a:avLst/>
              <a:gdLst/>
              <a:ahLst/>
              <a:cxnLst/>
              <a:rect l="l" t="t" r="r" b="b"/>
              <a:pathLst>
                <a:path w="113" h="74" extrusionOk="0">
                  <a:moveTo>
                    <a:pt x="92" y="0"/>
                  </a:moveTo>
                  <a:cubicBezTo>
                    <a:pt x="78" y="0"/>
                    <a:pt x="57" y="12"/>
                    <a:pt x="35" y="32"/>
                  </a:cubicBezTo>
                  <a:cubicBezTo>
                    <a:pt x="6" y="59"/>
                    <a:pt x="0" y="73"/>
                    <a:pt x="19" y="73"/>
                  </a:cubicBezTo>
                  <a:cubicBezTo>
                    <a:pt x="24" y="73"/>
                    <a:pt x="32" y="72"/>
                    <a:pt x="42" y="69"/>
                  </a:cubicBezTo>
                  <a:cubicBezTo>
                    <a:pt x="84" y="57"/>
                    <a:pt x="112" y="32"/>
                    <a:pt x="106" y="11"/>
                  </a:cubicBezTo>
                  <a:cubicBezTo>
                    <a:pt x="105" y="4"/>
                    <a:pt x="100" y="0"/>
                    <a:pt x="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2622300" y="2215925"/>
              <a:ext cx="5950" cy="5750"/>
            </a:xfrm>
            <a:custGeom>
              <a:avLst/>
              <a:gdLst/>
              <a:ahLst/>
              <a:cxnLst/>
              <a:rect l="l" t="t" r="r" b="b"/>
              <a:pathLst>
                <a:path w="238" h="230" extrusionOk="0">
                  <a:moveTo>
                    <a:pt x="169" y="1"/>
                  </a:moveTo>
                  <a:cubicBezTo>
                    <a:pt x="143" y="1"/>
                    <a:pt x="119" y="37"/>
                    <a:pt x="53" y="146"/>
                  </a:cubicBezTo>
                  <a:cubicBezTo>
                    <a:pt x="18" y="202"/>
                    <a:pt x="0" y="230"/>
                    <a:pt x="10" y="230"/>
                  </a:cubicBezTo>
                  <a:cubicBezTo>
                    <a:pt x="20" y="230"/>
                    <a:pt x="54" y="204"/>
                    <a:pt x="121" y="155"/>
                  </a:cubicBezTo>
                  <a:cubicBezTo>
                    <a:pt x="199" y="98"/>
                    <a:pt x="238" y="37"/>
                    <a:pt x="209" y="19"/>
                  </a:cubicBezTo>
                  <a:cubicBezTo>
                    <a:pt x="193" y="8"/>
                    <a:pt x="181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2747075" y="2117900"/>
              <a:ext cx="6825" cy="1950"/>
            </a:xfrm>
            <a:custGeom>
              <a:avLst/>
              <a:gdLst/>
              <a:ahLst/>
              <a:cxnLst/>
              <a:rect l="l" t="t" r="r" b="b"/>
              <a:pathLst>
                <a:path w="273" h="78" extrusionOk="0">
                  <a:moveTo>
                    <a:pt x="159" y="0"/>
                  </a:moveTo>
                  <a:cubicBezTo>
                    <a:pt x="120" y="0"/>
                    <a:pt x="81" y="12"/>
                    <a:pt x="49" y="36"/>
                  </a:cubicBezTo>
                  <a:cubicBezTo>
                    <a:pt x="8" y="67"/>
                    <a:pt x="0" y="77"/>
                    <a:pt x="34" y="77"/>
                  </a:cubicBezTo>
                  <a:cubicBezTo>
                    <a:pt x="46" y="77"/>
                    <a:pt x="65" y="76"/>
                    <a:pt x="89" y="73"/>
                  </a:cubicBezTo>
                  <a:lnTo>
                    <a:pt x="91" y="72"/>
                  </a:lnTo>
                  <a:cubicBezTo>
                    <a:pt x="225" y="57"/>
                    <a:pt x="273" y="21"/>
                    <a:pt x="183" y="2"/>
                  </a:cubicBezTo>
                  <a:cubicBezTo>
                    <a:pt x="175" y="1"/>
                    <a:pt x="167" y="0"/>
                    <a:pt x="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2724750" y="2138450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59" y="1"/>
                  </a:moveTo>
                  <a:cubicBezTo>
                    <a:pt x="46" y="1"/>
                    <a:pt x="33" y="4"/>
                    <a:pt x="21" y="11"/>
                  </a:cubicBezTo>
                  <a:cubicBezTo>
                    <a:pt x="0" y="27"/>
                    <a:pt x="6" y="54"/>
                    <a:pt x="35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5"/>
                  </a:cubicBezTo>
                  <a:cubicBezTo>
                    <a:pt x="139" y="59"/>
                    <a:pt x="133" y="33"/>
                    <a:pt x="105" y="15"/>
                  </a:cubicBezTo>
                  <a:cubicBezTo>
                    <a:pt x="92" y="6"/>
                    <a:pt x="76" y="1"/>
                    <a:pt x="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2616900" y="2225075"/>
              <a:ext cx="6075" cy="3575"/>
            </a:xfrm>
            <a:custGeom>
              <a:avLst/>
              <a:gdLst/>
              <a:ahLst/>
              <a:cxnLst/>
              <a:rect l="l" t="t" r="r" b="b"/>
              <a:pathLst>
                <a:path w="243" h="143" extrusionOk="0">
                  <a:moveTo>
                    <a:pt x="185" y="0"/>
                  </a:moveTo>
                  <a:cubicBezTo>
                    <a:pt x="177" y="0"/>
                    <a:pt x="167" y="1"/>
                    <a:pt x="155" y="2"/>
                  </a:cubicBezTo>
                  <a:cubicBezTo>
                    <a:pt x="16" y="18"/>
                    <a:pt x="0" y="47"/>
                    <a:pt x="96" y="109"/>
                  </a:cubicBezTo>
                  <a:cubicBezTo>
                    <a:pt x="129" y="131"/>
                    <a:pt x="149" y="142"/>
                    <a:pt x="158" y="142"/>
                  </a:cubicBezTo>
                  <a:cubicBezTo>
                    <a:pt x="169" y="142"/>
                    <a:pt x="163" y="125"/>
                    <a:pt x="145" y="90"/>
                  </a:cubicBezTo>
                  <a:cubicBezTo>
                    <a:pt x="127" y="55"/>
                    <a:pt x="123" y="38"/>
                    <a:pt x="134" y="38"/>
                  </a:cubicBezTo>
                  <a:cubicBezTo>
                    <a:pt x="141" y="38"/>
                    <a:pt x="153" y="44"/>
                    <a:pt x="172" y="56"/>
                  </a:cubicBezTo>
                  <a:cubicBezTo>
                    <a:pt x="188" y="66"/>
                    <a:pt x="202" y="71"/>
                    <a:pt x="214" y="71"/>
                  </a:cubicBezTo>
                  <a:cubicBezTo>
                    <a:pt x="229" y="71"/>
                    <a:pt x="239" y="62"/>
                    <a:pt x="240" y="45"/>
                  </a:cubicBezTo>
                  <a:cubicBezTo>
                    <a:pt x="243" y="15"/>
                    <a:pt x="227" y="0"/>
                    <a:pt x="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2742025" y="2126500"/>
              <a:ext cx="4225" cy="2150"/>
            </a:xfrm>
            <a:custGeom>
              <a:avLst/>
              <a:gdLst/>
              <a:ahLst/>
              <a:cxnLst/>
              <a:rect l="l" t="t" r="r" b="b"/>
              <a:pathLst>
                <a:path w="169" h="86" extrusionOk="0">
                  <a:moveTo>
                    <a:pt x="86" y="0"/>
                  </a:moveTo>
                  <a:cubicBezTo>
                    <a:pt x="59" y="0"/>
                    <a:pt x="33" y="6"/>
                    <a:pt x="20" y="17"/>
                  </a:cubicBezTo>
                  <a:cubicBezTo>
                    <a:pt x="0" y="32"/>
                    <a:pt x="6" y="58"/>
                    <a:pt x="34" y="76"/>
                  </a:cubicBezTo>
                  <a:cubicBezTo>
                    <a:pt x="45" y="83"/>
                    <a:pt x="59" y="86"/>
                    <a:pt x="74" y="86"/>
                  </a:cubicBezTo>
                  <a:cubicBezTo>
                    <a:pt x="96" y="86"/>
                    <a:pt x="121" y="78"/>
                    <a:pt x="139" y="64"/>
                  </a:cubicBezTo>
                  <a:cubicBezTo>
                    <a:pt x="169" y="38"/>
                    <a:pt x="163" y="13"/>
                    <a:pt x="124" y="4"/>
                  </a:cubicBezTo>
                  <a:cubicBezTo>
                    <a:pt x="112" y="2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2749025" y="2121775"/>
              <a:ext cx="10950" cy="8675"/>
            </a:xfrm>
            <a:custGeom>
              <a:avLst/>
              <a:gdLst/>
              <a:ahLst/>
              <a:cxnLst/>
              <a:rect l="l" t="t" r="r" b="b"/>
              <a:pathLst>
                <a:path w="438" h="347" extrusionOk="0">
                  <a:moveTo>
                    <a:pt x="11" y="1"/>
                  </a:moveTo>
                  <a:cubicBezTo>
                    <a:pt x="1" y="1"/>
                    <a:pt x="11" y="11"/>
                    <a:pt x="41" y="33"/>
                  </a:cubicBezTo>
                  <a:lnTo>
                    <a:pt x="39" y="33"/>
                  </a:lnTo>
                  <a:cubicBezTo>
                    <a:pt x="83" y="71"/>
                    <a:pt x="116" y="120"/>
                    <a:pt x="133" y="175"/>
                  </a:cubicBezTo>
                  <a:cubicBezTo>
                    <a:pt x="148" y="229"/>
                    <a:pt x="213" y="290"/>
                    <a:pt x="284" y="320"/>
                  </a:cubicBezTo>
                  <a:cubicBezTo>
                    <a:pt x="325" y="337"/>
                    <a:pt x="355" y="346"/>
                    <a:pt x="376" y="346"/>
                  </a:cubicBezTo>
                  <a:cubicBezTo>
                    <a:pt x="406" y="346"/>
                    <a:pt x="420" y="327"/>
                    <a:pt x="429" y="287"/>
                  </a:cubicBezTo>
                  <a:cubicBezTo>
                    <a:pt x="438" y="236"/>
                    <a:pt x="417" y="184"/>
                    <a:pt x="375" y="154"/>
                  </a:cubicBezTo>
                  <a:cubicBezTo>
                    <a:pt x="354" y="140"/>
                    <a:pt x="338" y="133"/>
                    <a:pt x="326" y="133"/>
                  </a:cubicBezTo>
                  <a:cubicBezTo>
                    <a:pt x="305" y="133"/>
                    <a:pt x="294" y="154"/>
                    <a:pt x="284" y="200"/>
                  </a:cubicBezTo>
                  <a:cubicBezTo>
                    <a:pt x="276" y="242"/>
                    <a:pt x="271" y="264"/>
                    <a:pt x="262" y="264"/>
                  </a:cubicBezTo>
                  <a:cubicBezTo>
                    <a:pt x="251" y="264"/>
                    <a:pt x="234" y="233"/>
                    <a:pt x="199" y="166"/>
                  </a:cubicBezTo>
                  <a:cubicBezTo>
                    <a:pt x="162" y="94"/>
                    <a:pt x="99" y="29"/>
                    <a:pt x="54" y="12"/>
                  </a:cubicBezTo>
                  <a:cubicBezTo>
                    <a:pt x="32" y="5"/>
                    <a:pt x="18" y="1"/>
                    <a:pt x="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2624975" y="2221225"/>
              <a:ext cx="2575" cy="2875"/>
            </a:xfrm>
            <a:custGeom>
              <a:avLst/>
              <a:gdLst/>
              <a:ahLst/>
              <a:cxnLst/>
              <a:rect l="l" t="t" r="r" b="b"/>
              <a:pathLst>
                <a:path w="103" h="115" extrusionOk="0">
                  <a:moveTo>
                    <a:pt x="47" y="0"/>
                  </a:moveTo>
                  <a:cubicBezTo>
                    <a:pt x="39" y="0"/>
                    <a:pt x="32" y="3"/>
                    <a:pt x="25" y="8"/>
                  </a:cubicBezTo>
                  <a:cubicBezTo>
                    <a:pt x="4" y="29"/>
                    <a:pt x="1" y="62"/>
                    <a:pt x="16" y="86"/>
                  </a:cubicBezTo>
                  <a:cubicBezTo>
                    <a:pt x="27" y="105"/>
                    <a:pt x="41" y="115"/>
                    <a:pt x="56" y="115"/>
                  </a:cubicBezTo>
                  <a:cubicBezTo>
                    <a:pt x="64" y="115"/>
                    <a:pt x="71" y="112"/>
                    <a:pt x="78" y="107"/>
                  </a:cubicBezTo>
                  <a:cubicBezTo>
                    <a:pt x="99" y="86"/>
                    <a:pt x="102" y="55"/>
                    <a:pt x="87" y="29"/>
                  </a:cubicBezTo>
                  <a:cubicBezTo>
                    <a:pt x="77" y="10"/>
                    <a:pt x="62" y="0"/>
                    <a:pt x="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2734850" y="2133975"/>
              <a:ext cx="9050" cy="4225"/>
            </a:xfrm>
            <a:custGeom>
              <a:avLst/>
              <a:gdLst/>
              <a:ahLst/>
              <a:cxnLst/>
              <a:rect l="l" t="t" r="r" b="b"/>
              <a:pathLst>
                <a:path w="362" h="169" extrusionOk="0">
                  <a:moveTo>
                    <a:pt x="94" y="1"/>
                  </a:moveTo>
                  <a:cubicBezTo>
                    <a:pt x="1" y="1"/>
                    <a:pt x="2" y="19"/>
                    <a:pt x="63" y="91"/>
                  </a:cubicBezTo>
                  <a:cubicBezTo>
                    <a:pt x="110" y="148"/>
                    <a:pt x="128" y="169"/>
                    <a:pt x="160" y="169"/>
                  </a:cubicBezTo>
                  <a:cubicBezTo>
                    <a:pt x="179" y="169"/>
                    <a:pt x="204" y="161"/>
                    <a:pt x="242" y="150"/>
                  </a:cubicBezTo>
                  <a:cubicBezTo>
                    <a:pt x="362" y="115"/>
                    <a:pt x="295" y="8"/>
                    <a:pt x="150" y="2"/>
                  </a:cubicBezTo>
                  <a:cubicBezTo>
                    <a:pt x="128" y="1"/>
                    <a:pt x="110" y="1"/>
                    <a:pt x="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2630625" y="221857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2" y="1"/>
                  </a:moveTo>
                  <a:cubicBezTo>
                    <a:pt x="48" y="1"/>
                    <a:pt x="34" y="4"/>
                    <a:pt x="21" y="11"/>
                  </a:cubicBezTo>
                  <a:cubicBezTo>
                    <a:pt x="0" y="28"/>
                    <a:pt x="17" y="49"/>
                    <a:pt x="55" y="56"/>
                  </a:cubicBezTo>
                  <a:cubicBezTo>
                    <a:pt x="78" y="60"/>
                    <a:pt x="98" y="63"/>
                    <a:pt x="114" y="63"/>
                  </a:cubicBezTo>
                  <a:cubicBezTo>
                    <a:pt x="127" y="63"/>
                    <a:pt x="136" y="61"/>
                    <a:pt x="140" y="58"/>
                  </a:cubicBezTo>
                  <a:cubicBezTo>
                    <a:pt x="149" y="52"/>
                    <a:pt x="134" y="32"/>
                    <a:pt x="108" y="14"/>
                  </a:cubicBezTo>
                  <a:cubicBezTo>
                    <a:pt x="94" y="5"/>
                    <a:pt x="78" y="1"/>
                    <a:pt x="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2710050" y="2156275"/>
              <a:ext cx="3950" cy="4350"/>
            </a:xfrm>
            <a:custGeom>
              <a:avLst/>
              <a:gdLst/>
              <a:ahLst/>
              <a:cxnLst/>
              <a:rect l="l" t="t" r="r" b="b"/>
              <a:pathLst>
                <a:path w="158" h="174" extrusionOk="0">
                  <a:moveTo>
                    <a:pt x="53" y="0"/>
                  </a:moveTo>
                  <a:cubicBezTo>
                    <a:pt x="49" y="0"/>
                    <a:pt x="46" y="0"/>
                    <a:pt x="42" y="1"/>
                  </a:cubicBezTo>
                  <a:cubicBezTo>
                    <a:pt x="5" y="7"/>
                    <a:pt x="0" y="50"/>
                    <a:pt x="35" y="104"/>
                  </a:cubicBezTo>
                  <a:cubicBezTo>
                    <a:pt x="65" y="151"/>
                    <a:pt x="96" y="173"/>
                    <a:pt x="117" y="173"/>
                  </a:cubicBezTo>
                  <a:cubicBezTo>
                    <a:pt x="145" y="173"/>
                    <a:pt x="157" y="138"/>
                    <a:pt x="135" y="72"/>
                  </a:cubicBezTo>
                  <a:cubicBezTo>
                    <a:pt x="118" y="23"/>
                    <a:pt x="90" y="0"/>
                    <a:pt x="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2634075" y="2221050"/>
              <a:ext cx="2600" cy="4175"/>
            </a:xfrm>
            <a:custGeom>
              <a:avLst/>
              <a:gdLst/>
              <a:ahLst/>
              <a:cxnLst/>
              <a:rect l="l" t="t" r="r" b="b"/>
              <a:pathLst>
                <a:path w="104" h="167" extrusionOk="0">
                  <a:moveTo>
                    <a:pt x="51" y="0"/>
                  </a:moveTo>
                  <a:cubicBezTo>
                    <a:pt x="32" y="0"/>
                    <a:pt x="13" y="33"/>
                    <a:pt x="7" y="96"/>
                  </a:cubicBezTo>
                  <a:lnTo>
                    <a:pt x="5" y="96"/>
                  </a:lnTo>
                  <a:cubicBezTo>
                    <a:pt x="1" y="133"/>
                    <a:pt x="25" y="165"/>
                    <a:pt x="56" y="166"/>
                  </a:cubicBezTo>
                  <a:cubicBezTo>
                    <a:pt x="88" y="166"/>
                    <a:pt x="104" y="121"/>
                    <a:pt x="93" y="69"/>
                  </a:cubicBezTo>
                  <a:cubicBezTo>
                    <a:pt x="83" y="22"/>
                    <a:pt x="67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2715600" y="2154725"/>
              <a:ext cx="7875" cy="3575"/>
            </a:xfrm>
            <a:custGeom>
              <a:avLst/>
              <a:gdLst/>
              <a:ahLst/>
              <a:cxnLst/>
              <a:rect l="l" t="t" r="r" b="b"/>
              <a:pathLst>
                <a:path w="315" h="143" extrusionOk="0">
                  <a:moveTo>
                    <a:pt x="229" y="0"/>
                  </a:moveTo>
                  <a:cubicBezTo>
                    <a:pt x="210" y="0"/>
                    <a:pt x="185" y="4"/>
                    <a:pt x="157" y="12"/>
                  </a:cubicBezTo>
                  <a:cubicBezTo>
                    <a:pt x="29" y="49"/>
                    <a:pt x="1" y="87"/>
                    <a:pt x="69" y="131"/>
                  </a:cubicBezTo>
                  <a:cubicBezTo>
                    <a:pt x="81" y="139"/>
                    <a:pt x="97" y="142"/>
                    <a:pt x="116" y="142"/>
                  </a:cubicBezTo>
                  <a:cubicBezTo>
                    <a:pt x="150" y="142"/>
                    <a:pt x="193" y="130"/>
                    <a:pt x="227" y="108"/>
                  </a:cubicBezTo>
                  <a:cubicBezTo>
                    <a:pt x="315" y="52"/>
                    <a:pt x="304" y="0"/>
                    <a:pt x="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2622250" y="2232125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0"/>
                  </a:moveTo>
                  <a:cubicBezTo>
                    <a:pt x="52" y="0"/>
                    <a:pt x="35" y="7"/>
                    <a:pt x="20" y="19"/>
                  </a:cubicBezTo>
                  <a:cubicBezTo>
                    <a:pt x="1" y="35"/>
                    <a:pt x="8" y="62"/>
                    <a:pt x="37" y="80"/>
                  </a:cubicBezTo>
                  <a:cubicBezTo>
                    <a:pt x="48" y="87"/>
                    <a:pt x="58" y="91"/>
                    <a:pt x="67" y="91"/>
                  </a:cubicBezTo>
                  <a:cubicBezTo>
                    <a:pt x="81" y="91"/>
                    <a:pt x="91" y="81"/>
                    <a:pt x="92" y="65"/>
                  </a:cubicBezTo>
                  <a:cubicBezTo>
                    <a:pt x="95" y="39"/>
                    <a:pt x="89" y="11"/>
                    <a:pt x="77" y="4"/>
                  </a:cubicBezTo>
                  <a:cubicBezTo>
                    <a:pt x="74" y="1"/>
                    <a:pt x="69" y="0"/>
                    <a:pt x="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2639525" y="2218850"/>
              <a:ext cx="7150" cy="850"/>
            </a:xfrm>
            <a:custGeom>
              <a:avLst/>
              <a:gdLst/>
              <a:ahLst/>
              <a:cxnLst/>
              <a:rect l="l" t="t" r="r" b="b"/>
              <a:pathLst>
                <a:path w="286" h="34" extrusionOk="0">
                  <a:moveTo>
                    <a:pt x="52" y="0"/>
                  </a:moveTo>
                  <a:cubicBezTo>
                    <a:pt x="11" y="0"/>
                    <a:pt x="0" y="9"/>
                    <a:pt x="25" y="24"/>
                  </a:cubicBezTo>
                  <a:cubicBezTo>
                    <a:pt x="33" y="30"/>
                    <a:pt x="80" y="34"/>
                    <a:pt x="136" y="34"/>
                  </a:cubicBezTo>
                  <a:cubicBezTo>
                    <a:pt x="148" y="34"/>
                    <a:pt x="159" y="33"/>
                    <a:pt x="171" y="33"/>
                  </a:cubicBezTo>
                  <a:cubicBezTo>
                    <a:pt x="286" y="29"/>
                    <a:pt x="286" y="26"/>
                    <a:pt x="169" y="11"/>
                  </a:cubicBezTo>
                  <a:cubicBezTo>
                    <a:pt x="118" y="4"/>
                    <a:pt x="79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2761125" y="2123125"/>
              <a:ext cx="6625" cy="3700"/>
            </a:xfrm>
            <a:custGeom>
              <a:avLst/>
              <a:gdLst/>
              <a:ahLst/>
              <a:cxnLst/>
              <a:rect l="l" t="t" r="r" b="b"/>
              <a:pathLst>
                <a:path w="265" h="148" extrusionOk="0">
                  <a:moveTo>
                    <a:pt x="108" y="1"/>
                  </a:moveTo>
                  <a:cubicBezTo>
                    <a:pt x="80" y="1"/>
                    <a:pt x="54" y="7"/>
                    <a:pt x="35" y="23"/>
                  </a:cubicBezTo>
                  <a:cubicBezTo>
                    <a:pt x="0" y="51"/>
                    <a:pt x="17" y="78"/>
                    <a:pt x="82" y="100"/>
                  </a:cubicBezTo>
                  <a:cubicBezTo>
                    <a:pt x="123" y="112"/>
                    <a:pt x="163" y="128"/>
                    <a:pt x="202" y="146"/>
                  </a:cubicBezTo>
                  <a:cubicBezTo>
                    <a:pt x="203" y="147"/>
                    <a:pt x="204" y="147"/>
                    <a:pt x="205" y="147"/>
                  </a:cubicBezTo>
                  <a:cubicBezTo>
                    <a:pt x="215" y="147"/>
                    <a:pt x="233" y="128"/>
                    <a:pt x="243" y="100"/>
                  </a:cubicBezTo>
                  <a:cubicBezTo>
                    <a:pt x="264" y="48"/>
                    <a:pt x="182" y="1"/>
                    <a:pt x="1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2628275" y="2231575"/>
              <a:ext cx="11275" cy="6075"/>
            </a:xfrm>
            <a:custGeom>
              <a:avLst/>
              <a:gdLst/>
              <a:ahLst/>
              <a:cxnLst/>
              <a:rect l="l" t="t" r="r" b="b"/>
              <a:pathLst>
                <a:path w="451" h="243" extrusionOk="0">
                  <a:moveTo>
                    <a:pt x="70" y="44"/>
                  </a:moveTo>
                  <a:cubicBezTo>
                    <a:pt x="80" y="44"/>
                    <a:pt x="92" y="44"/>
                    <a:pt x="106" y="45"/>
                  </a:cubicBezTo>
                  <a:cubicBezTo>
                    <a:pt x="161" y="48"/>
                    <a:pt x="214" y="64"/>
                    <a:pt x="220" y="82"/>
                  </a:cubicBezTo>
                  <a:cubicBezTo>
                    <a:pt x="222" y="90"/>
                    <a:pt x="213" y="94"/>
                    <a:pt x="197" y="94"/>
                  </a:cubicBezTo>
                  <a:cubicBezTo>
                    <a:pt x="178" y="94"/>
                    <a:pt x="148" y="88"/>
                    <a:pt x="115" y="78"/>
                  </a:cubicBezTo>
                  <a:cubicBezTo>
                    <a:pt x="40" y="53"/>
                    <a:pt x="26" y="44"/>
                    <a:pt x="70" y="44"/>
                  </a:cubicBezTo>
                  <a:close/>
                  <a:moveTo>
                    <a:pt x="238" y="1"/>
                  </a:moveTo>
                  <a:cubicBezTo>
                    <a:pt x="127" y="1"/>
                    <a:pt x="0" y="26"/>
                    <a:pt x="0" y="63"/>
                  </a:cubicBezTo>
                  <a:lnTo>
                    <a:pt x="0" y="64"/>
                  </a:lnTo>
                  <a:cubicBezTo>
                    <a:pt x="0" y="135"/>
                    <a:pt x="154" y="242"/>
                    <a:pt x="244" y="242"/>
                  </a:cubicBezTo>
                  <a:cubicBezTo>
                    <a:pt x="252" y="242"/>
                    <a:pt x="260" y="241"/>
                    <a:pt x="267" y="239"/>
                  </a:cubicBezTo>
                  <a:cubicBezTo>
                    <a:pt x="376" y="206"/>
                    <a:pt x="451" y="69"/>
                    <a:pt x="382" y="26"/>
                  </a:cubicBezTo>
                  <a:cubicBezTo>
                    <a:pt x="354" y="8"/>
                    <a:pt x="298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2711200" y="2164250"/>
              <a:ext cx="3150" cy="2225"/>
            </a:xfrm>
            <a:custGeom>
              <a:avLst/>
              <a:gdLst/>
              <a:ahLst/>
              <a:cxnLst/>
              <a:rect l="l" t="t" r="r" b="b"/>
              <a:pathLst>
                <a:path w="126" h="89" extrusionOk="0">
                  <a:moveTo>
                    <a:pt x="116" y="1"/>
                  </a:moveTo>
                  <a:cubicBezTo>
                    <a:pt x="105" y="1"/>
                    <a:pt x="82" y="13"/>
                    <a:pt x="53" y="37"/>
                  </a:cubicBezTo>
                  <a:cubicBezTo>
                    <a:pt x="14" y="68"/>
                    <a:pt x="1" y="89"/>
                    <a:pt x="19" y="89"/>
                  </a:cubicBezTo>
                  <a:cubicBezTo>
                    <a:pt x="22" y="89"/>
                    <a:pt x="27" y="88"/>
                    <a:pt x="33" y="86"/>
                  </a:cubicBezTo>
                  <a:cubicBezTo>
                    <a:pt x="69" y="76"/>
                    <a:pt x="100" y="50"/>
                    <a:pt x="121" y="16"/>
                  </a:cubicBezTo>
                  <a:cubicBezTo>
                    <a:pt x="125" y="6"/>
                    <a:pt x="123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2717700" y="2160600"/>
              <a:ext cx="5400" cy="4200"/>
            </a:xfrm>
            <a:custGeom>
              <a:avLst/>
              <a:gdLst/>
              <a:ahLst/>
              <a:cxnLst/>
              <a:rect l="l" t="t" r="r" b="b"/>
              <a:pathLst>
                <a:path w="216" h="168" extrusionOk="0">
                  <a:moveTo>
                    <a:pt x="14" y="0"/>
                  </a:moveTo>
                  <a:cubicBezTo>
                    <a:pt x="0" y="0"/>
                    <a:pt x="10" y="24"/>
                    <a:pt x="51" y="73"/>
                  </a:cubicBezTo>
                  <a:lnTo>
                    <a:pt x="51" y="74"/>
                  </a:lnTo>
                  <a:cubicBezTo>
                    <a:pt x="87" y="111"/>
                    <a:pt x="130" y="143"/>
                    <a:pt x="179" y="164"/>
                  </a:cubicBezTo>
                  <a:cubicBezTo>
                    <a:pt x="186" y="166"/>
                    <a:pt x="192" y="167"/>
                    <a:pt x="196" y="167"/>
                  </a:cubicBezTo>
                  <a:cubicBezTo>
                    <a:pt x="215" y="167"/>
                    <a:pt x="194" y="136"/>
                    <a:pt x="140" y="89"/>
                  </a:cubicBezTo>
                  <a:cubicBezTo>
                    <a:pt x="75" y="30"/>
                    <a:pt x="29" y="0"/>
                    <a:pt x="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2656500" y="2213175"/>
              <a:ext cx="5325" cy="1300"/>
            </a:xfrm>
            <a:custGeom>
              <a:avLst/>
              <a:gdLst/>
              <a:ahLst/>
              <a:cxnLst/>
              <a:rect l="l" t="t" r="r" b="b"/>
              <a:pathLst>
                <a:path w="213" h="52" extrusionOk="0">
                  <a:moveTo>
                    <a:pt x="80" y="0"/>
                  </a:moveTo>
                  <a:cubicBezTo>
                    <a:pt x="25" y="0"/>
                    <a:pt x="1" y="12"/>
                    <a:pt x="25" y="29"/>
                  </a:cubicBezTo>
                  <a:cubicBezTo>
                    <a:pt x="49" y="44"/>
                    <a:pt x="93" y="52"/>
                    <a:pt x="132" y="52"/>
                  </a:cubicBezTo>
                  <a:cubicBezTo>
                    <a:pt x="176" y="52"/>
                    <a:pt x="213" y="43"/>
                    <a:pt x="208" y="24"/>
                  </a:cubicBezTo>
                  <a:cubicBezTo>
                    <a:pt x="204" y="12"/>
                    <a:pt x="152" y="1"/>
                    <a:pt x="90" y="1"/>
                  </a:cubicBezTo>
                  <a:cubicBezTo>
                    <a:pt x="87" y="0"/>
                    <a:pt x="83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2723675" y="2157800"/>
              <a:ext cx="4625" cy="5125"/>
            </a:xfrm>
            <a:custGeom>
              <a:avLst/>
              <a:gdLst/>
              <a:ahLst/>
              <a:cxnLst/>
              <a:rect l="l" t="t" r="r" b="b"/>
              <a:pathLst>
                <a:path w="185" h="205" extrusionOk="0">
                  <a:moveTo>
                    <a:pt x="109" y="0"/>
                  </a:moveTo>
                  <a:cubicBezTo>
                    <a:pt x="47" y="0"/>
                    <a:pt x="1" y="78"/>
                    <a:pt x="49" y="137"/>
                  </a:cubicBezTo>
                  <a:cubicBezTo>
                    <a:pt x="79" y="174"/>
                    <a:pt x="125" y="202"/>
                    <a:pt x="155" y="204"/>
                  </a:cubicBezTo>
                  <a:cubicBezTo>
                    <a:pt x="157" y="204"/>
                    <a:pt x="158" y="204"/>
                    <a:pt x="159" y="204"/>
                  </a:cubicBezTo>
                  <a:cubicBezTo>
                    <a:pt x="185" y="204"/>
                    <a:pt x="182" y="190"/>
                    <a:pt x="152" y="170"/>
                  </a:cubicBezTo>
                  <a:cubicBezTo>
                    <a:pt x="119" y="149"/>
                    <a:pt x="119" y="114"/>
                    <a:pt x="151" y="91"/>
                  </a:cubicBezTo>
                  <a:cubicBezTo>
                    <a:pt x="180" y="67"/>
                    <a:pt x="182" y="32"/>
                    <a:pt x="154" y="14"/>
                  </a:cubicBezTo>
                  <a:cubicBezTo>
                    <a:pt x="138" y="4"/>
                    <a:pt x="123" y="0"/>
                    <a:pt x="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2718850" y="216477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0"/>
                  </a:moveTo>
                  <a:cubicBezTo>
                    <a:pt x="15" y="0"/>
                    <a:pt x="11" y="2"/>
                    <a:pt x="9" y="4"/>
                  </a:cubicBezTo>
                  <a:cubicBezTo>
                    <a:pt x="0" y="11"/>
                    <a:pt x="5" y="37"/>
                    <a:pt x="21" y="65"/>
                  </a:cubicBezTo>
                  <a:lnTo>
                    <a:pt x="21" y="64"/>
                  </a:lnTo>
                  <a:cubicBezTo>
                    <a:pt x="30" y="81"/>
                    <a:pt x="46" y="91"/>
                    <a:pt x="62" y="91"/>
                  </a:cubicBezTo>
                  <a:cubicBezTo>
                    <a:pt x="70" y="91"/>
                    <a:pt x="78" y="89"/>
                    <a:pt x="85" y="83"/>
                  </a:cubicBezTo>
                  <a:cubicBezTo>
                    <a:pt x="105" y="68"/>
                    <a:pt x="100" y="40"/>
                    <a:pt x="74" y="22"/>
                  </a:cubicBezTo>
                  <a:cubicBezTo>
                    <a:pt x="54" y="9"/>
                    <a:pt x="33" y="0"/>
                    <a:pt x="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2647550" y="2224450"/>
              <a:ext cx="3725" cy="1600"/>
            </a:xfrm>
            <a:custGeom>
              <a:avLst/>
              <a:gdLst/>
              <a:ahLst/>
              <a:cxnLst/>
              <a:rect l="l" t="t" r="r" b="b"/>
              <a:pathLst>
                <a:path w="149" h="64" extrusionOk="0">
                  <a:moveTo>
                    <a:pt x="61" y="1"/>
                  </a:moveTo>
                  <a:cubicBezTo>
                    <a:pt x="47" y="1"/>
                    <a:pt x="33" y="4"/>
                    <a:pt x="20" y="12"/>
                  </a:cubicBezTo>
                  <a:cubicBezTo>
                    <a:pt x="1" y="29"/>
                    <a:pt x="16" y="48"/>
                    <a:pt x="54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48" y="51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2649300" y="2222100"/>
              <a:ext cx="12350" cy="2175"/>
            </a:xfrm>
            <a:custGeom>
              <a:avLst/>
              <a:gdLst/>
              <a:ahLst/>
              <a:cxnLst/>
              <a:rect l="l" t="t" r="r" b="b"/>
              <a:pathLst>
                <a:path w="494" h="87" extrusionOk="0">
                  <a:moveTo>
                    <a:pt x="184" y="0"/>
                  </a:moveTo>
                  <a:cubicBezTo>
                    <a:pt x="36" y="0"/>
                    <a:pt x="0" y="45"/>
                    <a:pt x="165" y="79"/>
                  </a:cubicBezTo>
                  <a:lnTo>
                    <a:pt x="165" y="78"/>
                  </a:lnTo>
                  <a:cubicBezTo>
                    <a:pt x="195" y="84"/>
                    <a:pt x="229" y="87"/>
                    <a:pt x="263" y="87"/>
                  </a:cubicBezTo>
                  <a:cubicBezTo>
                    <a:pt x="312" y="87"/>
                    <a:pt x="359" y="80"/>
                    <a:pt x="389" y="69"/>
                  </a:cubicBezTo>
                  <a:cubicBezTo>
                    <a:pt x="493" y="29"/>
                    <a:pt x="486" y="24"/>
                    <a:pt x="274" y="5"/>
                  </a:cubicBezTo>
                  <a:cubicBezTo>
                    <a:pt x="241" y="2"/>
                    <a:pt x="211" y="0"/>
                    <a:pt x="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2714300" y="2171450"/>
              <a:ext cx="3500" cy="2150"/>
            </a:xfrm>
            <a:custGeom>
              <a:avLst/>
              <a:gdLst/>
              <a:ahLst/>
              <a:cxnLst/>
              <a:rect l="l" t="t" r="r" b="b"/>
              <a:pathLst>
                <a:path w="140" h="86" extrusionOk="0">
                  <a:moveTo>
                    <a:pt x="60" y="0"/>
                  </a:moveTo>
                  <a:cubicBezTo>
                    <a:pt x="46" y="0"/>
                    <a:pt x="33" y="4"/>
                    <a:pt x="21" y="12"/>
                  </a:cubicBezTo>
                  <a:cubicBezTo>
                    <a:pt x="0" y="28"/>
                    <a:pt x="6" y="53"/>
                    <a:pt x="35" y="71"/>
                  </a:cubicBezTo>
                  <a:cubicBezTo>
                    <a:pt x="48" y="81"/>
                    <a:pt x="64" y="86"/>
                    <a:pt x="80" y="86"/>
                  </a:cubicBezTo>
                  <a:cubicBezTo>
                    <a:pt x="93" y="86"/>
                    <a:pt x="107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2646075" y="2227150"/>
              <a:ext cx="3450" cy="4075"/>
            </a:xfrm>
            <a:custGeom>
              <a:avLst/>
              <a:gdLst/>
              <a:ahLst/>
              <a:cxnLst/>
              <a:rect l="l" t="t" r="r" b="b"/>
              <a:pathLst>
                <a:path w="138" h="163" extrusionOk="0">
                  <a:moveTo>
                    <a:pt x="59" y="1"/>
                  </a:moveTo>
                  <a:cubicBezTo>
                    <a:pt x="57" y="1"/>
                    <a:pt x="56" y="1"/>
                    <a:pt x="55" y="3"/>
                  </a:cubicBezTo>
                  <a:cubicBezTo>
                    <a:pt x="42" y="32"/>
                    <a:pt x="30" y="65"/>
                    <a:pt x="21" y="98"/>
                  </a:cubicBezTo>
                  <a:cubicBezTo>
                    <a:pt x="6" y="142"/>
                    <a:pt x="1" y="162"/>
                    <a:pt x="11" y="162"/>
                  </a:cubicBezTo>
                  <a:cubicBezTo>
                    <a:pt x="19" y="162"/>
                    <a:pt x="40" y="147"/>
                    <a:pt x="76" y="119"/>
                  </a:cubicBezTo>
                  <a:cubicBezTo>
                    <a:pt x="122" y="86"/>
                    <a:pt x="137" y="41"/>
                    <a:pt x="110" y="25"/>
                  </a:cubicBezTo>
                  <a:cubicBezTo>
                    <a:pt x="90" y="11"/>
                    <a:pt x="68" y="1"/>
                    <a:pt x="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2657550" y="22188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3" y="0"/>
                  </a:moveTo>
                  <a:cubicBezTo>
                    <a:pt x="21" y="0"/>
                    <a:pt x="12" y="1"/>
                    <a:pt x="8" y="4"/>
                  </a:cubicBezTo>
                  <a:cubicBezTo>
                    <a:pt x="1" y="11"/>
                    <a:pt x="14" y="31"/>
                    <a:pt x="42" y="49"/>
                  </a:cubicBezTo>
                  <a:cubicBezTo>
                    <a:pt x="55" y="58"/>
                    <a:pt x="71" y="62"/>
                    <a:pt x="86" y="62"/>
                  </a:cubicBezTo>
                  <a:cubicBezTo>
                    <a:pt x="101" y="62"/>
                    <a:pt x="116" y="58"/>
                    <a:pt x="129" y="50"/>
                  </a:cubicBezTo>
                  <a:cubicBezTo>
                    <a:pt x="148" y="35"/>
                    <a:pt x="133" y="14"/>
                    <a:pt x="95" y="7"/>
                  </a:cubicBezTo>
                  <a:cubicBezTo>
                    <a:pt x="72" y="2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2676225" y="2202800"/>
              <a:ext cx="8575" cy="4350"/>
            </a:xfrm>
            <a:custGeom>
              <a:avLst/>
              <a:gdLst/>
              <a:ahLst/>
              <a:cxnLst/>
              <a:rect l="l" t="t" r="r" b="b"/>
              <a:pathLst>
                <a:path w="343" h="174" extrusionOk="0">
                  <a:moveTo>
                    <a:pt x="229" y="0"/>
                  </a:moveTo>
                  <a:cubicBezTo>
                    <a:pt x="134" y="0"/>
                    <a:pt x="13" y="62"/>
                    <a:pt x="4" y="123"/>
                  </a:cubicBezTo>
                  <a:cubicBezTo>
                    <a:pt x="0" y="158"/>
                    <a:pt x="15" y="174"/>
                    <a:pt x="53" y="174"/>
                  </a:cubicBezTo>
                  <a:cubicBezTo>
                    <a:pt x="59" y="174"/>
                    <a:pt x="66" y="173"/>
                    <a:pt x="73" y="172"/>
                  </a:cubicBezTo>
                  <a:cubicBezTo>
                    <a:pt x="116" y="166"/>
                    <a:pt x="121" y="144"/>
                    <a:pt x="83" y="120"/>
                  </a:cubicBezTo>
                  <a:cubicBezTo>
                    <a:pt x="50" y="98"/>
                    <a:pt x="46" y="87"/>
                    <a:pt x="72" y="87"/>
                  </a:cubicBezTo>
                  <a:cubicBezTo>
                    <a:pt x="79" y="87"/>
                    <a:pt x="87" y="87"/>
                    <a:pt x="97" y="89"/>
                  </a:cubicBezTo>
                  <a:cubicBezTo>
                    <a:pt x="104" y="90"/>
                    <a:pt x="111" y="90"/>
                    <a:pt x="119" y="90"/>
                  </a:cubicBezTo>
                  <a:cubicBezTo>
                    <a:pt x="212" y="90"/>
                    <a:pt x="342" y="20"/>
                    <a:pt x="264" y="4"/>
                  </a:cubicBezTo>
                  <a:cubicBezTo>
                    <a:pt x="253" y="1"/>
                    <a:pt x="241" y="0"/>
                    <a:pt x="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2640550" y="2234325"/>
              <a:ext cx="22250" cy="9875"/>
            </a:xfrm>
            <a:custGeom>
              <a:avLst/>
              <a:gdLst/>
              <a:ahLst/>
              <a:cxnLst/>
              <a:rect l="l" t="t" r="r" b="b"/>
              <a:pathLst>
                <a:path w="890" h="395" extrusionOk="0">
                  <a:moveTo>
                    <a:pt x="13" y="0"/>
                  </a:moveTo>
                  <a:cubicBezTo>
                    <a:pt x="1" y="0"/>
                    <a:pt x="4" y="29"/>
                    <a:pt x="23" y="87"/>
                  </a:cubicBezTo>
                  <a:cubicBezTo>
                    <a:pt x="37" y="133"/>
                    <a:pt x="64" y="172"/>
                    <a:pt x="102" y="204"/>
                  </a:cubicBezTo>
                  <a:cubicBezTo>
                    <a:pt x="131" y="222"/>
                    <a:pt x="120" y="242"/>
                    <a:pt x="78" y="248"/>
                  </a:cubicBezTo>
                  <a:cubicBezTo>
                    <a:pt x="34" y="254"/>
                    <a:pt x="34" y="268"/>
                    <a:pt x="78" y="275"/>
                  </a:cubicBezTo>
                  <a:cubicBezTo>
                    <a:pt x="83" y="276"/>
                    <a:pt x="89" y="277"/>
                    <a:pt x="95" y="277"/>
                  </a:cubicBezTo>
                  <a:cubicBezTo>
                    <a:pt x="136" y="277"/>
                    <a:pt x="183" y="252"/>
                    <a:pt x="208" y="213"/>
                  </a:cubicBezTo>
                  <a:lnTo>
                    <a:pt x="258" y="137"/>
                  </a:lnTo>
                  <a:lnTo>
                    <a:pt x="258" y="137"/>
                  </a:lnTo>
                  <a:cubicBezTo>
                    <a:pt x="259" y="137"/>
                    <a:pt x="261" y="137"/>
                    <a:pt x="262" y="137"/>
                  </a:cubicBezTo>
                  <a:lnTo>
                    <a:pt x="262" y="137"/>
                  </a:lnTo>
                  <a:lnTo>
                    <a:pt x="261" y="132"/>
                  </a:lnTo>
                  <a:lnTo>
                    <a:pt x="258" y="137"/>
                  </a:lnTo>
                  <a:lnTo>
                    <a:pt x="258" y="137"/>
                  </a:lnTo>
                  <a:cubicBezTo>
                    <a:pt x="194" y="135"/>
                    <a:pt x="117" y="106"/>
                    <a:pt x="76" y="57"/>
                  </a:cubicBezTo>
                  <a:cubicBezTo>
                    <a:pt x="45" y="19"/>
                    <a:pt x="24" y="0"/>
                    <a:pt x="13" y="0"/>
                  </a:cubicBezTo>
                  <a:close/>
                  <a:moveTo>
                    <a:pt x="465" y="56"/>
                  </a:moveTo>
                  <a:cubicBezTo>
                    <a:pt x="414" y="56"/>
                    <a:pt x="369" y="68"/>
                    <a:pt x="358" y="96"/>
                  </a:cubicBezTo>
                  <a:cubicBezTo>
                    <a:pt x="346" y="124"/>
                    <a:pt x="310" y="137"/>
                    <a:pt x="266" y="137"/>
                  </a:cubicBezTo>
                  <a:cubicBezTo>
                    <a:pt x="265" y="137"/>
                    <a:pt x="263" y="137"/>
                    <a:pt x="262" y="137"/>
                  </a:cubicBezTo>
                  <a:lnTo>
                    <a:pt x="262" y="137"/>
                  </a:lnTo>
                  <a:lnTo>
                    <a:pt x="281" y="259"/>
                  </a:lnTo>
                  <a:cubicBezTo>
                    <a:pt x="292" y="341"/>
                    <a:pt x="319" y="379"/>
                    <a:pt x="364" y="379"/>
                  </a:cubicBezTo>
                  <a:cubicBezTo>
                    <a:pt x="367" y="379"/>
                    <a:pt x="369" y="378"/>
                    <a:pt x="372" y="378"/>
                  </a:cubicBezTo>
                  <a:cubicBezTo>
                    <a:pt x="412" y="374"/>
                    <a:pt x="431" y="341"/>
                    <a:pt x="413" y="308"/>
                  </a:cubicBezTo>
                  <a:cubicBezTo>
                    <a:pt x="395" y="274"/>
                    <a:pt x="409" y="259"/>
                    <a:pt x="436" y="259"/>
                  </a:cubicBezTo>
                  <a:cubicBezTo>
                    <a:pt x="474" y="259"/>
                    <a:pt x="538" y="288"/>
                    <a:pt x="579" y="338"/>
                  </a:cubicBezTo>
                  <a:cubicBezTo>
                    <a:pt x="606" y="371"/>
                    <a:pt x="652" y="394"/>
                    <a:pt x="689" y="394"/>
                  </a:cubicBezTo>
                  <a:cubicBezTo>
                    <a:pt x="693" y="394"/>
                    <a:pt x="698" y="394"/>
                    <a:pt x="701" y="393"/>
                  </a:cubicBezTo>
                  <a:cubicBezTo>
                    <a:pt x="742" y="389"/>
                    <a:pt x="749" y="371"/>
                    <a:pt x="722" y="353"/>
                  </a:cubicBezTo>
                  <a:cubicBezTo>
                    <a:pt x="697" y="336"/>
                    <a:pt x="722" y="302"/>
                    <a:pt x="782" y="277"/>
                  </a:cubicBezTo>
                  <a:lnTo>
                    <a:pt x="890" y="232"/>
                  </a:lnTo>
                  <a:lnTo>
                    <a:pt x="704" y="214"/>
                  </a:lnTo>
                  <a:cubicBezTo>
                    <a:pt x="606" y="204"/>
                    <a:pt x="555" y="190"/>
                    <a:pt x="597" y="186"/>
                  </a:cubicBezTo>
                  <a:cubicBezTo>
                    <a:pt x="639" y="180"/>
                    <a:pt x="661" y="151"/>
                    <a:pt x="646" y="123"/>
                  </a:cubicBezTo>
                  <a:cubicBezTo>
                    <a:pt x="623" y="81"/>
                    <a:pt x="537" y="56"/>
                    <a:pt x="465" y="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2669200" y="2213900"/>
              <a:ext cx="15325" cy="16875"/>
            </a:xfrm>
            <a:custGeom>
              <a:avLst/>
              <a:gdLst/>
              <a:ahLst/>
              <a:cxnLst/>
              <a:rect l="l" t="t" r="r" b="b"/>
              <a:pathLst>
                <a:path w="613" h="675" extrusionOk="0">
                  <a:moveTo>
                    <a:pt x="22" y="1"/>
                  </a:moveTo>
                  <a:cubicBezTo>
                    <a:pt x="0" y="1"/>
                    <a:pt x="0" y="18"/>
                    <a:pt x="12" y="52"/>
                  </a:cubicBezTo>
                  <a:lnTo>
                    <a:pt x="12" y="54"/>
                  </a:lnTo>
                  <a:cubicBezTo>
                    <a:pt x="27" y="101"/>
                    <a:pt x="60" y="136"/>
                    <a:pt x="88" y="137"/>
                  </a:cubicBezTo>
                  <a:cubicBezTo>
                    <a:pt x="115" y="139"/>
                    <a:pt x="127" y="203"/>
                    <a:pt x="115" y="283"/>
                  </a:cubicBezTo>
                  <a:cubicBezTo>
                    <a:pt x="98" y="404"/>
                    <a:pt x="110" y="455"/>
                    <a:pt x="165" y="455"/>
                  </a:cubicBezTo>
                  <a:cubicBezTo>
                    <a:pt x="187" y="455"/>
                    <a:pt x="218" y="446"/>
                    <a:pt x="257" y="430"/>
                  </a:cubicBezTo>
                  <a:cubicBezTo>
                    <a:pt x="326" y="400"/>
                    <a:pt x="331" y="377"/>
                    <a:pt x="275" y="358"/>
                  </a:cubicBezTo>
                  <a:cubicBezTo>
                    <a:pt x="155" y="318"/>
                    <a:pt x="160" y="261"/>
                    <a:pt x="282" y="260"/>
                  </a:cubicBezTo>
                  <a:cubicBezTo>
                    <a:pt x="364" y="258"/>
                    <a:pt x="364" y="251"/>
                    <a:pt x="282" y="222"/>
                  </a:cubicBezTo>
                  <a:cubicBezTo>
                    <a:pt x="223" y="201"/>
                    <a:pt x="194" y="174"/>
                    <a:pt x="214" y="158"/>
                  </a:cubicBezTo>
                  <a:cubicBezTo>
                    <a:pt x="222" y="151"/>
                    <a:pt x="239" y="148"/>
                    <a:pt x="259" y="148"/>
                  </a:cubicBezTo>
                  <a:cubicBezTo>
                    <a:pt x="286" y="148"/>
                    <a:pt x="320" y="154"/>
                    <a:pt x="351" y="164"/>
                  </a:cubicBezTo>
                  <a:cubicBezTo>
                    <a:pt x="487" y="210"/>
                    <a:pt x="494" y="218"/>
                    <a:pt x="445" y="257"/>
                  </a:cubicBezTo>
                  <a:cubicBezTo>
                    <a:pt x="421" y="276"/>
                    <a:pt x="427" y="342"/>
                    <a:pt x="458" y="398"/>
                  </a:cubicBezTo>
                  <a:cubicBezTo>
                    <a:pt x="494" y="466"/>
                    <a:pt x="489" y="500"/>
                    <a:pt x="441" y="500"/>
                  </a:cubicBezTo>
                  <a:cubicBezTo>
                    <a:pt x="439" y="500"/>
                    <a:pt x="437" y="500"/>
                    <a:pt x="434" y="500"/>
                  </a:cubicBezTo>
                  <a:cubicBezTo>
                    <a:pt x="433" y="500"/>
                    <a:pt x="432" y="500"/>
                    <a:pt x="431" y="500"/>
                  </a:cubicBezTo>
                  <a:cubicBezTo>
                    <a:pt x="332" y="500"/>
                    <a:pt x="240" y="623"/>
                    <a:pt x="309" y="668"/>
                  </a:cubicBezTo>
                  <a:cubicBezTo>
                    <a:pt x="315" y="672"/>
                    <a:pt x="321" y="674"/>
                    <a:pt x="329" y="674"/>
                  </a:cubicBezTo>
                  <a:cubicBezTo>
                    <a:pt x="354" y="674"/>
                    <a:pt x="387" y="650"/>
                    <a:pt x="414" y="609"/>
                  </a:cubicBezTo>
                  <a:cubicBezTo>
                    <a:pt x="439" y="569"/>
                    <a:pt x="467" y="548"/>
                    <a:pt x="495" y="548"/>
                  </a:cubicBezTo>
                  <a:cubicBezTo>
                    <a:pt x="508" y="548"/>
                    <a:pt x="520" y="553"/>
                    <a:pt x="533" y="561"/>
                  </a:cubicBezTo>
                  <a:cubicBezTo>
                    <a:pt x="550" y="571"/>
                    <a:pt x="562" y="577"/>
                    <a:pt x="569" y="577"/>
                  </a:cubicBezTo>
                  <a:cubicBezTo>
                    <a:pt x="579" y="577"/>
                    <a:pt x="579" y="566"/>
                    <a:pt x="567" y="543"/>
                  </a:cubicBezTo>
                  <a:cubicBezTo>
                    <a:pt x="552" y="512"/>
                    <a:pt x="560" y="448"/>
                    <a:pt x="587" y="401"/>
                  </a:cubicBezTo>
                  <a:cubicBezTo>
                    <a:pt x="612" y="355"/>
                    <a:pt x="600" y="297"/>
                    <a:pt x="557" y="267"/>
                  </a:cubicBezTo>
                  <a:cubicBezTo>
                    <a:pt x="515" y="239"/>
                    <a:pt x="512" y="207"/>
                    <a:pt x="551" y="197"/>
                  </a:cubicBezTo>
                  <a:cubicBezTo>
                    <a:pt x="599" y="185"/>
                    <a:pt x="584" y="152"/>
                    <a:pt x="505" y="100"/>
                  </a:cubicBezTo>
                  <a:cubicBezTo>
                    <a:pt x="449" y="64"/>
                    <a:pt x="393" y="41"/>
                    <a:pt x="368" y="41"/>
                  </a:cubicBezTo>
                  <a:cubicBezTo>
                    <a:pt x="364" y="41"/>
                    <a:pt x="361" y="42"/>
                    <a:pt x="358" y="43"/>
                  </a:cubicBezTo>
                  <a:cubicBezTo>
                    <a:pt x="343" y="55"/>
                    <a:pt x="355" y="80"/>
                    <a:pt x="387" y="101"/>
                  </a:cubicBezTo>
                  <a:cubicBezTo>
                    <a:pt x="425" y="126"/>
                    <a:pt x="429" y="138"/>
                    <a:pt x="409" y="138"/>
                  </a:cubicBezTo>
                  <a:cubicBezTo>
                    <a:pt x="376" y="138"/>
                    <a:pt x="276" y="105"/>
                    <a:pt x="161" y="52"/>
                  </a:cubicBezTo>
                  <a:cubicBezTo>
                    <a:pt x="87" y="18"/>
                    <a:pt x="43" y="1"/>
                    <a:pt x="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2735325" y="2161225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8"/>
                    <a:pt x="0" y="74"/>
                    <a:pt x="19" y="74"/>
                  </a:cubicBezTo>
                  <a:cubicBezTo>
                    <a:pt x="25" y="74"/>
                    <a:pt x="32" y="73"/>
                    <a:pt x="41" y="70"/>
                  </a:cubicBezTo>
                  <a:lnTo>
                    <a:pt x="41" y="68"/>
                  </a:lnTo>
                  <a:cubicBezTo>
                    <a:pt x="83" y="56"/>
                    <a:pt x="111" y="31"/>
                    <a:pt x="107" y="12"/>
                  </a:cubicBezTo>
                  <a:cubicBezTo>
                    <a:pt x="105" y="4"/>
                    <a:pt x="100" y="1"/>
                    <a:pt x="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2653000" y="2230800"/>
              <a:ext cx="5175" cy="4450"/>
            </a:xfrm>
            <a:custGeom>
              <a:avLst/>
              <a:gdLst/>
              <a:ahLst/>
              <a:cxnLst/>
              <a:rect l="l" t="t" r="r" b="b"/>
              <a:pathLst>
                <a:path w="207" h="178" extrusionOk="0">
                  <a:moveTo>
                    <a:pt x="47" y="0"/>
                  </a:moveTo>
                  <a:cubicBezTo>
                    <a:pt x="23" y="0"/>
                    <a:pt x="10" y="29"/>
                    <a:pt x="4" y="86"/>
                  </a:cubicBezTo>
                  <a:cubicBezTo>
                    <a:pt x="1" y="124"/>
                    <a:pt x="35" y="163"/>
                    <a:pt x="78" y="171"/>
                  </a:cubicBezTo>
                  <a:cubicBezTo>
                    <a:pt x="98" y="176"/>
                    <a:pt x="116" y="178"/>
                    <a:pt x="130" y="178"/>
                  </a:cubicBezTo>
                  <a:cubicBezTo>
                    <a:pt x="201" y="178"/>
                    <a:pt x="207" y="131"/>
                    <a:pt x="135" y="60"/>
                  </a:cubicBezTo>
                  <a:cubicBezTo>
                    <a:pt x="95" y="20"/>
                    <a:pt x="67" y="0"/>
                    <a:pt x="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2728250" y="2172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0" y="91"/>
                    <a:pt x="91" y="82"/>
                    <a:pt x="92" y="65"/>
                  </a:cubicBezTo>
                  <a:cubicBezTo>
                    <a:pt x="94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2662025" y="2233175"/>
              <a:ext cx="4700" cy="1650"/>
            </a:xfrm>
            <a:custGeom>
              <a:avLst/>
              <a:gdLst/>
              <a:ahLst/>
              <a:cxnLst/>
              <a:rect l="l" t="t" r="r" b="b"/>
              <a:pathLst>
                <a:path w="188" h="66" extrusionOk="0">
                  <a:moveTo>
                    <a:pt x="67" y="1"/>
                  </a:moveTo>
                  <a:cubicBezTo>
                    <a:pt x="60" y="1"/>
                    <a:pt x="53" y="1"/>
                    <a:pt x="45" y="2"/>
                  </a:cubicBezTo>
                  <a:cubicBezTo>
                    <a:pt x="8" y="6"/>
                    <a:pt x="1" y="24"/>
                    <a:pt x="28" y="42"/>
                  </a:cubicBezTo>
                  <a:cubicBezTo>
                    <a:pt x="57" y="58"/>
                    <a:pt x="88" y="66"/>
                    <a:pt x="120" y="66"/>
                  </a:cubicBezTo>
                  <a:cubicBezTo>
                    <a:pt x="127" y="66"/>
                    <a:pt x="135" y="65"/>
                    <a:pt x="142" y="65"/>
                  </a:cubicBezTo>
                  <a:cubicBezTo>
                    <a:pt x="180" y="60"/>
                    <a:pt x="187" y="42"/>
                    <a:pt x="159" y="24"/>
                  </a:cubicBezTo>
                  <a:cubicBezTo>
                    <a:pt x="131" y="8"/>
                    <a:pt x="99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2687900" y="2211375"/>
              <a:ext cx="2725" cy="1825"/>
            </a:xfrm>
            <a:custGeom>
              <a:avLst/>
              <a:gdLst/>
              <a:ahLst/>
              <a:cxnLst/>
              <a:rect l="l" t="t" r="r" b="b"/>
              <a:pathLst>
                <a:path w="109" h="73" extrusionOk="0">
                  <a:moveTo>
                    <a:pt x="91" y="1"/>
                  </a:moveTo>
                  <a:cubicBezTo>
                    <a:pt x="77" y="1"/>
                    <a:pt x="56" y="11"/>
                    <a:pt x="34" y="31"/>
                  </a:cubicBezTo>
                  <a:cubicBezTo>
                    <a:pt x="5" y="57"/>
                    <a:pt x="1" y="72"/>
                    <a:pt x="19" y="72"/>
                  </a:cubicBezTo>
                  <a:cubicBezTo>
                    <a:pt x="24" y="72"/>
                    <a:pt x="32" y="71"/>
                    <a:pt x="42" y="68"/>
                  </a:cubicBezTo>
                  <a:lnTo>
                    <a:pt x="42" y="67"/>
                  </a:lnTo>
                  <a:cubicBezTo>
                    <a:pt x="79" y="58"/>
                    <a:pt x="109" y="29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2735000" y="2176100"/>
              <a:ext cx="5525" cy="5075"/>
            </a:xfrm>
            <a:custGeom>
              <a:avLst/>
              <a:gdLst/>
              <a:ahLst/>
              <a:cxnLst/>
              <a:rect l="l" t="t" r="r" b="b"/>
              <a:pathLst>
                <a:path w="221" h="203" extrusionOk="0">
                  <a:moveTo>
                    <a:pt x="65" y="0"/>
                  </a:moveTo>
                  <a:cubicBezTo>
                    <a:pt x="21" y="0"/>
                    <a:pt x="1" y="51"/>
                    <a:pt x="44" y="105"/>
                  </a:cubicBezTo>
                  <a:cubicBezTo>
                    <a:pt x="80" y="143"/>
                    <a:pt x="124" y="175"/>
                    <a:pt x="174" y="194"/>
                  </a:cubicBezTo>
                  <a:cubicBezTo>
                    <a:pt x="190" y="200"/>
                    <a:pt x="201" y="202"/>
                    <a:pt x="207" y="202"/>
                  </a:cubicBezTo>
                  <a:cubicBezTo>
                    <a:pt x="220" y="202"/>
                    <a:pt x="208" y="189"/>
                    <a:pt x="171" y="163"/>
                  </a:cubicBezTo>
                  <a:cubicBezTo>
                    <a:pt x="126" y="130"/>
                    <a:pt x="105" y="90"/>
                    <a:pt x="124" y="75"/>
                  </a:cubicBezTo>
                  <a:cubicBezTo>
                    <a:pt x="142" y="60"/>
                    <a:pt x="139" y="35"/>
                    <a:pt x="113" y="17"/>
                  </a:cubicBezTo>
                  <a:cubicBezTo>
                    <a:pt x="95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2696325" y="2209225"/>
              <a:ext cx="2625" cy="2325"/>
            </a:xfrm>
            <a:custGeom>
              <a:avLst/>
              <a:gdLst/>
              <a:ahLst/>
              <a:cxnLst/>
              <a:rect l="l" t="t" r="r" b="b"/>
              <a:pathLst>
                <a:path w="105" h="93" extrusionOk="0">
                  <a:moveTo>
                    <a:pt x="18" y="1"/>
                  </a:moveTo>
                  <a:cubicBezTo>
                    <a:pt x="14" y="1"/>
                    <a:pt x="11" y="2"/>
                    <a:pt x="9" y="3"/>
                  </a:cubicBezTo>
                  <a:cubicBezTo>
                    <a:pt x="0" y="9"/>
                    <a:pt x="5" y="36"/>
                    <a:pt x="19" y="65"/>
                  </a:cubicBezTo>
                  <a:cubicBezTo>
                    <a:pt x="29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4"/>
                  </a:cubicBezTo>
                  <a:cubicBezTo>
                    <a:pt x="105" y="67"/>
                    <a:pt x="99" y="41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2741150" y="2174125"/>
              <a:ext cx="6300" cy="5100"/>
            </a:xfrm>
            <a:custGeom>
              <a:avLst/>
              <a:gdLst/>
              <a:ahLst/>
              <a:cxnLst/>
              <a:rect l="l" t="t" r="r" b="b"/>
              <a:pathLst>
                <a:path w="252" h="204" extrusionOk="0">
                  <a:moveTo>
                    <a:pt x="99" y="0"/>
                  </a:moveTo>
                  <a:cubicBezTo>
                    <a:pt x="98" y="0"/>
                    <a:pt x="96" y="0"/>
                    <a:pt x="95" y="0"/>
                  </a:cubicBezTo>
                  <a:cubicBezTo>
                    <a:pt x="32" y="2"/>
                    <a:pt x="1" y="31"/>
                    <a:pt x="1" y="91"/>
                  </a:cubicBezTo>
                  <a:cubicBezTo>
                    <a:pt x="1" y="170"/>
                    <a:pt x="14" y="203"/>
                    <a:pt x="55" y="203"/>
                  </a:cubicBezTo>
                  <a:cubicBezTo>
                    <a:pt x="76" y="203"/>
                    <a:pt x="103" y="195"/>
                    <a:pt x="138" y="181"/>
                  </a:cubicBezTo>
                  <a:cubicBezTo>
                    <a:pt x="252" y="133"/>
                    <a:pt x="221" y="0"/>
                    <a:pt x="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2665100" y="2236000"/>
              <a:ext cx="6400" cy="2625"/>
            </a:xfrm>
            <a:custGeom>
              <a:avLst/>
              <a:gdLst/>
              <a:ahLst/>
              <a:cxnLst/>
              <a:rect l="l" t="t" r="r" b="b"/>
              <a:pathLst>
                <a:path w="256" h="105" extrusionOk="0">
                  <a:moveTo>
                    <a:pt x="141" y="0"/>
                  </a:moveTo>
                  <a:cubicBezTo>
                    <a:pt x="111" y="0"/>
                    <a:pt x="79" y="13"/>
                    <a:pt x="49" y="38"/>
                  </a:cubicBezTo>
                  <a:cubicBezTo>
                    <a:pt x="13" y="70"/>
                    <a:pt x="1" y="86"/>
                    <a:pt x="13" y="86"/>
                  </a:cubicBezTo>
                  <a:cubicBezTo>
                    <a:pt x="20" y="86"/>
                    <a:pt x="36" y="81"/>
                    <a:pt x="60" y="71"/>
                  </a:cubicBezTo>
                  <a:cubicBezTo>
                    <a:pt x="79" y="64"/>
                    <a:pt x="99" y="60"/>
                    <a:pt x="116" y="60"/>
                  </a:cubicBezTo>
                  <a:cubicBezTo>
                    <a:pt x="141" y="60"/>
                    <a:pt x="162" y="67"/>
                    <a:pt x="170" y="81"/>
                  </a:cubicBezTo>
                  <a:cubicBezTo>
                    <a:pt x="177" y="97"/>
                    <a:pt x="192" y="104"/>
                    <a:pt x="207" y="104"/>
                  </a:cubicBezTo>
                  <a:cubicBezTo>
                    <a:pt x="216" y="104"/>
                    <a:pt x="225" y="102"/>
                    <a:pt x="233" y="96"/>
                  </a:cubicBezTo>
                  <a:cubicBezTo>
                    <a:pt x="255" y="77"/>
                    <a:pt x="240" y="46"/>
                    <a:pt x="199" y="17"/>
                  </a:cubicBezTo>
                  <a:cubicBezTo>
                    <a:pt x="181" y="6"/>
                    <a:pt x="161" y="0"/>
                    <a:pt x="1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2671975" y="2231600"/>
              <a:ext cx="10675" cy="3550"/>
            </a:xfrm>
            <a:custGeom>
              <a:avLst/>
              <a:gdLst/>
              <a:ahLst/>
              <a:cxnLst/>
              <a:rect l="l" t="t" r="r" b="b"/>
              <a:pathLst>
                <a:path w="427" h="142" extrusionOk="0">
                  <a:moveTo>
                    <a:pt x="113" y="1"/>
                  </a:moveTo>
                  <a:cubicBezTo>
                    <a:pt x="71" y="1"/>
                    <a:pt x="37" y="6"/>
                    <a:pt x="24" y="19"/>
                  </a:cubicBezTo>
                  <a:cubicBezTo>
                    <a:pt x="5" y="36"/>
                    <a:pt x="1" y="44"/>
                    <a:pt x="12" y="44"/>
                  </a:cubicBezTo>
                  <a:cubicBezTo>
                    <a:pt x="19" y="44"/>
                    <a:pt x="32" y="41"/>
                    <a:pt x="52" y="35"/>
                  </a:cubicBezTo>
                  <a:cubicBezTo>
                    <a:pt x="59" y="33"/>
                    <a:pt x="67" y="32"/>
                    <a:pt x="76" y="32"/>
                  </a:cubicBezTo>
                  <a:cubicBezTo>
                    <a:pt x="119" y="32"/>
                    <a:pt x="184" y="54"/>
                    <a:pt x="237" y="90"/>
                  </a:cubicBezTo>
                  <a:cubicBezTo>
                    <a:pt x="290" y="125"/>
                    <a:pt x="339" y="141"/>
                    <a:pt x="372" y="141"/>
                  </a:cubicBezTo>
                  <a:cubicBezTo>
                    <a:pt x="410" y="141"/>
                    <a:pt x="426" y="118"/>
                    <a:pt x="401" y="74"/>
                  </a:cubicBezTo>
                  <a:cubicBezTo>
                    <a:pt x="381" y="34"/>
                    <a:pt x="220" y="1"/>
                    <a:pt x="1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2686225" y="2220750"/>
              <a:ext cx="3475" cy="2625"/>
            </a:xfrm>
            <a:custGeom>
              <a:avLst/>
              <a:gdLst/>
              <a:ahLst/>
              <a:cxnLst/>
              <a:rect l="l" t="t" r="r" b="b"/>
              <a:pathLst>
                <a:path w="139" h="105" extrusionOk="0">
                  <a:moveTo>
                    <a:pt x="37" y="0"/>
                  </a:moveTo>
                  <a:cubicBezTo>
                    <a:pt x="0" y="0"/>
                    <a:pt x="6" y="22"/>
                    <a:pt x="49" y="74"/>
                  </a:cubicBezTo>
                  <a:cubicBezTo>
                    <a:pt x="66" y="94"/>
                    <a:pt x="81" y="105"/>
                    <a:pt x="94" y="105"/>
                  </a:cubicBezTo>
                  <a:cubicBezTo>
                    <a:pt x="106" y="105"/>
                    <a:pt x="116" y="96"/>
                    <a:pt x="124" y="78"/>
                  </a:cubicBezTo>
                  <a:cubicBezTo>
                    <a:pt x="138" y="48"/>
                    <a:pt x="121" y="14"/>
                    <a:pt x="89" y="8"/>
                  </a:cubicBezTo>
                  <a:cubicBezTo>
                    <a:pt x="67" y="3"/>
                    <a:pt x="49" y="0"/>
                    <a:pt x="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2694050" y="2213375"/>
              <a:ext cx="10425" cy="7100"/>
            </a:xfrm>
            <a:custGeom>
              <a:avLst/>
              <a:gdLst/>
              <a:ahLst/>
              <a:cxnLst/>
              <a:rect l="l" t="t" r="r" b="b"/>
              <a:pathLst>
                <a:path w="417" h="284" extrusionOk="0">
                  <a:moveTo>
                    <a:pt x="212" y="1"/>
                  </a:moveTo>
                  <a:cubicBezTo>
                    <a:pt x="160" y="1"/>
                    <a:pt x="103" y="84"/>
                    <a:pt x="125" y="146"/>
                  </a:cubicBezTo>
                  <a:cubicBezTo>
                    <a:pt x="139" y="185"/>
                    <a:pt x="112" y="227"/>
                    <a:pt x="64" y="245"/>
                  </a:cubicBezTo>
                  <a:cubicBezTo>
                    <a:pt x="17" y="262"/>
                    <a:pt x="0" y="269"/>
                    <a:pt x="21" y="269"/>
                  </a:cubicBezTo>
                  <a:cubicBezTo>
                    <a:pt x="33" y="269"/>
                    <a:pt x="57" y="266"/>
                    <a:pt x="94" y="263"/>
                  </a:cubicBezTo>
                  <a:cubicBezTo>
                    <a:pt x="122" y="260"/>
                    <a:pt x="150" y="259"/>
                    <a:pt x="178" y="259"/>
                  </a:cubicBezTo>
                  <a:cubicBezTo>
                    <a:pt x="229" y="259"/>
                    <a:pt x="280" y="263"/>
                    <a:pt x="330" y="272"/>
                  </a:cubicBezTo>
                  <a:cubicBezTo>
                    <a:pt x="370" y="280"/>
                    <a:pt x="394" y="284"/>
                    <a:pt x="404" y="284"/>
                  </a:cubicBezTo>
                  <a:cubicBezTo>
                    <a:pt x="417" y="284"/>
                    <a:pt x="401" y="276"/>
                    <a:pt x="360" y="260"/>
                  </a:cubicBezTo>
                  <a:cubicBezTo>
                    <a:pt x="306" y="236"/>
                    <a:pt x="269" y="184"/>
                    <a:pt x="266" y="124"/>
                  </a:cubicBezTo>
                  <a:cubicBezTo>
                    <a:pt x="266" y="70"/>
                    <a:pt x="254" y="18"/>
                    <a:pt x="239" y="9"/>
                  </a:cubicBezTo>
                  <a:cubicBezTo>
                    <a:pt x="230" y="3"/>
                    <a:pt x="222" y="1"/>
                    <a:pt x="2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2673100" y="2234325"/>
              <a:ext cx="3425" cy="4850"/>
            </a:xfrm>
            <a:custGeom>
              <a:avLst/>
              <a:gdLst/>
              <a:ahLst/>
              <a:cxnLst/>
              <a:rect l="l" t="t" r="r" b="b"/>
              <a:pathLst>
                <a:path w="137" h="194" extrusionOk="0">
                  <a:moveTo>
                    <a:pt x="46" y="0"/>
                  </a:moveTo>
                  <a:cubicBezTo>
                    <a:pt x="10" y="0"/>
                    <a:pt x="0" y="47"/>
                    <a:pt x="23" y="127"/>
                  </a:cubicBezTo>
                  <a:cubicBezTo>
                    <a:pt x="36" y="172"/>
                    <a:pt x="44" y="194"/>
                    <a:pt x="53" y="194"/>
                  </a:cubicBezTo>
                  <a:cubicBezTo>
                    <a:pt x="60" y="194"/>
                    <a:pt x="68" y="178"/>
                    <a:pt x="81" y="148"/>
                  </a:cubicBezTo>
                  <a:cubicBezTo>
                    <a:pt x="93" y="119"/>
                    <a:pt x="110" y="90"/>
                    <a:pt x="129" y="63"/>
                  </a:cubicBezTo>
                  <a:cubicBezTo>
                    <a:pt x="137" y="57"/>
                    <a:pt x="122" y="36"/>
                    <a:pt x="93" y="19"/>
                  </a:cubicBezTo>
                  <a:cubicBezTo>
                    <a:pt x="75" y="6"/>
                    <a:pt x="59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2680950" y="2225200"/>
              <a:ext cx="12625" cy="14075"/>
            </a:xfrm>
            <a:custGeom>
              <a:avLst/>
              <a:gdLst/>
              <a:ahLst/>
              <a:cxnLst/>
              <a:rect l="l" t="t" r="r" b="b"/>
              <a:pathLst>
                <a:path w="505" h="563" extrusionOk="0">
                  <a:moveTo>
                    <a:pt x="235" y="0"/>
                  </a:moveTo>
                  <a:cubicBezTo>
                    <a:pt x="230" y="0"/>
                    <a:pt x="224" y="1"/>
                    <a:pt x="218" y="2"/>
                  </a:cubicBezTo>
                  <a:cubicBezTo>
                    <a:pt x="184" y="6"/>
                    <a:pt x="181" y="25"/>
                    <a:pt x="208" y="45"/>
                  </a:cubicBezTo>
                  <a:cubicBezTo>
                    <a:pt x="235" y="63"/>
                    <a:pt x="229" y="102"/>
                    <a:pt x="187" y="134"/>
                  </a:cubicBezTo>
                  <a:cubicBezTo>
                    <a:pt x="136" y="175"/>
                    <a:pt x="147" y="201"/>
                    <a:pt x="223" y="230"/>
                  </a:cubicBezTo>
                  <a:cubicBezTo>
                    <a:pt x="280" y="251"/>
                    <a:pt x="299" y="261"/>
                    <a:pt x="281" y="261"/>
                  </a:cubicBezTo>
                  <a:cubicBezTo>
                    <a:pt x="272" y="261"/>
                    <a:pt x="253" y="258"/>
                    <a:pt x="224" y="254"/>
                  </a:cubicBezTo>
                  <a:cubicBezTo>
                    <a:pt x="167" y="243"/>
                    <a:pt x="96" y="210"/>
                    <a:pt x="70" y="179"/>
                  </a:cubicBezTo>
                  <a:cubicBezTo>
                    <a:pt x="45" y="148"/>
                    <a:pt x="28" y="133"/>
                    <a:pt x="17" y="133"/>
                  </a:cubicBezTo>
                  <a:cubicBezTo>
                    <a:pt x="5" y="133"/>
                    <a:pt x="0" y="153"/>
                    <a:pt x="0" y="193"/>
                  </a:cubicBezTo>
                  <a:lnTo>
                    <a:pt x="0" y="194"/>
                  </a:lnTo>
                  <a:cubicBezTo>
                    <a:pt x="0" y="224"/>
                    <a:pt x="38" y="275"/>
                    <a:pt x="81" y="306"/>
                  </a:cubicBezTo>
                  <a:cubicBezTo>
                    <a:pt x="238" y="418"/>
                    <a:pt x="248" y="434"/>
                    <a:pt x="197" y="476"/>
                  </a:cubicBezTo>
                  <a:cubicBezTo>
                    <a:pt x="140" y="520"/>
                    <a:pt x="181" y="563"/>
                    <a:pt x="255" y="563"/>
                  </a:cubicBezTo>
                  <a:cubicBezTo>
                    <a:pt x="274" y="563"/>
                    <a:pt x="296" y="560"/>
                    <a:pt x="318" y="554"/>
                  </a:cubicBezTo>
                  <a:cubicBezTo>
                    <a:pt x="438" y="519"/>
                    <a:pt x="438" y="519"/>
                    <a:pt x="360" y="440"/>
                  </a:cubicBezTo>
                  <a:cubicBezTo>
                    <a:pt x="323" y="404"/>
                    <a:pt x="307" y="387"/>
                    <a:pt x="313" y="387"/>
                  </a:cubicBezTo>
                  <a:cubicBezTo>
                    <a:pt x="318" y="387"/>
                    <a:pt x="339" y="398"/>
                    <a:pt x="376" y="421"/>
                  </a:cubicBezTo>
                  <a:cubicBezTo>
                    <a:pt x="401" y="435"/>
                    <a:pt x="424" y="442"/>
                    <a:pt x="442" y="442"/>
                  </a:cubicBezTo>
                  <a:cubicBezTo>
                    <a:pt x="464" y="442"/>
                    <a:pt x="480" y="433"/>
                    <a:pt x="488" y="413"/>
                  </a:cubicBezTo>
                  <a:cubicBezTo>
                    <a:pt x="505" y="382"/>
                    <a:pt x="485" y="343"/>
                    <a:pt x="451" y="339"/>
                  </a:cubicBezTo>
                  <a:cubicBezTo>
                    <a:pt x="417" y="331"/>
                    <a:pt x="376" y="287"/>
                    <a:pt x="364" y="242"/>
                  </a:cubicBezTo>
                  <a:cubicBezTo>
                    <a:pt x="306" y="45"/>
                    <a:pt x="285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2754650" y="2171150"/>
              <a:ext cx="4525" cy="2550"/>
            </a:xfrm>
            <a:custGeom>
              <a:avLst/>
              <a:gdLst/>
              <a:ahLst/>
              <a:cxnLst/>
              <a:rect l="l" t="t" r="r" b="b"/>
              <a:pathLst>
                <a:path w="181" h="102" extrusionOk="0">
                  <a:moveTo>
                    <a:pt x="66" y="0"/>
                  </a:moveTo>
                  <a:cubicBezTo>
                    <a:pt x="24" y="0"/>
                    <a:pt x="1" y="30"/>
                    <a:pt x="26" y="76"/>
                  </a:cubicBezTo>
                  <a:cubicBezTo>
                    <a:pt x="35" y="92"/>
                    <a:pt x="57" y="101"/>
                    <a:pt x="84" y="101"/>
                  </a:cubicBezTo>
                  <a:cubicBezTo>
                    <a:pt x="98" y="101"/>
                    <a:pt x="113" y="99"/>
                    <a:pt x="129" y="94"/>
                  </a:cubicBezTo>
                  <a:cubicBezTo>
                    <a:pt x="177" y="80"/>
                    <a:pt x="180" y="52"/>
                    <a:pt x="140" y="25"/>
                  </a:cubicBezTo>
                  <a:cubicBezTo>
                    <a:pt x="113" y="8"/>
                    <a:pt x="87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2743050" y="2182100"/>
              <a:ext cx="1475" cy="5125"/>
            </a:xfrm>
            <a:custGeom>
              <a:avLst/>
              <a:gdLst/>
              <a:ahLst/>
              <a:cxnLst/>
              <a:rect l="l" t="t" r="r" b="b"/>
              <a:pathLst>
                <a:path w="59" h="205" extrusionOk="0">
                  <a:moveTo>
                    <a:pt x="51" y="0"/>
                  </a:moveTo>
                  <a:cubicBezTo>
                    <a:pt x="44" y="0"/>
                    <a:pt x="34" y="6"/>
                    <a:pt x="22" y="15"/>
                  </a:cubicBezTo>
                  <a:cubicBezTo>
                    <a:pt x="1" y="32"/>
                    <a:pt x="1" y="90"/>
                    <a:pt x="22" y="141"/>
                  </a:cubicBezTo>
                  <a:cubicBezTo>
                    <a:pt x="38" y="183"/>
                    <a:pt x="47" y="204"/>
                    <a:pt x="52" y="204"/>
                  </a:cubicBezTo>
                  <a:cubicBezTo>
                    <a:pt x="58" y="204"/>
                    <a:pt x="58" y="180"/>
                    <a:pt x="58" y="132"/>
                  </a:cubicBezTo>
                  <a:lnTo>
                    <a:pt x="58" y="8"/>
                  </a:lnTo>
                  <a:cubicBezTo>
                    <a:pt x="58" y="3"/>
                    <a:pt x="55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2690225" y="2220450"/>
              <a:ext cx="32000" cy="19750"/>
            </a:xfrm>
            <a:custGeom>
              <a:avLst/>
              <a:gdLst/>
              <a:ahLst/>
              <a:cxnLst/>
              <a:rect l="l" t="t" r="r" b="b"/>
              <a:pathLst>
                <a:path w="1280" h="790" extrusionOk="0">
                  <a:moveTo>
                    <a:pt x="362" y="0"/>
                  </a:moveTo>
                  <a:cubicBezTo>
                    <a:pt x="272" y="0"/>
                    <a:pt x="204" y="77"/>
                    <a:pt x="283" y="93"/>
                  </a:cubicBezTo>
                  <a:lnTo>
                    <a:pt x="284" y="93"/>
                  </a:lnTo>
                  <a:cubicBezTo>
                    <a:pt x="396" y="117"/>
                    <a:pt x="317" y="236"/>
                    <a:pt x="187" y="239"/>
                  </a:cubicBezTo>
                  <a:cubicBezTo>
                    <a:pt x="49" y="242"/>
                    <a:pt x="1" y="351"/>
                    <a:pt x="120" y="391"/>
                  </a:cubicBezTo>
                  <a:cubicBezTo>
                    <a:pt x="169" y="408"/>
                    <a:pt x="238" y="466"/>
                    <a:pt x="272" y="520"/>
                  </a:cubicBezTo>
                  <a:cubicBezTo>
                    <a:pt x="302" y="567"/>
                    <a:pt x="333" y="596"/>
                    <a:pt x="355" y="596"/>
                  </a:cubicBezTo>
                  <a:cubicBezTo>
                    <a:pt x="360" y="596"/>
                    <a:pt x="364" y="594"/>
                    <a:pt x="368" y="591"/>
                  </a:cubicBezTo>
                  <a:cubicBezTo>
                    <a:pt x="373" y="588"/>
                    <a:pt x="379" y="586"/>
                    <a:pt x="387" y="586"/>
                  </a:cubicBezTo>
                  <a:cubicBezTo>
                    <a:pt x="454" y="586"/>
                    <a:pt x="616" y="708"/>
                    <a:pt x="614" y="768"/>
                  </a:cubicBezTo>
                  <a:cubicBezTo>
                    <a:pt x="614" y="781"/>
                    <a:pt x="621" y="787"/>
                    <a:pt x="632" y="787"/>
                  </a:cubicBezTo>
                  <a:cubicBezTo>
                    <a:pt x="646" y="787"/>
                    <a:pt x="668" y="777"/>
                    <a:pt x="692" y="757"/>
                  </a:cubicBezTo>
                  <a:cubicBezTo>
                    <a:pt x="720" y="735"/>
                    <a:pt x="752" y="724"/>
                    <a:pt x="783" y="724"/>
                  </a:cubicBezTo>
                  <a:cubicBezTo>
                    <a:pt x="805" y="724"/>
                    <a:pt x="826" y="730"/>
                    <a:pt x="844" y="741"/>
                  </a:cubicBezTo>
                  <a:cubicBezTo>
                    <a:pt x="871" y="759"/>
                    <a:pt x="899" y="768"/>
                    <a:pt x="921" y="768"/>
                  </a:cubicBezTo>
                  <a:cubicBezTo>
                    <a:pt x="934" y="768"/>
                    <a:pt x="945" y="765"/>
                    <a:pt x="953" y="759"/>
                  </a:cubicBezTo>
                  <a:cubicBezTo>
                    <a:pt x="960" y="752"/>
                    <a:pt x="969" y="749"/>
                    <a:pt x="978" y="749"/>
                  </a:cubicBezTo>
                  <a:cubicBezTo>
                    <a:pt x="993" y="749"/>
                    <a:pt x="1007" y="757"/>
                    <a:pt x="1014" y="771"/>
                  </a:cubicBezTo>
                  <a:cubicBezTo>
                    <a:pt x="1021" y="783"/>
                    <a:pt x="1035" y="789"/>
                    <a:pt x="1053" y="789"/>
                  </a:cubicBezTo>
                  <a:cubicBezTo>
                    <a:pt x="1124" y="789"/>
                    <a:pt x="1256" y="706"/>
                    <a:pt x="1268" y="636"/>
                  </a:cubicBezTo>
                  <a:cubicBezTo>
                    <a:pt x="1275" y="593"/>
                    <a:pt x="1241" y="553"/>
                    <a:pt x="1181" y="533"/>
                  </a:cubicBezTo>
                  <a:cubicBezTo>
                    <a:pt x="1104" y="508"/>
                    <a:pt x="1105" y="493"/>
                    <a:pt x="1192" y="462"/>
                  </a:cubicBezTo>
                  <a:cubicBezTo>
                    <a:pt x="1278" y="430"/>
                    <a:pt x="1280" y="409"/>
                    <a:pt x="1201" y="357"/>
                  </a:cubicBezTo>
                  <a:cubicBezTo>
                    <a:pt x="1160" y="330"/>
                    <a:pt x="1116" y="314"/>
                    <a:pt x="1088" y="314"/>
                  </a:cubicBezTo>
                  <a:cubicBezTo>
                    <a:pt x="1078" y="314"/>
                    <a:pt x="1070" y="316"/>
                    <a:pt x="1065" y="320"/>
                  </a:cubicBezTo>
                  <a:cubicBezTo>
                    <a:pt x="1045" y="335"/>
                    <a:pt x="1048" y="360"/>
                    <a:pt x="1074" y="375"/>
                  </a:cubicBezTo>
                  <a:cubicBezTo>
                    <a:pt x="1099" y="391"/>
                    <a:pt x="1089" y="444"/>
                    <a:pt x="1053" y="490"/>
                  </a:cubicBezTo>
                  <a:cubicBezTo>
                    <a:pt x="1026" y="525"/>
                    <a:pt x="987" y="549"/>
                    <a:pt x="960" y="549"/>
                  </a:cubicBezTo>
                  <a:cubicBezTo>
                    <a:pt x="953" y="549"/>
                    <a:pt x="946" y="547"/>
                    <a:pt x="941" y="544"/>
                  </a:cubicBezTo>
                  <a:cubicBezTo>
                    <a:pt x="933" y="538"/>
                    <a:pt x="925" y="536"/>
                    <a:pt x="917" y="536"/>
                  </a:cubicBezTo>
                  <a:cubicBezTo>
                    <a:pt x="902" y="536"/>
                    <a:pt x="891" y="547"/>
                    <a:pt x="889" y="569"/>
                  </a:cubicBezTo>
                  <a:cubicBezTo>
                    <a:pt x="887" y="585"/>
                    <a:pt x="881" y="593"/>
                    <a:pt x="871" y="593"/>
                  </a:cubicBezTo>
                  <a:cubicBezTo>
                    <a:pt x="861" y="593"/>
                    <a:pt x="848" y="584"/>
                    <a:pt x="832" y="566"/>
                  </a:cubicBezTo>
                  <a:cubicBezTo>
                    <a:pt x="804" y="535"/>
                    <a:pt x="817" y="483"/>
                    <a:pt x="863" y="450"/>
                  </a:cubicBezTo>
                  <a:cubicBezTo>
                    <a:pt x="926" y="403"/>
                    <a:pt x="939" y="380"/>
                    <a:pt x="903" y="380"/>
                  </a:cubicBezTo>
                  <a:cubicBezTo>
                    <a:pt x="880" y="380"/>
                    <a:pt x="836" y="390"/>
                    <a:pt x="771" y="409"/>
                  </a:cubicBezTo>
                  <a:cubicBezTo>
                    <a:pt x="735" y="420"/>
                    <a:pt x="694" y="425"/>
                    <a:pt x="659" y="425"/>
                  </a:cubicBezTo>
                  <a:cubicBezTo>
                    <a:pt x="623" y="425"/>
                    <a:pt x="592" y="420"/>
                    <a:pt x="575" y="409"/>
                  </a:cubicBezTo>
                  <a:cubicBezTo>
                    <a:pt x="544" y="388"/>
                    <a:pt x="539" y="378"/>
                    <a:pt x="560" y="378"/>
                  </a:cubicBezTo>
                  <a:cubicBezTo>
                    <a:pt x="567" y="378"/>
                    <a:pt x="576" y="379"/>
                    <a:pt x="589" y="381"/>
                  </a:cubicBezTo>
                  <a:cubicBezTo>
                    <a:pt x="594" y="382"/>
                    <a:pt x="599" y="382"/>
                    <a:pt x="603" y="382"/>
                  </a:cubicBezTo>
                  <a:cubicBezTo>
                    <a:pt x="643" y="382"/>
                    <a:pt x="654" y="347"/>
                    <a:pt x="641" y="286"/>
                  </a:cubicBezTo>
                  <a:cubicBezTo>
                    <a:pt x="629" y="230"/>
                    <a:pt x="619" y="202"/>
                    <a:pt x="597" y="202"/>
                  </a:cubicBezTo>
                  <a:cubicBezTo>
                    <a:pt x="575" y="202"/>
                    <a:pt x="541" y="230"/>
                    <a:pt x="483" y="286"/>
                  </a:cubicBezTo>
                  <a:cubicBezTo>
                    <a:pt x="455" y="313"/>
                    <a:pt x="416" y="329"/>
                    <a:pt x="386" y="329"/>
                  </a:cubicBezTo>
                  <a:cubicBezTo>
                    <a:pt x="375" y="329"/>
                    <a:pt x="364" y="326"/>
                    <a:pt x="356" y="321"/>
                  </a:cubicBezTo>
                  <a:cubicBezTo>
                    <a:pt x="328" y="302"/>
                    <a:pt x="341" y="256"/>
                    <a:pt x="387" y="218"/>
                  </a:cubicBezTo>
                  <a:cubicBezTo>
                    <a:pt x="475" y="148"/>
                    <a:pt x="462" y="3"/>
                    <a:pt x="369" y="1"/>
                  </a:cubicBezTo>
                  <a:cubicBezTo>
                    <a:pt x="367" y="0"/>
                    <a:pt x="364" y="0"/>
                    <a:pt x="3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2727100" y="2196800"/>
              <a:ext cx="3900" cy="3000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37" y="0"/>
                  </a:moveTo>
                  <a:cubicBezTo>
                    <a:pt x="30" y="0"/>
                    <a:pt x="24" y="2"/>
                    <a:pt x="20" y="6"/>
                  </a:cubicBezTo>
                  <a:cubicBezTo>
                    <a:pt x="0" y="21"/>
                    <a:pt x="18" y="54"/>
                    <a:pt x="60" y="81"/>
                  </a:cubicBezTo>
                  <a:cubicBezTo>
                    <a:pt x="96" y="104"/>
                    <a:pt x="129" y="120"/>
                    <a:pt x="143" y="120"/>
                  </a:cubicBezTo>
                  <a:cubicBezTo>
                    <a:pt x="145" y="120"/>
                    <a:pt x="147" y="119"/>
                    <a:pt x="148" y="118"/>
                  </a:cubicBezTo>
                  <a:cubicBezTo>
                    <a:pt x="155" y="111"/>
                    <a:pt x="138" y="78"/>
                    <a:pt x="108" y="44"/>
                  </a:cubicBezTo>
                  <a:cubicBezTo>
                    <a:pt x="84" y="17"/>
                    <a:pt x="57" y="0"/>
                    <a:pt x="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2704225" y="2216575"/>
              <a:ext cx="6500" cy="2375"/>
            </a:xfrm>
            <a:custGeom>
              <a:avLst/>
              <a:gdLst/>
              <a:ahLst/>
              <a:cxnLst/>
              <a:rect l="l" t="t" r="r" b="b"/>
              <a:pathLst>
                <a:path w="260" h="95" extrusionOk="0">
                  <a:moveTo>
                    <a:pt x="233" y="0"/>
                  </a:moveTo>
                  <a:cubicBezTo>
                    <a:pt x="221" y="0"/>
                    <a:pt x="204" y="8"/>
                    <a:pt x="187" y="23"/>
                  </a:cubicBezTo>
                  <a:cubicBezTo>
                    <a:pt x="161" y="39"/>
                    <a:pt x="131" y="47"/>
                    <a:pt x="101" y="47"/>
                  </a:cubicBezTo>
                  <a:cubicBezTo>
                    <a:pt x="87" y="47"/>
                    <a:pt x="72" y="45"/>
                    <a:pt x="57" y="41"/>
                  </a:cubicBezTo>
                  <a:cubicBezTo>
                    <a:pt x="40" y="35"/>
                    <a:pt x="27" y="31"/>
                    <a:pt x="18" y="31"/>
                  </a:cubicBezTo>
                  <a:cubicBezTo>
                    <a:pt x="1" y="31"/>
                    <a:pt x="1" y="44"/>
                    <a:pt x="15" y="70"/>
                  </a:cubicBezTo>
                  <a:cubicBezTo>
                    <a:pt x="24" y="87"/>
                    <a:pt x="49" y="94"/>
                    <a:pt x="80" y="94"/>
                  </a:cubicBezTo>
                  <a:cubicBezTo>
                    <a:pt x="154" y="94"/>
                    <a:pt x="259" y="54"/>
                    <a:pt x="250" y="12"/>
                  </a:cubicBezTo>
                  <a:cubicBezTo>
                    <a:pt x="248" y="4"/>
                    <a:pt x="242" y="0"/>
                    <a:pt x="2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2681025" y="2238550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3"/>
                    <a:pt x="118" y="75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2731750" y="220032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4" y="2"/>
                    <a:pt x="10" y="6"/>
                  </a:cubicBezTo>
                  <a:cubicBezTo>
                    <a:pt x="1" y="13"/>
                    <a:pt x="16" y="31"/>
                    <a:pt x="43" y="49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60"/>
                    <a:pt x="129" y="52"/>
                  </a:cubicBezTo>
                  <a:cubicBezTo>
                    <a:pt x="150" y="35"/>
                    <a:pt x="134" y="16"/>
                    <a:pt x="96" y="7"/>
                  </a:cubicBezTo>
                  <a:cubicBezTo>
                    <a:pt x="75" y="3"/>
                    <a:pt x="54" y="1"/>
                    <a:pt x="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2749550" y="2186225"/>
              <a:ext cx="3725" cy="1550"/>
            </a:xfrm>
            <a:custGeom>
              <a:avLst/>
              <a:gdLst/>
              <a:ahLst/>
              <a:cxnLst/>
              <a:rect l="l" t="t" r="r" b="b"/>
              <a:pathLst>
                <a:path w="149" h="62" extrusionOk="0">
                  <a:moveTo>
                    <a:pt x="33" y="0"/>
                  </a:moveTo>
                  <a:cubicBezTo>
                    <a:pt x="21" y="0"/>
                    <a:pt x="13" y="2"/>
                    <a:pt x="10" y="4"/>
                  </a:cubicBezTo>
                  <a:cubicBezTo>
                    <a:pt x="1" y="12"/>
                    <a:pt x="14" y="31"/>
                    <a:pt x="42" y="49"/>
                  </a:cubicBezTo>
                  <a:cubicBezTo>
                    <a:pt x="56" y="57"/>
                    <a:pt x="71" y="62"/>
                    <a:pt x="87" y="62"/>
                  </a:cubicBezTo>
                  <a:cubicBezTo>
                    <a:pt x="102" y="62"/>
                    <a:pt x="116" y="58"/>
                    <a:pt x="129" y="50"/>
                  </a:cubicBezTo>
                  <a:cubicBezTo>
                    <a:pt x="148" y="35"/>
                    <a:pt x="133" y="15"/>
                    <a:pt x="95" y="7"/>
                  </a:cubicBezTo>
                  <a:cubicBezTo>
                    <a:pt x="72" y="3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2706525" y="2221800"/>
              <a:ext cx="3775" cy="1600"/>
            </a:xfrm>
            <a:custGeom>
              <a:avLst/>
              <a:gdLst/>
              <a:ahLst/>
              <a:cxnLst/>
              <a:rect l="l" t="t" r="r" b="b"/>
              <a:pathLst>
                <a:path w="151" h="64" extrusionOk="0">
                  <a:moveTo>
                    <a:pt x="61" y="1"/>
                  </a:moveTo>
                  <a:cubicBezTo>
                    <a:pt x="48" y="1"/>
                    <a:pt x="34" y="5"/>
                    <a:pt x="22" y="12"/>
                  </a:cubicBezTo>
                  <a:cubicBezTo>
                    <a:pt x="1" y="29"/>
                    <a:pt x="16" y="48"/>
                    <a:pt x="55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50" y="52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2685800" y="2240275"/>
              <a:ext cx="4275" cy="2000"/>
            </a:xfrm>
            <a:custGeom>
              <a:avLst/>
              <a:gdLst/>
              <a:ahLst/>
              <a:cxnLst/>
              <a:rect l="l" t="t" r="r" b="b"/>
              <a:pathLst>
                <a:path w="171" h="80" extrusionOk="0">
                  <a:moveTo>
                    <a:pt x="141" y="1"/>
                  </a:moveTo>
                  <a:cubicBezTo>
                    <a:pt x="122" y="1"/>
                    <a:pt x="92" y="6"/>
                    <a:pt x="60" y="15"/>
                  </a:cubicBezTo>
                  <a:cubicBezTo>
                    <a:pt x="14" y="28"/>
                    <a:pt x="0" y="51"/>
                    <a:pt x="27" y="69"/>
                  </a:cubicBezTo>
                  <a:cubicBezTo>
                    <a:pt x="40" y="76"/>
                    <a:pt x="54" y="80"/>
                    <a:pt x="69" y="80"/>
                  </a:cubicBezTo>
                  <a:cubicBezTo>
                    <a:pt x="89" y="80"/>
                    <a:pt x="110" y="72"/>
                    <a:pt x="126" y="58"/>
                  </a:cubicBezTo>
                  <a:cubicBezTo>
                    <a:pt x="157" y="33"/>
                    <a:pt x="170" y="10"/>
                    <a:pt x="160" y="4"/>
                  </a:cubicBezTo>
                  <a:cubicBezTo>
                    <a:pt x="157" y="2"/>
                    <a:pt x="15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2716575" y="2214825"/>
              <a:ext cx="2675" cy="4425"/>
            </a:xfrm>
            <a:custGeom>
              <a:avLst/>
              <a:gdLst/>
              <a:ahLst/>
              <a:cxnLst/>
              <a:rect l="l" t="t" r="r" b="b"/>
              <a:pathLst>
                <a:path w="107" h="177" extrusionOk="0">
                  <a:moveTo>
                    <a:pt x="94" y="0"/>
                  </a:moveTo>
                  <a:cubicBezTo>
                    <a:pt x="88" y="0"/>
                    <a:pt x="78" y="5"/>
                    <a:pt x="66" y="14"/>
                  </a:cubicBezTo>
                  <a:cubicBezTo>
                    <a:pt x="30" y="43"/>
                    <a:pt x="8" y="85"/>
                    <a:pt x="3" y="130"/>
                  </a:cubicBezTo>
                  <a:cubicBezTo>
                    <a:pt x="1" y="162"/>
                    <a:pt x="6" y="177"/>
                    <a:pt x="17" y="177"/>
                  </a:cubicBezTo>
                  <a:cubicBezTo>
                    <a:pt x="35" y="177"/>
                    <a:pt x="67" y="131"/>
                    <a:pt x="93" y="57"/>
                  </a:cubicBezTo>
                  <a:cubicBezTo>
                    <a:pt x="106" y="19"/>
                    <a:pt x="106" y="0"/>
                    <a:pt x="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2712625" y="222057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5" y="0"/>
                    <a:pt x="32" y="4"/>
                    <a:pt x="20" y="10"/>
                  </a:cubicBezTo>
                  <a:cubicBezTo>
                    <a:pt x="0" y="27"/>
                    <a:pt x="5" y="52"/>
                    <a:pt x="33" y="72"/>
                  </a:cubicBezTo>
                  <a:cubicBezTo>
                    <a:pt x="47" y="81"/>
                    <a:pt x="62" y="86"/>
                    <a:pt x="78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8" y="58"/>
                    <a:pt x="132" y="33"/>
                    <a:pt x="105" y="15"/>
                  </a:cubicBezTo>
                  <a:cubicBezTo>
                    <a:pt x="91" y="5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2777450" y="2169775"/>
              <a:ext cx="7275" cy="3675"/>
            </a:xfrm>
            <a:custGeom>
              <a:avLst/>
              <a:gdLst/>
              <a:ahLst/>
              <a:cxnLst/>
              <a:rect l="l" t="t" r="r" b="b"/>
              <a:pathLst>
                <a:path w="291" h="147" extrusionOk="0">
                  <a:moveTo>
                    <a:pt x="38" y="1"/>
                  </a:moveTo>
                  <a:cubicBezTo>
                    <a:pt x="14" y="1"/>
                    <a:pt x="1" y="13"/>
                    <a:pt x="5" y="34"/>
                  </a:cubicBezTo>
                  <a:cubicBezTo>
                    <a:pt x="14" y="74"/>
                    <a:pt x="176" y="146"/>
                    <a:pt x="239" y="146"/>
                  </a:cubicBezTo>
                  <a:cubicBezTo>
                    <a:pt x="249" y="146"/>
                    <a:pt x="256" y="145"/>
                    <a:pt x="260" y="141"/>
                  </a:cubicBezTo>
                  <a:cubicBezTo>
                    <a:pt x="290" y="117"/>
                    <a:pt x="111" y="4"/>
                    <a:pt x="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2757225" y="2187400"/>
              <a:ext cx="2875" cy="2975"/>
            </a:xfrm>
            <a:custGeom>
              <a:avLst/>
              <a:gdLst/>
              <a:ahLst/>
              <a:cxnLst/>
              <a:rect l="l" t="t" r="r" b="b"/>
              <a:pathLst>
                <a:path w="115" h="119" extrusionOk="0">
                  <a:moveTo>
                    <a:pt x="13" y="0"/>
                  </a:moveTo>
                  <a:cubicBezTo>
                    <a:pt x="0" y="0"/>
                    <a:pt x="1" y="22"/>
                    <a:pt x="25" y="65"/>
                  </a:cubicBezTo>
                  <a:cubicBezTo>
                    <a:pt x="40" y="93"/>
                    <a:pt x="71" y="117"/>
                    <a:pt x="94" y="118"/>
                  </a:cubicBezTo>
                  <a:cubicBezTo>
                    <a:pt x="114" y="118"/>
                    <a:pt x="110" y="91"/>
                    <a:pt x="79" y="54"/>
                  </a:cubicBezTo>
                  <a:cubicBezTo>
                    <a:pt x="49" y="18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2753050" y="2192325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2"/>
                    <a:pt x="16" y="30"/>
                    <a:pt x="44" y="48"/>
                  </a:cubicBezTo>
                  <a:cubicBezTo>
                    <a:pt x="58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2771900" y="2177300"/>
              <a:ext cx="7975" cy="4900"/>
            </a:xfrm>
            <a:custGeom>
              <a:avLst/>
              <a:gdLst/>
              <a:ahLst/>
              <a:cxnLst/>
              <a:rect l="l" t="t" r="r" b="b"/>
              <a:pathLst>
                <a:path w="319" h="196" extrusionOk="0">
                  <a:moveTo>
                    <a:pt x="213" y="1"/>
                  </a:moveTo>
                  <a:cubicBezTo>
                    <a:pt x="189" y="1"/>
                    <a:pt x="159" y="3"/>
                    <a:pt x="124" y="7"/>
                  </a:cubicBezTo>
                  <a:cubicBezTo>
                    <a:pt x="12" y="21"/>
                    <a:pt x="0" y="39"/>
                    <a:pt x="54" y="124"/>
                  </a:cubicBezTo>
                  <a:lnTo>
                    <a:pt x="53" y="124"/>
                  </a:lnTo>
                  <a:cubicBezTo>
                    <a:pt x="84" y="173"/>
                    <a:pt x="102" y="195"/>
                    <a:pt x="116" y="195"/>
                  </a:cubicBezTo>
                  <a:cubicBezTo>
                    <a:pt x="126" y="195"/>
                    <a:pt x="134" y="183"/>
                    <a:pt x="144" y="160"/>
                  </a:cubicBezTo>
                  <a:cubicBezTo>
                    <a:pt x="155" y="133"/>
                    <a:pt x="176" y="117"/>
                    <a:pt x="197" y="117"/>
                  </a:cubicBezTo>
                  <a:cubicBezTo>
                    <a:pt x="204" y="117"/>
                    <a:pt x="212" y="119"/>
                    <a:pt x="218" y="124"/>
                  </a:cubicBezTo>
                  <a:cubicBezTo>
                    <a:pt x="226" y="129"/>
                    <a:pt x="234" y="131"/>
                    <a:pt x="241" y="131"/>
                  </a:cubicBezTo>
                  <a:cubicBezTo>
                    <a:pt x="261" y="131"/>
                    <a:pt x="281" y="117"/>
                    <a:pt x="291" y="92"/>
                  </a:cubicBezTo>
                  <a:cubicBezTo>
                    <a:pt x="318" y="29"/>
                    <a:pt x="298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2716575" y="2220725"/>
              <a:ext cx="15400" cy="5300"/>
            </a:xfrm>
            <a:custGeom>
              <a:avLst/>
              <a:gdLst/>
              <a:ahLst/>
              <a:cxnLst/>
              <a:rect l="l" t="t" r="r" b="b"/>
              <a:pathLst>
                <a:path w="616" h="212" extrusionOk="0">
                  <a:moveTo>
                    <a:pt x="148" y="1"/>
                  </a:moveTo>
                  <a:cubicBezTo>
                    <a:pt x="132" y="1"/>
                    <a:pt x="99" y="41"/>
                    <a:pt x="51" y="121"/>
                  </a:cubicBezTo>
                  <a:lnTo>
                    <a:pt x="51" y="122"/>
                  </a:lnTo>
                  <a:cubicBezTo>
                    <a:pt x="0" y="210"/>
                    <a:pt x="0" y="210"/>
                    <a:pt x="159" y="212"/>
                  </a:cubicBezTo>
                  <a:cubicBezTo>
                    <a:pt x="244" y="212"/>
                    <a:pt x="363" y="189"/>
                    <a:pt x="414" y="164"/>
                  </a:cubicBezTo>
                  <a:cubicBezTo>
                    <a:pt x="464" y="139"/>
                    <a:pt x="520" y="119"/>
                    <a:pt x="576" y="109"/>
                  </a:cubicBezTo>
                  <a:cubicBezTo>
                    <a:pt x="615" y="104"/>
                    <a:pt x="612" y="87"/>
                    <a:pt x="569" y="67"/>
                  </a:cubicBezTo>
                  <a:cubicBezTo>
                    <a:pt x="550" y="58"/>
                    <a:pt x="517" y="54"/>
                    <a:pt x="479" y="54"/>
                  </a:cubicBezTo>
                  <a:cubicBezTo>
                    <a:pt x="432" y="54"/>
                    <a:pt x="375" y="61"/>
                    <a:pt x="324" y="73"/>
                  </a:cubicBezTo>
                  <a:cubicBezTo>
                    <a:pt x="268" y="86"/>
                    <a:pt x="230" y="94"/>
                    <a:pt x="205" y="94"/>
                  </a:cubicBezTo>
                  <a:cubicBezTo>
                    <a:pt x="167" y="94"/>
                    <a:pt x="157" y="78"/>
                    <a:pt x="160" y="45"/>
                  </a:cubicBezTo>
                  <a:cubicBezTo>
                    <a:pt x="162" y="15"/>
                    <a:pt x="158" y="1"/>
                    <a:pt x="1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2775100" y="2183550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3"/>
                    <a:pt x="16" y="30"/>
                    <a:pt x="43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4" y="16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2783250" y="2176550"/>
              <a:ext cx="4625" cy="3150"/>
            </a:xfrm>
            <a:custGeom>
              <a:avLst/>
              <a:gdLst/>
              <a:ahLst/>
              <a:cxnLst/>
              <a:rect l="l" t="t" r="r" b="b"/>
              <a:pathLst>
                <a:path w="185" h="126" extrusionOk="0">
                  <a:moveTo>
                    <a:pt x="79" y="1"/>
                  </a:moveTo>
                  <a:cubicBezTo>
                    <a:pt x="57" y="1"/>
                    <a:pt x="36" y="6"/>
                    <a:pt x="21" y="18"/>
                  </a:cubicBezTo>
                  <a:cubicBezTo>
                    <a:pt x="2" y="31"/>
                    <a:pt x="0" y="60"/>
                    <a:pt x="17" y="88"/>
                  </a:cubicBezTo>
                  <a:cubicBezTo>
                    <a:pt x="31" y="114"/>
                    <a:pt x="62" y="126"/>
                    <a:pt x="94" y="126"/>
                  </a:cubicBezTo>
                  <a:cubicBezTo>
                    <a:pt x="135" y="126"/>
                    <a:pt x="177" y="105"/>
                    <a:pt x="181" y="69"/>
                  </a:cubicBezTo>
                  <a:cubicBezTo>
                    <a:pt x="185" y="30"/>
                    <a:pt x="129" y="1"/>
                    <a:pt x="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2789075" y="2175200"/>
              <a:ext cx="9775" cy="1475"/>
            </a:xfrm>
            <a:custGeom>
              <a:avLst/>
              <a:gdLst/>
              <a:ahLst/>
              <a:cxnLst/>
              <a:rect l="l" t="t" r="r" b="b"/>
              <a:pathLst>
                <a:path w="391" h="59" extrusionOk="0">
                  <a:moveTo>
                    <a:pt x="75" y="1"/>
                  </a:moveTo>
                  <a:cubicBezTo>
                    <a:pt x="29" y="1"/>
                    <a:pt x="0" y="7"/>
                    <a:pt x="3" y="18"/>
                  </a:cubicBezTo>
                  <a:cubicBezTo>
                    <a:pt x="7" y="38"/>
                    <a:pt x="82" y="53"/>
                    <a:pt x="177" y="57"/>
                  </a:cubicBezTo>
                  <a:cubicBezTo>
                    <a:pt x="204" y="58"/>
                    <a:pt x="227" y="59"/>
                    <a:pt x="247" y="59"/>
                  </a:cubicBezTo>
                  <a:cubicBezTo>
                    <a:pt x="390" y="59"/>
                    <a:pt x="359" y="29"/>
                    <a:pt x="166" y="6"/>
                  </a:cubicBezTo>
                  <a:cubicBezTo>
                    <a:pt x="132" y="3"/>
                    <a:pt x="101" y="1"/>
                    <a:pt x="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2746625" y="2209850"/>
              <a:ext cx="4650" cy="3075"/>
            </a:xfrm>
            <a:custGeom>
              <a:avLst/>
              <a:gdLst/>
              <a:ahLst/>
              <a:cxnLst/>
              <a:rect l="l" t="t" r="r" b="b"/>
              <a:pathLst>
                <a:path w="186" h="123" extrusionOk="0">
                  <a:moveTo>
                    <a:pt x="19" y="1"/>
                  </a:moveTo>
                  <a:cubicBezTo>
                    <a:pt x="7" y="1"/>
                    <a:pt x="1" y="20"/>
                    <a:pt x="9" y="54"/>
                  </a:cubicBezTo>
                  <a:cubicBezTo>
                    <a:pt x="19" y="99"/>
                    <a:pt x="49" y="123"/>
                    <a:pt x="85" y="123"/>
                  </a:cubicBezTo>
                  <a:cubicBezTo>
                    <a:pt x="108" y="123"/>
                    <a:pt x="133" y="113"/>
                    <a:pt x="156" y="92"/>
                  </a:cubicBezTo>
                  <a:cubicBezTo>
                    <a:pt x="182" y="69"/>
                    <a:pt x="186" y="55"/>
                    <a:pt x="170" y="55"/>
                  </a:cubicBezTo>
                  <a:cubicBezTo>
                    <a:pt x="164" y="55"/>
                    <a:pt x="155" y="57"/>
                    <a:pt x="144" y="60"/>
                  </a:cubicBezTo>
                  <a:cubicBezTo>
                    <a:pt x="136" y="63"/>
                    <a:pt x="127" y="64"/>
                    <a:pt x="119" y="64"/>
                  </a:cubicBezTo>
                  <a:cubicBezTo>
                    <a:pt x="90" y="64"/>
                    <a:pt x="62" y="52"/>
                    <a:pt x="52" y="32"/>
                  </a:cubicBezTo>
                  <a:cubicBezTo>
                    <a:pt x="40" y="11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2782600" y="2183150"/>
              <a:ext cx="6400" cy="3425"/>
            </a:xfrm>
            <a:custGeom>
              <a:avLst/>
              <a:gdLst/>
              <a:ahLst/>
              <a:cxnLst/>
              <a:rect l="l" t="t" r="r" b="b"/>
              <a:pathLst>
                <a:path w="256" h="137" extrusionOk="0">
                  <a:moveTo>
                    <a:pt x="7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2" y="27"/>
                    <a:pt x="1" y="54"/>
                    <a:pt x="2" y="81"/>
                  </a:cubicBezTo>
                  <a:lnTo>
                    <a:pt x="2" y="82"/>
                  </a:lnTo>
                  <a:cubicBezTo>
                    <a:pt x="2" y="119"/>
                    <a:pt x="3" y="136"/>
                    <a:pt x="8" y="136"/>
                  </a:cubicBezTo>
                  <a:cubicBezTo>
                    <a:pt x="12" y="136"/>
                    <a:pt x="20" y="123"/>
                    <a:pt x="32" y="97"/>
                  </a:cubicBezTo>
                  <a:cubicBezTo>
                    <a:pt x="50" y="64"/>
                    <a:pt x="114" y="35"/>
                    <a:pt x="171" y="35"/>
                  </a:cubicBezTo>
                  <a:cubicBezTo>
                    <a:pt x="256" y="35"/>
                    <a:pt x="250" y="32"/>
                    <a:pt x="143" y="17"/>
                  </a:cubicBezTo>
                  <a:cubicBezTo>
                    <a:pt x="77" y="7"/>
                    <a:pt x="19" y="0"/>
                    <a:pt x="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2738100" y="2223100"/>
              <a:ext cx="3800" cy="1625"/>
            </a:xfrm>
            <a:custGeom>
              <a:avLst/>
              <a:gdLst/>
              <a:ahLst/>
              <a:cxnLst/>
              <a:rect l="l" t="t" r="r" b="b"/>
              <a:pathLst>
                <a:path w="152" h="65" extrusionOk="0">
                  <a:moveTo>
                    <a:pt x="65" y="0"/>
                  </a:moveTo>
                  <a:cubicBezTo>
                    <a:pt x="50" y="0"/>
                    <a:pt x="35" y="4"/>
                    <a:pt x="21" y="12"/>
                  </a:cubicBezTo>
                  <a:cubicBezTo>
                    <a:pt x="0" y="29"/>
                    <a:pt x="15" y="50"/>
                    <a:pt x="53" y="59"/>
                  </a:cubicBezTo>
                  <a:cubicBezTo>
                    <a:pt x="74" y="63"/>
                    <a:pt x="94" y="65"/>
                    <a:pt x="110" y="65"/>
                  </a:cubicBezTo>
                  <a:cubicBezTo>
                    <a:pt x="125" y="65"/>
                    <a:pt x="136" y="63"/>
                    <a:pt x="141" y="59"/>
                  </a:cubicBezTo>
                  <a:cubicBezTo>
                    <a:pt x="151" y="50"/>
                    <a:pt x="136" y="32"/>
                    <a:pt x="109" y="12"/>
                  </a:cubicBezTo>
                  <a:cubicBezTo>
                    <a:pt x="96" y="4"/>
                    <a:pt x="81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2758650" y="2205550"/>
              <a:ext cx="5625" cy="3350"/>
            </a:xfrm>
            <a:custGeom>
              <a:avLst/>
              <a:gdLst/>
              <a:ahLst/>
              <a:cxnLst/>
              <a:rect l="l" t="t" r="r" b="b"/>
              <a:pathLst>
                <a:path w="225" h="134" extrusionOk="0">
                  <a:moveTo>
                    <a:pt x="140" y="1"/>
                  </a:moveTo>
                  <a:cubicBezTo>
                    <a:pt x="114" y="1"/>
                    <a:pt x="84" y="12"/>
                    <a:pt x="54" y="35"/>
                  </a:cubicBezTo>
                  <a:cubicBezTo>
                    <a:pt x="14" y="68"/>
                    <a:pt x="1" y="104"/>
                    <a:pt x="25" y="119"/>
                  </a:cubicBezTo>
                  <a:cubicBezTo>
                    <a:pt x="40" y="129"/>
                    <a:pt x="62" y="134"/>
                    <a:pt x="86" y="134"/>
                  </a:cubicBezTo>
                  <a:cubicBezTo>
                    <a:pt x="150" y="134"/>
                    <a:pt x="225" y="103"/>
                    <a:pt x="217" y="68"/>
                  </a:cubicBezTo>
                  <a:cubicBezTo>
                    <a:pt x="207" y="24"/>
                    <a:pt x="177" y="1"/>
                    <a:pt x="1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2780675" y="2189725"/>
              <a:ext cx="3700" cy="1600"/>
            </a:xfrm>
            <a:custGeom>
              <a:avLst/>
              <a:gdLst/>
              <a:ahLst/>
              <a:cxnLst/>
              <a:rect l="l" t="t" r="r" b="b"/>
              <a:pathLst>
                <a:path w="148" h="64" extrusionOk="0">
                  <a:moveTo>
                    <a:pt x="35" y="1"/>
                  </a:moveTo>
                  <a:cubicBezTo>
                    <a:pt x="22" y="1"/>
                    <a:pt x="12" y="2"/>
                    <a:pt x="8" y="6"/>
                  </a:cubicBezTo>
                  <a:cubicBezTo>
                    <a:pt x="0" y="13"/>
                    <a:pt x="14" y="31"/>
                    <a:pt x="42" y="49"/>
                  </a:cubicBezTo>
                  <a:cubicBezTo>
                    <a:pt x="55" y="59"/>
                    <a:pt x="71" y="64"/>
                    <a:pt x="88" y="64"/>
                  </a:cubicBezTo>
                  <a:cubicBezTo>
                    <a:pt x="102" y="64"/>
                    <a:pt x="116" y="60"/>
                    <a:pt x="128" y="52"/>
                  </a:cubicBezTo>
                  <a:cubicBezTo>
                    <a:pt x="148" y="36"/>
                    <a:pt x="133" y="16"/>
                    <a:pt x="94" y="7"/>
                  </a:cubicBezTo>
                  <a:cubicBezTo>
                    <a:pt x="73" y="3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2779725" y="2192175"/>
              <a:ext cx="4000" cy="4150"/>
            </a:xfrm>
            <a:custGeom>
              <a:avLst/>
              <a:gdLst/>
              <a:ahLst/>
              <a:cxnLst/>
              <a:rect l="l" t="t" r="r" b="b"/>
              <a:pathLst>
                <a:path w="160" h="166" extrusionOk="0">
                  <a:moveTo>
                    <a:pt x="38" y="0"/>
                  </a:moveTo>
                  <a:cubicBezTo>
                    <a:pt x="16" y="0"/>
                    <a:pt x="23" y="18"/>
                    <a:pt x="53" y="38"/>
                  </a:cubicBezTo>
                  <a:lnTo>
                    <a:pt x="53" y="36"/>
                  </a:lnTo>
                  <a:lnTo>
                    <a:pt x="53" y="36"/>
                  </a:lnTo>
                  <a:cubicBezTo>
                    <a:pt x="86" y="59"/>
                    <a:pt x="84" y="81"/>
                    <a:pt x="52" y="85"/>
                  </a:cubicBezTo>
                  <a:cubicBezTo>
                    <a:pt x="19" y="90"/>
                    <a:pt x="1" y="115"/>
                    <a:pt x="16" y="144"/>
                  </a:cubicBezTo>
                  <a:cubicBezTo>
                    <a:pt x="25" y="158"/>
                    <a:pt x="39" y="166"/>
                    <a:pt x="55" y="166"/>
                  </a:cubicBezTo>
                  <a:cubicBezTo>
                    <a:pt x="69" y="166"/>
                    <a:pt x="84" y="160"/>
                    <a:pt x="98" y="150"/>
                  </a:cubicBezTo>
                  <a:cubicBezTo>
                    <a:pt x="159" y="100"/>
                    <a:pt x="122" y="3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2740750" y="22268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4" y="1"/>
                  </a:moveTo>
                  <a:cubicBezTo>
                    <a:pt x="22" y="1"/>
                    <a:pt x="13" y="2"/>
                    <a:pt x="9" y="5"/>
                  </a:cubicBezTo>
                  <a:cubicBezTo>
                    <a:pt x="0" y="12"/>
                    <a:pt x="15" y="32"/>
                    <a:pt x="44" y="49"/>
                  </a:cubicBezTo>
                  <a:cubicBezTo>
                    <a:pt x="57" y="58"/>
                    <a:pt x="72" y="63"/>
                    <a:pt x="88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3" y="3"/>
                    <a:pt x="51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2748725" y="2220650"/>
              <a:ext cx="5400" cy="8675"/>
            </a:xfrm>
            <a:custGeom>
              <a:avLst/>
              <a:gdLst/>
              <a:ahLst/>
              <a:cxnLst/>
              <a:rect l="l" t="t" r="r" b="b"/>
              <a:pathLst>
                <a:path w="216" h="347" extrusionOk="0">
                  <a:moveTo>
                    <a:pt x="121" y="0"/>
                  </a:moveTo>
                  <a:cubicBezTo>
                    <a:pt x="64" y="0"/>
                    <a:pt x="21" y="68"/>
                    <a:pt x="46" y="145"/>
                  </a:cubicBezTo>
                  <a:cubicBezTo>
                    <a:pt x="62" y="192"/>
                    <a:pt x="53" y="246"/>
                    <a:pt x="26" y="267"/>
                  </a:cubicBezTo>
                  <a:cubicBezTo>
                    <a:pt x="1" y="288"/>
                    <a:pt x="1" y="318"/>
                    <a:pt x="28" y="336"/>
                  </a:cubicBezTo>
                  <a:cubicBezTo>
                    <a:pt x="42" y="343"/>
                    <a:pt x="57" y="346"/>
                    <a:pt x="72" y="346"/>
                  </a:cubicBezTo>
                  <a:cubicBezTo>
                    <a:pt x="92" y="346"/>
                    <a:pt x="111" y="340"/>
                    <a:pt x="128" y="328"/>
                  </a:cubicBezTo>
                  <a:cubicBezTo>
                    <a:pt x="213" y="261"/>
                    <a:pt x="216" y="230"/>
                    <a:pt x="141" y="189"/>
                  </a:cubicBezTo>
                  <a:cubicBezTo>
                    <a:pt x="107" y="169"/>
                    <a:pt x="108" y="128"/>
                    <a:pt x="145" y="98"/>
                  </a:cubicBezTo>
                  <a:cubicBezTo>
                    <a:pt x="181" y="69"/>
                    <a:pt x="192" y="31"/>
                    <a:pt x="166" y="15"/>
                  </a:cubicBezTo>
                  <a:cubicBezTo>
                    <a:pt x="151" y="5"/>
                    <a:pt x="135" y="0"/>
                    <a:pt x="1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2776450" y="2206750"/>
              <a:ext cx="5000" cy="3750"/>
            </a:xfrm>
            <a:custGeom>
              <a:avLst/>
              <a:gdLst/>
              <a:ahLst/>
              <a:cxnLst/>
              <a:rect l="l" t="t" r="r" b="b"/>
              <a:pathLst>
                <a:path w="200" h="150" extrusionOk="0">
                  <a:moveTo>
                    <a:pt x="54" y="1"/>
                  </a:moveTo>
                  <a:cubicBezTo>
                    <a:pt x="49" y="1"/>
                    <a:pt x="43" y="3"/>
                    <a:pt x="36" y="7"/>
                  </a:cubicBezTo>
                  <a:cubicBezTo>
                    <a:pt x="14" y="22"/>
                    <a:pt x="1" y="49"/>
                    <a:pt x="2" y="75"/>
                  </a:cubicBezTo>
                  <a:cubicBezTo>
                    <a:pt x="12" y="123"/>
                    <a:pt x="46" y="149"/>
                    <a:pt x="85" y="149"/>
                  </a:cubicBezTo>
                  <a:cubicBezTo>
                    <a:pt x="108" y="149"/>
                    <a:pt x="132" y="140"/>
                    <a:pt x="156" y="122"/>
                  </a:cubicBezTo>
                  <a:cubicBezTo>
                    <a:pt x="194" y="92"/>
                    <a:pt x="200" y="79"/>
                    <a:pt x="170" y="79"/>
                  </a:cubicBezTo>
                  <a:cubicBezTo>
                    <a:pt x="161" y="79"/>
                    <a:pt x="147" y="80"/>
                    <a:pt x="129" y="83"/>
                  </a:cubicBezTo>
                  <a:cubicBezTo>
                    <a:pt x="111" y="85"/>
                    <a:pt x="97" y="86"/>
                    <a:pt x="86" y="86"/>
                  </a:cubicBezTo>
                  <a:cubicBezTo>
                    <a:pt x="50" y="86"/>
                    <a:pt x="46" y="73"/>
                    <a:pt x="59" y="37"/>
                  </a:cubicBezTo>
                  <a:cubicBezTo>
                    <a:pt x="67" y="14"/>
                    <a:pt x="65" y="1"/>
                    <a:pt x="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2782800" y="22040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1"/>
                  </a:moveTo>
                  <a:cubicBezTo>
                    <a:pt x="23" y="1"/>
                    <a:pt x="13" y="2"/>
                    <a:pt x="9" y="5"/>
                  </a:cubicBezTo>
                  <a:cubicBezTo>
                    <a:pt x="0" y="12"/>
                    <a:pt x="15" y="30"/>
                    <a:pt x="43" y="50"/>
                  </a:cubicBezTo>
                  <a:cubicBezTo>
                    <a:pt x="57" y="58"/>
                    <a:pt x="72" y="63"/>
                    <a:pt x="87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49" y="35"/>
                    <a:pt x="135" y="15"/>
                    <a:pt x="96" y="8"/>
                  </a:cubicBezTo>
                  <a:cubicBezTo>
                    <a:pt x="74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2769175" y="222147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0" y="0"/>
                  </a:moveTo>
                  <a:cubicBezTo>
                    <a:pt x="47" y="0"/>
                    <a:pt x="33" y="4"/>
                    <a:pt x="21" y="12"/>
                  </a:cubicBezTo>
                  <a:cubicBezTo>
                    <a:pt x="1" y="28"/>
                    <a:pt x="6" y="54"/>
                    <a:pt x="35" y="71"/>
                  </a:cubicBezTo>
                  <a:cubicBezTo>
                    <a:pt x="48" y="82"/>
                    <a:pt x="63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2775325" y="2217075"/>
              <a:ext cx="2650" cy="2300"/>
            </a:xfrm>
            <a:custGeom>
              <a:avLst/>
              <a:gdLst/>
              <a:ahLst/>
              <a:cxnLst/>
              <a:rect l="l" t="t" r="r" b="b"/>
              <a:pathLst>
                <a:path w="106" h="92" extrusionOk="0">
                  <a:moveTo>
                    <a:pt x="18" y="0"/>
                  </a:moveTo>
                  <a:cubicBezTo>
                    <a:pt x="14" y="0"/>
                    <a:pt x="10" y="1"/>
                    <a:pt x="8" y="3"/>
                  </a:cubicBezTo>
                  <a:cubicBezTo>
                    <a:pt x="1" y="9"/>
                    <a:pt x="5" y="36"/>
                    <a:pt x="20" y="64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3"/>
                  </a:cubicBezTo>
                  <a:cubicBezTo>
                    <a:pt x="105" y="67"/>
                    <a:pt x="99" y="40"/>
                    <a:pt x="72" y="22"/>
                  </a:cubicBezTo>
                  <a:cubicBezTo>
                    <a:pt x="52" y="8"/>
                    <a:pt x="31" y="0"/>
                    <a:pt x="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2778100" y="22142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0" y="1"/>
                    <a:pt x="33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lnTo>
                    <a:pt x="34" y="80"/>
                  </a:lnTo>
                  <a:cubicBezTo>
                    <a:pt x="45" y="87"/>
                    <a:pt x="56" y="91"/>
                    <a:pt x="65" y="91"/>
                  </a:cubicBezTo>
                  <a:cubicBezTo>
                    <a:pt x="79" y="91"/>
                    <a:pt x="89" y="82"/>
                    <a:pt x="91" y="65"/>
                  </a:cubicBezTo>
                  <a:cubicBezTo>
                    <a:pt x="94" y="40"/>
                    <a:pt x="88" y="11"/>
                    <a:pt x="76" y="4"/>
                  </a:cubicBezTo>
                  <a:cubicBezTo>
                    <a:pt x="73" y="2"/>
                    <a:pt x="68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2763525" y="2225725"/>
              <a:ext cx="8675" cy="5275"/>
            </a:xfrm>
            <a:custGeom>
              <a:avLst/>
              <a:gdLst/>
              <a:ahLst/>
              <a:cxnLst/>
              <a:rect l="l" t="t" r="r" b="b"/>
              <a:pathLst>
                <a:path w="347" h="211" extrusionOk="0">
                  <a:moveTo>
                    <a:pt x="197" y="0"/>
                  </a:moveTo>
                  <a:cubicBezTo>
                    <a:pt x="192" y="0"/>
                    <a:pt x="186" y="1"/>
                    <a:pt x="180" y="1"/>
                  </a:cubicBezTo>
                  <a:cubicBezTo>
                    <a:pt x="140" y="7"/>
                    <a:pt x="134" y="25"/>
                    <a:pt x="167" y="48"/>
                  </a:cubicBezTo>
                  <a:cubicBezTo>
                    <a:pt x="201" y="70"/>
                    <a:pt x="183" y="97"/>
                    <a:pt x="121" y="119"/>
                  </a:cubicBezTo>
                  <a:cubicBezTo>
                    <a:pt x="0" y="162"/>
                    <a:pt x="54" y="211"/>
                    <a:pt x="210" y="211"/>
                  </a:cubicBezTo>
                  <a:cubicBezTo>
                    <a:pt x="219" y="211"/>
                    <a:pt x="228" y="211"/>
                    <a:pt x="237" y="210"/>
                  </a:cubicBezTo>
                  <a:cubicBezTo>
                    <a:pt x="322" y="207"/>
                    <a:pt x="335" y="200"/>
                    <a:pt x="277" y="188"/>
                  </a:cubicBezTo>
                  <a:cubicBezTo>
                    <a:pt x="195" y="172"/>
                    <a:pt x="206" y="122"/>
                    <a:pt x="301" y="72"/>
                  </a:cubicBezTo>
                  <a:cubicBezTo>
                    <a:pt x="347" y="48"/>
                    <a:pt x="268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2811700" y="2199625"/>
              <a:ext cx="4550" cy="3375"/>
            </a:xfrm>
            <a:custGeom>
              <a:avLst/>
              <a:gdLst/>
              <a:ahLst/>
              <a:cxnLst/>
              <a:rect l="l" t="t" r="r" b="b"/>
              <a:pathLst>
                <a:path w="182" h="135" extrusionOk="0">
                  <a:moveTo>
                    <a:pt x="77" y="0"/>
                  </a:moveTo>
                  <a:cubicBezTo>
                    <a:pt x="61" y="0"/>
                    <a:pt x="44" y="6"/>
                    <a:pt x="31" y="17"/>
                  </a:cubicBezTo>
                  <a:cubicBezTo>
                    <a:pt x="1" y="41"/>
                    <a:pt x="11" y="86"/>
                    <a:pt x="53" y="114"/>
                  </a:cubicBezTo>
                  <a:lnTo>
                    <a:pt x="54" y="114"/>
                  </a:lnTo>
                  <a:cubicBezTo>
                    <a:pt x="76" y="128"/>
                    <a:pt x="96" y="135"/>
                    <a:pt x="113" y="135"/>
                  </a:cubicBezTo>
                  <a:cubicBezTo>
                    <a:pt x="162" y="135"/>
                    <a:pt x="182" y="80"/>
                    <a:pt x="129" y="20"/>
                  </a:cubicBezTo>
                  <a:cubicBezTo>
                    <a:pt x="114" y="7"/>
                    <a:pt x="96" y="0"/>
                    <a:pt x="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2822725" y="2199450"/>
              <a:ext cx="4125" cy="4000"/>
            </a:xfrm>
            <a:custGeom>
              <a:avLst/>
              <a:gdLst/>
              <a:ahLst/>
              <a:cxnLst/>
              <a:rect l="l" t="t" r="r" b="b"/>
              <a:pathLst>
                <a:path w="165" h="160" extrusionOk="0">
                  <a:moveTo>
                    <a:pt x="39" y="0"/>
                  </a:moveTo>
                  <a:cubicBezTo>
                    <a:pt x="3" y="0"/>
                    <a:pt x="1" y="20"/>
                    <a:pt x="19" y="73"/>
                  </a:cubicBezTo>
                  <a:cubicBezTo>
                    <a:pt x="39" y="130"/>
                    <a:pt x="72" y="159"/>
                    <a:pt x="101" y="159"/>
                  </a:cubicBezTo>
                  <a:cubicBezTo>
                    <a:pt x="126" y="159"/>
                    <a:pt x="148" y="138"/>
                    <a:pt x="155" y="93"/>
                  </a:cubicBezTo>
                  <a:cubicBezTo>
                    <a:pt x="164" y="48"/>
                    <a:pt x="134" y="15"/>
                    <a:pt x="79" y="5"/>
                  </a:cubicBezTo>
                  <a:cubicBezTo>
                    <a:pt x="63" y="2"/>
                    <a:pt x="49" y="0"/>
                    <a:pt x="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2781300" y="2232425"/>
              <a:ext cx="4875" cy="1425"/>
            </a:xfrm>
            <a:custGeom>
              <a:avLst/>
              <a:gdLst/>
              <a:ahLst/>
              <a:cxnLst/>
              <a:rect l="l" t="t" r="r" b="b"/>
              <a:pathLst>
                <a:path w="195" h="57" extrusionOk="0">
                  <a:moveTo>
                    <a:pt x="127" y="1"/>
                  </a:moveTo>
                  <a:cubicBezTo>
                    <a:pt x="65" y="1"/>
                    <a:pt x="0" y="32"/>
                    <a:pt x="33" y="54"/>
                  </a:cubicBezTo>
                  <a:lnTo>
                    <a:pt x="33" y="53"/>
                  </a:lnTo>
                  <a:cubicBezTo>
                    <a:pt x="36" y="55"/>
                    <a:pt x="43" y="56"/>
                    <a:pt x="52" y="56"/>
                  </a:cubicBezTo>
                  <a:cubicBezTo>
                    <a:pt x="72" y="56"/>
                    <a:pt x="105" y="50"/>
                    <a:pt x="138" y="41"/>
                  </a:cubicBezTo>
                  <a:cubicBezTo>
                    <a:pt x="186" y="27"/>
                    <a:pt x="195" y="9"/>
                    <a:pt x="157" y="4"/>
                  </a:cubicBezTo>
                  <a:cubicBezTo>
                    <a:pt x="148" y="2"/>
                    <a:pt x="137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6" name="Google Shape;696;p21"/>
            <p:cNvSpPr/>
            <p:nvPr/>
          </p:nvSpPr>
          <p:spPr>
            <a:xfrm>
              <a:off x="2825650" y="2202425"/>
              <a:ext cx="8775" cy="6450"/>
            </a:xfrm>
            <a:custGeom>
              <a:avLst/>
              <a:gdLst/>
              <a:ahLst/>
              <a:cxnLst/>
              <a:rect l="l" t="t" r="r" b="b"/>
              <a:pathLst>
                <a:path w="351" h="258" extrusionOk="0">
                  <a:moveTo>
                    <a:pt x="143" y="1"/>
                  </a:moveTo>
                  <a:cubicBezTo>
                    <a:pt x="81" y="1"/>
                    <a:pt x="68" y="13"/>
                    <a:pt x="87" y="50"/>
                  </a:cubicBezTo>
                  <a:cubicBezTo>
                    <a:pt x="102" y="78"/>
                    <a:pt x="83" y="128"/>
                    <a:pt x="46" y="157"/>
                  </a:cubicBezTo>
                  <a:cubicBezTo>
                    <a:pt x="8" y="187"/>
                    <a:pt x="1" y="229"/>
                    <a:pt x="32" y="248"/>
                  </a:cubicBezTo>
                  <a:cubicBezTo>
                    <a:pt x="42" y="255"/>
                    <a:pt x="52" y="257"/>
                    <a:pt x="62" y="257"/>
                  </a:cubicBezTo>
                  <a:cubicBezTo>
                    <a:pt x="84" y="257"/>
                    <a:pt x="106" y="244"/>
                    <a:pt x="114" y="220"/>
                  </a:cubicBezTo>
                  <a:cubicBezTo>
                    <a:pt x="129" y="184"/>
                    <a:pt x="192" y="153"/>
                    <a:pt x="249" y="150"/>
                  </a:cubicBezTo>
                  <a:cubicBezTo>
                    <a:pt x="305" y="148"/>
                    <a:pt x="350" y="128"/>
                    <a:pt x="344" y="108"/>
                  </a:cubicBezTo>
                  <a:cubicBezTo>
                    <a:pt x="342" y="98"/>
                    <a:pt x="334" y="93"/>
                    <a:pt x="322" y="93"/>
                  </a:cubicBezTo>
                  <a:cubicBezTo>
                    <a:pt x="311" y="93"/>
                    <a:pt x="297" y="98"/>
                    <a:pt x="283" y="110"/>
                  </a:cubicBezTo>
                  <a:cubicBezTo>
                    <a:pt x="267" y="122"/>
                    <a:pt x="256" y="129"/>
                    <a:pt x="249" y="129"/>
                  </a:cubicBezTo>
                  <a:cubicBezTo>
                    <a:pt x="238" y="129"/>
                    <a:pt x="236" y="112"/>
                    <a:pt x="240" y="77"/>
                  </a:cubicBezTo>
                  <a:cubicBezTo>
                    <a:pt x="246" y="22"/>
                    <a:pt x="225" y="2"/>
                    <a:pt x="155" y="1"/>
                  </a:cubicBezTo>
                  <a:cubicBezTo>
                    <a:pt x="151" y="1"/>
                    <a:pt x="147" y="1"/>
                    <a:pt x="1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21"/>
            <p:cNvSpPr/>
            <p:nvPr/>
          </p:nvSpPr>
          <p:spPr>
            <a:xfrm>
              <a:off x="2813900" y="221587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0"/>
                  </a:moveTo>
                  <a:cubicBezTo>
                    <a:pt x="47" y="0"/>
                    <a:pt x="33" y="4"/>
                    <a:pt x="20" y="12"/>
                  </a:cubicBezTo>
                  <a:cubicBezTo>
                    <a:pt x="1" y="28"/>
                    <a:pt x="7" y="54"/>
                    <a:pt x="34" y="72"/>
                  </a:cubicBezTo>
                  <a:cubicBezTo>
                    <a:pt x="47" y="82"/>
                    <a:pt x="63" y="87"/>
                    <a:pt x="78" y="87"/>
                  </a:cubicBezTo>
                  <a:cubicBezTo>
                    <a:pt x="92" y="87"/>
                    <a:pt x="106" y="83"/>
                    <a:pt x="119" y="76"/>
                  </a:cubicBezTo>
                  <a:cubicBezTo>
                    <a:pt x="138" y="60"/>
                    <a:pt x="134" y="34"/>
                    <a:pt x="105" y="15"/>
                  </a:cubicBezTo>
                  <a:cubicBezTo>
                    <a:pt x="92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21"/>
            <p:cNvSpPr/>
            <p:nvPr/>
          </p:nvSpPr>
          <p:spPr>
            <a:xfrm>
              <a:off x="2836150" y="220402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1"/>
                  </a:moveTo>
                  <a:cubicBezTo>
                    <a:pt x="16" y="1"/>
                    <a:pt x="12" y="2"/>
                    <a:pt x="9" y="4"/>
                  </a:cubicBezTo>
                  <a:cubicBezTo>
                    <a:pt x="0" y="11"/>
                    <a:pt x="3" y="38"/>
                    <a:pt x="20" y="67"/>
                  </a:cubicBezTo>
                  <a:cubicBezTo>
                    <a:pt x="27" y="82"/>
                    <a:pt x="43" y="92"/>
                    <a:pt x="60" y="92"/>
                  </a:cubicBezTo>
                  <a:cubicBezTo>
                    <a:pt x="68" y="92"/>
                    <a:pt x="77" y="89"/>
                    <a:pt x="85" y="84"/>
                  </a:cubicBezTo>
                  <a:cubicBezTo>
                    <a:pt x="105" y="68"/>
                    <a:pt x="100" y="38"/>
                    <a:pt x="75" y="22"/>
                  </a:cubicBezTo>
                  <a:cubicBezTo>
                    <a:pt x="56" y="10"/>
                    <a:pt x="34" y="1"/>
                    <a:pt x="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21"/>
            <p:cNvSpPr/>
            <p:nvPr/>
          </p:nvSpPr>
          <p:spPr>
            <a:xfrm>
              <a:off x="2829700" y="2210025"/>
              <a:ext cx="5375" cy="3550"/>
            </a:xfrm>
            <a:custGeom>
              <a:avLst/>
              <a:gdLst/>
              <a:ahLst/>
              <a:cxnLst/>
              <a:rect l="l" t="t" r="r" b="b"/>
              <a:pathLst>
                <a:path w="215" h="142" extrusionOk="0">
                  <a:moveTo>
                    <a:pt x="198" y="0"/>
                  </a:moveTo>
                  <a:cubicBezTo>
                    <a:pt x="179" y="0"/>
                    <a:pt x="146" y="16"/>
                    <a:pt x="106" y="46"/>
                  </a:cubicBezTo>
                  <a:cubicBezTo>
                    <a:pt x="43" y="92"/>
                    <a:pt x="0" y="132"/>
                    <a:pt x="7" y="137"/>
                  </a:cubicBezTo>
                  <a:cubicBezTo>
                    <a:pt x="12" y="140"/>
                    <a:pt x="18" y="141"/>
                    <a:pt x="25" y="141"/>
                  </a:cubicBezTo>
                  <a:cubicBezTo>
                    <a:pt x="82" y="141"/>
                    <a:pt x="209" y="62"/>
                    <a:pt x="213" y="18"/>
                  </a:cubicBezTo>
                  <a:cubicBezTo>
                    <a:pt x="215" y="6"/>
                    <a:pt x="209" y="0"/>
                    <a:pt x="1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00" name="Google Shape;700;p21"/>
          <p:cNvGrpSpPr/>
          <p:nvPr/>
        </p:nvGrpSpPr>
        <p:grpSpPr>
          <a:xfrm>
            <a:off x="7868600" y="207488"/>
            <a:ext cx="1372650" cy="538525"/>
            <a:chOff x="4099775" y="2340525"/>
            <a:chExt cx="1372650" cy="538525"/>
          </a:xfrm>
        </p:grpSpPr>
        <p:sp>
          <p:nvSpPr>
            <p:cNvPr id="701" name="Google Shape;701;p21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2" name="Google Shape;702;p21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21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21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21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" name="Google Shape;712;p21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3" name="Google Shape;713;p21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21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21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21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2"/>
          <p:cNvSpPr txBox="1"/>
          <p:nvPr>
            <p:ph type="title"/>
          </p:nvPr>
        </p:nvSpPr>
        <p:spPr>
          <a:xfrm>
            <a:off x="2127600" y="436025"/>
            <a:ext cx="488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9" name="Google Shape;719;p22"/>
          <p:cNvSpPr/>
          <p:nvPr/>
        </p:nvSpPr>
        <p:spPr>
          <a:xfrm>
            <a:off x="7519950" y="0"/>
            <a:ext cx="1872454" cy="799541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0" name="Google Shape;720;p22"/>
          <p:cNvSpPr/>
          <p:nvPr/>
        </p:nvSpPr>
        <p:spPr>
          <a:xfrm rot="-7798325">
            <a:off x="8290386" y="235736"/>
            <a:ext cx="956412" cy="1348677"/>
          </a:xfrm>
          <a:custGeom>
            <a:avLst/>
            <a:gdLst/>
            <a:ahLst/>
            <a:cxnLst/>
            <a:rect l="l" t="t" r="r" b="b"/>
            <a:pathLst>
              <a:path w="15992" h="22551" extrusionOk="0">
                <a:moveTo>
                  <a:pt x="9985" y="0"/>
                </a:moveTo>
                <a:cubicBezTo>
                  <a:pt x="9857" y="0"/>
                  <a:pt x="9730" y="9"/>
                  <a:pt x="9598" y="26"/>
                </a:cubicBezTo>
                <a:cubicBezTo>
                  <a:pt x="9353" y="57"/>
                  <a:pt x="8959" y="105"/>
                  <a:pt x="8726" y="132"/>
                </a:cubicBezTo>
                <a:cubicBezTo>
                  <a:pt x="7571" y="265"/>
                  <a:pt x="6089" y="977"/>
                  <a:pt x="5027" y="1909"/>
                </a:cubicBezTo>
                <a:cubicBezTo>
                  <a:pt x="4334" y="2517"/>
                  <a:pt x="4027" y="2876"/>
                  <a:pt x="3890" y="3240"/>
                </a:cubicBezTo>
                <a:cubicBezTo>
                  <a:pt x="3839" y="3373"/>
                  <a:pt x="3752" y="3576"/>
                  <a:pt x="3697" y="3695"/>
                </a:cubicBezTo>
                <a:cubicBezTo>
                  <a:pt x="3558" y="3995"/>
                  <a:pt x="3569" y="4583"/>
                  <a:pt x="3725" y="5168"/>
                </a:cubicBezTo>
                <a:cubicBezTo>
                  <a:pt x="3800" y="5444"/>
                  <a:pt x="3890" y="5819"/>
                  <a:pt x="3922" y="5995"/>
                </a:cubicBezTo>
                <a:cubicBezTo>
                  <a:pt x="3966" y="6204"/>
                  <a:pt x="4022" y="6410"/>
                  <a:pt x="4091" y="6613"/>
                </a:cubicBezTo>
                <a:cubicBezTo>
                  <a:pt x="4340" y="7322"/>
                  <a:pt x="4383" y="7819"/>
                  <a:pt x="4212" y="8031"/>
                </a:cubicBezTo>
                <a:cubicBezTo>
                  <a:pt x="4067" y="8208"/>
                  <a:pt x="3788" y="9147"/>
                  <a:pt x="3760" y="9556"/>
                </a:cubicBezTo>
                <a:cubicBezTo>
                  <a:pt x="3722" y="10081"/>
                  <a:pt x="3173" y="11869"/>
                  <a:pt x="2899" y="12361"/>
                </a:cubicBezTo>
                <a:cubicBezTo>
                  <a:pt x="2769" y="12594"/>
                  <a:pt x="2579" y="12980"/>
                  <a:pt x="2478" y="13221"/>
                </a:cubicBezTo>
                <a:cubicBezTo>
                  <a:pt x="2376" y="13461"/>
                  <a:pt x="2241" y="13777"/>
                  <a:pt x="2178" y="13925"/>
                </a:cubicBezTo>
                <a:cubicBezTo>
                  <a:pt x="2096" y="14106"/>
                  <a:pt x="2003" y="14280"/>
                  <a:pt x="1902" y="14450"/>
                </a:cubicBezTo>
                <a:cubicBezTo>
                  <a:pt x="1784" y="14649"/>
                  <a:pt x="1675" y="14853"/>
                  <a:pt x="1578" y="15062"/>
                </a:cubicBezTo>
                <a:cubicBezTo>
                  <a:pt x="1490" y="15256"/>
                  <a:pt x="1390" y="15443"/>
                  <a:pt x="1359" y="15473"/>
                </a:cubicBezTo>
                <a:cubicBezTo>
                  <a:pt x="1329" y="15502"/>
                  <a:pt x="1193" y="15804"/>
                  <a:pt x="1059" y="16146"/>
                </a:cubicBezTo>
                <a:cubicBezTo>
                  <a:pt x="923" y="16487"/>
                  <a:pt x="741" y="16895"/>
                  <a:pt x="651" y="17060"/>
                </a:cubicBezTo>
                <a:cubicBezTo>
                  <a:pt x="469" y="17392"/>
                  <a:pt x="407" y="17641"/>
                  <a:pt x="133" y="19130"/>
                </a:cubicBezTo>
                <a:cubicBezTo>
                  <a:pt x="1" y="19855"/>
                  <a:pt x="10" y="20182"/>
                  <a:pt x="171" y="20539"/>
                </a:cubicBezTo>
                <a:cubicBezTo>
                  <a:pt x="245" y="20703"/>
                  <a:pt x="344" y="20933"/>
                  <a:pt x="392" y="21054"/>
                </a:cubicBezTo>
                <a:cubicBezTo>
                  <a:pt x="502" y="21336"/>
                  <a:pt x="839" y="21733"/>
                  <a:pt x="1108" y="21898"/>
                </a:cubicBezTo>
                <a:cubicBezTo>
                  <a:pt x="1224" y="21970"/>
                  <a:pt x="1569" y="22130"/>
                  <a:pt x="1869" y="22254"/>
                </a:cubicBezTo>
                <a:cubicBezTo>
                  <a:pt x="2378" y="22461"/>
                  <a:pt x="2475" y="22482"/>
                  <a:pt x="3184" y="22528"/>
                </a:cubicBezTo>
                <a:cubicBezTo>
                  <a:pt x="3406" y="22543"/>
                  <a:pt x="3599" y="22551"/>
                  <a:pt x="3770" y="22551"/>
                </a:cubicBezTo>
                <a:cubicBezTo>
                  <a:pt x="4213" y="22551"/>
                  <a:pt x="4510" y="22499"/>
                  <a:pt x="4782" y="22385"/>
                </a:cubicBezTo>
                <a:cubicBezTo>
                  <a:pt x="4867" y="22349"/>
                  <a:pt x="4921" y="22331"/>
                  <a:pt x="4985" y="22331"/>
                </a:cubicBezTo>
                <a:cubicBezTo>
                  <a:pt x="5056" y="22331"/>
                  <a:pt x="5139" y="22353"/>
                  <a:pt x="5286" y="22397"/>
                </a:cubicBezTo>
                <a:cubicBezTo>
                  <a:pt x="5509" y="22462"/>
                  <a:pt x="5804" y="22489"/>
                  <a:pt x="6325" y="22491"/>
                </a:cubicBezTo>
                <a:cubicBezTo>
                  <a:pt x="6358" y="22491"/>
                  <a:pt x="6390" y="22491"/>
                  <a:pt x="6421" y="22491"/>
                </a:cubicBezTo>
                <a:cubicBezTo>
                  <a:pt x="7011" y="22491"/>
                  <a:pt x="7101" y="22474"/>
                  <a:pt x="7478" y="22327"/>
                </a:cubicBezTo>
                <a:cubicBezTo>
                  <a:pt x="7711" y="22237"/>
                  <a:pt x="8032" y="22118"/>
                  <a:pt x="8184" y="22064"/>
                </a:cubicBezTo>
                <a:cubicBezTo>
                  <a:pt x="8335" y="22012"/>
                  <a:pt x="8499" y="21933"/>
                  <a:pt x="8541" y="21891"/>
                </a:cubicBezTo>
                <a:cubicBezTo>
                  <a:pt x="8583" y="21851"/>
                  <a:pt x="8783" y="21755"/>
                  <a:pt x="8977" y="21685"/>
                </a:cubicBezTo>
                <a:cubicBezTo>
                  <a:pt x="9172" y="21613"/>
                  <a:pt x="9445" y="21475"/>
                  <a:pt x="9580" y="21379"/>
                </a:cubicBezTo>
                <a:cubicBezTo>
                  <a:pt x="9800" y="21221"/>
                  <a:pt x="10162" y="21000"/>
                  <a:pt x="10665" y="20718"/>
                </a:cubicBezTo>
                <a:cubicBezTo>
                  <a:pt x="10775" y="20657"/>
                  <a:pt x="11366" y="20215"/>
                  <a:pt x="11981" y="19738"/>
                </a:cubicBezTo>
                <a:cubicBezTo>
                  <a:pt x="13034" y="18920"/>
                  <a:pt x="13361" y="18627"/>
                  <a:pt x="13927" y="17999"/>
                </a:cubicBezTo>
                <a:cubicBezTo>
                  <a:pt x="14198" y="17698"/>
                  <a:pt x="14610" y="17254"/>
                  <a:pt x="14856" y="16999"/>
                </a:cubicBezTo>
                <a:cubicBezTo>
                  <a:pt x="15286" y="16554"/>
                  <a:pt x="15735" y="15622"/>
                  <a:pt x="15908" y="14816"/>
                </a:cubicBezTo>
                <a:cubicBezTo>
                  <a:pt x="15992" y="14431"/>
                  <a:pt x="15989" y="14409"/>
                  <a:pt x="15741" y="13586"/>
                </a:cubicBezTo>
                <a:cubicBezTo>
                  <a:pt x="15485" y="12742"/>
                  <a:pt x="15177" y="12082"/>
                  <a:pt x="14588" y="11112"/>
                </a:cubicBezTo>
                <a:cubicBezTo>
                  <a:pt x="14416" y="10832"/>
                  <a:pt x="14259" y="10514"/>
                  <a:pt x="14239" y="10406"/>
                </a:cubicBezTo>
                <a:cubicBezTo>
                  <a:pt x="14209" y="10275"/>
                  <a:pt x="14162" y="10150"/>
                  <a:pt x="14101" y="10032"/>
                </a:cubicBezTo>
                <a:cubicBezTo>
                  <a:pt x="13918" y="9705"/>
                  <a:pt x="13855" y="9429"/>
                  <a:pt x="13767" y="8577"/>
                </a:cubicBezTo>
                <a:cubicBezTo>
                  <a:pt x="13682" y="7735"/>
                  <a:pt x="13704" y="7268"/>
                  <a:pt x="13864" y="6598"/>
                </a:cubicBezTo>
                <a:cubicBezTo>
                  <a:pt x="13904" y="6429"/>
                  <a:pt x="13922" y="6271"/>
                  <a:pt x="13901" y="6246"/>
                </a:cubicBezTo>
                <a:cubicBezTo>
                  <a:pt x="13870" y="6204"/>
                  <a:pt x="14103" y="4510"/>
                  <a:pt x="14156" y="4383"/>
                </a:cubicBezTo>
                <a:cubicBezTo>
                  <a:pt x="14210" y="4261"/>
                  <a:pt x="14070" y="3282"/>
                  <a:pt x="13930" y="2797"/>
                </a:cubicBezTo>
                <a:cubicBezTo>
                  <a:pt x="13665" y="1879"/>
                  <a:pt x="13603" y="1745"/>
                  <a:pt x="13301" y="1456"/>
                </a:cubicBezTo>
                <a:cubicBezTo>
                  <a:pt x="13142" y="1302"/>
                  <a:pt x="12910" y="1080"/>
                  <a:pt x="12792" y="966"/>
                </a:cubicBezTo>
                <a:cubicBezTo>
                  <a:pt x="12631" y="809"/>
                  <a:pt x="12369" y="675"/>
                  <a:pt x="11767" y="441"/>
                </a:cubicBezTo>
                <a:cubicBezTo>
                  <a:pt x="10972" y="129"/>
                  <a:pt x="10473" y="0"/>
                  <a:pt x="99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1" name="Google Shape;721;p22"/>
          <p:cNvSpPr/>
          <p:nvPr/>
        </p:nvSpPr>
        <p:spPr>
          <a:xfrm>
            <a:off x="-353525" y="4246275"/>
            <a:ext cx="1040361" cy="848687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 1">
  <p:cSld name="TITLE_1_1_1_2"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3"/>
          <p:cNvSpPr txBox="1"/>
          <p:nvPr>
            <p:ph type="ctrTitle"/>
          </p:nvPr>
        </p:nvSpPr>
        <p:spPr>
          <a:xfrm>
            <a:off x="757725" y="3332400"/>
            <a:ext cx="1750500" cy="3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24" name="Google Shape;724;p23"/>
          <p:cNvSpPr txBox="1"/>
          <p:nvPr>
            <p:ph type="subTitle" idx="1"/>
          </p:nvPr>
        </p:nvSpPr>
        <p:spPr>
          <a:xfrm>
            <a:off x="757725" y="2523300"/>
            <a:ext cx="1750500" cy="8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25" name="Google Shape;725;p23"/>
          <p:cNvSpPr txBox="1"/>
          <p:nvPr>
            <p:ph type="title" idx="2"/>
          </p:nvPr>
        </p:nvSpPr>
        <p:spPr>
          <a:xfrm>
            <a:off x="2127600" y="436025"/>
            <a:ext cx="488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6" name="Google Shape;726;p23"/>
          <p:cNvSpPr txBox="1"/>
          <p:nvPr>
            <p:ph type="ctrTitle" idx="3"/>
          </p:nvPr>
        </p:nvSpPr>
        <p:spPr>
          <a:xfrm>
            <a:off x="2717078" y="3332400"/>
            <a:ext cx="1750500" cy="3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27" name="Google Shape;727;p23"/>
          <p:cNvSpPr txBox="1"/>
          <p:nvPr>
            <p:ph type="subTitle" idx="4"/>
          </p:nvPr>
        </p:nvSpPr>
        <p:spPr>
          <a:xfrm>
            <a:off x="2717078" y="2523300"/>
            <a:ext cx="1750500" cy="8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28" name="Google Shape;728;p23"/>
          <p:cNvSpPr txBox="1"/>
          <p:nvPr>
            <p:ph type="ctrTitle" idx="5"/>
          </p:nvPr>
        </p:nvSpPr>
        <p:spPr>
          <a:xfrm>
            <a:off x="4676431" y="3332400"/>
            <a:ext cx="1750500" cy="3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29" name="Google Shape;729;p23"/>
          <p:cNvSpPr txBox="1"/>
          <p:nvPr>
            <p:ph type="subTitle" idx="6"/>
          </p:nvPr>
        </p:nvSpPr>
        <p:spPr>
          <a:xfrm>
            <a:off x="4676431" y="2523300"/>
            <a:ext cx="1750500" cy="8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30" name="Google Shape;730;p23"/>
          <p:cNvSpPr txBox="1"/>
          <p:nvPr>
            <p:ph type="ctrTitle" idx="7"/>
          </p:nvPr>
        </p:nvSpPr>
        <p:spPr>
          <a:xfrm>
            <a:off x="6635784" y="3332400"/>
            <a:ext cx="1750500" cy="3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31" name="Google Shape;731;p23"/>
          <p:cNvSpPr txBox="1"/>
          <p:nvPr>
            <p:ph type="subTitle" idx="8"/>
          </p:nvPr>
        </p:nvSpPr>
        <p:spPr>
          <a:xfrm>
            <a:off x="6635784" y="2523300"/>
            <a:ext cx="1750500" cy="8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32" name="Google Shape;732;p23"/>
          <p:cNvSpPr/>
          <p:nvPr/>
        </p:nvSpPr>
        <p:spPr>
          <a:xfrm rot="-4252627" flipH="1">
            <a:off x="-1012387" y="3460722"/>
            <a:ext cx="1595989" cy="2249513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3" name="Google Shape;733;p23"/>
          <p:cNvSpPr/>
          <p:nvPr/>
        </p:nvSpPr>
        <p:spPr>
          <a:xfrm rot="-3140963">
            <a:off x="-389513" y="4681613"/>
            <a:ext cx="1682286" cy="940055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34" name="Google Shape;734;p23"/>
          <p:cNvGrpSpPr/>
          <p:nvPr/>
        </p:nvGrpSpPr>
        <p:grpSpPr>
          <a:xfrm>
            <a:off x="1215525" y="4843900"/>
            <a:ext cx="566925" cy="468975"/>
            <a:chOff x="3260400" y="2722725"/>
            <a:chExt cx="566925" cy="468975"/>
          </a:xfrm>
        </p:grpSpPr>
        <p:sp>
          <p:nvSpPr>
            <p:cNvPr id="735" name="Google Shape;735;p2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2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2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2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2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2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2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2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43" name="Google Shape;743;p23"/>
          <p:cNvSpPr/>
          <p:nvPr/>
        </p:nvSpPr>
        <p:spPr>
          <a:xfrm>
            <a:off x="981850" y="4363075"/>
            <a:ext cx="709800" cy="549025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4" name="Google Shape;744;p23"/>
          <p:cNvSpPr/>
          <p:nvPr/>
        </p:nvSpPr>
        <p:spPr>
          <a:xfrm rot="9451700">
            <a:off x="7805745" y="4484360"/>
            <a:ext cx="1682277" cy="940050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5" name="Google Shape;745;p23"/>
          <p:cNvSpPr/>
          <p:nvPr/>
        </p:nvSpPr>
        <p:spPr>
          <a:xfrm>
            <a:off x="7689950" y="4437425"/>
            <a:ext cx="910450" cy="875450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46" name="Google Shape;746;p23"/>
          <p:cNvGrpSpPr/>
          <p:nvPr/>
        </p:nvGrpSpPr>
        <p:grpSpPr>
          <a:xfrm>
            <a:off x="7126400" y="4664525"/>
            <a:ext cx="1590850" cy="293025"/>
            <a:chOff x="3715600" y="4040125"/>
            <a:chExt cx="1590850" cy="293025"/>
          </a:xfrm>
        </p:grpSpPr>
        <p:sp>
          <p:nvSpPr>
            <p:cNvPr id="747" name="Google Shape;747;p23"/>
            <p:cNvSpPr/>
            <p:nvPr/>
          </p:nvSpPr>
          <p:spPr>
            <a:xfrm>
              <a:off x="3715600" y="4188050"/>
              <a:ext cx="4700" cy="2250"/>
            </a:xfrm>
            <a:custGeom>
              <a:avLst/>
              <a:gdLst/>
              <a:ahLst/>
              <a:cxnLst/>
              <a:rect l="l" t="t" r="r" b="b"/>
              <a:pathLst>
                <a:path w="188" h="90" extrusionOk="0">
                  <a:moveTo>
                    <a:pt x="150" y="0"/>
                  </a:moveTo>
                  <a:cubicBezTo>
                    <a:pt x="125" y="0"/>
                    <a:pt x="86" y="17"/>
                    <a:pt x="54" y="43"/>
                  </a:cubicBezTo>
                  <a:cubicBezTo>
                    <a:pt x="14" y="75"/>
                    <a:pt x="0" y="90"/>
                    <a:pt x="16" y="90"/>
                  </a:cubicBezTo>
                  <a:cubicBezTo>
                    <a:pt x="27" y="90"/>
                    <a:pt x="50" y="83"/>
                    <a:pt x="88" y="71"/>
                  </a:cubicBezTo>
                  <a:cubicBezTo>
                    <a:pt x="151" y="50"/>
                    <a:pt x="188" y="20"/>
                    <a:pt x="170" y="6"/>
                  </a:cubicBezTo>
                  <a:cubicBezTo>
                    <a:pt x="165" y="2"/>
                    <a:pt x="159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23"/>
            <p:cNvSpPr/>
            <p:nvPr/>
          </p:nvSpPr>
          <p:spPr>
            <a:xfrm>
              <a:off x="3717250" y="4193175"/>
              <a:ext cx="2825" cy="3400"/>
            </a:xfrm>
            <a:custGeom>
              <a:avLst/>
              <a:gdLst/>
              <a:ahLst/>
              <a:cxnLst/>
              <a:rect l="l" t="t" r="r" b="b"/>
              <a:pathLst>
                <a:path w="113" h="136" extrusionOk="0">
                  <a:moveTo>
                    <a:pt x="51" y="0"/>
                  </a:moveTo>
                  <a:cubicBezTo>
                    <a:pt x="24" y="0"/>
                    <a:pt x="1" y="23"/>
                    <a:pt x="1" y="51"/>
                  </a:cubicBezTo>
                  <a:cubicBezTo>
                    <a:pt x="4" y="86"/>
                    <a:pt x="25" y="117"/>
                    <a:pt x="56" y="130"/>
                  </a:cubicBezTo>
                  <a:cubicBezTo>
                    <a:pt x="64" y="134"/>
                    <a:pt x="71" y="136"/>
                    <a:pt x="77" y="136"/>
                  </a:cubicBezTo>
                  <a:cubicBezTo>
                    <a:pt x="99" y="136"/>
                    <a:pt x="113" y="115"/>
                    <a:pt x="113" y="80"/>
                  </a:cubicBezTo>
                  <a:cubicBezTo>
                    <a:pt x="113" y="33"/>
                    <a:pt x="89" y="0"/>
                    <a:pt x="56" y="0"/>
                  </a:cubicBezTo>
                  <a:cubicBezTo>
                    <a:pt x="54" y="0"/>
                    <a:pt x="53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23"/>
            <p:cNvSpPr/>
            <p:nvPr/>
          </p:nvSpPr>
          <p:spPr>
            <a:xfrm>
              <a:off x="3723825" y="4187850"/>
              <a:ext cx="3300" cy="3550"/>
            </a:xfrm>
            <a:custGeom>
              <a:avLst/>
              <a:gdLst/>
              <a:ahLst/>
              <a:cxnLst/>
              <a:rect l="l" t="t" r="r" b="b"/>
              <a:pathLst>
                <a:path w="132" h="142" extrusionOk="0">
                  <a:moveTo>
                    <a:pt x="66" y="0"/>
                  </a:moveTo>
                  <a:cubicBezTo>
                    <a:pt x="30" y="0"/>
                    <a:pt x="1" y="22"/>
                    <a:pt x="1" y="51"/>
                  </a:cubicBezTo>
                  <a:cubicBezTo>
                    <a:pt x="1" y="81"/>
                    <a:pt x="29" y="116"/>
                    <a:pt x="66" y="136"/>
                  </a:cubicBezTo>
                  <a:cubicBezTo>
                    <a:pt x="74" y="140"/>
                    <a:pt x="82" y="142"/>
                    <a:pt x="89" y="142"/>
                  </a:cubicBezTo>
                  <a:cubicBezTo>
                    <a:pt x="114" y="142"/>
                    <a:pt x="132" y="119"/>
                    <a:pt x="132" y="84"/>
                  </a:cubicBezTo>
                  <a:cubicBezTo>
                    <a:pt x="132" y="39"/>
                    <a:pt x="102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23"/>
            <p:cNvSpPr/>
            <p:nvPr/>
          </p:nvSpPr>
          <p:spPr>
            <a:xfrm>
              <a:off x="3727100" y="4183925"/>
              <a:ext cx="3325" cy="2675"/>
            </a:xfrm>
            <a:custGeom>
              <a:avLst/>
              <a:gdLst/>
              <a:ahLst/>
              <a:cxnLst/>
              <a:rect l="l" t="t" r="r" b="b"/>
              <a:pathLst>
                <a:path w="133" h="107" extrusionOk="0">
                  <a:moveTo>
                    <a:pt x="67" y="0"/>
                  </a:moveTo>
                  <a:cubicBezTo>
                    <a:pt x="29" y="0"/>
                    <a:pt x="1" y="23"/>
                    <a:pt x="1" y="54"/>
                  </a:cubicBezTo>
                  <a:cubicBezTo>
                    <a:pt x="1" y="84"/>
                    <a:pt x="29" y="106"/>
                    <a:pt x="67" y="106"/>
                  </a:cubicBezTo>
                  <a:cubicBezTo>
                    <a:pt x="104" y="106"/>
                    <a:pt x="132" y="84"/>
                    <a:pt x="132" y="54"/>
                  </a:cubicBezTo>
                  <a:cubicBezTo>
                    <a:pt x="132" y="23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23"/>
            <p:cNvSpPr/>
            <p:nvPr/>
          </p:nvSpPr>
          <p:spPr>
            <a:xfrm>
              <a:off x="3729375" y="4189825"/>
              <a:ext cx="4625" cy="3375"/>
            </a:xfrm>
            <a:custGeom>
              <a:avLst/>
              <a:gdLst/>
              <a:ahLst/>
              <a:cxnLst/>
              <a:rect l="l" t="t" r="r" b="b"/>
              <a:pathLst>
                <a:path w="185" h="135" extrusionOk="0">
                  <a:moveTo>
                    <a:pt x="93" y="1"/>
                  </a:moveTo>
                  <a:cubicBezTo>
                    <a:pt x="66" y="1"/>
                    <a:pt x="39" y="21"/>
                    <a:pt x="22" y="57"/>
                  </a:cubicBezTo>
                  <a:cubicBezTo>
                    <a:pt x="1" y="102"/>
                    <a:pt x="8" y="134"/>
                    <a:pt x="41" y="134"/>
                  </a:cubicBezTo>
                  <a:cubicBezTo>
                    <a:pt x="129" y="134"/>
                    <a:pt x="184" y="40"/>
                    <a:pt x="116" y="6"/>
                  </a:cubicBezTo>
                  <a:cubicBezTo>
                    <a:pt x="108" y="2"/>
                    <a:pt x="101" y="1"/>
                    <a:pt x="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3733300" y="4176650"/>
              <a:ext cx="8525" cy="4575"/>
            </a:xfrm>
            <a:custGeom>
              <a:avLst/>
              <a:gdLst/>
              <a:ahLst/>
              <a:cxnLst/>
              <a:rect l="l" t="t" r="r" b="b"/>
              <a:pathLst>
                <a:path w="341" h="183" extrusionOk="0">
                  <a:moveTo>
                    <a:pt x="125" y="1"/>
                  </a:moveTo>
                  <a:cubicBezTo>
                    <a:pt x="92" y="1"/>
                    <a:pt x="65" y="5"/>
                    <a:pt x="54" y="14"/>
                  </a:cubicBezTo>
                  <a:cubicBezTo>
                    <a:pt x="1" y="57"/>
                    <a:pt x="9" y="182"/>
                    <a:pt x="65" y="182"/>
                  </a:cubicBezTo>
                  <a:cubicBezTo>
                    <a:pt x="66" y="182"/>
                    <a:pt x="66" y="182"/>
                    <a:pt x="66" y="182"/>
                  </a:cubicBezTo>
                  <a:cubicBezTo>
                    <a:pt x="93" y="181"/>
                    <a:pt x="171" y="148"/>
                    <a:pt x="233" y="109"/>
                  </a:cubicBezTo>
                  <a:cubicBezTo>
                    <a:pt x="341" y="44"/>
                    <a:pt x="339" y="36"/>
                    <a:pt x="220" y="11"/>
                  </a:cubicBezTo>
                  <a:cubicBezTo>
                    <a:pt x="188" y="4"/>
                    <a:pt x="154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3733600" y="4168150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6"/>
                    <a:pt x="109" y="40"/>
                    <a:pt x="74" y="21"/>
                  </a:cubicBezTo>
                  <a:cubicBezTo>
                    <a:pt x="47" y="7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3736225" y="4193175"/>
              <a:ext cx="5000" cy="3600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100" y="0"/>
                  </a:moveTo>
                  <a:cubicBezTo>
                    <a:pt x="55" y="0"/>
                    <a:pt x="40" y="21"/>
                    <a:pt x="63" y="51"/>
                  </a:cubicBezTo>
                  <a:cubicBezTo>
                    <a:pt x="85" y="81"/>
                    <a:pt x="69" y="114"/>
                    <a:pt x="31" y="127"/>
                  </a:cubicBezTo>
                  <a:cubicBezTo>
                    <a:pt x="5" y="138"/>
                    <a:pt x="0" y="143"/>
                    <a:pt x="15" y="143"/>
                  </a:cubicBezTo>
                  <a:cubicBezTo>
                    <a:pt x="22" y="143"/>
                    <a:pt x="31" y="142"/>
                    <a:pt x="43" y="141"/>
                  </a:cubicBezTo>
                  <a:cubicBezTo>
                    <a:pt x="151" y="123"/>
                    <a:pt x="20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3735425" y="4186650"/>
              <a:ext cx="2900" cy="3500"/>
            </a:xfrm>
            <a:custGeom>
              <a:avLst/>
              <a:gdLst/>
              <a:ahLst/>
              <a:cxnLst/>
              <a:rect l="l" t="t" r="r" b="b"/>
              <a:pathLst>
                <a:path w="116" h="140" extrusionOk="0">
                  <a:moveTo>
                    <a:pt x="34" y="1"/>
                  </a:moveTo>
                  <a:cubicBezTo>
                    <a:pt x="13" y="1"/>
                    <a:pt x="1" y="29"/>
                    <a:pt x="1" y="84"/>
                  </a:cubicBezTo>
                  <a:cubicBezTo>
                    <a:pt x="1" y="119"/>
                    <a:pt x="17" y="140"/>
                    <a:pt x="41" y="140"/>
                  </a:cubicBezTo>
                  <a:cubicBezTo>
                    <a:pt x="49" y="140"/>
                    <a:pt x="57" y="137"/>
                    <a:pt x="66" y="133"/>
                  </a:cubicBezTo>
                  <a:cubicBezTo>
                    <a:pt x="104" y="114"/>
                    <a:pt x="116" y="78"/>
                    <a:pt x="95" y="48"/>
                  </a:cubicBezTo>
                  <a:cubicBezTo>
                    <a:pt x="71" y="16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3736175" y="4181450"/>
              <a:ext cx="5375" cy="3775"/>
            </a:xfrm>
            <a:custGeom>
              <a:avLst/>
              <a:gdLst/>
              <a:ahLst/>
              <a:cxnLst/>
              <a:rect l="l" t="t" r="r" b="b"/>
              <a:pathLst>
                <a:path w="215" h="151" extrusionOk="0">
                  <a:moveTo>
                    <a:pt x="175" y="1"/>
                  </a:moveTo>
                  <a:cubicBezTo>
                    <a:pt x="169" y="1"/>
                    <a:pt x="161" y="2"/>
                    <a:pt x="153" y="4"/>
                  </a:cubicBezTo>
                  <a:cubicBezTo>
                    <a:pt x="51" y="31"/>
                    <a:pt x="1" y="150"/>
                    <a:pt x="90" y="150"/>
                  </a:cubicBezTo>
                  <a:cubicBezTo>
                    <a:pt x="124" y="150"/>
                    <a:pt x="171" y="113"/>
                    <a:pt x="193" y="67"/>
                  </a:cubicBezTo>
                  <a:cubicBezTo>
                    <a:pt x="214" y="24"/>
                    <a:pt x="206" y="1"/>
                    <a:pt x="1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3738700" y="4197725"/>
              <a:ext cx="3325" cy="2200"/>
            </a:xfrm>
            <a:custGeom>
              <a:avLst/>
              <a:gdLst/>
              <a:ahLst/>
              <a:cxnLst/>
              <a:rect l="l" t="t" r="r" b="b"/>
              <a:pathLst>
                <a:path w="133" h="88" extrusionOk="0">
                  <a:moveTo>
                    <a:pt x="100" y="1"/>
                  </a:moveTo>
                  <a:cubicBezTo>
                    <a:pt x="90" y="1"/>
                    <a:pt x="79" y="4"/>
                    <a:pt x="67" y="10"/>
                  </a:cubicBezTo>
                  <a:cubicBezTo>
                    <a:pt x="31" y="27"/>
                    <a:pt x="1" y="51"/>
                    <a:pt x="1" y="65"/>
                  </a:cubicBezTo>
                  <a:cubicBezTo>
                    <a:pt x="1" y="78"/>
                    <a:pt x="29" y="87"/>
                    <a:pt x="67" y="87"/>
                  </a:cubicBezTo>
                  <a:cubicBezTo>
                    <a:pt x="69" y="87"/>
                    <a:pt x="70" y="87"/>
                    <a:pt x="72" y="87"/>
                  </a:cubicBezTo>
                  <a:cubicBezTo>
                    <a:pt x="104" y="87"/>
                    <a:pt x="129" y="63"/>
                    <a:pt x="132" y="32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23"/>
            <p:cNvSpPr/>
            <p:nvPr/>
          </p:nvSpPr>
          <p:spPr>
            <a:xfrm>
              <a:off x="3740325" y="4165125"/>
              <a:ext cx="4775" cy="7775"/>
            </a:xfrm>
            <a:custGeom>
              <a:avLst/>
              <a:gdLst/>
              <a:ahLst/>
              <a:cxnLst/>
              <a:rect l="l" t="t" r="r" b="b"/>
              <a:pathLst>
                <a:path w="191" h="311" extrusionOk="0">
                  <a:moveTo>
                    <a:pt x="126" y="0"/>
                  </a:moveTo>
                  <a:cubicBezTo>
                    <a:pt x="114" y="0"/>
                    <a:pt x="100" y="6"/>
                    <a:pt x="84" y="17"/>
                  </a:cubicBezTo>
                  <a:cubicBezTo>
                    <a:pt x="39" y="45"/>
                    <a:pt x="0" y="76"/>
                    <a:pt x="2" y="79"/>
                  </a:cubicBezTo>
                  <a:cubicBezTo>
                    <a:pt x="3" y="84"/>
                    <a:pt x="48" y="148"/>
                    <a:pt x="99" y="220"/>
                  </a:cubicBezTo>
                  <a:cubicBezTo>
                    <a:pt x="141" y="278"/>
                    <a:pt x="164" y="310"/>
                    <a:pt x="176" y="310"/>
                  </a:cubicBezTo>
                  <a:cubicBezTo>
                    <a:pt x="190" y="310"/>
                    <a:pt x="187" y="262"/>
                    <a:pt x="181" y="155"/>
                  </a:cubicBezTo>
                  <a:cubicBezTo>
                    <a:pt x="174" y="47"/>
                    <a:pt x="159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23"/>
            <p:cNvSpPr/>
            <p:nvPr/>
          </p:nvSpPr>
          <p:spPr>
            <a:xfrm>
              <a:off x="3742600" y="4187875"/>
              <a:ext cx="20125" cy="15775"/>
            </a:xfrm>
            <a:custGeom>
              <a:avLst/>
              <a:gdLst/>
              <a:ahLst/>
              <a:cxnLst/>
              <a:rect l="l" t="t" r="r" b="b"/>
              <a:pathLst>
                <a:path w="805" h="631" extrusionOk="0">
                  <a:moveTo>
                    <a:pt x="321" y="1"/>
                  </a:moveTo>
                  <a:cubicBezTo>
                    <a:pt x="140" y="1"/>
                    <a:pt x="0" y="369"/>
                    <a:pt x="140" y="483"/>
                  </a:cubicBezTo>
                  <a:lnTo>
                    <a:pt x="140" y="481"/>
                  </a:lnTo>
                  <a:cubicBezTo>
                    <a:pt x="175" y="511"/>
                    <a:pt x="266" y="532"/>
                    <a:pt x="346" y="532"/>
                  </a:cubicBezTo>
                  <a:cubicBezTo>
                    <a:pt x="428" y="532"/>
                    <a:pt x="506" y="562"/>
                    <a:pt x="525" y="600"/>
                  </a:cubicBezTo>
                  <a:cubicBezTo>
                    <a:pt x="536" y="620"/>
                    <a:pt x="548" y="630"/>
                    <a:pt x="564" y="630"/>
                  </a:cubicBezTo>
                  <a:cubicBezTo>
                    <a:pt x="588" y="630"/>
                    <a:pt x="620" y="608"/>
                    <a:pt x="666" y="563"/>
                  </a:cubicBezTo>
                  <a:cubicBezTo>
                    <a:pt x="781" y="447"/>
                    <a:pt x="805" y="107"/>
                    <a:pt x="699" y="107"/>
                  </a:cubicBezTo>
                  <a:cubicBezTo>
                    <a:pt x="698" y="107"/>
                    <a:pt x="697" y="106"/>
                    <a:pt x="696" y="106"/>
                  </a:cubicBezTo>
                  <a:cubicBezTo>
                    <a:pt x="660" y="106"/>
                    <a:pt x="633" y="139"/>
                    <a:pt x="639" y="174"/>
                  </a:cubicBezTo>
                  <a:cubicBezTo>
                    <a:pt x="654" y="274"/>
                    <a:pt x="563" y="483"/>
                    <a:pt x="503" y="483"/>
                  </a:cubicBezTo>
                  <a:cubicBezTo>
                    <a:pt x="476" y="483"/>
                    <a:pt x="434" y="445"/>
                    <a:pt x="412" y="399"/>
                  </a:cubicBezTo>
                  <a:cubicBezTo>
                    <a:pt x="396" y="366"/>
                    <a:pt x="363" y="346"/>
                    <a:pt x="329" y="346"/>
                  </a:cubicBezTo>
                  <a:cubicBezTo>
                    <a:pt x="317" y="346"/>
                    <a:pt x="306" y="348"/>
                    <a:pt x="294" y="353"/>
                  </a:cubicBezTo>
                  <a:cubicBezTo>
                    <a:pt x="278" y="360"/>
                    <a:pt x="266" y="364"/>
                    <a:pt x="258" y="364"/>
                  </a:cubicBezTo>
                  <a:cubicBezTo>
                    <a:pt x="238" y="364"/>
                    <a:pt x="242" y="340"/>
                    <a:pt x="267" y="290"/>
                  </a:cubicBezTo>
                  <a:cubicBezTo>
                    <a:pt x="369" y="92"/>
                    <a:pt x="387" y="1"/>
                    <a:pt x="3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3748600" y="4170050"/>
              <a:ext cx="8825" cy="15175"/>
            </a:xfrm>
            <a:custGeom>
              <a:avLst/>
              <a:gdLst/>
              <a:ahLst/>
              <a:cxnLst/>
              <a:rect l="l" t="t" r="r" b="b"/>
              <a:pathLst>
                <a:path w="353" h="607" extrusionOk="0">
                  <a:moveTo>
                    <a:pt x="240" y="1"/>
                  </a:moveTo>
                  <a:cubicBezTo>
                    <a:pt x="220" y="1"/>
                    <a:pt x="191" y="20"/>
                    <a:pt x="144" y="58"/>
                  </a:cubicBezTo>
                  <a:cubicBezTo>
                    <a:pt x="47" y="138"/>
                    <a:pt x="47" y="151"/>
                    <a:pt x="154" y="211"/>
                  </a:cubicBezTo>
                  <a:cubicBezTo>
                    <a:pt x="253" y="267"/>
                    <a:pt x="259" y="297"/>
                    <a:pt x="188" y="420"/>
                  </a:cubicBezTo>
                  <a:cubicBezTo>
                    <a:pt x="150" y="486"/>
                    <a:pt x="120" y="518"/>
                    <a:pt x="94" y="518"/>
                  </a:cubicBezTo>
                  <a:cubicBezTo>
                    <a:pt x="80" y="518"/>
                    <a:pt x="67" y="510"/>
                    <a:pt x="54" y="493"/>
                  </a:cubicBezTo>
                  <a:cubicBezTo>
                    <a:pt x="34" y="467"/>
                    <a:pt x="20" y="454"/>
                    <a:pt x="12" y="454"/>
                  </a:cubicBezTo>
                  <a:cubicBezTo>
                    <a:pt x="4" y="454"/>
                    <a:pt x="0" y="465"/>
                    <a:pt x="0" y="487"/>
                  </a:cubicBezTo>
                  <a:cubicBezTo>
                    <a:pt x="0" y="523"/>
                    <a:pt x="30" y="566"/>
                    <a:pt x="69" y="587"/>
                  </a:cubicBezTo>
                  <a:lnTo>
                    <a:pt x="69" y="585"/>
                  </a:lnTo>
                  <a:cubicBezTo>
                    <a:pt x="95" y="599"/>
                    <a:pt x="121" y="606"/>
                    <a:pt x="137" y="606"/>
                  </a:cubicBezTo>
                  <a:cubicBezTo>
                    <a:pt x="144" y="606"/>
                    <a:pt x="149" y="605"/>
                    <a:pt x="151" y="602"/>
                  </a:cubicBezTo>
                  <a:cubicBezTo>
                    <a:pt x="157" y="590"/>
                    <a:pt x="199" y="530"/>
                    <a:pt x="245" y="464"/>
                  </a:cubicBezTo>
                  <a:cubicBezTo>
                    <a:pt x="336" y="336"/>
                    <a:pt x="353" y="184"/>
                    <a:pt x="290" y="54"/>
                  </a:cubicBezTo>
                  <a:cubicBezTo>
                    <a:pt x="273" y="19"/>
                    <a:pt x="260" y="1"/>
                    <a:pt x="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3748600" y="4176025"/>
              <a:ext cx="2900" cy="3450"/>
            </a:xfrm>
            <a:custGeom>
              <a:avLst/>
              <a:gdLst/>
              <a:ahLst/>
              <a:cxnLst/>
              <a:rect l="l" t="t" r="r" b="b"/>
              <a:pathLst>
                <a:path w="116" h="138" extrusionOk="0">
                  <a:moveTo>
                    <a:pt x="34" y="0"/>
                  </a:moveTo>
                  <a:cubicBezTo>
                    <a:pt x="13" y="0"/>
                    <a:pt x="0" y="28"/>
                    <a:pt x="0" y="84"/>
                  </a:cubicBezTo>
                  <a:cubicBezTo>
                    <a:pt x="0" y="118"/>
                    <a:pt x="18" y="138"/>
                    <a:pt x="41" y="138"/>
                  </a:cubicBezTo>
                  <a:cubicBezTo>
                    <a:pt x="49" y="138"/>
                    <a:pt x="57" y="136"/>
                    <a:pt x="66" y="131"/>
                  </a:cubicBezTo>
                  <a:cubicBezTo>
                    <a:pt x="103" y="112"/>
                    <a:pt x="115" y="76"/>
                    <a:pt x="94" y="48"/>
                  </a:cubicBezTo>
                  <a:cubicBezTo>
                    <a:pt x="70" y="16"/>
                    <a:pt x="49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" name="Google Shape;762;p23"/>
            <p:cNvSpPr/>
            <p:nvPr/>
          </p:nvSpPr>
          <p:spPr>
            <a:xfrm>
              <a:off x="3748600" y="4165800"/>
              <a:ext cx="3300" cy="3450"/>
            </a:xfrm>
            <a:custGeom>
              <a:avLst/>
              <a:gdLst/>
              <a:ahLst/>
              <a:cxnLst/>
              <a:rect l="l" t="t" r="r" b="b"/>
              <a:pathLst>
                <a:path w="132" h="138" extrusionOk="0">
                  <a:moveTo>
                    <a:pt x="40" y="1"/>
                  </a:moveTo>
                  <a:cubicBezTo>
                    <a:pt x="17" y="1"/>
                    <a:pt x="0" y="22"/>
                    <a:pt x="0" y="55"/>
                  </a:cubicBezTo>
                  <a:cubicBezTo>
                    <a:pt x="0" y="102"/>
                    <a:pt x="29" y="137"/>
                    <a:pt x="66" y="137"/>
                  </a:cubicBezTo>
                  <a:cubicBezTo>
                    <a:pt x="103" y="137"/>
                    <a:pt x="132" y="117"/>
                    <a:pt x="132" y="88"/>
                  </a:cubicBezTo>
                  <a:cubicBezTo>
                    <a:pt x="132" y="61"/>
                    <a:pt x="103" y="26"/>
                    <a:pt x="66" y="8"/>
                  </a:cubicBezTo>
                  <a:cubicBezTo>
                    <a:pt x="57" y="3"/>
                    <a:pt x="48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" name="Google Shape;763;p23"/>
            <p:cNvSpPr/>
            <p:nvPr/>
          </p:nvSpPr>
          <p:spPr>
            <a:xfrm>
              <a:off x="3752150" y="4191925"/>
              <a:ext cx="4600" cy="2700"/>
            </a:xfrm>
            <a:custGeom>
              <a:avLst/>
              <a:gdLst/>
              <a:ahLst/>
              <a:cxnLst/>
              <a:rect l="l" t="t" r="r" b="b"/>
              <a:pathLst>
                <a:path w="184" h="108" extrusionOk="0">
                  <a:moveTo>
                    <a:pt x="129" y="1"/>
                  </a:moveTo>
                  <a:cubicBezTo>
                    <a:pt x="128" y="1"/>
                    <a:pt x="126" y="1"/>
                    <a:pt x="124" y="1"/>
                  </a:cubicBezTo>
                  <a:cubicBezTo>
                    <a:pt x="85" y="3"/>
                    <a:pt x="48" y="22"/>
                    <a:pt x="24" y="53"/>
                  </a:cubicBezTo>
                  <a:cubicBezTo>
                    <a:pt x="0" y="83"/>
                    <a:pt x="27" y="107"/>
                    <a:pt x="84" y="107"/>
                  </a:cubicBezTo>
                  <a:cubicBezTo>
                    <a:pt x="140" y="107"/>
                    <a:pt x="184" y="83"/>
                    <a:pt x="184" y="53"/>
                  </a:cubicBezTo>
                  <a:cubicBezTo>
                    <a:pt x="182" y="24"/>
                    <a:pt x="158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3755100" y="4166875"/>
              <a:ext cx="16525" cy="21000"/>
            </a:xfrm>
            <a:custGeom>
              <a:avLst/>
              <a:gdLst/>
              <a:ahLst/>
              <a:cxnLst/>
              <a:rect l="l" t="t" r="r" b="b"/>
              <a:pathLst>
                <a:path w="661" h="840" extrusionOk="0">
                  <a:moveTo>
                    <a:pt x="58" y="0"/>
                  </a:moveTo>
                  <a:cubicBezTo>
                    <a:pt x="43" y="0"/>
                    <a:pt x="30" y="3"/>
                    <a:pt x="22" y="9"/>
                  </a:cubicBezTo>
                  <a:cubicBezTo>
                    <a:pt x="0" y="26"/>
                    <a:pt x="11" y="42"/>
                    <a:pt x="48" y="42"/>
                  </a:cubicBezTo>
                  <a:lnTo>
                    <a:pt x="48" y="44"/>
                  </a:lnTo>
                  <a:cubicBezTo>
                    <a:pt x="142" y="44"/>
                    <a:pt x="270" y="285"/>
                    <a:pt x="206" y="342"/>
                  </a:cubicBezTo>
                  <a:cubicBezTo>
                    <a:pt x="109" y="427"/>
                    <a:pt x="66" y="673"/>
                    <a:pt x="142" y="711"/>
                  </a:cubicBezTo>
                  <a:cubicBezTo>
                    <a:pt x="194" y="736"/>
                    <a:pt x="188" y="761"/>
                    <a:pt x="125" y="793"/>
                  </a:cubicBezTo>
                  <a:cubicBezTo>
                    <a:pt x="54" y="829"/>
                    <a:pt x="57" y="839"/>
                    <a:pt x="139" y="839"/>
                  </a:cubicBezTo>
                  <a:cubicBezTo>
                    <a:pt x="203" y="836"/>
                    <a:pt x="267" y="814"/>
                    <a:pt x="321" y="775"/>
                  </a:cubicBezTo>
                  <a:cubicBezTo>
                    <a:pt x="350" y="751"/>
                    <a:pt x="369" y="739"/>
                    <a:pt x="381" y="739"/>
                  </a:cubicBezTo>
                  <a:cubicBezTo>
                    <a:pt x="395" y="739"/>
                    <a:pt x="399" y="756"/>
                    <a:pt x="400" y="788"/>
                  </a:cubicBezTo>
                  <a:cubicBezTo>
                    <a:pt x="400" y="799"/>
                    <a:pt x="406" y="804"/>
                    <a:pt x="415" y="804"/>
                  </a:cubicBezTo>
                  <a:cubicBezTo>
                    <a:pt x="469" y="804"/>
                    <a:pt x="657" y="629"/>
                    <a:pt x="660" y="560"/>
                  </a:cubicBezTo>
                  <a:cubicBezTo>
                    <a:pt x="661" y="531"/>
                    <a:pt x="634" y="518"/>
                    <a:pt x="595" y="518"/>
                  </a:cubicBezTo>
                  <a:cubicBezTo>
                    <a:pt x="536" y="518"/>
                    <a:pt x="450" y="548"/>
                    <a:pt x="397" y="600"/>
                  </a:cubicBezTo>
                  <a:cubicBezTo>
                    <a:pt x="359" y="637"/>
                    <a:pt x="326" y="653"/>
                    <a:pt x="299" y="653"/>
                  </a:cubicBezTo>
                  <a:cubicBezTo>
                    <a:pt x="236" y="653"/>
                    <a:pt x="214" y="560"/>
                    <a:pt x="272" y="427"/>
                  </a:cubicBezTo>
                  <a:cubicBezTo>
                    <a:pt x="311" y="336"/>
                    <a:pt x="406" y="250"/>
                    <a:pt x="487" y="230"/>
                  </a:cubicBezTo>
                  <a:cubicBezTo>
                    <a:pt x="624" y="196"/>
                    <a:pt x="621" y="191"/>
                    <a:pt x="433" y="139"/>
                  </a:cubicBezTo>
                  <a:cubicBezTo>
                    <a:pt x="327" y="108"/>
                    <a:pt x="197" y="59"/>
                    <a:pt x="151" y="29"/>
                  </a:cubicBezTo>
                  <a:cubicBezTo>
                    <a:pt x="121" y="10"/>
                    <a:pt x="85" y="0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3756875" y="4203300"/>
              <a:ext cx="11875" cy="8400"/>
            </a:xfrm>
            <a:custGeom>
              <a:avLst/>
              <a:gdLst/>
              <a:ahLst/>
              <a:cxnLst/>
              <a:rect l="l" t="t" r="r" b="b"/>
              <a:pathLst>
                <a:path w="475" h="336" extrusionOk="0">
                  <a:moveTo>
                    <a:pt x="228" y="0"/>
                  </a:moveTo>
                  <a:cubicBezTo>
                    <a:pt x="193" y="0"/>
                    <a:pt x="162" y="28"/>
                    <a:pt x="123" y="88"/>
                  </a:cubicBezTo>
                  <a:cubicBezTo>
                    <a:pt x="84" y="150"/>
                    <a:pt x="69" y="177"/>
                    <a:pt x="80" y="177"/>
                  </a:cubicBezTo>
                  <a:cubicBezTo>
                    <a:pt x="87" y="177"/>
                    <a:pt x="105" y="166"/>
                    <a:pt x="134" y="145"/>
                  </a:cubicBezTo>
                  <a:cubicBezTo>
                    <a:pt x="189" y="103"/>
                    <a:pt x="233" y="81"/>
                    <a:pt x="264" y="81"/>
                  </a:cubicBezTo>
                  <a:cubicBezTo>
                    <a:pt x="307" y="81"/>
                    <a:pt x="328" y="119"/>
                    <a:pt x="328" y="195"/>
                  </a:cubicBezTo>
                  <a:cubicBezTo>
                    <a:pt x="328" y="248"/>
                    <a:pt x="320" y="274"/>
                    <a:pt x="305" y="274"/>
                  </a:cubicBezTo>
                  <a:cubicBezTo>
                    <a:pt x="297" y="274"/>
                    <a:pt x="286" y="266"/>
                    <a:pt x="274" y="251"/>
                  </a:cubicBezTo>
                  <a:cubicBezTo>
                    <a:pt x="252" y="225"/>
                    <a:pt x="234" y="212"/>
                    <a:pt x="210" y="212"/>
                  </a:cubicBezTo>
                  <a:cubicBezTo>
                    <a:pt x="184" y="212"/>
                    <a:pt x="153" y="226"/>
                    <a:pt x="105" y="254"/>
                  </a:cubicBezTo>
                  <a:cubicBezTo>
                    <a:pt x="1" y="315"/>
                    <a:pt x="8" y="324"/>
                    <a:pt x="171" y="336"/>
                  </a:cubicBezTo>
                  <a:lnTo>
                    <a:pt x="171" y="334"/>
                  </a:lnTo>
                  <a:cubicBezTo>
                    <a:pt x="183" y="335"/>
                    <a:pt x="196" y="336"/>
                    <a:pt x="208" y="336"/>
                  </a:cubicBezTo>
                  <a:cubicBezTo>
                    <a:pt x="295" y="336"/>
                    <a:pt x="379" y="313"/>
                    <a:pt x="404" y="280"/>
                  </a:cubicBezTo>
                  <a:cubicBezTo>
                    <a:pt x="461" y="208"/>
                    <a:pt x="474" y="35"/>
                    <a:pt x="433" y="35"/>
                  </a:cubicBezTo>
                  <a:cubicBezTo>
                    <a:pt x="428" y="35"/>
                    <a:pt x="422" y="38"/>
                    <a:pt x="416" y="43"/>
                  </a:cubicBezTo>
                  <a:cubicBezTo>
                    <a:pt x="408" y="49"/>
                    <a:pt x="396" y="52"/>
                    <a:pt x="382" y="52"/>
                  </a:cubicBezTo>
                  <a:cubicBezTo>
                    <a:pt x="353" y="52"/>
                    <a:pt x="316" y="41"/>
                    <a:pt x="287" y="22"/>
                  </a:cubicBezTo>
                  <a:cubicBezTo>
                    <a:pt x="265" y="8"/>
                    <a:pt x="246" y="0"/>
                    <a:pt x="2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3762025" y="4155575"/>
              <a:ext cx="5250" cy="3675"/>
            </a:xfrm>
            <a:custGeom>
              <a:avLst/>
              <a:gdLst/>
              <a:ahLst/>
              <a:cxnLst/>
              <a:rect l="l" t="t" r="r" b="b"/>
              <a:pathLst>
                <a:path w="210" h="147" extrusionOk="0">
                  <a:moveTo>
                    <a:pt x="43" y="0"/>
                  </a:moveTo>
                  <a:cubicBezTo>
                    <a:pt x="20" y="0"/>
                    <a:pt x="10" y="22"/>
                    <a:pt x="5" y="69"/>
                  </a:cubicBezTo>
                  <a:cubicBezTo>
                    <a:pt x="1" y="120"/>
                    <a:pt x="17" y="146"/>
                    <a:pt x="53" y="146"/>
                  </a:cubicBezTo>
                  <a:cubicBezTo>
                    <a:pt x="64" y="146"/>
                    <a:pt x="76" y="144"/>
                    <a:pt x="90" y="139"/>
                  </a:cubicBezTo>
                  <a:cubicBezTo>
                    <a:pt x="210" y="102"/>
                    <a:pt x="210" y="96"/>
                    <a:pt x="102" y="26"/>
                  </a:cubicBezTo>
                  <a:cubicBezTo>
                    <a:pt x="77" y="9"/>
                    <a:pt x="58" y="0"/>
                    <a:pt x="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" name="Google Shape;767;p23"/>
            <p:cNvSpPr/>
            <p:nvPr/>
          </p:nvSpPr>
          <p:spPr>
            <a:xfrm>
              <a:off x="3763300" y="419467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2"/>
                  </a:cubicBezTo>
                  <a:cubicBezTo>
                    <a:pt x="0" y="117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2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23"/>
            <p:cNvSpPr/>
            <p:nvPr/>
          </p:nvSpPr>
          <p:spPr>
            <a:xfrm>
              <a:off x="3765525" y="4160600"/>
              <a:ext cx="4400" cy="5400"/>
            </a:xfrm>
            <a:custGeom>
              <a:avLst/>
              <a:gdLst/>
              <a:ahLst/>
              <a:cxnLst/>
              <a:rect l="l" t="t" r="r" b="b"/>
              <a:pathLst>
                <a:path w="176" h="216" extrusionOk="0">
                  <a:moveTo>
                    <a:pt x="160" y="1"/>
                  </a:moveTo>
                  <a:cubicBezTo>
                    <a:pt x="144" y="1"/>
                    <a:pt x="118" y="12"/>
                    <a:pt x="88" y="35"/>
                  </a:cubicBezTo>
                  <a:cubicBezTo>
                    <a:pt x="41" y="71"/>
                    <a:pt x="1" y="137"/>
                    <a:pt x="1" y="177"/>
                  </a:cubicBezTo>
                  <a:cubicBezTo>
                    <a:pt x="1" y="202"/>
                    <a:pt x="5" y="215"/>
                    <a:pt x="16" y="215"/>
                  </a:cubicBezTo>
                  <a:cubicBezTo>
                    <a:pt x="30" y="215"/>
                    <a:pt x="52" y="196"/>
                    <a:pt x="88" y="157"/>
                  </a:cubicBezTo>
                  <a:cubicBezTo>
                    <a:pt x="134" y="107"/>
                    <a:pt x="176" y="40"/>
                    <a:pt x="176" y="16"/>
                  </a:cubicBezTo>
                  <a:cubicBezTo>
                    <a:pt x="176" y="6"/>
                    <a:pt x="170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3766200" y="4192725"/>
              <a:ext cx="8750" cy="2475"/>
            </a:xfrm>
            <a:custGeom>
              <a:avLst/>
              <a:gdLst/>
              <a:ahLst/>
              <a:cxnLst/>
              <a:rect l="l" t="t" r="r" b="b"/>
              <a:pathLst>
                <a:path w="350" h="99" extrusionOk="0">
                  <a:moveTo>
                    <a:pt x="204" y="0"/>
                  </a:moveTo>
                  <a:cubicBezTo>
                    <a:pt x="161" y="0"/>
                    <a:pt x="116" y="9"/>
                    <a:pt x="80" y="27"/>
                  </a:cubicBezTo>
                  <a:cubicBezTo>
                    <a:pt x="29" y="53"/>
                    <a:pt x="1" y="78"/>
                    <a:pt x="17" y="81"/>
                  </a:cubicBezTo>
                  <a:cubicBezTo>
                    <a:pt x="93" y="93"/>
                    <a:pt x="165" y="98"/>
                    <a:pt x="223" y="98"/>
                  </a:cubicBezTo>
                  <a:cubicBezTo>
                    <a:pt x="299" y="98"/>
                    <a:pt x="350" y="89"/>
                    <a:pt x="350" y="71"/>
                  </a:cubicBezTo>
                  <a:cubicBezTo>
                    <a:pt x="350" y="27"/>
                    <a:pt x="281" y="0"/>
                    <a:pt x="2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23"/>
            <p:cNvSpPr/>
            <p:nvPr/>
          </p:nvSpPr>
          <p:spPr>
            <a:xfrm>
              <a:off x="3771925" y="4184450"/>
              <a:ext cx="3225" cy="3400"/>
            </a:xfrm>
            <a:custGeom>
              <a:avLst/>
              <a:gdLst/>
              <a:ahLst/>
              <a:cxnLst/>
              <a:rect l="l" t="t" r="r" b="b"/>
              <a:pathLst>
                <a:path w="129" h="136" extrusionOk="0">
                  <a:moveTo>
                    <a:pt x="95" y="0"/>
                  </a:moveTo>
                  <a:cubicBezTo>
                    <a:pt x="75" y="0"/>
                    <a:pt x="45" y="29"/>
                    <a:pt x="27" y="70"/>
                  </a:cubicBezTo>
                  <a:cubicBezTo>
                    <a:pt x="6" y="114"/>
                    <a:pt x="1" y="135"/>
                    <a:pt x="12" y="135"/>
                  </a:cubicBezTo>
                  <a:cubicBezTo>
                    <a:pt x="20" y="135"/>
                    <a:pt x="37" y="124"/>
                    <a:pt x="64" y="102"/>
                  </a:cubicBezTo>
                  <a:cubicBezTo>
                    <a:pt x="108" y="66"/>
                    <a:pt x="128" y="21"/>
                    <a:pt x="108" y="5"/>
                  </a:cubicBezTo>
                  <a:cubicBezTo>
                    <a:pt x="104" y="2"/>
                    <a:pt x="100" y="0"/>
                    <a:pt x="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23"/>
            <p:cNvSpPr/>
            <p:nvPr/>
          </p:nvSpPr>
          <p:spPr>
            <a:xfrm>
              <a:off x="3770950" y="4167950"/>
              <a:ext cx="11425" cy="9275"/>
            </a:xfrm>
            <a:custGeom>
              <a:avLst/>
              <a:gdLst/>
              <a:ahLst/>
              <a:cxnLst/>
              <a:rect l="l" t="t" r="r" b="b"/>
              <a:pathLst>
                <a:path w="457" h="371" extrusionOk="0">
                  <a:moveTo>
                    <a:pt x="187" y="1"/>
                  </a:moveTo>
                  <a:cubicBezTo>
                    <a:pt x="166" y="1"/>
                    <a:pt x="162" y="17"/>
                    <a:pt x="188" y="51"/>
                  </a:cubicBezTo>
                  <a:cubicBezTo>
                    <a:pt x="206" y="77"/>
                    <a:pt x="178" y="110"/>
                    <a:pt x="123" y="128"/>
                  </a:cubicBezTo>
                  <a:cubicBezTo>
                    <a:pt x="21" y="159"/>
                    <a:pt x="0" y="226"/>
                    <a:pt x="72" y="284"/>
                  </a:cubicBezTo>
                  <a:cubicBezTo>
                    <a:pt x="80" y="291"/>
                    <a:pt x="93" y="295"/>
                    <a:pt x="107" y="295"/>
                  </a:cubicBezTo>
                  <a:cubicBezTo>
                    <a:pt x="135" y="295"/>
                    <a:pt x="171" y="282"/>
                    <a:pt x="203" y="259"/>
                  </a:cubicBezTo>
                  <a:cubicBezTo>
                    <a:pt x="232" y="239"/>
                    <a:pt x="251" y="229"/>
                    <a:pt x="260" y="229"/>
                  </a:cubicBezTo>
                  <a:cubicBezTo>
                    <a:pt x="273" y="229"/>
                    <a:pt x="269" y="247"/>
                    <a:pt x="251" y="284"/>
                  </a:cubicBezTo>
                  <a:cubicBezTo>
                    <a:pt x="224" y="339"/>
                    <a:pt x="248" y="371"/>
                    <a:pt x="317" y="371"/>
                  </a:cubicBezTo>
                  <a:cubicBezTo>
                    <a:pt x="448" y="371"/>
                    <a:pt x="457" y="175"/>
                    <a:pt x="329" y="74"/>
                  </a:cubicBezTo>
                  <a:cubicBezTo>
                    <a:pt x="270" y="26"/>
                    <a:pt x="214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23"/>
            <p:cNvSpPr/>
            <p:nvPr/>
          </p:nvSpPr>
          <p:spPr>
            <a:xfrm>
              <a:off x="3772875" y="4197625"/>
              <a:ext cx="8100" cy="2300"/>
            </a:xfrm>
            <a:custGeom>
              <a:avLst/>
              <a:gdLst/>
              <a:ahLst/>
              <a:cxnLst/>
              <a:rect l="l" t="t" r="r" b="b"/>
              <a:pathLst>
                <a:path w="324" h="92" extrusionOk="0">
                  <a:moveTo>
                    <a:pt x="47" y="1"/>
                  </a:moveTo>
                  <a:cubicBezTo>
                    <a:pt x="1" y="1"/>
                    <a:pt x="8" y="17"/>
                    <a:pt x="58" y="57"/>
                  </a:cubicBezTo>
                  <a:cubicBezTo>
                    <a:pt x="83" y="76"/>
                    <a:pt x="146" y="91"/>
                    <a:pt x="202" y="91"/>
                  </a:cubicBezTo>
                  <a:cubicBezTo>
                    <a:pt x="323" y="91"/>
                    <a:pt x="252" y="22"/>
                    <a:pt x="114" y="6"/>
                  </a:cubicBezTo>
                  <a:cubicBezTo>
                    <a:pt x="85" y="3"/>
                    <a:pt x="63" y="1"/>
                    <a:pt x="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23"/>
            <p:cNvSpPr/>
            <p:nvPr/>
          </p:nvSpPr>
          <p:spPr>
            <a:xfrm>
              <a:off x="3773225" y="416387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3" y="26"/>
                    <a:pt x="0" y="59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5" y="92"/>
                    <a:pt x="55" y="90"/>
                    <a:pt x="66" y="85"/>
                  </a:cubicBezTo>
                  <a:cubicBezTo>
                    <a:pt x="103" y="65"/>
                    <a:pt x="132" y="40"/>
                    <a:pt x="132" y="26"/>
                  </a:cubicBezTo>
                  <a:cubicBezTo>
                    <a:pt x="132" y="11"/>
                    <a:pt x="103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3773600" y="4157650"/>
              <a:ext cx="6000" cy="3350"/>
            </a:xfrm>
            <a:custGeom>
              <a:avLst/>
              <a:gdLst/>
              <a:ahLst/>
              <a:cxnLst/>
              <a:rect l="l" t="t" r="r" b="b"/>
              <a:pathLst>
                <a:path w="240" h="134" extrusionOk="0">
                  <a:moveTo>
                    <a:pt x="127" y="1"/>
                  </a:moveTo>
                  <a:cubicBezTo>
                    <a:pt x="98" y="1"/>
                    <a:pt x="69" y="10"/>
                    <a:pt x="45" y="29"/>
                  </a:cubicBezTo>
                  <a:cubicBezTo>
                    <a:pt x="0" y="65"/>
                    <a:pt x="3" y="95"/>
                    <a:pt x="54" y="120"/>
                  </a:cubicBezTo>
                  <a:cubicBezTo>
                    <a:pt x="73" y="129"/>
                    <a:pt x="93" y="134"/>
                    <a:pt x="112" y="134"/>
                  </a:cubicBezTo>
                  <a:cubicBezTo>
                    <a:pt x="141" y="134"/>
                    <a:pt x="170" y="124"/>
                    <a:pt x="194" y="105"/>
                  </a:cubicBezTo>
                  <a:cubicBezTo>
                    <a:pt x="239" y="69"/>
                    <a:pt x="236" y="38"/>
                    <a:pt x="185" y="14"/>
                  </a:cubicBezTo>
                  <a:cubicBezTo>
                    <a:pt x="167" y="5"/>
                    <a:pt x="147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" name="Google Shape;775;p23"/>
            <p:cNvSpPr/>
            <p:nvPr/>
          </p:nvSpPr>
          <p:spPr>
            <a:xfrm>
              <a:off x="3775200" y="4180500"/>
              <a:ext cx="7500" cy="5500"/>
            </a:xfrm>
            <a:custGeom>
              <a:avLst/>
              <a:gdLst/>
              <a:ahLst/>
              <a:cxnLst/>
              <a:rect l="l" t="t" r="r" b="b"/>
              <a:pathLst>
                <a:path w="300" h="220" extrusionOk="0"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cubicBezTo>
                    <a:pt x="21" y="17"/>
                    <a:pt x="0" y="46"/>
                    <a:pt x="47" y="152"/>
                  </a:cubicBezTo>
                  <a:lnTo>
                    <a:pt x="48" y="152"/>
                  </a:lnTo>
                  <a:cubicBezTo>
                    <a:pt x="67" y="198"/>
                    <a:pt x="82" y="220"/>
                    <a:pt x="107" y="220"/>
                  </a:cubicBezTo>
                  <a:cubicBezTo>
                    <a:pt x="131" y="220"/>
                    <a:pt x="164" y="200"/>
                    <a:pt x="221" y="163"/>
                  </a:cubicBezTo>
                  <a:cubicBezTo>
                    <a:pt x="276" y="127"/>
                    <a:pt x="300" y="106"/>
                    <a:pt x="288" y="106"/>
                  </a:cubicBezTo>
                  <a:cubicBezTo>
                    <a:pt x="283" y="106"/>
                    <a:pt x="274" y="109"/>
                    <a:pt x="259" y="115"/>
                  </a:cubicBezTo>
                  <a:cubicBezTo>
                    <a:pt x="238" y="123"/>
                    <a:pt x="222" y="127"/>
                    <a:pt x="211" y="127"/>
                  </a:cubicBezTo>
                  <a:cubicBezTo>
                    <a:pt x="189" y="127"/>
                    <a:pt x="187" y="109"/>
                    <a:pt x="206" y="72"/>
                  </a:cubicBezTo>
                  <a:cubicBezTo>
                    <a:pt x="229" y="27"/>
                    <a:pt x="215" y="0"/>
                    <a:pt x="1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" name="Google Shape;776;p23"/>
            <p:cNvSpPr/>
            <p:nvPr/>
          </p:nvSpPr>
          <p:spPr>
            <a:xfrm>
              <a:off x="3775600" y="4185350"/>
              <a:ext cx="14200" cy="13825"/>
            </a:xfrm>
            <a:custGeom>
              <a:avLst/>
              <a:gdLst/>
              <a:ahLst/>
              <a:cxnLst/>
              <a:rect l="l" t="t" r="r" b="b"/>
              <a:pathLst>
                <a:path w="568" h="553" extrusionOk="0">
                  <a:moveTo>
                    <a:pt x="439" y="0"/>
                  </a:moveTo>
                  <a:cubicBezTo>
                    <a:pt x="439" y="0"/>
                    <a:pt x="439" y="0"/>
                    <a:pt x="438" y="0"/>
                  </a:cubicBezTo>
                  <a:cubicBezTo>
                    <a:pt x="262" y="9"/>
                    <a:pt x="1" y="264"/>
                    <a:pt x="168" y="264"/>
                  </a:cubicBezTo>
                  <a:cubicBezTo>
                    <a:pt x="207" y="264"/>
                    <a:pt x="237" y="327"/>
                    <a:pt x="237" y="408"/>
                  </a:cubicBezTo>
                  <a:lnTo>
                    <a:pt x="237" y="552"/>
                  </a:lnTo>
                  <a:lnTo>
                    <a:pt x="350" y="421"/>
                  </a:lnTo>
                  <a:cubicBezTo>
                    <a:pt x="411" y="349"/>
                    <a:pt x="486" y="276"/>
                    <a:pt x="513" y="261"/>
                  </a:cubicBezTo>
                  <a:cubicBezTo>
                    <a:pt x="568" y="230"/>
                    <a:pt x="502" y="0"/>
                    <a:pt x="4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3778225" y="4147100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9"/>
                  </a:cubicBezTo>
                  <a:cubicBezTo>
                    <a:pt x="30" y="27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4"/>
                    <a:pt x="132" y="32"/>
                  </a:cubicBezTo>
                  <a:cubicBezTo>
                    <a:pt x="132" y="12"/>
                    <a:pt x="118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23"/>
            <p:cNvSpPr/>
            <p:nvPr/>
          </p:nvSpPr>
          <p:spPr>
            <a:xfrm>
              <a:off x="3780525" y="4148400"/>
              <a:ext cx="15825" cy="16575"/>
            </a:xfrm>
            <a:custGeom>
              <a:avLst/>
              <a:gdLst/>
              <a:ahLst/>
              <a:cxnLst/>
              <a:rect l="l" t="t" r="r" b="b"/>
              <a:pathLst>
                <a:path w="633" h="663" extrusionOk="0">
                  <a:moveTo>
                    <a:pt x="504" y="248"/>
                  </a:moveTo>
                  <a:cubicBezTo>
                    <a:pt x="540" y="248"/>
                    <a:pt x="566" y="295"/>
                    <a:pt x="566" y="356"/>
                  </a:cubicBezTo>
                  <a:cubicBezTo>
                    <a:pt x="566" y="423"/>
                    <a:pt x="532" y="461"/>
                    <a:pt x="494" y="461"/>
                  </a:cubicBezTo>
                  <a:cubicBezTo>
                    <a:pt x="467" y="461"/>
                    <a:pt x="437" y="440"/>
                    <a:pt x="417" y="396"/>
                  </a:cubicBezTo>
                  <a:cubicBezTo>
                    <a:pt x="381" y="316"/>
                    <a:pt x="420" y="248"/>
                    <a:pt x="504" y="248"/>
                  </a:cubicBezTo>
                  <a:close/>
                  <a:moveTo>
                    <a:pt x="474" y="0"/>
                  </a:moveTo>
                  <a:cubicBezTo>
                    <a:pt x="446" y="0"/>
                    <a:pt x="441" y="21"/>
                    <a:pt x="460" y="63"/>
                  </a:cubicBezTo>
                  <a:cubicBezTo>
                    <a:pt x="484" y="117"/>
                    <a:pt x="416" y="207"/>
                    <a:pt x="266" y="319"/>
                  </a:cubicBezTo>
                  <a:cubicBezTo>
                    <a:pt x="8" y="508"/>
                    <a:pt x="1" y="529"/>
                    <a:pt x="140" y="623"/>
                  </a:cubicBezTo>
                  <a:cubicBezTo>
                    <a:pt x="178" y="648"/>
                    <a:pt x="220" y="663"/>
                    <a:pt x="252" y="663"/>
                  </a:cubicBezTo>
                  <a:cubicBezTo>
                    <a:pt x="266" y="663"/>
                    <a:pt x="279" y="660"/>
                    <a:pt x="287" y="653"/>
                  </a:cubicBezTo>
                  <a:cubicBezTo>
                    <a:pt x="314" y="630"/>
                    <a:pt x="296" y="596"/>
                    <a:pt x="247" y="571"/>
                  </a:cubicBezTo>
                  <a:cubicBezTo>
                    <a:pt x="177" y="538"/>
                    <a:pt x="181" y="522"/>
                    <a:pt x="262" y="496"/>
                  </a:cubicBezTo>
                  <a:cubicBezTo>
                    <a:pt x="281" y="491"/>
                    <a:pt x="297" y="488"/>
                    <a:pt x="311" y="488"/>
                  </a:cubicBezTo>
                  <a:cubicBezTo>
                    <a:pt x="348" y="488"/>
                    <a:pt x="366" y="507"/>
                    <a:pt x="366" y="545"/>
                  </a:cubicBezTo>
                  <a:cubicBezTo>
                    <a:pt x="366" y="580"/>
                    <a:pt x="376" y="597"/>
                    <a:pt x="403" y="597"/>
                  </a:cubicBezTo>
                  <a:cubicBezTo>
                    <a:pt x="424" y="597"/>
                    <a:pt x="455" y="587"/>
                    <a:pt x="501" y="568"/>
                  </a:cubicBezTo>
                  <a:cubicBezTo>
                    <a:pt x="607" y="523"/>
                    <a:pt x="632" y="466"/>
                    <a:pt x="617" y="274"/>
                  </a:cubicBezTo>
                  <a:cubicBezTo>
                    <a:pt x="605" y="132"/>
                    <a:pt x="562" y="23"/>
                    <a:pt x="510" y="7"/>
                  </a:cubicBezTo>
                  <a:cubicBezTo>
                    <a:pt x="495" y="2"/>
                    <a:pt x="483" y="0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23"/>
            <p:cNvSpPr/>
            <p:nvPr/>
          </p:nvSpPr>
          <p:spPr>
            <a:xfrm>
              <a:off x="3780875" y="4149550"/>
              <a:ext cx="7250" cy="3625"/>
            </a:xfrm>
            <a:custGeom>
              <a:avLst/>
              <a:gdLst/>
              <a:ahLst/>
              <a:cxnLst/>
              <a:rect l="l" t="t" r="r" b="b"/>
              <a:pathLst>
                <a:path w="290" h="145" extrusionOk="0">
                  <a:moveTo>
                    <a:pt x="137" y="0"/>
                  </a:moveTo>
                  <a:cubicBezTo>
                    <a:pt x="130" y="0"/>
                    <a:pt x="118" y="5"/>
                    <a:pt x="102" y="13"/>
                  </a:cubicBezTo>
                  <a:cubicBezTo>
                    <a:pt x="0" y="62"/>
                    <a:pt x="8" y="95"/>
                    <a:pt x="126" y="132"/>
                  </a:cubicBezTo>
                  <a:cubicBezTo>
                    <a:pt x="153" y="140"/>
                    <a:pt x="181" y="144"/>
                    <a:pt x="206" y="144"/>
                  </a:cubicBezTo>
                  <a:cubicBezTo>
                    <a:pt x="233" y="144"/>
                    <a:pt x="256" y="139"/>
                    <a:pt x="267" y="129"/>
                  </a:cubicBezTo>
                  <a:cubicBezTo>
                    <a:pt x="290" y="111"/>
                    <a:pt x="258" y="97"/>
                    <a:pt x="196" y="97"/>
                  </a:cubicBezTo>
                  <a:cubicBezTo>
                    <a:pt x="126" y="97"/>
                    <a:pt x="100" y="73"/>
                    <a:pt x="130" y="35"/>
                  </a:cubicBezTo>
                  <a:cubicBezTo>
                    <a:pt x="148" y="12"/>
                    <a:pt x="149" y="0"/>
                    <a:pt x="1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23"/>
            <p:cNvSpPr/>
            <p:nvPr/>
          </p:nvSpPr>
          <p:spPr>
            <a:xfrm>
              <a:off x="3782700" y="4176550"/>
              <a:ext cx="4775" cy="4100"/>
            </a:xfrm>
            <a:custGeom>
              <a:avLst/>
              <a:gdLst/>
              <a:ahLst/>
              <a:cxnLst/>
              <a:rect l="l" t="t" r="r" b="b"/>
              <a:pathLst>
                <a:path w="191" h="164" extrusionOk="0">
                  <a:moveTo>
                    <a:pt x="174" y="0"/>
                  </a:moveTo>
                  <a:cubicBezTo>
                    <a:pt x="162" y="0"/>
                    <a:pt x="141" y="12"/>
                    <a:pt x="109" y="33"/>
                  </a:cubicBezTo>
                  <a:cubicBezTo>
                    <a:pt x="3" y="104"/>
                    <a:pt x="0" y="118"/>
                    <a:pt x="78" y="160"/>
                  </a:cubicBezTo>
                  <a:cubicBezTo>
                    <a:pt x="83" y="162"/>
                    <a:pt x="89" y="164"/>
                    <a:pt x="94" y="164"/>
                  </a:cubicBezTo>
                  <a:cubicBezTo>
                    <a:pt x="122" y="164"/>
                    <a:pt x="153" y="130"/>
                    <a:pt x="169" y="79"/>
                  </a:cubicBezTo>
                  <a:cubicBezTo>
                    <a:pt x="187" y="25"/>
                    <a:pt x="190" y="0"/>
                    <a:pt x="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23"/>
            <p:cNvSpPr/>
            <p:nvPr/>
          </p:nvSpPr>
          <p:spPr>
            <a:xfrm>
              <a:off x="3782925" y="4152500"/>
              <a:ext cx="43900" cy="46650"/>
            </a:xfrm>
            <a:custGeom>
              <a:avLst/>
              <a:gdLst/>
              <a:ahLst/>
              <a:cxnLst/>
              <a:rect l="l" t="t" r="r" b="b"/>
              <a:pathLst>
                <a:path w="1756" h="1866" extrusionOk="0">
                  <a:moveTo>
                    <a:pt x="1045" y="0"/>
                  </a:moveTo>
                  <a:cubicBezTo>
                    <a:pt x="1023" y="0"/>
                    <a:pt x="1015" y="10"/>
                    <a:pt x="1029" y="29"/>
                  </a:cubicBezTo>
                  <a:cubicBezTo>
                    <a:pt x="1049" y="58"/>
                    <a:pt x="1035" y="95"/>
                    <a:pt x="997" y="113"/>
                  </a:cubicBezTo>
                  <a:cubicBezTo>
                    <a:pt x="960" y="131"/>
                    <a:pt x="945" y="167"/>
                    <a:pt x="966" y="193"/>
                  </a:cubicBezTo>
                  <a:cubicBezTo>
                    <a:pt x="987" y="220"/>
                    <a:pt x="972" y="241"/>
                    <a:pt x="929" y="241"/>
                  </a:cubicBezTo>
                  <a:cubicBezTo>
                    <a:pt x="811" y="241"/>
                    <a:pt x="679" y="378"/>
                    <a:pt x="691" y="490"/>
                  </a:cubicBezTo>
                  <a:cubicBezTo>
                    <a:pt x="699" y="552"/>
                    <a:pt x="663" y="592"/>
                    <a:pt x="602" y="592"/>
                  </a:cubicBezTo>
                  <a:cubicBezTo>
                    <a:pt x="533" y="596"/>
                    <a:pt x="466" y="622"/>
                    <a:pt x="411" y="663"/>
                  </a:cubicBezTo>
                  <a:cubicBezTo>
                    <a:pt x="374" y="692"/>
                    <a:pt x="306" y="708"/>
                    <a:pt x="238" y="708"/>
                  </a:cubicBezTo>
                  <a:cubicBezTo>
                    <a:pt x="213" y="708"/>
                    <a:pt x="187" y="706"/>
                    <a:pt x="163" y="701"/>
                  </a:cubicBezTo>
                  <a:cubicBezTo>
                    <a:pt x="103" y="688"/>
                    <a:pt x="63" y="680"/>
                    <a:pt x="41" y="680"/>
                  </a:cubicBezTo>
                  <a:cubicBezTo>
                    <a:pt x="1" y="680"/>
                    <a:pt x="26" y="709"/>
                    <a:pt x="103" y="789"/>
                  </a:cubicBezTo>
                  <a:lnTo>
                    <a:pt x="103" y="790"/>
                  </a:lnTo>
                  <a:cubicBezTo>
                    <a:pt x="147" y="837"/>
                    <a:pt x="222" y="873"/>
                    <a:pt x="270" y="873"/>
                  </a:cubicBezTo>
                  <a:cubicBezTo>
                    <a:pt x="274" y="873"/>
                    <a:pt x="279" y="873"/>
                    <a:pt x="282" y="872"/>
                  </a:cubicBezTo>
                  <a:cubicBezTo>
                    <a:pt x="288" y="871"/>
                    <a:pt x="293" y="871"/>
                    <a:pt x="297" y="871"/>
                  </a:cubicBezTo>
                  <a:cubicBezTo>
                    <a:pt x="346" y="871"/>
                    <a:pt x="370" y="919"/>
                    <a:pt x="370" y="1016"/>
                  </a:cubicBezTo>
                  <a:cubicBezTo>
                    <a:pt x="370" y="1112"/>
                    <a:pt x="344" y="1164"/>
                    <a:pt x="298" y="1164"/>
                  </a:cubicBezTo>
                  <a:cubicBezTo>
                    <a:pt x="295" y="1164"/>
                    <a:pt x="292" y="1164"/>
                    <a:pt x="288" y="1163"/>
                  </a:cubicBezTo>
                  <a:cubicBezTo>
                    <a:pt x="279" y="1162"/>
                    <a:pt x="270" y="1161"/>
                    <a:pt x="262" y="1161"/>
                  </a:cubicBezTo>
                  <a:cubicBezTo>
                    <a:pt x="198" y="1161"/>
                    <a:pt x="193" y="1216"/>
                    <a:pt x="247" y="1329"/>
                  </a:cubicBezTo>
                  <a:cubicBezTo>
                    <a:pt x="273" y="1383"/>
                    <a:pt x="313" y="1410"/>
                    <a:pt x="369" y="1410"/>
                  </a:cubicBezTo>
                  <a:cubicBezTo>
                    <a:pt x="433" y="1410"/>
                    <a:pt x="516" y="1376"/>
                    <a:pt x="621" y="1308"/>
                  </a:cubicBezTo>
                  <a:cubicBezTo>
                    <a:pt x="729" y="1239"/>
                    <a:pt x="807" y="1204"/>
                    <a:pt x="837" y="1204"/>
                  </a:cubicBezTo>
                  <a:cubicBezTo>
                    <a:pt x="863" y="1204"/>
                    <a:pt x="853" y="1229"/>
                    <a:pt x="799" y="1283"/>
                  </a:cubicBezTo>
                  <a:cubicBezTo>
                    <a:pt x="749" y="1331"/>
                    <a:pt x="732" y="1431"/>
                    <a:pt x="755" y="1526"/>
                  </a:cubicBezTo>
                  <a:cubicBezTo>
                    <a:pt x="777" y="1607"/>
                    <a:pt x="773" y="1663"/>
                    <a:pt x="750" y="1663"/>
                  </a:cubicBezTo>
                  <a:cubicBezTo>
                    <a:pt x="747" y="1663"/>
                    <a:pt x="744" y="1662"/>
                    <a:pt x="741" y="1660"/>
                  </a:cubicBezTo>
                  <a:cubicBezTo>
                    <a:pt x="734" y="1657"/>
                    <a:pt x="726" y="1656"/>
                    <a:pt x="717" y="1656"/>
                  </a:cubicBezTo>
                  <a:cubicBezTo>
                    <a:pt x="684" y="1656"/>
                    <a:pt x="638" y="1677"/>
                    <a:pt x="606" y="1710"/>
                  </a:cubicBezTo>
                  <a:cubicBezTo>
                    <a:pt x="542" y="1771"/>
                    <a:pt x="553" y="1796"/>
                    <a:pt x="658" y="1841"/>
                  </a:cubicBezTo>
                  <a:cubicBezTo>
                    <a:pt x="695" y="1857"/>
                    <a:pt x="722" y="1866"/>
                    <a:pt x="743" y="1866"/>
                  </a:cubicBezTo>
                  <a:cubicBezTo>
                    <a:pt x="790" y="1866"/>
                    <a:pt x="806" y="1819"/>
                    <a:pt x="833" y="1689"/>
                  </a:cubicBezTo>
                  <a:cubicBezTo>
                    <a:pt x="881" y="1448"/>
                    <a:pt x="959" y="1333"/>
                    <a:pt x="1077" y="1333"/>
                  </a:cubicBezTo>
                  <a:cubicBezTo>
                    <a:pt x="1108" y="1333"/>
                    <a:pt x="1142" y="1341"/>
                    <a:pt x="1179" y="1357"/>
                  </a:cubicBezTo>
                  <a:cubicBezTo>
                    <a:pt x="1231" y="1380"/>
                    <a:pt x="1276" y="1392"/>
                    <a:pt x="1302" y="1392"/>
                  </a:cubicBezTo>
                  <a:cubicBezTo>
                    <a:pt x="1317" y="1392"/>
                    <a:pt x="1326" y="1388"/>
                    <a:pt x="1327" y="1380"/>
                  </a:cubicBezTo>
                  <a:cubicBezTo>
                    <a:pt x="1327" y="1372"/>
                    <a:pt x="1331" y="1369"/>
                    <a:pt x="1336" y="1369"/>
                  </a:cubicBezTo>
                  <a:cubicBezTo>
                    <a:pt x="1347" y="1369"/>
                    <a:pt x="1368" y="1386"/>
                    <a:pt x="1393" y="1417"/>
                  </a:cubicBezTo>
                  <a:cubicBezTo>
                    <a:pt x="1420" y="1451"/>
                    <a:pt x="1444" y="1467"/>
                    <a:pt x="1476" y="1467"/>
                  </a:cubicBezTo>
                  <a:cubicBezTo>
                    <a:pt x="1501" y="1467"/>
                    <a:pt x="1533" y="1456"/>
                    <a:pt x="1575" y="1435"/>
                  </a:cubicBezTo>
                  <a:cubicBezTo>
                    <a:pt x="1725" y="1360"/>
                    <a:pt x="1755" y="1226"/>
                    <a:pt x="1630" y="1187"/>
                  </a:cubicBezTo>
                  <a:cubicBezTo>
                    <a:pt x="1611" y="1181"/>
                    <a:pt x="1596" y="1178"/>
                    <a:pt x="1584" y="1178"/>
                  </a:cubicBezTo>
                  <a:cubicBezTo>
                    <a:pt x="1556" y="1178"/>
                    <a:pt x="1548" y="1195"/>
                    <a:pt x="1563" y="1226"/>
                  </a:cubicBezTo>
                  <a:cubicBezTo>
                    <a:pt x="1595" y="1294"/>
                    <a:pt x="1533" y="1349"/>
                    <a:pt x="1462" y="1349"/>
                  </a:cubicBezTo>
                  <a:cubicBezTo>
                    <a:pt x="1432" y="1349"/>
                    <a:pt x="1400" y="1339"/>
                    <a:pt x="1373" y="1317"/>
                  </a:cubicBezTo>
                  <a:cubicBezTo>
                    <a:pt x="1318" y="1272"/>
                    <a:pt x="1318" y="1216"/>
                    <a:pt x="1370" y="1099"/>
                  </a:cubicBezTo>
                  <a:cubicBezTo>
                    <a:pt x="1435" y="962"/>
                    <a:pt x="1437" y="909"/>
                    <a:pt x="1355" y="909"/>
                  </a:cubicBezTo>
                  <a:cubicBezTo>
                    <a:pt x="1329" y="909"/>
                    <a:pt x="1293" y="915"/>
                    <a:pt x="1248" y="925"/>
                  </a:cubicBezTo>
                  <a:cubicBezTo>
                    <a:pt x="1146" y="946"/>
                    <a:pt x="1126" y="980"/>
                    <a:pt x="1157" y="1077"/>
                  </a:cubicBezTo>
                  <a:cubicBezTo>
                    <a:pt x="1179" y="1143"/>
                    <a:pt x="1175" y="1201"/>
                    <a:pt x="1148" y="1201"/>
                  </a:cubicBezTo>
                  <a:cubicBezTo>
                    <a:pt x="1060" y="1201"/>
                    <a:pt x="921" y="1113"/>
                    <a:pt x="932" y="1063"/>
                  </a:cubicBezTo>
                  <a:cubicBezTo>
                    <a:pt x="936" y="1040"/>
                    <a:pt x="906" y="1010"/>
                    <a:pt x="869" y="1001"/>
                  </a:cubicBezTo>
                  <a:cubicBezTo>
                    <a:pt x="862" y="999"/>
                    <a:pt x="855" y="998"/>
                    <a:pt x="848" y="998"/>
                  </a:cubicBezTo>
                  <a:cubicBezTo>
                    <a:pt x="819" y="998"/>
                    <a:pt x="796" y="1015"/>
                    <a:pt x="796" y="1038"/>
                  </a:cubicBezTo>
                  <a:cubicBezTo>
                    <a:pt x="796" y="1057"/>
                    <a:pt x="776" y="1068"/>
                    <a:pt x="745" y="1068"/>
                  </a:cubicBezTo>
                  <a:cubicBezTo>
                    <a:pt x="729" y="1068"/>
                    <a:pt x="709" y="1065"/>
                    <a:pt x="687" y="1057"/>
                  </a:cubicBezTo>
                  <a:cubicBezTo>
                    <a:pt x="661" y="1049"/>
                    <a:pt x="642" y="1045"/>
                    <a:pt x="629" y="1045"/>
                  </a:cubicBezTo>
                  <a:cubicBezTo>
                    <a:pt x="599" y="1045"/>
                    <a:pt x="598" y="1067"/>
                    <a:pt x="621" y="1116"/>
                  </a:cubicBezTo>
                  <a:cubicBezTo>
                    <a:pt x="641" y="1159"/>
                    <a:pt x="640" y="1183"/>
                    <a:pt x="621" y="1183"/>
                  </a:cubicBezTo>
                  <a:cubicBezTo>
                    <a:pt x="615" y="1183"/>
                    <a:pt x="608" y="1181"/>
                    <a:pt x="599" y="1177"/>
                  </a:cubicBezTo>
                  <a:cubicBezTo>
                    <a:pt x="588" y="1172"/>
                    <a:pt x="578" y="1169"/>
                    <a:pt x="569" y="1169"/>
                  </a:cubicBezTo>
                  <a:cubicBezTo>
                    <a:pt x="548" y="1169"/>
                    <a:pt x="533" y="1182"/>
                    <a:pt x="533" y="1202"/>
                  </a:cubicBezTo>
                  <a:cubicBezTo>
                    <a:pt x="533" y="1224"/>
                    <a:pt x="519" y="1238"/>
                    <a:pt x="499" y="1238"/>
                  </a:cubicBezTo>
                  <a:cubicBezTo>
                    <a:pt x="491" y="1238"/>
                    <a:pt x="483" y="1235"/>
                    <a:pt x="473" y="1231"/>
                  </a:cubicBezTo>
                  <a:cubicBezTo>
                    <a:pt x="439" y="1213"/>
                    <a:pt x="445" y="1134"/>
                    <a:pt x="490" y="1043"/>
                  </a:cubicBezTo>
                  <a:cubicBezTo>
                    <a:pt x="535" y="947"/>
                    <a:pt x="576" y="907"/>
                    <a:pt x="637" y="907"/>
                  </a:cubicBezTo>
                  <a:cubicBezTo>
                    <a:pt x="651" y="907"/>
                    <a:pt x="665" y="909"/>
                    <a:pt x="681" y="913"/>
                  </a:cubicBezTo>
                  <a:cubicBezTo>
                    <a:pt x="705" y="919"/>
                    <a:pt x="724" y="922"/>
                    <a:pt x="738" y="922"/>
                  </a:cubicBezTo>
                  <a:cubicBezTo>
                    <a:pt x="774" y="922"/>
                    <a:pt x="779" y="902"/>
                    <a:pt x="758" y="857"/>
                  </a:cubicBezTo>
                  <a:cubicBezTo>
                    <a:pt x="738" y="811"/>
                    <a:pt x="754" y="741"/>
                    <a:pt x="793" y="702"/>
                  </a:cubicBezTo>
                  <a:cubicBezTo>
                    <a:pt x="833" y="663"/>
                    <a:pt x="843" y="613"/>
                    <a:pt x="815" y="589"/>
                  </a:cubicBezTo>
                  <a:cubicBezTo>
                    <a:pt x="799" y="575"/>
                    <a:pt x="797" y="568"/>
                    <a:pt x="805" y="568"/>
                  </a:cubicBezTo>
                  <a:cubicBezTo>
                    <a:pt x="811" y="568"/>
                    <a:pt x="824" y="572"/>
                    <a:pt x="843" y="581"/>
                  </a:cubicBezTo>
                  <a:cubicBezTo>
                    <a:pt x="859" y="588"/>
                    <a:pt x="876" y="592"/>
                    <a:pt x="892" y="592"/>
                  </a:cubicBezTo>
                  <a:cubicBezTo>
                    <a:pt x="921" y="592"/>
                    <a:pt x="949" y="581"/>
                    <a:pt x="964" y="561"/>
                  </a:cubicBezTo>
                  <a:cubicBezTo>
                    <a:pt x="991" y="526"/>
                    <a:pt x="1022" y="510"/>
                    <a:pt x="1050" y="510"/>
                  </a:cubicBezTo>
                  <a:cubicBezTo>
                    <a:pt x="1093" y="510"/>
                    <a:pt x="1129" y="549"/>
                    <a:pt x="1129" y="617"/>
                  </a:cubicBezTo>
                  <a:cubicBezTo>
                    <a:pt x="1129" y="672"/>
                    <a:pt x="1066" y="734"/>
                    <a:pt x="991" y="753"/>
                  </a:cubicBezTo>
                  <a:cubicBezTo>
                    <a:pt x="838" y="790"/>
                    <a:pt x="852" y="901"/>
                    <a:pt x="1017" y="928"/>
                  </a:cubicBezTo>
                  <a:cubicBezTo>
                    <a:pt x="1024" y="929"/>
                    <a:pt x="1032" y="930"/>
                    <a:pt x="1039" y="930"/>
                  </a:cubicBezTo>
                  <a:cubicBezTo>
                    <a:pt x="1093" y="930"/>
                    <a:pt x="1144" y="898"/>
                    <a:pt x="1166" y="847"/>
                  </a:cubicBezTo>
                  <a:cubicBezTo>
                    <a:pt x="1191" y="784"/>
                    <a:pt x="1221" y="725"/>
                    <a:pt x="1257" y="668"/>
                  </a:cubicBezTo>
                  <a:cubicBezTo>
                    <a:pt x="1313" y="581"/>
                    <a:pt x="1175" y="476"/>
                    <a:pt x="1040" y="476"/>
                  </a:cubicBezTo>
                  <a:cubicBezTo>
                    <a:pt x="1017" y="476"/>
                    <a:pt x="994" y="479"/>
                    <a:pt x="972" y="486"/>
                  </a:cubicBezTo>
                  <a:cubicBezTo>
                    <a:pt x="957" y="491"/>
                    <a:pt x="941" y="493"/>
                    <a:pt x="926" y="493"/>
                  </a:cubicBezTo>
                  <a:cubicBezTo>
                    <a:pt x="888" y="493"/>
                    <a:pt x="850" y="480"/>
                    <a:pt x="835" y="459"/>
                  </a:cubicBezTo>
                  <a:cubicBezTo>
                    <a:pt x="811" y="429"/>
                    <a:pt x="838" y="404"/>
                    <a:pt x="894" y="404"/>
                  </a:cubicBezTo>
                  <a:cubicBezTo>
                    <a:pt x="951" y="404"/>
                    <a:pt x="997" y="378"/>
                    <a:pt x="997" y="350"/>
                  </a:cubicBezTo>
                  <a:cubicBezTo>
                    <a:pt x="997" y="322"/>
                    <a:pt x="1037" y="296"/>
                    <a:pt x="1094" y="296"/>
                  </a:cubicBezTo>
                  <a:cubicBezTo>
                    <a:pt x="1151" y="296"/>
                    <a:pt x="1191" y="274"/>
                    <a:pt x="1191" y="243"/>
                  </a:cubicBezTo>
                  <a:cubicBezTo>
                    <a:pt x="1191" y="216"/>
                    <a:pt x="1157" y="190"/>
                    <a:pt x="1120" y="190"/>
                  </a:cubicBezTo>
                  <a:cubicBezTo>
                    <a:pt x="1064" y="190"/>
                    <a:pt x="1066" y="171"/>
                    <a:pt x="1123" y="116"/>
                  </a:cubicBezTo>
                  <a:cubicBezTo>
                    <a:pt x="1179" y="62"/>
                    <a:pt x="1176" y="35"/>
                    <a:pt x="1094" y="10"/>
                  </a:cubicBezTo>
                  <a:cubicBezTo>
                    <a:pt x="1074" y="3"/>
                    <a:pt x="1057" y="0"/>
                    <a:pt x="1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23"/>
            <p:cNvSpPr/>
            <p:nvPr/>
          </p:nvSpPr>
          <p:spPr>
            <a:xfrm>
              <a:off x="3785075" y="4194600"/>
              <a:ext cx="4475" cy="2675"/>
            </a:xfrm>
            <a:custGeom>
              <a:avLst/>
              <a:gdLst/>
              <a:ahLst/>
              <a:cxnLst/>
              <a:rect l="l" t="t" r="r" b="b"/>
              <a:pathLst>
                <a:path w="179" h="107" extrusionOk="0">
                  <a:moveTo>
                    <a:pt x="131" y="0"/>
                  </a:moveTo>
                  <a:cubicBezTo>
                    <a:pt x="89" y="2"/>
                    <a:pt x="50" y="21"/>
                    <a:pt x="25" y="52"/>
                  </a:cubicBezTo>
                  <a:cubicBezTo>
                    <a:pt x="1" y="84"/>
                    <a:pt x="11" y="106"/>
                    <a:pt x="49" y="106"/>
                  </a:cubicBezTo>
                  <a:cubicBezTo>
                    <a:pt x="90" y="105"/>
                    <a:pt x="129" y="85"/>
                    <a:pt x="156" y="52"/>
                  </a:cubicBezTo>
                  <a:cubicBezTo>
                    <a:pt x="178" y="23"/>
                    <a:pt x="168" y="0"/>
                    <a:pt x="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23"/>
            <p:cNvSpPr/>
            <p:nvPr/>
          </p:nvSpPr>
          <p:spPr>
            <a:xfrm>
              <a:off x="3789750" y="4174850"/>
              <a:ext cx="1550" cy="3275"/>
            </a:xfrm>
            <a:custGeom>
              <a:avLst/>
              <a:gdLst/>
              <a:ahLst/>
              <a:cxnLst/>
              <a:rect l="l" t="t" r="r" b="b"/>
              <a:pathLst>
                <a:path w="62" h="131" extrusionOk="0">
                  <a:moveTo>
                    <a:pt x="27" y="1"/>
                  </a:moveTo>
                  <a:cubicBezTo>
                    <a:pt x="11" y="1"/>
                    <a:pt x="1" y="29"/>
                    <a:pt x="3" y="74"/>
                  </a:cubicBezTo>
                  <a:cubicBezTo>
                    <a:pt x="5" y="111"/>
                    <a:pt x="12" y="131"/>
                    <a:pt x="22" y="131"/>
                  </a:cubicBezTo>
                  <a:cubicBezTo>
                    <a:pt x="28" y="131"/>
                    <a:pt x="36" y="123"/>
                    <a:pt x="44" y="107"/>
                  </a:cubicBezTo>
                  <a:cubicBezTo>
                    <a:pt x="62" y="72"/>
                    <a:pt x="59" y="23"/>
                    <a:pt x="38" y="5"/>
                  </a:cubicBezTo>
                  <a:cubicBezTo>
                    <a:pt x="34" y="2"/>
                    <a:pt x="30" y="1"/>
                    <a:pt x="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23"/>
            <p:cNvSpPr/>
            <p:nvPr/>
          </p:nvSpPr>
          <p:spPr>
            <a:xfrm>
              <a:off x="3793050" y="4188250"/>
              <a:ext cx="4400" cy="6200"/>
            </a:xfrm>
            <a:custGeom>
              <a:avLst/>
              <a:gdLst/>
              <a:ahLst/>
              <a:cxnLst/>
              <a:rect l="l" t="t" r="r" b="b"/>
              <a:pathLst>
                <a:path w="176" h="248" extrusionOk="0">
                  <a:moveTo>
                    <a:pt x="103" y="0"/>
                  </a:moveTo>
                  <a:cubicBezTo>
                    <a:pt x="52" y="0"/>
                    <a:pt x="0" y="69"/>
                    <a:pt x="1" y="162"/>
                  </a:cubicBezTo>
                  <a:cubicBezTo>
                    <a:pt x="2" y="220"/>
                    <a:pt x="4" y="248"/>
                    <a:pt x="18" y="248"/>
                  </a:cubicBezTo>
                  <a:cubicBezTo>
                    <a:pt x="30" y="248"/>
                    <a:pt x="54" y="224"/>
                    <a:pt x="97" y="178"/>
                  </a:cubicBezTo>
                  <a:cubicBezTo>
                    <a:pt x="149" y="121"/>
                    <a:pt x="176" y="56"/>
                    <a:pt x="156" y="30"/>
                  </a:cubicBezTo>
                  <a:cubicBezTo>
                    <a:pt x="141" y="9"/>
                    <a:pt x="122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" name="Google Shape;785;p23"/>
            <p:cNvSpPr/>
            <p:nvPr/>
          </p:nvSpPr>
          <p:spPr>
            <a:xfrm>
              <a:off x="3801650" y="414362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57" y="0"/>
                  </a:moveTo>
                  <a:cubicBezTo>
                    <a:pt x="243" y="0"/>
                    <a:pt x="224" y="9"/>
                    <a:pt x="199" y="26"/>
                  </a:cubicBezTo>
                  <a:cubicBezTo>
                    <a:pt x="54" y="123"/>
                    <a:pt x="0" y="248"/>
                    <a:pt x="56" y="359"/>
                  </a:cubicBezTo>
                  <a:cubicBezTo>
                    <a:pt x="82" y="410"/>
                    <a:pt x="96" y="436"/>
                    <a:pt x="103" y="436"/>
                  </a:cubicBezTo>
                  <a:cubicBezTo>
                    <a:pt x="111" y="436"/>
                    <a:pt x="112" y="408"/>
                    <a:pt x="114" y="351"/>
                  </a:cubicBezTo>
                  <a:cubicBezTo>
                    <a:pt x="115" y="290"/>
                    <a:pt x="160" y="225"/>
                    <a:pt x="211" y="210"/>
                  </a:cubicBezTo>
                  <a:cubicBezTo>
                    <a:pt x="266" y="190"/>
                    <a:pt x="302" y="134"/>
                    <a:pt x="296" y="75"/>
                  </a:cubicBezTo>
                  <a:cubicBezTo>
                    <a:pt x="291" y="24"/>
                    <a:pt x="280" y="0"/>
                    <a:pt x="2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" name="Google Shape;786;p23"/>
            <p:cNvSpPr/>
            <p:nvPr/>
          </p:nvSpPr>
          <p:spPr>
            <a:xfrm>
              <a:off x="3811125" y="4197725"/>
              <a:ext cx="3350" cy="2200"/>
            </a:xfrm>
            <a:custGeom>
              <a:avLst/>
              <a:gdLst/>
              <a:ahLst/>
              <a:cxnLst/>
              <a:rect l="l" t="t" r="r" b="b"/>
              <a:pathLst>
                <a:path w="134" h="88" extrusionOk="0">
                  <a:moveTo>
                    <a:pt x="101" y="1"/>
                  </a:moveTo>
                  <a:cubicBezTo>
                    <a:pt x="91" y="1"/>
                    <a:pt x="80" y="4"/>
                    <a:pt x="68" y="10"/>
                  </a:cubicBezTo>
                  <a:cubicBezTo>
                    <a:pt x="32" y="27"/>
                    <a:pt x="1" y="51"/>
                    <a:pt x="1" y="65"/>
                  </a:cubicBezTo>
                  <a:cubicBezTo>
                    <a:pt x="1" y="78"/>
                    <a:pt x="29" y="87"/>
                    <a:pt x="68" y="87"/>
                  </a:cubicBezTo>
                  <a:cubicBezTo>
                    <a:pt x="69" y="87"/>
                    <a:pt x="71" y="87"/>
                    <a:pt x="73" y="87"/>
                  </a:cubicBezTo>
                  <a:cubicBezTo>
                    <a:pt x="103" y="87"/>
                    <a:pt x="129" y="63"/>
                    <a:pt x="133" y="32"/>
                  </a:cubicBezTo>
                  <a:cubicBezTo>
                    <a:pt x="133" y="12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23"/>
            <p:cNvSpPr/>
            <p:nvPr/>
          </p:nvSpPr>
          <p:spPr>
            <a:xfrm>
              <a:off x="3811575" y="4149925"/>
              <a:ext cx="6050" cy="3125"/>
            </a:xfrm>
            <a:custGeom>
              <a:avLst/>
              <a:gdLst/>
              <a:ahLst/>
              <a:cxnLst/>
              <a:rect l="l" t="t" r="r" b="b"/>
              <a:pathLst>
                <a:path w="242" h="125" extrusionOk="0">
                  <a:moveTo>
                    <a:pt x="65" y="1"/>
                  </a:moveTo>
                  <a:cubicBezTo>
                    <a:pt x="46" y="1"/>
                    <a:pt x="30" y="7"/>
                    <a:pt x="20" y="20"/>
                  </a:cubicBezTo>
                  <a:cubicBezTo>
                    <a:pt x="0" y="47"/>
                    <a:pt x="33" y="87"/>
                    <a:pt x="90" y="105"/>
                  </a:cubicBezTo>
                  <a:cubicBezTo>
                    <a:pt x="132" y="118"/>
                    <a:pt x="165" y="124"/>
                    <a:pt x="187" y="124"/>
                  </a:cubicBezTo>
                  <a:cubicBezTo>
                    <a:pt x="241" y="124"/>
                    <a:pt x="234" y="89"/>
                    <a:pt x="153" y="34"/>
                  </a:cubicBezTo>
                  <a:cubicBezTo>
                    <a:pt x="121" y="12"/>
                    <a:pt x="90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23"/>
            <p:cNvSpPr/>
            <p:nvPr/>
          </p:nvSpPr>
          <p:spPr>
            <a:xfrm>
              <a:off x="3817550" y="4138625"/>
              <a:ext cx="31250" cy="53700"/>
            </a:xfrm>
            <a:custGeom>
              <a:avLst/>
              <a:gdLst/>
              <a:ahLst/>
              <a:cxnLst/>
              <a:rect l="l" t="t" r="r" b="b"/>
              <a:pathLst>
                <a:path w="1250" h="2148" extrusionOk="0">
                  <a:moveTo>
                    <a:pt x="291" y="553"/>
                  </a:moveTo>
                  <a:cubicBezTo>
                    <a:pt x="321" y="553"/>
                    <a:pt x="334" y="606"/>
                    <a:pt x="324" y="696"/>
                  </a:cubicBezTo>
                  <a:cubicBezTo>
                    <a:pt x="309" y="814"/>
                    <a:pt x="232" y="905"/>
                    <a:pt x="181" y="905"/>
                  </a:cubicBezTo>
                  <a:cubicBezTo>
                    <a:pt x="156" y="905"/>
                    <a:pt x="137" y="882"/>
                    <a:pt x="137" y="827"/>
                  </a:cubicBezTo>
                  <a:cubicBezTo>
                    <a:pt x="137" y="791"/>
                    <a:pt x="153" y="771"/>
                    <a:pt x="179" y="771"/>
                  </a:cubicBezTo>
                  <a:cubicBezTo>
                    <a:pt x="188" y="771"/>
                    <a:pt x="200" y="774"/>
                    <a:pt x="212" y="780"/>
                  </a:cubicBezTo>
                  <a:lnTo>
                    <a:pt x="214" y="780"/>
                  </a:lnTo>
                  <a:cubicBezTo>
                    <a:pt x="226" y="786"/>
                    <a:pt x="236" y="789"/>
                    <a:pt x="244" y="789"/>
                  </a:cubicBezTo>
                  <a:cubicBezTo>
                    <a:pt x="267" y="789"/>
                    <a:pt x="270" y="761"/>
                    <a:pt x="251" y="704"/>
                  </a:cubicBezTo>
                  <a:cubicBezTo>
                    <a:pt x="230" y="642"/>
                    <a:pt x="243" y="574"/>
                    <a:pt x="278" y="556"/>
                  </a:cubicBezTo>
                  <a:cubicBezTo>
                    <a:pt x="283" y="554"/>
                    <a:pt x="287" y="553"/>
                    <a:pt x="291" y="553"/>
                  </a:cubicBezTo>
                  <a:close/>
                  <a:moveTo>
                    <a:pt x="334" y="1436"/>
                  </a:moveTo>
                  <a:cubicBezTo>
                    <a:pt x="372" y="1436"/>
                    <a:pt x="402" y="1448"/>
                    <a:pt x="402" y="1462"/>
                  </a:cubicBezTo>
                  <a:cubicBezTo>
                    <a:pt x="402" y="1477"/>
                    <a:pt x="373" y="1502"/>
                    <a:pt x="334" y="1520"/>
                  </a:cubicBezTo>
                  <a:cubicBezTo>
                    <a:pt x="324" y="1526"/>
                    <a:pt x="313" y="1528"/>
                    <a:pt x="304" y="1528"/>
                  </a:cubicBezTo>
                  <a:cubicBezTo>
                    <a:pt x="283" y="1528"/>
                    <a:pt x="269" y="1516"/>
                    <a:pt x="269" y="1495"/>
                  </a:cubicBezTo>
                  <a:cubicBezTo>
                    <a:pt x="273" y="1462"/>
                    <a:pt x="302" y="1436"/>
                    <a:pt x="334" y="1436"/>
                  </a:cubicBezTo>
                  <a:close/>
                  <a:moveTo>
                    <a:pt x="609" y="1"/>
                  </a:moveTo>
                  <a:cubicBezTo>
                    <a:pt x="514" y="1"/>
                    <a:pt x="470" y="214"/>
                    <a:pt x="537" y="354"/>
                  </a:cubicBezTo>
                  <a:cubicBezTo>
                    <a:pt x="619" y="532"/>
                    <a:pt x="615" y="569"/>
                    <a:pt x="509" y="604"/>
                  </a:cubicBezTo>
                  <a:cubicBezTo>
                    <a:pt x="493" y="609"/>
                    <a:pt x="480" y="612"/>
                    <a:pt x="469" y="612"/>
                  </a:cubicBezTo>
                  <a:cubicBezTo>
                    <a:pt x="432" y="612"/>
                    <a:pt x="428" y="577"/>
                    <a:pt x="446" y="495"/>
                  </a:cubicBezTo>
                  <a:cubicBezTo>
                    <a:pt x="463" y="421"/>
                    <a:pt x="464" y="388"/>
                    <a:pt x="443" y="388"/>
                  </a:cubicBezTo>
                  <a:cubicBezTo>
                    <a:pt x="431" y="388"/>
                    <a:pt x="412" y="399"/>
                    <a:pt x="384" y="419"/>
                  </a:cubicBezTo>
                  <a:cubicBezTo>
                    <a:pt x="352" y="440"/>
                    <a:pt x="325" y="451"/>
                    <a:pt x="300" y="451"/>
                  </a:cubicBezTo>
                  <a:cubicBezTo>
                    <a:pt x="268" y="451"/>
                    <a:pt x="239" y="434"/>
                    <a:pt x="205" y="401"/>
                  </a:cubicBezTo>
                  <a:cubicBezTo>
                    <a:pt x="136" y="335"/>
                    <a:pt x="136" y="320"/>
                    <a:pt x="205" y="320"/>
                  </a:cubicBezTo>
                  <a:cubicBezTo>
                    <a:pt x="248" y="320"/>
                    <a:pt x="269" y="302"/>
                    <a:pt x="246" y="284"/>
                  </a:cubicBezTo>
                  <a:cubicBezTo>
                    <a:pt x="230" y="270"/>
                    <a:pt x="213" y="264"/>
                    <a:pt x="196" y="264"/>
                  </a:cubicBezTo>
                  <a:cubicBezTo>
                    <a:pt x="113" y="264"/>
                    <a:pt x="39" y="430"/>
                    <a:pt x="39" y="650"/>
                  </a:cubicBezTo>
                  <a:cubicBezTo>
                    <a:pt x="39" y="919"/>
                    <a:pt x="48" y="935"/>
                    <a:pt x="214" y="948"/>
                  </a:cubicBezTo>
                  <a:cubicBezTo>
                    <a:pt x="308" y="957"/>
                    <a:pt x="433" y="1007"/>
                    <a:pt x="484" y="1056"/>
                  </a:cubicBezTo>
                  <a:cubicBezTo>
                    <a:pt x="567" y="1136"/>
                    <a:pt x="558" y="1162"/>
                    <a:pt x="415" y="1280"/>
                  </a:cubicBezTo>
                  <a:cubicBezTo>
                    <a:pt x="352" y="1330"/>
                    <a:pt x="307" y="1360"/>
                    <a:pt x="295" y="1360"/>
                  </a:cubicBezTo>
                  <a:cubicBezTo>
                    <a:pt x="291" y="1360"/>
                    <a:pt x="291" y="1355"/>
                    <a:pt x="299" y="1345"/>
                  </a:cubicBezTo>
                  <a:cubicBezTo>
                    <a:pt x="330" y="1301"/>
                    <a:pt x="302" y="1280"/>
                    <a:pt x="214" y="1280"/>
                  </a:cubicBezTo>
                  <a:cubicBezTo>
                    <a:pt x="45" y="1280"/>
                    <a:pt x="0" y="1393"/>
                    <a:pt x="121" y="1523"/>
                  </a:cubicBezTo>
                  <a:lnTo>
                    <a:pt x="120" y="1523"/>
                  </a:lnTo>
                  <a:cubicBezTo>
                    <a:pt x="168" y="1576"/>
                    <a:pt x="243" y="1613"/>
                    <a:pt x="291" y="1613"/>
                  </a:cubicBezTo>
                  <a:cubicBezTo>
                    <a:pt x="295" y="1613"/>
                    <a:pt x="298" y="1613"/>
                    <a:pt x="302" y="1612"/>
                  </a:cubicBezTo>
                  <a:cubicBezTo>
                    <a:pt x="305" y="1612"/>
                    <a:pt x="307" y="1612"/>
                    <a:pt x="310" y="1612"/>
                  </a:cubicBezTo>
                  <a:cubicBezTo>
                    <a:pt x="356" y="1612"/>
                    <a:pt x="409" y="1665"/>
                    <a:pt x="430" y="1732"/>
                  </a:cubicBezTo>
                  <a:cubicBezTo>
                    <a:pt x="452" y="1802"/>
                    <a:pt x="505" y="1863"/>
                    <a:pt x="542" y="1863"/>
                  </a:cubicBezTo>
                  <a:cubicBezTo>
                    <a:pt x="594" y="1863"/>
                    <a:pt x="593" y="1842"/>
                    <a:pt x="542" y="1792"/>
                  </a:cubicBezTo>
                  <a:cubicBezTo>
                    <a:pt x="449" y="1700"/>
                    <a:pt x="533" y="1505"/>
                    <a:pt x="728" y="1363"/>
                  </a:cubicBezTo>
                  <a:cubicBezTo>
                    <a:pt x="795" y="1314"/>
                    <a:pt x="844" y="1291"/>
                    <a:pt x="874" y="1291"/>
                  </a:cubicBezTo>
                  <a:cubicBezTo>
                    <a:pt x="936" y="1291"/>
                    <a:pt x="920" y="1388"/>
                    <a:pt x="813" y="1559"/>
                  </a:cubicBezTo>
                  <a:cubicBezTo>
                    <a:pt x="736" y="1686"/>
                    <a:pt x="700" y="1794"/>
                    <a:pt x="734" y="1805"/>
                  </a:cubicBezTo>
                  <a:cubicBezTo>
                    <a:pt x="819" y="1827"/>
                    <a:pt x="728" y="1971"/>
                    <a:pt x="628" y="1971"/>
                  </a:cubicBezTo>
                  <a:cubicBezTo>
                    <a:pt x="581" y="1971"/>
                    <a:pt x="545" y="2018"/>
                    <a:pt x="549" y="2075"/>
                  </a:cubicBezTo>
                  <a:cubicBezTo>
                    <a:pt x="553" y="2119"/>
                    <a:pt x="577" y="2148"/>
                    <a:pt x="606" y="2148"/>
                  </a:cubicBezTo>
                  <a:cubicBezTo>
                    <a:pt x="613" y="2148"/>
                    <a:pt x="621" y="2146"/>
                    <a:pt x="628" y="2142"/>
                  </a:cubicBezTo>
                  <a:cubicBezTo>
                    <a:pt x="656" y="2129"/>
                    <a:pt x="710" y="2121"/>
                    <a:pt x="762" y="2121"/>
                  </a:cubicBezTo>
                  <a:cubicBezTo>
                    <a:pt x="781" y="2121"/>
                    <a:pt x="800" y="2122"/>
                    <a:pt x="816" y="2124"/>
                  </a:cubicBezTo>
                  <a:cubicBezTo>
                    <a:pt x="831" y="2126"/>
                    <a:pt x="844" y="2128"/>
                    <a:pt x="855" y="2128"/>
                  </a:cubicBezTo>
                  <a:cubicBezTo>
                    <a:pt x="922" y="2128"/>
                    <a:pt x="925" y="2084"/>
                    <a:pt x="897" y="1924"/>
                  </a:cubicBezTo>
                  <a:cubicBezTo>
                    <a:pt x="864" y="1730"/>
                    <a:pt x="884" y="1687"/>
                    <a:pt x="1058" y="1548"/>
                  </a:cubicBezTo>
                  <a:cubicBezTo>
                    <a:pt x="1237" y="1405"/>
                    <a:pt x="1249" y="1375"/>
                    <a:pt x="1185" y="1229"/>
                  </a:cubicBezTo>
                  <a:cubicBezTo>
                    <a:pt x="1148" y="1143"/>
                    <a:pt x="1087" y="1094"/>
                    <a:pt x="1049" y="1094"/>
                  </a:cubicBezTo>
                  <a:cubicBezTo>
                    <a:pt x="1020" y="1094"/>
                    <a:pt x="1004" y="1123"/>
                    <a:pt x="1022" y="1187"/>
                  </a:cubicBezTo>
                  <a:cubicBezTo>
                    <a:pt x="1029" y="1211"/>
                    <a:pt x="1030" y="1225"/>
                    <a:pt x="1024" y="1225"/>
                  </a:cubicBezTo>
                  <a:cubicBezTo>
                    <a:pt x="1022" y="1225"/>
                    <a:pt x="1018" y="1222"/>
                    <a:pt x="1013" y="1215"/>
                  </a:cubicBezTo>
                  <a:cubicBezTo>
                    <a:pt x="1004" y="1202"/>
                    <a:pt x="980" y="1195"/>
                    <a:pt x="952" y="1195"/>
                  </a:cubicBezTo>
                  <a:cubicBezTo>
                    <a:pt x="937" y="1195"/>
                    <a:pt x="920" y="1197"/>
                    <a:pt x="905" y="1202"/>
                  </a:cubicBezTo>
                  <a:cubicBezTo>
                    <a:pt x="883" y="1208"/>
                    <a:pt x="863" y="1211"/>
                    <a:pt x="844" y="1211"/>
                  </a:cubicBezTo>
                  <a:cubicBezTo>
                    <a:pt x="741" y="1211"/>
                    <a:pt x="674" y="1127"/>
                    <a:pt x="709" y="1020"/>
                  </a:cubicBezTo>
                  <a:cubicBezTo>
                    <a:pt x="734" y="944"/>
                    <a:pt x="796" y="904"/>
                    <a:pt x="888" y="904"/>
                  </a:cubicBezTo>
                  <a:cubicBezTo>
                    <a:pt x="1019" y="904"/>
                    <a:pt x="1021" y="899"/>
                    <a:pt x="905" y="845"/>
                  </a:cubicBezTo>
                  <a:cubicBezTo>
                    <a:pt x="861" y="826"/>
                    <a:pt x="830" y="815"/>
                    <a:pt x="804" y="815"/>
                  </a:cubicBezTo>
                  <a:cubicBezTo>
                    <a:pt x="770" y="815"/>
                    <a:pt x="746" y="834"/>
                    <a:pt x="718" y="874"/>
                  </a:cubicBezTo>
                  <a:cubicBezTo>
                    <a:pt x="680" y="927"/>
                    <a:pt x="600" y="958"/>
                    <a:pt x="540" y="958"/>
                  </a:cubicBezTo>
                  <a:cubicBezTo>
                    <a:pt x="497" y="958"/>
                    <a:pt x="464" y="943"/>
                    <a:pt x="464" y="908"/>
                  </a:cubicBezTo>
                  <a:cubicBezTo>
                    <a:pt x="464" y="800"/>
                    <a:pt x="531" y="724"/>
                    <a:pt x="620" y="724"/>
                  </a:cubicBezTo>
                  <a:cubicBezTo>
                    <a:pt x="630" y="724"/>
                    <a:pt x="641" y="725"/>
                    <a:pt x="652" y="728"/>
                  </a:cubicBezTo>
                  <a:cubicBezTo>
                    <a:pt x="664" y="729"/>
                    <a:pt x="675" y="730"/>
                    <a:pt x="686" y="730"/>
                  </a:cubicBezTo>
                  <a:cubicBezTo>
                    <a:pt x="749" y="730"/>
                    <a:pt x="810" y="708"/>
                    <a:pt x="860" y="668"/>
                  </a:cubicBezTo>
                  <a:cubicBezTo>
                    <a:pt x="908" y="622"/>
                    <a:pt x="915" y="584"/>
                    <a:pt x="878" y="584"/>
                  </a:cubicBezTo>
                  <a:cubicBezTo>
                    <a:pt x="840" y="584"/>
                    <a:pt x="827" y="531"/>
                    <a:pt x="846" y="469"/>
                  </a:cubicBezTo>
                  <a:cubicBezTo>
                    <a:pt x="865" y="414"/>
                    <a:pt x="862" y="383"/>
                    <a:pt x="838" y="383"/>
                  </a:cubicBezTo>
                  <a:cubicBezTo>
                    <a:pt x="832" y="383"/>
                    <a:pt x="824" y="385"/>
                    <a:pt x="815" y="390"/>
                  </a:cubicBezTo>
                  <a:cubicBezTo>
                    <a:pt x="801" y="397"/>
                    <a:pt x="788" y="400"/>
                    <a:pt x="776" y="400"/>
                  </a:cubicBezTo>
                  <a:cubicBezTo>
                    <a:pt x="694" y="400"/>
                    <a:pt x="662" y="253"/>
                    <a:pt x="746" y="168"/>
                  </a:cubicBezTo>
                  <a:cubicBezTo>
                    <a:pt x="788" y="127"/>
                    <a:pt x="804" y="109"/>
                    <a:pt x="794" y="109"/>
                  </a:cubicBezTo>
                  <a:cubicBezTo>
                    <a:pt x="787" y="109"/>
                    <a:pt x="772" y="115"/>
                    <a:pt x="746" y="128"/>
                  </a:cubicBezTo>
                  <a:cubicBezTo>
                    <a:pt x="731" y="135"/>
                    <a:pt x="718" y="138"/>
                    <a:pt x="707" y="138"/>
                  </a:cubicBezTo>
                  <a:cubicBezTo>
                    <a:pt x="680" y="138"/>
                    <a:pt x="664" y="120"/>
                    <a:pt x="664" y="84"/>
                  </a:cubicBezTo>
                  <a:cubicBezTo>
                    <a:pt x="664" y="38"/>
                    <a:pt x="639" y="1"/>
                    <a:pt x="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23"/>
            <p:cNvSpPr/>
            <p:nvPr/>
          </p:nvSpPr>
          <p:spPr>
            <a:xfrm>
              <a:off x="3818300" y="4140000"/>
              <a:ext cx="4300" cy="3250"/>
            </a:xfrm>
            <a:custGeom>
              <a:avLst/>
              <a:gdLst/>
              <a:ahLst/>
              <a:cxnLst/>
              <a:rect l="l" t="t" r="r" b="b"/>
              <a:pathLst>
                <a:path w="172" h="130" extrusionOk="0">
                  <a:moveTo>
                    <a:pt x="35" y="0"/>
                  </a:moveTo>
                  <a:cubicBezTo>
                    <a:pt x="26" y="0"/>
                    <a:pt x="19" y="2"/>
                    <a:pt x="13" y="7"/>
                  </a:cubicBezTo>
                  <a:cubicBezTo>
                    <a:pt x="0" y="17"/>
                    <a:pt x="31" y="58"/>
                    <a:pt x="81" y="95"/>
                  </a:cubicBezTo>
                  <a:cubicBezTo>
                    <a:pt x="111" y="117"/>
                    <a:pt x="138" y="130"/>
                    <a:pt x="154" y="130"/>
                  </a:cubicBezTo>
                  <a:cubicBezTo>
                    <a:pt x="165" y="130"/>
                    <a:pt x="172" y="124"/>
                    <a:pt x="172" y="113"/>
                  </a:cubicBezTo>
                  <a:cubicBezTo>
                    <a:pt x="172" y="66"/>
                    <a:pt x="84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0" name="Google Shape;790;p23"/>
            <p:cNvSpPr/>
            <p:nvPr/>
          </p:nvSpPr>
          <p:spPr>
            <a:xfrm>
              <a:off x="3825850" y="4187850"/>
              <a:ext cx="3350" cy="2325"/>
            </a:xfrm>
            <a:custGeom>
              <a:avLst/>
              <a:gdLst/>
              <a:ahLst/>
              <a:cxnLst/>
              <a:rect l="l" t="t" r="r" b="b"/>
              <a:pathLst>
                <a:path w="134" h="93" extrusionOk="0">
                  <a:moveTo>
                    <a:pt x="68" y="0"/>
                  </a:moveTo>
                  <a:cubicBezTo>
                    <a:pt x="34" y="0"/>
                    <a:pt x="5" y="25"/>
                    <a:pt x="1" y="60"/>
                  </a:cubicBezTo>
                  <a:cubicBezTo>
                    <a:pt x="1" y="80"/>
                    <a:pt x="16" y="93"/>
                    <a:pt x="37" y="93"/>
                  </a:cubicBezTo>
                  <a:cubicBezTo>
                    <a:pt x="47" y="93"/>
                    <a:pt x="57" y="90"/>
                    <a:pt x="68" y="85"/>
                  </a:cubicBezTo>
                  <a:cubicBezTo>
                    <a:pt x="105" y="66"/>
                    <a:pt x="134" y="40"/>
                    <a:pt x="134" y="25"/>
                  </a:cubicBezTo>
                  <a:cubicBezTo>
                    <a:pt x="134" y="12"/>
                    <a:pt x="105" y="0"/>
                    <a:pt x="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" name="Google Shape;791;p23"/>
            <p:cNvSpPr/>
            <p:nvPr/>
          </p:nvSpPr>
          <p:spPr>
            <a:xfrm>
              <a:off x="3831900" y="4132425"/>
              <a:ext cx="3350" cy="3575"/>
            </a:xfrm>
            <a:custGeom>
              <a:avLst/>
              <a:gdLst/>
              <a:ahLst/>
              <a:cxnLst/>
              <a:rect l="l" t="t" r="r" b="b"/>
              <a:pathLst>
                <a:path w="134" h="143" extrusionOk="0">
                  <a:moveTo>
                    <a:pt x="112" y="1"/>
                  </a:moveTo>
                  <a:cubicBezTo>
                    <a:pt x="107" y="1"/>
                    <a:pt x="100" y="3"/>
                    <a:pt x="92" y="7"/>
                  </a:cubicBezTo>
                  <a:cubicBezTo>
                    <a:pt x="29" y="40"/>
                    <a:pt x="1" y="143"/>
                    <a:pt x="54" y="143"/>
                  </a:cubicBezTo>
                  <a:cubicBezTo>
                    <a:pt x="68" y="143"/>
                    <a:pt x="96" y="106"/>
                    <a:pt x="117" y="58"/>
                  </a:cubicBezTo>
                  <a:cubicBezTo>
                    <a:pt x="133" y="22"/>
                    <a:pt x="130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23"/>
            <p:cNvSpPr/>
            <p:nvPr/>
          </p:nvSpPr>
          <p:spPr>
            <a:xfrm>
              <a:off x="3835325" y="4132000"/>
              <a:ext cx="10900" cy="7450"/>
            </a:xfrm>
            <a:custGeom>
              <a:avLst/>
              <a:gdLst/>
              <a:ahLst/>
              <a:cxnLst/>
              <a:rect l="l" t="t" r="r" b="b"/>
              <a:pathLst>
                <a:path w="436" h="298" extrusionOk="0">
                  <a:moveTo>
                    <a:pt x="194" y="0"/>
                  </a:moveTo>
                  <a:cubicBezTo>
                    <a:pt x="150" y="0"/>
                    <a:pt x="156" y="21"/>
                    <a:pt x="205" y="46"/>
                  </a:cubicBezTo>
                  <a:cubicBezTo>
                    <a:pt x="304" y="97"/>
                    <a:pt x="255" y="197"/>
                    <a:pt x="159" y="197"/>
                  </a:cubicBezTo>
                  <a:cubicBezTo>
                    <a:pt x="145" y="197"/>
                    <a:pt x="129" y="195"/>
                    <a:pt x="113" y="190"/>
                  </a:cubicBezTo>
                  <a:cubicBezTo>
                    <a:pt x="98" y="185"/>
                    <a:pt x="84" y="183"/>
                    <a:pt x="72" y="183"/>
                  </a:cubicBezTo>
                  <a:cubicBezTo>
                    <a:pt x="7" y="183"/>
                    <a:pt x="1" y="249"/>
                    <a:pt x="82" y="290"/>
                  </a:cubicBezTo>
                  <a:lnTo>
                    <a:pt x="80" y="290"/>
                  </a:lnTo>
                  <a:cubicBezTo>
                    <a:pt x="92" y="295"/>
                    <a:pt x="105" y="298"/>
                    <a:pt x="117" y="298"/>
                  </a:cubicBezTo>
                  <a:cubicBezTo>
                    <a:pt x="142" y="298"/>
                    <a:pt x="167" y="287"/>
                    <a:pt x="183" y="266"/>
                  </a:cubicBezTo>
                  <a:cubicBezTo>
                    <a:pt x="200" y="243"/>
                    <a:pt x="226" y="232"/>
                    <a:pt x="252" y="232"/>
                  </a:cubicBezTo>
                  <a:cubicBezTo>
                    <a:pt x="263" y="232"/>
                    <a:pt x="274" y="234"/>
                    <a:pt x="285" y="237"/>
                  </a:cubicBezTo>
                  <a:cubicBezTo>
                    <a:pt x="295" y="242"/>
                    <a:pt x="306" y="244"/>
                    <a:pt x="317" y="244"/>
                  </a:cubicBezTo>
                  <a:cubicBezTo>
                    <a:pt x="343" y="244"/>
                    <a:pt x="369" y="231"/>
                    <a:pt x="386" y="209"/>
                  </a:cubicBezTo>
                  <a:cubicBezTo>
                    <a:pt x="435" y="146"/>
                    <a:pt x="299" y="0"/>
                    <a:pt x="1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23"/>
            <p:cNvSpPr/>
            <p:nvPr/>
          </p:nvSpPr>
          <p:spPr>
            <a:xfrm>
              <a:off x="3839025" y="4162625"/>
              <a:ext cx="3325" cy="3525"/>
            </a:xfrm>
            <a:custGeom>
              <a:avLst/>
              <a:gdLst/>
              <a:ahLst/>
              <a:cxnLst/>
              <a:rect l="l" t="t" r="r" b="b"/>
              <a:pathLst>
                <a:path w="133" h="141" extrusionOk="0">
                  <a:moveTo>
                    <a:pt x="66" y="0"/>
                  </a:moveTo>
                  <a:cubicBezTo>
                    <a:pt x="29" y="0"/>
                    <a:pt x="1" y="38"/>
                    <a:pt x="1" y="84"/>
                  </a:cubicBezTo>
                  <a:cubicBezTo>
                    <a:pt x="1" y="119"/>
                    <a:pt x="18" y="141"/>
                    <a:pt x="43" y="141"/>
                  </a:cubicBezTo>
                  <a:cubicBezTo>
                    <a:pt x="50" y="141"/>
                    <a:pt x="58" y="139"/>
                    <a:pt x="66" y="135"/>
                  </a:cubicBezTo>
                  <a:cubicBezTo>
                    <a:pt x="104" y="115"/>
                    <a:pt x="132" y="79"/>
                    <a:pt x="132" y="51"/>
                  </a:cubicBezTo>
                  <a:cubicBezTo>
                    <a:pt x="132" y="21"/>
                    <a:pt x="105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3838550" y="4142650"/>
              <a:ext cx="13450" cy="10600"/>
            </a:xfrm>
            <a:custGeom>
              <a:avLst/>
              <a:gdLst/>
              <a:ahLst/>
              <a:cxnLst/>
              <a:rect l="l" t="t" r="r" b="b"/>
              <a:pathLst>
                <a:path w="538" h="424" extrusionOk="0">
                  <a:moveTo>
                    <a:pt x="70" y="1"/>
                  </a:moveTo>
                  <a:cubicBezTo>
                    <a:pt x="0" y="1"/>
                    <a:pt x="14" y="95"/>
                    <a:pt x="88" y="131"/>
                  </a:cubicBezTo>
                  <a:lnTo>
                    <a:pt x="90" y="131"/>
                  </a:lnTo>
                  <a:cubicBezTo>
                    <a:pt x="127" y="150"/>
                    <a:pt x="139" y="223"/>
                    <a:pt x="117" y="293"/>
                  </a:cubicBezTo>
                  <a:cubicBezTo>
                    <a:pt x="87" y="390"/>
                    <a:pt x="102" y="423"/>
                    <a:pt x="176" y="423"/>
                  </a:cubicBezTo>
                  <a:cubicBezTo>
                    <a:pt x="233" y="423"/>
                    <a:pt x="296" y="399"/>
                    <a:pt x="318" y="370"/>
                  </a:cubicBezTo>
                  <a:cubicBezTo>
                    <a:pt x="334" y="349"/>
                    <a:pt x="358" y="337"/>
                    <a:pt x="383" y="337"/>
                  </a:cubicBezTo>
                  <a:cubicBezTo>
                    <a:pt x="394" y="337"/>
                    <a:pt x="405" y="340"/>
                    <a:pt x="415" y="344"/>
                  </a:cubicBezTo>
                  <a:cubicBezTo>
                    <a:pt x="434" y="354"/>
                    <a:pt x="451" y="358"/>
                    <a:pt x="465" y="358"/>
                  </a:cubicBezTo>
                  <a:cubicBezTo>
                    <a:pt x="530" y="358"/>
                    <a:pt x="537" y="269"/>
                    <a:pt x="453" y="211"/>
                  </a:cubicBezTo>
                  <a:cubicBezTo>
                    <a:pt x="414" y="185"/>
                    <a:pt x="389" y="173"/>
                    <a:pt x="373" y="173"/>
                  </a:cubicBezTo>
                  <a:cubicBezTo>
                    <a:pt x="359" y="173"/>
                    <a:pt x="353" y="184"/>
                    <a:pt x="353" y="207"/>
                  </a:cubicBezTo>
                  <a:cubicBezTo>
                    <a:pt x="353" y="232"/>
                    <a:pt x="338" y="246"/>
                    <a:pt x="317" y="246"/>
                  </a:cubicBezTo>
                  <a:cubicBezTo>
                    <a:pt x="308" y="246"/>
                    <a:pt x="298" y="244"/>
                    <a:pt x="287" y="238"/>
                  </a:cubicBezTo>
                  <a:cubicBezTo>
                    <a:pt x="251" y="223"/>
                    <a:pt x="239" y="180"/>
                    <a:pt x="263" y="149"/>
                  </a:cubicBezTo>
                  <a:cubicBezTo>
                    <a:pt x="302" y="99"/>
                    <a:pt x="176" y="4"/>
                    <a:pt x="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3841450" y="4185725"/>
              <a:ext cx="4525" cy="4150"/>
            </a:xfrm>
            <a:custGeom>
              <a:avLst/>
              <a:gdLst/>
              <a:ahLst/>
              <a:cxnLst/>
              <a:rect l="l" t="t" r="r" b="b"/>
              <a:pathLst>
                <a:path w="181" h="166" extrusionOk="0">
                  <a:moveTo>
                    <a:pt x="48" y="1"/>
                  </a:moveTo>
                  <a:cubicBezTo>
                    <a:pt x="37" y="1"/>
                    <a:pt x="27" y="5"/>
                    <a:pt x="20" y="15"/>
                  </a:cubicBezTo>
                  <a:cubicBezTo>
                    <a:pt x="1" y="40"/>
                    <a:pt x="29" y="93"/>
                    <a:pt x="80" y="131"/>
                  </a:cubicBezTo>
                  <a:cubicBezTo>
                    <a:pt x="112" y="155"/>
                    <a:pt x="135" y="166"/>
                    <a:pt x="150" y="166"/>
                  </a:cubicBezTo>
                  <a:cubicBezTo>
                    <a:pt x="180" y="166"/>
                    <a:pt x="170" y="117"/>
                    <a:pt x="110" y="40"/>
                  </a:cubicBezTo>
                  <a:cubicBezTo>
                    <a:pt x="90" y="15"/>
                    <a:pt x="67" y="1"/>
                    <a:pt x="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3840075" y="4156300"/>
              <a:ext cx="7125" cy="2000"/>
            </a:xfrm>
            <a:custGeom>
              <a:avLst/>
              <a:gdLst/>
              <a:ahLst/>
              <a:cxnLst/>
              <a:rect l="l" t="t" r="r" b="b"/>
              <a:pathLst>
                <a:path w="285" h="80" extrusionOk="0">
                  <a:moveTo>
                    <a:pt x="197" y="0"/>
                  </a:moveTo>
                  <a:cubicBezTo>
                    <a:pt x="188" y="0"/>
                    <a:pt x="178" y="1"/>
                    <a:pt x="166" y="1"/>
                  </a:cubicBezTo>
                  <a:cubicBezTo>
                    <a:pt x="9" y="9"/>
                    <a:pt x="1" y="18"/>
                    <a:pt x="98" y="67"/>
                  </a:cubicBezTo>
                  <a:cubicBezTo>
                    <a:pt x="116" y="76"/>
                    <a:pt x="136" y="80"/>
                    <a:pt x="156" y="80"/>
                  </a:cubicBezTo>
                  <a:cubicBezTo>
                    <a:pt x="186" y="80"/>
                    <a:pt x="216" y="69"/>
                    <a:pt x="241" y="50"/>
                  </a:cubicBezTo>
                  <a:cubicBezTo>
                    <a:pt x="284" y="16"/>
                    <a:pt x="271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" name="Google Shape;797;p23"/>
            <p:cNvSpPr/>
            <p:nvPr/>
          </p:nvSpPr>
          <p:spPr>
            <a:xfrm>
              <a:off x="3845550" y="4132500"/>
              <a:ext cx="58050" cy="57500"/>
            </a:xfrm>
            <a:custGeom>
              <a:avLst/>
              <a:gdLst/>
              <a:ahLst/>
              <a:cxnLst/>
              <a:rect l="l" t="t" r="r" b="b"/>
              <a:pathLst>
                <a:path w="2322" h="2300" extrusionOk="0">
                  <a:moveTo>
                    <a:pt x="1521" y="699"/>
                  </a:moveTo>
                  <a:cubicBezTo>
                    <a:pt x="1525" y="699"/>
                    <a:pt x="1529" y="700"/>
                    <a:pt x="1533" y="702"/>
                  </a:cubicBezTo>
                  <a:cubicBezTo>
                    <a:pt x="1562" y="717"/>
                    <a:pt x="1566" y="764"/>
                    <a:pt x="1545" y="808"/>
                  </a:cubicBezTo>
                  <a:cubicBezTo>
                    <a:pt x="1521" y="858"/>
                    <a:pt x="1502" y="883"/>
                    <a:pt x="1489" y="883"/>
                  </a:cubicBezTo>
                  <a:cubicBezTo>
                    <a:pt x="1474" y="883"/>
                    <a:pt x="1467" y="849"/>
                    <a:pt x="1474" y="783"/>
                  </a:cubicBezTo>
                  <a:cubicBezTo>
                    <a:pt x="1479" y="732"/>
                    <a:pt x="1498" y="699"/>
                    <a:pt x="1521" y="699"/>
                  </a:cubicBezTo>
                  <a:close/>
                  <a:moveTo>
                    <a:pt x="1943" y="1"/>
                  </a:moveTo>
                  <a:cubicBezTo>
                    <a:pt x="1924" y="1"/>
                    <a:pt x="1924" y="39"/>
                    <a:pt x="1927" y="123"/>
                  </a:cubicBezTo>
                  <a:cubicBezTo>
                    <a:pt x="1930" y="210"/>
                    <a:pt x="1916" y="305"/>
                    <a:pt x="1893" y="337"/>
                  </a:cubicBezTo>
                  <a:cubicBezTo>
                    <a:pt x="1871" y="367"/>
                    <a:pt x="1875" y="459"/>
                    <a:pt x="1905" y="544"/>
                  </a:cubicBezTo>
                  <a:cubicBezTo>
                    <a:pt x="1948" y="667"/>
                    <a:pt x="1932" y="719"/>
                    <a:pt x="1827" y="804"/>
                  </a:cubicBezTo>
                  <a:cubicBezTo>
                    <a:pt x="1771" y="849"/>
                    <a:pt x="1739" y="872"/>
                    <a:pt x="1727" y="872"/>
                  </a:cubicBezTo>
                  <a:cubicBezTo>
                    <a:pt x="1717" y="872"/>
                    <a:pt x="1721" y="855"/>
                    <a:pt x="1736" y="822"/>
                  </a:cubicBezTo>
                  <a:cubicBezTo>
                    <a:pt x="1759" y="771"/>
                    <a:pt x="1742" y="722"/>
                    <a:pt x="1699" y="708"/>
                  </a:cubicBezTo>
                  <a:cubicBezTo>
                    <a:pt x="1648" y="692"/>
                    <a:pt x="1662" y="670"/>
                    <a:pt x="1736" y="644"/>
                  </a:cubicBezTo>
                  <a:cubicBezTo>
                    <a:pt x="1848" y="607"/>
                    <a:pt x="1848" y="604"/>
                    <a:pt x="1736" y="535"/>
                  </a:cubicBezTo>
                  <a:cubicBezTo>
                    <a:pt x="1636" y="474"/>
                    <a:pt x="1632" y="449"/>
                    <a:pt x="1704" y="353"/>
                  </a:cubicBezTo>
                  <a:cubicBezTo>
                    <a:pt x="1756" y="285"/>
                    <a:pt x="1760" y="249"/>
                    <a:pt x="1721" y="249"/>
                  </a:cubicBezTo>
                  <a:cubicBezTo>
                    <a:pt x="1696" y="249"/>
                    <a:pt x="1653" y="263"/>
                    <a:pt x="1595" y="294"/>
                  </a:cubicBezTo>
                  <a:cubicBezTo>
                    <a:pt x="1528" y="328"/>
                    <a:pt x="1523" y="362"/>
                    <a:pt x="1580" y="449"/>
                  </a:cubicBezTo>
                  <a:cubicBezTo>
                    <a:pt x="1627" y="525"/>
                    <a:pt x="1630" y="571"/>
                    <a:pt x="1586" y="593"/>
                  </a:cubicBezTo>
                  <a:cubicBezTo>
                    <a:pt x="1577" y="598"/>
                    <a:pt x="1568" y="600"/>
                    <a:pt x="1558" y="600"/>
                  </a:cubicBezTo>
                  <a:cubicBezTo>
                    <a:pt x="1528" y="600"/>
                    <a:pt x="1495" y="578"/>
                    <a:pt x="1478" y="543"/>
                  </a:cubicBezTo>
                  <a:cubicBezTo>
                    <a:pt x="1461" y="507"/>
                    <a:pt x="1429" y="484"/>
                    <a:pt x="1400" y="484"/>
                  </a:cubicBezTo>
                  <a:cubicBezTo>
                    <a:pt x="1392" y="484"/>
                    <a:pt x="1385" y="486"/>
                    <a:pt x="1378" y="489"/>
                  </a:cubicBezTo>
                  <a:cubicBezTo>
                    <a:pt x="1342" y="508"/>
                    <a:pt x="1332" y="537"/>
                    <a:pt x="1353" y="564"/>
                  </a:cubicBezTo>
                  <a:cubicBezTo>
                    <a:pt x="1372" y="586"/>
                    <a:pt x="1313" y="652"/>
                    <a:pt x="1225" y="704"/>
                  </a:cubicBezTo>
                  <a:cubicBezTo>
                    <a:pt x="1046" y="810"/>
                    <a:pt x="1021" y="858"/>
                    <a:pt x="1150" y="858"/>
                  </a:cubicBezTo>
                  <a:cubicBezTo>
                    <a:pt x="1170" y="858"/>
                    <a:pt x="1195" y="857"/>
                    <a:pt x="1225" y="855"/>
                  </a:cubicBezTo>
                  <a:cubicBezTo>
                    <a:pt x="1241" y="853"/>
                    <a:pt x="1257" y="853"/>
                    <a:pt x="1272" y="853"/>
                  </a:cubicBezTo>
                  <a:cubicBezTo>
                    <a:pt x="1338" y="853"/>
                    <a:pt x="1387" y="865"/>
                    <a:pt x="1387" y="886"/>
                  </a:cubicBezTo>
                  <a:cubicBezTo>
                    <a:pt x="1387" y="910"/>
                    <a:pt x="1481" y="940"/>
                    <a:pt x="1595" y="949"/>
                  </a:cubicBezTo>
                  <a:cubicBezTo>
                    <a:pt x="1739" y="961"/>
                    <a:pt x="1819" y="1004"/>
                    <a:pt x="1857" y="1089"/>
                  </a:cubicBezTo>
                  <a:cubicBezTo>
                    <a:pt x="1887" y="1152"/>
                    <a:pt x="1891" y="1184"/>
                    <a:pt x="1869" y="1184"/>
                  </a:cubicBezTo>
                  <a:cubicBezTo>
                    <a:pt x="1863" y="1184"/>
                    <a:pt x="1855" y="1182"/>
                    <a:pt x="1845" y="1177"/>
                  </a:cubicBezTo>
                  <a:cubicBezTo>
                    <a:pt x="1833" y="1172"/>
                    <a:pt x="1819" y="1169"/>
                    <a:pt x="1803" y="1169"/>
                  </a:cubicBezTo>
                  <a:cubicBezTo>
                    <a:pt x="1765" y="1169"/>
                    <a:pt x="1720" y="1184"/>
                    <a:pt x="1680" y="1210"/>
                  </a:cubicBezTo>
                  <a:cubicBezTo>
                    <a:pt x="1648" y="1231"/>
                    <a:pt x="1628" y="1243"/>
                    <a:pt x="1618" y="1243"/>
                  </a:cubicBezTo>
                  <a:cubicBezTo>
                    <a:pt x="1601" y="1243"/>
                    <a:pt x="1613" y="1210"/>
                    <a:pt x="1648" y="1134"/>
                  </a:cubicBezTo>
                  <a:cubicBezTo>
                    <a:pt x="1693" y="1038"/>
                    <a:pt x="1693" y="992"/>
                    <a:pt x="1648" y="992"/>
                  </a:cubicBezTo>
                  <a:cubicBezTo>
                    <a:pt x="1611" y="992"/>
                    <a:pt x="1557" y="1046"/>
                    <a:pt x="1526" y="1111"/>
                  </a:cubicBezTo>
                  <a:cubicBezTo>
                    <a:pt x="1499" y="1168"/>
                    <a:pt x="1485" y="1198"/>
                    <a:pt x="1472" y="1198"/>
                  </a:cubicBezTo>
                  <a:cubicBezTo>
                    <a:pt x="1458" y="1198"/>
                    <a:pt x="1446" y="1161"/>
                    <a:pt x="1420" y="1083"/>
                  </a:cubicBezTo>
                  <a:cubicBezTo>
                    <a:pt x="1390" y="989"/>
                    <a:pt x="1304" y="936"/>
                    <a:pt x="1221" y="936"/>
                  </a:cubicBezTo>
                  <a:cubicBezTo>
                    <a:pt x="1169" y="936"/>
                    <a:pt x="1118" y="957"/>
                    <a:pt x="1083" y="1002"/>
                  </a:cubicBezTo>
                  <a:cubicBezTo>
                    <a:pt x="1063" y="1029"/>
                    <a:pt x="1065" y="1041"/>
                    <a:pt x="1089" y="1041"/>
                  </a:cubicBezTo>
                  <a:cubicBezTo>
                    <a:pt x="1103" y="1041"/>
                    <a:pt x="1125" y="1037"/>
                    <a:pt x="1156" y="1028"/>
                  </a:cubicBezTo>
                  <a:cubicBezTo>
                    <a:pt x="1185" y="1019"/>
                    <a:pt x="1207" y="1014"/>
                    <a:pt x="1223" y="1014"/>
                  </a:cubicBezTo>
                  <a:cubicBezTo>
                    <a:pt x="1258" y="1014"/>
                    <a:pt x="1258" y="1039"/>
                    <a:pt x="1237" y="1099"/>
                  </a:cubicBezTo>
                  <a:cubicBezTo>
                    <a:pt x="1213" y="1169"/>
                    <a:pt x="1231" y="1205"/>
                    <a:pt x="1293" y="1205"/>
                  </a:cubicBezTo>
                  <a:cubicBezTo>
                    <a:pt x="1345" y="1205"/>
                    <a:pt x="1386" y="1241"/>
                    <a:pt x="1386" y="1286"/>
                  </a:cubicBezTo>
                  <a:cubicBezTo>
                    <a:pt x="1386" y="1324"/>
                    <a:pt x="1378" y="1342"/>
                    <a:pt x="1351" y="1342"/>
                  </a:cubicBezTo>
                  <a:cubicBezTo>
                    <a:pt x="1332" y="1342"/>
                    <a:pt x="1303" y="1332"/>
                    <a:pt x="1260" y="1314"/>
                  </a:cubicBezTo>
                  <a:cubicBezTo>
                    <a:pt x="1222" y="1297"/>
                    <a:pt x="1192" y="1289"/>
                    <a:pt x="1168" y="1289"/>
                  </a:cubicBezTo>
                  <a:cubicBezTo>
                    <a:pt x="1135" y="1289"/>
                    <a:pt x="1114" y="1306"/>
                    <a:pt x="1098" y="1340"/>
                  </a:cubicBezTo>
                  <a:cubicBezTo>
                    <a:pt x="1077" y="1384"/>
                    <a:pt x="1032" y="1416"/>
                    <a:pt x="981" y="1419"/>
                  </a:cubicBezTo>
                  <a:cubicBezTo>
                    <a:pt x="938" y="1419"/>
                    <a:pt x="922" y="1404"/>
                    <a:pt x="944" y="1386"/>
                  </a:cubicBezTo>
                  <a:cubicBezTo>
                    <a:pt x="968" y="1366"/>
                    <a:pt x="956" y="1307"/>
                    <a:pt x="923" y="1256"/>
                  </a:cubicBezTo>
                  <a:cubicBezTo>
                    <a:pt x="880" y="1190"/>
                    <a:pt x="886" y="1153"/>
                    <a:pt x="941" y="1137"/>
                  </a:cubicBezTo>
                  <a:cubicBezTo>
                    <a:pt x="986" y="1125"/>
                    <a:pt x="1001" y="1095"/>
                    <a:pt x="975" y="1074"/>
                  </a:cubicBezTo>
                  <a:cubicBezTo>
                    <a:pt x="969" y="1068"/>
                    <a:pt x="958" y="1066"/>
                    <a:pt x="944" y="1066"/>
                  </a:cubicBezTo>
                  <a:cubicBezTo>
                    <a:pt x="900" y="1066"/>
                    <a:pt x="822" y="1091"/>
                    <a:pt x="747" y="1132"/>
                  </a:cubicBezTo>
                  <a:cubicBezTo>
                    <a:pt x="596" y="1214"/>
                    <a:pt x="586" y="1234"/>
                    <a:pt x="684" y="1249"/>
                  </a:cubicBezTo>
                  <a:cubicBezTo>
                    <a:pt x="783" y="1264"/>
                    <a:pt x="790" y="1278"/>
                    <a:pt x="722" y="1347"/>
                  </a:cubicBezTo>
                  <a:cubicBezTo>
                    <a:pt x="653" y="1416"/>
                    <a:pt x="658" y="1438"/>
                    <a:pt x="735" y="1480"/>
                  </a:cubicBezTo>
                  <a:cubicBezTo>
                    <a:pt x="789" y="1508"/>
                    <a:pt x="801" y="1520"/>
                    <a:pt x="769" y="1520"/>
                  </a:cubicBezTo>
                  <a:cubicBezTo>
                    <a:pt x="755" y="1520"/>
                    <a:pt x="733" y="1518"/>
                    <a:pt x="704" y="1514"/>
                  </a:cubicBezTo>
                  <a:cubicBezTo>
                    <a:pt x="635" y="1507"/>
                    <a:pt x="528" y="1438"/>
                    <a:pt x="471" y="1368"/>
                  </a:cubicBezTo>
                  <a:cubicBezTo>
                    <a:pt x="422" y="1307"/>
                    <a:pt x="405" y="1270"/>
                    <a:pt x="425" y="1270"/>
                  </a:cubicBezTo>
                  <a:cubicBezTo>
                    <a:pt x="429" y="1270"/>
                    <a:pt x="436" y="1272"/>
                    <a:pt x="446" y="1277"/>
                  </a:cubicBezTo>
                  <a:cubicBezTo>
                    <a:pt x="463" y="1285"/>
                    <a:pt x="480" y="1289"/>
                    <a:pt x="493" y="1289"/>
                  </a:cubicBezTo>
                  <a:cubicBezTo>
                    <a:pt x="514" y="1289"/>
                    <a:pt x="528" y="1280"/>
                    <a:pt x="528" y="1261"/>
                  </a:cubicBezTo>
                  <a:cubicBezTo>
                    <a:pt x="528" y="1231"/>
                    <a:pt x="437" y="1205"/>
                    <a:pt x="329" y="1205"/>
                  </a:cubicBezTo>
                  <a:cubicBezTo>
                    <a:pt x="173" y="1205"/>
                    <a:pt x="132" y="1228"/>
                    <a:pt x="132" y="1317"/>
                  </a:cubicBezTo>
                  <a:cubicBezTo>
                    <a:pt x="132" y="1383"/>
                    <a:pt x="183" y="1440"/>
                    <a:pt x="255" y="1455"/>
                  </a:cubicBezTo>
                  <a:cubicBezTo>
                    <a:pt x="344" y="1472"/>
                    <a:pt x="368" y="1514"/>
                    <a:pt x="346" y="1611"/>
                  </a:cubicBezTo>
                  <a:cubicBezTo>
                    <a:pt x="328" y="1682"/>
                    <a:pt x="296" y="1719"/>
                    <a:pt x="251" y="1719"/>
                  </a:cubicBezTo>
                  <a:cubicBezTo>
                    <a:pt x="241" y="1719"/>
                    <a:pt x="231" y="1718"/>
                    <a:pt x="220" y="1714"/>
                  </a:cubicBezTo>
                  <a:cubicBezTo>
                    <a:pt x="206" y="1710"/>
                    <a:pt x="193" y="1708"/>
                    <a:pt x="181" y="1708"/>
                  </a:cubicBezTo>
                  <a:cubicBezTo>
                    <a:pt x="84" y="1708"/>
                    <a:pt x="47" y="1837"/>
                    <a:pt x="138" y="1926"/>
                  </a:cubicBezTo>
                  <a:cubicBezTo>
                    <a:pt x="198" y="1985"/>
                    <a:pt x="191" y="2015"/>
                    <a:pt x="116" y="2015"/>
                  </a:cubicBezTo>
                  <a:cubicBezTo>
                    <a:pt x="98" y="2015"/>
                    <a:pt x="76" y="2013"/>
                    <a:pt x="50" y="2010"/>
                  </a:cubicBezTo>
                  <a:cubicBezTo>
                    <a:pt x="44" y="2009"/>
                    <a:pt x="39" y="2008"/>
                    <a:pt x="34" y="2008"/>
                  </a:cubicBezTo>
                  <a:cubicBezTo>
                    <a:pt x="14" y="2008"/>
                    <a:pt x="1" y="2016"/>
                    <a:pt x="1" y="2031"/>
                  </a:cubicBezTo>
                  <a:cubicBezTo>
                    <a:pt x="1" y="2047"/>
                    <a:pt x="20" y="2060"/>
                    <a:pt x="50" y="2063"/>
                  </a:cubicBezTo>
                  <a:lnTo>
                    <a:pt x="53" y="2062"/>
                  </a:lnTo>
                  <a:cubicBezTo>
                    <a:pt x="70" y="2063"/>
                    <a:pt x="87" y="2064"/>
                    <a:pt x="104" y="2064"/>
                  </a:cubicBezTo>
                  <a:cubicBezTo>
                    <a:pt x="121" y="2064"/>
                    <a:pt x="137" y="2063"/>
                    <a:pt x="155" y="2062"/>
                  </a:cubicBezTo>
                  <a:cubicBezTo>
                    <a:pt x="155" y="2062"/>
                    <a:pt x="156" y="2062"/>
                    <a:pt x="156" y="2062"/>
                  </a:cubicBezTo>
                  <a:cubicBezTo>
                    <a:pt x="182" y="2062"/>
                    <a:pt x="204" y="2100"/>
                    <a:pt x="204" y="2151"/>
                  </a:cubicBezTo>
                  <a:cubicBezTo>
                    <a:pt x="204" y="2191"/>
                    <a:pt x="208" y="2210"/>
                    <a:pt x="219" y="2210"/>
                  </a:cubicBezTo>
                  <a:cubicBezTo>
                    <a:pt x="228" y="2210"/>
                    <a:pt x="241" y="2197"/>
                    <a:pt x="261" y="2172"/>
                  </a:cubicBezTo>
                  <a:cubicBezTo>
                    <a:pt x="277" y="2150"/>
                    <a:pt x="293" y="2138"/>
                    <a:pt x="312" y="2138"/>
                  </a:cubicBezTo>
                  <a:cubicBezTo>
                    <a:pt x="340" y="2138"/>
                    <a:pt x="374" y="2165"/>
                    <a:pt x="423" y="2223"/>
                  </a:cubicBezTo>
                  <a:cubicBezTo>
                    <a:pt x="464" y="2270"/>
                    <a:pt x="501" y="2299"/>
                    <a:pt x="519" y="2299"/>
                  </a:cubicBezTo>
                  <a:cubicBezTo>
                    <a:pt x="525" y="2299"/>
                    <a:pt x="529" y="2295"/>
                    <a:pt x="529" y="2286"/>
                  </a:cubicBezTo>
                  <a:cubicBezTo>
                    <a:pt x="526" y="2245"/>
                    <a:pt x="501" y="2210"/>
                    <a:pt x="464" y="2193"/>
                  </a:cubicBezTo>
                  <a:cubicBezTo>
                    <a:pt x="426" y="2174"/>
                    <a:pt x="398" y="2114"/>
                    <a:pt x="398" y="2053"/>
                  </a:cubicBezTo>
                  <a:cubicBezTo>
                    <a:pt x="398" y="2003"/>
                    <a:pt x="380" y="1972"/>
                    <a:pt x="353" y="1972"/>
                  </a:cubicBezTo>
                  <a:cubicBezTo>
                    <a:pt x="348" y="1972"/>
                    <a:pt x="342" y="1974"/>
                    <a:pt x="335" y="1977"/>
                  </a:cubicBezTo>
                  <a:cubicBezTo>
                    <a:pt x="313" y="1988"/>
                    <a:pt x="297" y="1993"/>
                    <a:pt x="286" y="1993"/>
                  </a:cubicBezTo>
                  <a:cubicBezTo>
                    <a:pt x="243" y="1993"/>
                    <a:pt x="295" y="1903"/>
                    <a:pt x="419" y="1784"/>
                  </a:cubicBezTo>
                  <a:cubicBezTo>
                    <a:pt x="532" y="1675"/>
                    <a:pt x="719" y="1591"/>
                    <a:pt x="809" y="1591"/>
                  </a:cubicBezTo>
                  <a:cubicBezTo>
                    <a:pt x="842" y="1591"/>
                    <a:pt x="862" y="1602"/>
                    <a:pt x="862" y="1626"/>
                  </a:cubicBezTo>
                  <a:cubicBezTo>
                    <a:pt x="862" y="1656"/>
                    <a:pt x="831" y="1686"/>
                    <a:pt x="787" y="1698"/>
                  </a:cubicBezTo>
                  <a:cubicBezTo>
                    <a:pt x="734" y="1713"/>
                    <a:pt x="734" y="1749"/>
                    <a:pt x="784" y="1825"/>
                  </a:cubicBezTo>
                  <a:cubicBezTo>
                    <a:pt x="831" y="1893"/>
                    <a:pt x="837" y="2002"/>
                    <a:pt x="801" y="2129"/>
                  </a:cubicBezTo>
                  <a:cubicBezTo>
                    <a:pt x="767" y="2246"/>
                    <a:pt x="759" y="2292"/>
                    <a:pt x="783" y="2292"/>
                  </a:cubicBezTo>
                  <a:cubicBezTo>
                    <a:pt x="794" y="2292"/>
                    <a:pt x="814" y="2281"/>
                    <a:pt x="841" y="2263"/>
                  </a:cubicBezTo>
                  <a:cubicBezTo>
                    <a:pt x="892" y="2231"/>
                    <a:pt x="923" y="2154"/>
                    <a:pt x="907" y="2104"/>
                  </a:cubicBezTo>
                  <a:cubicBezTo>
                    <a:pt x="886" y="2039"/>
                    <a:pt x="902" y="2008"/>
                    <a:pt x="933" y="2008"/>
                  </a:cubicBezTo>
                  <a:cubicBezTo>
                    <a:pt x="968" y="2008"/>
                    <a:pt x="1021" y="2049"/>
                    <a:pt x="1059" y="2125"/>
                  </a:cubicBezTo>
                  <a:cubicBezTo>
                    <a:pt x="1081" y="2168"/>
                    <a:pt x="1095" y="2191"/>
                    <a:pt x="1104" y="2191"/>
                  </a:cubicBezTo>
                  <a:cubicBezTo>
                    <a:pt x="1118" y="2191"/>
                    <a:pt x="1121" y="2146"/>
                    <a:pt x="1123" y="2045"/>
                  </a:cubicBezTo>
                  <a:cubicBezTo>
                    <a:pt x="1125" y="1908"/>
                    <a:pt x="1096" y="1846"/>
                    <a:pt x="1032" y="1846"/>
                  </a:cubicBezTo>
                  <a:cubicBezTo>
                    <a:pt x="881" y="1846"/>
                    <a:pt x="863" y="1702"/>
                    <a:pt x="1001" y="1602"/>
                  </a:cubicBezTo>
                  <a:cubicBezTo>
                    <a:pt x="1048" y="1567"/>
                    <a:pt x="1090" y="1547"/>
                    <a:pt x="1111" y="1547"/>
                  </a:cubicBezTo>
                  <a:cubicBezTo>
                    <a:pt x="1121" y="1547"/>
                    <a:pt x="1126" y="1551"/>
                    <a:pt x="1126" y="1559"/>
                  </a:cubicBezTo>
                  <a:cubicBezTo>
                    <a:pt x="1126" y="1568"/>
                    <a:pt x="1129" y="1573"/>
                    <a:pt x="1135" y="1573"/>
                  </a:cubicBezTo>
                  <a:cubicBezTo>
                    <a:pt x="1147" y="1573"/>
                    <a:pt x="1167" y="1556"/>
                    <a:pt x="1192" y="1526"/>
                  </a:cubicBezTo>
                  <a:cubicBezTo>
                    <a:pt x="1220" y="1492"/>
                    <a:pt x="1236" y="1475"/>
                    <a:pt x="1246" y="1475"/>
                  </a:cubicBezTo>
                  <a:cubicBezTo>
                    <a:pt x="1255" y="1475"/>
                    <a:pt x="1257" y="1490"/>
                    <a:pt x="1257" y="1519"/>
                  </a:cubicBezTo>
                  <a:cubicBezTo>
                    <a:pt x="1257" y="1559"/>
                    <a:pt x="1208" y="1622"/>
                    <a:pt x="1145" y="1657"/>
                  </a:cubicBezTo>
                  <a:cubicBezTo>
                    <a:pt x="1045" y="1717"/>
                    <a:pt x="1044" y="1732"/>
                    <a:pt x="1135" y="1807"/>
                  </a:cubicBezTo>
                  <a:cubicBezTo>
                    <a:pt x="1178" y="1842"/>
                    <a:pt x="1230" y="1863"/>
                    <a:pt x="1267" y="1863"/>
                  </a:cubicBezTo>
                  <a:cubicBezTo>
                    <a:pt x="1278" y="1863"/>
                    <a:pt x="1289" y="1861"/>
                    <a:pt x="1296" y="1856"/>
                  </a:cubicBezTo>
                  <a:cubicBezTo>
                    <a:pt x="1303" y="1852"/>
                    <a:pt x="1307" y="1850"/>
                    <a:pt x="1309" y="1850"/>
                  </a:cubicBezTo>
                  <a:cubicBezTo>
                    <a:pt x="1317" y="1850"/>
                    <a:pt x="1299" y="1875"/>
                    <a:pt x="1260" y="1914"/>
                  </a:cubicBezTo>
                  <a:cubicBezTo>
                    <a:pt x="1192" y="1984"/>
                    <a:pt x="1189" y="2023"/>
                    <a:pt x="1245" y="2071"/>
                  </a:cubicBezTo>
                  <a:cubicBezTo>
                    <a:pt x="1271" y="2092"/>
                    <a:pt x="1289" y="2103"/>
                    <a:pt x="1300" y="2103"/>
                  </a:cubicBezTo>
                  <a:cubicBezTo>
                    <a:pt x="1315" y="2103"/>
                    <a:pt x="1320" y="2087"/>
                    <a:pt x="1320" y="2053"/>
                  </a:cubicBezTo>
                  <a:cubicBezTo>
                    <a:pt x="1320" y="1964"/>
                    <a:pt x="1493" y="1816"/>
                    <a:pt x="1579" y="1816"/>
                  </a:cubicBezTo>
                  <a:cubicBezTo>
                    <a:pt x="1590" y="1816"/>
                    <a:pt x="1600" y="1818"/>
                    <a:pt x="1608" y="1825"/>
                  </a:cubicBezTo>
                  <a:cubicBezTo>
                    <a:pt x="1617" y="1832"/>
                    <a:pt x="1625" y="1835"/>
                    <a:pt x="1632" y="1835"/>
                  </a:cubicBezTo>
                  <a:cubicBezTo>
                    <a:pt x="1645" y="1835"/>
                    <a:pt x="1653" y="1823"/>
                    <a:pt x="1653" y="1799"/>
                  </a:cubicBezTo>
                  <a:cubicBezTo>
                    <a:pt x="1653" y="1766"/>
                    <a:pt x="1671" y="1744"/>
                    <a:pt x="1697" y="1744"/>
                  </a:cubicBezTo>
                  <a:cubicBezTo>
                    <a:pt x="1699" y="1744"/>
                    <a:pt x="1700" y="1744"/>
                    <a:pt x="1702" y="1744"/>
                  </a:cubicBezTo>
                  <a:cubicBezTo>
                    <a:pt x="1724" y="1747"/>
                    <a:pt x="1743" y="1748"/>
                    <a:pt x="1758" y="1748"/>
                  </a:cubicBezTo>
                  <a:cubicBezTo>
                    <a:pt x="1831" y="1748"/>
                    <a:pt x="1833" y="1717"/>
                    <a:pt x="1759" y="1657"/>
                  </a:cubicBezTo>
                  <a:cubicBezTo>
                    <a:pt x="1696" y="1606"/>
                    <a:pt x="1652" y="1581"/>
                    <a:pt x="1629" y="1581"/>
                  </a:cubicBezTo>
                  <a:cubicBezTo>
                    <a:pt x="1604" y="1581"/>
                    <a:pt x="1604" y="1611"/>
                    <a:pt x="1630" y="1672"/>
                  </a:cubicBezTo>
                  <a:cubicBezTo>
                    <a:pt x="1649" y="1716"/>
                    <a:pt x="1658" y="1738"/>
                    <a:pt x="1648" y="1738"/>
                  </a:cubicBezTo>
                  <a:cubicBezTo>
                    <a:pt x="1638" y="1738"/>
                    <a:pt x="1610" y="1718"/>
                    <a:pt x="1557" y="1678"/>
                  </a:cubicBezTo>
                  <a:cubicBezTo>
                    <a:pt x="1457" y="1601"/>
                    <a:pt x="1467" y="1492"/>
                    <a:pt x="1548" y="1492"/>
                  </a:cubicBezTo>
                  <a:cubicBezTo>
                    <a:pt x="1565" y="1492"/>
                    <a:pt x="1585" y="1497"/>
                    <a:pt x="1608" y="1508"/>
                  </a:cubicBezTo>
                  <a:cubicBezTo>
                    <a:pt x="1622" y="1515"/>
                    <a:pt x="1632" y="1519"/>
                    <a:pt x="1637" y="1519"/>
                  </a:cubicBezTo>
                  <a:cubicBezTo>
                    <a:pt x="1650" y="1519"/>
                    <a:pt x="1637" y="1498"/>
                    <a:pt x="1598" y="1459"/>
                  </a:cubicBezTo>
                  <a:cubicBezTo>
                    <a:pt x="1543" y="1403"/>
                    <a:pt x="1533" y="1384"/>
                    <a:pt x="1597" y="1384"/>
                  </a:cubicBezTo>
                  <a:cubicBezTo>
                    <a:pt x="1622" y="1384"/>
                    <a:pt x="1659" y="1387"/>
                    <a:pt x="1708" y="1392"/>
                  </a:cubicBezTo>
                  <a:cubicBezTo>
                    <a:pt x="1733" y="1394"/>
                    <a:pt x="1756" y="1396"/>
                    <a:pt x="1779" y="1396"/>
                  </a:cubicBezTo>
                  <a:cubicBezTo>
                    <a:pt x="1982" y="1396"/>
                    <a:pt x="2077" y="1295"/>
                    <a:pt x="1987" y="1159"/>
                  </a:cubicBezTo>
                  <a:cubicBezTo>
                    <a:pt x="1898" y="1023"/>
                    <a:pt x="1895" y="829"/>
                    <a:pt x="1984" y="829"/>
                  </a:cubicBezTo>
                  <a:cubicBezTo>
                    <a:pt x="2038" y="829"/>
                    <a:pt x="2078" y="987"/>
                    <a:pt x="2054" y="1108"/>
                  </a:cubicBezTo>
                  <a:cubicBezTo>
                    <a:pt x="2050" y="1132"/>
                    <a:pt x="2074" y="1150"/>
                    <a:pt x="2112" y="1150"/>
                  </a:cubicBezTo>
                  <a:cubicBezTo>
                    <a:pt x="2151" y="1147"/>
                    <a:pt x="2181" y="1114"/>
                    <a:pt x="2178" y="1075"/>
                  </a:cubicBezTo>
                  <a:cubicBezTo>
                    <a:pt x="2178" y="1034"/>
                    <a:pt x="2215" y="986"/>
                    <a:pt x="2259" y="968"/>
                  </a:cubicBezTo>
                  <a:cubicBezTo>
                    <a:pt x="2321" y="943"/>
                    <a:pt x="2321" y="928"/>
                    <a:pt x="2259" y="905"/>
                  </a:cubicBezTo>
                  <a:cubicBezTo>
                    <a:pt x="2147" y="863"/>
                    <a:pt x="1972" y="592"/>
                    <a:pt x="2049" y="592"/>
                  </a:cubicBezTo>
                  <a:cubicBezTo>
                    <a:pt x="2053" y="592"/>
                    <a:pt x="2059" y="593"/>
                    <a:pt x="2065" y="595"/>
                  </a:cubicBezTo>
                  <a:cubicBezTo>
                    <a:pt x="2071" y="597"/>
                    <a:pt x="2076" y="598"/>
                    <a:pt x="2082" y="598"/>
                  </a:cubicBezTo>
                  <a:cubicBezTo>
                    <a:pt x="2197" y="598"/>
                    <a:pt x="2169" y="184"/>
                    <a:pt x="2036" y="68"/>
                  </a:cubicBezTo>
                  <a:cubicBezTo>
                    <a:pt x="1987" y="25"/>
                    <a:pt x="1959" y="1"/>
                    <a:pt x="1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" name="Google Shape;798;p23"/>
            <p:cNvSpPr/>
            <p:nvPr/>
          </p:nvSpPr>
          <p:spPr>
            <a:xfrm>
              <a:off x="3847525" y="4141475"/>
              <a:ext cx="6500" cy="3575"/>
            </a:xfrm>
            <a:custGeom>
              <a:avLst/>
              <a:gdLst/>
              <a:ahLst/>
              <a:cxnLst/>
              <a:rect l="l" t="t" r="r" b="b"/>
              <a:pathLst>
                <a:path w="260" h="143" extrusionOk="0">
                  <a:moveTo>
                    <a:pt x="40" y="1"/>
                  </a:moveTo>
                  <a:cubicBezTo>
                    <a:pt x="32" y="1"/>
                    <a:pt x="26" y="3"/>
                    <a:pt x="22" y="6"/>
                  </a:cubicBezTo>
                  <a:cubicBezTo>
                    <a:pt x="1" y="24"/>
                    <a:pt x="53" y="69"/>
                    <a:pt x="135" y="102"/>
                  </a:cubicBezTo>
                  <a:cubicBezTo>
                    <a:pt x="199" y="128"/>
                    <a:pt x="235" y="143"/>
                    <a:pt x="246" y="143"/>
                  </a:cubicBezTo>
                  <a:cubicBezTo>
                    <a:pt x="260" y="143"/>
                    <a:pt x="235" y="120"/>
                    <a:pt x="176" y="69"/>
                  </a:cubicBezTo>
                  <a:cubicBezTo>
                    <a:pt x="128" y="28"/>
                    <a:pt x="71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3846975" y="41359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5"/>
                    <a:pt x="83" y="108"/>
                  </a:cubicBezTo>
                  <a:lnTo>
                    <a:pt x="83" y="107"/>
                  </a:lnTo>
                  <a:cubicBezTo>
                    <a:pt x="109" y="140"/>
                    <a:pt x="125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8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3849250" y="4137725"/>
              <a:ext cx="21975" cy="23150"/>
            </a:xfrm>
            <a:custGeom>
              <a:avLst/>
              <a:gdLst/>
              <a:ahLst/>
              <a:cxnLst/>
              <a:rect l="l" t="t" r="r" b="b"/>
              <a:pathLst>
                <a:path w="879" h="926" extrusionOk="0">
                  <a:moveTo>
                    <a:pt x="215" y="1"/>
                  </a:moveTo>
                  <a:cubicBezTo>
                    <a:pt x="195" y="1"/>
                    <a:pt x="210" y="27"/>
                    <a:pt x="251" y="88"/>
                  </a:cubicBezTo>
                  <a:cubicBezTo>
                    <a:pt x="292" y="149"/>
                    <a:pt x="310" y="244"/>
                    <a:pt x="289" y="298"/>
                  </a:cubicBezTo>
                  <a:cubicBezTo>
                    <a:pt x="268" y="352"/>
                    <a:pt x="290" y="431"/>
                    <a:pt x="342" y="473"/>
                  </a:cubicBezTo>
                  <a:cubicBezTo>
                    <a:pt x="414" y="534"/>
                    <a:pt x="417" y="567"/>
                    <a:pt x="351" y="638"/>
                  </a:cubicBezTo>
                  <a:cubicBezTo>
                    <a:pt x="305" y="689"/>
                    <a:pt x="238" y="728"/>
                    <a:pt x="195" y="728"/>
                  </a:cubicBezTo>
                  <a:cubicBezTo>
                    <a:pt x="153" y="729"/>
                    <a:pt x="122" y="762"/>
                    <a:pt x="120" y="804"/>
                  </a:cubicBezTo>
                  <a:cubicBezTo>
                    <a:pt x="120" y="844"/>
                    <a:pt x="83" y="890"/>
                    <a:pt x="38" y="905"/>
                  </a:cubicBezTo>
                  <a:cubicBezTo>
                    <a:pt x="0" y="917"/>
                    <a:pt x="62" y="925"/>
                    <a:pt x="182" y="925"/>
                  </a:cubicBezTo>
                  <a:cubicBezTo>
                    <a:pt x="200" y="925"/>
                    <a:pt x="219" y="925"/>
                    <a:pt x="239" y="925"/>
                  </a:cubicBezTo>
                  <a:lnTo>
                    <a:pt x="238" y="925"/>
                  </a:lnTo>
                  <a:cubicBezTo>
                    <a:pt x="526" y="920"/>
                    <a:pt x="556" y="895"/>
                    <a:pt x="530" y="661"/>
                  </a:cubicBezTo>
                  <a:cubicBezTo>
                    <a:pt x="525" y="611"/>
                    <a:pt x="540" y="574"/>
                    <a:pt x="566" y="574"/>
                  </a:cubicBezTo>
                  <a:cubicBezTo>
                    <a:pt x="567" y="574"/>
                    <a:pt x="567" y="574"/>
                    <a:pt x="568" y="574"/>
                  </a:cubicBezTo>
                  <a:cubicBezTo>
                    <a:pt x="595" y="575"/>
                    <a:pt x="621" y="576"/>
                    <a:pt x="648" y="576"/>
                  </a:cubicBezTo>
                  <a:cubicBezTo>
                    <a:pt x="681" y="576"/>
                    <a:pt x="714" y="575"/>
                    <a:pt x="747" y="573"/>
                  </a:cubicBezTo>
                  <a:cubicBezTo>
                    <a:pt x="878" y="565"/>
                    <a:pt x="878" y="565"/>
                    <a:pt x="753" y="489"/>
                  </a:cubicBezTo>
                  <a:cubicBezTo>
                    <a:pt x="701" y="458"/>
                    <a:pt x="640" y="439"/>
                    <a:pt x="598" y="439"/>
                  </a:cubicBezTo>
                  <a:cubicBezTo>
                    <a:pt x="583" y="439"/>
                    <a:pt x="571" y="441"/>
                    <a:pt x="562" y="446"/>
                  </a:cubicBezTo>
                  <a:cubicBezTo>
                    <a:pt x="550" y="451"/>
                    <a:pt x="541" y="454"/>
                    <a:pt x="535" y="454"/>
                  </a:cubicBezTo>
                  <a:cubicBezTo>
                    <a:pt x="522" y="454"/>
                    <a:pt x="524" y="442"/>
                    <a:pt x="542" y="417"/>
                  </a:cubicBezTo>
                  <a:cubicBezTo>
                    <a:pt x="569" y="381"/>
                    <a:pt x="559" y="356"/>
                    <a:pt x="517" y="356"/>
                  </a:cubicBezTo>
                  <a:cubicBezTo>
                    <a:pt x="480" y="356"/>
                    <a:pt x="462" y="334"/>
                    <a:pt x="480" y="311"/>
                  </a:cubicBezTo>
                  <a:cubicBezTo>
                    <a:pt x="538" y="235"/>
                    <a:pt x="451" y="95"/>
                    <a:pt x="307" y="34"/>
                  </a:cubicBezTo>
                  <a:cubicBezTo>
                    <a:pt x="258" y="13"/>
                    <a:pt x="22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3853950" y="4133675"/>
              <a:ext cx="4875" cy="2325"/>
            </a:xfrm>
            <a:custGeom>
              <a:avLst/>
              <a:gdLst/>
              <a:ahLst/>
              <a:cxnLst/>
              <a:rect l="l" t="t" r="r" b="b"/>
              <a:pathLst>
                <a:path w="195" h="93" extrusionOk="0">
                  <a:moveTo>
                    <a:pt x="98" y="0"/>
                  </a:moveTo>
                  <a:cubicBezTo>
                    <a:pt x="41" y="0"/>
                    <a:pt x="1" y="20"/>
                    <a:pt x="1" y="47"/>
                  </a:cubicBezTo>
                  <a:cubicBezTo>
                    <a:pt x="1" y="73"/>
                    <a:pt x="41" y="93"/>
                    <a:pt x="98" y="93"/>
                  </a:cubicBezTo>
                  <a:cubicBezTo>
                    <a:pt x="153" y="93"/>
                    <a:pt x="195" y="73"/>
                    <a:pt x="195" y="47"/>
                  </a:cubicBezTo>
                  <a:cubicBezTo>
                    <a:pt x="195" y="20"/>
                    <a:pt x="153" y="0"/>
                    <a:pt x="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3855175" y="4176025"/>
              <a:ext cx="6450" cy="4925"/>
            </a:xfrm>
            <a:custGeom>
              <a:avLst/>
              <a:gdLst/>
              <a:ahLst/>
              <a:cxnLst/>
              <a:rect l="l" t="t" r="r" b="b"/>
              <a:pathLst>
                <a:path w="258" h="197" extrusionOk="0">
                  <a:moveTo>
                    <a:pt x="227" y="0"/>
                  </a:moveTo>
                  <a:cubicBezTo>
                    <a:pt x="205" y="0"/>
                    <a:pt x="167" y="25"/>
                    <a:pt x="108" y="73"/>
                  </a:cubicBezTo>
                  <a:cubicBezTo>
                    <a:pt x="26" y="140"/>
                    <a:pt x="0" y="196"/>
                    <a:pt x="33" y="196"/>
                  </a:cubicBezTo>
                  <a:cubicBezTo>
                    <a:pt x="47" y="196"/>
                    <a:pt x="72" y="186"/>
                    <a:pt x="107" y="163"/>
                  </a:cubicBezTo>
                  <a:cubicBezTo>
                    <a:pt x="144" y="137"/>
                    <a:pt x="182" y="123"/>
                    <a:pt x="206" y="123"/>
                  </a:cubicBezTo>
                  <a:cubicBezTo>
                    <a:pt x="215" y="123"/>
                    <a:pt x="222" y="124"/>
                    <a:pt x="226" y="128"/>
                  </a:cubicBezTo>
                  <a:cubicBezTo>
                    <a:pt x="230" y="131"/>
                    <a:pt x="233" y="133"/>
                    <a:pt x="236" y="133"/>
                  </a:cubicBezTo>
                  <a:cubicBezTo>
                    <a:pt x="249" y="133"/>
                    <a:pt x="258" y="109"/>
                    <a:pt x="258" y="73"/>
                  </a:cubicBezTo>
                  <a:cubicBezTo>
                    <a:pt x="258" y="25"/>
                    <a:pt x="250" y="0"/>
                    <a:pt x="2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3857225" y="4181775"/>
              <a:ext cx="4475" cy="2900"/>
            </a:xfrm>
            <a:custGeom>
              <a:avLst/>
              <a:gdLst/>
              <a:ahLst/>
              <a:cxnLst/>
              <a:rect l="l" t="t" r="r" b="b"/>
              <a:pathLst>
                <a:path w="179" h="116" extrusionOk="0">
                  <a:moveTo>
                    <a:pt x="103" y="1"/>
                  </a:moveTo>
                  <a:cubicBezTo>
                    <a:pt x="55" y="1"/>
                    <a:pt x="1" y="37"/>
                    <a:pt x="1" y="86"/>
                  </a:cubicBezTo>
                  <a:cubicBezTo>
                    <a:pt x="1" y="106"/>
                    <a:pt x="18" y="116"/>
                    <a:pt x="46" y="116"/>
                  </a:cubicBezTo>
                  <a:cubicBezTo>
                    <a:pt x="61" y="116"/>
                    <a:pt x="78" y="113"/>
                    <a:pt x="98" y="107"/>
                  </a:cubicBezTo>
                  <a:cubicBezTo>
                    <a:pt x="153" y="88"/>
                    <a:pt x="179" y="55"/>
                    <a:pt x="156" y="25"/>
                  </a:cubicBezTo>
                  <a:cubicBezTo>
                    <a:pt x="144" y="8"/>
                    <a:pt x="124" y="1"/>
                    <a:pt x="1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3861450" y="4131075"/>
              <a:ext cx="5775" cy="6075"/>
            </a:xfrm>
            <a:custGeom>
              <a:avLst/>
              <a:gdLst/>
              <a:ahLst/>
              <a:cxnLst/>
              <a:rect l="l" t="t" r="r" b="b"/>
              <a:pathLst>
                <a:path w="231" h="243" extrusionOk="0">
                  <a:moveTo>
                    <a:pt x="214" y="1"/>
                  </a:moveTo>
                  <a:cubicBezTo>
                    <a:pt x="200" y="1"/>
                    <a:pt x="175" y="19"/>
                    <a:pt x="132" y="54"/>
                  </a:cubicBezTo>
                  <a:cubicBezTo>
                    <a:pt x="21" y="142"/>
                    <a:pt x="0" y="242"/>
                    <a:pt x="79" y="242"/>
                  </a:cubicBezTo>
                  <a:cubicBezTo>
                    <a:pt x="89" y="242"/>
                    <a:pt x="101" y="241"/>
                    <a:pt x="114" y="237"/>
                  </a:cubicBezTo>
                  <a:cubicBezTo>
                    <a:pt x="157" y="227"/>
                    <a:pt x="205" y="158"/>
                    <a:pt x="217" y="92"/>
                  </a:cubicBezTo>
                  <a:cubicBezTo>
                    <a:pt x="228" y="30"/>
                    <a:pt x="230" y="1"/>
                    <a:pt x="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3867075" y="4136525"/>
              <a:ext cx="3350" cy="2975"/>
            </a:xfrm>
            <a:custGeom>
              <a:avLst/>
              <a:gdLst/>
              <a:ahLst/>
              <a:cxnLst/>
              <a:rect l="l" t="t" r="r" b="b"/>
              <a:pathLst>
                <a:path w="134" h="119" extrusionOk="0">
                  <a:moveTo>
                    <a:pt x="89" y="1"/>
                  </a:moveTo>
                  <a:cubicBezTo>
                    <a:pt x="83" y="1"/>
                    <a:pt x="75" y="2"/>
                    <a:pt x="68" y="6"/>
                  </a:cubicBezTo>
                  <a:cubicBezTo>
                    <a:pt x="32" y="24"/>
                    <a:pt x="1" y="47"/>
                    <a:pt x="1" y="59"/>
                  </a:cubicBezTo>
                  <a:cubicBezTo>
                    <a:pt x="1" y="71"/>
                    <a:pt x="29" y="94"/>
                    <a:pt x="68" y="113"/>
                  </a:cubicBezTo>
                  <a:cubicBezTo>
                    <a:pt x="75" y="117"/>
                    <a:pt x="83" y="118"/>
                    <a:pt x="89" y="118"/>
                  </a:cubicBezTo>
                  <a:cubicBezTo>
                    <a:pt x="114" y="118"/>
                    <a:pt x="134" y="96"/>
                    <a:pt x="134" y="59"/>
                  </a:cubicBezTo>
                  <a:cubicBezTo>
                    <a:pt x="134" y="23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3867525" y="4128000"/>
              <a:ext cx="4625" cy="2675"/>
            </a:xfrm>
            <a:custGeom>
              <a:avLst/>
              <a:gdLst/>
              <a:ahLst/>
              <a:cxnLst/>
              <a:rect l="l" t="t" r="r" b="b"/>
              <a:pathLst>
                <a:path w="185" h="107" extrusionOk="0">
                  <a:moveTo>
                    <a:pt x="39" y="1"/>
                  </a:moveTo>
                  <a:cubicBezTo>
                    <a:pt x="31" y="1"/>
                    <a:pt x="24" y="3"/>
                    <a:pt x="19" y="6"/>
                  </a:cubicBezTo>
                  <a:cubicBezTo>
                    <a:pt x="1" y="23"/>
                    <a:pt x="2" y="50"/>
                    <a:pt x="28" y="71"/>
                  </a:cubicBezTo>
                  <a:cubicBezTo>
                    <a:pt x="61" y="93"/>
                    <a:pt x="101" y="105"/>
                    <a:pt x="141" y="106"/>
                  </a:cubicBezTo>
                  <a:cubicBezTo>
                    <a:pt x="184" y="106"/>
                    <a:pt x="181" y="83"/>
                    <a:pt x="131" y="42"/>
                  </a:cubicBezTo>
                  <a:cubicBezTo>
                    <a:pt x="99" y="16"/>
                    <a:pt x="63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3867075" y="4119150"/>
              <a:ext cx="3350" cy="4800"/>
            </a:xfrm>
            <a:custGeom>
              <a:avLst/>
              <a:gdLst/>
              <a:ahLst/>
              <a:cxnLst/>
              <a:rect l="l" t="t" r="r" b="b"/>
              <a:pathLst>
                <a:path w="134" h="192" extrusionOk="0">
                  <a:moveTo>
                    <a:pt x="87" y="1"/>
                  </a:moveTo>
                  <a:cubicBezTo>
                    <a:pt x="81" y="1"/>
                    <a:pt x="75" y="2"/>
                    <a:pt x="68" y="5"/>
                  </a:cubicBezTo>
                  <a:cubicBezTo>
                    <a:pt x="29" y="29"/>
                    <a:pt x="4" y="69"/>
                    <a:pt x="1" y="116"/>
                  </a:cubicBezTo>
                  <a:cubicBezTo>
                    <a:pt x="1" y="156"/>
                    <a:pt x="32" y="192"/>
                    <a:pt x="68" y="192"/>
                  </a:cubicBezTo>
                  <a:cubicBezTo>
                    <a:pt x="105" y="192"/>
                    <a:pt x="134" y="143"/>
                    <a:pt x="134" y="81"/>
                  </a:cubicBezTo>
                  <a:cubicBezTo>
                    <a:pt x="134" y="32"/>
                    <a:pt x="114" y="1"/>
                    <a:pt x="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3873700" y="4130100"/>
              <a:ext cx="10975" cy="3900"/>
            </a:xfrm>
            <a:custGeom>
              <a:avLst/>
              <a:gdLst/>
              <a:ahLst/>
              <a:cxnLst/>
              <a:rect l="l" t="t" r="r" b="b"/>
              <a:pathLst>
                <a:path w="439" h="156" extrusionOk="0">
                  <a:moveTo>
                    <a:pt x="406" y="1"/>
                  </a:moveTo>
                  <a:cubicBezTo>
                    <a:pt x="379" y="1"/>
                    <a:pt x="326" y="12"/>
                    <a:pt x="236" y="34"/>
                  </a:cubicBezTo>
                  <a:cubicBezTo>
                    <a:pt x="103" y="67"/>
                    <a:pt x="0" y="113"/>
                    <a:pt x="0" y="139"/>
                  </a:cubicBezTo>
                  <a:cubicBezTo>
                    <a:pt x="0" y="150"/>
                    <a:pt x="11" y="156"/>
                    <a:pt x="30" y="156"/>
                  </a:cubicBezTo>
                  <a:cubicBezTo>
                    <a:pt x="52" y="156"/>
                    <a:pt x="85" y="148"/>
                    <a:pt x="122" y="131"/>
                  </a:cubicBezTo>
                  <a:cubicBezTo>
                    <a:pt x="170" y="111"/>
                    <a:pt x="218" y="99"/>
                    <a:pt x="249" y="99"/>
                  </a:cubicBezTo>
                  <a:cubicBezTo>
                    <a:pt x="263" y="99"/>
                    <a:pt x="273" y="101"/>
                    <a:pt x="279" y="106"/>
                  </a:cubicBezTo>
                  <a:cubicBezTo>
                    <a:pt x="283" y="110"/>
                    <a:pt x="289" y="111"/>
                    <a:pt x="296" y="111"/>
                  </a:cubicBezTo>
                  <a:cubicBezTo>
                    <a:pt x="320" y="111"/>
                    <a:pt x="357" y="90"/>
                    <a:pt x="393" y="55"/>
                  </a:cubicBezTo>
                  <a:cubicBezTo>
                    <a:pt x="429" y="18"/>
                    <a:pt x="438" y="1"/>
                    <a:pt x="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3877050" y="4123925"/>
              <a:ext cx="4350" cy="4000"/>
            </a:xfrm>
            <a:custGeom>
              <a:avLst/>
              <a:gdLst/>
              <a:ahLst/>
              <a:cxnLst/>
              <a:rect l="l" t="t" r="r" b="b"/>
              <a:pathLst>
                <a:path w="174" h="160" extrusionOk="0">
                  <a:moveTo>
                    <a:pt x="91" y="1"/>
                  </a:moveTo>
                  <a:cubicBezTo>
                    <a:pt x="89" y="1"/>
                    <a:pt x="87" y="1"/>
                    <a:pt x="85" y="1"/>
                  </a:cubicBezTo>
                  <a:cubicBezTo>
                    <a:pt x="36" y="1"/>
                    <a:pt x="0" y="7"/>
                    <a:pt x="5" y="16"/>
                  </a:cubicBezTo>
                  <a:cubicBezTo>
                    <a:pt x="8" y="25"/>
                    <a:pt x="26" y="61"/>
                    <a:pt x="44" y="96"/>
                  </a:cubicBezTo>
                  <a:cubicBezTo>
                    <a:pt x="65" y="139"/>
                    <a:pt x="94" y="160"/>
                    <a:pt x="120" y="160"/>
                  </a:cubicBezTo>
                  <a:cubicBezTo>
                    <a:pt x="149" y="160"/>
                    <a:pt x="173" y="133"/>
                    <a:pt x="173" y="81"/>
                  </a:cubicBezTo>
                  <a:cubicBezTo>
                    <a:pt x="172" y="36"/>
                    <a:pt x="136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3880750" y="4118950"/>
              <a:ext cx="5875" cy="3475"/>
            </a:xfrm>
            <a:custGeom>
              <a:avLst/>
              <a:gdLst/>
              <a:ahLst/>
              <a:cxnLst/>
              <a:rect l="l" t="t" r="r" b="b"/>
              <a:pathLst>
                <a:path w="235" h="139" extrusionOk="0">
                  <a:moveTo>
                    <a:pt x="83" y="1"/>
                  </a:moveTo>
                  <a:cubicBezTo>
                    <a:pt x="33" y="1"/>
                    <a:pt x="0" y="28"/>
                    <a:pt x="0" y="70"/>
                  </a:cubicBezTo>
                  <a:cubicBezTo>
                    <a:pt x="0" y="110"/>
                    <a:pt x="34" y="139"/>
                    <a:pt x="77" y="139"/>
                  </a:cubicBezTo>
                  <a:cubicBezTo>
                    <a:pt x="83" y="139"/>
                    <a:pt x="88" y="138"/>
                    <a:pt x="94" y="137"/>
                  </a:cubicBezTo>
                  <a:cubicBezTo>
                    <a:pt x="225" y="116"/>
                    <a:pt x="234" y="22"/>
                    <a:pt x="108" y="3"/>
                  </a:cubicBezTo>
                  <a:cubicBezTo>
                    <a:pt x="99" y="1"/>
                    <a:pt x="90" y="1"/>
                    <a:pt x="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3884050" y="4131275"/>
              <a:ext cx="6000" cy="4725"/>
            </a:xfrm>
            <a:custGeom>
              <a:avLst/>
              <a:gdLst/>
              <a:ahLst/>
              <a:cxnLst/>
              <a:rect l="l" t="t" r="r" b="b"/>
              <a:pathLst>
                <a:path w="240" h="189" extrusionOk="0">
                  <a:moveTo>
                    <a:pt x="215" y="1"/>
                  </a:moveTo>
                  <a:cubicBezTo>
                    <a:pt x="194" y="1"/>
                    <a:pt x="153" y="27"/>
                    <a:pt x="95" y="81"/>
                  </a:cubicBezTo>
                  <a:cubicBezTo>
                    <a:pt x="7" y="163"/>
                    <a:pt x="1" y="189"/>
                    <a:pt x="71" y="189"/>
                  </a:cubicBezTo>
                  <a:cubicBezTo>
                    <a:pt x="126" y="183"/>
                    <a:pt x="177" y="152"/>
                    <a:pt x="204" y="102"/>
                  </a:cubicBezTo>
                  <a:cubicBezTo>
                    <a:pt x="237" y="35"/>
                    <a:pt x="23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3886825" y="4177950"/>
              <a:ext cx="9225" cy="3350"/>
            </a:xfrm>
            <a:custGeom>
              <a:avLst/>
              <a:gdLst/>
              <a:ahLst/>
              <a:cxnLst/>
              <a:rect l="l" t="t" r="r" b="b"/>
              <a:pathLst>
                <a:path w="369" h="134" extrusionOk="0">
                  <a:moveTo>
                    <a:pt x="325" y="1"/>
                  </a:moveTo>
                  <a:cubicBezTo>
                    <a:pt x="305" y="1"/>
                    <a:pt x="275" y="5"/>
                    <a:pt x="233" y="11"/>
                  </a:cubicBezTo>
                  <a:cubicBezTo>
                    <a:pt x="59" y="38"/>
                    <a:pt x="0" y="133"/>
                    <a:pt x="159" y="133"/>
                  </a:cubicBezTo>
                  <a:cubicBezTo>
                    <a:pt x="208" y="133"/>
                    <a:pt x="279" y="101"/>
                    <a:pt x="321" y="59"/>
                  </a:cubicBezTo>
                  <a:cubicBezTo>
                    <a:pt x="363" y="18"/>
                    <a:pt x="369" y="1"/>
                    <a:pt x="3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3889250" y="4115950"/>
              <a:ext cx="4725" cy="5325"/>
            </a:xfrm>
            <a:custGeom>
              <a:avLst/>
              <a:gdLst/>
              <a:ahLst/>
              <a:cxnLst/>
              <a:rect l="l" t="t" r="r" b="b"/>
              <a:pathLst>
                <a:path w="189" h="213" extrusionOk="0">
                  <a:moveTo>
                    <a:pt x="35" y="1"/>
                  </a:moveTo>
                  <a:cubicBezTo>
                    <a:pt x="8" y="1"/>
                    <a:pt x="1" y="44"/>
                    <a:pt x="23" y="121"/>
                  </a:cubicBezTo>
                  <a:cubicBezTo>
                    <a:pt x="38" y="172"/>
                    <a:pt x="76" y="212"/>
                    <a:pt x="112" y="212"/>
                  </a:cubicBezTo>
                  <a:cubicBezTo>
                    <a:pt x="188" y="212"/>
                    <a:pt x="187" y="157"/>
                    <a:pt x="106" y="56"/>
                  </a:cubicBezTo>
                  <a:cubicBezTo>
                    <a:pt x="77" y="18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3895000" y="4166550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7" y="0"/>
                  </a:moveTo>
                  <a:cubicBezTo>
                    <a:pt x="33" y="0"/>
                    <a:pt x="5" y="25"/>
                    <a:pt x="0" y="58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6" y="92"/>
                    <a:pt x="56" y="89"/>
                    <a:pt x="67" y="84"/>
                  </a:cubicBezTo>
                  <a:cubicBezTo>
                    <a:pt x="105" y="66"/>
                    <a:pt x="133" y="40"/>
                    <a:pt x="133" y="25"/>
                  </a:cubicBezTo>
                  <a:cubicBezTo>
                    <a:pt x="133" y="12"/>
                    <a:pt x="105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3897900" y="4164425"/>
              <a:ext cx="5475" cy="13700"/>
            </a:xfrm>
            <a:custGeom>
              <a:avLst/>
              <a:gdLst/>
              <a:ahLst/>
              <a:cxnLst/>
              <a:rect l="l" t="t" r="r" b="b"/>
              <a:pathLst>
                <a:path w="219" h="548" extrusionOk="0">
                  <a:moveTo>
                    <a:pt x="65" y="1"/>
                  </a:moveTo>
                  <a:cubicBezTo>
                    <a:pt x="47" y="1"/>
                    <a:pt x="44" y="20"/>
                    <a:pt x="60" y="57"/>
                  </a:cubicBezTo>
                  <a:cubicBezTo>
                    <a:pt x="80" y="107"/>
                    <a:pt x="72" y="164"/>
                    <a:pt x="38" y="206"/>
                  </a:cubicBezTo>
                  <a:cubicBezTo>
                    <a:pt x="1" y="248"/>
                    <a:pt x="15" y="330"/>
                    <a:pt x="80" y="431"/>
                  </a:cubicBezTo>
                  <a:lnTo>
                    <a:pt x="80" y="433"/>
                  </a:lnTo>
                  <a:cubicBezTo>
                    <a:pt x="128" y="511"/>
                    <a:pt x="155" y="547"/>
                    <a:pt x="173" y="547"/>
                  </a:cubicBezTo>
                  <a:cubicBezTo>
                    <a:pt x="187" y="547"/>
                    <a:pt x="195" y="527"/>
                    <a:pt x="205" y="489"/>
                  </a:cubicBezTo>
                  <a:cubicBezTo>
                    <a:pt x="218" y="433"/>
                    <a:pt x="198" y="377"/>
                    <a:pt x="160" y="367"/>
                  </a:cubicBezTo>
                  <a:cubicBezTo>
                    <a:pt x="123" y="357"/>
                    <a:pt x="108" y="285"/>
                    <a:pt x="129" y="198"/>
                  </a:cubicBezTo>
                  <a:cubicBezTo>
                    <a:pt x="150" y="118"/>
                    <a:pt x="133" y="31"/>
                    <a:pt x="95" y="10"/>
                  </a:cubicBezTo>
                  <a:cubicBezTo>
                    <a:pt x="82" y="4"/>
                    <a:pt x="72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3896700" y="4121450"/>
              <a:ext cx="9700" cy="8600"/>
            </a:xfrm>
            <a:custGeom>
              <a:avLst/>
              <a:gdLst/>
              <a:ahLst/>
              <a:cxnLst/>
              <a:rect l="l" t="t" r="r" b="b"/>
              <a:pathLst>
                <a:path w="388" h="344" extrusionOk="0">
                  <a:moveTo>
                    <a:pt x="355" y="1"/>
                  </a:moveTo>
                  <a:cubicBezTo>
                    <a:pt x="328" y="1"/>
                    <a:pt x="271" y="17"/>
                    <a:pt x="171" y="48"/>
                  </a:cubicBezTo>
                  <a:cubicBezTo>
                    <a:pt x="52" y="83"/>
                    <a:pt x="1" y="140"/>
                    <a:pt x="1" y="236"/>
                  </a:cubicBezTo>
                  <a:cubicBezTo>
                    <a:pt x="1" y="301"/>
                    <a:pt x="23" y="344"/>
                    <a:pt x="51" y="344"/>
                  </a:cubicBezTo>
                  <a:cubicBezTo>
                    <a:pt x="56" y="344"/>
                    <a:pt x="61" y="343"/>
                    <a:pt x="66" y="340"/>
                  </a:cubicBezTo>
                  <a:lnTo>
                    <a:pt x="68" y="340"/>
                  </a:lnTo>
                  <a:cubicBezTo>
                    <a:pt x="107" y="316"/>
                    <a:pt x="131" y="276"/>
                    <a:pt x="134" y="231"/>
                  </a:cubicBezTo>
                  <a:cubicBezTo>
                    <a:pt x="134" y="191"/>
                    <a:pt x="175" y="155"/>
                    <a:pt x="225" y="155"/>
                  </a:cubicBezTo>
                  <a:cubicBezTo>
                    <a:pt x="280" y="152"/>
                    <a:pt x="329" y="122"/>
                    <a:pt x="354" y="73"/>
                  </a:cubicBezTo>
                  <a:cubicBezTo>
                    <a:pt x="380" y="24"/>
                    <a:pt x="388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3900375" y="4136250"/>
              <a:ext cx="14425" cy="14350"/>
            </a:xfrm>
            <a:custGeom>
              <a:avLst/>
              <a:gdLst/>
              <a:ahLst/>
              <a:cxnLst/>
              <a:rect l="l" t="t" r="r" b="b"/>
              <a:pathLst>
                <a:path w="577" h="574" extrusionOk="0">
                  <a:moveTo>
                    <a:pt x="225" y="1"/>
                  </a:moveTo>
                  <a:cubicBezTo>
                    <a:pt x="217" y="1"/>
                    <a:pt x="208" y="1"/>
                    <a:pt x="197" y="2"/>
                  </a:cubicBezTo>
                  <a:cubicBezTo>
                    <a:pt x="134" y="6"/>
                    <a:pt x="85" y="57"/>
                    <a:pt x="81" y="118"/>
                  </a:cubicBezTo>
                  <a:cubicBezTo>
                    <a:pt x="75" y="187"/>
                    <a:pt x="57" y="252"/>
                    <a:pt x="27" y="314"/>
                  </a:cubicBezTo>
                  <a:cubicBezTo>
                    <a:pt x="0" y="364"/>
                    <a:pt x="22" y="427"/>
                    <a:pt x="81" y="466"/>
                  </a:cubicBezTo>
                  <a:cubicBezTo>
                    <a:pt x="119" y="492"/>
                    <a:pt x="167" y="507"/>
                    <a:pt x="204" y="507"/>
                  </a:cubicBezTo>
                  <a:cubicBezTo>
                    <a:pt x="219" y="507"/>
                    <a:pt x="233" y="504"/>
                    <a:pt x="243" y="499"/>
                  </a:cubicBezTo>
                  <a:cubicBezTo>
                    <a:pt x="256" y="492"/>
                    <a:pt x="270" y="489"/>
                    <a:pt x="283" y="489"/>
                  </a:cubicBezTo>
                  <a:cubicBezTo>
                    <a:pt x="308" y="489"/>
                    <a:pt x="331" y="499"/>
                    <a:pt x="348" y="520"/>
                  </a:cubicBezTo>
                  <a:cubicBezTo>
                    <a:pt x="370" y="549"/>
                    <a:pt x="431" y="573"/>
                    <a:pt x="488" y="573"/>
                  </a:cubicBezTo>
                  <a:cubicBezTo>
                    <a:pt x="576" y="573"/>
                    <a:pt x="576" y="563"/>
                    <a:pt x="491" y="494"/>
                  </a:cubicBezTo>
                  <a:cubicBezTo>
                    <a:pt x="436" y="448"/>
                    <a:pt x="363" y="415"/>
                    <a:pt x="319" y="415"/>
                  </a:cubicBezTo>
                  <a:cubicBezTo>
                    <a:pt x="275" y="415"/>
                    <a:pt x="260" y="396"/>
                    <a:pt x="282" y="367"/>
                  </a:cubicBezTo>
                  <a:cubicBezTo>
                    <a:pt x="300" y="342"/>
                    <a:pt x="279" y="308"/>
                    <a:pt x="234" y="296"/>
                  </a:cubicBezTo>
                  <a:cubicBezTo>
                    <a:pt x="167" y="278"/>
                    <a:pt x="166" y="245"/>
                    <a:pt x="228" y="133"/>
                  </a:cubicBezTo>
                  <a:cubicBezTo>
                    <a:pt x="289" y="26"/>
                    <a:pt x="293" y="1"/>
                    <a:pt x="2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3900325" y="4115300"/>
              <a:ext cx="1250" cy="4075"/>
            </a:xfrm>
            <a:custGeom>
              <a:avLst/>
              <a:gdLst/>
              <a:ahLst/>
              <a:cxnLst/>
              <a:rect l="l" t="t" r="r" b="b"/>
              <a:pathLst>
                <a:path w="50" h="163" extrusionOk="0">
                  <a:moveTo>
                    <a:pt x="19" y="0"/>
                  </a:moveTo>
                  <a:cubicBezTo>
                    <a:pt x="8" y="0"/>
                    <a:pt x="1" y="30"/>
                    <a:pt x="1" y="82"/>
                  </a:cubicBezTo>
                  <a:cubicBezTo>
                    <a:pt x="1" y="132"/>
                    <a:pt x="8" y="162"/>
                    <a:pt x="19" y="162"/>
                  </a:cubicBezTo>
                  <a:cubicBezTo>
                    <a:pt x="23" y="162"/>
                    <a:pt x="27" y="157"/>
                    <a:pt x="32" y="147"/>
                  </a:cubicBezTo>
                  <a:cubicBezTo>
                    <a:pt x="50" y="104"/>
                    <a:pt x="50" y="58"/>
                    <a:pt x="32" y="15"/>
                  </a:cubicBezTo>
                  <a:cubicBezTo>
                    <a:pt x="27" y="5"/>
                    <a:pt x="23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3900950" y="4159100"/>
              <a:ext cx="5400" cy="2125"/>
            </a:xfrm>
            <a:custGeom>
              <a:avLst/>
              <a:gdLst/>
              <a:ahLst/>
              <a:cxnLst/>
              <a:rect l="l" t="t" r="r" b="b"/>
              <a:pathLst>
                <a:path w="216" h="85" extrusionOk="0">
                  <a:moveTo>
                    <a:pt x="127" y="1"/>
                  </a:moveTo>
                  <a:cubicBezTo>
                    <a:pt x="114" y="1"/>
                    <a:pt x="101" y="4"/>
                    <a:pt x="89" y="10"/>
                  </a:cubicBezTo>
                  <a:cubicBezTo>
                    <a:pt x="1" y="53"/>
                    <a:pt x="20" y="85"/>
                    <a:pt x="132" y="85"/>
                  </a:cubicBezTo>
                  <a:cubicBezTo>
                    <a:pt x="189" y="85"/>
                    <a:pt x="216" y="62"/>
                    <a:pt x="192" y="32"/>
                  </a:cubicBezTo>
                  <a:cubicBezTo>
                    <a:pt x="175" y="12"/>
                    <a:pt x="152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3903375" y="4147925"/>
              <a:ext cx="45225" cy="30575"/>
            </a:xfrm>
            <a:custGeom>
              <a:avLst/>
              <a:gdLst/>
              <a:ahLst/>
              <a:cxnLst/>
              <a:rect l="l" t="t" r="r" b="b"/>
              <a:pathLst>
                <a:path w="1809" h="1223" extrusionOk="0">
                  <a:moveTo>
                    <a:pt x="459" y="426"/>
                  </a:moveTo>
                  <a:cubicBezTo>
                    <a:pt x="496" y="426"/>
                    <a:pt x="525" y="448"/>
                    <a:pt x="525" y="479"/>
                  </a:cubicBezTo>
                  <a:cubicBezTo>
                    <a:pt x="525" y="509"/>
                    <a:pt x="496" y="532"/>
                    <a:pt x="459" y="532"/>
                  </a:cubicBezTo>
                  <a:cubicBezTo>
                    <a:pt x="422" y="532"/>
                    <a:pt x="393" y="509"/>
                    <a:pt x="393" y="479"/>
                  </a:cubicBezTo>
                  <a:cubicBezTo>
                    <a:pt x="393" y="448"/>
                    <a:pt x="422" y="426"/>
                    <a:pt x="459" y="426"/>
                  </a:cubicBezTo>
                  <a:close/>
                  <a:moveTo>
                    <a:pt x="1019" y="764"/>
                  </a:moveTo>
                  <a:cubicBezTo>
                    <a:pt x="1038" y="764"/>
                    <a:pt x="1052" y="776"/>
                    <a:pt x="1052" y="796"/>
                  </a:cubicBezTo>
                  <a:cubicBezTo>
                    <a:pt x="1049" y="829"/>
                    <a:pt x="1020" y="853"/>
                    <a:pt x="989" y="853"/>
                  </a:cubicBezTo>
                  <a:cubicBezTo>
                    <a:pt x="988" y="853"/>
                    <a:pt x="987" y="852"/>
                    <a:pt x="986" y="852"/>
                  </a:cubicBezTo>
                  <a:cubicBezTo>
                    <a:pt x="949" y="852"/>
                    <a:pt x="920" y="842"/>
                    <a:pt x="920" y="829"/>
                  </a:cubicBezTo>
                  <a:cubicBezTo>
                    <a:pt x="920" y="817"/>
                    <a:pt x="949" y="791"/>
                    <a:pt x="986" y="773"/>
                  </a:cubicBezTo>
                  <a:cubicBezTo>
                    <a:pt x="998" y="767"/>
                    <a:pt x="1009" y="764"/>
                    <a:pt x="1019" y="764"/>
                  </a:cubicBezTo>
                  <a:close/>
                  <a:moveTo>
                    <a:pt x="331" y="588"/>
                  </a:moveTo>
                  <a:cubicBezTo>
                    <a:pt x="367" y="588"/>
                    <a:pt x="393" y="633"/>
                    <a:pt x="393" y="694"/>
                  </a:cubicBezTo>
                  <a:cubicBezTo>
                    <a:pt x="393" y="783"/>
                    <a:pt x="452" y="817"/>
                    <a:pt x="634" y="817"/>
                  </a:cubicBezTo>
                  <a:cubicBezTo>
                    <a:pt x="656" y="817"/>
                    <a:pt x="680" y="816"/>
                    <a:pt x="707" y="815"/>
                  </a:cubicBezTo>
                  <a:cubicBezTo>
                    <a:pt x="712" y="815"/>
                    <a:pt x="716" y="815"/>
                    <a:pt x="721" y="815"/>
                  </a:cubicBezTo>
                  <a:cubicBezTo>
                    <a:pt x="774" y="815"/>
                    <a:pt x="771" y="833"/>
                    <a:pt x="716" y="885"/>
                  </a:cubicBezTo>
                  <a:cubicBezTo>
                    <a:pt x="681" y="917"/>
                    <a:pt x="601" y="939"/>
                    <a:pt x="529" y="939"/>
                  </a:cubicBezTo>
                  <a:cubicBezTo>
                    <a:pt x="514" y="939"/>
                    <a:pt x="499" y="938"/>
                    <a:pt x="484" y="936"/>
                  </a:cubicBezTo>
                  <a:cubicBezTo>
                    <a:pt x="463" y="933"/>
                    <a:pt x="441" y="931"/>
                    <a:pt x="420" y="931"/>
                  </a:cubicBezTo>
                  <a:cubicBezTo>
                    <a:pt x="360" y="931"/>
                    <a:pt x="308" y="943"/>
                    <a:pt x="293" y="963"/>
                  </a:cubicBezTo>
                  <a:cubicBezTo>
                    <a:pt x="265" y="994"/>
                    <a:pt x="228" y="1012"/>
                    <a:pt x="186" y="1014"/>
                  </a:cubicBezTo>
                  <a:cubicBezTo>
                    <a:pt x="149" y="1014"/>
                    <a:pt x="164" y="955"/>
                    <a:pt x="220" y="885"/>
                  </a:cubicBezTo>
                  <a:cubicBezTo>
                    <a:pt x="286" y="803"/>
                    <a:pt x="301" y="744"/>
                    <a:pt x="262" y="723"/>
                  </a:cubicBezTo>
                  <a:cubicBezTo>
                    <a:pt x="187" y="685"/>
                    <a:pt x="237" y="588"/>
                    <a:pt x="331" y="588"/>
                  </a:cubicBezTo>
                  <a:close/>
                  <a:moveTo>
                    <a:pt x="1119" y="0"/>
                  </a:moveTo>
                  <a:cubicBezTo>
                    <a:pt x="1019" y="0"/>
                    <a:pt x="856" y="315"/>
                    <a:pt x="944" y="339"/>
                  </a:cubicBezTo>
                  <a:cubicBezTo>
                    <a:pt x="998" y="354"/>
                    <a:pt x="990" y="388"/>
                    <a:pt x="919" y="458"/>
                  </a:cubicBezTo>
                  <a:cubicBezTo>
                    <a:pt x="876" y="501"/>
                    <a:pt x="861" y="526"/>
                    <a:pt x="875" y="526"/>
                  </a:cubicBezTo>
                  <a:cubicBezTo>
                    <a:pt x="879" y="526"/>
                    <a:pt x="888" y="523"/>
                    <a:pt x="899" y="517"/>
                  </a:cubicBezTo>
                  <a:cubicBezTo>
                    <a:pt x="933" y="500"/>
                    <a:pt x="957" y="492"/>
                    <a:pt x="969" y="492"/>
                  </a:cubicBezTo>
                  <a:cubicBezTo>
                    <a:pt x="1001" y="492"/>
                    <a:pt x="970" y="537"/>
                    <a:pt x="881" y="609"/>
                  </a:cubicBezTo>
                  <a:cubicBezTo>
                    <a:pt x="815" y="663"/>
                    <a:pt x="766" y="689"/>
                    <a:pt x="736" y="689"/>
                  </a:cubicBezTo>
                  <a:cubicBezTo>
                    <a:pt x="691" y="689"/>
                    <a:pt x="685" y="632"/>
                    <a:pt x="717" y="517"/>
                  </a:cubicBezTo>
                  <a:cubicBezTo>
                    <a:pt x="758" y="372"/>
                    <a:pt x="754" y="345"/>
                    <a:pt x="662" y="345"/>
                  </a:cubicBezTo>
                  <a:cubicBezTo>
                    <a:pt x="654" y="345"/>
                    <a:pt x="646" y="345"/>
                    <a:pt x="637" y="345"/>
                  </a:cubicBezTo>
                  <a:cubicBezTo>
                    <a:pt x="633" y="345"/>
                    <a:pt x="629" y="345"/>
                    <a:pt x="625" y="345"/>
                  </a:cubicBezTo>
                  <a:cubicBezTo>
                    <a:pt x="556" y="345"/>
                    <a:pt x="496" y="319"/>
                    <a:pt x="486" y="281"/>
                  </a:cubicBezTo>
                  <a:cubicBezTo>
                    <a:pt x="480" y="261"/>
                    <a:pt x="480" y="250"/>
                    <a:pt x="484" y="250"/>
                  </a:cubicBezTo>
                  <a:cubicBezTo>
                    <a:pt x="488" y="250"/>
                    <a:pt x="493" y="256"/>
                    <a:pt x="501" y="269"/>
                  </a:cubicBezTo>
                  <a:cubicBezTo>
                    <a:pt x="524" y="306"/>
                    <a:pt x="550" y="323"/>
                    <a:pt x="574" y="323"/>
                  </a:cubicBezTo>
                  <a:cubicBezTo>
                    <a:pt x="618" y="323"/>
                    <a:pt x="655" y="269"/>
                    <a:pt x="655" y="178"/>
                  </a:cubicBezTo>
                  <a:cubicBezTo>
                    <a:pt x="655" y="105"/>
                    <a:pt x="660" y="72"/>
                    <a:pt x="676" y="72"/>
                  </a:cubicBezTo>
                  <a:cubicBezTo>
                    <a:pt x="686" y="72"/>
                    <a:pt x="701" y="85"/>
                    <a:pt x="722" y="109"/>
                  </a:cubicBezTo>
                  <a:cubicBezTo>
                    <a:pt x="743" y="135"/>
                    <a:pt x="762" y="149"/>
                    <a:pt x="774" y="149"/>
                  </a:cubicBezTo>
                  <a:cubicBezTo>
                    <a:pt x="782" y="149"/>
                    <a:pt x="787" y="142"/>
                    <a:pt x="787" y="127"/>
                  </a:cubicBezTo>
                  <a:cubicBezTo>
                    <a:pt x="787" y="61"/>
                    <a:pt x="752" y="28"/>
                    <a:pt x="696" y="28"/>
                  </a:cubicBezTo>
                  <a:cubicBezTo>
                    <a:pt x="640" y="28"/>
                    <a:pt x="564" y="61"/>
                    <a:pt x="483" y="127"/>
                  </a:cubicBezTo>
                  <a:cubicBezTo>
                    <a:pt x="403" y="193"/>
                    <a:pt x="305" y="236"/>
                    <a:pt x="246" y="236"/>
                  </a:cubicBezTo>
                  <a:cubicBezTo>
                    <a:pt x="237" y="236"/>
                    <a:pt x="229" y="235"/>
                    <a:pt x="222" y="233"/>
                  </a:cubicBezTo>
                  <a:cubicBezTo>
                    <a:pt x="207" y="228"/>
                    <a:pt x="192" y="226"/>
                    <a:pt x="180" y="226"/>
                  </a:cubicBezTo>
                  <a:cubicBezTo>
                    <a:pt x="149" y="226"/>
                    <a:pt x="129" y="239"/>
                    <a:pt x="129" y="262"/>
                  </a:cubicBezTo>
                  <a:cubicBezTo>
                    <a:pt x="129" y="293"/>
                    <a:pt x="173" y="320"/>
                    <a:pt x="229" y="320"/>
                  </a:cubicBezTo>
                  <a:cubicBezTo>
                    <a:pt x="308" y="320"/>
                    <a:pt x="293" y="363"/>
                    <a:pt x="164" y="520"/>
                  </a:cubicBezTo>
                  <a:cubicBezTo>
                    <a:pt x="71" y="632"/>
                    <a:pt x="1" y="733"/>
                    <a:pt x="7" y="748"/>
                  </a:cubicBezTo>
                  <a:cubicBezTo>
                    <a:pt x="11" y="764"/>
                    <a:pt x="29" y="852"/>
                    <a:pt x="44" y="949"/>
                  </a:cubicBezTo>
                  <a:lnTo>
                    <a:pt x="46" y="948"/>
                  </a:lnTo>
                  <a:cubicBezTo>
                    <a:pt x="60" y="1039"/>
                    <a:pt x="90" y="1090"/>
                    <a:pt x="126" y="1090"/>
                  </a:cubicBezTo>
                  <a:cubicBezTo>
                    <a:pt x="132" y="1090"/>
                    <a:pt x="139" y="1089"/>
                    <a:pt x="146" y="1085"/>
                  </a:cubicBezTo>
                  <a:cubicBezTo>
                    <a:pt x="159" y="1078"/>
                    <a:pt x="170" y="1075"/>
                    <a:pt x="178" y="1075"/>
                  </a:cubicBezTo>
                  <a:cubicBezTo>
                    <a:pt x="195" y="1075"/>
                    <a:pt x="197" y="1093"/>
                    <a:pt x="180" y="1129"/>
                  </a:cubicBezTo>
                  <a:cubicBezTo>
                    <a:pt x="158" y="1175"/>
                    <a:pt x="182" y="1208"/>
                    <a:pt x="237" y="1208"/>
                  </a:cubicBezTo>
                  <a:cubicBezTo>
                    <a:pt x="295" y="1208"/>
                    <a:pt x="316" y="1172"/>
                    <a:pt x="292" y="1111"/>
                  </a:cubicBezTo>
                  <a:cubicBezTo>
                    <a:pt x="273" y="1060"/>
                    <a:pt x="287" y="1014"/>
                    <a:pt x="323" y="1014"/>
                  </a:cubicBezTo>
                  <a:cubicBezTo>
                    <a:pt x="359" y="1014"/>
                    <a:pt x="392" y="1039"/>
                    <a:pt x="392" y="1070"/>
                  </a:cubicBezTo>
                  <a:cubicBezTo>
                    <a:pt x="392" y="1090"/>
                    <a:pt x="405" y="1101"/>
                    <a:pt x="425" y="1101"/>
                  </a:cubicBezTo>
                  <a:cubicBezTo>
                    <a:pt x="434" y="1101"/>
                    <a:pt x="446" y="1099"/>
                    <a:pt x="458" y="1093"/>
                  </a:cubicBezTo>
                  <a:cubicBezTo>
                    <a:pt x="467" y="1088"/>
                    <a:pt x="475" y="1086"/>
                    <a:pt x="481" y="1086"/>
                  </a:cubicBezTo>
                  <a:cubicBezTo>
                    <a:pt x="500" y="1086"/>
                    <a:pt x="500" y="1109"/>
                    <a:pt x="480" y="1151"/>
                  </a:cubicBezTo>
                  <a:cubicBezTo>
                    <a:pt x="456" y="1200"/>
                    <a:pt x="458" y="1222"/>
                    <a:pt x="489" y="1222"/>
                  </a:cubicBezTo>
                  <a:cubicBezTo>
                    <a:pt x="500" y="1222"/>
                    <a:pt x="513" y="1220"/>
                    <a:pt x="531" y="1215"/>
                  </a:cubicBezTo>
                  <a:cubicBezTo>
                    <a:pt x="580" y="1200"/>
                    <a:pt x="616" y="1152"/>
                    <a:pt x="605" y="1114"/>
                  </a:cubicBezTo>
                  <a:cubicBezTo>
                    <a:pt x="599" y="1092"/>
                    <a:pt x="601" y="1081"/>
                    <a:pt x="609" y="1081"/>
                  </a:cubicBezTo>
                  <a:cubicBezTo>
                    <a:pt x="620" y="1081"/>
                    <a:pt x="642" y="1098"/>
                    <a:pt x="674" y="1132"/>
                  </a:cubicBezTo>
                  <a:cubicBezTo>
                    <a:pt x="716" y="1175"/>
                    <a:pt x="757" y="1195"/>
                    <a:pt x="786" y="1195"/>
                  </a:cubicBezTo>
                  <a:cubicBezTo>
                    <a:pt x="825" y="1195"/>
                    <a:pt x="843" y="1159"/>
                    <a:pt x="814" y="1096"/>
                  </a:cubicBezTo>
                  <a:cubicBezTo>
                    <a:pt x="795" y="1055"/>
                    <a:pt x="871" y="972"/>
                    <a:pt x="984" y="908"/>
                  </a:cubicBezTo>
                  <a:cubicBezTo>
                    <a:pt x="1084" y="851"/>
                    <a:pt x="1134" y="824"/>
                    <a:pt x="1157" y="824"/>
                  </a:cubicBezTo>
                  <a:cubicBezTo>
                    <a:pt x="1178" y="824"/>
                    <a:pt x="1176" y="845"/>
                    <a:pt x="1168" y="887"/>
                  </a:cubicBezTo>
                  <a:cubicBezTo>
                    <a:pt x="1155" y="953"/>
                    <a:pt x="1223" y="991"/>
                    <a:pt x="1313" y="991"/>
                  </a:cubicBezTo>
                  <a:cubicBezTo>
                    <a:pt x="1370" y="991"/>
                    <a:pt x="1436" y="976"/>
                    <a:pt x="1495" y="942"/>
                  </a:cubicBezTo>
                  <a:cubicBezTo>
                    <a:pt x="1519" y="928"/>
                    <a:pt x="1539" y="922"/>
                    <a:pt x="1552" y="922"/>
                  </a:cubicBezTo>
                  <a:cubicBezTo>
                    <a:pt x="1598" y="922"/>
                    <a:pt x="1583" y="990"/>
                    <a:pt x="1502" y="1055"/>
                  </a:cubicBezTo>
                  <a:cubicBezTo>
                    <a:pt x="1440" y="1106"/>
                    <a:pt x="1438" y="1121"/>
                    <a:pt x="1498" y="1121"/>
                  </a:cubicBezTo>
                  <a:cubicBezTo>
                    <a:pt x="1542" y="1121"/>
                    <a:pt x="1577" y="1097"/>
                    <a:pt x="1577" y="1067"/>
                  </a:cubicBezTo>
                  <a:cubicBezTo>
                    <a:pt x="1577" y="1037"/>
                    <a:pt x="1620" y="1014"/>
                    <a:pt x="1677" y="1014"/>
                  </a:cubicBezTo>
                  <a:cubicBezTo>
                    <a:pt x="1808" y="1014"/>
                    <a:pt x="1799" y="979"/>
                    <a:pt x="1635" y="836"/>
                  </a:cubicBezTo>
                  <a:cubicBezTo>
                    <a:pt x="1567" y="776"/>
                    <a:pt x="1532" y="749"/>
                    <a:pt x="1503" y="749"/>
                  </a:cubicBezTo>
                  <a:cubicBezTo>
                    <a:pt x="1477" y="749"/>
                    <a:pt x="1455" y="770"/>
                    <a:pt x="1417" y="811"/>
                  </a:cubicBezTo>
                  <a:cubicBezTo>
                    <a:pt x="1361" y="872"/>
                    <a:pt x="1316" y="903"/>
                    <a:pt x="1286" y="903"/>
                  </a:cubicBezTo>
                  <a:cubicBezTo>
                    <a:pt x="1259" y="903"/>
                    <a:pt x="1244" y="878"/>
                    <a:pt x="1244" y="827"/>
                  </a:cubicBezTo>
                  <a:cubicBezTo>
                    <a:pt x="1244" y="781"/>
                    <a:pt x="1216" y="745"/>
                    <a:pt x="1178" y="745"/>
                  </a:cubicBezTo>
                  <a:cubicBezTo>
                    <a:pt x="1134" y="745"/>
                    <a:pt x="1134" y="715"/>
                    <a:pt x="1178" y="649"/>
                  </a:cubicBezTo>
                  <a:cubicBezTo>
                    <a:pt x="1223" y="582"/>
                    <a:pt x="1223" y="536"/>
                    <a:pt x="1175" y="500"/>
                  </a:cubicBezTo>
                  <a:cubicBezTo>
                    <a:pt x="1129" y="463"/>
                    <a:pt x="1132" y="400"/>
                    <a:pt x="1183" y="309"/>
                  </a:cubicBezTo>
                  <a:cubicBezTo>
                    <a:pt x="1266" y="162"/>
                    <a:pt x="1232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3902525" y="4113375"/>
              <a:ext cx="11400" cy="7075"/>
            </a:xfrm>
            <a:custGeom>
              <a:avLst/>
              <a:gdLst/>
              <a:ahLst/>
              <a:cxnLst/>
              <a:rect l="l" t="t" r="r" b="b"/>
              <a:pathLst>
                <a:path w="456" h="283" extrusionOk="0">
                  <a:moveTo>
                    <a:pt x="312" y="0"/>
                  </a:moveTo>
                  <a:cubicBezTo>
                    <a:pt x="303" y="0"/>
                    <a:pt x="301" y="19"/>
                    <a:pt x="299" y="57"/>
                  </a:cubicBezTo>
                  <a:cubicBezTo>
                    <a:pt x="298" y="105"/>
                    <a:pt x="230" y="166"/>
                    <a:pt x="148" y="196"/>
                  </a:cubicBezTo>
                  <a:cubicBezTo>
                    <a:pt x="1" y="250"/>
                    <a:pt x="1" y="250"/>
                    <a:pt x="177" y="277"/>
                  </a:cubicBezTo>
                  <a:cubicBezTo>
                    <a:pt x="201" y="280"/>
                    <a:pt x="224" y="282"/>
                    <a:pt x="245" y="282"/>
                  </a:cubicBezTo>
                  <a:cubicBezTo>
                    <a:pt x="396" y="282"/>
                    <a:pt x="455" y="187"/>
                    <a:pt x="366" y="62"/>
                  </a:cubicBezTo>
                  <a:cubicBezTo>
                    <a:pt x="337" y="21"/>
                    <a:pt x="321" y="0"/>
                    <a:pt x="3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3905450" y="4106700"/>
              <a:ext cx="2725" cy="4775"/>
            </a:xfrm>
            <a:custGeom>
              <a:avLst/>
              <a:gdLst/>
              <a:ahLst/>
              <a:cxnLst/>
              <a:rect l="l" t="t" r="r" b="b"/>
              <a:pathLst>
                <a:path w="109" h="191" extrusionOk="0">
                  <a:moveTo>
                    <a:pt x="80" y="1"/>
                  </a:moveTo>
                  <a:cubicBezTo>
                    <a:pt x="65" y="1"/>
                    <a:pt x="45" y="25"/>
                    <a:pt x="22" y="75"/>
                  </a:cubicBezTo>
                  <a:cubicBezTo>
                    <a:pt x="0" y="121"/>
                    <a:pt x="12" y="169"/>
                    <a:pt x="46" y="187"/>
                  </a:cubicBezTo>
                  <a:cubicBezTo>
                    <a:pt x="52" y="190"/>
                    <a:pt x="57" y="191"/>
                    <a:pt x="62" y="191"/>
                  </a:cubicBezTo>
                  <a:cubicBezTo>
                    <a:pt x="89" y="191"/>
                    <a:pt x="109" y="156"/>
                    <a:pt x="109" y="106"/>
                  </a:cubicBezTo>
                  <a:cubicBezTo>
                    <a:pt x="109" y="36"/>
                    <a:pt x="98" y="1"/>
                    <a:pt x="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3909475" y="4127225"/>
              <a:ext cx="9000" cy="13475"/>
            </a:xfrm>
            <a:custGeom>
              <a:avLst/>
              <a:gdLst/>
              <a:ahLst/>
              <a:cxnLst/>
              <a:rect l="l" t="t" r="r" b="b"/>
              <a:pathLst>
                <a:path w="360" h="539" extrusionOk="0">
                  <a:moveTo>
                    <a:pt x="41" y="0"/>
                  </a:moveTo>
                  <a:cubicBezTo>
                    <a:pt x="27" y="0"/>
                    <a:pt x="18" y="7"/>
                    <a:pt x="18" y="21"/>
                  </a:cubicBezTo>
                  <a:cubicBezTo>
                    <a:pt x="18" y="51"/>
                    <a:pt x="55" y="88"/>
                    <a:pt x="99" y="102"/>
                  </a:cubicBezTo>
                  <a:cubicBezTo>
                    <a:pt x="163" y="121"/>
                    <a:pt x="158" y="140"/>
                    <a:pt x="84" y="185"/>
                  </a:cubicBezTo>
                  <a:cubicBezTo>
                    <a:pt x="2" y="234"/>
                    <a:pt x="0" y="251"/>
                    <a:pt x="73" y="290"/>
                  </a:cubicBezTo>
                  <a:cubicBezTo>
                    <a:pt x="124" y="315"/>
                    <a:pt x="134" y="343"/>
                    <a:pt x="99" y="355"/>
                  </a:cubicBezTo>
                  <a:cubicBezTo>
                    <a:pt x="63" y="367"/>
                    <a:pt x="90" y="421"/>
                    <a:pt x="149" y="472"/>
                  </a:cubicBezTo>
                  <a:cubicBezTo>
                    <a:pt x="200" y="516"/>
                    <a:pt x="228" y="538"/>
                    <a:pt x="248" y="538"/>
                  </a:cubicBezTo>
                  <a:cubicBezTo>
                    <a:pt x="270" y="538"/>
                    <a:pt x="282" y="508"/>
                    <a:pt x="302" y="446"/>
                  </a:cubicBezTo>
                  <a:cubicBezTo>
                    <a:pt x="360" y="269"/>
                    <a:pt x="354" y="243"/>
                    <a:pt x="249" y="243"/>
                  </a:cubicBezTo>
                  <a:cubicBezTo>
                    <a:pt x="199" y="243"/>
                    <a:pt x="170" y="211"/>
                    <a:pt x="187" y="173"/>
                  </a:cubicBezTo>
                  <a:cubicBezTo>
                    <a:pt x="203" y="134"/>
                    <a:pt x="175" y="72"/>
                    <a:pt x="118" y="33"/>
                  </a:cubicBezTo>
                  <a:cubicBezTo>
                    <a:pt x="86" y="11"/>
                    <a:pt x="59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3913200" y="41079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1"/>
                  </a:moveTo>
                  <a:cubicBezTo>
                    <a:pt x="29" y="1"/>
                    <a:pt x="0" y="11"/>
                    <a:pt x="0" y="26"/>
                  </a:cubicBezTo>
                  <a:cubicBezTo>
                    <a:pt x="0" y="41"/>
                    <a:pt x="29" y="66"/>
                    <a:pt x="66" y="84"/>
                  </a:cubicBezTo>
                  <a:cubicBezTo>
                    <a:pt x="77" y="90"/>
                    <a:pt x="88" y="93"/>
                    <a:pt x="97" y="93"/>
                  </a:cubicBezTo>
                  <a:cubicBezTo>
                    <a:pt x="117" y="93"/>
                    <a:pt x="132" y="80"/>
                    <a:pt x="132" y="59"/>
                  </a:cubicBezTo>
                  <a:cubicBezTo>
                    <a:pt x="129" y="26"/>
                    <a:pt x="100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3917050" y="4115900"/>
              <a:ext cx="2750" cy="4100"/>
            </a:xfrm>
            <a:custGeom>
              <a:avLst/>
              <a:gdLst/>
              <a:ahLst/>
              <a:cxnLst/>
              <a:rect l="l" t="t" r="r" b="b"/>
              <a:pathLst>
                <a:path w="110" h="164" extrusionOk="0">
                  <a:moveTo>
                    <a:pt x="85" y="1"/>
                  </a:moveTo>
                  <a:cubicBezTo>
                    <a:pt x="70" y="1"/>
                    <a:pt x="43" y="37"/>
                    <a:pt x="23" y="83"/>
                  </a:cubicBezTo>
                  <a:cubicBezTo>
                    <a:pt x="0" y="128"/>
                    <a:pt x="12" y="164"/>
                    <a:pt x="46" y="164"/>
                  </a:cubicBezTo>
                  <a:cubicBezTo>
                    <a:pt x="82" y="164"/>
                    <a:pt x="109" y="128"/>
                    <a:pt x="109" y="83"/>
                  </a:cubicBezTo>
                  <a:cubicBezTo>
                    <a:pt x="109" y="37"/>
                    <a:pt x="99" y="1"/>
                    <a:pt x="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3917600" y="4119975"/>
              <a:ext cx="8500" cy="16000"/>
            </a:xfrm>
            <a:custGeom>
              <a:avLst/>
              <a:gdLst/>
              <a:ahLst/>
              <a:cxnLst/>
              <a:rect l="l" t="t" r="r" b="b"/>
              <a:pathLst>
                <a:path w="340" h="640" extrusionOk="0">
                  <a:moveTo>
                    <a:pt x="210" y="1"/>
                  </a:moveTo>
                  <a:cubicBezTo>
                    <a:pt x="200" y="1"/>
                    <a:pt x="183" y="19"/>
                    <a:pt x="154" y="54"/>
                  </a:cubicBezTo>
                  <a:cubicBezTo>
                    <a:pt x="115" y="101"/>
                    <a:pt x="103" y="165"/>
                    <a:pt x="121" y="221"/>
                  </a:cubicBezTo>
                  <a:cubicBezTo>
                    <a:pt x="141" y="272"/>
                    <a:pt x="127" y="326"/>
                    <a:pt x="87" y="345"/>
                  </a:cubicBezTo>
                  <a:cubicBezTo>
                    <a:pt x="1" y="390"/>
                    <a:pt x="1" y="478"/>
                    <a:pt x="87" y="478"/>
                  </a:cubicBezTo>
                  <a:cubicBezTo>
                    <a:pt x="123" y="478"/>
                    <a:pt x="150" y="514"/>
                    <a:pt x="150" y="559"/>
                  </a:cubicBezTo>
                  <a:cubicBezTo>
                    <a:pt x="150" y="611"/>
                    <a:pt x="184" y="640"/>
                    <a:pt x="224" y="640"/>
                  </a:cubicBezTo>
                  <a:cubicBezTo>
                    <a:pt x="254" y="640"/>
                    <a:pt x="288" y="624"/>
                    <a:pt x="314" y="590"/>
                  </a:cubicBezTo>
                  <a:cubicBezTo>
                    <a:pt x="339" y="557"/>
                    <a:pt x="309" y="496"/>
                    <a:pt x="248" y="445"/>
                  </a:cubicBezTo>
                  <a:cubicBezTo>
                    <a:pt x="144" y="360"/>
                    <a:pt x="144" y="351"/>
                    <a:pt x="257" y="286"/>
                  </a:cubicBezTo>
                  <a:cubicBezTo>
                    <a:pt x="320" y="248"/>
                    <a:pt x="339" y="214"/>
                    <a:pt x="297" y="214"/>
                  </a:cubicBezTo>
                  <a:cubicBezTo>
                    <a:pt x="254" y="214"/>
                    <a:pt x="221" y="195"/>
                    <a:pt x="226" y="174"/>
                  </a:cubicBezTo>
                  <a:cubicBezTo>
                    <a:pt x="229" y="133"/>
                    <a:pt x="229" y="93"/>
                    <a:pt x="226" y="54"/>
                  </a:cubicBezTo>
                  <a:cubicBezTo>
                    <a:pt x="223" y="19"/>
                    <a:pt x="219" y="1"/>
                    <a:pt x="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" name="Google Shape;827;p23"/>
            <p:cNvSpPr/>
            <p:nvPr/>
          </p:nvSpPr>
          <p:spPr>
            <a:xfrm>
              <a:off x="3921325" y="4138625"/>
              <a:ext cx="6625" cy="2400"/>
            </a:xfrm>
            <a:custGeom>
              <a:avLst/>
              <a:gdLst/>
              <a:ahLst/>
              <a:cxnLst/>
              <a:rect l="l" t="t" r="r" b="b"/>
              <a:pathLst>
                <a:path w="265" h="96" extrusionOk="0">
                  <a:moveTo>
                    <a:pt x="134" y="1"/>
                  </a:moveTo>
                  <a:cubicBezTo>
                    <a:pt x="57" y="1"/>
                    <a:pt x="1" y="20"/>
                    <a:pt x="1" y="44"/>
                  </a:cubicBezTo>
                  <a:cubicBezTo>
                    <a:pt x="1" y="68"/>
                    <a:pt x="57" y="90"/>
                    <a:pt x="134" y="95"/>
                  </a:cubicBezTo>
                  <a:cubicBezTo>
                    <a:pt x="141" y="95"/>
                    <a:pt x="148" y="95"/>
                    <a:pt x="155" y="95"/>
                  </a:cubicBezTo>
                  <a:cubicBezTo>
                    <a:pt x="219" y="95"/>
                    <a:pt x="265" y="77"/>
                    <a:pt x="265" y="52"/>
                  </a:cubicBezTo>
                  <a:cubicBezTo>
                    <a:pt x="265" y="22"/>
                    <a:pt x="208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" name="Google Shape;828;p23"/>
            <p:cNvSpPr/>
            <p:nvPr/>
          </p:nvSpPr>
          <p:spPr>
            <a:xfrm>
              <a:off x="3921325" y="4110950"/>
              <a:ext cx="7675" cy="7325"/>
            </a:xfrm>
            <a:custGeom>
              <a:avLst/>
              <a:gdLst/>
              <a:ahLst/>
              <a:cxnLst/>
              <a:rect l="l" t="t" r="r" b="b"/>
              <a:pathLst>
                <a:path w="307" h="293" extrusionOk="0">
                  <a:moveTo>
                    <a:pt x="113" y="0"/>
                  </a:moveTo>
                  <a:cubicBezTo>
                    <a:pt x="22" y="0"/>
                    <a:pt x="1" y="28"/>
                    <a:pt x="1" y="121"/>
                  </a:cubicBezTo>
                  <a:cubicBezTo>
                    <a:pt x="1" y="192"/>
                    <a:pt x="31" y="265"/>
                    <a:pt x="66" y="283"/>
                  </a:cubicBezTo>
                  <a:lnTo>
                    <a:pt x="68" y="283"/>
                  </a:lnTo>
                  <a:cubicBezTo>
                    <a:pt x="80" y="289"/>
                    <a:pt x="92" y="292"/>
                    <a:pt x="101" y="292"/>
                  </a:cubicBezTo>
                  <a:cubicBezTo>
                    <a:pt x="121" y="292"/>
                    <a:pt x="134" y="280"/>
                    <a:pt x="134" y="256"/>
                  </a:cubicBezTo>
                  <a:cubicBezTo>
                    <a:pt x="134" y="233"/>
                    <a:pt x="147" y="221"/>
                    <a:pt x="167" y="221"/>
                  </a:cubicBezTo>
                  <a:cubicBezTo>
                    <a:pt x="179" y="221"/>
                    <a:pt x="193" y="224"/>
                    <a:pt x="208" y="232"/>
                  </a:cubicBezTo>
                  <a:cubicBezTo>
                    <a:pt x="220" y="238"/>
                    <a:pt x="229" y="241"/>
                    <a:pt x="235" y="241"/>
                  </a:cubicBezTo>
                  <a:cubicBezTo>
                    <a:pt x="254" y="241"/>
                    <a:pt x="243" y="210"/>
                    <a:pt x="201" y="148"/>
                  </a:cubicBezTo>
                  <a:cubicBezTo>
                    <a:pt x="163" y="91"/>
                    <a:pt x="152" y="56"/>
                    <a:pt x="171" y="56"/>
                  </a:cubicBezTo>
                  <a:cubicBezTo>
                    <a:pt x="176" y="56"/>
                    <a:pt x="181" y="58"/>
                    <a:pt x="189" y="62"/>
                  </a:cubicBezTo>
                  <a:cubicBezTo>
                    <a:pt x="206" y="71"/>
                    <a:pt x="224" y="75"/>
                    <a:pt x="240" y="75"/>
                  </a:cubicBezTo>
                  <a:cubicBezTo>
                    <a:pt x="262" y="75"/>
                    <a:pt x="279" y="68"/>
                    <a:pt x="289" y="54"/>
                  </a:cubicBezTo>
                  <a:cubicBezTo>
                    <a:pt x="307" y="30"/>
                    <a:pt x="248" y="6"/>
                    <a:pt x="160" y="2"/>
                  </a:cubicBezTo>
                  <a:cubicBezTo>
                    <a:pt x="143" y="1"/>
                    <a:pt x="127" y="0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" name="Google Shape;829;p23"/>
            <p:cNvSpPr/>
            <p:nvPr/>
          </p:nvSpPr>
          <p:spPr>
            <a:xfrm>
              <a:off x="3923075" y="4142550"/>
              <a:ext cx="3325" cy="2700"/>
            </a:xfrm>
            <a:custGeom>
              <a:avLst/>
              <a:gdLst/>
              <a:ahLst/>
              <a:cxnLst/>
              <a:rect l="l" t="t" r="r" b="b"/>
              <a:pathLst>
                <a:path w="133" h="108" extrusionOk="0">
                  <a:moveTo>
                    <a:pt x="67" y="0"/>
                  </a:moveTo>
                  <a:cubicBezTo>
                    <a:pt x="29" y="0"/>
                    <a:pt x="1" y="24"/>
                    <a:pt x="1" y="54"/>
                  </a:cubicBezTo>
                  <a:cubicBezTo>
                    <a:pt x="1" y="86"/>
                    <a:pt x="29" y="108"/>
                    <a:pt x="67" y="108"/>
                  </a:cubicBezTo>
                  <a:cubicBezTo>
                    <a:pt x="104" y="108"/>
                    <a:pt x="132" y="86"/>
                    <a:pt x="132" y="54"/>
                  </a:cubicBezTo>
                  <a:cubicBezTo>
                    <a:pt x="132" y="24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0" name="Google Shape;830;p23"/>
            <p:cNvSpPr/>
            <p:nvPr/>
          </p:nvSpPr>
          <p:spPr>
            <a:xfrm>
              <a:off x="3925875" y="4121250"/>
              <a:ext cx="5200" cy="5300"/>
            </a:xfrm>
            <a:custGeom>
              <a:avLst/>
              <a:gdLst/>
              <a:ahLst/>
              <a:cxnLst/>
              <a:rect l="l" t="t" r="r" b="b"/>
              <a:pathLst>
                <a:path w="208" h="212" extrusionOk="0">
                  <a:moveTo>
                    <a:pt x="52" y="0"/>
                  </a:moveTo>
                  <a:cubicBezTo>
                    <a:pt x="1" y="0"/>
                    <a:pt x="14" y="26"/>
                    <a:pt x="123" y="138"/>
                  </a:cubicBezTo>
                  <a:cubicBezTo>
                    <a:pt x="171" y="187"/>
                    <a:pt x="197" y="212"/>
                    <a:pt x="202" y="212"/>
                  </a:cubicBezTo>
                  <a:cubicBezTo>
                    <a:pt x="208" y="212"/>
                    <a:pt x="191" y="183"/>
                    <a:pt x="154" y="123"/>
                  </a:cubicBezTo>
                  <a:cubicBezTo>
                    <a:pt x="116" y="57"/>
                    <a:pt x="68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" name="Google Shape;831;p23"/>
            <p:cNvSpPr/>
            <p:nvPr/>
          </p:nvSpPr>
          <p:spPr>
            <a:xfrm>
              <a:off x="3927325" y="4040125"/>
              <a:ext cx="1379125" cy="291250"/>
            </a:xfrm>
            <a:custGeom>
              <a:avLst/>
              <a:gdLst/>
              <a:ahLst/>
              <a:cxnLst/>
              <a:rect l="l" t="t" r="r" b="b"/>
              <a:pathLst>
                <a:path w="55165" h="11650" extrusionOk="0">
                  <a:moveTo>
                    <a:pt x="12810" y="859"/>
                  </a:moveTo>
                  <a:cubicBezTo>
                    <a:pt x="12832" y="859"/>
                    <a:pt x="12856" y="862"/>
                    <a:pt x="12879" y="870"/>
                  </a:cubicBezTo>
                  <a:cubicBezTo>
                    <a:pt x="12930" y="886"/>
                    <a:pt x="12914" y="899"/>
                    <a:pt x="12839" y="901"/>
                  </a:cubicBezTo>
                  <a:cubicBezTo>
                    <a:pt x="12769" y="901"/>
                    <a:pt x="12729" y="889"/>
                    <a:pt x="12751" y="873"/>
                  </a:cubicBezTo>
                  <a:cubicBezTo>
                    <a:pt x="12762" y="864"/>
                    <a:pt x="12784" y="859"/>
                    <a:pt x="12810" y="859"/>
                  </a:cubicBezTo>
                  <a:close/>
                  <a:moveTo>
                    <a:pt x="9102" y="831"/>
                  </a:moveTo>
                  <a:cubicBezTo>
                    <a:pt x="9134" y="831"/>
                    <a:pt x="9155" y="848"/>
                    <a:pt x="9155" y="876"/>
                  </a:cubicBezTo>
                  <a:cubicBezTo>
                    <a:pt x="9155" y="911"/>
                    <a:pt x="9117" y="938"/>
                    <a:pt x="9067" y="938"/>
                  </a:cubicBezTo>
                  <a:cubicBezTo>
                    <a:pt x="9016" y="938"/>
                    <a:pt x="8979" y="922"/>
                    <a:pt x="8979" y="901"/>
                  </a:cubicBezTo>
                  <a:cubicBezTo>
                    <a:pt x="8979" y="880"/>
                    <a:pt x="9016" y="852"/>
                    <a:pt x="9067" y="838"/>
                  </a:cubicBezTo>
                  <a:lnTo>
                    <a:pt x="9067" y="837"/>
                  </a:lnTo>
                  <a:cubicBezTo>
                    <a:pt x="9079" y="833"/>
                    <a:pt x="9091" y="831"/>
                    <a:pt x="9102" y="831"/>
                  </a:cubicBezTo>
                  <a:close/>
                  <a:moveTo>
                    <a:pt x="8650" y="852"/>
                  </a:moveTo>
                  <a:cubicBezTo>
                    <a:pt x="8688" y="852"/>
                    <a:pt x="8700" y="885"/>
                    <a:pt x="8679" y="931"/>
                  </a:cubicBezTo>
                  <a:cubicBezTo>
                    <a:pt x="8656" y="976"/>
                    <a:pt x="8628" y="1010"/>
                    <a:pt x="8611" y="1010"/>
                  </a:cubicBezTo>
                  <a:cubicBezTo>
                    <a:pt x="8595" y="1010"/>
                    <a:pt x="8585" y="976"/>
                    <a:pt x="8585" y="931"/>
                  </a:cubicBezTo>
                  <a:cubicBezTo>
                    <a:pt x="8585" y="885"/>
                    <a:pt x="8611" y="852"/>
                    <a:pt x="8650" y="852"/>
                  </a:cubicBezTo>
                  <a:close/>
                  <a:moveTo>
                    <a:pt x="13148" y="852"/>
                  </a:moveTo>
                  <a:cubicBezTo>
                    <a:pt x="13161" y="852"/>
                    <a:pt x="13245" y="917"/>
                    <a:pt x="13333" y="999"/>
                  </a:cubicBezTo>
                  <a:lnTo>
                    <a:pt x="13493" y="1147"/>
                  </a:lnTo>
                  <a:lnTo>
                    <a:pt x="13311" y="1017"/>
                  </a:lnTo>
                  <a:cubicBezTo>
                    <a:pt x="13142" y="897"/>
                    <a:pt x="13097" y="852"/>
                    <a:pt x="13148" y="852"/>
                  </a:cubicBezTo>
                  <a:close/>
                  <a:moveTo>
                    <a:pt x="22074" y="1065"/>
                  </a:moveTo>
                  <a:cubicBezTo>
                    <a:pt x="22076" y="1065"/>
                    <a:pt x="22078" y="1065"/>
                    <a:pt x="22079" y="1065"/>
                  </a:cubicBezTo>
                  <a:cubicBezTo>
                    <a:pt x="22117" y="1065"/>
                    <a:pt x="22146" y="1076"/>
                    <a:pt x="22146" y="1088"/>
                  </a:cubicBezTo>
                  <a:cubicBezTo>
                    <a:pt x="22146" y="1101"/>
                    <a:pt x="22118" y="1125"/>
                    <a:pt x="22079" y="1144"/>
                  </a:cubicBezTo>
                  <a:cubicBezTo>
                    <a:pt x="22067" y="1150"/>
                    <a:pt x="22055" y="1153"/>
                    <a:pt x="22046" y="1153"/>
                  </a:cubicBezTo>
                  <a:cubicBezTo>
                    <a:pt x="22026" y="1153"/>
                    <a:pt x="22014" y="1142"/>
                    <a:pt x="22014" y="1122"/>
                  </a:cubicBezTo>
                  <a:cubicBezTo>
                    <a:pt x="22016" y="1089"/>
                    <a:pt x="22043" y="1065"/>
                    <a:pt x="22074" y="1065"/>
                  </a:cubicBezTo>
                  <a:close/>
                  <a:moveTo>
                    <a:pt x="8785" y="1008"/>
                  </a:moveTo>
                  <a:lnTo>
                    <a:pt x="8785" y="1010"/>
                  </a:lnTo>
                  <a:cubicBezTo>
                    <a:pt x="8819" y="1010"/>
                    <a:pt x="8847" y="1052"/>
                    <a:pt x="8847" y="1102"/>
                  </a:cubicBezTo>
                  <a:cubicBezTo>
                    <a:pt x="8847" y="1146"/>
                    <a:pt x="8845" y="1166"/>
                    <a:pt x="8834" y="1166"/>
                  </a:cubicBezTo>
                  <a:cubicBezTo>
                    <a:pt x="8825" y="1166"/>
                    <a:pt x="8809" y="1149"/>
                    <a:pt x="8782" y="1116"/>
                  </a:cubicBezTo>
                  <a:cubicBezTo>
                    <a:pt x="8701" y="1014"/>
                    <a:pt x="8701" y="1008"/>
                    <a:pt x="8785" y="1008"/>
                  </a:cubicBezTo>
                  <a:close/>
                  <a:moveTo>
                    <a:pt x="11510" y="908"/>
                  </a:moveTo>
                  <a:cubicBezTo>
                    <a:pt x="11518" y="908"/>
                    <a:pt x="11523" y="937"/>
                    <a:pt x="11535" y="996"/>
                  </a:cubicBezTo>
                  <a:cubicBezTo>
                    <a:pt x="11547" y="1062"/>
                    <a:pt x="11584" y="1116"/>
                    <a:pt x="11618" y="1116"/>
                  </a:cubicBezTo>
                  <a:cubicBezTo>
                    <a:pt x="11619" y="1116"/>
                    <a:pt x="11620" y="1116"/>
                    <a:pt x="11621" y="1116"/>
                  </a:cubicBezTo>
                  <a:cubicBezTo>
                    <a:pt x="11653" y="1116"/>
                    <a:pt x="11680" y="1141"/>
                    <a:pt x="11681" y="1173"/>
                  </a:cubicBezTo>
                  <a:cubicBezTo>
                    <a:pt x="11681" y="1188"/>
                    <a:pt x="11671" y="1196"/>
                    <a:pt x="11653" y="1196"/>
                  </a:cubicBezTo>
                  <a:cubicBezTo>
                    <a:pt x="11632" y="1196"/>
                    <a:pt x="11600" y="1185"/>
                    <a:pt x="11559" y="1164"/>
                  </a:cubicBezTo>
                  <a:cubicBezTo>
                    <a:pt x="11477" y="1120"/>
                    <a:pt x="11448" y="1065"/>
                    <a:pt x="11475" y="989"/>
                  </a:cubicBezTo>
                  <a:cubicBezTo>
                    <a:pt x="11494" y="935"/>
                    <a:pt x="11503" y="908"/>
                    <a:pt x="11510" y="908"/>
                  </a:cubicBezTo>
                  <a:close/>
                  <a:moveTo>
                    <a:pt x="7485" y="1248"/>
                  </a:moveTo>
                  <a:cubicBezTo>
                    <a:pt x="7512" y="1248"/>
                    <a:pt x="7530" y="1259"/>
                    <a:pt x="7530" y="1279"/>
                  </a:cubicBezTo>
                  <a:cubicBezTo>
                    <a:pt x="7530" y="1308"/>
                    <a:pt x="7489" y="1329"/>
                    <a:pt x="7433" y="1329"/>
                  </a:cubicBezTo>
                  <a:cubicBezTo>
                    <a:pt x="7377" y="1329"/>
                    <a:pt x="7336" y="1320"/>
                    <a:pt x="7336" y="1308"/>
                  </a:cubicBezTo>
                  <a:cubicBezTo>
                    <a:pt x="7336" y="1296"/>
                    <a:pt x="7377" y="1276"/>
                    <a:pt x="7433" y="1258"/>
                  </a:cubicBezTo>
                  <a:cubicBezTo>
                    <a:pt x="7452" y="1251"/>
                    <a:pt x="7470" y="1248"/>
                    <a:pt x="7485" y="1248"/>
                  </a:cubicBezTo>
                  <a:close/>
                  <a:moveTo>
                    <a:pt x="11347" y="1257"/>
                  </a:moveTo>
                  <a:cubicBezTo>
                    <a:pt x="11387" y="1257"/>
                    <a:pt x="11426" y="1275"/>
                    <a:pt x="11441" y="1304"/>
                  </a:cubicBezTo>
                  <a:cubicBezTo>
                    <a:pt x="11458" y="1339"/>
                    <a:pt x="11448" y="1356"/>
                    <a:pt x="11409" y="1356"/>
                  </a:cubicBezTo>
                  <a:cubicBezTo>
                    <a:pt x="11394" y="1356"/>
                    <a:pt x="11374" y="1354"/>
                    <a:pt x="11350" y="1349"/>
                  </a:cubicBezTo>
                  <a:cubicBezTo>
                    <a:pt x="11199" y="1316"/>
                    <a:pt x="11192" y="1301"/>
                    <a:pt x="11312" y="1262"/>
                  </a:cubicBezTo>
                  <a:lnTo>
                    <a:pt x="11311" y="1262"/>
                  </a:lnTo>
                  <a:cubicBezTo>
                    <a:pt x="11323" y="1259"/>
                    <a:pt x="11335" y="1257"/>
                    <a:pt x="11347" y="1257"/>
                  </a:cubicBezTo>
                  <a:close/>
                  <a:moveTo>
                    <a:pt x="13047" y="1251"/>
                  </a:moveTo>
                  <a:cubicBezTo>
                    <a:pt x="13050" y="1251"/>
                    <a:pt x="13053" y="1251"/>
                    <a:pt x="13055" y="1253"/>
                  </a:cubicBezTo>
                  <a:cubicBezTo>
                    <a:pt x="13072" y="1267"/>
                    <a:pt x="13033" y="1322"/>
                    <a:pt x="12970" y="1373"/>
                  </a:cubicBezTo>
                  <a:cubicBezTo>
                    <a:pt x="12920" y="1414"/>
                    <a:pt x="12892" y="1435"/>
                    <a:pt x="12885" y="1435"/>
                  </a:cubicBezTo>
                  <a:cubicBezTo>
                    <a:pt x="12878" y="1435"/>
                    <a:pt x="12897" y="1407"/>
                    <a:pt x="12939" y="1347"/>
                  </a:cubicBezTo>
                  <a:cubicBezTo>
                    <a:pt x="12980" y="1290"/>
                    <a:pt x="13024" y="1251"/>
                    <a:pt x="13047" y="1251"/>
                  </a:cubicBezTo>
                  <a:close/>
                  <a:moveTo>
                    <a:pt x="8621" y="1348"/>
                  </a:moveTo>
                  <a:cubicBezTo>
                    <a:pt x="8640" y="1348"/>
                    <a:pt x="8653" y="1359"/>
                    <a:pt x="8653" y="1380"/>
                  </a:cubicBezTo>
                  <a:cubicBezTo>
                    <a:pt x="8650" y="1411"/>
                    <a:pt x="8624" y="1435"/>
                    <a:pt x="8593" y="1435"/>
                  </a:cubicBezTo>
                  <a:cubicBezTo>
                    <a:pt x="8591" y="1435"/>
                    <a:pt x="8589" y="1435"/>
                    <a:pt x="8588" y="1435"/>
                  </a:cubicBezTo>
                  <a:cubicBezTo>
                    <a:pt x="8550" y="1435"/>
                    <a:pt x="8520" y="1426"/>
                    <a:pt x="8520" y="1413"/>
                  </a:cubicBezTo>
                  <a:cubicBezTo>
                    <a:pt x="8520" y="1399"/>
                    <a:pt x="8549" y="1376"/>
                    <a:pt x="8588" y="1356"/>
                  </a:cubicBezTo>
                  <a:lnTo>
                    <a:pt x="8588" y="1358"/>
                  </a:lnTo>
                  <a:cubicBezTo>
                    <a:pt x="8600" y="1351"/>
                    <a:pt x="8611" y="1348"/>
                    <a:pt x="8621" y="1348"/>
                  </a:cubicBezTo>
                  <a:close/>
                  <a:moveTo>
                    <a:pt x="6477" y="1329"/>
                  </a:moveTo>
                  <a:cubicBezTo>
                    <a:pt x="6577" y="1329"/>
                    <a:pt x="6692" y="1529"/>
                    <a:pt x="6615" y="1568"/>
                  </a:cubicBezTo>
                  <a:cubicBezTo>
                    <a:pt x="6606" y="1573"/>
                    <a:pt x="6597" y="1575"/>
                    <a:pt x="6589" y="1575"/>
                  </a:cubicBezTo>
                  <a:cubicBezTo>
                    <a:pt x="6564" y="1575"/>
                    <a:pt x="6546" y="1554"/>
                    <a:pt x="6546" y="1519"/>
                  </a:cubicBezTo>
                  <a:cubicBezTo>
                    <a:pt x="6546" y="1474"/>
                    <a:pt x="6516" y="1435"/>
                    <a:pt x="6480" y="1435"/>
                  </a:cubicBezTo>
                  <a:cubicBezTo>
                    <a:pt x="6443" y="1435"/>
                    <a:pt x="6415" y="1413"/>
                    <a:pt x="6415" y="1383"/>
                  </a:cubicBezTo>
                  <a:cubicBezTo>
                    <a:pt x="6415" y="1352"/>
                    <a:pt x="6442" y="1329"/>
                    <a:pt x="6477" y="1329"/>
                  </a:cubicBezTo>
                  <a:close/>
                  <a:moveTo>
                    <a:pt x="7428" y="1448"/>
                  </a:moveTo>
                  <a:cubicBezTo>
                    <a:pt x="7431" y="1448"/>
                    <a:pt x="7436" y="1450"/>
                    <a:pt x="7440" y="1453"/>
                  </a:cubicBezTo>
                  <a:cubicBezTo>
                    <a:pt x="7461" y="1471"/>
                    <a:pt x="7464" y="1519"/>
                    <a:pt x="7446" y="1555"/>
                  </a:cubicBezTo>
                  <a:cubicBezTo>
                    <a:pt x="7438" y="1571"/>
                    <a:pt x="7430" y="1579"/>
                    <a:pt x="7424" y="1579"/>
                  </a:cubicBezTo>
                  <a:cubicBezTo>
                    <a:pt x="7414" y="1579"/>
                    <a:pt x="7407" y="1559"/>
                    <a:pt x="7404" y="1522"/>
                  </a:cubicBezTo>
                  <a:cubicBezTo>
                    <a:pt x="7402" y="1476"/>
                    <a:pt x="7412" y="1448"/>
                    <a:pt x="7428" y="1448"/>
                  </a:cubicBezTo>
                  <a:close/>
                  <a:moveTo>
                    <a:pt x="7246" y="1513"/>
                  </a:moveTo>
                  <a:cubicBezTo>
                    <a:pt x="7251" y="1513"/>
                    <a:pt x="7255" y="1514"/>
                    <a:pt x="7258" y="1517"/>
                  </a:cubicBezTo>
                  <a:cubicBezTo>
                    <a:pt x="7276" y="1534"/>
                    <a:pt x="7255" y="1577"/>
                    <a:pt x="7210" y="1613"/>
                  </a:cubicBezTo>
                  <a:cubicBezTo>
                    <a:pt x="7183" y="1635"/>
                    <a:pt x="7166" y="1647"/>
                    <a:pt x="7158" y="1647"/>
                  </a:cubicBezTo>
                  <a:cubicBezTo>
                    <a:pt x="7148" y="1647"/>
                    <a:pt x="7155" y="1626"/>
                    <a:pt x="7176" y="1583"/>
                  </a:cubicBezTo>
                  <a:cubicBezTo>
                    <a:pt x="7197" y="1541"/>
                    <a:pt x="7226" y="1513"/>
                    <a:pt x="7246" y="1513"/>
                  </a:cubicBezTo>
                  <a:close/>
                  <a:moveTo>
                    <a:pt x="7593" y="1480"/>
                  </a:moveTo>
                  <a:cubicBezTo>
                    <a:pt x="7607" y="1480"/>
                    <a:pt x="7625" y="1488"/>
                    <a:pt x="7649" y="1504"/>
                  </a:cubicBezTo>
                  <a:cubicBezTo>
                    <a:pt x="7700" y="1537"/>
                    <a:pt x="7715" y="1576"/>
                    <a:pt x="7685" y="1593"/>
                  </a:cubicBezTo>
                  <a:cubicBezTo>
                    <a:pt x="7646" y="1616"/>
                    <a:pt x="7612" y="1643"/>
                    <a:pt x="7580" y="1674"/>
                  </a:cubicBezTo>
                  <a:cubicBezTo>
                    <a:pt x="7574" y="1680"/>
                    <a:pt x="7569" y="1683"/>
                    <a:pt x="7564" y="1683"/>
                  </a:cubicBezTo>
                  <a:cubicBezTo>
                    <a:pt x="7547" y="1683"/>
                    <a:pt x="7539" y="1645"/>
                    <a:pt x="7546" y="1586"/>
                  </a:cubicBezTo>
                  <a:cubicBezTo>
                    <a:pt x="7555" y="1512"/>
                    <a:pt x="7566" y="1480"/>
                    <a:pt x="7593" y="1480"/>
                  </a:cubicBezTo>
                  <a:close/>
                  <a:moveTo>
                    <a:pt x="8256" y="1598"/>
                  </a:moveTo>
                  <a:cubicBezTo>
                    <a:pt x="8263" y="1598"/>
                    <a:pt x="8244" y="1619"/>
                    <a:pt x="8201" y="1664"/>
                  </a:cubicBezTo>
                  <a:cubicBezTo>
                    <a:pt x="8162" y="1705"/>
                    <a:pt x="8110" y="1725"/>
                    <a:pt x="8068" y="1725"/>
                  </a:cubicBezTo>
                  <a:cubicBezTo>
                    <a:pt x="8027" y="1725"/>
                    <a:pt x="7995" y="1705"/>
                    <a:pt x="7995" y="1664"/>
                  </a:cubicBezTo>
                  <a:cubicBezTo>
                    <a:pt x="7995" y="1655"/>
                    <a:pt x="7999" y="1651"/>
                    <a:pt x="8005" y="1651"/>
                  </a:cubicBezTo>
                  <a:cubicBezTo>
                    <a:pt x="8012" y="1651"/>
                    <a:pt x="8024" y="1657"/>
                    <a:pt x="8038" y="1670"/>
                  </a:cubicBezTo>
                  <a:cubicBezTo>
                    <a:pt x="8046" y="1675"/>
                    <a:pt x="8057" y="1677"/>
                    <a:pt x="8070" y="1677"/>
                  </a:cubicBezTo>
                  <a:cubicBezTo>
                    <a:pt x="8101" y="1677"/>
                    <a:pt x="8146" y="1663"/>
                    <a:pt x="8186" y="1638"/>
                  </a:cubicBezTo>
                  <a:cubicBezTo>
                    <a:pt x="8227" y="1612"/>
                    <a:pt x="8250" y="1598"/>
                    <a:pt x="8256" y="1598"/>
                  </a:cubicBezTo>
                  <a:close/>
                  <a:moveTo>
                    <a:pt x="7839" y="1672"/>
                  </a:moveTo>
                  <a:cubicBezTo>
                    <a:pt x="7843" y="1672"/>
                    <a:pt x="7847" y="1673"/>
                    <a:pt x="7850" y="1675"/>
                  </a:cubicBezTo>
                  <a:lnTo>
                    <a:pt x="7850" y="1677"/>
                  </a:lnTo>
                  <a:cubicBezTo>
                    <a:pt x="7870" y="1692"/>
                    <a:pt x="7850" y="1735"/>
                    <a:pt x="7807" y="1770"/>
                  </a:cubicBezTo>
                  <a:cubicBezTo>
                    <a:pt x="7778" y="1793"/>
                    <a:pt x="7760" y="1805"/>
                    <a:pt x="7752" y="1805"/>
                  </a:cubicBezTo>
                  <a:cubicBezTo>
                    <a:pt x="7742" y="1805"/>
                    <a:pt x="7749" y="1785"/>
                    <a:pt x="7770" y="1743"/>
                  </a:cubicBezTo>
                  <a:cubicBezTo>
                    <a:pt x="7788" y="1701"/>
                    <a:pt x="7818" y="1672"/>
                    <a:pt x="7839" y="1672"/>
                  </a:cubicBezTo>
                  <a:close/>
                  <a:moveTo>
                    <a:pt x="3400" y="1668"/>
                  </a:moveTo>
                  <a:cubicBezTo>
                    <a:pt x="3410" y="1668"/>
                    <a:pt x="3425" y="1689"/>
                    <a:pt x="3447" y="1729"/>
                  </a:cubicBezTo>
                  <a:cubicBezTo>
                    <a:pt x="3503" y="1833"/>
                    <a:pt x="3520" y="1906"/>
                    <a:pt x="3498" y="1906"/>
                  </a:cubicBezTo>
                  <a:cubicBezTo>
                    <a:pt x="3488" y="1906"/>
                    <a:pt x="3472" y="1893"/>
                    <a:pt x="3450" y="1865"/>
                  </a:cubicBezTo>
                  <a:cubicBezTo>
                    <a:pt x="3412" y="1820"/>
                    <a:pt x="3385" y="1749"/>
                    <a:pt x="3387" y="1704"/>
                  </a:cubicBezTo>
                  <a:cubicBezTo>
                    <a:pt x="3388" y="1680"/>
                    <a:pt x="3393" y="1668"/>
                    <a:pt x="3400" y="1668"/>
                  </a:cubicBezTo>
                  <a:close/>
                  <a:moveTo>
                    <a:pt x="5687" y="1704"/>
                  </a:moveTo>
                  <a:cubicBezTo>
                    <a:pt x="5724" y="1704"/>
                    <a:pt x="5755" y="1728"/>
                    <a:pt x="5755" y="1758"/>
                  </a:cubicBezTo>
                  <a:cubicBezTo>
                    <a:pt x="5755" y="1786"/>
                    <a:pt x="5797" y="1811"/>
                    <a:pt x="5854" y="1811"/>
                  </a:cubicBezTo>
                  <a:cubicBezTo>
                    <a:pt x="5909" y="1811"/>
                    <a:pt x="5951" y="1832"/>
                    <a:pt x="5951" y="1861"/>
                  </a:cubicBezTo>
                  <a:cubicBezTo>
                    <a:pt x="5951" y="1895"/>
                    <a:pt x="5915" y="1912"/>
                    <a:pt x="5868" y="1912"/>
                  </a:cubicBezTo>
                  <a:cubicBezTo>
                    <a:pt x="5816" y="1912"/>
                    <a:pt x="5749" y="1892"/>
                    <a:pt x="5700" y="1852"/>
                  </a:cubicBezTo>
                  <a:cubicBezTo>
                    <a:pt x="5606" y="1775"/>
                    <a:pt x="5599" y="1704"/>
                    <a:pt x="5687" y="1704"/>
                  </a:cubicBezTo>
                  <a:close/>
                  <a:moveTo>
                    <a:pt x="9617" y="1779"/>
                  </a:moveTo>
                  <a:cubicBezTo>
                    <a:pt x="9621" y="1779"/>
                    <a:pt x="9625" y="1780"/>
                    <a:pt x="9628" y="1783"/>
                  </a:cubicBezTo>
                  <a:cubicBezTo>
                    <a:pt x="9647" y="1798"/>
                    <a:pt x="9625" y="1841"/>
                    <a:pt x="9581" y="1877"/>
                  </a:cubicBezTo>
                  <a:cubicBezTo>
                    <a:pt x="9552" y="1900"/>
                    <a:pt x="9535" y="1912"/>
                    <a:pt x="9527" y="1912"/>
                  </a:cubicBezTo>
                  <a:cubicBezTo>
                    <a:pt x="9518" y="1912"/>
                    <a:pt x="9525" y="1892"/>
                    <a:pt x="9547" y="1849"/>
                  </a:cubicBezTo>
                  <a:cubicBezTo>
                    <a:pt x="9568" y="1807"/>
                    <a:pt x="9597" y="1779"/>
                    <a:pt x="9617" y="1779"/>
                  </a:cubicBezTo>
                  <a:close/>
                  <a:moveTo>
                    <a:pt x="8810" y="1811"/>
                  </a:moveTo>
                  <a:cubicBezTo>
                    <a:pt x="8823" y="1811"/>
                    <a:pt x="8853" y="1849"/>
                    <a:pt x="8876" y="1895"/>
                  </a:cubicBezTo>
                  <a:cubicBezTo>
                    <a:pt x="8893" y="1931"/>
                    <a:pt x="8891" y="1953"/>
                    <a:pt x="8873" y="1953"/>
                  </a:cubicBezTo>
                  <a:cubicBezTo>
                    <a:pt x="8868" y="1953"/>
                    <a:pt x="8861" y="1951"/>
                    <a:pt x="8853" y="1947"/>
                  </a:cubicBezTo>
                  <a:cubicBezTo>
                    <a:pt x="8791" y="1916"/>
                    <a:pt x="8758" y="1811"/>
                    <a:pt x="8810" y="1811"/>
                  </a:cubicBezTo>
                  <a:close/>
                  <a:moveTo>
                    <a:pt x="7825" y="1862"/>
                  </a:moveTo>
                  <a:cubicBezTo>
                    <a:pt x="7844" y="1862"/>
                    <a:pt x="7874" y="1884"/>
                    <a:pt x="7897" y="1916"/>
                  </a:cubicBezTo>
                  <a:cubicBezTo>
                    <a:pt x="7921" y="1946"/>
                    <a:pt x="7904" y="1968"/>
                    <a:pt x="7865" y="1968"/>
                  </a:cubicBezTo>
                  <a:cubicBezTo>
                    <a:pt x="7828" y="1968"/>
                    <a:pt x="7794" y="1943"/>
                    <a:pt x="7794" y="1916"/>
                  </a:cubicBezTo>
                  <a:cubicBezTo>
                    <a:pt x="7794" y="1887"/>
                    <a:pt x="7807" y="1862"/>
                    <a:pt x="7825" y="1862"/>
                  </a:cubicBezTo>
                  <a:close/>
                  <a:moveTo>
                    <a:pt x="3600" y="1937"/>
                  </a:moveTo>
                  <a:cubicBezTo>
                    <a:pt x="3612" y="1937"/>
                    <a:pt x="3631" y="1957"/>
                    <a:pt x="3660" y="1998"/>
                  </a:cubicBezTo>
                  <a:cubicBezTo>
                    <a:pt x="3703" y="2059"/>
                    <a:pt x="3766" y="2120"/>
                    <a:pt x="3808" y="2143"/>
                  </a:cubicBezTo>
                  <a:cubicBezTo>
                    <a:pt x="3850" y="2163"/>
                    <a:pt x="3836" y="2181"/>
                    <a:pt x="3768" y="2183"/>
                  </a:cubicBezTo>
                  <a:cubicBezTo>
                    <a:pt x="3766" y="2183"/>
                    <a:pt x="3765" y="2183"/>
                    <a:pt x="3764" y="2183"/>
                  </a:cubicBezTo>
                  <a:cubicBezTo>
                    <a:pt x="3653" y="2183"/>
                    <a:pt x="3594" y="2113"/>
                    <a:pt x="3588" y="1972"/>
                  </a:cubicBezTo>
                  <a:cubicBezTo>
                    <a:pt x="3588" y="1949"/>
                    <a:pt x="3592" y="1937"/>
                    <a:pt x="3600" y="1937"/>
                  </a:cubicBezTo>
                  <a:close/>
                  <a:moveTo>
                    <a:pt x="3413" y="2087"/>
                  </a:moveTo>
                  <a:cubicBezTo>
                    <a:pt x="3417" y="2087"/>
                    <a:pt x="3421" y="2088"/>
                    <a:pt x="3426" y="2092"/>
                  </a:cubicBezTo>
                  <a:cubicBezTo>
                    <a:pt x="3447" y="2108"/>
                    <a:pt x="3450" y="2157"/>
                    <a:pt x="3432" y="2193"/>
                  </a:cubicBezTo>
                  <a:cubicBezTo>
                    <a:pt x="3424" y="2209"/>
                    <a:pt x="3416" y="2216"/>
                    <a:pt x="3410" y="2216"/>
                  </a:cubicBezTo>
                  <a:cubicBezTo>
                    <a:pt x="3400" y="2216"/>
                    <a:pt x="3393" y="2197"/>
                    <a:pt x="3390" y="2160"/>
                  </a:cubicBezTo>
                  <a:cubicBezTo>
                    <a:pt x="3388" y="2115"/>
                    <a:pt x="3398" y="2087"/>
                    <a:pt x="3413" y="2087"/>
                  </a:cubicBezTo>
                  <a:close/>
                  <a:moveTo>
                    <a:pt x="5740" y="2188"/>
                  </a:moveTo>
                  <a:cubicBezTo>
                    <a:pt x="5766" y="2188"/>
                    <a:pt x="5805" y="2205"/>
                    <a:pt x="5837" y="2231"/>
                  </a:cubicBezTo>
                  <a:lnTo>
                    <a:pt x="5837" y="2232"/>
                  </a:lnTo>
                  <a:cubicBezTo>
                    <a:pt x="5877" y="2264"/>
                    <a:pt x="5890" y="2279"/>
                    <a:pt x="5875" y="2279"/>
                  </a:cubicBezTo>
                  <a:cubicBezTo>
                    <a:pt x="5864" y="2279"/>
                    <a:pt x="5841" y="2272"/>
                    <a:pt x="5803" y="2260"/>
                  </a:cubicBezTo>
                  <a:cubicBezTo>
                    <a:pt x="5740" y="2240"/>
                    <a:pt x="5703" y="2208"/>
                    <a:pt x="5721" y="2193"/>
                  </a:cubicBezTo>
                  <a:cubicBezTo>
                    <a:pt x="5726" y="2190"/>
                    <a:pt x="5732" y="2188"/>
                    <a:pt x="5740" y="2188"/>
                  </a:cubicBezTo>
                  <a:close/>
                  <a:moveTo>
                    <a:pt x="4964" y="2185"/>
                  </a:moveTo>
                  <a:cubicBezTo>
                    <a:pt x="4970" y="2185"/>
                    <a:pt x="4945" y="2208"/>
                    <a:pt x="4890" y="2257"/>
                  </a:cubicBezTo>
                  <a:cubicBezTo>
                    <a:pt x="4841" y="2301"/>
                    <a:pt x="4777" y="2322"/>
                    <a:pt x="4725" y="2322"/>
                  </a:cubicBezTo>
                  <a:cubicBezTo>
                    <a:pt x="4673" y="2322"/>
                    <a:pt x="4633" y="2301"/>
                    <a:pt x="4633" y="2257"/>
                  </a:cubicBezTo>
                  <a:cubicBezTo>
                    <a:pt x="4633" y="2252"/>
                    <a:pt x="4638" y="2249"/>
                    <a:pt x="4648" y="2249"/>
                  </a:cubicBezTo>
                  <a:cubicBezTo>
                    <a:pt x="4660" y="2249"/>
                    <a:pt x="4681" y="2254"/>
                    <a:pt x="4703" y="2265"/>
                  </a:cubicBezTo>
                  <a:cubicBezTo>
                    <a:pt x="4714" y="2270"/>
                    <a:pt x="4728" y="2272"/>
                    <a:pt x="4744" y="2272"/>
                  </a:cubicBezTo>
                  <a:cubicBezTo>
                    <a:pt x="4785" y="2272"/>
                    <a:pt x="4839" y="2257"/>
                    <a:pt x="4884" y="2229"/>
                  </a:cubicBezTo>
                  <a:cubicBezTo>
                    <a:pt x="4932" y="2200"/>
                    <a:pt x="4959" y="2185"/>
                    <a:pt x="4964" y="2185"/>
                  </a:cubicBezTo>
                  <a:close/>
                  <a:moveTo>
                    <a:pt x="3915" y="2300"/>
                  </a:moveTo>
                  <a:cubicBezTo>
                    <a:pt x="3972" y="2300"/>
                    <a:pt x="3966" y="2312"/>
                    <a:pt x="3905" y="2344"/>
                  </a:cubicBezTo>
                  <a:cubicBezTo>
                    <a:pt x="3842" y="2376"/>
                    <a:pt x="3791" y="2393"/>
                    <a:pt x="3757" y="2393"/>
                  </a:cubicBezTo>
                  <a:cubicBezTo>
                    <a:pt x="3727" y="2393"/>
                    <a:pt x="3711" y="2380"/>
                    <a:pt x="3711" y="2353"/>
                  </a:cubicBezTo>
                  <a:cubicBezTo>
                    <a:pt x="3711" y="2331"/>
                    <a:pt x="3776" y="2308"/>
                    <a:pt x="3857" y="2302"/>
                  </a:cubicBezTo>
                  <a:cubicBezTo>
                    <a:pt x="3881" y="2301"/>
                    <a:pt x="3900" y="2300"/>
                    <a:pt x="3915" y="2300"/>
                  </a:cubicBezTo>
                  <a:close/>
                  <a:moveTo>
                    <a:pt x="1933" y="2294"/>
                  </a:moveTo>
                  <a:cubicBezTo>
                    <a:pt x="1950" y="2294"/>
                    <a:pt x="1972" y="2300"/>
                    <a:pt x="1999" y="2313"/>
                  </a:cubicBezTo>
                  <a:lnTo>
                    <a:pt x="1999" y="2314"/>
                  </a:lnTo>
                  <a:cubicBezTo>
                    <a:pt x="2036" y="2332"/>
                    <a:pt x="2050" y="2372"/>
                    <a:pt x="2028" y="2404"/>
                  </a:cubicBezTo>
                  <a:cubicBezTo>
                    <a:pt x="2017" y="2419"/>
                    <a:pt x="2004" y="2427"/>
                    <a:pt x="1990" y="2427"/>
                  </a:cubicBezTo>
                  <a:cubicBezTo>
                    <a:pt x="1972" y="2427"/>
                    <a:pt x="1952" y="2414"/>
                    <a:pt x="1932" y="2387"/>
                  </a:cubicBezTo>
                  <a:cubicBezTo>
                    <a:pt x="1887" y="2330"/>
                    <a:pt x="1893" y="2294"/>
                    <a:pt x="1933" y="2294"/>
                  </a:cubicBezTo>
                  <a:close/>
                  <a:moveTo>
                    <a:pt x="5819" y="2344"/>
                  </a:moveTo>
                  <a:cubicBezTo>
                    <a:pt x="5820" y="2344"/>
                    <a:pt x="5821" y="2344"/>
                    <a:pt x="5822" y="2344"/>
                  </a:cubicBezTo>
                  <a:cubicBezTo>
                    <a:pt x="5860" y="2344"/>
                    <a:pt x="5888" y="2354"/>
                    <a:pt x="5888" y="2366"/>
                  </a:cubicBezTo>
                  <a:cubicBezTo>
                    <a:pt x="5888" y="2380"/>
                    <a:pt x="5860" y="2404"/>
                    <a:pt x="5822" y="2423"/>
                  </a:cubicBezTo>
                  <a:cubicBezTo>
                    <a:pt x="5810" y="2429"/>
                    <a:pt x="5798" y="2432"/>
                    <a:pt x="5788" y="2432"/>
                  </a:cubicBezTo>
                  <a:cubicBezTo>
                    <a:pt x="5768" y="2432"/>
                    <a:pt x="5755" y="2420"/>
                    <a:pt x="5755" y="2399"/>
                  </a:cubicBezTo>
                  <a:cubicBezTo>
                    <a:pt x="5760" y="2367"/>
                    <a:pt x="5786" y="2344"/>
                    <a:pt x="5819" y="2344"/>
                  </a:cubicBezTo>
                  <a:close/>
                  <a:moveTo>
                    <a:pt x="4138" y="2343"/>
                  </a:moveTo>
                  <a:cubicBezTo>
                    <a:pt x="4153" y="2343"/>
                    <a:pt x="4178" y="2389"/>
                    <a:pt x="4197" y="2450"/>
                  </a:cubicBezTo>
                  <a:cubicBezTo>
                    <a:pt x="4213" y="2499"/>
                    <a:pt x="4208" y="2529"/>
                    <a:pt x="4186" y="2529"/>
                  </a:cubicBezTo>
                  <a:cubicBezTo>
                    <a:pt x="4181" y="2529"/>
                    <a:pt x="4176" y="2528"/>
                    <a:pt x="4169" y="2525"/>
                  </a:cubicBezTo>
                  <a:cubicBezTo>
                    <a:pt x="4114" y="2496"/>
                    <a:pt x="4087" y="2343"/>
                    <a:pt x="4138" y="2343"/>
                  </a:cubicBezTo>
                  <a:close/>
                  <a:moveTo>
                    <a:pt x="3579" y="2296"/>
                  </a:moveTo>
                  <a:cubicBezTo>
                    <a:pt x="3589" y="2296"/>
                    <a:pt x="3568" y="2309"/>
                    <a:pt x="3515" y="2338"/>
                  </a:cubicBezTo>
                  <a:cubicBezTo>
                    <a:pt x="3447" y="2375"/>
                    <a:pt x="3441" y="2393"/>
                    <a:pt x="3497" y="2393"/>
                  </a:cubicBezTo>
                  <a:cubicBezTo>
                    <a:pt x="3541" y="2393"/>
                    <a:pt x="3578" y="2422"/>
                    <a:pt x="3578" y="2454"/>
                  </a:cubicBezTo>
                  <a:cubicBezTo>
                    <a:pt x="3578" y="2475"/>
                    <a:pt x="3572" y="2486"/>
                    <a:pt x="3557" y="2486"/>
                  </a:cubicBezTo>
                  <a:cubicBezTo>
                    <a:pt x="3542" y="2486"/>
                    <a:pt x="3517" y="2474"/>
                    <a:pt x="3481" y="2450"/>
                  </a:cubicBezTo>
                  <a:cubicBezTo>
                    <a:pt x="3445" y="2425"/>
                    <a:pt x="3420" y="2412"/>
                    <a:pt x="3401" y="2412"/>
                  </a:cubicBezTo>
                  <a:cubicBezTo>
                    <a:pt x="3377" y="2412"/>
                    <a:pt x="3362" y="2431"/>
                    <a:pt x="3344" y="2469"/>
                  </a:cubicBezTo>
                  <a:cubicBezTo>
                    <a:pt x="3326" y="2506"/>
                    <a:pt x="3294" y="2531"/>
                    <a:pt x="3266" y="2531"/>
                  </a:cubicBezTo>
                  <a:cubicBezTo>
                    <a:pt x="3259" y="2531"/>
                    <a:pt x="3253" y="2529"/>
                    <a:pt x="3247" y="2526"/>
                  </a:cubicBezTo>
                  <a:cubicBezTo>
                    <a:pt x="3153" y="2478"/>
                    <a:pt x="3178" y="2411"/>
                    <a:pt x="3302" y="2375"/>
                  </a:cubicBezTo>
                  <a:lnTo>
                    <a:pt x="3303" y="2375"/>
                  </a:lnTo>
                  <a:cubicBezTo>
                    <a:pt x="3366" y="2356"/>
                    <a:pt x="3460" y="2329"/>
                    <a:pt x="3515" y="2313"/>
                  </a:cubicBezTo>
                  <a:cubicBezTo>
                    <a:pt x="3551" y="2302"/>
                    <a:pt x="3572" y="2296"/>
                    <a:pt x="3579" y="2296"/>
                  </a:cubicBezTo>
                  <a:close/>
                  <a:moveTo>
                    <a:pt x="3848" y="2501"/>
                  </a:moveTo>
                  <a:cubicBezTo>
                    <a:pt x="3881" y="2501"/>
                    <a:pt x="3908" y="2526"/>
                    <a:pt x="3911" y="2559"/>
                  </a:cubicBezTo>
                  <a:cubicBezTo>
                    <a:pt x="3911" y="2580"/>
                    <a:pt x="3896" y="2592"/>
                    <a:pt x="3875" y="2592"/>
                  </a:cubicBezTo>
                  <a:cubicBezTo>
                    <a:pt x="3866" y="2592"/>
                    <a:pt x="3856" y="2589"/>
                    <a:pt x="3845" y="2584"/>
                  </a:cubicBezTo>
                  <a:cubicBezTo>
                    <a:pt x="3808" y="2565"/>
                    <a:pt x="3779" y="2540"/>
                    <a:pt x="3779" y="2526"/>
                  </a:cubicBezTo>
                  <a:cubicBezTo>
                    <a:pt x="3779" y="2511"/>
                    <a:pt x="3808" y="2501"/>
                    <a:pt x="3845" y="2501"/>
                  </a:cubicBezTo>
                  <a:cubicBezTo>
                    <a:pt x="3846" y="2501"/>
                    <a:pt x="3847" y="2501"/>
                    <a:pt x="3848" y="2501"/>
                  </a:cubicBezTo>
                  <a:close/>
                  <a:moveTo>
                    <a:pt x="5145" y="2411"/>
                  </a:moveTo>
                  <a:cubicBezTo>
                    <a:pt x="5156" y="2411"/>
                    <a:pt x="5160" y="2426"/>
                    <a:pt x="5160" y="2457"/>
                  </a:cubicBezTo>
                  <a:cubicBezTo>
                    <a:pt x="5160" y="2504"/>
                    <a:pt x="5115" y="2572"/>
                    <a:pt x="5060" y="2611"/>
                  </a:cubicBezTo>
                  <a:cubicBezTo>
                    <a:pt x="5026" y="2634"/>
                    <a:pt x="5002" y="2645"/>
                    <a:pt x="4987" y="2645"/>
                  </a:cubicBezTo>
                  <a:cubicBezTo>
                    <a:pt x="4949" y="2645"/>
                    <a:pt x="4977" y="2574"/>
                    <a:pt x="5067" y="2475"/>
                  </a:cubicBezTo>
                  <a:cubicBezTo>
                    <a:pt x="5107" y="2432"/>
                    <a:pt x="5131" y="2411"/>
                    <a:pt x="5145" y="2411"/>
                  </a:cubicBezTo>
                  <a:close/>
                  <a:moveTo>
                    <a:pt x="29241" y="2739"/>
                  </a:moveTo>
                  <a:cubicBezTo>
                    <a:pt x="29285" y="2739"/>
                    <a:pt x="29303" y="2762"/>
                    <a:pt x="29284" y="2801"/>
                  </a:cubicBezTo>
                  <a:cubicBezTo>
                    <a:pt x="29270" y="2829"/>
                    <a:pt x="29233" y="2846"/>
                    <a:pt x="29193" y="2846"/>
                  </a:cubicBezTo>
                  <a:cubicBezTo>
                    <a:pt x="29180" y="2846"/>
                    <a:pt x="29168" y="2845"/>
                    <a:pt x="29156" y="2841"/>
                  </a:cubicBezTo>
                  <a:cubicBezTo>
                    <a:pt x="29047" y="2805"/>
                    <a:pt x="29081" y="2754"/>
                    <a:pt x="29224" y="2739"/>
                  </a:cubicBezTo>
                  <a:cubicBezTo>
                    <a:pt x="29230" y="2739"/>
                    <a:pt x="29236" y="2739"/>
                    <a:pt x="29241" y="2739"/>
                  </a:cubicBezTo>
                  <a:close/>
                  <a:moveTo>
                    <a:pt x="3563" y="2566"/>
                  </a:moveTo>
                  <a:cubicBezTo>
                    <a:pt x="3575" y="2566"/>
                    <a:pt x="3578" y="2590"/>
                    <a:pt x="3578" y="2640"/>
                  </a:cubicBezTo>
                  <a:cubicBezTo>
                    <a:pt x="3582" y="2708"/>
                    <a:pt x="3612" y="2772"/>
                    <a:pt x="3663" y="2817"/>
                  </a:cubicBezTo>
                  <a:cubicBezTo>
                    <a:pt x="3696" y="2844"/>
                    <a:pt x="3710" y="2858"/>
                    <a:pt x="3701" y="2858"/>
                  </a:cubicBezTo>
                  <a:cubicBezTo>
                    <a:pt x="3692" y="2858"/>
                    <a:pt x="3658" y="2843"/>
                    <a:pt x="3597" y="2814"/>
                  </a:cubicBezTo>
                  <a:cubicBezTo>
                    <a:pt x="3435" y="2735"/>
                    <a:pt x="3429" y="2720"/>
                    <a:pt x="3514" y="2613"/>
                  </a:cubicBezTo>
                  <a:cubicBezTo>
                    <a:pt x="3538" y="2582"/>
                    <a:pt x="3553" y="2566"/>
                    <a:pt x="3563" y="2566"/>
                  </a:cubicBezTo>
                  <a:close/>
                  <a:moveTo>
                    <a:pt x="26373" y="2799"/>
                  </a:moveTo>
                  <a:cubicBezTo>
                    <a:pt x="26408" y="2799"/>
                    <a:pt x="26428" y="2818"/>
                    <a:pt x="26428" y="2851"/>
                  </a:cubicBezTo>
                  <a:cubicBezTo>
                    <a:pt x="26428" y="2886"/>
                    <a:pt x="26408" y="2905"/>
                    <a:pt x="26372" y="2905"/>
                  </a:cubicBezTo>
                  <a:cubicBezTo>
                    <a:pt x="26360" y="2905"/>
                    <a:pt x="26345" y="2903"/>
                    <a:pt x="26328" y="2898"/>
                  </a:cubicBezTo>
                  <a:cubicBezTo>
                    <a:pt x="26271" y="2881"/>
                    <a:pt x="26228" y="2860"/>
                    <a:pt x="26228" y="2851"/>
                  </a:cubicBezTo>
                  <a:cubicBezTo>
                    <a:pt x="26228" y="2844"/>
                    <a:pt x="26271" y="2823"/>
                    <a:pt x="26328" y="2807"/>
                  </a:cubicBezTo>
                  <a:cubicBezTo>
                    <a:pt x="26345" y="2801"/>
                    <a:pt x="26360" y="2799"/>
                    <a:pt x="26373" y="2799"/>
                  </a:cubicBezTo>
                  <a:close/>
                  <a:moveTo>
                    <a:pt x="4699" y="2820"/>
                  </a:moveTo>
                  <a:cubicBezTo>
                    <a:pt x="4736" y="2820"/>
                    <a:pt x="4766" y="2832"/>
                    <a:pt x="4766" y="2845"/>
                  </a:cubicBezTo>
                  <a:cubicBezTo>
                    <a:pt x="4766" y="2860"/>
                    <a:pt x="4737" y="2886"/>
                    <a:pt x="4699" y="2904"/>
                  </a:cubicBezTo>
                  <a:cubicBezTo>
                    <a:pt x="4688" y="2909"/>
                    <a:pt x="4677" y="2912"/>
                    <a:pt x="4668" y="2912"/>
                  </a:cubicBezTo>
                  <a:cubicBezTo>
                    <a:pt x="4648" y="2912"/>
                    <a:pt x="4633" y="2900"/>
                    <a:pt x="4633" y="2878"/>
                  </a:cubicBezTo>
                  <a:cubicBezTo>
                    <a:pt x="4638" y="2845"/>
                    <a:pt x="4666" y="2820"/>
                    <a:pt x="4699" y="2820"/>
                  </a:cubicBezTo>
                  <a:close/>
                  <a:moveTo>
                    <a:pt x="2145" y="2988"/>
                  </a:moveTo>
                  <a:cubicBezTo>
                    <a:pt x="2166" y="2988"/>
                    <a:pt x="2190" y="2992"/>
                    <a:pt x="2213" y="2999"/>
                  </a:cubicBezTo>
                  <a:cubicBezTo>
                    <a:pt x="2265" y="3016"/>
                    <a:pt x="2247" y="3029"/>
                    <a:pt x="2172" y="3030"/>
                  </a:cubicBezTo>
                  <a:cubicBezTo>
                    <a:pt x="2169" y="3031"/>
                    <a:pt x="2165" y="3031"/>
                    <a:pt x="2162" y="3031"/>
                  </a:cubicBezTo>
                  <a:cubicBezTo>
                    <a:pt x="2100" y="3031"/>
                    <a:pt x="2064" y="3018"/>
                    <a:pt x="2084" y="3002"/>
                  </a:cubicBezTo>
                  <a:cubicBezTo>
                    <a:pt x="2096" y="2993"/>
                    <a:pt x="2119" y="2988"/>
                    <a:pt x="2145" y="2988"/>
                  </a:cubicBezTo>
                  <a:close/>
                  <a:moveTo>
                    <a:pt x="4878" y="2784"/>
                  </a:moveTo>
                  <a:cubicBezTo>
                    <a:pt x="4890" y="2784"/>
                    <a:pt x="4892" y="2825"/>
                    <a:pt x="4893" y="2914"/>
                  </a:cubicBezTo>
                  <a:cubicBezTo>
                    <a:pt x="4895" y="3041"/>
                    <a:pt x="4874" y="3077"/>
                    <a:pt x="4787" y="3077"/>
                  </a:cubicBezTo>
                  <a:cubicBezTo>
                    <a:pt x="4780" y="3077"/>
                    <a:pt x="4772" y="3077"/>
                    <a:pt x="4764" y="3077"/>
                  </a:cubicBezTo>
                  <a:cubicBezTo>
                    <a:pt x="4639" y="3068"/>
                    <a:pt x="4570" y="2983"/>
                    <a:pt x="4690" y="2983"/>
                  </a:cubicBezTo>
                  <a:cubicBezTo>
                    <a:pt x="4721" y="2983"/>
                    <a:pt x="4779" y="2929"/>
                    <a:pt x="4818" y="2863"/>
                  </a:cubicBezTo>
                  <a:cubicBezTo>
                    <a:pt x="4849" y="2812"/>
                    <a:pt x="4867" y="2784"/>
                    <a:pt x="4878" y="2784"/>
                  </a:cubicBezTo>
                  <a:close/>
                  <a:moveTo>
                    <a:pt x="3779" y="2943"/>
                  </a:moveTo>
                  <a:cubicBezTo>
                    <a:pt x="3846" y="2943"/>
                    <a:pt x="3845" y="2988"/>
                    <a:pt x="3760" y="3054"/>
                  </a:cubicBezTo>
                  <a:cubicBezTo>
                    <a:pt x="3717" y="3089"/>
                    <a:pt x="3671" y="3110"/>
                    <a:pt x="3643" y="3110"/>
                  </a:cubicBezTo>
                  <a:cubicBezTo>
                    <a:pt x="3634" y="3110"/>
                    <a:pt x="3627" y="3108"/>
                    <a:pt x="3621" y="3104"/>
                  </a:cubicBezTo>
                  <a:cubicBezTo>
                    <a:pt x="3550" y="3045"/>
                    <a:pt x="3572" y="2995"/>
                    <a:pt x="3684" y="2960"/>
                  </a:cubicBezTo>
                  <a:lnTo>
                    <a:pt x="3685" y="2960"/>
                  </a:lnTo>
                  <a:cubicBezTo>
                    <a:pt x="3724" y="2948"/>
                    <a:pt x="3756" y="2943"/>
                    <a:pt x="3779" y="2943"/>
                  </a:cubicBezTo>
                  <a:close/>
                  <a:moveTo>
                    <a:pt x="28537" y="3090"/>
                  </a:moveTo>
                  <a:cubicBezTo>
                    <a:pt x="28568" y="3090"/>
                    <a:pt x="28595" y="3114"/>
                    <a:pt x="28598" y="3145"/>
                  </a:cubicBezTo>
                  <a:cubicBezTo>
                    <a:pt x="28598" y="3166"/>
                    <a:pt x="28585" y="3177"/>
                    <a:pt x="28566" y="3177"/>
                  </a:cubicBezTo>
                  <a:cubicBezTo>
                    <a:pt x="28556" y="3177"/>
                    <a:pt x="28544" y="3174"/>
                    <a:pt x="28532" y="3168"/>
                  </a:cubicBezTo>
                  <a:cubicBezTo>
                    <a:pt x="28496" y="3150"/>
                    <a:pt x="28466" y="3126"/>
                    <a:pt x="28466" y="3113"/>
                  </a:cubicBezTo>
                  <a:cubicBezTo>
                    <a:pt x="28466" y="3099"/>
                    <a:pt x="28495" y="3090"/>
                    <a:pt x="28532" y="3090"/>
                  </a:cubicBezTo>
                  <a:cubicBezTo>
                    <a:pt x="28534" y="3090"/>
                    <a:pt x="28535" y="3090"/>
                    <a:pt x="28537" y="3090"/>
                  </a:cubicBezTo>
                  <a:close/>
                  <a:moveTo>
                    <a:pt x="4074" y="3058"/>
                  </a:moveTo>
                  <a:cubicBezTo>
                    <a:pt x="4078" y="3058"/>
                    <a:pt x="4083" y="3063"/>
                    <a:pt x="4088" y="3074"/>
                  </a:cubicBezTo>
                  <a:cubicBezTo>
                    <a:pt x="4103" y="3117"/>
                    <a:pt x="4103" y="3165"/>
                    <a:pt x="4088" y="3208"/>
                  </a:cubicBezTo>
                  <a:cubicBezTo>
                    <a:pt x="4083" y="3220"/>
                    <a:pt x="4078" y="3225"/>
                    <a:pt x="4074" y="3225"/>
                  </a:cubicBezTo>
                  <a:cubicBezTo>
                    <a:pt x="4064" y="3225"/>
                    <a:pt x="4057" y="3196"/>
                    <a:pt x="4057" y="3142"/>
                  </a:cubicBezTo>
                  <a:cubicBezTo>
                    <a:pt x="4057" y="3088"/>
                    <a:pt x="4064" y="3058"/>
                    <a:pt x="4074" y="3058"/>
                  </a:cubicBezTo>
                  <a:close/>
                  <a:moveTo>
                    <a:pt x="2529" y="3139"/>
                  </a:moveTo>
                  <a:cubicBezTo>
                    <a:pt x="2566" y="3139"/>
                    <a:pt x="2595" y="3162"/>
                    <a:pt x="2595" y="3192"/>
                  </a:cubicBezTo>
                  <a:cubicBezTo>
                    <a:pt x="2595" y="3223"/>
                    <a:pt x="2566" y="3245"/>
                    <a:pt x="2529" y="3245"/>
                  </a:cubicBezTo>
                  <a:cubicBezTo>
                    <a:pt x="2490" y="3245"/>
                    <a:pt x="2463" y="3223"/>
                    <a:pt x="2463" y="3192"/>
                  </a:cubicBezTo>
                  <a:cubicBezTo>
                    <a:pt x="2463" y="3162"/>
                    <a:pt x="2490" y="3139"/>
                    <a:pt x="2529" y="3139"/>
                  </a:cubicBezTo>
                  <a:close/>
                  <a:moveTo>
                    <a:pt x="28817" y="3163"/>
                  </a:moveTo>
                  <a:cubicBezTo>
                    <a:pt x="28842" y="3163"/>
                    <a:pt x="28862" y="3186"/>
                    <a:pt x="28862" y="3221"/>
                  </a:cubicBezTo>
                  <a:cubicBezTo>
                    <a:pt x="28862" y="3258"/>
                    <a:pt x="28843" y="3281"/>
                    <a:pt x="28818" y="3281"/>
                  </a:cubicBezTo>
                  <a:cubicBezTo>
                    <a:pt x="28811" y="3281"/>
                    <a:pt x="28804" y="3279"/>
                    <a:pt x="28796" y="3275"/>
                  </a:cubicBezTo>
                  <a:cubicBezTo>
                    <a:pt x="28759" y="3256"/>
                    <a:pt x="28729" y="3233"/>
                    <a:pt x="28729" y="3221"/>
                  </a:cubicBezTo>
                  <a:cubicBezTo>
                    <a:pt x="28729" y="3210"/>
                    <a:pt x="28757" y="3187"/>
                    <a:pt x="28796" y="3168"/>
                  </a:cubicBezTo>
                  <a:cubicBezTo>
                    <a:pt x="28803" y="3164"/>
                    <a:pt x="28810" y="3163"/>
                    <a:pt x="28817" y="3163"/>
                  </a:cubicBezTo>
                  <a:close/>
                  <a:moveTo>
                    <a:pt x="3100" y="3038"/>
                  </a:moveTo>
                  <a:cubicBezTo>
                    <a:pt x="3110" y="3038"/>
                    <a:pt x="3110" y="3081"/>
                    <a:pt x="3099" y="3144"/>
                  </a:cubicBezTo>
                  <a:cubicBezTo>
                    <a:pt x="3087" y="3216"/>
                    <a:pt x="3039" y="3280"/>
                    <a:pt x="2993" y="3292"/>
                  </a:cubicBezTo>
                  <a:cubicBezTo>
                    <a:pt x="2979" y="3295"/>
                    <a:pt x="2967" y="3297"/>
                    <a:pt x="2959" y="3297"/>
                  </a:cubicBezTo>
                  <a:cubicBezTo>
                    <a:pt x="2926" y="3297"/>
                    <a:pt x="2936" y="3268"/>
                    <a:pt x="2989" y="3187"/>
                  </a:cubicBezTo>
                  <a:cubicBezTo>
                    <a:pt x="3021" y="3136"/>
                    <a:pt x="3057" y="3087"/>
                    <a:pt x="3096" y="3039"/>
                  </a:cubicBezTo>
                  <a:cubicBezTo>
                    <a:pt x="3097" y="3038"/>
                    <a:pt x="3099" y="3038"/>
                    <a:pt x="3100" y="3038"/>
                  </a:cubicBezTo>
                  <a:close/>
                  <a:moveTo>
                    <a:pt x="2789" y="3301"/>
                  </a:moveTo>
                  <a:cubicBezTo>
                    <a:pt x="2790" y="3301"/>
                    <a:pt x="2791" y="3301"/>
                    <a:pt x="2792" y="3301"/>
                  </a:cubicBezTo>
                  <a:lnTo>
                    <a:pt x="2792" y="3302"/>
                  </a:lnTo>
                  <a:cubicBezTo>
                    <a:pt x="2829" y="3302"/>
                    <a:pt x="2857" y="3311"/>
                    <a:pt x="2857" y="3324"/>
                  </a:cubicBezTo>
                  <a:cubicBezTo>
                    <a:pt x="2857" y="3338"/>
                    <a:pt x="2829" y="3362"/>
                    <a:pt x="2792" y="3380"/>
                  </a:cubicBezTo>
                  <a:cubicBezTo>
                    <a:pt x="2779" y="3386"/>
                    <a:pt x="2768" y="3389"/>
                    <a:pt x="2758" y="3389"/>
                  </a:cubicBezTo>
                  <a:cubicBezTo>
                    <a:pt x="2738" y="3389"/>
                    <a:pt x="2726" y="3377"/>
                    <a:pt x="2726" y="3357"/>
                  </a:cubicBezTo>
                  <a:cubicBezTo>
                    <a:pt x="2729" y="3324"/>
                    <a:pt x="2757" y="3301"/>
                    <a:pt x="2789" y="3301"/>
                  </a:cubicBezTo>
                  <a:close/>
                  <a:moveTo>
                    <a:pt x="28397" y="3252"/>
                  </a:moveTo>
                  <a:cubicBezTo>
                    <a:pt x="28418" y="3252"/>
                    <a:pt x="28449" y="3264"/>
                    <a:pt x="28486" y="3293"/>
                  </a:cubicBezTo>
                  <a:cubicBezTo>
                    <a:pt x="28529" y="3329"/>
                    <a:pt x="28539" y="3371"/>
                    <a:pt x="28510" y="3395"/>
                  </a:cubicBezTo>
                  <a:cubicBezTo>
                    <a:pt x="28501" y="3402"/>
                    <a:pt x="28491" y="3405"/>
                    <a:pt x="28480" y="3405"/>
                  </a:cubicBezTo>
                  <a:cubicBezTo>
                    <a:pt x="28454" y="3405"/>
                    <a:pt x="28424" y="3387"/>
                    <a:pt x="28402" y="3359"/>
                  </a:cubicBezTo>
                  <a:cubicBezTo>
                    <a:pt x="28352" y="3293"/>
                    <a:pt x="28359" y="3252"/>
                    <a:pt x="28397" y="3252"/>
                  </a:cubicBezTo>
                  <a:close/>
                  <a:moveTo>
                    <a:pt x="3674" y="3201"/>
                  </a:moveTo>
                  <a:cubicBezTo>
                    <a:pt x="3698" y="3201"/>
                    <a:pt x="3713" y="3226"/>
                    <a:pt x="3738" y="3277"/>
                  </a:cubicBezTo>
                  <a:cubicBezTo>
                    <a:pt x="3756" y="3316"/>
                    <a:pt x="3756" y="3336"/>
                    <a:pt x="3738" y="3336"/>
                  </a:cubicBezTo>
                  <a:cubicBezTo>
                    <a:pt x="3731" y="3336"/>
                    <a:pt x="3719" y="3332"/>
                    <a:pt x="3705" y="3324"/>
                  </a:cubicBezTo>
                  <a:cubicBezTo>
                    <a:pt x="3695" y="3320"/>
                    <a:pt x="3683" y="3317"/>
                    <a:pt x="3671" y="3317"/>
                  </a:cubicBezTo>
                  <a:cubicBezTo>
                    <a:pt x="3630" y="3317"/>
                    <a:pt x="3578" y="3343"/>
                    <a:pt x="3538" y="3386"/>
                  </a:cubicBezTo>
                  <a:cubicBezTo>
                    <a:pt x="3504" y="3422"/>
                    <a:pt x="3476" y="3442"/>
                    <a:pt x="3460" y="3442"/>
                  </a:cubicBezTo>
                  <a:cubicBezTo>
                    <a:pt x="3451" y="3442"/>
                    <a:pt x="3447" y="3436"/>
                    <a:pt x="3447" y="3424"/>
                  </a:cubicBezTo>
                  <a:cubicBezTo>
                    <a:pt x="3447" y="3390"/>
                    <a:pt x="3497" y="3323"/>
                    <a:pt x="3554" y="3277"/>
                  </a:cubicBezTo>
                  <a:cubicBezTo>
                    <a:pt x="3617" y="3226"/>
                    <a:pt x="3650" y="3201"/>
                    <a:pt x="3674" y="3201"/>
                  </a:cubicBezTo>
                  <a:close/>
                  <a:moveTo>
                    <a:pt x="4368" y="3090"/>
                  </a:moveTo>
                  <a:cubicBezTo>
                    <a:pt x="4389" y="3090"/>
                    <a:pt x="4414" y="3100"/>
                    <a:pt x="4438" y="3120"/>
                  </a:cubicBezTo>
                  <a:cubicBezTo>
                    <a:pt x="4522" y="3190"/>
                    <a:pt x="4594" y="3460"/>
                    <a:pt x="4528" y="3460"/>
                  </a:cubicBezTo>
                  <a:cubicBezTo>
                    <a:pt x="4527" y="3460"/>
                    <a:pt x="4527" y="3460"/>
                    <a:pt x="4527" y="3460"/>
                  </a:cubicBezTo>
                  <a:cubicBezTo>
                    <a:pt x="4496" y="3460"/>
                    <a:pt x="4466" y="3396"/>
                    <a:pt x="4461" y="3316"/>
                  </a:cubicBezTo>
                  <a:cubicBezTo>
                    <a:pt x="4455" y="3233"/>
                    <a:pt x="4418" y="3162"/>
                    <a:pt x="4376" y="3150"/>
                  </a:cubicBezTo>
                  <a:cubicBezTo>
                    <a:pt x="4335" y="3138"/>
                    <a:pt x="4317" y="3117"/>
                    <a:pt x="4339" y="3099"/>
                  </a:cubicBezTo>
                  <a:cubicBezTo>
                    <a:pt x="4347" y="3093"/>
                    <a:pt x="4357" y="3090"/>
                    <a:pt x="4368" y="3090"/>
                  </a:cubicBezTo>
                  <a:close/>
                  <a:moveTo>
                    <a:pt x="4773" y="3389"/>
                  </a:moveTo>
                  <a:cubicBezTo>
                    <a:pt x="4788" y="3389"/>
                    <a:pt x="4803" y="3393"/>
                    <a:pt x="4818" y="3401"/>
                  </a:cubicBezTo>
                  <a:cubicBezTo>
                    <a:pt x="4882" y="3433"/>
                    <a:pt x="4872" y="3468"/>
                    <a:pt x="4772" y="3541"/>
                  </a:cubicBezTo>
                  <a:cubicBezTo>
                    <a:pt x="4720" y="3579"/>
                    <a:pt x="4684" y="3598"/>
                    <a:pt x="4664" y="3598"/>
                  </a:cubicBezTo>
                  <a:cubicBezTo>
                    <a:pt x="4632" y="3598"/>
                    <a:pt x="4641" y="3549"/>
                    <a:pt x="4690" y="3450"/>
                  </a:cubicBezTo>
                  <a:cubicBezTo>
                    <a:pt x="4709" y="3410"/>
                    <a:pt x="4739" y="3389"/>
                    <a:pt x="4773" y="3389"/>
                  </a:cubicBezTo>
                  <a:close/>
                  <a:moveTo>
                    <a:pt x="31787" y="3472"/>
                  </a:moveTo>
                  <a:cubicBezTo>
                    <a:pt x="31790" y="3472"/>
                    <a:pt x="31794" y="3473"/>
                    <a:pt x="31799" y="3477"/>
                  </a:cubicBezTo>
                  <a:cubicBezTo>
                    <a:pt x="31819" y="3495"/>
                    <a:pt x="31822" y="3544"/>
                    <a:pt x="31805" y="3578"/>
                  </a:cubicBezTo>
                  <a:cubicBezTo>
                    <a:pt x="31797" y="3594"/>
                    <a:pt x="31790" y="3602"/>
                    <a:pt x="31783" y="3602"/>
                  </a:cubicBezTo>
                  <a:cubicBezTo>
                    <a:pt x="31773" y="3602"/>
                    <a:pt x="31766" y="3583"/>
                    <a:pt x="31764" y="3545"/>
                  </a:cubicBezTo>
                  <a:cubicBezTo>
                    <a:pt x="31762" y="3501"/>
                    <a:pt x="31771" y="3472"/>
                    <a:pt x="31787" y="3472"/>
                  </a:cubicBezTo>
                  <a:close/>
                  <a:moveTo>
                    <a:pt x="1811" y="3089"/>
                  </a:moveTo>
                  <a:cubicBezTo>
                    <a:pt x="1851" y="3089"/>
                    <a:pt x="1869" y="3124"/>
                    <a:pt x="1848" y="3169"/>
                  </a:cubicBezTo>
                  <a:cubicBezTo>
                    <a:pt x="1825" y="3221"/>
                    <a:pt x="1835" y="3247"/>
                    <a:pt x="1866" y="3247"/>
                  </a:cubicBezTo>
                  <a:cubicBezTo>
                    <a:pt x="1894" y="3247"/>
                    <a:pt x="1938" y="3226"/>
                    <a:pt x="1989" y="3184"/>
                  </a:cubicBezTo>
                  <a:cubicBezTo>
                    <a:pt x="2017" y="3161"/>
                    <a:pt x="2037" y="3149"/>
                    <a:pt x="2050" y="3149"/>
                  </a:cubicBezTo>
                  <a:cubicBezTo>
                    <a:pt x="2062" y="3149"/>
                    <a:pt x="2068" y="3161"/>
                    <a:pt x="2068" y="3187"/>
                  </a:cubicBezTo>
                  <a:cubicBezTo>
                    <a:pt x="2068" y="3217"/>
                    <a:pt x="2093" y="3232"/>
                    <a:pt x="2140" y="3232"/>
                  </a:cubicBezTo>
                  <a:cubicBezTo>
                    <a:pt x="2161" y="3232"/>
                    <a:pt x="2186" y="3229"/>
                    <a:pt x="2216" y="3223"/>
                  </a:cubicBezTo>
                  <a:cubicBezTo>
                    <a:pt x="2262" y="3213"/>
                    <a:pt x="2291" y="3207"/>
                    <a:pt x="2305" y="3207"/>
                  </a:cubicBezTo>
                  <a:cubicBezTo>
                    <a:pt x="2324" y="3207"/>
                    <a:pt x="2310" y="3219"/>
                    <a:pt x="2266" y="3242"/>
                  </a:cubicBezTo>
                  <a:cubicBezTo>
                    <a:pt x="2180" y="3290"/>
                    <a:pt x="2181" y="3301"/>
                    <a:pt x="2281" y="3332"/>
                  </a:cubicBezTo>
                  <a:cubicBezTo>
                    <a:pt x="2344" y="3351"/>
                    <a:pt x="2378" y="3390"/>
                    <a:pt x="2356" y="3418"/>
                  </a:cubicBezTo>
                  <a:cubicBezTo>
                    <a:pt x="2343" y="3436"/>
                    <a:pt x="2306" y="3445"/>
                    <a:pt x="2250" y="3445"/>
                  </a:cubicBezTo>
                  <a:cubicBezTo>
                    <a:pt x="2163" y="3445"/>
                    <a:pt x="2028" y="3423"/>
                    <a:pt x="1866" y="3381"/>
                  </a:cubicBezTo>
                  <a:cubicBezTo>
                    <a:pt x="1839" y="3374"/>
                    <a:pt x="1816" y="3370"/>
                    <a:pt x="1797" y="3370"/>
                  </a:cubicBezTo>
                  <a:cubicBezTo>
                    <a:pt x="1754" y="3370"/>
                    <a:pt x="1735" y="3391"/>
                    <a:pt x="1735" y="3435"/>
                  </a:cubicBezTo>
                  <a:cubicBezTo>
                    <a:pt x="1735" y="3481"/>
                    <a:pt x="1757" y="3503"/>
                    <a:pt x="1811" y="3503"/>
                  </a:cubicBezTo>
                  <a:cubicBezTo>
                    <a:pt x="1832" y="3503"/>
                    <a:pt x="1857" y="3499"/>
                    <a:pt x="1889" y="3493"/>
                  </a:cubicBezTo>
                  <a:cubicBezTo>
                    <a:pt x="1920" y="3487"/>
                    <a:pt x="1945" y="3484"/>
                    <a:pt x="1966" y="3484"/>
                  </a:cubicBezTo>
                  <a:cubicBezTo>
                    <a:pt x="2019" y="3484"/>
                    <a:pt x="2042" y="3503"/>
                    <a:pt x="2042" y="3542"/>
                  </a:cubicBezTo>
                  <a:cubicBezTo>
                    <a:pt x="2042" y="3583"/>
                    <a:pt x="2014" y="3603"/>
                    <a:pt x="1947" y="3603"/>
                  </a:cubicBezTo>
                  <a:cubicBezTo>
                    <a:pt x="1927" y="3603"/>
                    <a:pt x="1902" y="3601"/>
                    <a:pt x="1874" y="3598"/>
                  </a:cubicBezTo>
                  <a:cubicBezTo>
                    <a:pt x="1780" y="3586"/>
                    <a:pt x="1684" y="3574"/>
                    <a:pt x="1660" y="3571"/>
                  </a:cubicBezTo>
                  <a:cubicBezTo>
                    <a:pt x="1578" y="3563"/>
                    <a:pt x="1572" y="3326"/>
                    <a:pt x="1654" y="3308"/>
                  </a:cubicBezTo>
                  <a:cubicBezTo>
                    <a:pt x="1699" y="3299"/>
                    <a:pt x="1735" y="3245"/>
                    <a:pt x="1735" y="3190"/>
                  </a:cubicBezTo>
                  <a:lnTo>
                    <a:pt x="1737" y="3190"/>
                  </a:lnTo>
                  <a:cubicBezTo>
                    <a:pt x="1737" y="3133"/>
                    <a:pt x="1771" y="3089"/>
                    <a:pt x="1811" y="3089"/>
                  </a:cubicBezTo>
                  <a:close/>
                  <a:moveTo>
                    <a:pt x="4338" y="3585"/>
                  </a:moveTo>
                  <a:cubicBezTo>
                    <a:pt x="4357" y="3585"/>
                    <a:pt x="4370" y="3596"/>
                    <a:pt x="4370" y="3617"/>
                  </a:cubicBezTo>
                  <a:cubicBezTo>
                    <a:pt x="4368" y="3648"/>
                    <a:pt x="4341" y="3672"/>
                    <a:pt x="4309" y="3672"/>
                  </a:cubicBezTo>
                  <a:cubicBezTo>
                    <a:pt x="4307" y="3672"/>
                    <a:pt x="4305" y="3672"/>
                    <a:pt x="4303" y="3672"/>
                  </a:cubicBezTo>
                  <a:cubicBezTo>
                    <a:pt x="4266" y="3672"/>
                    <a:pt x="4238" y="3663"/>
                    <a:pt x="4238" y="3650"/>
                  </a:cubicBezTo>
                  <a:cubicBezTo>
                    <a:pt x="4238" y="3636"/>
                    <a:pt x="4266" y="3612"/>
                    <a:pt x="4303" y="3593"/>
                  </a:cubicBezTo>
                  <a:lnTo>
                    <a:pt x="4303" y="3595"/>
                  </a:lnTo>
                  <a:cubicBezTo>
                    <a:pt x="4316" y="3588"/>
                    <a:pt x="4328" y="3585"/>
                    <a:pt x="4338" y="3585"/>
                  </a:cubicBezTo>
                  <a:close/>
                  <a:moveTo>
                    <a:pt x="1471" y="3621"/>
                  </a:moveTo>
                  <a:cubicBezTo>
                    <a:pt x="1473" y="3621"/>
                    <a:pt x="1475" y="3621"/>
                    <a:pt x="1477" y="3621"/>
                  </a:cubicBezTo>
                  <a:cubicBezTo>
                    <a:pt x="1514" y="3621"/>
                    <a:pt x="1543" y="3630"/>
                    <a:pt x="1543" y="3644"/>
                  </a:cubicBezTo>
                  <a:cubicBezTo>
                    <a:pt x="1543" y="3657"/>
                    <a:pt x="1514" y="3681"/>
                    <a:pt x="1477" y="3701"/>
                  </a:cubicBezTo>
                  <a:cubicBezTo>
                    <a:pt x="1465" y="3706"/>
                    <a:pt x="1453" y="3709"/>
                    <a:pt x="1443" y="3709"/>
                  </a:cubicBezTo>
                  <a:cubicBezTo>
                    <a:pt x="1423" y="3709"/>
                    <a:pt x="1410" y="3698"/>
                    <a:pt x="1410" y="3677"/>
                  </a:cubicBezTo>
                  <a:cubicBezTo>
                    <a:pt x="1414" y="3646"/>
                    <a:pt x="1440" y="3621"/>
                    <a:pt x="1471" y="3621"/>
                  </a:cubicBezTo>
                  <a:close/>
                  <a:moveTo>
                    <a:pt x="3339" y="3554"/>
                  </a:moveTo>
                  <a:cubicBezTo>
                    <a:pt x="3356" y="3554"/>
                    <a:pt x="3366" y="3571"/>
                    <a:pt x="3377" y="3607"/>
                  </a:cubicBezTo>
                  <a:cubicBezTo>
                    <a:pt x="3396" y="3677"/>
                    <a:pt x="3372" y="3720"/>
                    <a:pt x="3322" y="3720"/>
                  </a:cubicBezTo>
                  <a:cubicBezTo>
                    <a:pt x="3304" y="3720"/>
                    <a:pt x="3283" y="3714"/>
                    <a:pt x="3259" y="3702"/>
                  </a:cubicBezTo>
                  <a:cubicBezTo>
                    <a:pt x="3209" y="3677"/>
                    <a:pt x="3214" y="3647"/>
                    <a:pt x="3272" y="3596"/>
                  </a:cubicBezTo>
                  <a:cubicBezTo>
                    <a:pt x="3303" y="3568"/>
                    <a:pt x="3324" y="3554"/>
                    <a:pt x="3339" y="3554"/>
                  </a:cubicBezTo>
                  <a:close/>
                  <a:moveTo>
                    <a:pt x="3756" y="3530"/>
                  </a:moveTo>
                  <a:cubicBezTo>
                    <a:pt x="3795" y="3530"/>
                    <a:pt x="3781" y="3591"/>
                    <a:pt x="3714" y="3672"/>
                  </a:cubicBezTo>
                  <a:cubicBezTo>
                    <a:pt x="3686" y="3706"/>
                    <a:pt x="3670" y="3723"/>
                    <a:pt x="3661" y="3723"/>
                  </a:cubicBezTo>
                  <a:cubicBezTo>
                    <a:pt x="3651" y="3723"/>
                    <a:pt x="3648" y="3704"/>
                    <a:pt x="3648" y="3665"/>
                  </a:cubicBezTo>
                  <a:cubicBezTo>
                    <a:pt x="3647" y="3614"/>
                    <a:pt x="3673" y="3568"/>
                    <a:pt x="3717" y="3542"/>
                  </a:cubicBezTo>
                  <a:cubicBezTo>
                    <a:pt x="3733" y="3534"/>
                    <a:pt x="3746" y="3530"/>
                    <a:pt x="3756" y="3530"/>
                  </a:cubicBezTo>
                  <a:close/>
                  <a:moveTo>
                    <a:pt x="2137" y="3613"/>
                  </a:moveTo>
                  <a:cubicBezTo>
                    <a:pt x="2167" y="3613"/>
                    <a:pt x="2262" y="3760"/>
                    <a:pt x="2263" y="3818"/>
                  </a:cubicBezTo>
                  <a:cubicBezTo>
                    <a:pt x="2263" y="3856"/>
                    <a:pt x="2226" y="3886"/>
                    <a:pt x="2175" y="3886"/>
                  </a:cubicBezTo>
                  <a:cubicBezTo>
                    <a:pt x="2101" y="3886"/>
                    <a:pt x="2086" y="3793"/>
                    <a:pt x="2129" y="3621"/>
                  </a:cubicBezTo>
                  <a:cubicBezTo>
                    <a:pt x="2130" y="3616"/>
                    <a:pt x="2133" y="3613"/>
                    <a:pt x="2137" y="3613"/>
                  </a:cubicBezTo>
                  <a:close/>
                  <a:moveTo>
                    <a:pt x="2995" y="3462"/>
                  </a:moveTo>
                  <a:cubicBezTo>
                    <a:pt x="3038" y="3462"/>
                    <a:pt x="3049" y="3558"/>
                    <a:pt x="3015" y="3727"/>
                  </a:cubicBezTo>
                  <a:cubicBezTo>
                    <a:pt x="2992" y="3842"/>
                    <a:pt x="2968" y="3898"/>
                    <a:pt x="2942" y="3898"/>
                  </a:cubicBezTo>
                  <a:cubicBezTo>
                    <a:pt x="2934" y="3898"/>
                    <a:pt x="2925" y="3892"/>
                    <a:pt x="2915" y="3880"/>
                  </a:cubicBezTo>
                  <a:cubicBezTo>
                    <a:pt x="2842" y="3787"/>
                    <a:pt x="2844" y="3615"/>
                    <a:pt x="2920" y="3520"/>
                  </a:cubicBezTo>
                  <a:cubicBezTo>
                    <a:pt x="2950" y="3480"/>
                    <a:pt x="2976" y="3462"/>
                    <a:pt x="2995" y="3462"/>
                  </a:cubicBezTo>
                  <a:close/>
                  <a:moveTo>
                    <a:pt x="2515" y="3672"/>
                  </a:moveTo>
                  <a:cubicBezTo>
                    <a:pt x="2553" y="3672"/>
                    <a:pt x="2599" y="3708"/>
                    <a:pt x="2617" y="3748"/>
                  </a:cubicBezTo>
                  <a:cubicBezTo>
                    <a:pt x="2653" y="3824"/>
                    <a:pt x="2544" y="3941"/>
                    <a:pt x="2438" y="3941"/>
                  </a:cubicBezTo>
                  <a:cubicBezTo>
                    <a:pt x="2398" y="3941"/>
                    <a:pt x="2401" y="3915"/>
                    <a:pt x="2444" y="3880"/>
                  </a:cubicBezTo>
                  <a:cubicBezTo>
                    <a:pt x="2487" y="3844"/>
                    <a:pt x="2504" y="3787"/>
                    <a:pt x="2484" y="3745"/>
                  </a:cubicBezTo>
                  <a:cubicBezTo>
                    <a:pt x="2466" y="3705"/>
                    <a:pt x="2480" y="3672"/>
                    <a:pt x="2515" y="3672"/>
                  </a:cubicBezTo>
                  <a:close/>
                  <a:moveTo>
                    <a:pt x="4200" y="3844"/>
                  </a:moveTo>
                  <a:cubicBezTo>
                    <a:pt x="4273" y="3844"/>
                    <a:pt x="4241" y="3932"/>
                    <a:pt x="4138" y="3965"/>
                  </a:cubicBezTo>
                  <a:cubicBezTo>
                    <a:pt x="4118" y="3970"/>
                    <a:pt x="4102" y="3973"/>
                    <a:pt x="4089" y="3973"/>
                  </a:cubicBezTo>
                  <a:cubicBezTo>
                    <a:pt x="4059" y="3973"/>
                    <a:pt x="4047" y="3959"/>
                    <a:pt x="4059" y="3933"/>
                  </a:cubicBezTo>
                  <a:cubicBezTo>
                    <a:pt x="4081" y="3893"/>
                    <a:pt x="4118" y="3863"/>
                    <a:pt x="4163" y="3850"/>
                  </a:cubicBezTo>
                  <a:cubicBezTo>
                    <a:pt x="4177" y="3846"/>
                    <a:pt x="4190" y="3844"/>
                    <a:pt x="4200" y="3844"/>
                  </a:cubicBezTo>
                  <a:close/>
                  <a:moveTo>
                    <a:pt x="49564" y="3800"/>
                  </a:moveTo>
                  <a:cubicBezTo>
                    <a:pt x="49588" y="3800"/>
                    <a:pt x="49605" y="3821"/>
                    <a:pt x="49605" y="3856"/>
                  </a:cubicBezTo>
                  <a:cubicBezTo>
                    <a:pt x="49605" y="3902"/>
                    <a:pt x="49579" y="3945"/>
                    <a:pt x="49539" y="3969"/>
                  </a:cubicBezTo>
                  <a:cubicBezTo>
                    <a:pt x="49529" y="3974"/>
                    <a:pt x="49521" y="3976"/>
                    <a:pt x="49513" y="3976"/>
                  </a:cubicBezTo>
                  <a:cubicBezTo>
                    <a:pt x="49489" y="3976"/>
                    <a:pt x="49473" y="3956"/>
                    <a:pt x="49473" y="3921"/>
                  </a:cubicBezTo>
                  <a:cubicBezTo>
                    <a:pt x="49475" y="3875"/>
                    <a:pt x="49499" y="3832"/>
                    <a:pt x="49539" y="3806"/>
                  </a:cubicBezTo>
                  <a:cubicBezTo>
                    <a:pt x="49548" y="3802"/>
                    <a:pt x="49556" y="3800"/>
                    <a:pt x="49564" y="3800"/>
                  </a:cubicBezTo>
                  <a:close/>
                  <a:moveTo>
                    <a:pt x="49946" y="3844"/>
                  </a:moveTo>
                  <a:cubicBezTo>
                    <a:pt x="49955" y="3844"/>
                    <a:pt x="49973" y="3851"/>
                    <a:pt x="50000" y="3865"/>
                  </a:cubicBezTo>
                  <a:cubicBezTo>
                    <a:pt x="50036" y="3883"/>
                    <a:pt x="50060" y="3918"/>
                    <a:pt x="50063" y="3960"/>
                  </a:cubicBezTo>
                  <a:cubicBezTo>
                    <a:pt x="50063" y="3977"/>
                    <a:pt x="50058" y="3985"/>
                    <a:pt x="50050" y="3985"/>
                  </a:cubicBezTo>
                  <a:cubicBezTo>
                    <a:pt x="50039" y="3985"/>
                    <a:pt x="50021" y="3971"/>
                    <a:pt x="49998" y="3942"/>
                  </a:cubicBezTo>
                  <a:cubicBezTo>
                    <a:pt x="49944" y="3874"/>
                    <a:pt x="49927" y="3844"/>
                    <a:pt x="49946" y="3844"/>
                  </a:cubicBezTo>
                  <a:close/>
                  <a:moveTo>
                    <a:pt x="30847" y="3783"/>
                  </a:moveTo>
                  <a:cubicBezTo>
                    <a:pt x="30853" y="3783"/>
                    <a:pt x="30871" y="3795"/>
                    <a:pt x="30902" y="3818"/>
                  </a:cubicBezTo>
                  <a:cubicBezTo>
                    <a:pt x="30946" y="3851"/>
                    <a:pt x="30966" y="3908"/>
                    <a:pt x="30943" y="3938"/>
                  </a:cubicBezTo>
                  <a:cubicBezTo>
                    <a:pt x="30914" y="3974"/>
                    <a:pt x="30870" y="3993"/>
                    <a:pt x="30834" y="3993"/>
                  </a:cubicBezTo>
                  <a:cubicBezTo>
                    <a:pt x="30800" y="3993"/>
                    <a:pt x="30773" y="3976"/>
                    <a:pt x="30773" y="3942"/>
                  </a:cubicBezTo>
                  <a:cubicBezTo>
                    <a:pt x="30773" y="3912"/>
                    <a:pt x="30805" y="3887"/>
                    <a:pt x="30842" y="3887"/>
                  </a:cubicBezTo>
                  <a:cubicBezTo>
                    <a:pt x="30879" y="3887"/>
                    <a:pt x="30890" y="3856"/>
                    <a:pt x="30864" y="3820"/>
                  </a:cubicBezTo>
                  <a:cubicBezTo>
                    <a:pt x="30847" y="3796"/>
                    <a:pt x="30841" y="3783"/>
                    <a:pt x="30847" y="3783"/>
                  </a:cubicBezTo>
                  <a:close/>
                  <a:moveTo>
                    <a:pt x="31518" y="3845"/>
                  </a:moveTo>
                  <a:cubicBezTo>
                    <a:pt x="31525" y="3845"/>
                    <a:pt x="31536" y="3849"/>
                    <a:pt x="31551" y="3856"/>
                  </a:cubicBezTo>
                  <a:cubicBezTo>
                    <a:pt x="31593" y="3877"/>
                    <a:pt x="31609" y="3926"/>
                    <a:pt x="31590" y="3968"/>
                  </a:cubicBezTo>
                  <a:cubicBezTo>
                    <a:pt x="31565" y="4020"/>
                    <a:pt x="31516" y="4050"/>
                    <a:pt x="31479" y="4050"/>
                  </a:cubicBezTo>
                  <a:cubicBezTo>
                    <a:pt x="31452" y="4050"/>
                    <a:pt x="31431" y="4034"/>
                    <a:pt x="31431" y="3999"/>
                  </a:cubicBezTo>
                  <a:cubicBezTo>
                    <a:pt x="31431" y="3968"/>
                    <a:pt x="31463" y="3942"/>
                    <a:pt x="31502" y="3942"/>
                  </a:cubicBezTo>
                  <a:cubicBezTo>
                    <a:pt x="31542" y="3942"/>
                    <a:pt x="31551" y="3917"/>
                    <a:pt x="31523" y="3881"/>
                  </a:cubicBezTo>
                  <a:cubicBezTo>
                    <a:pt x="31505" y="3858"/>
                    <a:pt x="31504" y="3845"/>
                    <a:pt x="31518" y="3845"/>
                  </a:cubicBezTo>
                  <a:close/>
                  <a:moveTo>
                    <a:pt x="31126" y="3942"/>
                  </a:moveTo>
                  <a:cubicBezTo>
                    <a:pt x="31139" y="3942"/>
                    <a:pt x="31187" y="3978"/>
                    <a:pt x="31234" y="4023"/>
                  </a:cubicBezTo>
                  <a:cubicBezTo>
                    <a:pt x="31281" y="4067"/>
                    <a:pt x="31295" y="4086"/>
                    <a:pt x="31273" y="4086"/>
                  </a:cubicBezTo>
                  <a:cubicBezTo>
                    <a:pt x="31262" y="4086"/>
                    <a:pt x="31242" y="4081"/>
                    <a:pt x="31212" y="4072"/>
                  </a:cubicBezTo>
                  <a:cubicBezTo>
                    <a:pt x="31118" y="4042"/>
                    <a:pt x="31051" y="3942"/>
                    <a:pt x="31126" y="3942"/>
                  </a:cubicBezTo>
                  <a:close/>
                  <a:moveTo>
                    <a:pt x="3285" y="3973"/>
                  </a:moveTo>
                  <a:cubicBezTo>
                    <a:pt x="3318" y="3973"/>
                    <a:pt x="3355" y="3983"/>
                    <a:pt x="3387" y="4002"/>
                  </a:cubicBezTo>
                  <a:cubicBezTo>
                    <a:pt x="3435" y="4029"/>
                    <a:pt x="3452" y="4042"/>
                    <a:pt x="3437" y="4042"/>
                  </a:cubicBezTo>
                  <a:cubicBezTo>
                    <a:pt x="3428" y="4042"/>
                    <a:pt x="3405" y="4037"/>
                    <a:pt x="3369" y="4027"/>
                  </a:cubicBezTo>
                  <a:cubicBezTo>
                    <a:pt x="3348" y="4022"/>
                    <a:pt x="3327" y="4019"/>
                    <a:pt x="3310" y="4019"/>
                  </a:cubicBezTo>
                  <a:cubicBezTo>
                    <a:pt x="3276" y="4019"/>
                    <a:pt x="3253" y="4029"/>
                    <a:pt x="3253" y="4047"/>
                  </a:cubicBezTo>
                  <a:cubicBezTo>
                    <a:pt x="3253" y="4074"/>
                    <a:pt x="3191" y="4096"/>
                    <a:pt x="3113" y="4096"/>
                  </a:cubicBezTo>
                  <a:cubicBezTo>
                    <a:pt x="3110" y="4096"/>
                    <a:pt x="3108" y="4096"/>
                    <a:pt x="3105" y="4096"/>
                  </a:cubicBezTo>
                  <a:cubicBezTo>
                    <a:pt x="3012" y="4094"/>
                    <a:pt x="2993" y="4083"/>
                    <a:pt x="3056" y="4063"/>
                  </a:cubicBezTo>
                  <a:cubicBezTo>
                    <a:pt x="3114" y="4044"/>
                    <a:pt x="3169" y="4020"/>
                    <a:pt x="3221" y="3989"/>
                  </a:cubicBezTo>
                  <a:cubicBezTo>
                    <a:pt x="3238" y="3978"/>
                    <a:pt x="3261" y="3973"/>
                    <a:pt x="3285" y="3973"/>
                  </a:cubicBezTo>
                  <a:close/>
                  <a:moveTo>
                    <a:pt x="2772" y="3860"/>
                  </a:moveTo>
                  <a:cubicBezTo>
                    <a:pt x="2832" y="3860"/>
                    <a:pt x="2859" y="3902"/>
                    <a:pt x="2793" y="3966"/>
                  </a:cubicBezTo>
                  <a:cubicBezTo>
                    <a:pt x="2741" y="4017"/>
                    <a:pt x="2744" y="4044"/>
                    <a:pt x="2805" y="4059"/>
                  </a:cubicBezTo>
                  <a:cubicBezTo>
                    <a:pt x="2859" y="4074"/>
                    <a:pt x="2832" y="4106"/>
                    <a:pt x="2732" y="4151"/>
                  </a:cubicBezTo>
                  <a:cubicBezTo>
                    <a:pt x="2679" y="4174"/>
                    <a:pt x="2642" y="4186"/>
                    <a:pt x="2625" y="4186"/>
                  </a:cubicBezTo>
                  <a:cubicBezTo>
                    <a:pt x="2609" y="4186"/>
                    <a:pt x="2608" y="4177"/>
                    <a:pt x="2623" y="4159"/>
                  </a:cubicBezTo>
                  <a:cubicBezTo>
                    <a:pt x="2650" y="4123"/>
                    <a:pt x="2641" y="4097"/>
                    <a:pt x="2601" y="4097"/>
                  </a:cubicBezTo>
                  <a:cubicBezTo>
                    <a:pt x="2498" y="4097"/>
                    <a:pt x="2513" y="4011"/>
                    <a:pt x="2632" y="3915"/>
                  </a:cubicBezTo>
                  <a:lnTo>
                    <a:pt x="2632" y="3917"/>
                  </a:lnTo>
                  <a:cubicBezTo>
                    <a:pt x="2681" y="3877"/>
                    <a:pt x="2733" y="3860"/>
                    <a:pt x="2772" y="3860"/>
                  </a:cubicBezTo>
                  <a:close/>
                  <a:moveTo>
                    <a:pt x="30006" y="3909"/>
                  </a:moveTo>
                  <a:cubicBezTo>
                    <a:pt x="30032" y="3909"/>
                    <a:pt x="30032" y="3947"/>
                    <a:pt x="30009" y="4026"/>
                  </a:cubicBezTo>
                  <a:cubicBezTo>
                    <a:pt x="29984" y="4107"/>
                    <a:pt x="29982" y="4141"/>
                    <a:pt x="30008" y="4141"/>
                  </a:cubicBezTo>
                  <a:cubicBezTo>
                    <a:pt x="30018" y="4141"/>
                    <a:pt x="30032" y="4136"/>
                    <a:pt x="30050" y="4127"/>
                  </a:cubicBezTo>
                  <a:cubicBezTo>
                    <a:pt x="30073" y="4116"/>
                    <a:pt x="30088" y="4110"/>
                    <a:pt x="30097" y="4110"/>
                  </a:cubicBezTo>
                  <a:cubicBezTo>
                    <a:pt x="30109" y="4110"/>
                    <a:pt x="30106" y="4122"/>
                    <a:pt x="30087" y="4148"/>
                  </a:cubicBezTo>
                  <a:cubicBezTo>
                    <a:pt x="30069" y="4173"/>
                    <a:pt x="30041" y="4187"/>
                    <a:pt x="30012" y="4187"/>
                  </a:cubicBezTo>
                  <a:cubicBezTo>
                    <a:pt x="30000" y="4187"/>
                    <a:pt x="29988" y="4184"/>
                    <a:pt x="29976" y="4180"/>
                  </a:cubicBezTo>
                  <a:cubicBezTo>
                    <a:pt x="29897" y="4139"/>
                    <a:pt x="29902" y="3957"/>
                    <a:pt x="29984" y="3915"/>
                  </a:cubicBezTo>
                  <a:cubicBezTo>
                    <a:pt x="29993" y="3911"/>
                    <a:pt x="30000" y="3909"/>
                    <a:pt x="30006" y="3909"/>
                  </a:cubicBezTo>
                  <a:close/>
                  <a:moveTo>
                    <a:pt x="32779" y="4066"/>
                  </a:moveTo>
                  <a:cubicBezTo>
                    <a:pt x="32789" y="4066"/>
                    <a:pt x="32801" y="4070"/>
                    <a:pt x="32815" y="4077"/>
                  </a:cubicBezTo>
                  <a:cubicBezTo>
                    <a:pt x="32852" y="4094"/>
                    <a:pt x="32880" y="4132"/>
                    <a:pt x="32880" y="4163"/>
                  </a:cubicBezTo>
                  <a:cubicBezTo>
                    <a:pt x="32880" y="4182"/>
                    <a:pt x="32869" y="4193"/>
                    <a:pt x="32851" y="4193"/>
                  </a:cubicBezTo>
                  <a:cubicBezTo>
                    <a:pt x="32840" y="4193"/>
                    <a:pt x="32828" y="4189"/>
                    <a:pt x="32815" y="4183"/>
                  </a:cubicBezTo>
                  <a:cubicBezTo>
                    <a:pt x="32778" y="4165"/>
                    <a:pt x="32749" y="4127"/>
                    <a:pt x="32749" y="4096"/>
                  </a:cubicBezTo>
                  <a:cubicBezTo>
                    <a:pt x="32749" y="4077"/>
                    <a:pt x="32761" y="4066"/>
                    <a:pt x="32779" y="4066"/>
                  </a:cubicBezTo>
                  <a:close/>
                  <a:moveTo>
                    <a:pt x="1926" y="3914"/>
                  </a:moveTo>
                  <a:cubicBezTo>
                    <a:pt x="1942" y="3914"/>
                    <a:pt x="1956" y="3925"/>
                    <a:pt x="1972" y="3945"/>
                  </a:cubicBezTo>
                  <a:cubicBezTo>
                    <a:pt x="2002" y="3986"/>
                    <a:pt x="1992" y="4026"/>
                    <a:pt x="1947" y="4036"/>
                  </a:cubicBezTo>
                  <a:cubicBezTo>
                    <a:pt x="1904" y="4048"/>
                    <a:pt x="1872" y="4086"/>
                    <a:pt x="1868" y="4130"/>
                  </a:cubicBezTo>
                  <a:cubicBezTo>
                    <a:pt x="1871" y="4168"/>
                    <a:pt x="1842" y="4200"/>
                    <a:pt x="1805" y="4203"/>
                  </a:cubicBezTo>
                  <a:cubicBezTo>
                    <a:pt x="1720" y="4203"/>
                    <a:pt x="1728" y="4153"/>
                    <a:pt x="1832" y="4000"/>
                  </a:cubicBezTo>
                  <a:lnTo>
                    <a:pt x="1832" y="4002"/>
                  </a:lnTo>
                  <a:cubicBezTo>
                    <a:pt x="1873" y="3942"/>
                    <a:pt x="1901" y="3914"/>
                    <a:pt x="1926" y="3914"/>
                  </a:cubicBezTo>
                  <a:close/>
                  <a:moveTo>
                    <a:pt x="31439" y="4099"/>
                  </a:moveTo>
                  <a:cubicBezTo>
                    <a:pt x="31467" y="4099"/>
                    <a:pt x="31493" y="4122"/>
                    <a:pt x="31494" y="4153"/>
                  </a:cubicBezTo>
                  <a:cubicBezTo>
                    <a:pt x="31494" y="4183"/>
                    <a:pt x="31451" y="4206"/>
                    <a:pt x="31394" y="4206"/>
                  </a:cubicBezTo>
                  <a:cubicBezTo>
                    <a:pt x="31337" y="4206"/>
                    <a:pt x="31312" y="4183"/>
                    <a:pt x="31334" y="4153"/>
                  </a:cubicBezTo>
                  <a:cubicBezTo>
                    <a:pt x="31360" y="4121"/>
                    <a:pt x="31396" y="4102"/>
                    <a:pt x="31436" y="4099"/>
                  </a:cubicBezTo>
                  <a:cubicBezTo>
                    <a:pt x="31437" y="4099"/>
                    <a:pt x="31438" y="4099"/>
                    <a:pt x="31439" y="4099"/>
                  </a:cubicBezTo>
                  <a:close/>
                  <a:moveTo>
                    <a:pt x="48972" y="4074"/>
                  </a:moveTo>
                  <a:cubicBezTo>
                    <a:pt x="48998" y="4074"/>
                    <a:pt x="49048" y="4082"/>
                    <a:pt x="49124" y="4097"/>
                  </a:cubicBezTo>
                  <a:cubicBezTo>
                    <a:pt x="49217" y="4117"/>
                    <a:pt x="49311" y="4163"/>
                    <a:pt x="49324" y="4196"/>
                  </a:cubicBezTo>
                  <a:cubicBezTo>
                    <a:pt x="49331" y="4213"/>
                    <a:pt x="49324" y="4221"/>
                    <a:pt x="49303" y="4221"/>
                  </a:cubicBezTo>
                  <a:cubicBezTo>
                    <a:pt x="49275" y="4221"/>
                    <a:pt x="49224" y="4206"/>
                    <a:pt x="49148" y="4177"/>
                  </a:cubicBezTo>
                  <a:cubicBezTo>
                    <a:pt x="48978" y="4109"/>
                    <a:pt x="48919" y="4074"/>
                    <a:pt x="48972" y="4074"/>
                  </a:cubicBezTo>
                  <a:close/>
                  <a:moveTo>
                    <a:pt x="33192" y="4048"/>
                  </a:moveTo>
                  <a:cubicBezTo>
                    <a:pt x="33239" y="4048"/>
                    <a:pt x="33274" y="4067"/>
                    <a:pt x="33274" y="4103"/>
                  </a:cubicBezTo>
                  <a:cubicBezTo>
                    <a:pt x="33274" y="4124"/>
                    <a:pt x="33261" y="4136"/>
                    <a:pt x="33241" y="4136"/>
                  </a:cubicBezTo>
                  <a:cubicBezTo>
                    <a:pt x="33232" y="4136"/>
                    <a:pt x="33221" y="4133"/>
                    <a:pt x="33209" y="4127"/>
                  </a:cubicBezTo>
                  <a:cubicBezTo>
                    <a:pt x="33197" y="4122"/>
                    <a:pt x="33186" y="4119"/>
                    <a:pt x="33177" y="4119"/>
                  </a:cubicBezTo>
                  <a:cubicBezTo>
                    <a:pt x="33157" y="4119"/>
                    <a:pt x="33143" y="4131"/>
                    <a:pt x="33143" y="4154"/>
                  </a:cubicBezTo>
                  <a:cubicBezTo>
                    <a:pt x="33143" y="4179"/>
                    <a:pt x="33131" y="4193"/>
                    <a:pt x="33111" y="4193"/>
                  </a:cubicBezTo>
                  <a:cubicBezTo>
                    <a:pt x="33103" y="4193"/>
                    <a:pt x="33094" y="4191"/>
                    <a:pt x="33083" y="4186"/>
                  </a:cubicBezTo>
                  <a:cubicBezTo>
                    <a:pt x="33074" y="4182"/>
                    <a:pt x="33064" y="4180"/>
                    <a:pt x="33055" y="4180"/>
                  </a:cubicBezTo>
                  <a:cubicBezTo>
                    <a:pt x="33028" y="4180"/>
                    <a:pt x="33003" y="4195"/>
                    <a:pt x="32991" y="4221"/>
                  </a:cubicBezTo>
                  <a:cubicBezTo>
                    <a:pt x="32980" y="4240"/>
                    <a:pt x="32970" y="4251"/>
                    <a:pt x="32962" y="4251"/>
                  </a:cubicBezTo>
                  <a:cubicBezTo>
                    <a:pt x="32956" y="4251"/>
                    <a:pt x="32951" y="4244"/>
                    <a:pt x="32949" y="4230"/>
                  </a:cubicBezTo>
                  <a:cubicBezTo>
                    <a:pt x="32946" y="4200"/>
                    <a:pt x="32980" y="4145"/>
                    <a:pt x="33024" y="4111"/>
                  </a:cubicBezTo>
                  <a:cubicBezTo>
                    <a:pt x="33075" y="4069"/>
                    <a:pt x="33141" y="4048"/>
                    <a:pt x="33192" y="4048"/>
                  </a:cubicBezTo>
                  <a:close/>
                  <a:moveTo>
                    <a:pt x="3742" y="3799"/>
                  </a:moveTo>
                  <a:cubicBezTo>
                    <a:pt x="3744" y="3799"/>
                    <a:pt x="3746" y="3799"/>
                    <a:pt x="3748" y="3799"/>
                  </a:cubicBezTo>
                  <a:cubicBezTo>
                    <a:pt x="3839" y="3812"/>
                    <a:pt x="3905" y="4023"/>
                    <a:pt x="3862" y="4160"/>
                  </a:cubicBezTo>
                  <a:lnTo>
                    <a:pt x="3824" y="4277"/>
                  </a:lnTo>
                  <a:lnTo>
                    <a:pt x="3751" y="4165"/>
                  </a:lnTo>
                  <a:cubicBezTo>
                    <a:pt x="3664" y="4031"/>
                    <a:pt x="3660" y="3799"/>
                    <a:pt x="3742" y="3799"/>
                  </a:cubicBezTo>
                  <a:close/>
                  <a:moveTo>
                    <a:pt x="31137" y="4225"/>
                  </a:moveTo>
                  <a:cubicBezTo>
                    <a:pt x="31156" y="4225"/>
                    <a:pt x="31169" y="4237"/>
                    <a:pt x="31169" y="4257"/>
                  </a:cubicBezTo>
                  <a:cubicBezTo>
                    <a:pt x="31166" y="4288"/>
                    <a:pt x="31139" y="4313"/>
                    <a:pt x="31108" y="4313"/>
                  </a:cubicBezTo>
                  <a:cubicBezTo>
                    <a:pt x="31107" y="4313"/>
                    <a:pt x="31105" y="4313"/>
                    <a:pt x="31103" y="4312"/>
                  </a:cubicBezTo>
                  <a:cubicBezTo>
                    <a:pt x="31066" y="4312"/>
                    <a:pt x="31038" y="4303"/>
                    <a:pt x="31038" y="4290"/>
                  </a:cubicBezTo>
                  <a:cubicBezTo>
                    <a:pt x="31038" y="4277"/>
                    <a:pt x="31066" y="4253"/>
                    <a:pt x="31103" y="4233"/>
                  </a:cubicBezTo>
                  <a:lnTo>
                    <a:pt x="31103" y="4235"/>
                  </a:lnTo>
                  <a:cubicBezTo>
                    <a:pt x="31115" y="4228"/>
                    <a:pt x="31127" y="4225"/>
                    <a:pt x="31137" y="4225"/>
                  </a:cubicBezTo>
                  <a:close/>
                  <a:moveTo>
                    <a:pt x="1644" y="4223"/>
                  </a:moveTo>
                  <a:cubicBezTo>
                    <a:pt x="1662" y="4223"/>
                    <a:pt x="1674" y="4234"/>
                    <a:pt x="1674" y="4253"/>
                  </a:cubicBezTo>
                  <a:cubicBezTo>
                    <a:pt x="1674" y="4284"/>
                    <a:pt x="1645" y="4320"/>
                    <a:pt x="1608" y="4339"/>
                  </a:cubicBezTo>
                  <a:cubicBezTo>
                    <a:pt x="1595" y="4346"/>
                    <a:pt x="1583" y="4349"/>
                    <a:pt x="1573" y="4349"/>
                  </a:cubicBezTo>
                  <a:cubicBezTo>
                    <a:pt x="1554" y="4349"/>
                    <a:pt x="1543" y="4339"/>
                    <a:pt x="1543" y="4318"/>
                  </a:cubicBezTo>
                  <a:cubicBezTo>
                    <a:pt x="1543" y="4288"/>
                    <a:pt x="1571" y="4251"/>
                    <a:pt x="1608" y="4233"/>
                  </a:cubicBezTo>
                  <a:cubicBezTo>
                    <a:pt x="1622" y="4226"/>
                    <a:pt x="1634" y="4223"/>
                    <a:pt x="1644" y="4223"/>
                  </a:cubicBezTo>
                  <a:close/>
                  <a:moveTo>
                    <a:pt x="2535" y="4260"/>
                  </a:moveTo>
                  <a:cubicBezTo>
                    <a:pt x="2572" y="4260"/>
                    <a:pt x="2583" y="4284"/>
                    <a:pt x="2560" y="4314"/>
                  </a:cubicBezTo>
                  <a:cubicBezTo>
                    <a:pt x="2533" y="4345"/>
                    <a:pt x="2495" y="4365"/>
                    <a:pt x="2453" y="4368"/>
                  </a:cubicBezTo>
                  <a:cubicBezTo>
                    <a:pt x="2416" y="4368"/>
                    <a:pt x="2405" y="4344"/>
                    <a:pt x="2427" y="4314"/>
                  </a:cubicBezTo>
                  <a:cubicBezTo>
                    <a:pt x="2454" y="4281"/>
                    <a:pt x="2493" y="4263"/>
                    <a:pt x="2535" y="4260"/>
                  </a:cubicBezTo>
                  <a:close/>
                  <a:moveTo>
                    <a:pt x="32551" y="4262"/>
                  </a:moveTo>
                  <a:cubicBezTo>
                    <a:pt x="32588" y="4262"/>
                    <a:pt x="32618" y="4284"/>
                    <a:pt x="32618" y="4315"/>
                  </a:cubicBezTo>
                  <a:cubicBezTo>
                    <a:pt x="32618" y="4345"/>
                    <a:pt x="32589" y="4368"/>
                    <a:pt x="32551" y="4368"/>
                  </a:cubicBezTo>
                  <a:cubicBezTo>
                    <a:pt x="32513" y="4368"/>
                    <a:pt x="32485" y="4345"/>
                    <a:pt x="32485" y="4315"/>
                  </a:cubicBezTo>
                  <a:cubicBezTo>
                    <a:pt x="32485" y="4284"/>
                    <a:pt x="32513" y="4262"/>
                    <a:pt x="32551" y="4262"/>
                  </a:cubicBezTo>
                  <a:close/>
                  <a:moveTo>
                    <a:pt x="29683" y="4262"/>
                  </a:moveTo>
                  <a:cubicBezTo>
                    <a:pt x="29702" y="4262"/>
                    <a:pt x="29732" y="4285"/>
                    <a:pt x="29754" y="4315"/>
                  </a:cubicBezTo>
                  <a:cubicBezTo>
                    <a:pt x="29778" y="4345"/>
                    <a:pt x="29762" y="4369"/>
                    <a:pt x="29723" y="4369"/>
                  </a:cubicBezTo>
                  <a:cubicBezTo>
                    <a:pt x="29686" y="4369"/>
                    <a:pt x="29651" y="4344"/>
                    <a:pt x="29651" y="4315"/>
                  </a:cubicBezTo>
                  <a:cubicBezTo>
                    <a:pt x="29651" y="4287"/>
                    <a:pt x="29665" y="4262"/>
                    <a:pt x="29683" y="4262"/>
                  </a:cubicBezTo>
                  <a:close/>
                  <a:moveTo>
                    <a:pt x="32480" y="3996"/>
                  </a:moveTo>
                  <a:cubicBezTo>
                    <a:pt x="32493" y="3996"/>
                    <a:pt x="32486" y="4019"/>
                    <a:pt x="32464" y="4066"/>
                  </a:cubicBezTo>
                  <a:cubicBezTo>
                    <a:pt x="32437" y="4121"/>
                    <a:pt x="32437" y="4145"/>
                    <a:pt x="32467" y="4145"/>
                  </a:cubicBezTo>
                  <a:cubicBezTo>
                    <a:pt x="32479" y="4145"/>
                    <a:pt x="32495" y="4141"/>
                    <a:pt x="32516" y="4135"/>
                  </a:cubicBezTo>
                  <a:cubicBezTo>
                    <a:pt x="32536" y="4128"/>
                    <a:pt x="32555" y="4126"/>
                    <a:pt x="32570" y="4126"/>
                  </a:cubicBezTo>
                  <a:cubicBezTo>
                    <a:pt x="32599" y="4126"/>
                    <a:pt x="32618" y="4136"/>
                    <a:pt x="32618" y="4154"/>
                  </a:cubicBezTo>
                  <a:cubicBezTo>
                    <a:pt x="32618" y="4184"/>
                    <a:pt x="32576" y="4205"/>
                    <a:pt x="32527" y="4205"/>
                  </a:cubicBezTo>
                  <a:cubicBezTo>
                    <a:pt x="32476" y="4205"/>
                    <a:pt x="32394" y="4256"/>
                    <a:pt x="32340" y="4323"/>
                  </a:cubicBezTo>
                  <a:cubicBezTo>
                    <a:pt x="32297" y="4375"/>
                    <a:pt x="32240" y="4401"/>
                    <a:pt x="32191" y="4401"/>
                  </a:cubicBezTo>
                  <a:cubicBezTo>
                    <a:pt x="32135" y="4401"/>
                    <a:pt x="32091" y="4369"/>
                    <a:pt x="32091" y="4306"/>
                  </a:cubicBezTo>
                  <a:cubicBezTo>
                    <a:pt x="32091" y="4286"/>
                    <a:pt x="32101" y="4276"/>
                    <a:pt x="32117" y="4276"/>
                  </a:cubicBezTo>
                  <a:cubicBezTo>
                    <a:pt x="32126" y="4276"/>
                    <a:pt x="32135" y="4279"/>
                    <a:pt x="32146" y="4284"/>
                  </a:cubicBezTo>
                  <a:cubicBezTo>
                    <a:pt x="32153" y="4287"/>
                    <a:pt x="32160" y="4289"/>
                    <a:pt x="32168" y="4289"/>
                  </a:cubicBezTo>
                  <a:cubicBezTo>
                    <a:pt x="32239" y="4289"/>
                    <a:pt x="32362" y="4177"/>
                    <a:pt x="32316" y="4139"/>
                  </a:cubicBezTo>
                  <a:cubicBezTo>
                    <a:pt x="32298" y="4126"/>
                    <a:pt x="32334" y="4081"/>
                    <a:pt x="32398" y="4041"/>
                  </a:cubicBezTo>
                  <a:cubicBezTo>
                    <a:pt x="32442" y="4012"/>
                    <a:pt x="32468" y="3996"/>
                    <a:pt x="32480" y="3996"/>
                  </a:cubicBezTo>
                  <a:close/>
                  <a:moveTo>
                    <a:pt x="3546" y="4331"/>
                  </a:moveTo>
                  <a:cubicBezTo>
                    <a:pt x="3565" y="4331"/>
                    <a:pt x="3578" y="4342"/>
                    <a:pt x="3578" y="4363"/>
                  </a:cubicBezTo>
                  <a:cubicBezTo>
                    <a:pt x="3575" y="4394"/>
                    <a:pt x="3550" y="4419"/>
                    <a:pt x="3518" y="4419"/>
                  </a:cubicBezTo>
                  <a:cubicBezTo>
                    <a:pt x="3516" y="4419"/>
                    <a:pt x="3514" y="4418"/>
                    <a:pt x="3512" y="4418"/>
                  </a:cubicBezTo>
                  <a:cubicBezTo>
                    <a:pt x="3475" y="4418"/>
                    <a:pt x="3447" y="4409"/>
                    <a:pt x="3447" y="4396"/>
                  </a:cubicBezTo>
                  <a:cubicBezTo>
                    <a:pt x="3447" y="4382"/>
                    <a:pt x="3475" y="4359"/>
                    <a:pt x="3512" y="4339"/>
                  </a:cubicBezTo>
                  <a:lnTo>
                    <a:pt x="3512" y="4341"/>
                  </a:lnTo>
                  <a:cubicBezTo>
                    <a:pt x="3525" y="4334"/>
                    <a:pt x="3536" y="4331"/>
                    <a:pt x="3546" y="4331"/>
                  </a:cubicBezTo>
                  <a:close/>
                  <a:moveTo>
                    <a:pt x="30743" y="4284"/>
                  </a:moveTo>
                  <a:cubicBezTo>
                    <a:pt x="30768" y="4284"/>
                    <a:pt x="30792" y="4295"/>
                    <a:pt x="30808" y="4315"/>
                  </a:cubicBezTo>
                  <a:cubicBezTo>
                    <a:pt x="30832" y="4347"/>
                    <a:pt x="30818" y="4369"/>
                    <a:pt x="30773" y="4369"/>
                  </a:cubicBezTo>
                  <a:cubicBezTo>
                    <a:pt x="30730" y="4369"/>
                    <a:pt x="30715" y="4391"/>
                    <a:pt x="30739" y="4421"/>
                  </a:cubicBezTo>
                  <a:cubicBezTo>
                    <a:pt x="30763" y="4453"/>
                    <a:pt x="30748" y="4475"/>
                    <a:pt x="30711" y="4475"/>
                  </a:cubicBezTo>
                  <a:cubicBezTo>
                    <a:pt x="30623" y="4475"/>
                    <a:pt x="30618" y="4335"/>
                    <a:pt x="30705" y="4293"/>
                  </a:cubicBezTo>
                  <a:cubicBezTo>
                    <a:pt x="30717" y="4287"/>
                    <a:pt x="30730" y="4284"/>
                    <a:pt x="30743" y="4284"/>
                  </a:cubicBezTo>
                  <a:close/>
                  <a:moveTo>
                    <a:pt x="4600" y="4386"/>
                  </a:moveTo>
                  <a:cubicBezTo>
                    <a:pt x="4620" y="4386"/>
                    <a:pt x="4633" y="4398"/>
                    <a:pt x="4633" y="4418"/>
                  </a:cubicBezTo>
                  <a:cubicBezTo>
                    <a:pt x="4630" y="4452"/>
                    <a:pt x="4603" y="4475"/>
                    <a:pt x="4570" y="4475"/>
                  </a:cubicBezTo>
                  <a:cubicBezTo>
                    <a:pt x="4569" y="4475"/>
                    <a:pt x="4568" y="4475"/>
                    <a:pt x="4567" y="4475"/>
                  </a:cubicBezTo>
                  <a:cubicBezTo>
                    <a:pt x="4530" y="4475"/>
                    <a:pt x="4502" y="4465"/>
                    <a:pt x="4502" y="4451"/>
                  </a:cubicBezTo>
                  <a:cubicBezTo>
                    <a:pt x="4502" y="4439"/>
                    <a:pt x="4530" y="4414"/>
                    <a:pt x="4567" y="4396"/>
                  </a:cubicBezTo>
                  <a:cubicBezTo>
                    <a:pt x="4579" y="4389"/>
                    <a:pt x="4591" y="4386"/>
                    <a:pt x="4600" y="4386"/>
                  </a:cubicBezTo>
                  <a:close/>
                  <a:moveTo>
                    <a:pt x="2218" y="4344"/>
                  </a:moveTo>
                  <a:cubicBezTo>
                    <a:pt x="2232" y="4344"/>
                    <a:pt x="2256" y="4354"/>
                    <a:pt x="2287" y="4378"/>
                  </a:cubicBezTo>
                  <a:cubicBezTo>
                    <a:pt x="2338" y="4415"/>
                    <a:pt x="2366" y="4469"/>
                    <a:pt x="2347" y="4494"/>
                  </a:cubicBezTo>
                  <a:cubicBezTo>
                    <a:pt x="2340" y="4503"/>
                    <a:pt x="2331" y="4508"/>
                    <a:pt x="2320" y="4508"/>
                  </a:cubicBezTo>
                  <a:cubicBezTo>
                    <a:pt x="2301" y="4508"/>
                    <a:pt x="2277" y="4495"/>
                    <a:pt x="2257" y="4469"/>
                  </a:cubicBezTo>
                  <a:cubicBezTo>
                    <a:pt x="2197" y="4393"/>
                    <a:pt x="2187" y="4344"/>
                    <a:pt x="2218" y="4344"/>
                  </a:cubicBezTo>
                  <a:close/>
                  <a:moveTo>
                    <a:pt x="3776" y="4418"/>
                  </a:moveTo>
                  <a:cubicBezTo>
                    <a:pt x="3814" y="4418"/>
                    <a:pt x="3842" y="4441"/>
                    <a:pt x="3842" y="4472"/>
                  </a:cubicBezTo>
                  <a:cubicBezTo>
                    <a:pt x="3842" y="4502"/>
                    <a:pt x="3814" y="4526"/>
                    <a:pt x="3776" y="4526"/>
                  </a:cubicBezTo>
                  <a:cubicBezTo>
                    <a:pt x="3739" y="4526"/>
                    <a:pt x="3711" y="4502"/>
                    <a:pt x="3711" y="4472"/>
                  </a:cubicBezTo>
                  <a:cubicBezTo>
                    <a:pt x="3711" y="4441"/>
                    <a:pt x="3739" y="4418"/>
                    <a:pt x="3776" y="4418"/>
                  </a:cubicBezTo>
                  <a:close/>
                  <a:moveTo>
                    <a:pt x="32385" y="4436"/>
                  </a:moveTo>
                  <a:cubicBezTo>
                    <a:pt x="32411" y="4436"/>
                    <a:pt x="32439" y="4440"/>
                    <a:pt x="32467" y="4450"/>
                  </a:cubicBezTo>
                  <a:cubicBezTo>
                    <a:pt x="32540" y="4471"/>
                    <a:pt x="32616" y="4483"/>
                    <a:pt x="32692" y="4483"/>
                  </a:cubicBezTo>
                  <a:cubicBezTo>
                    <a:pt x="32701" y="4483"/>
                    <a:pt x="32709" y="4483"/>
                    <a:pt x="32718" y="4482"/>
                  </a:cubicBezTo>
                  <a:cubicBezTo>
                    <a:pt x="32738" y="4481"/>
                    <a:pt x="32755" y="4481"/>
                    <a:pt x="32767" y="4481"/>
                  </a:cubicBezTo>
                  <a:cubicBezTo>
                    <a:pt x="32820" y="4481"/>
                    <a:pt x="32796" y="4493"/>
                    <a:pt x="32689" y="4530"/>
                  </a:cubicBezTo>
                  <a:cubicBezTo>
                    <a:pt x="32634" y="4550"/>
                    <a:pt x="32592" y="4560"/>
                    <a:pt x="32559" y="4560"/>
                  </a:cubicBezTo>
                  <a:cubicBezTo>
                    <a:pt x="32525" y="4560"/>
                    <a:pt x="32501" y="4549"/>
                    <a:pt x="32485" y="4527"/>
                  </a:cubicBezTo>
                  <a:cubicBezTo>
                    <a:pt x="32470" y="4507"/>
                    <a:pt x="32434" y="4497"/>
                    <a:pt x="32392" y="4497"/>
                  </a:cubicBezTo>
                  <a:cubicBezTo>
                    <a:pt x="32368" y="4497"/>
                    <a:pt x="32342" y="4500"/>
                    <a:pt x="32316" y="4508"/>
                  </a:cubicBezTo>
                  <a:cubicBezTo>
                    <a:pt x="32278" y="4519"/>
                    <a:pt x="32252" y="4526"/>
                    <a:pt x="32239" y="4526"/>
                  </a:cubicBezTo>
                  <a:cubicBezTo>
                    <a:pt x="32219" y="4526"/>
                    <a:pt x="32230" y="4510"/>
                    <a:pt x="32269" y="4477"/>
                  </a:cubicBezTo>
                  <a:cubicBezTo>
                    <a:pt x="32301" y="4449"/>
                    <a:pt x="32341" y="4436"/>
                    <a:pt x="32385" y="4436"/>
                  </a:cubicBezTo>
                  <a:close/>
                  <a:moveTo>
                    <a:pt x="49166" y="4452"/>
                  </a:moveTo>
                  <a:cubicBezTo>
                    <a:pt x="49196" y="4452"/>
                    <a:pt x="49223" y="4460"/>
                    <a:pt x="49242" y="4475"/>
                  </a:cubicBezTo>
                  <a:cubicBezTo>
                    <a:pt x="49309" y="4529"/>
                    <a:pt x="49275" y="4573"/>
                    <a:pt x="49196" y="4573"/>
                  </a:cubicBezTo>
                  <a:cubicBezTo>
                    <a:pt x="49170" y="4573"/>
                    <a:pt x="49139" y="4568"/>
                    <a:pt x="49105" y="4557"/>
                  </a:cubicBezTo>
                  <a:cubicBezTo>
                    <a:pt x="49003" y="4526"/>
                    <a:pt x="49000" y="4512"/>
                    <a:pt x="49082" y="4472"/>
                  </a:cubicBezTo>
                  <a:cubicBezTo>
                    <a:pt x="49109" y="4458"/>
                    <a:pt x="49138" y="4452"/>
                    <a:pt x="49166" y="4452"/>
                  </a:cubicBezTo>
                  <a:close/>
                  <a:moveTo>
                    <a:pt x="34604" y="4474"/>
                  </a:moveTo>
                  <a:cubicBezTo>
                    <a:pt x="34641" y="4474"/>
                    <a:pt x="34653" y="4497"/>
                    <a:pt x="34629" y="4527"/>
                  </a:cubicBezTo>
                  <a:cubicBezTo>
                    <a:pt x="34603" y="4559"/>
                    <a:pt x="34564" y="4578"/>
                    <a:pt x="34523" y="4581"/>
                  </a:cubicBezTo>
                  <a:cubicBezTo>
                    <a:pt x="34486" y="4581"/>
                    <a:pt x="34474" y="4557"/>
                    <a:pt x="34498" y="4527"/>
                  </a:cubicBezTo>
                  <a:cubicBezTo>
                    <a:pt x="34523" y="4496"/>
                    <a:pt x="34562" y="4477"/>
                    <a:pt x="34604" y="4474"/>
                  </a:cubicBezTo>
                  <a:close/>
                  <a:moveTo>
                    <a:pt x="30387" y="4447"/>
                  </a:moveTo>
                  <a:cubicBezTo>
                    <a:pt x="30408" y="4447"/>
                    <a:pt x="30423" y="4468"/>
                    <a:pt x="30423" y="4503"/>
                  </a:cubicBezTo>
                  <a:cubicBezTo>
                    <a:pt x="30423" y="4548"/>
                    <a:pt x="30399" y="4581"/>
                    <a:pt x="30366" y="4581"/>
                  </a:cubicBezTo>
                  <a:cubicBezTo>
                    <a:pt x="30364" y="4581"/>
                    <a:pt x="30362" y="4581"/>
                    <a:pt x="30361" y="4581"/>
                  </a:cubicBezTo>
                  <a:cubicBezTo>
                    <a:pt x="30333" y="4581"/>
                    <a:pt x="30309" y="4560"/>
                    <a:pt x="30311" y="4532"/>
                  </a:cubicBezTo>
                  <a:cubicBezTo>
                    <a:pt x="30312" y="4496"/>
                    <a:pt x="30335" y="4466"/>
                    <a:pt x="30366" y="4453"/>
                  </a:cubicBezTo>
                  <a:cubicBezTo>
                    <a:pt x="30373" y="4449"/>
                    <a:pt x="30381" y="4447"/>
                    <a:pt x="30387" y="4447"/>
                  </a:cubicBezTo>
                  <a:close/>
                  <a:moveTo>
                    <a:pt x="35301" y="4482"/>
                  </a:moveTo>
                  <a:cubicBezTo>
                    <a:pt x="35307" y="4482"/>
                    <a:pt x="35311" y="4490"/>
                    <a:pt x="35311" y="4506"/>
                  </a:cubicBezTo>
                  <a:cubicBezTo>
                    <a:pt x="35313" y="4542"/>
                    <a:pt x="35274" y="4594"/>
                    <a:pt x="35219" y="4633"/>
                  </a:cubicBezTo>
                  <a:cubicBezTo>
                    <a:pt x="35183" y="4659"/>
                    <a:pt x="35159" y="4673"/>
                    <a:pt x="35145" y="4673"/>
                  </a:cubicBezTo>
                  <a:cubicBezTo>
                    <a:pt x="35127" y="4673"/>
                    <a:pt x="35122" y="4653"/>
                    <a:pt x="35122" y="4611"/>
                  </a:cubicBezTo>
                  <a:cubicBezTo>
                    <a:pt x="35122" y="4570"/>
                    <a:pt x="35138" y="4545"/>
                    <a:pt x="35162" y="4545"/>
                  </a:cubicBezTo>
                  <a:cubicBezTo>
                    <a:pt x="35168" y="4545"/>
                    <a:pt x="35175" y="4546"/>
                    <a:pt x="35182" y="4550"/>
                  </a:cubicBezTo>
                  <a:cubicBezTo>
                    <a:pt x="35191" y="4554"/>
                    <a:pt x="35201" y="4555"/>
                    <a:pt x="35210" y="4555"/>
                  </a:cubicBezTo>
                  <a:cubicBezTo>
                    <a:pt x="35237" y="4555"/>
                    <a:pt x="35262" y="4541"/>
                    <a:pt x="35274" y="4515"/>
                  </a:cubicBezTo>
                  <a:cubicBezTo>
                    <a:pt x="35285" y="4493"/>
                    <a:pt x="35295" y="4482"/>
                    <a:pt x="35301" y="4482"/>
                  </a:cubicBezTo>
                  <a:close/>
                  <a:moveTo>
                    <a:pt x="1954" y="4606"/>
                  </a:moveTo>
                  <a:cubicBezTo>
                    <a:pt x="1982" y="4606"/>
                    <a:pt x="1999" y="4617"/>
                    <a:pt x="1999" y="4636"/>
                  </a:cubicBezTo>
                  <a:cubicBezTo>
                    <a:pt x="1999" y="4666"/>
                    <a:pt x="1959" y="4687"/>
                    <a:pt x="1902" y="4687"/>
                  </a:cubicBezTo>
                  <a:cubicBezTo>
                    <a:pt x="1845" y="4687"/>
                    <a:pt x="1805" y="4678"/>
                    <a:pt x="1805" y="4666"/>
                  </a:cubicBezTo>
                  <a:cubicBezTo>
                    <a:pt x="1805" y="4654"/>
                    <a:pt x="1847" y="4633"/>
                    <a:pt x="1902" y="4615"/>
                  </a:cubicBezTo>
                  <a:cubicBezTo>
                    <a:pt x="1922" y="4609"/>
                    <a:pt x="1940" y="4606"/>
                    <a:pt x="1954" y="4606"/>
                  </a:cubicBezTo>
                  <a:close/>
                  <a:moveTo>
                    <a:pt x="2942" y="4156"/>
                  </a:moveTo>
                  <a:cubicBezTo>
                    <a:pt x="2965" y="4156"/>
                    <a:pt x="3011" y="4165"/>
                    <a:pt x="3077" y="4186"/>
                  </a:cubicBezTo>
                  <a:cubicBezTo>
                    <a:pt x="3208" y="4227"/>
                    <a:pt x="3212" y="4362"/>
                    <a:pt x="3083" y="4402"/>
                  </a:cubicBezTo>
                  <a:cubicBezTo>
                    <a:pt x="2948" y="4442"/>
                    <a:pt x="2963" y="4630"/>
                    <a:pt x="3102" y="4630"/>
                  </a:cubicBezTo>
                  <a:cubicBezTo>
                    <a:pt x="3177" y="4630"/>
                    <a:pt x="3191" y="4650"/>
                    <a:pt x="3145" y="4687"/>
                  </a:cubicBezTo>
                  <a:cubicBezTo>
                    <a:pt x="3120" y="4707"/>
                    <a:pt x="3081" y="4716"/>
                    <a:pt x="3040" y="4716"/>
                  </a:cubicBezTo>
                  <a:cubicBezTo>
                    <a:pt x="2952" y="4716"/>
                    <a:pt x="2860" y="4675"/>
                    <a:pt x="2898" y="4626"/>
                  </a:cubicBezTo>
                  <a:cubicBezTo>
                    <a:pt x="2917" y="4600"/>
                    <a:pt x="2898" y="4579"/>
                    <a:pt x="2854" y="4579"/>
                  </a:cubicBezTo>
                  <a:cubicBezTo>
                    <a:pt x="2796" y="4579"/>
                    <a:pt x="2796" y="4560"/>
                    <a:pt x="2854" y="4503"/>
                  </a:cubicBezTo>
                  <a:cubicBezTo>
                    <a:pt x="2911" y="4448"/>
                    <a:pt x="2906" y="4411"/>
                    <a:pt x="2832" y="4357"/>
                  </a:cubicBezTo>
                  <a:cubicBezTo>
                    <a:pt x="2706" y="4269"/>
                    <a:pt x="2705" y="4260"/>
                    <a:pt x="2820" y="4260"/>
                  </a:cubicBezTo>
                  <a:cubicBezTo>
                    <a:pt x="2875" y="4265"/>
                    <a:pt x="2924" y="4300"/>
                    <a:pt x="2942" y="4354"/>
                  </a:cubicBezTo>
                  <a:cubicBezTo>
                    <a:pt x="2955" y="4397"/>
                    <a:pt x="2963" y="4419"/>
                    <a:pt x="2974" y="4419"/>
                  </a:cubicBezTo>
                  <a:cubicBezTo>
                    <a:pt x="2985" y="4419"/>
                    <a:pt x="2999" y="4396"/>
                    <a:pt x="3024" y="4350"/>
                  </a:cubicBezTo>
                  <a:cubicBezTo>
                    <a:pt x="3059" y="4283"/>
                    <a:pt x="3045" y="4235"/>
                    <a:pt x="2983" y="4202"/>
                  </a:cubicBezTo>
                  <a:cubicBezTo>
                    <a:pt x="2922" y="4172"/>
                    <a:pt x="2912" y="4156"/>
                    <a:pt x="2942" y="4156"/>
                  </a:cubicBezTo>
                  <a:close/>
                  <a:moveTo>
                    <a:pt x="32123" y="4553"/>
                  </a:moveTo>
                  <a:cubicBezTo>
                    <a:pt x="32127" y="4553"/>
                    <a:pt x="32130" y="4557"/>
                    <a:pt x="32134" y="4566"/>
                  </a:cubicBezTo>
                  <a:cubicBezTo>
                    <a:pt x="32151" y="4602"/>
                    <a:pt x="32151" y="4675"/>
                    <a:pt x="32134" y="4726"/>
                  </a:cubicBezTo>
                  <a:cubicBezTo>
                    <a:pt x="32129" y="4743"/>
                    <a:pt x="32124" y="4750"/>
                    <a:pt x="32119" y="4750"/>
                  </a:cubicBezTo>
                  <a:cubicBezTo>
                    <a:pt x="32110" y="4750"/>
                    <a:pt x="32103" y="4718"/>
                    <a:pt x="32103" y="4660"/>
                  </a:cubicBezTo>
                  <a:cubicBezTo>
                    <a:pt x="32103" y="4594"/>
                    <a:pt x="32112" y="4553"/>
                    <a:pt x="32123" y="4553"/>
                  </a:cubicBezTo>
                  <a:close/>
                  <a:moveTo>
                    <a:pt x="2681" y="4547"/>
                  </a:moveTo>
                  <a:cubicBezTo>
                    <a:pt x="2708" y="4547"/>
                    <a:pt x="2726" y="4577"/>
                    <a:pt x="2726" y="4626"/>
                  </a:cubicBezTo>
                  <a:cubicBezTo>
                    <a:pt x="2726" y="4687"/>
                    <a:pt x="2698" y="4747"/>
                    <a:pt x="2660" y="4766"/>
                  </a:cubicBezTo>
                  <a:cubicBezTo>
                    <a:pt x="2653" y="4769"/>
                    <a:pt x="2646" y="4771"/>
                    <a:pt x="2640" y="4771"/>
                  </a:cubicBezTo>
                  <a:cubicBezTo>
                    <a:pt x="2613" y="4771"/>
                    <a:pt x="2595" y="4741"/>
                    <a:pt x="2595" y="4691"/>
                  </a:cubicBezTo>
                  <a:cubicBezTo>
                    <a:pt x="2595" y="4632"/>
                    <a:pt x="2623" y="4571"/>
                    <a:pt x="2660" y="4553"/>
                  </a:cubicBezTo>
                  <a:cubicBezTo>
                    <a:pt x="2668" y="4549"/>
                    <a:pt x="2675" y="4547"/>
                    <a:pt x="2681" y="4547"/>
                  </a:cubicBezTo>
                  <a:close/>
                  <a:moveTo>
                    <a:pt x="47676" y="4694"/>
                  </a:moveTo>
                  <a:cubicBezTo>
                    <a:pt x="47704" y="4694"/>
                    <a:pt x="47730" y="4699"/>
                    <a:pt x="47742" y="4708"/>
                  </a:cubicBezTo>
                  <a:cubicBezTo>
                    <a:pt x="47791" y="4747"/>
                    <a:pt x="47750" y="4782"/>
                    <a:pt x="47690" y="4782"/>
                  </a:cubicBezTo>
                  <a:cubicBezTo>
                    <a:pt x="47667" y="4782"/>
                    <a:pt x="47641" y="4776"/>
                    <a:pt x="47617" y="4765"/>
                  </a:cubicBezTo>
                  <a:cubicBezTo>
                    <a:pt x="47551" y="4732"/>
                    <a:pt x="47551" y="4720"/>
                    <a:pt x="47621" y="4700"/>
                  </a:cubicBezTo>
                  <a:cubicBezTo>
                    <a:pt x="47638" y="4696"/>
                    <a:pt x="47657" y="4694"/>
                    <a:pt x="47676" y="4694"/>
                  </a:cubicBezTo>
                  <a:close/>
                  <a:moveTo>
                    <a:pt x="2316" y="4715"/>
                  </a:moveTo>
                  <a:cubicBezTo>
                    <a:pt x="2329" y="4715"/>
                    <a:pt x="2345" y="4717"/>
                    <a:pt x="2362" y="4723"/>
                  </a:cubicBezTo>
                  <a:cubicBezTo>
                    <a:pt x="2418" y="4739"/>
                    <a:pt x="2447" y="4772"/>
                    <a:pt x="2426" y="4799"/>
                  </a:cubicBezTo>
                  <a:cubicBezTo>
                    <a:pt x="2401" y="4830"/>
                    <a:pt x="2368" y="4845"/>
                    <a:pt x="2338" y="4845"/>
                  </a:cubicBezTo>
                  <a:cubicBezTo>
                    <a:pt x="2297" y="4845"/>
                    <a:pt x="2262" y="4818"/>
                    <a:pt x="2262" y="4767"/>
                  </a:cubicBezTo>
                  <a:cubicBezTo>
                    <a:pt x="2262" y="4733"/>
                    <a:pt x="2281" y="4715"/>
                    <a:pt x="2316" y="4715"/>
                  </a:cubicBezTo>
                  <a:close/>
                  <a:moveTo>
                    <a:pt x="4642" y="4612"/>
                  </a:moveTo>
                  <a:cubicBezTo>
                    <a:pt x="4660" y="4612"/>
                    <a:pt x="4680" y="4615"/>
                    <a:pt x="4703" y="4620"/>
                  </a:cubicBezTo>
                  <a:cubicBezTo>
                    <a:pt x="4854" y="4651"/>
                    <a:pt x="4866" y="4693"/>
                    <a:pt x="4752" y="4784"/>
                  </a:cubicBezTo>
                  <a:cubicBezTo>
                    <a:pt x="4700" y="4827"/>
                    <a:pt x="4652" y="4847"/>
                    <a:pt x="4624" y="4847"/>
                  </a:cubicBezTo>
                  <a:cubicBezTo>
                    <a:pt x="4589" y="4847"/>
                    <a:pt x="4585" y="4815"/>
                    <a:pt x="4642" y="4759"/>
                  </a:cubicBezTo>
                  <a:cubicBezTo>
                    <a:pt x="4684" y="4716"/>
                    <a:pt x="4699" y="4695"/>
                    <a:pt x="4686" y="4695"/>
                  </a:cubicBezTo>
                  <a:cubicBezTo>
                    <a:pt x="4680" y="4695"/>
                    <a:pt x="4669" y="4700"/>
                    <a:pt x="4652" y="4708"/>
                  </a:cubicBezTo>
                  <a:cubicBezTo>
                    <a:pt x="4635" y="4717"/>
                    <a:pt x="4620" y="4721"/>
                    <a:pt x="4608" y="4721"/>
                  </a:cubicBezTo>
                  <a:cubicBezTo>
                    <a:pt x="4584" y="4721"/>
                    <a:pt x="4570" y="4704"/>
                    <a:pt x="4570" y="4669"/>
                  </a:cubicBezTo>
                  <a:cubicBezTo>
                    <a:pt x="4570" y="4632"/>
                    <a:pt x="4595" y="4612"/>
                    <a:pt x="4642" y="4612"/>
                  </a:cubicBezTo>
                  <a:close/>
                  <a:moveTo>
                    <a:pt x="49534" y="4794"/>
                  </a:moveTo>
                  <a:cubicBezTo>
                    <a:pt x="49535" y="4794"/>
                    <a:pt x="49537" y="4794"/>
                    <a:pt x="49539" y="4794"/>
                  </a:cubicBezTo>
                  <a:cubicBezTo>
                    <a:pt x="49576" y="4794"/>
                    <a:pt x="49605" y="4803"/>
                    <a:pt x="49605" y="4817"/>
                  </a:cubicBezTo>
                  <a:cubicBezTo>
                    <a:pt x="49605" y="4830"/>
                    <a:pt x="49578" y="4854"/>
                    <a:pt x="49539" y="4873"/>
                  </a:cubicBezTo>
                  <a:cubicBezTo>
                    <a:pt x="49527" y="4879"/>
                    <a:pt x="49515" y="4882"/>
                    <a:pt x="49506" y="4882"/>
                  </a:cubicBezTo>
                  <a:cubicBezTo>
                    <a:pt x="49486" y="4882"/>
                    <a:pt x="49473" y="4871"/>
                    <a:pt x="49473" y="4850"/>
                  </a:cubicBezTo>
                  <a:cubicBezTo>
                    <a:pt x="49476" y="4819"/>
                    <a:pt x="49503" y="4794"/>
                    <a:pt x="49534" y="4794"/>
                  </a:cubicBezTo>
                  <a:close/>
                  <a:moveTo>
                    <a:pt x="36959" y="4845"/>
                  </a:moveTo>
                  <a:cubicBezTo>
                    <a:pt x="36960" y="4845"/>
                    <a:pt x="36961" y="4845"/>
                    <a:pt x="36962" y="4845"/>
                  </a:cubicBezTo>
                  <a:cubicBezTo>
                    <a:pt x="36999" y="4845"/>
                    <a:pt x="37028" y="4856"/>
                    <a:pt x="37028" y="4870"/>
                  </a:cubicBezTo>
                  <a:cubicBezTo>
                    <a:pt x="37028" y="4884"/>
                    <a:pt x="36999" y="4909"/>
                    <a:pt x="36962" y="4929"/>
                  </a:cubicBezTo>
                  <a:cubicBezTo>
                    <a:pt x="36951" y="4934"/>
                    <a:pt x="36941" y="4936"/>
                    <a:pt x="36932" y="4936"/>
                  </a:cubicBezTo>
                  <a:cubicBezTo>
                    <a:pt x="36911" y="4936"/>
                    <a:pt x="36896" y="4924"/>
                    <a:pt x="36896" y="4903"/>
                  </a:cubicBezTo>
                  <a:cubicBezTo>
                    <a:pt x="36899" y="4870"/>
                    <a:pt x="36926" y="4845"/>
                    <a:pt x="36959" y="4845"/>
                  </a:cubicBezTo>
                  <a:close/>
                  <a:moveTo>
                    <a:pt x="3084" y="4818"/>
                  </a:moveTo>
                  <a:cubicBezTo>
                    <a:pt x="3171" y="4818"/>
                    <a:pt x="3226" y="4838"/>
                    <a:pt x="3209" y="4860"/>
                  </a:cubicBezTo>
                  <a:cubicBezTo>
                    <a:pt x="3191" y="4881"/>
                    <a:pt x="3135" y="4900"/>
                    <a:pt x="3084" y="4900"/>
                  </a:cubicBezTo>
                  <a:cubicBezTo>
                    <a:pt x="3033" y="4900"/>
                    <a:pt x="2989" y="4926"/>
                    <a:pt x="2989" y="4956"/>
                  </a:cubicBezTo>
                  <a:cubicBezTo>
                    <a:pt x="2989" y="4976"/>
                    <a:pt x="2975" y="4988"/>
                    <a:pt x="2956" y="4988"/>
                  </a:cubicBezTo>
                  <a:cubicBezTo>
                    <a:pt x="2947" y="4988"/>
                    <a:pt x="2937" y="4985"/>
                    <a:pt x="2926" y="4979"/>
                  </a:cubicBezTo>
                  <a:cubicBezTo>
                    <a:pt x="2817" y="4926"/>
                    <a:pt x="2920" y="4818"/>
                    <a:pt x="3084" y="4818"/>
                  </a:cubicBezTo>
                  <a:close/>
                  <a:moveTo>
                    <a:pt x="1966" y="4918"/>
                  </a:moveTo>
                  <a:cubicBezTo>
                    <a:pt x="1986" y="4918"/>
                    <a:pt x="1999" y="4930"/>
                    <a:pt x="1999" y="4951"/>
                  </a:cubicBezTo>
                  <a:cubicBezTo>
                    <a:pt x="1996" y="4982"/>
                    <a:pt x="1971" y="5007"/>
                    <a:pt x="1939" y="5007"/>
                  </a:cubicBezTo>
                  <a:cubicBezTo>
                    <a:pt x="1937" y="5007"/>
                    <a:pt x="1935" y="5006"/>
                    <a:pt x="1933" y="5006"/>
                  </a:cubicBezTo>
                  <a:cubicBezTo>
                    <a:pt x="1896" y="5006"/>
                    <a:pt x="1868" y="4997"/>
                    <a:pt x="1868" y="4984"/>
                  </a:cubicBezTo>
                  <a:cubicBezTo>
                    <a:pt x="1868" y="4970"/>
                    <a:pt x="1896" y="4947"/>
                    <a:pt x="1933" y="4927"/>
                  </a:cubicBezTo>
                  <a:cubicBezTo>
                    <a:pt x="1945" y="4921"/>
                    <a:pt x="1956" y="4918"/>
                    <a:pt x="1966" y="4918"/>
                  </a:cubicBezTo>
                  <a:close/>
                  <a:moveTo>
                    <a:pt x="29418" y="4813"/>
                  </a:moveTo>
                  <a:cubicBezTo>
                    <a:pt x="29429" y="4813"/>
                    <a:pt x="29436" y="4815"/>
                    <a:pt x="29441" y="4818"/>
                  </a:cubicBezTo>
                  <a:cubicBezTo>
                    <a:pt x="29460" y="4833"/>
                    <a:pt x="29429" y="4860"/>
                    <a:pt x="29366" y="4879"/>
                  </a:cubicBezTo>
                  <a:cubicBezTo>
                    <a:pt x="29305" y="4897"/>
                    <a:pt x="29257" y="4945"/>
                    <a:pt x="29257" y="4991"/>
                  </a:cubicBezTo>
                  <a:cubicBezTo>
                    <a:pt x="29257" y="5024"/>
                    <a:pt x="29243" y="5044"/>
                    <a:pt x="29221" y="5044"/>
                  </a:cubicBezTo>
                  <a:cubicBezTo>
                    <a:pt x="29213" y="5044"/>
                    <a:pt x="29204" y="5041"/>
                    <a:pt x="29195" y="5036"/>
                  </a:cubicBezTo>
                  <a:cubicBezTo>
                    <a:pt x="29096" y="4985"/>
                    <a:pt x="29120" y="4932"/>
                    <a:pt x="29269" y="4859"/>
                  </a:cubicBezTo>
                  <a:cubicBezTo>
                    <a:pt x="29326" y="4830"/>
                    <a:pt x="29385" y="4813"/>
                    <a:pt x="29418" y="4813"/>
                  </a:cubicBezTo>
                  <a:close/>
                  <a:moveTo>
                    <a:pt x="48338" y="4794"/>
                  </a:moveTo>
                  <a:cubicBezTo>
                    <a:pt x="48396" y="4794"/>
                    <a:pt x="48497" y="4848"/>
                    <a:pt x="48609" y="4947"/>
                  </a:cubicBezTo>
                  <a:lnTo>
                    <a:pt x="48784" y="5099"/>
                  </a:lnTo>
                  <a:lnTo>
                    <a:pt x="48533" y="5106"/>
                  </a:lnTo>
                  <a:cubicBezTo>
                    <a:pt x="48516" y="5107"/>
                    <a:pt x="48499" y="5107"/>
                    <a:pt x="48484" y="5107"/>
                  </a:cubicBezTo>
                  <a:cubicBezTo>
                    <a:pt x="48356" y="5107"/>
                    <a:pt x="48300" y="5090"/>
                    <a:pt x="48326" y="5058"/>
                  </a:cubicBezTo>
                  <a:cubicBezTo>
                    <a:pt x="48343" y="5037"/>
                    <a:pt x="48378" y="5025"/>
                    <a:pt x="48416" y="5025"/>
                  </a:cubicBezTo>
                  <a:cubicBezTo>
                    <a:pt x="48434" y="5025"/>
                    <a:pt x="48452" y="5027"/>
                    <a:pt x="48470" y="5033"/>
                  </a:cubicBezTo>
                  <a:cubicBezTo>
                    <a:pt x="48498" y="5041"/>
                    <a:pt x="48517" y="5046"/>
                    <a:pt x="48528" y="5046"/>
                  </a:cubicBezTo>
                  <a:cubicBezTo>
                    <a:pt x="48548" y="5046"/>
                    <a:pt x="48536" y="5029"/>
                    <a:pt x="48496" y="4990"/>
                  </a:cubicBezTo>
                  <a:cubicBezTo>
                    <a:pt x="48454" y="4950"/>
                    <a:pt x="48442" y="4896"/>
                    <a:pt x="48470" y="4873"/>
                  </a:cubicBezTo>
                  <a:cubicBezTo>
                    <a:pt x="48487" y="4859"/>
                    <a:pt x="48483" y="4852"/>
                    <a:pt x="48464" y="4852"/>
                  </a:cubicBezTo>
                  <a:cubicBezTo>
                    <a:pt x="48451" y="4852"/>
                    <a:pt x="48430" y="4856"/>
                    <a:pt x="48405" y="4863"/>
                  </a:cubicBezTo>
                  <a:cubicBezTo>
                    <a:pt x="48382" y="4869"/>
                    <a:pt x="48361" y="4872"/>
                    <a:pt x="48343" y="4872"/>
                  </a:cubicBezTo>
                  <a:cubicBezTo>
                    <a:pt x="48310" y="4872"/>
                    <a:pt x="48288" y="4862"/>
                    <a:pt x="48288" y="4845"/>
                  </a:cubicBezTo>
                  <a:cubicBezTo>
                    <a:pt x="48288" y="4811"/>
                    <a:pt x="48307" y="4794"/>
                    <a:pt x="48338" y="4794"/>
                  </a:cubicBezTo>
                  <a:close/>
                  <a:moveTo>
                    <a:pt x="34870" y="4954"/>
                  </a:moveTo>
                  <a:cubicBezTo>
                    <a:pt x="34879" y="4954"/>
                    <a:pt x="34895" y="4972"/>
                    <a:pt x="34923" y="5006"/>
                  </a:cubicBezTo>
                  <a:cubicBezTo>
                    <a:pt x="34991" y="5092"/>
                    <a:pt x="35007" y="5154"/>
                    <a:pt x="34968" y="5154"/>
                  </a:cubicBezTo>
                  <a:cubicBezTo>
                    <a:pt x="34958" y="5154"/>
                    <a:pt x="34945" y="5150"/>
                    <a:pt x="34928" y="5142"/>
                  </a:cubicBezTo>
                  <a:cubicBezTo>
                    <a:pt x="34889" y="5124"/>
                    <a:pt x="34858" y="5067"/>
                    <a:pt x="34858" y="5017"/>
                  </a:cubicBezTo>
                  <a:cubicBezTo>
                    <a:pt x="34858" y="4975"/>
                    <a:pt x="34860" y="4954"/>
                    <a:pt x="34870" y="4954"/>
                  </a:cubicBezTo>
                  <a:close/>
                  <a:moveTo>
                    <a:pt x="31394" y="5058"/>
                  </a:moveTo>
                  <a:cubicBezTo>
                    <a:pt x="31414" y="5058"/>
                    <a:pt x="31443" y="5081"/>
                    <a:pt x="31467" y="5112"/>
                  </a:cubicBezTo>
                  <a:cubicBezTo>
                    <a:pt x="31490" y="5142"/>
                    <a:pt x="31473" y="5166"/>
                    <a:pt x="31436" y="5166"/>
                  </a:cubicBezTo>
                  <a:cubicBezTo>
                    <a:pt x="31397" y="5166"/>
                    <a:pt x="31363" y="5139"/>
                    <a:pt x="31363" y="5112"/>
                  </a:cubicBezTo>
                  <a:cubicBezTo>
                    <a:pt x="31363" y="5084"/>
                    <a:pt x="31376" y="5058"/>
                    <a:pt x="31394" y="5058"/>
                  </a:cubicBezTo>
                  <a:close/>
                  <a:moveTo>
                    <a:pt x="49357" y="4914"/>
                  </a:moveTo>
                  <a:cubicBezTo>
                    <a:pt x="49371" y="4914"/>
                    <a:pt x="49395" y="4925"/>
                    <a:pt x="49430" y="4948"/>
                  </a:cubicBezTo>
                  <a:cubicBezTo>
                    <a:pt x="49490" y="4994"/>
                    <a:pt x="49536" y="5057"/>
                    <a:pt x="49561" y="5129"/>
                  </a:cubicBezTo>
                  <a:cubicBezTo>
                    <a:pt x="49579" y="5183"/>
                    <a:pt x="49587" y="5211"/>
                    <a:pt x="49577" y="5211"/>
                  </a:cubicBezTo>
                  <a:cubicBezTo>
                    <a:pt x="49566" y="5211"/>
                    <a:pt x="49535" y="5179"/>
                    <a:pt x="49472" y="5114"/>
                  </a:cubicBezTo>
                  <a:cubicBezTo>
                    <a:pt x="49360" y="4998"/>
                    <a:pt x="49317" y="4914"/>
                    <a:pt x="49357" y="4914"/>
                  </a:cubicBezTo>
                  <a:close/>
                  <a:moveTo>
                    <a:pt x="2829" y="5164"/>
                  </a:moveTo>
                  <a:cubicBezTo>
                    <a:pt x="2886" y="5164"/>
                    <a:pt x="2914" y="5188"/>
                    <a:pt x="2892" y="5217"/>
                  </a:cubicBezTo>
                  <a:cubicBezTo>
                    <a:pt x="2866" y="5248"/>
                    <a:pt x="2829" y="5267"/>
                    <a:pt x="2789" y="5270"/>
                  </a:cubicBezTo>
                  <a:cubicBezTo>
                    <a:pt x="2753" y="5270"/>
                    <a:pt x="2726" y="5248"/>
                    <a:pt x="2726" y="5217"/>
                  </a:cubicBezTo>
                  <a:cubicBezTo>
                    <a:pt x="2726" y="5187"/>
                    <a:pt x="2774" y="5164"/>
                    <a:pt x="2829" y="5164"/>
                  </a:cubicBezTo>
                  <a:close/>
                  <a:moveTo>
                    <a:pt x="49193" y="5137"/>
                  </a:moveTo>
                  <a:cubicBezTo>
                    <a:pt x="49201" y="5137"/>
                    <a:pt x="49209" y="5138"/>
                    <a:pt x="49217" y="5142"/>
                  </a:cubicBezTo>
                  <a:cubicBezTo>
                    <a:pt x="49284" y="5176"/>
                    <a:pt x="49228" y="5272"/>
                    <a:pt x="49142" y="5272"/>
                  </a:cubicBezTo>
                  <a:cubicBezTo>
                    <a:pt x="49109" y="5272"/>
                    <a:pt x="49102" y="5239"/>
                    <a:pt x="49122" y="5193"/>
                  </a:cubicBezTo>
                  <a:cubicBezTo>
                    <a:pt x="49140" y="5157"/>
                    <a:pt x="49167" y="5137"/>
                    <a:pt x="49193" y="5137"/>
                  </a:cubicBezTo>
                  <a:close/>
                  <a:moveTo>
                    <a:pt x="48835" y="5186"/>
                  </a:moveTo>
                  <a:cubicBezTo>
                    <a:pt x="48854" y="5186"/>
                    <a:pt x="48856" y="5208"/>
                    <a:pt x="48837" y="5247"/>
                  </a:cubicBezTo>
                  <a:cubicBezTo>
                    <a:pt x="48813" y="5298"/>
                    <a:pt x="48787" y="5326"/>
                    <a:pt x="48769" y="5326"/>
                  </a:cubicBezTo>
                  <a:cubicBezTo>
                    <a:pt x="48755" y="5326"/>
                    <a:pt x="48746" y="5310"/>
                    <a:pt x="48746" y="5276"/>
                  </a:cubicBezTo>
                  <a:cubicBezTo>
                    <a:pt x="48746" y="5248"/>
                    <a:pt x="48775" y="5212"/>
                    <a:pt x="48812" y="5193"/>
                  </a:cubicBezTo>
                  <a:cubicBezTo>
                    <a:pt x="48821" y="5188"/>
                    <a:pt x="48829" y="5186"/>
                    <a:pt x="48835" y="5186"/>
                  </a:cubicBezTo>
                  <a:close/>
                  <a:moveTo>
                    <a:pt x="49367" y="5164"/>
                  </a:moveTo>
                  <a:cubicBezTo>
                    <a:pt x="49381" y="5164"/>
                    <a:pt x="49408" y="5214"/>
                    <a:pt x="49427" y="5273"/>
                  </a:cubicBezTo>
                  <a:cubicBezTo>
                    <a:pt x="49443" y="5324"/>
                    <a:pt x="49437" y="5356"/>
                    <a:pt x="49415" y="5356"/>
                  </a:cubicBezTo>
                  <a:cubicBezTo>
                    <a:pt x="49410" y="5356"/>
                    <a:pt x="49405" y="5354"/>
                    <a:pt x="49399" y="5351"/>
                  </a:cubicBezTo>
                  <a:cubicBezTo>
                    <a:pt x="49342" y="5323"/>
                    <a:pt x="49315" y="5164"/>
                    <a:pt x="49367" y="5164"/>
                  </a:cubicBezTo>
                  <a:close/>
                  <a:moveTo>
                    <a:pt x="48643" y="5171"/>
                  </a:moveTo>
                  <a:cubicBezTo>
                    <a:pt x="48679" y="5171"/>
                    <a:pt x="48664" y="5202"/>
                    <a:pt x="48615" y="5276"/>
                  </a:cubicBezTo>
                  <a:cubicBezTo>
                    <a:pt x="48583" y="5326"/>
                    <a:pt x="48540" y="5357"/>
                    <a:pt x="48505" y="5357"/>
                  </a:cubicBezTo>
                  <a:cubicBezTo>
                    <a:pt x="48497" y="5357"/>
                    <a:pt x="48489" y="5355"/>
                    <a:pt x="48482" y="5351"/>
                  </a:cubicBezTo>
                  <a:cubicBezTo>
                    <a:pt x="48388" y="5303"/>
                    <a:pt x="48408" y="5236"/>
                    <a:pt x="48527" y="5199"/>
                  </a:cubicBezTo>
                  <a:cubicBezTo>
                    <a:pt x="48584" y="5181"/>
                    <a:pt x="48622" y="5171"/>
                    <a:pt x="48643" y="5171"/>
                  </a:cubicBezTo>
                  <a:close/>
                  <a:moveTo>
                    <a:pt x="31790" y="5399"/>
                  </a:moveTo>
                  <a:cubicBezTo>
                    <a:pt x="31845" y="5399"/>
                    <a:pt x="31890" y="5418"/>
                    <a:pt x="31890" y="5445"/>
                  </a:cubicBezTo>
                  <a:cubicBezTo>
                    <a:pt x="31890" y="5472"/>
                    <a:pt x="31863" y="5487"/>
                    <a:pt x="31829" y="5487"/>
                  </a:cubicBezTo>
                  <a:cubicBezTo>
                    <a:pt x="31800" y="5487"/>
                    <a:pt x="31766" y="5476"/>
                    <a:pt x="31739" y="5454"/>
                  </a:cubicBezTo>
                  <a:cubicBezTo>
                    <a:pt x="31675" y="5402"/>
                    <a:pt x="31676" y="5399"/>
                    <a:pt x="31790" y="5399"/>
                  </a:cubicBezTo>
                  <a:close/>
                  <a:moveTo>
                    <a:pt x="30191" y="5761"/>
                  </a:moveTo>
                  <a:cubicBezTo>
                    <a:pt x="30213" y="5761"/>
                    <a:pt x="30237" y="5764"/>
                    <a:pt x="30260" y="5772"/>
                  </a:cubicBezTo>
                  <a:cubicBezTo>
                    <a:pt x="30311" y="5788"/>
                    <a:pt x="30294" y="5800"/>
                    <a:pt x="30218" y="5802"/>
                  </a:cubicBezTo>
                  <a:cubicBezTo>
                    <a:pt x="30214" y="5802"/>
                    <a:pt x="30211" y="5802"/>
                    <a:pt x="30207" y="5802"/>
                  </a:cubicBezTo>
                  <a:cubicBezTo>
                    <a:pt x="30145" y="5802"/>
                    <a:pt x="30111" y="5790"/>
                    <a:pt x="30132" y="5775"/>
                  </a:cubicBezTo>
                  <a:cubicBezTo>
                    <a:pt x="30143" y="5766"/>
                    <a:pt x="30165" y="5761"/>
                    <a:pt x="30191" y="5761"/>
                  </a:cubicBezTo>
                  <a:close/>
                  <a:moveTo>
                    <a:pt x="49208" y="5378"/>
                  </a:moveTo>
                  <a:cubicBezTo>
                    <a:pt x="49245" y="5378"/>
                    <a:pt x="49258" y="5408"/>
                    <a:pt x="49240" y="5449"/>
                  </a:cubicBezTo>
                  <a:cubicBezTo>
                    <a:pt x="49216" y="5500"/>
                    <a:pt x="49336" y="5529"/>
                    <a:pt x="49467" y="5529"/>
                  </a:cubicBezTo>
                  <a:cubicBezTo>
                    <a:pt x="49563" y="5529"/>
                    <a:pt x="49665" y="5513"/>
                    <a:pt x="49718" y="5478"/>
                  </a:cubicBezTo>
                  <a:cubicBezTo>
                    <a:pt x="49745" y="5459"/>
                    <a:pt x="49763" y="5450"/>
                    <a:pt x="49773" y="5450"/>
                  </a:cubicBezTo>
                  <a:cubicBezTo>
                    <a:pt x="49786" y="5450"/>
                    <a:pt x="49783" y="5469"/>
                    <a:pt x="49766" y="5508"/>
                  </a:cubicBezTo>
                  <a:cubicBezTo>
                    <a:pt x="49743" y="5557"/>
                    <a:pt x="49655" y="5609"/>
                    <a:pt x="49569" y="5627"/>
                  </a:cubicBezTo>
                  <a:cubicBezTo>
                    <a:pt x="49424" y="5655"/>
                    <a:pt x="49378" y="5712"/>
                    <a:pt x="49402" y="5824"/>
                  </a:cubicBezTo>
                  <a:cubicBezTo>
                    <a:pt x="49405" y="5842"/>
                    <a:pt x="49386" y="5852"/>
                    <a:pt x="49359" y="5852"/>
                  </a:cubicBezTo>
                  <a:cubicBezTo>
                    <a:pt x="49349" y="5852"/>
                    <a:pt x="49338" y="5851"/>
                    <a:pt x="49327" y="5848"/>
                  </a:cubicBezTo>
                  <a:cubicBezTo>
                    <a:pt x="49284" y="5836"/>
                    <a:pt x="49242" y="5779"/>
                    <a:pt x="49242" y="5723"/>
                  </a:cubicBezTo>
                  <a:cubicBezTo>
                    <a:pt x="49242" y="5672"/>
                    <a:pt x="49208" y="5635"/>
                    <a:pt x="49163" y="5635"/>
                  </a:cubicBezTo>
                  <a:cubicBezTo>
                    <a:pt x="49159" y="5635"/>
                    <a:pt x="49155" y="5635"/>
                    <a:pt x="49151" y="5636"/>
                  </a:cubicBezTo>
                  <a:cubicBezTo>
                    <a:pt x="49142" y="5638"/>
                    <a:pt x="49135" y="5638"/>
                    <a:pt x="49128" y="5638"/>
                  </a:cubicBezTo>
                  <a:cubicBezTo>
                    <a:pt x="49088" y="5638"/>
                    <a:pt x="49079" y="5613"/>
                    <a:pt x="49102" y="5566"/>
                  </a:cubicBezTo>
                  <a:cubicBezTo>
                    <a:pt x="49122" y="5523"/>
                    <a:pt x="49136" y="5476"/>
                    <a:pt x="49142" y="5429"/>
                  </a:cubicBezTo>
                  <a:cubicBezTo>
                    <a:pt x="49142" y="5400"/>
                    <a:pt x="49170" y="5378"/>
                    <a:pt x="49208" y="5378"/>
                  </a:cubicBezTo>
                  <a:close/>
                  <a:moveTo>
                    <a:pt x="54874" y="5697"/>
                  </a:moveTo>
                  <a:cubicBezTo>
                    <a:pt x="54907" y="5697"/>
                    <a:pt x="54936" y="5740"/>
                    <a:pt x="54936" y="5791"/>
                  </a:cubicBezTo>
                  <a:cubicBezTo>
                    <a:pt x="54936" y="5833"/>
                    <a:pt x="54934" y="5854"/>
                    <a:pt x="54924" y="5854"/>
                  </a:cubicBezTo>
                  <a:cubicBezTo>
                    <a:pt x="54914" y="5854"/>
                    <a:pt x="54898" y="5837"/>
                    <a:pt x="54871" y="5803"/>
                  </a:cubicBezTo>
                  <a:cubicBezTo>
                    <a:pt x="54790" y="5702"/>
                    <a:pt x="54790" y="5697"/>
                    <a:pt x="54874" y="5697"/>
                  </a:cubicBezTo>
                  <a:close/>
                  <a:moveTo>
                    <a:pt x="31035" y="5805"/>
                  </a:moveTo>
                  <a:cubicBezTo>
                    <a:pt x="31072" y="5805"/>
                    <a:pt x="31100" y="5815"/>
                    <a:pt x="31100" y="5830"/>
                  </a:cubicBezTo>
                  <a:cubicBezTo>
                    <a:pt x="31100" y="5845"/>
                    <a:pt x="31072" y="5870"/>
                    <a:pt x="31035" y="5888"/>
                  </a:cubicBezTo>
                  <a:cubicBezTo>
                    <a:pt x="31024" y="5894"/>
                    <a:pt x="31013" y="5897"/>
                    <a:pt x="31003" y="5897"/>
                  </a:cubicBezTo>
                  <a:cubicBezTo>
                    <a:pt x="30983" y="5897"/>
                    <a:pt x="30967" y="5884"/>
                    <a:pt x="30967" y="5863"/>
                  </a:cubicBezTo>
                  <a:cubicBezTo>
                    <a:pt x="30972" y="5830"/>
                    <a:pt x="31000" y="5805"/>
                    <a:pt x="31035" y="5805"/>
                  </a:cubicBezTo>
                  <a:close/>
                  <a:moveTo>
                    <a:pt x="51550" y="5771"/>
                  </a:moveTo>
                  <a:cubicBezTo>
                    <a:pt x="51569" y="5771"/>
                    <a:pt x="51580" y="5781"/>
                    <a:pt x="51580" y="5802"/>
                  </a:cubicBezTo>
                  <a:cubicBezTo>
                    <a:pt x="51580" y="5831"/>
                    <a:pt x="51553" y="5869"/>
                    <a:pt x="51515" y="5888"/>
                  </a:cubicBezTo>
                  <a:cubicBezTo>
                    <a:pt x="51502" y="5894"/>
                    <a:pt x="51490" y="5897"/>
                    <a:pt x="51480" y="5897"/>
                  </a:cubicBezTo>
                  <a:cubicBezTo>
                    <a:pt x="51461" y="5897"/>
                    <a:pt x="51449" y="5887"/>
                    <a:pt x="51449" y="5867"/>
                  </a:cubicBezTo>
                  <a:cubicBezTo>
                    <a:pt x="51449" y="5837"/>
                    <a:pt x="51477" y="5800"/>
                    <a:pt x="51515" y="5781"/>
                  </a:cubicBezTo>
                  <a:cubicBezTo>
                    <a:pt x="51528" y="5774"/>
                    <a:pt x="51540" y="5771"/>
                    <a:pt x="51550" y="5771"/>
                  </a:cubicBezTo>
                  <a:close/>
                  <a:moveTo>
                    <a:pt x="49086" y="5925"/>
                  </a:moveTo>
                  <a:cubicBezTo>
                    <a:pt x="49105" y="5925"/>
                    <a:pt x="49124" y="5929"/>
                    <a:pt x="49142" y="5937"/>
                  </a:cubicBezTo>
                  <a:cubicBezTo>
                    <a:pt x="49228" y="5981"/>
                    <a:pt x="49185" y="6047"/>
                    <a:pt x="49099" y="6047"/>
                  </a:cubicBezTo>
                  <a:cubicBezTo>
                    <a:pt x="49082" y="6047"/>
                    <a:pt x="49062" y="6044"/>
                    <a:pt x="49042" y="6037"/>
                  </a:cubicBezTo>
                  <a:cubicBezTo>
                    <a:pt x="48979" y="6020"/>
                    <a:pt x="48964" y="5987"/>
                    <a:pt x="49005" y="5954"/>
                  </a:cubicBezTo>
                  <a:cubicBezTo>
                    <a:pt x="49028" y="5935"/>
                    <a:pt x="49057" y="5925"/>
                    <a:pt x="49086" y="5925"/>
                  </a:cubicBezTo>
                  <a:close/>
                  <a:moveTo>
                    <a:pt x="29717" y="5967"/>
                  </a:moveTo>
                  <a:cubicBezTo>
                    <a:pt x="29754" y="5967"/>
                    <a:pt x="29782" y="5990"/>
                    <a:pt x="29782" y="6021"/>
                  </a:cubicBezTo>
                  <a:cubicBezTo>
                    <a:pt x="29782" y="6051"/>
                    <a:pt x="29754" y="6073"/>
                    <a:pt x="29717" y="6073"/>
                  </a:cubicBezTo>
                  <a:cubicBezTo>
                    <a:pt x="29680" y="6073"/>
                    <a:pt x="29651" y="6051"/>
                    <a:pt x="29651" y="6021"/>
                  </a:cubicBezTo>
                  <a:cubicBezTo>
                    <a:pt x="29651" y="5990"/>
                    <a:pt x="29680" y="5967"/>
                    <a:pt x="29717" y="5967"/>
                  </a:cubicBezTo>
                  <a:close/>
                  <a:moveTo>
                    <a:pt x="52748" y="5934"/>
                  </a:moveTo>
                  <a:cubicBezTo>
                    <a:pt x="52750" y="5934"/>
                    <a:pt x="52752" y="5935"/>
                    <a:pt x="52753" y="5936"/>
                  </a:cubicBezTo>
                  <a:cubicBezTo>
                    <a:pt x="52799" y="5973"/>
                    <a:pt x="52704" y="6124"/>
                    <a:pt x="52635" y="6124"/>
                  </a:cubicBezTo>
                  <a:cubicBezTo>
                    <a:pt x="52591" y="6124"/>
                    <a:pt x="52595" y="6085"/>
                    <a:pt x="52647" y="6020"/>
                  </a:cubicBezTo>
                  <a:cubicBezTo>
                    <a:pt x="52686" y="5970"/>
                    <a:pt x="52730" y="5934"/>
                    <a:pt x="52748" y="5934"/>
                  </a:cubicBezTo>
                  <a:close/>
                  <a:moveTo>
                    <a:pt x="52008" y="5982"/>
                  </a:moveTo>
                  <a:cubicBezTo>
                    <a:pt x="52113" y="5983"/>
                    <a:pt x="52063" y="6106"/>
                    <a:pt x="51944" y="6142"/>
                  </a:cubicBezTo>
                  <a:cubicBezTo>
                    <a:pt x="51932" y="6146"/>
                    <a:pt x="51921" y="6148"/>
                    <a:pt x="51912" y="6148"/>
                  </a:cubicBezTo>
                  <a:cubicBezTo>
                    <a:pt x="51881" y="6148"/>
                    <a:pt x="51873" y="6122"/>
                    <a:pt x="51889" y="6075"/>
                  </a:cubicBezTo>
                  <a:cubicBezTo>
                    <a:pt x="51906" y="6024"/>
                    <a:pt x="51960" y="5983"/>
                    <a:pt x="52008" y="5982"/>
                  </a:cubicBezTo>
                  <a:close/>
                  <a:moveTo>
                    <a:pt x="53502" y="6131"/>
                  </a:moveTo>
                  <a:cubicBezTo>
                    <a:pt x="53523" y="6131"/>
                    <a:pt x="53547" y="6135"/>
                    <a:pt x="53570" y="6142"/>
                  </a:cubicBezTo>
                  <a:cubicBezTo>
                    <a:pt x="53620" y="6158"/>
                    <a:pt x="53604" y="6172"/>
                    <a:pt x="53528" y="6175"/>
                  </a:cubicBezTo>
                  <a:cubicBezTo>
                    <a:pt x="53521" y="6175"/>
                    <a:pt x="53515" y="6175"/>
                    <a:pt x="53509" y="6175"/>
                  </a:cubicBezTo>
                  <a:cubicBezTo>
                    <a:pt x="53452" y="6175"/>
                    <a:pt x="53421" y="6163"/>
                    <a:pt x="53441" y="6146"/>
                  </a:cubicBezTo>
                  <a:cubicBezTo>
                    <a:pt x="53453" y="6136"/>
                    <a:pt x="53475" y="6131"/>
                    <a:pt x="53502" y="6131"/>
                  </a:cubicBezTo>
                  <a:close/>
                  <a:moveTo>
                    <a:pt x="52835" y="6124"/>
                  </a:moveTo>
                  <a:cubicBezTo>
                    <a:pt x="52871" y="6124"/>
                    <a:pt x="52898" y="6146"/>
                    <a:pt x="52898" y="6176"/>
                  </a:cubicBezTo>
                  <a:cubicBezTo>
                    <a:pt x="52898" y="6208"/>
                    <a:pt x="52852" y="6230"/>
                    <a:pt x="52795" y="6230"/>
                  </a:cubicBezTo>
                  <a:cubicBezTo>
                    <a:pt x="52738" y="6230"/>
                    <a:pt x="52710" y="6206"/>
                    <a:pt x="52732" y="6176"/>
                  </a:cubicBezTo>
                  <a:cubicBezTo>
                    <a:pt x="52758" y="6145"/>
                    <a:pt x="52795" y="6125"/>
                    <a:pt x="52835" y="6124"/>
                  </a:cubicBezTo>
                  <a:close/>
                  <a:moveTo>
                    <a:pt x="51676" y="6099"/>
                  </a:moveTo>
                  <a:cubicBezTo>
                    <a:pt x="51681" y="6099"/>
                    <a:pt x="51686" y="6103"/>
                    <a:pt x="51691" y="6114"/>
                  </a:cubicBezTo>
                  <a:cubicBezTo>
                    <a:pt x="51709" y="6155"/>
                    <a:pt x="51709" y="6203"/>
                    <a:pt x="51691" y="6245"/>
                  </a:cubicBezTo>
                  <a:cubicBezTo>
                    <a:pt x="51685" y="6255"/>
                    <a:pt x="51680" y="6260"/>
                    <a:pt x="51675" y="6260"/>
                  </a:cubicBezTo>
                  <a:cubicBezTo>
                    <a:pt x="51664" y="6260"/>
                    <a:pt x="51656" y="6230"/>
                    <a:pt x="51656" y="6179"/>
                  </a:cubicBezTo>
                  <a:cubicBezTo>
                    <a:pt x="51656" y="6129"/>
                    <a:pt x="51665" y="6099"/>
                    <a:pt x="51676" y="6099"/>
                  </a:cubicBezTo>
                  <a:close/>
                  <a:moveTo>
                    <a:pt x="48376" y="6230"/>
                  </a:moveTo>
                  <a:cubicBezTo>
                    <a:pt x="48390" y="6230"/>
                    <a:pt x="48444" y="6273"/>
                    <a:pt x="48493" y="6324"/>
                  </a:cubicBezTo>
                  <a:cubicBezTo>
                    <a:pt x="48538" y="6371"/>
                    <a:pt x="48558" y="6393"/>
                    <a:pt x="48550" y="6393"/>
                  </a:cubicBezTo>
                  <a:cubicBezTo>
                    <a:pt x="48544" y="6393"/>
                    <a:pt x="48518" y="6377"/>
                    <a:pt x="48470" y="6346"/>
                  </a:cubicBezTo>
                  <a:cubicBezTo>
                    <a:pt x="48357" y="6273"/>
                    <a:pt x="48321" y="6230"/>
                    <a:pt x="48376" y="6230"/>
                  </a:cubicBezTo>
                  <a:close/>
                  <a:moveTo>
                    <a:pt x="28433" y="6306"/>
                  </a:moveTo>
                  <a:cubicBezTo>
                    <a:pt x="28453" y="6306"/>
                    <a:pt x="28466" y="6318"/>
                    <a:pt x="28466" y="6339"/>
                  </a:cubicBezTo>
                  <a:cubicBezTo>
                    <a:pt x="28463" y="6370"/>
                    <a:pt x="28437" y="6394"/>
                    <a:pt x="28406" y="6394"/>
                  </a:cubicBezTo>
                  <a:cubicBezTo>
                    <a:pt x="28404" y="6394"/>
                    <a:pt x="28402" y="6394"/>
                    <a:pt x="28401" y="6394"/>
                  </a:cubicBezTo>
                  <a:cubicBezTo>
                    <a:pt x="28363" y="6394"/>
                    <a:pt x="28335" y="6385"/>
                    <a:pt x="28335" y="6372"/>
                  </a:cubicBezTo>
                  <a:cubicBezTo>
                    <a:pt x="28335" y="6358"/>
                    <a:pt x="28363" y="6334"/>
                    <a:pt x="28401" y="6315"/>
                  </a:cubicBezTo>
                  <a:cubicBezTo>
                    <a:pt x="28412" y="6309"/>
                    <a:pt x="28424" y="6306"/>
                    <a:pt x="28433" y="6306"/>
                  </a:cubicBezTo>
                  <a:close/>
                  <a:moveTo>
                    <a:pt x="48878" y="6337"/>
                  </a:moveTo>
                  <a:cubicBezTo>
                    <a:pt x="48879" y="6337"/>
                    <a:pt x="48880" y="6337"/>
                    <a:pt x="48881" y="6337"/>
                  </a:cubicBezTo>
                  <a:cubicBezTo>
                    <a:pt x="48918" y="6337"/>
                    <a:pt x="48946" y="6348"/>
                    <a:pt x="48946" y="6363"/>
                  </a:cubicBezTo>
                  <a:cubicBezTo>
                    <a:pt x="48946" y="6376"/>
                    <a:pt x="48918" y="6402"/>
                    <a:pt x="48881" y="6421"/>
                  </a:cubicBezTo>
                  <a:cubicBezTo>
                    <a:pt x="48870" y="6426"/>
                    <a:pt x="48860" y="6428"/>
                    <a:pt x="48851" y="6428"/>
                  </a:cubicBezTo>
                  <a:cubicBezTo>
                    <a:pt x="48830" y="6428"/>
                    <a:pt x="48815" y="6416"/>
                    <a:pt x="48815" y="6396"/>
                  </a:cubicBezTo>
                  <a:cubicBezTo>
                    <a:pt x="48818" y="6362"/>
                    <a:pt x="48845" y="6337"/>
                    <a:pt x="48878" y="6337"/>
                  </a:cubicBezTo>
                  <a:close/>
                  <a:moveTo>
                    <a:pt x="30204" y="6359"/>
                  </a:moveTo>
                  <a:cubicBezTo>
                    <a:pt x="30223" y="6359"/>
                    <a:pt x="30224" y="6380"/>
                    <a:pt x="30206" y="6419"/>
                  </a:cubicBezTo>
                  <a:cubicBezTo>
                    <a:pt x="30182" y="6471"/>
                    <a:pt x="30156" y="6498"/>
                    <a:pt x="30138" y="6498"/>
                  </a:cubicBezTo>
                  <a:cubicBezTo>
                    <a:pt x="30124" y="6498"/>
                    <a:pt x="30115" y="6482"/>
                    <a:pt x="30115" y="6449"/>
                  </a:cubicBezTo>
                  <a:cubicBezTo>
                    <a:pt x="30115" y="6421"/>
                    <a:pt x="30144" y="6384"/>
                    <a:pt x="30181" y="6366"/>
                  </a:cubicBezTo>
                  <a:cubicBezTo>
                    <a:pt x="30191" y="6361"/>
                    <a:pt x="30198" y="6359"/>
                    <a:pt x="30204" y="6359"/>
                  </a:cubicBezTo>
                  <a:close/>
                  <a:moveTo>
                    <a:pt x="17962" y="6412"/>
                  </a:moveTo>
                  <a:cubicBezTo>
                    <a:pt x="17972" y="6412"/>
                    <a:pt x="17985" y="6415"/>
                    <a:pt x="17998" y="6422"/>
                  </a:cubicBezTo>
                  <a:cubicBezTo>
                    <a:pt x="18035" y="6440"/>
                    <a:pt x="18064" y="6478"/>
                    <a:pt x="18064" y="6508"/>
                  </a:cubicBezTo>
                  <a:cubicBezTo>
                    <a:pt x="18064" y="6527"/>
                    <a:pt x="18051" y="6538"/>
                    <a:pt x="18033" y="6538"/>
                  </a:cubicBezTo>
                  <a:cubicBezTo>
                    <a:pt x="18023" y="6538"/>
                    <a:pt x="18011" y="6535"/>
                    <a:pt x="17998" y="6528"/>
                  </a:cubicBezTo>
                  <a:cubicBezTo>
                    <a:pt x="17961" y="6509"/>
                    <a:pt x="17932" y="6472"/>
                    <a:pt x="17932" y="6442"/>
                  </a:cubicBezTo>
                  <a:cubicBezTo>
                    <a:pt x="17932" y="6423"/>
                    <a:pt x="17944" y="6412"/>
                    <a:pt x="17962" y="6412"/>
                  </a:cubicBezTo>
                  <a:close/>
                  <a:moveTo>
                    <a:pt x="30741" y="6519"/>
                  </a:moveTo>
                  <a:cubicBezTo>
                    <a:pt x="30760" y="6519"/>
                    <a:pt x="30773" y="6531"/>
                    <a:pt x="30773" y="6551"/>
                  </a:cubicBezTo>
                  <a:cubicBezTo>
                    <a:pt x="30771" y="6582"/>
                    <a:pt x="30745" y="6606"/>
                    <a:pt x="30713" y="6606"/>
                  </a:cubicBezTo>
                  <a:cubicBezTo>
                    <a:pt x="30711" y="6606"/>
                    <a:pt x="30710" y="6606"/>
                    <a:pt x="30708" y="6606"/>
                  </a:cubicBezTo>
                  <a:cubicBezTo>
                    <a:pt x="30670" y="6606"/>
                    <a:pt x="30642" y="6597"/>
                    <a:pt x="30642" y="6584"/>
                  </a:cubicBezTo>
                  <a:cubicBezTo>
                    <a:pt x="30642" y="6570"/>
                    <a:pt x="30670" y="6546"/>
                    <a:pt x="30708" y="6528"/>
                  </a:cubicBezTo>
                  <a:cubicBezTo>
                    <a:pt x="30720" y="6522"/>
                    <a:pt x="30731" y="6519"/>
                    <a:pt x="30741" y="6519"/>
                  </a:cubicBezTo>
                  <a:close/>
                  <a:moveTo>
                    <a:pt x="49158" y="6558"/>
                  </a:moveTo>
                  <a:cubicBezTo>
                    <a:pt x="49167" y="6558"/>
                    <a:pt x="49174" y="6560"/>
                    <a:pt x="49179" y="6564"/>
                  </a:cubicBezTo>
                  <a:lnTo>
                    <a:pt x="49179" y="6563"/>
                  </a:lnTo>
                  <a:lnTo>
                    <a:pt x="49179" y="6563"/>
                  </a:lnTo>
                  <a:cubicBezTo>
                    <a:pt x="49199" y="6578"/>
                    <a:pt x="49161" y="6609"/>
                    <a:pt x="49099" y="6628"/>
                  </a:cubicBezTo>
                  <a:cubicBezTo>
                    <a:pt x="49061" y="6640"/>
                    <a:pt x="49037" y="6646"/>
                    <a:pt x="49026" y="6646"/>
                  </a:cubicBezTo>
                  <a:cubicBezTo>
                    <a:pt x="49009" y="6646"/>
                    <a:pt x="49022" y="6632"/>
                    <a:pt x="49061" y="6602"/>
                  </a:cubicBezTo>
                  <a:cubicBezTo>
                    <a:pt x="49094" y="6575"/>
                    <a:pt x="49132" y="6558"/>
                    <a:pt x="49158" y="6558"/>
                  </a:cubicBezTo>
                  <a:close/>
                  <a:moveTo>
                    <a:pt x="51346" y="6549"/>
                  </a:moveTo>
                  <a:cubicBezTo>
                    <a:pt x="51362" y="6549"/>
                    <a:pt x="51391" y="6573"/>
                    <a:pt x="51415" y="6603"/>
                  </a:cubicBezTo>
                  <a:cubicBezTo>
                    <a:pt x="51439" y="6634"/>
                    <a:pt x="51424" y="6657"/>
                    <a:pt x="51386" y="6657"/>
                  </a:cubicBezTo>
                  <a:cubicBezTo>
                    <a:pt x="51349" y="6657"/>
                    <a:pt x="51318" y="6633"/>
                    <a:pt x="51318" y="6603"/>
                  </a:cubicBezTo>
                  <a:cubicBezTo>
                    <a:pt x="51318" y="6575"/>
                    <a:pt x="51330" y="6549"/>
                    <a:pt x="51346" y="6549"/>
                  </a:cubicBezTo>
                  <a:close/>
                  <a:moveTo>
                    <a:pt x="50030" y="6569"/>
                  </a:moveTo>
                  <a:cubicBezTo>
                    <a:pt x="50049" y="6569"/>
                    <a:pt x="50063" y="6581"/>
                    <a:pt x="50063" y="6602"/>
                  </a:cubicBezTo>
                  <a:cubicBezTo>
                    <a:pt x="50060" y="6633"/>
                    <a:pt x="50033" y="6657"/>
                    <a:pt x="50002" y="6657"/>
                  </a:cubicBezTo>
                  <a:cubicBezTo>
                    <a:pt x="50000" y="6657"/>
                    <a:pt x="49999" y="6657"/>
                    <a:pt x="49997" y="6657"/>
                  </a:cubicBezTo>
                  <a:cubicBezTo>
                    <a:pt x="49960" y="6657"/>
                    <a:pt x="49931" y="6648"/>
                    <a:pt x="49931" y="6634"/>
                  </a:cubicBezTo>
                  <a:cubicBezTo>
                    <a:pt x="49931" y="6621"/>
                    <a:pt x="49960" y="6597"/>
                    <a:pt x="49997" y="6578"/>
                  </a:cubicBezTo>
                  <a:cubicBezTo>
                    <a:pt x="50009" y="6572"/>
                    <a:pt x="50020" y="6569"/>
                    <a:pt x="50030" y="6569"/>
                  </a:cubicBezTo>
                  <a:close/>
                  <a:moveTo>
                    <a:pt x="48828" y="6696"/>
                  </a:moveTo>
                  <a:cubicBezTo>
                    <a:pt x="48868" y="6696"/>
                    <a:pt x="48925" y="6711"/>
                    <a:pt x="48997" y="6742"/>
                  </a:cubicBezTo>
                  <a:cubicBezTo>
                    <a:pt x="49070" y="6772"/>
                    <a:pt x="49118" y="6787"/>
                    <a:pt x="49152" y="6787"/>
                  </a:cubicBezTo>
                  <a:cubicBezTo>
                    <a:pt x="49184" y="6787"/>
                    <a:pt x="49204" y="6775"/>
                    <a:pt x="49222" y="6751"/>
                  </a:cubicBezTo>
                  <a:cubicBezTo>
                    <a:pt x="49241" y="6728"/>
                    <a:pt x="49259" y="6716"/>
                    <a:pt x="49280" y="6716"/>
                  </a:cubicBezTo>
                  <a:cubicBezTo>
                    <a:pt x="49300" y="6716"/>
                    <a:pt x="49322" y="6727"/>
                    <a:pt x="49348" y="6748"/>
                  </a:cubicBezTo>
                  <a:cubicBezTo>
                    <a:pt x="49435" y="6818"/>
                    <a:pt x="49391" y="6897"/>
                    <a:pt x="49300" y="6897"/>
                  </a:cubicBezTo>
                  <a:cubicBezTo>
                    <a:pt x="49277" y="6897"/>
                    <a:pt x="49250" y="6892"/>
                    <a:pt x="49222" y="6881"/>
                  </a:cubicBezTo>
                  <a:cubicBezTo>
                    <a:pt x="49179" y="6863"/>
                    <a:pt x="49131" y="6855"/>
                    <a:pt x="49089" y="6855"/>
                  </a:cubicBezTo>
                  <a:cubicBezTo>
                    <a:pt x="49008" y="6855"/>
                    <a:pt x="48947" y="6883"/>
                    <a:pt x="48981" y="6925"/>
                  </a:cubicBezTo>
                  <a:cubicBezTo>
                    <a:pt x="48992" y="6941"/>
                    <a:pt x="48978" y="6949"/>
                    <a:pt x="48947" y="6949"/>
                  </a:cubicBezTo>
                  <a:cubicBezTo>
                    <a:pt x="48927" y="6949"/>
                    <a:pt x="48900" y="6946"/>
                    <a:pt x="48869" y="6939"/>
                  </a:cubicBezTo>
                  <a:cubicBezTo>
                    <a:pt x="48787" y="6921"/>
                    <a:pt x="48757" y="6897"/>
                    <a:pt x="48799" y="6885"/>
                  </a:cubicBezTo>
                  <a:cubicBezTo>
                    <a:pt x="48842" y="6875"/>
                    <a:pt x="48878" y="6842"/>
                    <a:pt x="48878" y="6812"/>
                  </a:cubicBezTo>
                  <a:cubicBezTo>
                    <a:pt x="48878" y="6792"/>
                    <a:pt x="48866" y="6781"/>
                    <a:pt x="48848" y="6781"/>
                  </a:cubicBezTo>
                  <a:cubicBezTo>
                    <a:pt x="48837" y="6781"/>
                    <a:pt x="48825" y="6784"/>
                    <a:pt x="48812" y="6791"/>
                  </a:cubicBezTo>
                  <a:cubicBezTo>
                    <a:pt x="48797" y="6799"/>
                    <a:pt x="48784" y="6803"/>
                    <a:pt x="48773" y="6803"/>
                  </a:cubicBezTo>
                  <a:cubicBezTo>
                    <a:pt x="48757" y="6803"/>
                    <a:pt x="48746" y="6794"/>
                    <a:pt x="48746" y="6779"/>
                  </a:cubicBezTo>
                  <a:cubicBezTo>
                    <a:pt x="48746" y="6724"/>
                    <a:pt x="48773" y="6696"/>
                    <a:pt x="48828" y="6696"/>
                  </a:cubicBezTo>
                  <a:close/>
                  <a:moveTo>
                    <a:pt x="48285" y="7033"/>
                  </a:moveTo>
                  <a:cubicBezTo>
                    <a:pt x="48323" y="7033"/>
                    <a:pt x="48351" y="7055"/>
                    <a:pt x="48351" y="7085"/>
                  </a:cubicBezTo>
                  <a:cubicBezTo>
                    <a:pt x="48351" y="7116"/>
                    <a:pt x="48323" y="7139"/>
                    <a:pt x="48285" y="7139"/>
                  </a:cubicBezTo>
                  <a:cubicBezTo>
                    <a:pt x="48248" y="7139"/>
                    <a:pt x="48220" y="7116"/>
                    <a:pt x="48220" y="7085"/>
                  </a:cubicBezTo>
                  <a:cubicBezTo>
                    <a:pt x="48220" y="7055"/>
                    <a:pt x="48248" y="7033"/>
                    <a:pt x="48285" y="7033"/>
                  </a:cubicBezTo>
                  <a:close/>
                  <a:moveTo>
                    <a:pt x="49630" y="7084"/>
                  </a:moveTo>
                  <a:cubicBezTo>
                    <a:pt x="49645" y="7084"/>
                    <a:pt x="49672" y="7118"/>
                    <a:pt x="49693" y="7164"/>
                  </a:cubicBezTo>
                  <a:cubicBezTo>
                    <a:pt x="49715" y="7210"/>
                    <a:pt x="49703" y="7245"/>
                    <a:pt x="49667" y="7245"/>
                  </a:cubicBezTo>
                  <a:cubicBezTo>
                    <a:pt x="49633" y="7245"/>
                    <a:pt x="49605" y="7210"/>
                    <a:pt x="49605" y="7164"/>
                  </a:cubicBezTo>
                  <a:cubicBezTo>
                    <a:pt x="49605" y="7118"/>
                    <a:pt x="49616" y="7084"/>
                    <a:pt x="49630" y="7084"/>
                  </a:cubicBezTo>
                  <a:close/>
                  <a:moveTo>
                    <a:pt x="48763" y="7005"/>
                  </a:moveTo>
                  <a:cubicBezTo>
                    <a:pt x="48824" y="7005"/>
                    <a:pt x="48859" y="7017"/>
                    <a:pt x="48843" y="7037"/>
                  </a:cubicBezTo>
                  <a:cubicBezTo>
                    <a:pt x="48824" y="7063"/>
                    <a:pt x="48772" y="7084"/>
                    <a:pt x="48721" y="7084"/>
                  </a:cubicBezTo>
                  <a:cubicBezTo>
                    <a:pt x="48664" y="7084"/>
                    <a:pt x="48646" y="7131"/>
                    <a:pt x="48667" y="7218"/>
                  </a:cubicBezTo>
                  <a:cubicBezTo>
                    <a:pt x="48689" y="7298"/>
                    <a:pt x="48685" y="7330"/>
                    <a:pt x="48647" y="7330"/>
                  </a:cubicBezTo>
                  <a:cubicBezTo>
                    <a:pt x="48635" y="7330"/>
                    <a:pt x="48619" y="7327"/>
                    <a:pt x="48599" y="7321"/>
                  </a:cubicBezTo>
                  <a:cubicBezTo>
                    <a:pt x="48543" y="7304"/>
                    <a:pt x="48511" y="7257"/>
                    <a:pt x="48530" y="7215"/>
                  </a:cubicBezTo>
                  <a:cubicBezTo>
                    <a:pt x="48548" y="7173"/>
                    <a:pt x="48524" y="7139"/>
                    <a:pt x="48476" y="7139"/>
                  </a:cubicBezTo>
                  <a:cubicBezTo>
                    <a:pt x="48324" y="7139"/>
                    <a:pt x="48527" y="7024"/>
                    <a:pt x="48709" y="7007"/>
                  </a:cubicBezTo>
                  <a:cubicBezTo>
                    <a:pt x="48729" y="7006"/>
                    <a:pt x="48747" y="7005"/>
                    <a:pt x="48763" y="7005"/>
                  </a:cubicBezTo>
                  <a:close/>
                  <a:moveTo>
                    <a:pt x="51075" y="7093"/>
                  </a:moveTo>
                  <a:cubicBezTo>
                    <a:pt x="51082" y="7093"/>
                    <a:pt x="51094" y="7097"/>
                    <a:pt x="51110" y="7106"/>
                  </a:cubicBezTo>
                  <a:cubicBezTo>
                    <a:pt x="51153" y="7128"/>
                    <a:pt x="51171" y="7163"/>
                    <a:pt x="51151" y="7189"/>
                  </a:cubicBezTo>
                  <a:cubicBezTo>
                    <a:pt x="51131" y="7216"/>
                    <a:pt x="51167" y="7276"/>
                    <a:pt x="51224" y="7321"/>
                  </a:cubicBezTo>
                  <a:cubicBezTo>
                    <a:pt x="51294" y="7378"/>
                    <a:pt x="51309" y="7405"/>
                    <a:pt x="51288" y="7405"/>
                  </a:cubicBezTo>
                  <a:cubicBezTo>
                    <a:pt x="51262" y="7405"/>
                    <a:pt x="51178" y="7362"/>
                    <a:pt x="51079" y="7286"/>
                  </a:cubicBezTo>
                  <a:cubicBezTo>
                    <a:pt x="50952" y="7190"/>
                    <a:pt x="50909" y="7154"/>
                    <a:pt x="50938" y="7154"/>
                  </a:cubicBezTo>
                  <a:cubicBezTo>
                    <a:pt x="50951" y="7154"/>
                    <a:pt x="50982" y="7162"/>
                    <a:pt x="51028" y="7176"/>
                  </a:cubicBezTo>
                  <a:cubicBezTo>
                    <a:pt x="51056" y="7184"/>
                    <a:pt x="51076" y="7188"/>
                    <a:pt x="51089" y="7188"/>
                  </a:cubicBezTo>
                  <a:cubicBezTo>
                    <a:pt x="51115" y="7188"/>
                    <a:pt x="51114" y="7172"/>
                    <a:pt x="51088" y="7139"/>
                  </a:cubicBezTo>
                  <a:cubicBezTo>
                    <a:pt x="51065" y="7108"/>
                    <a:pt x="51061" y="7093"/>
                    <a:pt x="51075" y="7093"/>
                  </a:cubicBezTo>
                  <a:close/>
                  <a:moveTo>
                    <a:pt x="50676" y="7055"/>
                  </a:moveTo>
                  <a:cubicBezTo>
                    <a:pt x="50691" y="7055"/>
                    <a:pt x="50702" y="7068"/>
                    <a:pt x="50712" y="7092"/>
                  </a:cubicBezTo>
                  <a:cubicBezTo>
                    <a:pt x="50727" y="7130"/>
                    <a:pt x="50806" y="7207"/>
                    <a:pt x="50882" y="7258"/>
                  </a:cubicBezTo>
                  <a:cubicBezTo>
                    <a:pt x="51000" y="7337"/>
                    <a:pt x="51007" y="7360"/>
                    <a:pt x="50922" y="7403"/>
                  </a:cubicBezTo>
                  <a:cubicBezTo>
                    <a:pt x="50898" y="7415"/>
                    <a:pt x="50877" y="7421"/>
                    <a:pt x="50859" y="7421"/>
                  </a:cubicBezTo>
                  <a:cubicBezTo>
                    <a:pt x="50821" y="7421"/>
                    <a:pt x="50794" y="7394"/>
                    <a:pt x="50766" y="7336"/>
                  </a:cubicBezTo>
                  <a:cubicBezTo>
                    <a:pt x="50743" y="7289"/>
                    <a:pt x="50720" y="7265"/>
                    <a:pt x="50702" y="7265"/>
                  </a:cubicBezTo>
                  <a:cubicBezTo>
                    <a:pt x="50692" y="7265"/>
                    <a:pt x="50684" y="7271"/>
                    <a:pt x="50677" y="7285"/>
                  </a:cubicBezTo>
                  <a:cubicBezTo>
                    <a:pt x="50663" y="7311"/>
                    <a:pt x="50636" y="7325"/>
                    <a:pt x="50610" y="7325"/>
                  </a:cubicBezTo>
                  <a:cubicBezTo>
                    <a:pt x="50598" y="7325"/>
                    <a:pt x="50586" y="7322"/>
                    <a:pt x="50574" y="7316"/>
                  </a:cubicBezTo>
                  <a:cubicBezTo>
                    <a:pt x="50522" y="7291"/>
                    <a:pt x="50524" y="7275"/>
                    <a:pt x="50580" y="7258"/>
                  </a:cubicBezTo>
                  <a:cubicBezTo>
                    <a:pt x="50623" y="7245"/>
                    <a:pt x="50657" y="7212"/>
                    <a:pt x="50658" y="7184"/>
                  </a:cubicBezTo>
                  <a:lnTo>
                    <a:pt x="50658" y="7184"/>
                  </a:lnTo>
                  <a:cubicBezTo>
                    <a:pt x="50658" y="7185"/>
                    <a:pt x="50658" y="7185"/>
                    <a:pt x="50658" y="7185"/>
                  </a:cubicBezTo>
                  <a:lnTo>
                    <a:pt x="50658" y="7184"/>
                  </a:lnTo>
                  <a:cubicBezTo>
                    <a:pt x="50658" y="7184"/>
                    <a:pt x="50658" y="7184"/>
                    <a:pt x="50658" y="7184"/>
                  </a:cubicBezTo>
                  <a:lnTo>
                    <a:pt x="50658" y="7184"/>
                  </a:lnTo>
                  <a:cubicBezTo>
                    <a:pt x="50658" y="7168"/>
                    <a:pt x="50646" y="7160"/>
                    <a:pt x="50627" y="7160"/>
                  </a:cubicBezTo>
                  <a:cubicBezTo>
                    <a:pt x="50613" y="7160"/>
                    <a:pt x="50596" y="7165"/>
                    <a:pt x="50577" y="7175"/>
                  </a:cubicBezTo>
                  <a:cubicBezTo>
                    <a:pt x="50565" y="7180"/>
                    <a:pt x="50556" y="7183"/>
                    <a:pt x="50551" y="7183"/>
                  </a:cubicBezTo>
                  <a:cubicBezTo>
                    <a:pt x="50536" y="7183"/>
                    <a:pt x="50550" y="7160"/>
                    <a:pt x="50589" y="7118"/>
                  </a:cubicBezTo>
                  <a:cubicBezTo>
                    <a:pt x="50631" y="7075"/>
                    <a:pt x="50657" y="7055"/>
                    <a:pt x="50676" y="7055"/>
                  </a:cubicBezTo>
                  <a:close/>
                  <a:moveTo>
                    <a:pt x="50098" y="7139"/>
                  </a:moveTo>
                  <a:cubicBezTo>
                    <a:pt x="50171" y="7139"/>
                    <a:pt x="50276" y="7164"/>
                    <a:pt x="50322" y="7210"/>
                  </a:cubicBezTo>
                  <a:cubicBezTo>
                    <a:pt x="50361" y="7248"/>
                    <a:pt x="50403" y="7339"/>
                    <a:pt x="50412" y="7406"/>
                  </a:cubicBezTo>
                  <a:cubicBezTo>
                    <a:pt x="50424" y="7501"/>
                    <a:pt x="50383" y="7539"/>
                    <a:pt x="50233" y="7573"/>
                  </a:cubicBezTo>
                  <a:cubicBezTo>
                    <a:pt x="50153" y="7591"/>
                    <a:pt x="50090" y="7601"/>
                    <a:pt x="50042" y="7601"/>
                  </a:cubicBezTo>
                  <a:cubicBezTo>
                    <a:pt x="49938" y="7601"/>
                    <a:pt x="49898" y="7557"/>
                    <a:pt x="49887" y="7458"/>
                  </a:cubicBezTo>
                  <a:cubicBezTo>
                    <a:pt x="49882" y="7403"/>
                    <a:pt x="49888" y="7368"/>
                    <a:pt x="49904" y="7368"/>
                  </a:cubicBezTo>
                  <a:cubicBezTo>
                    <a:pt x="49907" y="7368"/>
                    <a:pt x="49910" y="7369"/>
                    <a:pt x="49913" y="7372"/>
                  </a:cubicBezTo>
                  <a:lnTo>
                    <a:pt x="49912" y="7372"/>
                  </a:lnTo>
                  <a:cubicBezTo>
                    <a:pt x="49919" y="7378"/>
                    <a:pt x="49932" y="7380"/>
                    <a:pt x="49948" y="7380"/>
                  </a:cubicBezTo>
                  <a:cubicBezTo>
                    <a:pt x="49980" y="7380"/>
                    <a:pt x="50026" y="7369"/>
                    <a:pt x="50072" y="7349"/>
                  </a:cubicBezTo>
                  <a:cubicBezTo>
                    <a:pt x="50112" y="7332"/>
                    <a:pt x="50140" y="7323"/>
                    <a:pt x="50160" y="7323"/>
                  </a:cubicBezTo>
                  <a:cubicBezTo>
                    <a:pt x="50185" y="7323"/>
                    <a:pt x="50194" y="7338"/>
                    <a:pt x="50194" y="7372"/>
                  </a:cubicBezTo>
                  <a:cubicBezTo>
                    <a:pt x="50194" y="7415"/>
                    <a:pt x="50239" y="7463"/>
                    <a:pt x="50295" y="7479"/>
                  </a:cubicBezTo>
                  <a:cubicBezTo>
                    <a:pt x="50326" y="7488"/>
                    <a:pt x="50349" y="7493"/>
                    <a:pt x="50364" y="7493"/>
                  </a:cubicBezTo>
                  <a:cubicBezTo>
                    <a:pt x="50413" y="7493"/>
                    <a:pt x="50391" y="7449"/>
                    <a:pt x="50295" y="7372"/>
                  </a:cubicBezTo>
                  <a:cubicBezTo>
                    <a:pt x="50239" y="7327"/>
                    <a:pt x="50213" y="7266"/>
                    <a:pt x="50239" y="7233"/>
                  </a:cubicBezTo>
                  <a:cubicBezTo>
                    <a:pt x="50257" y="7209"/>
                    <a:pt x="50254" y="7196"/>
                    <a:pt x="50231" y="7196"/>
                  </a:cubicBezTo>
                  <a:cubicBezTo>
                    <a:pt x="50219" y="7196"/>
                    <a:pt x="50200" y="7200"/>
                    <a:pt x="50176" y="7207"/>
                  </a:cubicBezTo>
                  <a:cubicBezTo>
                    <a:pt x="50156" y="7214"/>
                    <a:pt x="50135" y="7217"/>
                    <a:pt x="50115" y="7217"/>
                  </a:cubicBezTo>
                  <a:cubicBezTo>
                    <a:pt x="50078" y="7217"/>
                    <a:pt x="50045" y="7207"/>
                    <a:pt x="50031" y="7189"/>
                  </a:cubicBezTo>
                  <a:cubicBezTo>
                    <a:pt x="50004" y="7155"/>
                    <a:pt x="50041" y="7139"/>
                    <a:pt x="50098" y="7139"/>
                  </a:cubicBezTo>
                  <a:close/>
                  <a:moveTo>
                    <a:pt x="29538" y="7296"/>
                  </a:moveTo>
                  <a:cubicBezTo>
                    <a:pt x="29544" y="7296"/>
                    <a:pt x="29549" y="7297"/>
                    <a:pt x="29554" y="7300"/>
                  </a:cubicBezTo>
                  <a:cubicBezTo>
                    <a:pt x="29590" y="7315"/>
                    <a:pt x="29609" y="7351"/>
                    <a:pt x="29594" y="7380"/>
                  </a:cubicBezTo>
                  <a:cubicBezTo>
                    <a:pt x="29581" y="7410"/>
                    <a:pt x="29538" y="7510"/>
                    <a:pt x="29497" y="7606"/>
                  </a:cubicBezTo>
                  <a:cubicBezTo>
                    <a:pt x="29452" y="7714"/>
                    <a:pt x="29406" y="7770"/>
                    <a:pt x="29373" y="7770"/>
                  </a:cubicBezTo>
                  <a:cubicBezTo>
                    <a:pt x="29345" y="7770"/>
                    <a:pt x="29326" y="7728"/>
                    <a:pt x="29326" y="7642"/>
                  </a:cubicBezTo>
                  <a:cubicBezTo>
                    <a:pt x="29326" y="7570"/>
                    <a:pt x="29354" y="7510"/>
                    <a:pt x="29389" y="7510"/>
                  </a:cubicBezTo>
                  <a:cubicBezTo>
                    <a:pt x="29423" y="7510"/>
                    <a:pt x="29459" y="7457"/>
                    <a:pt x="29469" y="7391"/>
                  </a:cubicBezTo>
                  <a:cubicBezTo>
                    <a:pt x="29478" y="7335"/>
                    <a:pt x="29508" y="7296"/>
                    <a:pt x="29538" y="7296"/>
                  </a:cubicBezTo>
                  <a:close/>
                  <a:moveTo>
                    <a:pt x="20445" y="7944"/>
                  </a:moveTo>
                  <a:cubicBezTo>
                    <a:pt x="20456" y="7944"/>
                    <a:pt x="20466" y="7947"/>
                    <a:pt x="20472" y="7952"/>
                  </a:cubicBezTo>
                  <a:cubicBezTo>
                    <a:pt x="20525" y="7995"/>
                    <a:pt x="20466" y="8075"/>
                    <a:pt x="20400" y="8075"/>
                  </a:cubicBezTo>
                  <a:cubicBezTo>
                    <a:pt x="20388" y="8075"/>
                    <a:pt x="20376" y="8073"/>
                    <a:pt x="20365" y="8067"/>
                  </a:cubicBezTo>
                  <a:cubicBezTo>
                    <a:pt x="20321" y="8046"/>
                    <a:pt x="20321" y="8012"/>
                    <a:pt x="20365" y="7977"/>
                  </a:cubicBezTo>
                  <a:cubicBezTo>
                    <a:pt x="20390" y="7956"/>
                    <a:pt x="20421" y="7944"/>
                    <a:pt x="20445" y="7944"/>
                  </a:cubicBezTo>
                  <a:close/>
                  <a:moveTo>
                    <a:pt x="29249" y="7976"/>
                  </a:moveTo>
                  <a:cubicBezTo>
                    <a:pt x="29259" y="7976"/>
                    <a:pt x="29271" y="7982"/>
                    <a:pt x="29284" y="7992"/>
                  </a:cubicBezTo>
                  <a:cubicBezTo>
                    <a:pt x="29327" y="8024"/>
                    <a:pt x="29323" y="8065"/>
                    <a:pt x="29275" y="8106"/>
                  </a:cubicBezTo>
                  <a:cubicBezTo>
                    <a:pt x="29253" y="8124"/>
                    <a:pt x="29238" y="8133"/>
                    <a:pt x="29227" y="8133"/>
                  </a:cubicBezTo>
                  <a:cubicBezTo>
                    <a:pt x="29209" y="8133"/>
                    <a:pt x="29205" y="8109"/>
                    <a:pt x="29209" y="8055"/>
                  </a:cubicBezTo>
                  <a:cubicBezTo>
                    <a:pt x="29214" y="8003"/>
                    <a:pt x="29227" y="7976"/>
                    <a:pt x="29249" y="7976"/>
                  </a:cubicBezTo>
                  <a:close/>
                  <a:moveTo>
                    <a:pt x="29493" y="8064"/>
                  </a:moveTo>
                  <a:cubicBezTo>
                    <a:pt x="29499" y="8064"/>
                    <a:pt x="29503" y="8066"/>
                    <a:pt x="29506" y="8068"/>
                  </a:cubicBezTo>
                  <a:cubicBezTo>
                    <a:pt x="29553" y="8106"/>
                    <a:pt x="29457" y="8204"/>
                    <a:pt x="29375" y="8204"/>
                  </a:cubicBezTo>
                  <a:cubicBezTo>
                    <a:pt x="29332" y="8204"/>
                    <a:pt x="29338" y="8174"/>
                    <a:pt x="29392" y="8124"/>
                  </a:cubicBezTo>
                  <a:cubicBezTo>
                    <a:pt x="29430" y="8088"/>
                    <a:pt x="29470" y="8064"/>
                    <a:pt x="29493" y="8064"/>
                  </a:cubicBezTo>
                  <a:close/>
                  <a:moveTo>
                    <a:pt x="29133" y="8311"/>
                  </a:moveTo>
                  <a:cubicBezTo>
                    <a:pt x="29165" y="8311"/>
                    <a:pt x="29190" y="8336"/>
                    <a:pt x="29193" y="8367"/>
                  </a:cubicBezTo>
                  <a:cubicBezTo>
                    <a:pt x="29193" y="8388"/>
                    <a:pt x="29180" y="8399"/>
                    <a:pt x="29160" y="8399"/>
                  </a:cubicBezTo>
                  <a:cubicBezTo>
                    <a:pt x="29150" y="8399"/>
                    <a:pt x="29139" y="8397"/>
                    <a:pt x="29127" y="8391"/>
                  </a:cubicBezTo>
                  <a:cubicBezTo>
                    <a:pt x="29092" y="8371"/>
                    <a:pt x="29062" y="8347"/>
                    <a:pt x="29062" y="8334"/>
                  </a:cubicBezTo>
                  <a:cubicBezTo>
                    <a:pt x="29062" y="8321"/>
                    <a:pt x="29090" y="8312"/>
                    <a:pt x="29127" y="8312"/>
                  </a:cubicBezTo>
                  <a:cubicBezTo>
                    <a:pt x="29129" y="8312"/>
                    <a:pt x="29131" y="8311"/>
                    <a:pt x="29133" y="8311"/>
                  </a:cubicBezTo>
                  <a:close/>
                  <a:moveTo>
                    <a:pt x="46144" y="8312"/>
                  </a:moveTo>
                  <a:cubicBezTo>
                    <a:pt x="46162" y="8312"/>
                    <a:pt x="46193" y="8334"/>
                    <a:pt x="46216" y="8364"/>
                  </a:cubicBezTo>
                  <a:cubicBezTo>
                    <a:pt x="46239" y="8395"/>
                    <a:pt x="46221" y="8418"/>
                    <a:pt x="46184" y="8418"/>
                  </a:cubicBezTo>
                  <a:cubicBezTo>
                    <a:pt x="46147" y="8418"/>
                    <a:pt x="46113" y="8392"/>
                    <a:pt x="46113" y="8364"/>
                  </a:cubicBezTo>
                  <a:cubicBezTo>
                    <a:pt x="46113" y="8337"/>
                    <a:pt x="46126" y="8312"/>
                    <a:pt x="46144" y="8312"/>
                  </a:cubicBezTo>
                  <a:close/>
                  <a:moveTo>
                    <a:pt x="43574" y="8361"/>
                  </a:moveTo>
                  <a:lnTo>
                    <a:pt x="43573" y="8362"/>
                  </a:lnTo>
                  <a:cubicBezTo>
                    <a:pt x="43586" y="8362"/>
                    <a:pt x="43640" y="8404"/>
                    <a:pt x="43689" y="8455"/>
                  </a:cubicBezTo>
                  <a:cubicBezTo>
                    <a:pt x="43734" y="8502"/>
                    <a:pt x="43754" y="8524"/>
                    <a:pt x="43747" y="8524"/>
                  </a:cubicBezTo>
                  <a:cubicBezTo>
                    <a:pt x="43741" y="8524"/>
                    <a:pt x="43715" y="8508"/>
                    <a:pt x="43667" y="8477"/>
                  </a:cubicBezTo>
                  <a:cubicBezTo>
                    <a:pt x="43555" y="8406"/>
                    <a:pt x="43517" y="8361"/>
                    <a:pt x="43574" y="8361"/>
                  </a:cubicBezTo>
                  <a:close/>
                  <a:moveTo>
                    <a:pt x="29029" y="8437"/>
                  </a:moveTo>
                  <a:cubicBezTo>
                    <a:pt x="29048" y="8437"/>
                    <a:pt x="29062" y="8448"/>
                    <a:pt x="29062" y="8468"/>
                  </a:cubicBezTo>
                  <a:cubicBezTo>
                    <a:pt x="29059" y="8502"/>
                    <a:pt x="29031" y="8525"/>
                    <a:pt x="28999" y="8525"/>
                  </a:cubicBezTo>
                  <a:cubicBezTo>
                    <a:pt x="28998" y="8525"/>
                    <a:pt x="28997" y="8525"/>
                    <a:pt x="28996" y="8525"/>
                  </a:cubicBezTo>
                  <a:cubicBezTo>
                    <a:pt x="28959" y="8525"/>
                    <a:pt x="28930" y="8515"/>
                    <a:pt x="28930" y="8501"/>
                  </a:cubicBezTo>
                  <a:cubicBezTo>
                    <a:pt x="28930" y="8489"/>
                    <a:pt x="28959" y="8464"/>
                    <a:pt x="28996" y="8446"/>
                  </a:cubicBezTo>
                  <a:cubicBezTo>
                    <a:pt x="29008" y="8440"/>
                    <a:pt x="29019" y="8437"/>
                    <a:pt x="29029" y="8437"/>
                  </a:cubicBezTo>
                  <a:close/>
                  <a:moveTo>
                    <a:pt x="25120" y="8391"/>
                  </a:moveTo>
                  <a:cubicBezTo>
                    <a:pt x="25142" y="8391"/>
                    <a:pt x="25155" y="8412"/>
                    <a:pt x="25155" y="8447"/>
                  </a:cubicBezTo>
                  <a:cubicBezTo>
                    <a:pt x="25155" y="8492"/>
                    <a:pt x="25131" y="8525"/>
                    <a:pt x="25100" y="8525"/>
                  </a:cubicBezTo>
                  <a:cubicBezTo>
                    <a:pt x="25098" y="8525"/>
                    <a:pt x="25096" y="8525"/>
                    <a:pt x="25094" y="8525"/>
                  </a:cubicBezTo>
                  <a:cubicBezTo>
                    <a:pt x="25066" y="8525"/>
                    <a:pt x="25043" y="8502"/>
                    <a:pt x="25043" y="8474"/>
                  </a:cubicBezTo>
                  <a:cubicBezTo>
                    <a:pt x="25046" y="8440"/>
                    <a:pt x="25067" y="8410"/>
                    <a:pt x="25100" y="8397"/>
                  </a:cubicBezTo>
                  <a:cubicBezTo>
                    <a:pt x="25107" y="8393"/>
                    <a:pt x="25114" y="8391"/>
                    <a:pt x="25120" y="8391"/>
                  </a:cubicBezTo>
                  <a:close/>
                  <a:moveTo>
                    <a:pt x="29808" y="8440"/>
                  </a:moveTo>
                  <a:cubicBezTo>
                    <a:pt x="29827" y="8440"/>
                    <a:pt x="29829" y="8460"/>
                    <a:pt x="29812" y="8494"/>
                  </a:cubicBezTo>
                  <a:cubicBezTo>
                    <a:pt x="29787" y="8547"/>
                    <a:pt x="29760" y="8576"/>
                    <a:pt x="29742" y="8576"/>
                  </a:cubicBezTo>
                  <a:cubicBezTo>
                    <a:pt x="29729" y="8576"/>
                    <a:pt x="29720" y="8561"/>
                    <a:pt x="29720" y="8530"/>
                  </a:cubicBezTo>
                  <a:cubicBezTo>
                    <a:pt x="29720" y="8501"/>
                    <a:pt x="29748" y="8465"/>
                    <a:pt x="29785" y="8446"/>
                  </a:cubicBezTo>
                  <a:cubicBezTo>
                    <a:pt x="29795" y="8442"/>
                    <a:pt x="29802" y="8440"/>
                    <a:pt x="29808" y="8440"/>
                  </a:cubicBezTo>
                  <a:close/>
                  <a:moveTo>
                    <a:pt x="37454" y="8680"/>
                  </a:moveTo>
                  <a:cubicBezTo>
                    <a:pt x="37472" y="8680"/>
                    <a:pt x="37502" y="8704"/>
                    <a:pt x="37526" y="8734"/>
                  </a:cubicBezTo>
                  <a:cubicBezTo>
                    <a:pt x="37547" y="8762"/>
                    <a:pt x="37532" y="8788"/>
                    <a:pt x="37495" y="8788"/>
                  </a:cubicBezTo>
                  <a:cubicBezTo>
                    <a:pt x="37457" y="8788"/>
                    <a:pt x="37423" y="8762"/>
                    <a:pt x="37423" y="8734"/>
                  </a:cubicBezTo>
                  <a:cubicBezTo>
                    <a:pt x="37423" y="8704"/>
                    <a:pt x="37436" y="8680"/>
                    <a:pt x="37454" y="8680"/>
                  </a:cubicBezTo>
                  <a:close/>
                  <a:moveTo>
                    <a:pt x="27416" y="8738"/>
                  </a:moveTo>
                  <a:cubicBezTo>
                    <a:pt x="27453" y="8738"/>
                    <a:pt x="27481" y="8761"/>
                    <a:pt x="27481" y="8792"/>
                  </a:cubicBezTo>
                  <a:cubicBezTo>
                    <a:pt x="27481" y="8822"/>
                    <a:pt x="27453" y="8844"/>
                    <a:pt x="27416" y="8844"/>
                  </a:cubicBezTo>
                  <a:cubicBezTo>
                    <a:pt x="27378" y="8844"/>
                    <a:pt x="27350" y="8822"/>
                    <a:pt x="27350" y="8792"/>
                  </a:cubicBezTo>
                  <a:cubicBezTo>
                    <a:pt x="27350" y="8761"/>
                    <a:pt x="27378" y="8738"/>
                    <a:pt x="27416" y="8738"/>
                  </a:cubicBezTo>
                  <a:close/>
                  <a:moveTo>
                    <a:pt x="32187" y="8764"/>
                  </a:moveTo>
                  <a:cubicBezTo>
                    <a:pt x="32195" y="8764"/>
                    <a:pt x="32201" y="8770"/>
                    <a:pt x="32206" y="8783"/>
                  </a:cubicBezTo>
                  <a:cubicBezTo>
                    <a:pt x="32222" y="8824"/>
                    <a:pt x="32204" y="8877"/>
                    <a:pt x="32166" y="8910"/>
                  </a:cubicBezTo>
                  <a:cubicBezTo>
                    <a:pt x="32150" y="8923"/>
                    <a:pt x="32138" y="8930"/>
                    <a:pt x="32131" y="8930"/>
                  </a:cubicBezTo>
                  <a:cubicBezTo>
                    <a:pt x="32115" y="8930"/>
                    <a:pt x="32118" y="8900"/>
                    <a:pt x="32137" y="8838"/>
                  </a:cubicBezTo>
                  <a:cubicBezTo>
                    <a:pt x="32152" y="8791"/>
                    <a:pt x="32172" y="8764"/>
                    <a:pt x="32187" y="8764"/>
                  </a:cubicBezTo>
                  <a:close/>
                  <a:moveTo>
                    <a:pt x="26294" y="9109"/>
                  </a:moveTo>
                  <a:cubicBezTo>
                    <a:pt x="26326" y="9109"/>
                    <a:pt x="26355" y="9134"/>
                    <a:pt x="26359" y="9167"/>
                  </a:cubicBezTo>
                  <a:cubicBezTo>
                    <a:pt x="26359" y="9188"/>
                    <a:pt x="26345" y="9200"/>
                    <a:pt x="26324" y="9200"/>
                  </a:cubicBezTo>
                  <a:cubicBezTo>
                    <a:pt x="26315" y="9200"/>
                    <a:pt x="26304" y="9198"/>
                    <a:pt x="26294" y="9192"/>
                  </a:cubicBezTo>
                  <a:cubicBezTo>
                    <a:pt x="26256" y="9174"/>
                    <a:pt x="26228" y="9149"/>
                    <a:pt x="26228" y="9134"/>
                  </a:cubicBezTo>
                  <a:cubicBezTo>
                    <a:pt x="26228" y="9120"/>
                    <a:pt x="26255" y="9109"/>
                    <a:pt x="26294" y="9109"/>
                  </a:cubicBezTo>
                  <a:close/>
                  <a:moveTo>
                    <a:pt x="29190" y="9109"/>
                  </a:moveTo>
                  <a:cubicBezTo>
                    <a:pt x="29224" y="9109"/>
                    <a:pt x="29253" y="9134"/>
                    <a:pt x="29256" y="9167"/>
                  </a:cubicBezTo>
                  <a:cubicBezTo>
                    <a:pt x="29256" y="9188"/>
                    <a:pt x="29241" y="9200"/>
                    <a:pt x="29221" y="9200"/>
                  </a:cubicBezTo>
                  <a:cubicBezTo>
                    <a:pt x="29212" y="9200"/>
                    <a:pt x="29201" y="9198"/>
                    <a:pt x="29190" y="9192"/>
                  </a:cubicBezTo>
                  <a:cubicBezTo>
                    <a:pt x="29153" y="9174"/>
                    <a:pt x="29124" y="9149"/>
                    <a:pt x="29124" y="9134"/>
                  </a:cubicBezTo>
                  <a:cubicBezTo>
                    <a:pt x="29124" y="9119"/>
                    <a:pt x="29153" y="9109"/>
                    <a:pt x="29190" y="9109"/>
                  </a:cubicBezTo>
                  <a:close/>
                  <a:moveTo>
                    <a:pt x="34043" y="9234"/>
                  </a:moveTo>
                  <a:cubicBezTo>
                    <a:pt x="34065" y="9234"/>
                    <a:pt x="34084" y="9242"/>
                    <a:pt x="34097" y="9259"/>
                  </a:cubicBezTo>
                  <a:cubicBezTo>
                    <a:pt x="34115" y="9283"/>
                    <a:pt x="34086" y="9304"/>
                    <a:pt x="34037" y="9304"/>
                  </a:cubicBezTo>
                  <a:cubicBezTo>
                    <a:pt x="33924" y="9304"/>
                    <a:pt x="33913" y="9288"/>
                    <a:pt x="34000" y="9244"/>
                  </a:cubicBezTo>
                  <a:cubicBezTo>
                    <a:pt x="34014" y="9237"/>
                    <a:pt x="34029" y="9234"/>
                    <a:pt x="34043" y="9234"/>
                  </a:cubicBezTo>
                  <a:close/>
                  <a:moveTo>
                    <a:pt x="36244" y="9320"/>
                  </a:moveTo>
                  <a:cubicBezTo>
                    <a:pt x="36276" y="9320"/>
                    <a:pt x="36302" y="9345"/>
                    <a:pt x="36307" y="9379"/>
                  </a:cubicBezTo>
                  <a:cubicBezTo>
                    <a:pt x="36307" y="9399"/>
                    <a:pt x="36292" y="9412"/>
                    <a:pt x="36271" y="9412"/>
                  </a:cubicBezTo>
                  <a:cubicBezTo>
                    <a:pt x="36262" y="9412"/>
                    <a:pt x="36252" y="9410"/>
                    <a:pt x="36241" y="9404"/>
                  </a:cubicBezTo>
                  <a:cubicBezTo>
                    <a:pt x="36204" y="9386"/>
                    <a:pt x="36174" y="9361"/>
                    <a:pt x="36174" y="9346"/>
                  </a:cubicBezTo>
                  <a:cubicBezTo>
                    <a:pt x="36174" y="9331"/>
                    <a:pt x="36202" y="9320"/>
                    <a:pt x="36241" y="9320"/>
                  </a:cubicBezTo>
                  <a:cubicBezTo>
                    <a:pt x="36242" y="9320"/>
                    <a:pt x="36243" y="9320"/>
                    <a:pt x="36244" y="9320"/>
                  </a:cubicBezTo>
                  <a:close/>
                  <a:moveTo>
                    <a:pt x="26470" y="9345"/>
                  </a:moveTo>
                  <a:cubicBezTo>
                    <a:pt x="26474" y="9345"/>
                    <a:pt x="26478" y="9346"/>
                    <a:pt x="26482" y="9349"/>
                  </a:cubicBezTo>
                  <a:lnTo>
                    <a:pt x="26482" y="9350"/>
                  </a:lnTo>
                  <a:cubicBezTo>
                    <a:pt x="26499" y="9365"/>
                    <a:pt x="26479" y="9409"/>
                    <a:pt x="26434" y="9443"/>
                  </a:cubicBezTo>
                  <a:cubicBezTo>
                    <a:pt x="26405" y="9466"/>
                    <a:pt x="26388" y="9479"/>
                    <a:pt x="26380" y="9479"/>
                  </a:cubicBezTo>
                  <a:cubicBezTo>
                    <a:pt x="26371" y="9479"/>
                    <a:pt x="26379" y="9459"/>
                    <a:pt x="26399" y="9416"/>
                  </a:cubicBezTo>
                  <a:cubicBezTo>
                    <a:pt x="26421" y="9374"/>
                    <a:pt x="26450" y="9345"/>
                    <a:pt x="26470" y="9345"/>
                  </a:cubicBezTo>
                  <a:close/>
                  <a:moveTo>
                    <a:pt x="35467" y="9403"/>
                  </a:moveTo>
                  <a:cubicBezTo>
                    <a:pt x="35496" y="9403"/>
                    <a:pt x="35516" y="9414"/>
                    <a:pt x="35516" y="9432"/>
                  </a:cubicBezTo>
                  <a:cubicBezTo>
                    <a:pt x="35516" y="9461"/>
                    <a:pt x="35471" y="9483"/>
                    <a:pt x="35416" y="9483"/>
                  </a:cubicBezTo>
                  <a:cubicBezTo>
                    <a:pt x="35359" y="9483"/>
                    <a:pt x="35314" y="9474"/>
                    <a:pt x="35314" y="9462"/>
                  </a:cubicBezTo>
                  <a:cubicBezTo>
                    <a:pt x="35314" y="9450"/>
                    <a:pt x="35359" y="9428"/>
                    <a:pt x="35416" y="9411"/>
                  </a:cubicBezTo>
                  <a:cubicBezTo>
                    <a:pt x="35434" y="9406"/>
                    <a:pt x="35452" y="9403"/>
                    <a:pt x="35467" y="9403"/>
                  </a:cubicBezTo>
                  <a:close/>
                  <a:moveTo>
                    <a:pt x="29152" y="9503"/>
                  </a:moveTo>
                  <a:cubicBezTo>
                    <a:pt x="29169" y="9503"/>
                    <a:pt x="29196" y="9508"/>
                    <a:pt x="29232" y="9519"/>
                  </a:cubicBezTo>
                  <a:cubicBezTo>
                    <a:pt x="29287" y="9537"/>
                    <a:pt x="29318" y="9561"/>
                    <a:pt x="29300" y="9576"/>
                  </a:cubicBezTo>
                  <a:cubicBezTo>
                    <a:pt x="29293" y="9581"/>
                    <a:pt x="29282" y="9583"/>
                    <a:pt x="29269" y="9583"/>
                  </a:cubicBezTo>
                  <a:cubicBezTo>
                    <a:pt x="29248" y="9583"/>
                    <a:pt x="29223" y="9578"/>
                    <a:pt x="29201" y="9567"/>
                  </a:cubicBezTo>
                  <a:cubicBezTo>
                    <a:pt x="29124" y="9529"/>
                    <a:pt x="29112" y="9503"/>
                    <a:pt x="29152" y="9503"/>
                  </a:cubicBezTo>
                  <a:close/>
                  <a:moveTo>
                    <a:pt x="28717" y="9489"/>
                  </a:moveTo>
                  <a:cubicBezTo>
                    <a:pt x="28727" y="9489"/>
                    <a:pt x="28729" y="9508"/>
                    <a:pt x="28729" y="9547"/>
                  </a:cubicBezTo>
                  <a:cubicBezTo>
                    <a:pt x="28729" y="9598"/>
                    <a:pt x="28702" y="9650"/>
                    <a:pt x="28666" y="9668"/>
                  </a:cubicBezTo>
                  <a:cubicBezTo>
                    <a:pt x="28650" y="9677"/>
                    <a:pt x="28637" y="9681"/>
                    <a:pt x="28627" y="9681"/>
                  </a:cubicBezTo>
                  <a:cubicBezTo>
                    <a:pt x="28588" y="9681"/>
                    <a:pt x="28601" y="9621"/>
                    <a:pt x="28665" y="9540"/>
                  </a:cubicBezTo>
                  <a:cubicBezTo>
                    <a:pt x="28692" y="9506"/>
                    <a:pt x="28708" y="9489"/>
                    <a:pt x="28717" y="9489"/>
                  </a:cubicBezTo>
                  <a:close/>
                  <a:moveTo>
                    <a:pt x="32972" y="9625"/>
                  </a:moveTo>
                  <a:cubicBezTo>
                    <a:pt x="32987" y="9625"/>
                    <a:pt x="33003" y="9627"/>
                    <a:pt x="33021" y="9631"/>
                  </a:cubicBezTo>
                  <a:cubicBezTo>
                    <a:pt x="33089" y="9644"/>
                    <a:pt x="33143" y="9671"/>
                    <a:pt x="33143" y="9692"/>
                  </a:cubicBezTo>
                  <a:cubicBezTo>
                    <a:pt x="33143" y="9711"/>
                    <a:pt x="33089" y="9726"/>
                    <a:pt x="33021" y="9726"/>
                  </a:cubicBezTo>
                  <a:cubicBezTo>
                    <a:pt x="32952" y="9726"/>
                    <a:pt x="32898" y="9701"/>
                    <a:pt x="32898" y="9667"/>
                  </a:cubicBezTo>
                  <a:cubicBezTo>
                    <a:pt x="32898" y="9641"/>
                    <a:pt x="32928" y="9625"/>
                    <a:pt x="32972" y="9625"/>
                  </a:cubicBezTo>
                  <a:close/>
                  <a:moveTo>
                    <a:pt x="34165" y="9534"/>
                  </a:moveTo>
                  <a:cubicBezTo>
                    <a:pt x="34227" y="9534"/>
                    <a:pt x="34261" y="9579"/>
                    <a:pt x="34256" y="9655"/>
                  </a:cubicBezTo>
                  <a:cubicBezTo>
                    <a:pt x="34254" y="9705"/>
                    <a:pt x="34250" y="9730"/>
                    <a:pt x="34243" y="9730"/>
                  </a:cubicBezTo>
                  <a:cubicBezTo>
                    <a:pt x="34237" y="9730"/>
                    <a:pt x="34230" y="9714"/>
                    <a:pt x="34219" y="9683"/>
                  </a:cubicBezTo>
                  <a:cubicBezTo>
                    <a:pt x="34203" y="9632"/>
                    <a:pt x="34161" y="9589"/>
                    <a:pt x="34128" y="9589"/>
                  </a:cubicBezTo>
                  <a:cubicBezTo>
                    <a:pt x="34092" y="9589"/>
                    <a:pt x="34068" y="9579"/>
                    <a:pt x="34068" y="9562"/>
                  </a:cubicBezTo>
                  <a:cubicBezTo>
                    <a:pt x="34068" y="9544"/>
                    <a:pt x="34109" y="9534"/>
                    <a:pt x="34165" y="9534"/>
                  </a:cubicBezTo>
                  <a:close/>
                  <a:moveTo>
                    <a:pt x="32058" y="9715"/>
                  </a:moveTo>
                  <a:cubicBezTo>
                    <a:pt x="32078" y="9715"/>
                    <a:pt x="32091" y="9727"/>
                    <a:pt x="32091" y="9747"/>
                  </a:cubicBezTo>
                  <a:cubicBezTo>
                    <a:pt x="32087" y="9778"/>
                    <a:pt x="32061" y="9803"/>
                    <a:pt x="32031" y="9803"/>
                  </a:cubicBezTo>
                  <a:cubicBezTo>
                    <a:pt x="32029" y="9803"/>
                    <a:pt x="32027" y="9803"/>
                    <a:pt x="32025" y="9802"/>
                  </a:cubicBezTo>
                  <a:cubicBezTo>
                    <a:pt x="31988" y="9802"/>
                    <a:pt x="31958" y="9794"/>
                    <a:pt x="31958" y="9780"/>
                  </a:cubicBezTo>
                  <a:cubicBezTo>
                    <a:pt x="31958" y="9767"/>
                    <a:pt x="31987" y="9743"/>
                    <a:pt x="32025" y="9725"/>
                  </a:cubicBezTo>
                  <a:cubicBezTo>
                    <a:pt x="32037" y="9718"/>
                    <a:pt x="32049" y="9715"/>
                    <a:pt x="32058" y="9715"/>
                  </a:cubicBezTo>
                  <a:close/>
                  <a:moveTo>
                    <a:pt x="33850" y="9808"/>
                  </a:moveTo>
                  <a:cubicBezTo>
                    <a:pt x="33879" y="9808"/>
                    <a:pt x="33906" y="9813"/>
                    <a:pt x="33918" y="9822"/>
                  </a:cubicBezTo>
                  <a:cubicBezTo>
                    <a:pt x="33965" y="9861"/>
                    <a:pt x="33924" y="9896"/>
                    <a:pt x="33865" y="9896"/>
                  </a:cubicBezTo>
                  <a:cubicBezTo>
                    <a:pt x="33842" y="9896"/>
                    <a:pt x="33817" y="9891"/>
                    <a:pt x="33792" y="9879"/>
                  </a:cubicBezTo>
                  <a:cubicBezTo>
                    <a:pt x="33725" y="9846"/>
                    <a:pt x="33727" y="9834"/>
                    <a:pt x="33795" y="9814"/>
                  </a:cubicBezTo>
                  <a:cubicBezTo>
                    <a:pt x="33812" y="9810"/>
                    <a:pt x="33832" y="9808"/>
                    <a:pt x="33850" y="9808"/>
                  </a:cubicBezTo>
                  <a:close/>
                  <a:moveTo>
                    <a:pt x="28990" y="9747"/>
                  </a:moveTo>
                  <a:cubicBezTo>
                    <a:pt x="29024" y="9747"/>
                    <a:pt x="29035" y="9794"/>
                    <a:pt x="29015" y="9855"/>
                  </a:cubicBezTo>
                  <a:cubicBezTo>
                    <a:pt x="28995" y="9914"/>
                    <a:pt x="28969" y="9961"/>
                    <a:pt x="28956" y="9961"/>
                  </a:cubicBezTo>
                  <a:cubicBezTo>
                    <a:pt x="28941" y="9961"/>
                    <a:pt x="28930" y="9916"/>
                    <a:pt x="28930" y="9855"/>
                  </a:cubicBezTo>
                  <a:cubicBezTo>
                    <a:pt x="28930" y="9794"/>
                    <a:pt x="28956" y="9747"/>
                    <a:pt x="28990" y="9747"/>
                  </a:cubicBezTo>
                  <a:close/>
                  <a:moveTo>
                    <a:pt x="29414" y="9824"/>
                  </a:moveTo>
                  <a:cubicBezTo>
                    <a:pt x="29432" y="9824"/>
                    <a:pt x="29434" y="9845"/>
                    <a:pt x="29418" y="9880"/>
                  </a:cubicBezTo>
                  <a:cubicBezTo>
                    <a:pt x="29392" y="9933"/>
                    <a:pt x="29365" y="9962"/>
                    <a:pt x="29346" y="9962"/>
                  </a:cubicBezTo>
                  <a:cubicBezTo>
                    <a:pt x="29333" y="9962"/>
                    <a:pt x="29324" y="9947"/>
                    <a:pt x="29324" y="9916"/>
                  </a:cubicBezTo>
                  <a:cubicBezTo>
                    <a:pt x="29324" y="9886"/>
                    <a:pt x="29353" y="9850"/>
                    <a:pt x="29390" y="9831"/>
                  </a:cubicBezTo>
                  <a:lnTo>
                    <a:pt x="29392" y="9831"/>
                  </a:lnTo>
                  <a:cubicBezTo>
                    <a:pt x="29401" y="9827"/>
                    <a:pt x="29408" y="9824"/>
                    <a:pt x="29414" y="9824"/>
                  </a:cubicBezTo>
                  <a:close/>
                  <a:moveTo>
                    <a:pt x="41401" y="9866"/>
                  </a:moveTo>
                  <a:cubicBezTo>
                    <a:pt x="41405" y="9866"/>
                    <a:pt x="41409" y="9868"/>
                    <a:pt x="41413" y="9871"/>
                  </a:cubicBezTo>
                  <a:cubicBezTo>
                    <a:pt x="41434" y="9888"/>
                    <a:pt x="41437" y="9937"/>
                    <a:pt x="41419" y="9973"/>
                  </a:cubicBezTo>
                  <a:cubicBezTo>
                    <a:pt x="41411" y="9988"/>
                    <a:pt x="41404" y="9996"/>
                    <a:pt x="41397" y="9996"/>
                  </a:cubicBezTo>
                  <a:cubicBezTo>
                    <a:pt x="41388" y="9996"/>
                    <a:pt x="41381" y="9977"/>
                    <a:pt x="41379" y="9940"/>
                  </a:cubicBezTo>
                  <a:cubicBezTo>
                    <a:pt x="41375" y="9894"/>
                    <a:pt x="41385" y="9866"/>
                    <a:pt x="41401" y="9866"/>
                  </a:cubicBezTo>
                  <a:close/>
                  <a:moveTo>
                    <a:pt x="29162" y="9814"/>
                  </a:moveTo>
                  <a:cubicBezTo>
                    <a:pt x="29180" y="9814"/>
                    <a:pt x="29193" y="9848"/>
                    <a:pt x="29193" y="9898"/>
                  </a:cubicBezTo>
                  <a:cubicBezTo>
                    <a:pt x="29193" y="9959"/>
                    <a:pt x="29162" y="10028"/>
                    <a:pt x="29124" y="10046"/>
                  </a:cubicBezTo>
                  <a:cubicBezTo>
                    <a:pt x="29119" y="10049"/>
                    <a:pt x="29113" y="10050"/>
                    <a:pt x="29109" y="10050"/>
                  </a:cubicBezTo>
                  <a:cubicBezTo>
                    <a:pt x="29057" y="10050"/>
                    <a:pt x="29080" y="9875"/>
                    <a:pt x="29150" y="9819"/>
                  </a:cubicBezTo>
                  <a:cubicBezTo>
                    <a:pt x="29154" y="9815"/>
                    <a:pt x="29158" y="9814"/>
                    <a:pt x="29162" y="9814"/>
                  </a:cubicBezTo>
                  <a:close/>
                  <a:moveTo>
                    <a:pt x="27392" y="9932"/>
                  </a:moveTo>
                  <a:cubicBezTo>
                    <a:pt x="27397" y="9932"/>
                    <a:pt x="27401" y="9934"/>
                    <a:pt x="27404" y="9937"/>
                  </a:cubicBezTo>
                  <a:cubicBezTo>
                    <a:pt x="27422" y="9953"/>
                    <a:pt x="27401" y="9996"/>
                    <a:pt x="27356" y="10032"/>
                  </a:cubicBezTo>
                  <a:cubicBezTo>
                    <a:pt x="27328" y="10055"/>
                    <a:pt x="27311" y="10066"/>
                    <a:pt x="27304" y="10066"/>
                  </a:cubicBezTo>
                  <a:cubicBezTo>
                    <a:pt x="27294" y="10066"/>
                    <a:pt x="27300" y="10046"/>
                    <a:pt x="27322" y="10002"/>
                  </a:cubicBezTo>
                  <a:cubicBezTo>
                    <a:pt x="27342" y="9961"/>
                    <a:pt x="27372" y="9932"/>
                    <a:pt x="27392" y="9932"/>
                  </a:cubicBezTo>
                  <a:close/>
                  <a:moveTo>
                    <a:pt x="34764" y="9981"/>
                  </a:moveTo>
                  <a:cubicBezTo>
                    <a:pt x="34769" y="9981"/>
                    <a:pt x="34774" y="9982"/>
                    <a:pt x="34777" y="9985"/>
                  </a:cubicBezTo>
                  <a:cubicBezTo>
                    <a:pt x="34822" y="10022"/>
                    <a:pt x="34726" y="10122"/>
                    <a:pt x="34644" y="10122"/>
                  </a:cubicBezTo>
                  <a:cubicBezTo>
                    <a:pt x="34603" y="10122"/>
                    <a:pt x="34607" y="10092"/>
                    <a:pt x="34661" y="10041"/>
                  </a:cubicBezTo>
                  <a:cubicBezTo>
                    <a:pt x="34700" y="10004"/>
                    <a:pt x="34740" y="9981"/>
                    <a:pt x="34764" y="9981"/>
                  </a:cubicBezTo>
                  <a:close/>
                  <a:moveTo>
                    <a:pt x="26817" y="9911"/>
                  </a:moveTo>
                  <a:cubicBezTo>
                    <a:pt x="26929" y="9911"/>
                    <a:pt x="26974" y="10023"/>
                    <a:pt x="26886" y="10089"/>
                  </a:cubicBezTo>
                  <a:cubicBezTo>
                    <a:pt x="26856" y="10111"/>
                    <a:pt x="26838" y="10122"/>
                    <a:pt x="26833" y="10122"/>
                  </a:cubicBezTo>
                  <a:cubicBezTo>
                    <a:pt x="26826" y="10122"/>
                    <a:pt x="26833" y="10109"/>
                    <a:pt x="26852" y="10083"/>
                  </a:cubicBezTo>
                  <a:cubicBezTo>
                    <a:pt x="26877" y="10047"/>
                    <a:pt x="26865" y="10017"/>
                    <a:pt x="26826" y="10017"/>
                  </a:cubicBezTo>
                  <a:cubicBezTo>
                    <a:pt x="26787" y="10017"/>
                    <a:pt x="26755" y="9992"/>
                    <a:pt x="26755" y="9964"/>
                  </a:cubicBezTo>
                  <a:cubicBezTo>
                    <a:pt x="26755" y="9937"/>
                    <a:pt x="26782" y="9911"/>
                    <a:pt x="26817" y="9911"/>
                  </a:cubicBezTo>
                  <a:close/>
                  <a:moveTo>
                    <a:pt x="32979" y="10035"/>
                  </a:moveTo>
                  <a:cubicBezTo>
                    <a:pt x="32999" y="10035"/>
                    <a:pt x="33012" y="10047"/>
                    <a:pt x="33012" y="10067"/>
                  </a:cubicBezTo>
                  <a:cubicBezTo>
                    <a:pt x="33009" y="10100"/>
                    <a:pt x="32982" y="10123"/>
                    <a:pt x="32949" y="10123"/>
                  </a:cubicBezTo>
                  <a:cubicBezTo>
                    <a:pt x="32948" y="10123"/>
                    <a:pt x="32947" y="10123"/>
                    <a:pt x="32946" y="10123"/>
                  </a:cubicBezTo>
                  <a:cubicBezTo>
                    <a:pt x="32909" y="10123"/>
                    <a:pt x="32880" y="10113"/>
                    <a:pt x="32880" y="10099"/>
                  </a:cubicBezTo>
                  <a:cubicBezTo>
                    <a:pt x="32880" y="10087"/>
                    <a:pt x="32909" y="10062"/>
                    <a:pt x="32946" y="10044"/>
                  </a:cubicBezTo>
                  <a:cubicBezTo>
                    <a:pt x="32958" y="10038"/>
                    <a:pt x="32969" y="10035"/>
                    <a:pt x="32979" y="10035"/>
                  </a:cubicBezTo>
                  <a:close/>
                  <a:moveTo>
                    <a:pt x="29490" y="10035"/>
                  </a:moveTo>
                  <a:cubicBezTo>
                    <a:pt x="29508" y="10035"/>
                    <a:pt x="29520" y="10045"/>
                    <a:pt x="29520" y="10065"/>
                  </a:cubicBezTo>
                  <a:cubicBezTo>
                    <a:pt x="29520" y="10095"/>
                    <a:pt x="29492" y="10132"/>
                    <a:pt x="29454" y="10152"/>
                  </a:cubicBezTo>
                  <a:cubicBezTo>
                    <a:pt x="29441" y="10158"/>
                    <a:pt x="29429" y="10161"/>
                    <a:pt x="29419" y="10161"/>
                  </a:cubicBezTo>
                  <a:cubicBezTo>
                    <a:pt x="29401" y="10161"/>
                    <a:pt x="29389" y="10150"/>
                    <a:pt x="29389" y="10131"/>
                  </a:cubicBezTo>
                  <a:cubicBezTo>
                    <a:pt x="29389" y="10101"/>
                    <a:pt x="29417" y="10064"/>
                    <a:pt x="29454" y="10044"/>
                  </a:cubicBezTo>
                  <a:cubicBezTo>
                    <a:pt x="29468" y="10038"/>
                    <a:pt x="29480" y="10035"/>
                    <a:pt x="29490" y="10035"/>
                  </a:cubicBezTo>
                  <a:close/>
                  <a:moveTo>
                    <a:pt x="33833" y="10122"/>
                  </a:moveTo>
                  <a:cubicBezTo>
                    <a:pt x="33849" y="10122"/>
                    <a:pt x="33879" y="10144"/>
                    <a:pt x="33903" y="10176"/>
                  </a:cubicBezTo>
                  <a:cubicBezTo>
                    <a:pt x="33925" y="10205"/>
                    <a:pt x="33912" y="10228"/>
                    <a:pt x="33874" y="10228"/>
                  </a:cubicBezTo>
                  <a:cubicBezTo>
                    <a:pt x="33836" y="10228"/>
                    <a:pt x="33804" y="10204"/>
                    <a:pt x="33804" y="10176"/>
                  </a:cubicBezTo>
                  <a:cubicBezTo>
                    <a:pt x="33804" y="10146"/>
                    <a:pt x="33816" y="10122"/>
                    <a:pt x="33833" y="10122"/>
                  </a:cubicBezTo>
                  <a:close/>
                  <a:moveTo>
                    <a:pt x="34268" y="10067"/>
                  </a:moveTo>
                  <a:cubicBezTo>
                    <a:pt x="34306" y="10067"/>
                    <a:pt x="34321" y="10089"/>
                    <a:pt x="34300" y="10117"/>
                  </a:cubicBezTo>
                  <a:cubicBezTo>
                    <a:pt x="34280" y="10144"/>
                    <a:pt x="34316" y="10193"/>
                    <a:pt x="34379" y="10223"/>
                  </a:cubicBezTo>
                  <a:cubicBezTo>
                    <a:pt x="34441" y="10253"/>
                    <a:pt x="34462" y="10279"/>
                    <a:pt x="34425" y="10280"/>
                  </a:cubicBezTo>
                  <a:cubicBezTo>
                    <a:pt x="34424" y="10280"/>
                    <a:pt x="34424" y="10280"/>
                    <a:pt x="34423" y="10280"/>
                  </a:cubicBezTo>
                  <a:cubicBezTo>
                    <a:pt x="34342" y="10280"/>
                    <a:pt x="34200" y="10171"/>
                    <a:pt x="34200" y="10107"/>
                  </a:cubicBezTo>
                  <a:cubicBezTo>
                    <a:pt x="34200" y="10085"/>
                    <a:pt x="34231" y="10067"/>
                    <a:pt x="34268" y="10067"/>
                  </a:cubicBezTo>
                  <a:close/>
                  <a:moveTo>
                    <a:pt x="27164" y="10130"/>
                  </a:moveTo>
                  <a:cubicBezTo>
                    <a:pt x="27176" y="10130"/>
                    <a:pt x="27200" y="10140"/>
                    <a:pt x="27237" y="10164"/>
                  </a:cubicBezTo>
                  <a:cubicBezTo>
                    <a:pt x="27292" y="10196"/>
                    <a:pt x="27352" y="10222"/>
                    <a:pt x="27413" y="10241"/>
                  </a:cubicBezTo>
                  <a:cubicBezTo>
                    <a:pt x="27475" y="10258"/>
                    <a:pt x="27483" y="10279"/>
                    <a:pt x="27435" y="10302"/>
                  </a:cubicBezTo>
                  <a:cubicBezTo>
                    <a:pt x="27427" y="10306"/>
                    <a:pt x="27416" y="10308"/>
                    <a:pt x="27403" y="10308"/>
                  </a:cubicBezTo>
                  <a:cubicBezTo>
                    <a:pt x="27361" y="10308"/>
                    <a:pt x="27300" y="10286"/>
                    <a:pt x="27256" y="10252"/>
                  </a:cubicBezTo>
                  <a:cubicBezTo>
                    <a:pt x="27169" y="10182"/>
                    <a:pt x="27136" y="10130"/>
                    <a:pt x="27164" y="10130"/>
                  </a:cubicBezTo>
                  <a:close/>
                  <a:moveTo>
                    <a:pt x="35943" y="10173"/>
                  </a:moveTo>
                  <a:cubicBezTo>
                    <a:pt x="36011" y="10173"/>
                    <a:pt x="36040" y="10276"/>
                    <a:pt x="35980" y="10305"/>
                  </a:cubicBezTo>
                  <a:cubicBezTo>
                    <a:pt x="35971" y="10310"/>
                    <a:pt x="35962" y="10312"/>
                    <a:pt x="35954" y="10312"/>
                  </a:cubicBezTo>
                  <a:cubicBezTo>
                    <a:pt x="35929" y="10312"/>
                    <a:pt x="35910" y="10291"/>
                    <a:pt x="35910" y="10256"/>
                  </a:cubicBezTo>
                  <a:cubicBezTo>
                    <a:pt x="35910" y="10211"/>
                    <a:pt x="35925" y="10173"/>
                    <a:pt x="35941" y="10173"/>
                  </a:cubicBezTo>
                  <a:close/>
                  <a:moveTo>
                    <a:pt x="28865" y="10174"/>
                  </a:moveTo>
                  <a:cubicBezTo>
                    <a:pt x="28901" y="10174"/>
                    <a:pt x="28930" y="10211"/>
                    <a:pt x="28930" y="10258"/>
                  </a:cubicBezTo>
                  <a:cubicBezTo>
                    <a:pt x="28930" y="10293"/>
                    <a:pt x="28913" y="10315"/>
                    <a:pt x="28889" y="10315"/>
                  </a:cubicBezTo>
                  <a:cubicBezTo>
                    <a:pt x="28881" y="10315"/>
                    <a:pt x="28873" y="10313"/>
                    <a:pt x="28865" y="10308"/>
                  </a:cubicBezTo>
                  <a:cubicBezTo>
                    <a:pt x="28829" y="10290"/>
                    <a:pt x="28799" y="10253"/>
                    <a:pt x="28799" y="10225"/>
                  </a:cubicBezTo>
                  <a:cubicBezTo>
                    <a:pt x="28799" y="10195"/>
                    <a:pt x="28827" y="10174"/>
                    <a:pt x="28865" y="10174"/>
                  </a:cubicBezTo>
                  <a:close/>
                  <a:moveTo>
                    <a:pt x="38100" y="10122"/>
                  </a:moveTo>
                  <a:cubicBezTo>
                    <a:pt x="38178" y="10122"/>
                    <a:pt x="38156" y="10153"/>
                    <a:pt x="38005" y="10262"/>
                  </a:cubicBezTo>
                  <a:cubicBezTo>
                    <a:pt x="37941" y="10308"/>
                    <a:pt x="37908" y="10332"/>
                    <a:pt x="37899" y="10332"/>
                  </a:cubicBezTo>
                  <a:cubicBezTo>
                    <a:pt x="37890" y="10332"/>
                    <a:pt x="37912" y="10302"/>
                    <a:pt x="37959" y="10241"/>
                  </a:cubicBezTo>
                  <a:cubicBezTo>
                    <a:pt x="38009" y="10176"/>
                    <a:pt x="38072" y="10122"/>
                    <a:pt x="38100" y="10122"/>
                  </a:cubicBezTo>
                  <a:close/>
                  <a:moveTo>
                    <a:pt x="33875" y="10335"/>
                  </a:moveTo>
                  <a:cubicBezTo>
                    <a:pt x="33907" y="10335"/>
                    <a:pt x="33933" y="10359"/>
                    <a:pt x="33937" y="10390"/>
                  </a:cubicBezTo>
                  <a:cubicBezTo>
                    <a:pt x="33937" y="10411"/>
                    <a:pt x="33923" y="10423"/>
                    <a:pt x="33903" y="10423"/>
                  </a:cubicBezTo>
                  <a:cubicBezTo>
                    <a:pt x="33893" y="10423"/>
                    <a:pt x="33882" y="10420"/>
                    <a:pt x="33870" y="10414"/>
                  </a:cubicBezTo>
                  <a:cubicBezTo>
                    <a:pt x="33834" y="10396"/>
                    <a:pt x="33804" y="10371"/>
                    <a:pt x="33804" y="10358"/>
                  </a:cubicBezTo>
                  <a:cubicBezTo>
                    <a:pt x="33804" y="10344"/>
                    <a:pt x="33833" y="10335"/>
                    <a:pt x="33870" y="10335"/>
                  </a:cubicBezTo>
                  <a:cubicBezTo>
                    <a:pt x="33872" y="10335"/>
                    <a:pt x="33874" y="10335"/>
                    <a:pt x="33875" y="10335"/>
                  </a:cubicBezTo>
                  <a:close/>
                  <a:moveTo>
                    <a:pt x="38745" y="10335"/>
                  </a:moveTo>
                  <a:cubicBezTo>
                    <a:pt x="38779" y="10335"/>
                    <a:pt x="38808" y="10378"/>
                    <a:pt x="38808" y="10429"/>
                  </a:cubicBezTo>
                  <a:cubicBezTo>
                    <a:pt x="38808" y="10471"/>
                    <a:pt x="38806" y="10492"/>
                    <a:pt x="38796" y="10492"/>
                  </a:cubicBezTo>
                  <a:cubicBezTo>
                    <a:pt x="38787" y="10492"/>
                    <a:pt x="38771" y="10475"/>
                    <a:pt x="38744" y="10441"/>
                  </a:cubicBezTo>
                  <a:cubicBezTo>
                    <a:pt x="38662" y="10340"/>
                    <a:pt x="38662" y="10335"/>
                    <a:pt x="38745" y="10335"/>
                  </a:cubicBezTo>
                  <a:close/>
                  <a:moveTo>
                    <a:pt x="35403" y="10356"/>
                  </a:moveTo>
                  <a:cubicBezTo>
                    <a:pt x="35421" y="10356"/>
                    <a:pt x="35424" y="10377"/>
                    <a:pt x="35408" y="10411"/>
                  </a:cubicBezTo>
                  <a:cubicBezTo>
                    <a:pt x="35382" y="10464"/>
                    <a:pt x="35355" y="10493"/>
                    <a:pt x="35336" y="10493"/>
                  </a:cubicBezTo>
                  <a:cubicBezTo>
                    <a:pt x="35323" y="10493"/>
                    <a:pt x="35314" y="10478"/>
                    <a:pt x="35314" y="10447"/>
                  </a:cubicBezTo>
                  <a:cubicBezTo>
                    <a:pt x="35314" y="10417"/>
                    <a:pt x="35343" y="10381"/>
                    <a:pt x="35380" y="10364"/>
                  </a:cubicBezTo>
                  <a:cubicBezTo>
                    <a:pt x="35389" y="10359"/>
                    <a:pt x="35397" y="10356"/>
                    <a:pt x="35403" y="10356"/>
                  </a:cubicBezTo>
                  <a:close/>
                  <a:moveTo>
                    <a:pt x="34575" y="10447"/>
                  </a:moveTo>
                  <a:cubicBezTo>
                    <a:pt x="34602" y="10447"/>
                    <a:pt x="34627" y="10452"/>
                    <a:pt x="34638" y="10462"/>
                  </a:cubicBezTo>
                  <a:cubicBezTo>
                    <a:pt x="34687" y="10501"/>
                    <a:pt x="34649" y="10535"/>
                    <a:pt x="34592" y="10535"/>
                  </a:cubicBezTo>
                  <a:cubicBezTo>
                    <a:pt x="34570" y="10535"/>
                    <a:pt x="34544" y="10530"/>
                    <a:pt x="34519" y="10517"/>
                  </a:cubicBezTo>
                  <a:cubicBezTo>
                    <a:pt x="34456" y="10486"/>
                    <a:pt x="34456" y="10471"/>
                    <a:pt x="34519" y="10455"/>
                  </a:cubicBezTo>
                  <a:cubicBezTo>
                    <a:pt x="34537" y="10449"/>
                    <a:pt x="34557" y="10447"/>
                    <a:pt x="34575" y="10447"/>
                  </a:cubicBezTo>
                  <a:close/>
                  <a:moveTo>
                    <a:pt x="33739" y="10441"/>
                  </a:moveTo>
                  <a:cubicBezTo>
                    <a:pt x="33776" y="10441"/>
                    <a:pt x="33804" y="10465"/>
                    <a:pt x="33804" y="10495"/>
                  </a:cubicBezTo>
                  <a:cubicBezTo>
                    <a:pt x="33804" y="10525"/>
                    <a:pt x="33776" y="10549"/>
                    <a:pt x="33739" y="10549"/>
                  </a:cubicBezTo>
                  <a:cubicBezTo>
                    <a:pt x="33701" y="10549"/>
                    <a:pt x="33673" y="10525"/>
                    <a:pt x="33673" y="10495"/>
                  </a:cubicBezTo>
                  <a:cubicBezTo>
                    <a:pt x="33673" y="10465"/>
                    <a:pt x="33701" y="10441"/>
                    <a:pt x="33739" y="10441"/>
                  </a:cubicBezTo>
                  <a:close/>
                  <a:moveTo>
                    <a:pt x="32383" y="10557"/>
                  </a:moveTo>
                  <a:cubicBezTo>
                    <a:pt x="32386" y="10557"/>
                    <a:pt x="32390" y="10559"/>
                    <a:pt x="32394" y="10562"/>
                  </a:cubicBezTo>
                  <a:cubicBezTo>
                    <a:pt x="32418" y="10580"/>
                    <a:pt x="32421" y="10625"/>
                    <a:pt x="32401" y="10665"/>
                  </a:cubicBezTo>
                  <a:cubicBezTo>
                    <a:pt x="32393" y="10681"/>
                    <a:pt x="32386" y="10689"/>
                    <a:pt x="32380" y="10689"/>
                  </a:cubicBezTo>
                  <a:cubicBezTo>
                    <a:pt x="32370" y="10689"/>
                    <a:pt x="32362" y="10670"/>
                    <a:pt x="32360" y="10632"/>
                  </a:cubicBezTo>
                  <a:cubicBezTo>
                    <a:pt x="32357" y="10587"/>
                    <a:pt x="32368" y="10557"/>
                    <a:pt x="32383" y="10557"/>
                  </a:cubicBezTo>
                  <a:close/>
                  <a:moveTo>
                    <a:pt x="39707" y="10559"/>
                  </a:moveTo>
                  <a:cubicBezTo>
                    <a:pt x="39720" y="10559"/>
                    <a:pt x="39719" y="10571"/>
                    <a:pt x="39702" y="10593"/>
                  </a:cubicBezTo>
                  <a:cubicBezTo>
                    <a:pt x="39673" y="10629"/>
                    <a:pt x="39691" y="10655"/>
                    <a:pt x="39736" y="10655"/>
                  </a:cubicBezTo>
                  <a:cubicBezTo>
                    <a:pt x="39779" y="10655"/>
                    <a:pt x="39800" y="10669"/>
                    <a:pt x="39779" y="10686"/>
                  </a:cubicBezTo>
                  <a:cubicBezTo>
                    <a:pt x="39771" y="10692"/>
                    <a:pt x="39757" y="10695"/>
                    <a:pt x="39741" y="10695"/>
                  </a:cubicBezTo>
                  <a:cubicBezTo>
                    <a:pt x="39685" y="10695"/>
                    <a:pt x="39597" y="10662"/>
                    <a:pt x="39597" y="10629"/>
                  </a:cubicBezTo>
                  <a:cubicBezTo>
                    <a:pt x="39597" y="10617"/>
                    <a:pt x="39629" y="10593"/>
                    <a:pt x="39672" y="10571"/>
                  </a:cubicBezTo>
                  <a:lnTo>
                    <a:pt x="39673" y="10571"/>
                  </a:lnTo>
                  <a:cubicBezTo>
                    <a:pt x="39689" y="10563"/>
                    <a:pt x="39700" y="10559"/>
                    <a:pt x="39707" y="10559"/>
                  </a:cubicBezTo>
                  <a:close/>
                  <a:moveTo>
                    <a:pt x="41865" y="10725"/>
                  </a:moveTo>
                  <a:cubicBezTo>
                    <a:pt x="41885" y="10725"/>
                    <a:pt x="41898" y="10737"/>
                    <a:pt x="41898" y="10758"/>
                  </a:cubicBezTo>
                  <a:cubicBezTo>
                    <a:pt x="41896" y="10789"/>
                    <a:pt x="41869" y="10813"/>
                    <a:pt x="41838" y="10813"/>
                  </a:cubicBezTo>
                  <a:cubicBezTo>
                    <a:pt x="41836" y="10813"/>
                    <a:pt x="41834" y="10813"/>
                    <a:pt x="41833" y="10813"/>
                  </a:cubicBezTo>
                  <a:cubicBezTo>
                    <a:pt x="41795" y="10813"/>
                    <a:pt x="41767" y="10804"/>
                    <a:pt x="41767" y="10790"/>
                  </a:cubicBezTo>
                  <a:cubicBezTo>
                    <a:pt x="41767" y="10777"/>
                    <a:pt x="41795" y="10753"/>
                    <a:pt x="41833" y="10734"/>
                  </a:cubicBezTo>
                  <a:cubicBezTo>
                    <a:pt x="41845" y="10728"/>
                    <a:pt x="41856" y="10725"/>
                    <a:pt x="41865" y="10725"/>
                  </a:cubicBezTo>
                  <a:close/>
                  <a:moveTo>
                    <a:pt x="38941" y="10762"/>
                  </a:moveTo>
                  <a:cubicBezTo>
                    <a:pt x="39015" y="10762"/>
                    <a:pt x="39072" y="10784"/>
                    <a:pt x="39072" y="10814"/>
                  </a:cubicBezTo>
                  <a:cubicBezTo>
                    <a:pt x="39072" y="10846"/>
                    <a:pt x="39015" y="10868"/>
                    <a:pt x="38941" y="10868"/>
                  </a:cubicBezTo>
                  <a:cubicBezTo>
                    <a:pt x="38865" y="10868"/>
                    <a:pt x="38808" y="10846"/>
                    <a:pt x="38808" y="10814"/>
                  </a:cubicBezTo>
                  <a:cubicBezTo>
                    <a:pt x="38808" y="10784"/>
                    <a:pt x="38865" y="10762"/>
                    <a:pt x="38941" y="10762"/>
                  </a:cubicBezTo>
                  <a:close/>
                  <a:moveTo>
                    <a:pt x="33690" y="10656"/>
                  </a:moveTo>
                  <a:cubicBezTo>
                    <a:pt x="33694" y="10656"/>
                    <a:pt x="33697" y="10657"/>
                    <a:pt x="33700" y="10659"/>
                  </a:cubicBezTo>
                  <a:cubicBezTo>
                    <a:pt x="33719" y="10675"/>
                    <a:pt x="33668" y="10738"/>
                    <a:pt x="33588" y="10799"/>
                  </a:cubicBezTo>
                  <a:cubicBezTo>
                    <a:pt x="33514" y="10854"/>
                    <a:pt x="33456" y="10879"/>
                    <a:pt x="33391" y="10879"/>
                  </a:cubicBezTo>
                  <a:cubicBezTo>
                    <a:pt x="33360" y="10879"/>
                    <a:pt x="33327" y="10873"/>
                    <a:pt x="33289" y="10862"/>
                  </a:cubicBezTo>
                  <a:cubicBezTo>
                    <a:pt x="33128" y="10811"/>
                    <a:pt x="33146" y="10705"/>
                    <a:pt x="33315" y="10705"/>
                  </a:cubicBezTo>
                  <a:lnTo>
                    <a:pt x="33316" y="10705"/>
                  </a:lnTo>
                  <a:cubicBezTo>
                    <a:pt x="33367" y="10707"/>
                    <a:pt x="33407" y="10747"/>
                    <a:pt x="33409" y="10798"/>
                  </a:cubicBezTo>
                  <a:cubicBezTo>
                    <a:pt x="33409" y="10831"/>
                    <a:pt x="33414" y="10848"/>
                    <a:pt x="33428" y="10848"/>
                  </a:cubicBezTo>
                  <a:cubicBezTo>
                    <a:pt x="33446" y="10848"/>
                    <a:pt x="33479" y="10820"/>
                    <a:pt x="33537" y="10761"/>
                  </a:cubicBezTo>
                  <a:cubicBezTo>
                    <a:pt x="33597" y="10700"/>
                    <a:pt x="33662" y="10656"/>
                    <a:pt x="33690" y="10656"/>
                  </a:cubicBezTo>
                  <a:close/>
                  <a:moveTo>
                    <a:pt x="39599" y="10813"/>
                  </a:moveTo>
                  <a:cubicBezTo>
                    <a:pt x="39633" y="10813"/>
                    <a:pt x="39696" y="10868"/>
                    <a:pt x="39736" y="10934"/>
                  </a:cubicBezTo>
                  <a:lnTo>
                    <a:pt x="39811" y="11056"/>
                  </a:lnTo>
                  <a:lnTo>
                    <a:pt x="39673" y="10947"/>
                  </a:lnTo>
                  <a:cubicBezTo>
                    <a:pt x="39517" y="10822"/>
                    <a:pt x="39511" y="10813"/>
                    <a:pt x="39599" y="10813"/>
                  </a:cubicBezTo>
                  <a:close/>
                  <a:moveTo>
                    <a:pt x="40981" y="11026"/>
                  </a:moveTo>
                  <a:cubicBezTo>
                    <a:pt x="41018" y="11026"/>
                    <a:pt x="41046" y="11049"/>
                    <a:pt x="41046" y="11078"/>
                  </a:cubicBezTo>
                  <a:cubicBezTo>
                    <a:pt x="41046" y="11110"/>
                    <a:pt x="41018" y="11132"/>
                    <a:pt x="40981" y="11132"/>
                  </a:cubicBezTo>
                  <a:cubicBezTo>
                    <a:pt x="40943" y="11132"/>
                    <a:pt x="40915" y="11110"/>
                    <a:pt x="40915" y="11078"/>
                  </a:cubicBezTo>
                  <a:cubicBezTo>
                    <a:pt x="40915" y="11049"/>
                    <a:pt x="40943" y="11026"/>
                    <a:pt x="40981" y="11026"/>
                  </a:cubicBezTo>
                  <a:close/>
                  <a:moveTo>
                    <a:pt x="40618" y="11100"/>
                  </a:moveTo>
                  <a:cubicBezTo>
                    <a:pt x="40638" y="11100"/>
                    <a:pt x="40651" y="11112"/>
                    <a:pt x="40651" y="11132"/>
                  </a:cubicBezTo>
                  <a:cubicBezTo>
                    <a:pt x="40648" y="11163"/>
                    <a:pt x="40622" y="11188"/>
                    <a:pt x="40591" y="11188"/>
                  </a:cubicBezTo>
                  <a:cubicBezTo>
                    <a:pt x="40589" y="11188"/>
                    <a:pt x="40587" y="11187"/>
                    <a:pt x="40585" y="11187"/>
                  </a:cubicBezTo>
                  <a:cubicBezTo>
                    <a:pt x="40548" y="11187"/>
                    <a:pt x="40519" y="11178"/>
                    <a:pt x="40519" y="11165"/>
                  </a:cubicBezTo>
                  <a:cubicBezTo>
                    <a:pt x="40519" y="11151"/>
                    <a:pt x="40548" y="11128"/>
                    <a:pt x="40585" y="11110"/>
                  </a:cubicBezTo>
                  <a:cubicBezTo>
                    <a:pt x="40597" y="11103"/>
                    <a:pt x="40608" y="11100"/>
                    <a:pt x="40618" y="11100"/>
                  </a:cubicBezTo>
                  <a:close/>
                  <a:moveTo>
                    <a:pt x="41835" y="11216"/>
                  </a:moveTo>
                  <a:cubicBezTo>
                    <a:pt x="41858" y="11216"/>
                    <a:pt x="41878" y="11249"/>
                    <a:pt x="41883" y="11296"/>
                  </a:cubicBezTo>
                  <a:cubicBezTo>
                    <a:pt x="41887" y="11343"/>
                    <a:pt x="41871" y="11374"/>
                    <a:pt x="41847" y="11374"/>
                  </a:cubicBezTo>
                  <a:cubicBezTo>
                    <a:pt x="41841" y="11374"/>
                    <a:pt x="41836" y="11372"/>
                    <a:pt x="41830" y="11369"/>
                  </a:cubicBezTo>
                  <a:cubicBezTo>
                    <a:pt x="41755" y="11332"/>
                    <a:pt x="41752" y="11257"/>
                    <a:pt x="41824" y="11219"/>
                  </a:cubicBezTo>
                  <a:cubicBezTo>
                    <a:pt x="41828" y="11217"/>
                    <a:pt x="41831" y="11216"/>
                    <a:pt x="41835" y="11216"/>
                  </a:cubicBezTo>
                  <a:close/>
                  <a:moveTo>
                    <a:pt x="15733" y="1"/>
                  </a:moveTo>
                  <a:cubicBezTo>
                    <a:pt x="15720" y="1"/>
                    <a:pt x="15700" y="6"/>
                    <a:pt x="15671" y="15"/>
                  </a:cubicBezTo>
                  <a:cubicBezTo>
                    <a:pt x="15625" y="29"/>
                    <a:pt x="15577" y="41"/>
                    <a:pt x="15530" y="50"/>
                  </a:cubicBezTo>
                  <a:cubicBezTo>
                    <a:pt x="15515" y="50"/>
                    <a:pt x="15458" y="135"/>
                    <a:pt x="15404" y="243"/>
                  </a:cubicBezTo>
                  <a:cubicBezTo>
                    <a:pt x="15356" y="338"/>
                    <a:pt x="15294" y="405"/>
                    <a:pt x="15256" y="405"/>
                  </a:cubicBezTo>
                  <a:cubicBezTo>
                    <a:pt x="15252" y="405"/>
                    <a:pt x="15248" y="404"/>
                    <a:pt x="15245" y="403"/>
                  </a:cubicBezTo>
                  <a:cubicBezTo>
                    <a:pt x="15238" y="399"/>
                    <a:pt x="15232" y="397"/>
                    <a:pt x="15227" y="397"/>
                  </a:cubicBezTo>
                  <a:cubicBezTo>
                    <a:pt x="15206" y="397"/>
                    <a:pt x="15201" y="426"/>
                    <a:pt x="15216" y="476"/>
                  </a:cubicBezTo>
                  <a:cubicBezTo>
                    <a:pt x="15236" y="537"/>
                    <a:pt x="15221" y="583"/>
                    <a:pt x="15182" y="583"/>
                  </a:cubicBezTo>
                  <a:cubicBezTo>
                    <a:pt x="15142" y="583"/>
                    <a:pt x="15101" y="638"/>
                    <a:pt x="15088" y="704"/>
                  </a:cubicBezTo>
                  <a:cubicBezTo>
                    <a:pt x="15076" y="762"/>
                    <a:pt x="15070" y="792"/>
                    <a:pt x="15058" y="792"/>
                  </a:cubicBezTo>
                  <a:cubicBezTo>
                    <a:pt x="15046" y="792"/>
                    <a:pt x="15028" y="759"/>
                    <a:pt x="14991" y="692"/>
                  </a:cubicBezTo>
                  <a:cubicBezTo>
                    <a:pt x="14964" y="640"/>
                    <a:pt x="14939" y="611"/>
                    <a:pt x="14925" y="611"/>
                  </a:cubicBezTo>
                  <a:cubicBezTo>
                    <a:pt x="14918" y="611"/>
                    <a:pt x="14914" y="618"/>
                    <a:pt x="14913" y="631"/>
                  </a:cubicBezTo>
                  <a:cubicBezTo>
                    <a:pt x="14910" y="662"/>
                    <a:pt x="14885" y="681"/>
                    <a:pt x="14849" y="681"/>
                  </a:cubicBezTo>
                  <a:cubicBezTo>
                    <a:pt x="14837" y="681"/>
                    <a:pt x="14823" y="679"/>
                    <a:pt x="14809" y="674"/>
                  </a:cubicBezTo>
                  <a:cubicBezTo>
                    <a:pt x="14790" y="668"/>
                    <a:pt x="14774" y="665"/>
                    <a:pt x="14759" y="665"/>
                  </a:cubicBezTo>
                  <a:cubicBezTo>
                    <a:pt x="14730" y="665"/>
                    <a:pt x="14712" y="677"/>
                    <a:pt x="14712" y="700"/>
                  </a:cubicBezTo>
                  <a:cubicBezTo>
                    <a:pt x="14712" y="722"/>
                    <a:pt x="14692" y="733"/>
                    <a:pt x="14662" y="733"/>
                  </a:cubicBezTo>
                  <a:cubicBezTo>
                    <a:pt x="14648" y="733"/>
                    <a:pt x="14630" y="730"/>
                    <a:pt x="14612" y="725"/>
                  </a:cubicBezTo>
                  <a:cubicBezTo>
                    <a:pt x="14597" y="720"/>
                    <a:pt x="14584" y="718"/>
                    <a:pt x="14572" y="718"/>
                  </a:cubicBezTo>
                  <a:cubicBezTo>
                    <a:pt x="14534" y="718"/>
                    <a:pt x="14512" y="740"/>
                    <a:pt x="14512" y="779"/>
                  </a:cubicBezTo>
                  <a:cubicBezTo>
                    <a:pt x="14512" y="817"/>
                    <a:pt x="14491" y="838"/>
                    <a:pt x="14455" y="838"/>
                  </a:cubicBezTo>
                  <a:cubicBezTo>
                    <a:pt x="14443" y="838"/>
                    <a:pt x="14430" y="836"/>
                    <a:pt x="14415" y="831"/>
                  </a:cubicBezTo>
                  <a:cubicBezTo>
                    <a:pt x="14400" y="826"/>
                    <a:pt x="14387" y="824"/>
                    <a:pt x="14375" y="824"/>
                  </a:cubicBezTo>
                  <a:cubicBezTo>
                    <a:pt x="14339" y="824"/>
                    <a:pt x="14318" y="844"/>
                    <a:pt x="14318" y="877"/>
                  </a:cubicBezTo>
                  <a:cubicBezTo>
                    <a:pt x="14318" y="928"/>
                    <a:pt x="14306" y="953"/>
                    <a:pt x="14277" y="953"/>
                  </a:cubicBezTo>
                  <a:cubicBezTo>
                    <a:pt x="14248" y="953"/>
                    <a:pt x="14202" y="926"/>
                    <a:pt x="14136" y="873"/>
                  </a:cubicBezTo>
                  <a:cubicBezTo>
                    <a:pt x="14088" y="833"/>
                    <a:pt x="14060" y="814"/>
                    <a:pt x="14040" y="814"/>
                  </a:cubicBezTo>
                  <a:cubicBezTo>
                    <a:pt x="14020" y="814"/>
                    <a:pt x="14007" y="833"/>
                    <a:pt x="13991" y="870"/>
                  </a:cubicBezTo>
                  <a:cubicBezTo>
                    <a:pt x="13980" y="896"/>
                    <a:pt x="13967" y="909"/>
                    <a:pt x="13949" y="909"/>
                  </a:cubicBezTo>
                  <a:cubicBezTo>
                    <a:pt x="13920" y="909"/>
                    <a:pt x="13876" y="874"/>
                    <a:pt x="13799" y="795"/>
                  </a:cubicBezTo>
                  <a:cubicBezTo>
                    <a:pt x="13704" y="698"/>
                    <a:pt x="13588" y="628"/>
                    <a:pt x="13548" y="628"/>
                  </a:cubicBezTo>
                  <a:cubicBezTo>
                    <a:pt x="13527" y="628"/>
                    <a:pt x="13527" y="647"/>
                    <a:pt x="13560" y="689"/>
                  </a:cubicBezTo>
                  <a:cubicBezTo>
                    <a:pt x="13584" y="720"/>
                    <a:pt x="13546" y="746"/>
                    <a:pt x="13476" y="746"/>
                  </a:cubicBezTo>
                  <a:cubicBezTo>
                    <a:pt x="13308" y="746"/>
                    <a:pt x="13235" y="604"/>
                    <a:pt x="13370" y="540"/>
                  </a:cubicBezTo>
                  <a:cubicBezTo>
                    <a:pt x="13458" y="500"/>
                    <a:pt x="13461" y="485"/>
                    <a:pt x="13388" y="447"/>
                  </a:cubicBezTo>
                  <a:cubicBezTo>
                    <a:pt x="13370" y="438"/>
                    <a:pt x="13351" y="434"/>
                    <a:pt x="13335" y="434"/>
                  </a:cubicBezTo>
                  <a:cubicBezTo>
                    <a:pt x="13307" y="434"/>
                    <a:pt x="13285" y="446"/>
                    <a:pt x="13276" y="468"/>
                  </a:cubicBezTo>
                  <a:cubicBezTo>
                    <a:pt x="13263" y="504"/>
                    <a:pt x="13211" y="531"/>
                    <a:pt x="13161" y="531"/>
                  </a:cubicBezTo>
                  <a:cubicBezTo>
                    <a:pt x="13103" y="531"/>
                    <a:pt x="13087" y="565"/>
                    <a:pt x="13114" y="620"/>
                  </a:cubicBezTo>
                  <a:cubicBezTo>
                    <a:pt x="13137" y="667"/>
                    <a:pt x="13138" y="689"/>
                    <a:pt x="13107" y="689"/>
                  </a:cubicBezTo>
                  <a:cubicBezTo>
                    <a:pt x="13093" y="689"/>
                    <a:pt x="13073" y="684"/>
                    <a:pt x="13045" y="676"/>
                  </a:cubicBezTo>
                  <a:cubicBezTo>
                    <a:pt x="13024" y="670"/>
                    <a:pt x="13006" y="667"/>
                    <a:pt x="12991" y="667"/>
                  </a:cubicBezTo>
                  <a:cubicBezTo>
                    <a:pt x="12953" y="667"/>
                    <a:pt x="12933" y="687"/>
                    <a:pt x="12933" y="726"/>
                  </a:cubicBezTo>
                  <a:cubicBezTo>
                    <a:pt x="12933" y="765"/>
                    <a:pt x="12911" y="786"/>
                    <a:pt x="12876" y="786"/>
                  </a:cubicBezTo>
                  <a:cubicBezTo>
                    <a:pt x="12865" y="786"/>
                    <a:pt x="12853" y="784"/>
                    <a:pt x="12839" y="780"/>
                  </a:cubicBezTo>
                  <a:cubicBezTo>
                    <a:pt x="12822" y="775"/>
                    <a:pt x="12804" y="772"/>
                    <a:pt x="12786" y="772"/>
                  </a:cubicBezTo>
                  <a:cubicBezTo>
                    <a:pt x="12752" y="772"/>
                    <a:pt x="12720" y="782"/>
                    <a:pt x="12706" y="801"/>
                  </a:cubicBezTo>
                  <a:cubicBezTo>
                    <a:pt x="12679" y="835"/>
                    <a:pt x="12639" y="851"/>
                    <a:pt x="12600" y="851"/>
                  </a:cubicBezTo>
                  <a:cubicBezTo>
                    <a:pt x="12536" y="851"/>
                    <a:pt x="12475" y="811"/>
                    <a:pt x="12475" y="744"/>
                  </a:cubicBezTo>
                  <a:cubicBezTo>
                    <a:pt x="12475" y="683"/>
                    <a:pt x="12454" y="638"/>
                    <a:pt x="12426" y="638"/>
                  </a:cubicBezTo>
                  <a:cubicBezTo>
                    <a:pt x="12351" y="638"/>
                    <a:pt x="12157" y="838"/>
                    <a:pt x="12199" y="873"/>
                  </a:cubicBezTo>
                  <a:cubicBezTo>
                    <a:pt x="12220" y="889"/>
                    <a:pt x="12175" y="902"/>
                    <a:pt x="12099" y="902"/>
                  </a:cubicBezTo>
                  <a:cubicBezTo>
                    <a:pt x="12018" y="902"/>
                    <a:pt x="11947" y="946"/>
                    <a:pt x="11927" y="1008"/>
                  </a:cubicBezTo>
                  <a:cubicBezTo>
                    <a:pt x="11906" y="1071"/>
                    <a:pt x="11859" y="1114"/>
                    <a:pt x="11815" y="1114"/>
                  </a:cubicBezTo>
                  <a:cubicBezTo>
                    <a:pt x="11754" y="1114"/>
                    <a:pt x="11757" y="1095"/>
                    <a:pt x="11827" y="1029"/>
                  </a:cubicBezTo>
                  <a:cubicBezTo>
                    <a:pt x="11878" y="980"/>
                    <a:pt x="11895" y="960"/>
                    <a:pt x="11864" y="960"/>
                  </a:cubicBezTo>
                  <a:cubicBezTo>
                    <a:pt x="11845" y="960"/>
                    <a:pt x="11809" y="967"/>
                    <a:pt x="11753" y="980"/>
                  </a:cubicBezTo>
                  <a:cubicBezTo>
                    <a:pt x="11693" y="994"/>
                    <a:pt x="11657" y="1002"/>
                    <a:pt x="11641" y="1002"/>
                  </a:cubicBezTo>
                  <a:cubicBezTo>
                    <a:pt x="11616" y="1002"/>
                    <a:pt x="11639" y="984"/>
                    <a:pt x="11702" y="943"/>
                  </a:cubicBezTo>
                  <a:cubicBezTo>
                    <a:pt x="11765" y="902"/>
                    <a:pt x="11818" y="834"/>
                    <a:pt x="11818" y="794"/>
                  </a:cubicBezTo>
                  <a:cubicBezTo>
                    <a:pt x="11818" y="763"/>
                    <a:pt x="11816" y="748"/>
                    <a:pt x="11808" y="748"/>
                  </a:cubicBezTo>
                  <a:cubicBezTo>
                    <a:pt x="11800" y="748"/>
                    <a:pt x="11786" y="763"/>
                    <a:pt x="11763" y="792"/>
                  </a:cubicBezTo>
                  <a:cubicBezTo>
                    <a:pt x="11736" y="827"/>
                    <a:pt x="11689" y="843"/>
                    <a:pt x="11639" y="843"/>
                  </a:cubicBezTo>
                  <a:cubicBezTo>
                    <a:pt x="11580" y="843"/>
                    <a:pt x="11518" y="821"/>
                    <a:pt x="11478" y="777"/>
                  </a:cubicBezTo>
                  <a:cubicBezTo>
                    <a:pt x="11460" y="756"/>
                    <a:pt x="11441" y="746"/>
                    <a:pt x="11424" y="746"/>
                  </a:cubicBezTo>
                  <a:cubicBezTo>
                    <a:pt x="11374" y="746"/>
                    <a:pt x="11335" y="828"/>
                    <a:pt x="11335" y="959"/>
                  </a:cubicBezTo>
                  <a:cubicBezTo>
                    <a:pt x="11335" y="1046"/>
                    <a:pt x="11310" y="1116"/>
                    <a:pt x="11280" y="1116"/>
                  </a:cubicBezTo>
                  <a:cubicBezTo>
                    <a:pt x="11245" y="1113"/>
                    <a:pt x="11221" y="1083"/>
                    <a:pt x="11223" y="1050"/>
                  </a:cubicBezTo>
                  <a:cubicBezTo>
                    <a:pt x="11223" y="1027"/>
                    <a:pt x="11219" y="1015"/>
                    <a:pt x="11211" y="1015"/>
                  </a:cubicBezTo>
                  <a:cubicBezTo>
                    <a:pt x="11203" y="1015"/>
                    <a:pt x="11192" y="1026"/>
                    <a:pt x="11177" y="1046"/>
                  </a:cubicBezTo>
                  <a:cubicBezTo>
                    <a:pt x="11154" y="1075"/>
                    <a:pt x="11081" y="1095"/>
                    <a:pt x="11002" y="1095"/>
                  </a:cubicBezTo>
                  <a:cubicBezTo>
                    <a:pt x="10989" y="1095"/>
                    <a:pt x="10976" y="1095"/>
                    <a:pt x="10963" y="1093"/>
                  </a:cubicBezTo>
                  <a:cubicBezTo>
                    <a:pt x="10952" y="1093"/>
                    <a:pt x="10941" y="1092"/>
                    <a:pt x="10931" y="1092"/>
                  </a:cubicBezTo>
                  <a:cubicBezTo>
                    <a:pt x="10846" y="1092"/>
                    <a:pt x="10779" y="1118"/>
                    <a:pt x="10759" y="1162"/>
                  </a:cubicBezTo>
                  <a:cubicBezTo>
                    <a:pt x="10743" y="1197"/>
                    <a:pt x="10732" y="1215"/>
                    <a:pt x="10722" y="1215"/>
                  </a:cubicBezTo>
                  <a:cubicBezTo>
                    <a:pt x="10711" y="1215"/>
                    <a:pt x="10699" y="1196"/>
                    <a:pt x="10681" y="1158"/>
                  </a:cubicBezTo>
                  <a:cubicBezTo>
                    <a:pt x="10659" y="1111"/>
                    <a:pt x="10684" y="1035"/>
                    <a:pt x="10733" y="995"/>
                  </a:cubicBezTo>
                  <a:cubicBezTo>
                    <a:pt x="10813" y="931"/>
                    <a:pt x="10813" y="913"/>
                    <a:pt x="10731" y="888"/>
                  </a:cubicBezTo>
                  <a:cubicBezTo>
                    <a:pt x="10711" y="882"/>
                    <a:pt x="10694" y="879"/>
                    <a:pt x="10679" y="879"/>
                  </a:cubicBezTo>
                  <a:cubicBezTo>
                    <a:pt x="10651" y="879"/>
                    <a:pt x="10634" y="889"/>
                    <a:pt x="10634" y="908"/>
                  </a:cubicBezTo>
                  <a:cubicBezTo>
                    <a:pt x="10636" y="933"/>
                    <a:pt x="10617" y="952"/>
                    <a:pt x="10594" y="952"/>
                  </a:cubicBezTo>
                  <a:cubicBezTo>
                    <a:pt x="10590" y="952"/>
                    <a:pt x="10586" y="951"/>
                    <a:pt x="10583" y="950"/>
                  </a:cubicBezTo>
                  <a:cubicBezTo>
                    <a:pt x="10575" y="949"/>
                    <a:pt x="10567" y="948"/>
                    <a:pt x="10558" y="948"/>
                  </a:cubicBezTo>
                  <a:cubicBezTo>
                    <a:pt x="10455" y="948"/>
                    <a:pt x="10301" y="1033"/>
                    <a:pt x="10301" y="1096"/>
                  </a:cubicBezTo>
                  <a:cubicBezTo>
                    <a:pt x="10301" y="1136"/>
                    <a:pt x="10258" y="1160"/>
                    <a:pt x="10191" y="1160"/>
                  </a:cubicBezTo>
                  <a:cubicBezTo>
                    <a:pt x="10182" y="1160"/>
                    <a:pt x="10173" y="1160"/>
                    <a:pt x="10163" y="1159"/>
                  </a:cubicBezTo>
                  <a:cubicBezTo>
                    <a:pt x="10155" y="1158"/>
                    <a:pt x="10146" y="1158"/>
                    <a:pt x="10138" y="1158"/>
                  </a:cubicBezTo>
                  <a:cubicBezTo>
                    <a:pt x="10072" y="1158"/>
                    <a:pt x="10011" y="1178"/>
                    <a:pt x="9998" y="1205"/>
                  </a:cubicBezTo>
                  <a:cubicBezTo>
                    <a:pt x="9981" y="1237"/>
                    <a:pt x="10057" y="1265"/>
                    <a:pt x="10169" y="1268"/>
                  </a:cubicBezTo>
                  <a:cubicBezTo>
                    <a:pt x="10181" y="1268"/>
                    <a:pt x="10191" y="1269"/>
                    <a:pt x="10202" y="1269"/>
                  </a:cubicBezTo>
                  <a:cubicBezTo>
                    <a:pt x="10323" y="1269"/>
                    <a:pt x="10373" y="1244"/>
                    <a:pt x="10377" y="1183"/>
                  </a:cubicBezTo>
                  <a:cubicBezTo>
                    <a:pt x="10379" y="1148"/>
                    <a:pt x="10385" y="1131"/>
                    <a:pt x="10393" y="1131"/>
                  </a:cubicBezTo>
                  <a:cubicBezTo>
                    <a:pt x="10399" y="1131"/>
                    <a:pt x="10407" y="1141"/>
                    <a:pt x="10417" y="1162"/>
                  </a:cubicBezTo>
                  <a:cubicBezTo>
                    <a:pt x="10461" y="1251"/>
                    <a:pt x="10364" y="1345"/>
                    <a:pt x="10267" y="1345"/>
                  </a:cubicBezTo>
                  <a:cubicBezTo>
                    <a:pt x="10242" y="1345"/>
                    <a:pt x="10216" y="1339"/>
                    <a:pt x="10193" y="1323"/>
                  </a:cubicBezTo>
                  <a:cubicBezTo>
                    <a:pt x="10165" y="1303"/>
                    <a:pt x="10142" y="1293"/>
                    <a:pt x="10128" y="1293"/>
                  </a:cubicBezTo>
                  <a:cubicBezTo>
                    <a:pt x="10114" y="1293"/>
                    <a:pt x="10107" y="1302"/>
                    <a:pt x="10107" y="1319"/>
                  </a:cubicBezTo>
                  <a:cubicBezTo>
                    <a:pt x="10107" y="1343"/>
                    <a:pt x="10078" y="1356"/>
                    <a:pt x="10036" y="1356"/>
                  </a:cubicBezTo>
                  <a:cubicBezTo>
                    <a:pt x="10021" y="1356"/>
                    <a:pt x="10003" y="1354"/>
                    <a:pt x="9984" y="1350"/>
                  </a:cubicBezTo>
                  <a:cubicBezTo>
                    <a:pt x="9898" y="1331"/>
                    <a:pt x="9871" y="1286"/>
                    <a:pt x="9893" y="1195"/>
                  </a:cubicBezTo>
                  <a:cubicBezTo>
                    <a:pt x="9911" y="1119"/>
                    <a:pt x="9893" y="1065"/>
                    <a:pt x="9849" y="1065"/>
                  </a:cubicBezTo>
                  <a:cubicBezTo>
                    <a:pt x="9805" y="1065"/>
                    <a:pt x="9772" y="1101"/>
                    <a:pt x="9774" y="1144"/>
                  </a:cubicBezTo>
                  <a:cubicBezTo>
                    <a:pt x="9774" y="1190"/>
                    <a:pt x="9746" y="1223"/>
                    <a:pt x="9705" y="1223"/>
                  </a:cubicBezTo>
                  <a:cubicBezTo>
                    <a:pt x="9665" y="1223"/>
                    <a:pt x="9655" y="1247"/>
                    <a:pt x="9677" y="1276"/>
                  </a:cubicBezTo>
                  <a:cubicBezTo>
                    <a:pt x="9699" y="1305"/>
                    <a:pt x="9686" y="1329"/>
                    <a:pt x="9643" y="1329"/>
                  </a:cubicBezTo>
                  <a:cubicBezTo>
                    <a:pt x="9562" y="1329"/>
                    <a:pt x="9616" y="1137"/>
                    <a:pt x="9726" y="1025"/>
                  </a:cubicBezTo>
                  <a:cubicBezTo>
                    <a:pt x="9787" y="963"/>
                    <a:pt x="9770" y="919"/>
                    <a:pt x="9717" y="919"/>
                  </a:cubicBezTo>
                  <a:cubicBezTo>
                    <a:pt x="9690" y="919"/>
                    <a:pt x="9652" y="931"/>
                    <a:pt x="9611" y="959"/>
                  </a:cubicBezTo>
                  <a:cubicBezTo>
                    <a:pt x="9579" y="980"/>
                    <a:pt x="9553" y="991"/>
                    <a:pt x="9535" y="991"/>
                  </a:cubicBezTo>
                  <a:cubicBezTo>
                    <a:pt x="9502" y="991"/>
                    <a:pt x="9491" y="958"/>
                    <a:pt x="9504" y="894"/>
                  </a:cubicBezTo>
                  <a:cubicBezTo>
                    <a:pt x="9507" y="873"/>
                    <a:pt x="9470" y="853"/>
                    <a:pt x="9426" y="853"/>
                  </a:cubicBezTo>
                  <a:cubicBezTo>
                    <a:pt x="9378" y="853"/>
                    <a:pt x="9279" y="805"/>
                    <a:pt x="9198" y="744"/>
                  </a:cubicBezTo>
                  <a:cubicBezTo>
                    <a:pt x="9110" y="678"/>
                    <a:pt x="9038" y="641"/>
                    <a:pt x="9010" y="641"/>
                  </a:cubicBezTo>
                  <a:cubicBezTo>
                    <a:pt x="8991" y="641"/>
                    <a:pt x="8991" y="657"/>
                    <a:pt x="9016" y="691"/>
                  </a:cubicBezTo>
                  <a:cubicBezTo>
                    <a:pt x="9038" y="720"/>
                    <a:pt x="9028" y="753"/>
                    <a:pt x="8991" y="771"/>
                  </a:cubicBezTo>
                  <a:cubicBezTo>
                    <a:pt x="8978" y="778"/>
                    <a:pt x="8965" y="781"/>
                    <a:pt x="8952" y="781"/>
                  </a:cubicBezTo>
                  <a:cubicBezTo>
                    <a:pt x="8928" y="781"/>
                    <a:pt x="8906" y="771"/>
                    <a:pt x="8891" y="752"/>
                  </a:cubicBezTo>
                  <a:cubicBezTo>
                    <a:pt x="8876" y="732"/>
                    <a:pt x="8840" y="722"/>
                    <a:pt x="8796" y="722"/>
                  </a:cubicBezTo>
                  <a:cubicBezTo>
                    <a:pt x="8773" y="722"/>
                    <a:pt x="8747" y="725"/>
                    <a:pt x="8720" y="731"/>
                  </a:cubicBezTo>
                  <a:cubicBezTo>
                    <a:pt x="8691" y="738"/>
                    <a:pt x="8668" y="741"/>
                    <a:pt x="8651" y="741"/>
                  </a:cubicBezTo>
                  <a:cubicBezTo>
                    <a:pt x="8612" y="741"/>
                    <a:pt x="8608" y="721"/>
                    <a:pt x="8629" y="674"/>
                  </a:cubicBezTo>
                  <a:cubicBezTo>
                    <a:pt x="8658" y="615"/>
                    <a:pt x="8648" y="588"/>
                    <a:pt x="8621" y="588"/>
                  </a:cubicBezTo>
                  <a:cubicBezTo>
                    <a:pt x="8585" y="588"/>
                    <a:pt x="8521" y="635"/>
                    <a:pt x="8476" y="716"/>
                  </a:cubicBezTo>
                  <a:cubicBezTo>
                    <a:pt x="8429" y="797"/>
                    <a:pt x="8425" y="859"/>
                    <a:pt x="8464" y="879"/>
                  </a:cubicBezTo>
                  <a:cubicBezTo>
                    <a:pt x="8550" y="922"/>
                    <a:pt x="8546" y="1116"/>
                    <a:pt x="8458" y="1116"/>
                  </a:cubicBezTo>
                  <a:cubicBezTo>
                    <a:pt x="8414" y="1116"/>
                    <a:pt x="8398" y="1152"/>
                    <a:pt x="8420" y="1198"/>
                  </a:cubicBezTo>
                  <a:cubicBezTo>
                    <a:pt x="8441" y="1243"/>
                    <a:pt x="8429" y="1279"/>
                    <a:pt x="8392" y="1279"/>
                  </a:cubicBezTo>
                  <a:cubicBezTo>
                    <a:pt x="8355" y="1279"/>
                    <a:pt x="8326" y="1311"/>
                    <a:pt x="8326" y="1358"/>
                  </a:cubicBezTo>
                  <a:cubicBezTo>
                    <a:pt x="8326" y="1402"/>
                    <a:pt x="8297" y="1437"/>
                    <a:pt x="8258" y="1437"/>
                  </a:cubicBezTo>
                  <a:cubicBezTo>
                    <a:pt x="8218" y="1437"/>
                    <a:pt x="8206" y="1390"/>
                    <a:pt x="8232" y="1325"/>
                  </a:cubicBezTo>
                  <a:cubicBezTo>
                    <a:pt x="8275" y="1216"/>
                    <a:pt x="8155" y="1100"/>
                    <a:pt x="8041" y="1100"/>
                  </a:cubicBezTo>
                  <a:cubicBezTo>
                    <a:pt x="8011" y="1100"/>
                    <a:pt x="7982" y="1107"/>
                    <a:pt x="7956" y="1125"/>
                  </a:cubicBezTo>
                  <a:cubicBezTo>
                    <a:pt x="7924" y="1146"/>
                    <a:pt x="7893" y="1156"/>
                    <a:pt x="7865" y="1156"/>
                  </a:cubicBezTo>
                  <a:cubicBezTo>
                    <a:pt x="7791" y="1156"/>
                    <a:pt x="7735" y="1086"/>
                    <a:pt x="7731" y="968"/>
                  </a:cubicBezTo>
                  <a:cubicBezTo>
                    <a:pt x="7728" y="913"/>
                    <a:pt x="7719" y="882"/>
                    <a:pt x="7706" y="882"/>
                  </a:cubicBezTo>
                  <a:cubicBezTo>
                    <a:pt x="7701" y="882"/>
                    <a:pt x="7694" y="889"/>
                    <a:pt x="7688" y="902"/>
                  </a:cubicBezTo>
                  <a:cubicBezTo>
                    <a:pt x="7624" y="1039"/>
                    <a:pt x="7458" y="1158"/>
                    <a:pt x="7347" y="1158"/>
                  </a:cubicBezTo>
                  <a:cubicBezTo>
                    <a:pt x="7334" y="1158"/>
                    <a:pt x="7321" y="1157"/>
                    <a:pt x="7310" y="1153"/>
                  </a:cubicBezTo>
                  <a:cubicBezTo>
                    <a:pt x="7255" y="1137"/>
                    <a:pt x="7221" y="1098"/>
                    <a:pt x="7239" y="1073"/>
                  </a:cubicBezTo>
                  <a:cubicBezTo>
                    <a:pt x="7256" y="1049"/>
                    <a:pt x="7201" y="1013"/>
                    <a:pt x="7113" y="999"/>
                  </a:cubicBezTo>
                  <a:cubicBezTo>
                    <a:pt x="7090" y="996"/>
                    <a:pt x="7069" y="994"/>
                    <a:pt x="7049" y="994"/>
                  </a:cubicBezTo>
                  <a:cubicBezTo>
                    <a:pt x="6981" y="994"/>
                    <a:pt x="6933" y="1015"/>
                    <a:pt x="6915" y="1053"/>
                  </a:cubicBezTo>
                  <a:cubicBezTo>
                    <a:pt x="6897" y="1091"/>
                    <a:pt x="6901" y="1109"/>
                    <a:pt x="6930" y="1109"/>
                  </a:cubicBezTo>
                  <a:cubicBezTo>
                    <a:pt x="6943" y="1109"/>
                    <a:pt x="6961" y="1105"/>
                    <a:pt x="6985" y="1098"/>
                  </a:cubicBezTo>
                  <a:cubicBezTo>
                    <a:pt x="7007" y="1091"/>
                    <a:pt x="7030" y="1087"/>
                    <a:pt x="7052" y="1087"/>
                  </a:cubicBezTo>
                  <a:cubicBezTo>
                    <a:pt x="7166" y="1087"/>
                    <a:pt x="7276" y="1172"/>
                    <a:pt x="7274" y="1274"/>
                  </a:cubicBezTo>
                  <a:cubicBezTo>
                    <a:pt x="7273" y="1308"/>
                    <a:pt x="7266" y="1325"/>
                    <a:pt x="7255" y="1325"/>
                  </a:cubicBezTo>
                  <a:cubicBezTo>
                    <a:pt x="7247" y="1325"/>
                    <a:pt x="7238" y="1318"/>
                    <a:pt x="7227" y="1304"/>
                  </a:cubicBezTo>
                  <a:cubicBezTo>
                    <a:pt x="7176" y="1244"/>
                    <a:pt x="7041" y="1218"/>
                    <a:pt x="6884" y="1218"/>
                  </a:cubicBezTo>
                  <a:cubicBezTo>
                    <a:pt x="6590" y="1218"/>
                    <a:pt x="6224" y="1309"/>
                    <a:pt x="6221" y="1435"/>
                  </a:cubicBezTo>
                  <a:cubicBezTo>
                    <a:pt x="6220" y="1468"/>
                    <a:pt x="6217" y="1485"/>
                    <a:pt x="6208" y="1485"/>
                  </a:cubicBezTo>
                  <a:cubicBezTo>
                    <a:pt x="6199" y="1485"/>
                    <a:pt x="6182" y="1466"/>
                    <a:pt x="6154" y="1426"/>
                  </a:cubicBezTo>
                  <a:cubicBezTo>
                    <a:pt x="6109" y="1364"/>
                    <a:pt x="5998" y="1330"/>
                    <a:pt x="5911" y="1330"/>
                  </a:cubicBezTo>
                  <a:cubicBezTo>
                    <a:pt x="5835" y="1330"/>
                    <a:pt x="5779" y="1356"/>
                    <a:pt x="5804" y="1410"/>
                  </a:cubicBezTo>
                  <a:cubicBezTo>
                    <a:pt x="5828" y="1462"/>
                    <a:pt x="5803" y="1492"/>
                    <a:pt x="5733" y="1492"/>
                  </a:cubicBezTo>
                  <a:cubicBezTo>
                    <a:pt x="5670" y="1492"/>
                    <a:pt x="5642" y="1465"/>
                    <a:pt x="5667" y="1431"/>
                  </a:cubicBezTo>
                  <a:cubicBezTo>
                    <a:pt x="5687" y="1403"/>
                    <a:pt x="5683" y="1389"/>
                    <a:pt x="5658" y="1389"/>
                  </a:cubicBezTo>
                  <a:cubicBezTo>
                    <a:pt x="5649" y="1389"/>
                    <a:pt x="5636" y="1391"/>
                    <a:pt x="5621" y="1395"/>
                  </a:cubicBezTo>
                  <a:cubicBezTo>
                    <a:pt x="5570" y="1410"/>
                    <a:pt x="5527" y="1477"/>
                    <a:pt x="5524" y="1547"/>
                  </a:cubicBezTo>
                  <a:cubicBezTo>
                    <a:pt x="5516" y="1684"/>
                    <a:pt x="5507" y="1742"/>
                    <a:pt x="5478" y="1742"/>
                  </a:cubicBezTo>
                  <a:cubicBezTo>
                    <a:pt x="5461" y="1742"/>
                    <a:pt x="5437" y="1722"/>
                    <a:pt x="5402" y="1684"/>
                  </a:cubicBezTo>
                  <a:cubicBezTo>
                    <a:pt x="5352" y="1634"/>
                    <a:pt x="5327" y="1546"/>
                    <a:pt x="5345" y="1499"/>
                  </a:cubicBezTo>
                  <a:cubicBezTo>
                    <a:pt x="5360" y="1462"/>
                    <a:pt x="5365" y="1443"/>
                    <a:pt x="5358" y="1443"/>
                  </a:cubicBezTo>
                  <a:cubicBezTo>
                    <a:pt x="5353" y="1443"/>
                    <a:pt x="5338" y="1458"/>
                    <a:pt x="5314" y="1486"/>
                  </a:cubicBezTo>
                  <a:cubicBezTo>
                    <a:pt x="5278" y="1528"/>
                    <a:pt x="5270" y="1613"/>
                    <a:pt x="5297" y="1674"/>
                  </a:cubicBezTo>
                  <a:cubicBezTo>
                    <a:pt x="5354" y="1800"/>
                    <a:pt x="5328" y="1890"/>
                    <a:pt x="5245" y="1890"/>
                  </a:cubicBezTo>
                  <a:cubicBezTo>
                    <a:pt x="5231" y="1890"/>
                    <a:pt x="5215" y="1887"/>
                    <a:pt x="5197" y="1881"/>
                  </a:cubicBezTo>
                  <a:cubicBezTo>
                    <a:pt x="5183" y="1877"/>
                    <a:pt x="5170" y="1875"/>
                    <a:pt x="5158" y="1875"/>
                  </a:cubicBezTo>
                  <a:cubicBezTo>
                    <a:pt x="5125" y="1875"/>
                    <a:pt x="5105" y="1893"/>
                    <a:pt x="5105" y="1926"/>
                  </a:cubicBezTo>
                  <a:cubicBezTo>
                    <a:pt x="5105" y="1969"/>
                    <a:pt x="5048" y="2028"/>
                    <a:pt x="4973" y="2065"/>
                  </a:cubicBezTo>
                  <a:cubicBezTo>
                    <a:pt x="4930" y="2086"/>
                    <a:pt x="4893" y="2097"/>
                    <a:pt x="4869" y="2097"/>
                  </a:cubicBezTo>
                  <a:cubicBezTo>
                    <a:pt x="4851" y="2097"/>
                    <a:pt x="4840" y="2091"/>
                    <a:pt x="4840" y="2078"/>
                  </a:cubicBezTo>
                  <a:cubicBezTo>
                    <a:pt x="4840" y="2047"/>
                    <a:pt x="4869" y="2025"/>
                    <a:pt x="4906" y="2025"/>
                  </a:cubicBezTo>
                  <a:cubicBezTo>
                    <a:pt x="4945" y="2025"/>
                    <a:pt x="4973" y="1992"/>
                    <a:pt x="4973" y="1946"/>
                  </a:cubicBezTo>
                  <a:cubicBezTo>
                    <a:pt x="4973" y="1910"/>
                    <a:pt x="4955" y="1891"/>
                    <a:pt x="4919" y="1891"/>
                  </a:cubicBezTo>
                  <a:cubicBezTo>
                    <a:pt x="4904" y="1891"/>
                    <a:pt x="4886" y="1894"/>
                    <a:pt x="4866" y="1901"/>
                  </a:cubicBezTo>
                  <a:cubicBezTo>
                    <a:pt x="4839" y="1909"/>
                    <a:pt x="4820" y="1913"/>
                    <a:pt x="4808" y="1913"/>
                  </a:cubicBezTo>
                  <a:cubicBezTo>
                    <a:pt x="4779" y="1913"/>
                    <a:pt x="4789" y="1887"/>
                    <a:pt x="4834" y="1819"/>
                  </a:cubicBezTo>
                  <a:cubicBezTo>
                    <a:pt x="4883" y="1744"/>
                    <a:pt x="4887" y="1705"/>
                    <a:pt x="4843" y="1705"/>
                  </a:cubicBezTo>
                  <a:cubicBezTo>
                    <a:pt x="4842" y="1705"/>
                    <a:pt x="4841" y="1705"/>
                    <a:pt x="4840" y="1705"/>
                  </a:cubicBezTo>
                  <a:cubicBezTo>
                    <a:pt x="4800" y="1705"/>
                    <a:pt x="4772" y="1738"/>
                    <a:pt x="4772" y="1783"/>
                  </a:cubicBezTo>
                  <a:cubicBezTo>
                    <a:pt x="4772" y="1829"/>
                    <a:pt x="4735" y="1862"/>
                    <a:pt x="4684" y="1862"/>
                  </a:cubicBezTo>
                  <a:cubicBezTo>
                    <a:pt x="4624" y="1862"/>
                    <a:pt x="4605" y="1908"/>
                    <a:pt x="4624" y="2010"/>
                  </a:cubicBezTo>
                  <a:cubicBezTo>
                    <a:pt x="4638" y="2082"/>
                    <a:pt x="4640" y="2114"/>
                    <a:pt x="4627" y="2114"/>
                  </a:cubicBezTo>
                  <a:cubicBezTo>
                    <a:pt x="4619" y="2114"/>
                    <a:pt x="4605" y="2102"/>
                    <a:pt x="4584" y="2078"/>
                  </a:cubicBezTo>
                  <a:cubicBezTo>
                    <a:pt x="4543" y="2029"/>
                    <a:pt x="4520" y="1969"/>
                    <a:pt x="4514" y="1908"/>
                  </a:cubicBezTo>
                  <a:cubicBezTo>
                    <a:pt x="4513" y="1846"/>
                    <a:pt x="4489" y="1816"/>
                    <a:pt x="4459" y="1816"/>
                  </a:cubicBezTo>
                  <a:cubicBezTo>
                    <a:pt x="4424" y="1816"/>
                    <a:pt x="4380" y="1857"/>
                    <a:pt x="4355" y="1934"/>
                  </a:cubicBezTo>
                  <a:cubicBezTo>
                    <a:pt x="4297" y="2105"/>
                    <a:pt x="4303" y="2131"/>
                    <a:pt x="4402" y="2131"/>
                  </a:cubicBezTo>
                  <a:cubicBezTo>
                    <a:pt x="4461" y="2131"/>
                    <a:pt x="4481" y="2181"/>
                    <a:pt x="4461" y="2289"/>
                  </a:cubicBezTo>
                  <a:cubicBezTo>
                    <a:pt x="4446" y="2374"/>
                    <a:pt x="4436" y="2411"/>
                    <a:pt x="4411" y="2411"/>
                  </a:cubicBezTo>
                  <a:cubicBezTo>
                    <a:pt x="4393" y="2411"/>
                    <a:pt x="4366" y="2392"/>
                    <a:pt x="4324" y="2359"/>
                  </a:cubicBezTo>
                  <a:cubicBezTo>
                    <a:pt x="4242" y="2295"/>
                    <a:pt x="4236" y="2268"/>
                    <a:pt x="4299" y="2250"/>
                  </a:cubicBezTo>
                  <a:cubicBezTo>
                    <a:pt x="4355" y="2235"/>
                    <a:pt x="4333" y="2195"/>
                    <a:pt x="4233" y="2129"/>
                  </a:cubicBezTo>
                  <a:cubicBezTo>
                    <a:pt x="4151" y="2075"/>
                    <a:pt x="4120" y="2028"/>
                    <a:pt x="4163" y="2028"/>
                  </a:cubicBezTo>
                  <a:cubicBezTo>
                    <a:pt x="4209" y="2023"/>
                    <a:pt x="4245" y="1984"/>
                    <a:pt x="4245" y="1938"/>
                  </a:cubicBezTo>
                  <a:cubicBezTo>
                    <a:pt x="4245" y="1899"/>
                    <a:pt x="4223" y="1877"/>
                    <a:pt x="4188" y="1877"/>
                  </a:cubicBezTo>
                  <a:cubicBezTo>
                    <a:pt x="4178" y="1877"/>
                    <a:pt x="4166" y="1879"/>
                    <a:pt x="4154" y="1883"/>
                  </a:cubicBezTo>
                  <a:cubicBezTo>
                    <a:pt x="4142" y="1887"/>
                    <a:pt x="4129" y="1889"/>
                    <a:pt x="4115" y="1889"/>
                  </a:cubicBezTo>
                  <a:cubicBezTo>
                    <a:pt x="4071" y="1889"/>
                    <a:pt x="4020" y="1870"/>
                    <a:pt x="3988" y="1840"/>
                  </a:cubicBezTo>
                  <a:cubicBezTo>
                    <a:pt x="3932" y="1786"/>
                    <a:pt x="3938" y="1761"/>
                    <a:pt x="4006" y="1747"/>
                  </a:cubicBezTo>
                  <a:cubicBezTo>
                    <a:pt x="4079" y="1734"/>
                    <a:pt x="4085" y="1699"/>
                    <a:pt x="4035" y="1598"/>
                  </a:cubicBezTo>
                  <a:cubicBezTo>
                    <a:pt x="4006" y="1540"/>
                    <a:pt x="3984" y="1511"/>
                    <a:pt x="3966" y="1511"/>
                  </a:cubicBezTo>
                  <a:cubicBezTo>
                    <a:pt x="3955" y="1511"/>
                    <a:pt x="3945" y="1523"/>
                    <a:pt x="3935" y="1546"/>
                  </a:cubicBezTo>
                  <a:cubicBezTo>
                    <a:pt x="3906" y="1598"/>
                    <a:pt x="3863" y="1641"/>
                    <a:pt x="3809" y="1667"/>
                  </a:cubicBezTo>
                  <a:cubicBezTo>
                    <a:pt x="3759" y="1690"/>
                    <a:pt x="3738" y="1738"/>
                    <a:pt x="3762" y="1774"/>
                  </a:cubicBezTo>
                  <a:cubicBezTo>
                    <a:pt x="3773" y="1789"/>
                    <a:pt x="3775" y="1797"/>
                    <a:pt x="3769" y="1797"/>
                  </a:cubicBezTo>
                  <a:cubicBezTo>
                    <a:pt x="3762" y="1797"/>
                    <a:pt x="3743" y="1786"/>
                    <a:pt x="3715" y="1764"/>
                  </a:cubicBezTo>
                  <a:cubicBezTo>
                    <a:pt x="3647" y="1707"/>
                    <a:pt x="3644" y="1684"/>
                    <a:pt x="3706" y="1667"/>
                  </a:cubicBezTo>
                  <a:cubicBezTo>
                    <a:pt x="3753" y="1655"/>
                    <a:pt x="3785" y="1613"/>
                    <a:pt x="3787" y="1565"/>
                  </a:cubicBezTo>
                  <a:cubicBezTo>
                    <a:pt x="3787" y="1528"/>
                    <a:pt x="3768" y="1509"/>
                    <a:pt x="3725" y="1509"/>
                  </a:cubicBezTo>
                  <a:cubicBezTo>
                    <a:pt x="3705" y="1509"/>
                    <a:pt x="3682" y="1513"/>
                    <a:pt x="3653" y="1520"/>
                  </a:cubicBezTo>
                  <a:cubicBezTo>
                    <a:pt x="3624" y="1527"/>
                    <a:pt x="3597" y="1531"/>
                    <a:pt x="3576" y="1531"/>
                  </a:cubicBezTo>
                  <a:cubicBezTo>
                    <a:pt x="3543" y="1531"/>
                    <a:pt x="3524" y="1522"/>
                    <a:pt x="3527" y="1507"/>
                  </a:cubicBezTo>
                  <a:cubicBezTo>
                    <a:pt x="3555" y="1388"/>
                    <a:pt x="3508" y="1332"/>
                    <a:pt x="3379" y="1332"/>
                  </a:cubicBezTo>
                  <a:cubicBezTo>
                    <a:pt x="3377" y="1332"/>
                    <a:pt x="3375" y="1332"/>
                    <a:pt x="3374" y="1332"/>
                  </a:cubicBezTo>
                  <a:cubicBezTo>
                    <a:pt x="3241" y="1334"/>
                    <a:pt x="3239" y="1341"/>
                    <a:pt x="3345" y="1408"/>
                  </a:cubicBezTo>
                  <a:cubicBezTo>
                    <a:pt x="3439" y="1468"/>
                    <a:pt x="3444" y="1487"/>
                    <a:pt x="3368" y="1511"/>
                  </a:cubicBezTo>
                  <a:cubicBezTo>
                    <a:pt x="3266" y="1541"/>
                    <a:pt x="3183" y="1850"/>
                    <a:pt x="3266" y="1874"/>
                  </a:cubicBezTo>
                  <a:cubicBezTo>
                    <a:pt x="3369" y="1905"/>
                    <a:pt x="3354" y="2037"/>
                    <a:pt x="3248" y="2050"/>
                  </a:cubicBezTo>
                  <a:cubicBezTo>
                    <a:pt x="3236" y="2052"/>
                    <a:pt x="3225" y="2053"/>
                    <a:pt x="3215" y="2053"/>
                  </a:cubicBezTo>
                  <a:cubicBezTo>
                    <a:pt x="3167" y="2053"/>
                    <a:pt x="3152" y="2031"/>
                    <a:pt x="3174" y="1989"/>
                  </a:cubicBezTo>
                  <a:cubicBezTo>
                    <a:pt x="3197" y="1943"/>
                    <a:pt x="3157" y="1902"/>
                    <a:pt x="3071" y="1883"/>
                  </a:cubicBezTo>
                  <a:cubicBezTo>
                    <a:pt x="2945" y="1856"/>
                    <a:pt x="2939" y="1846"/>
                    <a:pt x="3029" y="1792"/>
                  </a:cubicBezTo>
                  <a:cubicBezTo>
                    <a:pt x="3086" y="1758"/>
                    <a:pt x="3144" y="1670"/>
                    <a:pt x="3162" y="1593"/>
                  </a:cubicBezTo>
                  <a:cubicBezTo>
                    <a:pt x="3184" y="1492"/>
                    <a:pt x="3163" y="1456"/>
                    <a:pt x="3080" y="1456"/>
                  </a:cubicBezTo>
                  <a:cubicBezTo>
                    <a:pt x="2892" y="1456"/>
                    <a:pt x="2657" y="1731"/>
                    <a:pt x="2809" y="1772"/>
                  </a:cubicBezTo>
                  <a:cubicBezTo>
                    <a:pt x="2850" y="1783"/>
                    <a:pt x="2835" y="1820"/>
                    <a:pt x="2772" y="1862"/>
                  </a:cubicBezTo>
                  <a:cubicBezTo>
                    <a:pt x="2730" y="1890"/>
                    <a:pt x="2706" y="1905"/>
                    <a:pt x="2695" y="1905"/>
                  </a:cubicBezTo>
                  <a:cubicBezTo>
                    <a:pt x="2682" y="1905"/>
                    <a:pt x="2688" y="1885"/>
                    <a:pt x="2706" y="1844"/>
                  </a:cubicBezTo>
                  <a:cubicBezTo>
                    <a:pt x="2736" y="1780"/>
                    <a:pt x="2709" y="1756"/>
                    <a:pt x="2609" y="1756"/>
                  </a:cubicBezTo>
                  <a:cubicBezTo>
                    <a:pt x="2501" y="1756"/>
                    <a:pt x="2474" y="1786"/>
                    <a:pt x="2484" y="1902"/>
                  </a:cubicBezTo>
                  <a:cubicBezTo>
                    <a:pt x="2492" y="1984"/>
                    <a:pt x="2521" y="2063"/>
                    <a:pt x="2553" y="2080"/>
                  </a:cubicBezTo>
                  <a:cubicBezTo>
                    <a:pt x="2584" y="2098"/>
                    <a:pt x="2589" y="2155"/>
                    <a:pt x="2563" y="2210"/>
                  </a:cubicBezTo>
                  <a:cubicBezTo>
                    <a:pt x="2542" y="2254"/>
                    <a:pt x="2529" y="2277"/>
                    <a:pt x="2516" y="2277"/>
                  </a:cubicBezTo>
                  <a:cubicBezTo>
                    <a:pt x="2502" y="2277"/>
                    <a:pt x="2488" y="2250"/>
                    <a:pt x="2462" y="2195"/>
                  </a:cubicBezTo>
                  <a:cubicBezTo>
                    <a:pt x="2434" y="2135"/>
                    <a:pt x="2396" y="2105"/>
                    <a:pt x="2349" y="2105"/>
                  </a:cubicBezTo>
                  <a:cubicBezTo>
                    <a:pt x="2336" y="2105"/>
                    <a:pt x="2322" y="2107"/>
                    <a:pt x="2308" y="2111"/>
                  </a:cubicBezTo>
                  <a:cubicBezTo>
                    <a:pt x="2202" y="2144"/>
                    <a:pt x="2178" y="2223"/>
                    <a:pt x="2256" y="2223"/>
                  </a:cubicBezTo>
                  <a:cubicBezTo>
                    <a:pt x="2266" y="2223"/>
                    <a:pt x="2277" y="2221"/>
                    <a:pt x="2290" y="2219"/>
                  </a:cubicBezTo>
                  <a:cubicBezTo>
                    <a:pt x="2307" y="2215"/>
                    <a:pt x="2320" y="2213"/>
                    <a:pt x="2327" y="2213"/>
                  </a:cubicBezTo>
                  <a:cubicBezTo>
                    <a:pt x="2339" y="2213"/>
                    <a:pt x="2338" y="2217"/>
                    <a:pt x="2321" y="2225"/>
                  </a:cubicBezTo>
                  <a:cubicBezTo>
                    <a:pt x="2232" y="2265"/>
                    <a:pt x="2271" y="2331"/>
                    <a:pt x="2402" y="2359"/>
                  </a:cubicBezTo>
                  <a:cubicBezTo>
                    <a:pt x="2420" y="2363"/>
                    <a:pt x="2437" y="2364"/>
                    <a:pt x="2453" y="2364"/>
                  </a:cubicBezTo>
                  <a:cubicBezTo>
                    <a:pt x="2508" y="2364"/>
                    <a:pt x="2548" y="2342"/>
                    <a:pt x="2569" y="2299"/>
                  </a:cubicBezTo>
                  <a:cubicBezTo>
                    <a:pt x="2587" y="2261"/>
                    <a:pt x="2599" y="2242"/>
                    <a:pt x="2617" y="2242"/>
                  </a:cubicBezTo>
                  <a:cubicBezTo>
                    <a:pt x="2635" y="2242"/>
                    <a:pt x="2658" y="2263"/>
                    <a:pt x="2698" y="2304"/>
                  </a:cubicBezTo>
                  <a:cubicBezTo>
                    <a:pt x="2747" y="2354"/>
                    <a:pt x="2805" y="2395"/>
                    <a:pt x="2829" y="2395"/>
                  </a:cubicBezTo>
                  <a:cubicBezTo>
                    <a:pt x="2898" y="2395"/>
                    <a:pt x="2874" y="2304"/>
                    <a:pt x="2784" y="2228"/>
                  </a:cubicBezTo>
                  <a:cubicBezTo>
                    <a:pt x="2715" y="2169"/>
                    <a:pt x="2634" y="1959"/>
                    <a:pt x="2672" y="1959"/>
                  </a:cubicBezTo>
                  <a:cubicBezTo>
                    <a:pt x="2676" y="1959"/>
                    <a:pt x="2682" y="1962"/>
                    <a:pt x="2690" y="1968"/>
                  </a:cubicBezTo>
                  <a:cubicBezTo>
                    <a:pt x="2823" y="2075"/>
                    <a:pt x="3123" y="2607"/>
                    <a:pt x="3066" y="2635"/>
                  </a:cubicBezTo>
                  <a:cubicBezTo>
                    <a:pt x="3059" y="2639"/>
                    <a:pt x="3052" y="2640"/>
                    <a:pt x="3045" y="2640"/>
                  </a:cubicBezTo>
                  <a:cubicBezTo>
                    <a:pt x="3019" y="2640"/>
                    <a:pt x="2997" y="2613"/>
                    <a:pt x="2997" y="2572"/>
                  </a:cubicBezTo>
                  <a:cubicBezTo>
                    <a:pt x="2997" y="2507"/>
                    <a:pt x="2945" y="2472"/>
                    <a:pt x="2832" y="2463"/>
                  </a:cubicBezTo>
                  <a:cubicBezTo>
                    <a:pt x="2817" y="2462"/>
                    <a:pt x="2804" y="2462"/>
                    <a:pt x="2790" y="2462"/>
                  </a:cubicBezTo>
                  <a:cubicBezTo>
                    <a:pt x="2718" y="2462"/>
                    <a:pt x="2666" y="2478"/>
                    <a:pt x="2666" y="2504"/>
                  </a:cubicBezTo>
                  <a:cubicBezTo>
                    <a:pt x="2666" y="2534"/>
                    <a:pt x="2701" y="2557"/>
                    <a:pt x="2738" y="2557"/>
                  </a:cubicBezTo>
                  <a:cubicBezTo>
                    <a:pt x="2775" y="2557"/>
                    <a:pt x="2792" y="2581"/>
                    <a:pt x="2772" y="2608"/>
                  </a:cubicBezTo>
                  <a:cubicBezTo>
                    <a:pt x="2753" y="2635"/>
                    <a:pt x="2766" y="2674"/>
                    <a:pt x="2803" y="2692"/>
                  </a:cubicBezTo>
                  <a:cubicBezTo>
                    <a:pt x="2851" y="2714"/>
                    <a:pt x="2850" y="2747"/>
                    <a:pt x="2798" y="2798"/>
                  </a:cubicBezTo>
                  <a:cubicBezTo>
                    <a:pt x="2756" y="2839"/>
                    <a:pt x="2741" y="2898"/>
                    <a:pt x="2766" y="2928"/>
                  </a:cubicBezTo>
                  <a:cubicBezTo>
                    <a:pt x="2790" y="2959"/>
                    <a:pt x="2766" y="2984"/>
                    <a:pt x="2715" y="2984"/>
                  </a:cubicBezTo>
                  <a:cubicBezTo>
                    <a:pt x="2601" y="2984"/>
                    <a:pt x="2536" y="2866"/>
                    <a:pt x="2571" y="2720"/>
                  </a:cubicBezTo>
                  <a:cubicBezTo>
                    <a:pt x="2588" y="2646"/>
                    <a:pt x="2562" y="2610"/>
                    <a:pt x="2517" y="2610"/>
                  </a:cubicBezTo>
                  <a:cubicBezTo>
                    <a:pt x="2468" y="2610"/>
                    <a:pt x="2396" y="2655"/>
                    <a:pt x="2339" y="2739"/>
                  </a:cubicBezTo>
                  <a:cubicBezTo>
                    <a:pt x="2298" y="2802"/>
                    <a:pt x="2242" y="2847"/>
                    <a:pt x="2208" y="2847"/>
                  </a:cubicBezTo>
                  <a:cubicBezTo>
                    <a:pt x="2203" y="2847"/>
                    <a:pt x="2199" y="2846"/>
                    <a:pt x="2195" y="2844"/>
                  </a:cubicBezTo>
                  <a:cubicBezTo>
                    <a:pt x="2186" y="2840"/>
                    <a:pt x="2178" y="2838"/>
                    <a:pt x="2171" y="2838"/>
                  </a:cubicBezTo>
                  <a:cubicBezTo>
                    <a:pt x="2153" y="2838"/>
                    <a:pt x="2139" y="2851"/>
                    <a:pt x="2139" y="2877"/>
                  </a:cubicBezTo>
                  <a:cubicBezTo>
                    <a:pt x="2139" y="2900"/>
                    <a:pt x="2127" y="2912"/>
                    <a:pt x="2107" y="2912"/>
                  </a:cubicBezTo>
                  <a:cubicBezTo>
                    <a:pt x="2096" y="2912"/>
                    <a:pt x="2083" y="2908"/>
                    <a:pt x="2068" y="2901"/>
                  </a:cubicBezTo>
                  <a:cubicBezTo>
                    <a:pt x="2014" y="2872"/>
                    <a:pt x="2017" y="2851"/>
                    <a:pt x="2080" y="2822"/>
                  </a:cubicBezTo>
                  <a:cubicBezTo>
                    <a:pt x="2142" y="2792"/>
                    <a:pt x="2139" y="2760"/>
                    <a:pt x="2057" y="2695"/>
                  </a:cubicBezTo>
                  <a:cubicBezTo>
                    <a:pt x="1952" y="2609"/>
                    <a:pt x="1923" y="2562"/>
                    <a:pt x="1972" y="2562"/>
                  </a:cubicBezTo>
                  <a:cubicBezTo>
                    <a:pt x="1987" y="2562"/>
                    <a:pt x="2010" y="2566"/>
                    <a:pt x="2039" y="2575"/>
                  </a:cubicBezTo>
                  <a:cubicBezTo>
                    <a:pt x="2062" y="2582"/>
                    <a:pt x="2083" y="2586"/>
                    <a:pt x="2101" y="2586"/>
                  </a:cubicBezTo>
                  <a:cubicBezTo>
                    <a:pt x="2212" y="2586"/>
                    <a:pt x="2254" y="2472"/>
                    <a:pt x="2178" y="2329"/>
                  </a:cubicBezTo>
                  <a:cubicBezTo>
                    <a:pt x="2141" y="2258"/>
                    <a:pt x="2098" y="2207"/>
                    <a:pt x="2074" y="2207"/>
                  </a:cubicBezTo>
                  <a:cubicBezTo>
                    <a:pt x="2071" y="2207"/>
                    <a:pt x="2069" y="2208"/>
                    <a:pt x="2066" y="2210"/>
                  </a:cubicBezTo>
                  <a:cubicBezTo>
                    <a:pt x="2062" y="2213"/>
                    <a:pt x="2058" y="2215"/>
                    <a:pt x="2054" y="2215"/>
                  </a:cubicBezTo>
                  <a:cubicBezTo>
                    <a:pt x="2041" y="2215"/>
                    <a:pt x="2032" y="2196"/>
                    <a:pt x="2032" y="2163"/>
                  </a:cubicBezTo>
                  <a:cubicBezTo>
                    <a:pt x="2032" y="2131"/>
                    <a:pt x="2056" y="2112"/>
                    <a:pt x="2089" y="2112"/>
                  </a:cubicBezTo>
                  <a:cubicBezTo>
                    <a:pt x="2098" y="2112"/>
                    <a:pt x="2107" y="2113"/>
                    <a:pt x="2117" y="2116"/>
                  </a:cubicBezTo>
                  <a:cubicBezTo>
                    <a:pt x="2124" y="2118"/>
                    <a:pt x="2131" y="2119"/>
                    <a:pt x="2138" y="2119"/>
                  </a:cubicBezTo>
                  <a:cubicBezTo>
                    <a:pt x="2183" y="2119"/>
                    <a:pt x="2220" y="2073"/>
                    <a:pt x="2242" y="1989"/>
                  </a:cubicBezTo>
                  <a:cubicBezTo>
                    <a:pt x="2266" y="1902"/>
                    <a:pt x="2295" y="1808"/>
                    <a:pt x="2308" y="1771"/>
                  </a:cubicBezTo>
                  <a:cubicBezTo>
                    <a:pt x="2325" y="1728"/>
                    <a:pt x="2285" y="1705"/>
                    <a:pt x="2234" y="1705"/>
                  </a:cubicBezTo>
                  <a:cubicBezTo>
                    <a:pt x="2189" y="1705"/>
                    <a:pt x="2135" y="1723"/>
                    <a:pt x="2107" y="1761"/>
                  </a:cubicBezTo>
                  <a:cubicBezTo>
                    <a:pt x="2089" y="1783"/>
                    <a:pt x="2052" y="1797"/>
                    <a:pt x="2017" y="1797"/>
                  </a:cubicBezTo>
                  <a:cubicBezTo>
                    <a:pt x="2005" y="1797"/>
                    <a:pt x="1994" y="1795"/>
                    <a:pt x="1983" y="1792"/>
                  </a:cubicBezTo>
                  <a:cubicBezTo>
                    <a:pt x="1973" y="1789"/>
                    <a:pt x="1964" y="1787"/>
                    <a:pt x="1957" y="1787"/>
                  </a:cubicBezTo>
                  <a:cubicBezTo>
                    <a:pt x="1922" y="1787"/>
                    <a:pt x="1913" y="1821"/>
                    <a:pt x="1929" y="1887"/>
                  </a:cubicBezTo>
                  <a:cubicBezTo>
                    <a:pt x="1948" y="1974"/>
                    <a:pt x="1895" y="2058"/>
                    <a:pt x="1738" y="2177"/>
                  </a:cubicBezTo>
                  <a:cubicBezTo>
                    <a:pt x="1575" y="2301"/>
                    <a:pt x="1547" y="2344"/>
                    <a:pt x="1628" y="2344"/>
                  </a:cubicBezTo>
                  <a:cubicBezTo>
                    <a:pt x="1690" y="2344"/>
                    <a:pt x="1759" y="2371"/>
                    <a:pt x="1784" y="2405"/>
                  </a:cubicBezTo>
                  <a:cubicBezTo>
                    <a:pt x="1803" y="2428"/>
                    <a:pt x="1805" y="2440"/>
                    <a:pt x="1792" y="2440"/>
                  </a:cubicBezTo>
                  <a:cubicBezTo>
                    <a:pt x="1783" y="2440"/>
                    <a:pt x="1767" y="2435"/>
                    <a:pt x="1744" y="2423"/>
                  </a:cubicBezTo>
                  <a:cubicBezTo>
                    <a:pt x="1730" y="2417"/>
                    <a:pt x="1721" y="2413"/>
                    <a:pt x="1714" y="2413"/>
                  </a:cubicBezTo>
                  <a:cubicBezTo>
                    <a:pt x="1695" y="2413"/>
                    <a:pt x="1713" y="2445"/>
                    <a:pt x="1766" y="2507"/>
                  </a:cubicBezTo>
                  <a:cubicBezTo>
                    <a:pt x="1868" y="2625"/>
                    <a:pt x="1903" y="2757"/>
                    <a:pt x="1859" y="2757"/>
                  </a:cubicBezTo>
                  <a:cubicBezTo>
                    <a:pt x="1843" y="2757"/>
                    <a:pt x="1819" y="2742"/>
                    <a:pt x="1784" y="2705"/>
                  </a:cubicBezTo>
                  <a:cubicBezTo>
                    <a:pt x="1728" y="2645"/>
                    <a:pt x="1683" y="2616"/>
                    <a:pt x="1657" y="2616"/>
                  </a:cubicBezTo>
                  <a:cubicBezTo>
                    <a:pt x="1627" y="2616"/>
                    <a:pt x="1622" y="2653"/>
                    <a:pt x="1650" y="2725"/>
                  </a:cubicBezTo>
                  <a:cubicBezTo>
                    <a:pt x="1672" y="2783"/>
                    <a:pt x="1674" y="2809"/>
                    <a:pt x="1652" y="2809"/>
                  </a:cubicBezTo>
                  <a:cubicBezTo>
                    <a:pt x="1643" y="2809"/>
                    <a:pt x="1630" y="2805"/>
                    <a:pt x="1613" y="2796"/>
                  </a:cubicBezTo>
                  <a:cubicBezTo>
                    <a:pt x="1599" y="2790"/>
                    <a:pt x="1584" y="2787"/>
                    <a:pt x="1568" y="2787"/>
                  </a:cubicBezTo>
                  <a:cubicBezTo>
                    <a:pt x="1529" y="2787"/>
                    <a:pt x="1486" y="2805"/>
                    <a:pt x="1456" y="2836"/>
                  </a:cubicBezTo>
                  <a:cubicBezTo>
                    <a:pt x="1414" y="2883"/>
                    <a:pt x="1322" y="2928"/>
                    <a:pt x="1252" y="2938"/>
                  </a:cubicBezTo>
                  <a:cubicBezTo>
                    <a:pt x="1183" y="2950"/>
                    <a:pt x="1120" y="2989"/>
                    <a:pt x="1116" y="3025"/>
                  </a:cubicBezTo>
                  <a:cubicBezTo>
                    <a:pt x="1106" y="3101"/>
                    <a:pt x="1099" y="3134"/>
                    <a:pt x="1074" y="3134"/>
                  </a:cubicBezTo>
                  <a:cubicBezTo>
                    <a:pt x="1058" y="3134"/>
                    <a:pt x="1035" y="3120"/>
                    <a:pt x="998" y="3095"/>
                  </a:cubicBezTo>
                  <a:cubicBezTo>
                    <a:pt x="973" y="3077"/>
                    <a:pt x="953" y="3068"/>
                    <a:pt x="937" y="3068"/>
                  </a:cubicBezTo>
                  <a:cubicBezTo>
                    <a:pt x="909" y="3068"/>
                    <a:pt x="890" y="3096"/>
                    <a:pt x="869" y="3157"/>
                  </a:cubicBezTo>
                  <a:cubicBezTo>
                    <a:pt x="808" y="3339"/>
                    <a:pt x="817" y="3354"/>
                    <a:pt x="992" y="3354"/>
                  </a:cubicBezTo>
                  <a:cubicBezTo>
                    <a:pt x="1084" y="3354"/>
                    <a:pt x="1156" y="3326"/>
                    <a:pt x="1152" y="3289"/>
                  </a:cubicBezTo>
                  <a:cubicBezTo>
                    <a:pt x="1135" y="3183"/>
                    <a:pt x="1226" y="2984"/>
                    <a:pt x="1293" y="2984"/>
                  </a:cubicBezTo>
                  <a:cubicBezTo>
                    <a:pt x="1328" y="2984"/>
                    <a:pt x="1374" y="3022"/>
                    <a:pt x="1396" y="3068"/>
                  </a:cubicBezTo>
                  <a:cubicBezTo>
                    <a:pt x="1413" y="3103"/>
                    <a:pt x="1427" y="3120"/>
                    <a:pt x="1443" y="3120"/>
                  </a:cubicBezTo>
                  <a:cubicBezTo>
                    <a:pt x="1456" y="3120"/>
                    <a:pt x="1472" y="3107"/>
                    <a:pt x="1492" y="3081"/>
                  </a:cubicBezTo>
                  <a:cubicBezTo>
                    <a:pt x="1522" y="3041"/>
                    <a:pt x="1547" y="3024"/>
                    <a:pt x="1565" y="3024"/>
                  </a:cubicBezTo>
                  <a:cubicBezTo>
                    <a:pt x="1612" y="3024"/>
                    <a:pt x="1607" y="3142"/>
                    <a:pt x="1526" y="3253"/>
                  </a:cubicBezTo>
                  <a:cubicBezTo>
                    <a:pt x="1463" y="3339"/>
                    <a:pt x="1431" y="3411"/>
                    <a:pt x="1451" y="3411"/>
                  </a:cubicBezTo>
                  <a:cubicBezTo>
                    <a:pt x="1474" y="3411"/>
                    <a:pt x="1446" y="3448"/>
                    <a:pt x="1389" y="3495"/>
                  </a:cubicBezTo>
                  <a:cubicBezTo>
                    <a:pt x="1332" y="3541"/>
                    <a:pt x="1301" y="3596"/>
                    <a:pt x="1317" y="3618"/>
                  </a:cubicBezTo>
                  <a:cubicBezTo>
                    <a:pt x="1335" y="3641"/>
                    <a:pt x="1308" y="3659"/>
                    <a:pt x="1257" y="3659"/>
                  </a:cubicBezTo>
                  <a:cubicBezTo>
                    <a:pt x="1207" y="3659"/>
                    <a:pt x="1183" y="3623"/>
                    <a:pt x="1204" y="3578"/>
                  </a:cubicBezTo>
                  <a:cubicBezTo>
                    <a:pt x="1223" y="3539"/>
                    <a:pt x="1220" y="3520"/>
                    <a:pt x="1189" y="3520"/>
                  </a:cubicBezTo>
                  <a:cubicBezTo>
                    <a:pt x="1175" y="3520"/>
                    <a:pt x="1155" y="3524"/>
                    <a:pt x="1129" y="3532"/>
                  </a:cubicBezTo>
                  <a:cubicBezTo>
                    <a:pt x="1114" y="3537"/>
                    <a:pt x="1096" y="3539"/>
                    <a:pt x="1074" y="3539"/>
                  </a:cubicBezTo>
                  <a:cubicBezTo>
                    <a:pt x="1009" y="3539"/>
                    <a:pt x="920" y="3518"/>
                    <a:pt x="855" y="3484"/>
                  </a:cubicBezTo>
                  <a:cubicBezTo>
                    <a:pt x="788" y="3450"/>
                    <a:pt x="729" y="3429"/>
                    <a:pt x="703" y="3429"/>
                  </a:cubicBezTo>
                  <a:cubicBezTo>
                    <a:pt x="695" y="3429"/>
                    <a:pt x="690" y="3432"/>
                    <a:pt x="690" y="3436"/>
                  </a:cubicBezTo>
                  <a:cubicBezTo>
                    <a:pt x="690" y="3486"/>
                    <a:pt x="834" y="3597"/>
                    <a:pt x="889" y="3597"/>
                  </a:cubicBezTo>
                  <a:cubicBezTo>
                    <a:pt x="895" y="3597"/>
                    <a:pt x="900" y="3596"/>
                    <a:pt x="904" y="3593"/>
                  </a:cubicBezTo>
                  <a:cubicBezTo>
                    <a:pt x="907" y="3591"/>
                    <a:pt x="911" y="3590"/>
                    <a:pt x="916" y="3590"/>
                  </a:cubicBezTo>
                  <a:cubicBezTo>
                    <a:pt x="943" y="3590"/>
                    <a:pt x="996" y="3623"/>
                    <a:pt x="1055" y="3674"/>
                  </a:cubicBezTo>
                  <a:cubicBezTo>
                    <a:pt x="1123" y="3735"/>
                    <a:pt x="1141" y="3781"/>
                    <a:pt x="1098" y="3781"/>
                  </a:cubicBezTo>
                  <a:cubicBezTo>
                    <a:pt x="1055" y="3781"/>
                    <a:pt x="1023" y="3759"/>
                    <a:pt x="1023" y="3727"/>
                  </a:cubicBezTo>
                  <a:cubicBezTo>
                    <a:pt x="1023" y="3696"/>
                    <a:pt x="996" y="3674"/>
                    <a:pt x="961" y="3674"/>
                  </a:cubicBezTo>
                  <a:cubicBezTo>
                    <a:pt x="899" y="3674"/>
                    <a:pt x="926" y="4020"/>
                    <a:pt x="995" y="4111"/>
                  </a:cubicBezTo>
                  <a:cubicBezTo>
                    <a:pt x="1016" y="4138"/>
                    <a:pt x="1017" y="4156"/>
                    <a:pt x="999" y="4156"/>
                  </a:cubicBezTo>
                  <a:cubicBezTo>
                    <a:pt x="980" y="4156"/>
                    <a:pt x="922" y="4083"/>
                    <a:pt x="869" y="3996"/>
                  </a:cubicBezTo>
                  <a:cubicBezTo>
                    <a:pt x="817" y="3909"/>
                    <a:pt x="802" y="3836"/>
                    <a:pt x="835" y="3836"/>
                  </a:cubicBezTo>
                  <a:cubicBezTo>
                    <a:pt x="869" y="3836"/>
                    <a:pt x="880" y="3811"/>
                    <a:pt x="856" y="3781"/>
                  </a:cubicBezTo>
                  <a:cubicBezTo>
                    <a:pt x="823" y="3737"/>
                    <a:pt x="794" y="3717"/>
                    <a:pt x="770" y="3717"/>
                  </a:cubicBezTo>
                  <a:cubicBezTo>
                    <a:pt x="717" y="3717"/>
                    <a:pt x="690" y="3815"/>
                    <a:pt x="713" y="3978"/>
                  </a:cubicBezTo>
                  <a:cubicBezTo>
                    <a:pt x="732" y="4118"/>
                    <a:pt x="734" y="4178"/>
                    <a:pt x="712" y="4178"/>
                  </a:cubicBezTo>
                  <a:cubicBezTo>
                    <a:pt x="703" y="4178"/>
                    <a:pt x="690" y="4168"/>
                    <a:pt x="673" y="4148"/>
                  </a:cubicBezTo>
                  <a:cubicBezTo>
                    <a:pt x="637" y="4110"/>
                    <a:pt x="581" y="4084"/>
                    <a:pt x="536" y="4084"/>
                  </a:cubicBezTo>
                  <a:cubicBezTo>
                    <a:pt x="528" y="4084"/>
                    <a:pt x="520" y="4085"/>
                    <a:pt x="513" y="4087"/>
                  </a:cubicBezTo>
                  <a:cubicBezTo>
                    <a:pt x="507" y="4089"/>
                    <a:pt x="501" y="4089"/>
                    <a:pt x="495" y="4089"/>
                  </a:cubicBezTo>
                  <a:cubicBezTo>
                    <a:pt x="452" y="4089"/>
                    <a:pt x="400" y="4049"/>
                    <a:pt x="374" y="3992"/>
                  </a:cubicBezTo>
                  <a:cubicBezTo>
                    <a:pt x="351" y="3939"/>
                    <a:pt x="330" y="3913"/>
                    <a:pt x="308" y="3913"/>
                  </a:cubicBezTo>
                  <a:cubicBezTo>
                    <a:pt x="296" y="3913"/>
                    <a:pt x="283" y="3922"/>
                    <a:pt x="271" y="3938"/>
                  </a:cubicBezTo>
                  <a:cubicBezTo>
                    <a:pt x="244" y="3974"/>
                    <a:pt x="238" y="4018"/>
                    <a:pt x="259" y="4035"/>
                  </a:cubicBezTo>
                  <a:cubicBezTo>
                    <a:pt x="279" y="4051"/>
                    <a:pt x="231" y="4108"/>
                    <a:pt x="149" y="4162"/>
                  </a:cubicBezTo>
                  <a:lnTo>
                    <a:pt x="1" y="4257"/>
                  </a:lnTo>
                  <a:lnTo>
                    <a:pt x="149" y="4260"/>
                  </a:lnTo>
                  <a:lnTo>
                    <a:pt x="141" y="4259"/>
                  </a:lnTo>
                  <a:cubicBezTo>
                    <a:pt x="222" y="4259"/>
                    <a:pt x="288" y="4284"/>
                    <a:pt x="288" y="4314"/>
                  </a:cubicBezTo>
                  <a:cubicBezTo>
                    <a:pt x="288" y="4344"/>
                    <a:pt x="322" y="4368"/>
                    <a:pt x="361" y="4368"/>
                  </a:cubicBezTo>
                  <a:cubicBezTo>
                    <a:pt x="402" y="4368"/>
                    <a:pt x="414" y="4320"/>
                    <a:pt x="389" y="4253"/>
                  </a:cubicBezTo>
                  <a:cubicBezTo>
                    <a:pt x="367" y="4196"/>
                    <a:pt x="366" y="4167"/>
                    <a:pt x="388" y="4167"/>
                  </a:cubicBezTo>
                  <a:cubicBezTo>
                    <a:pt x="395" y="4167"/>
                    <a:pt x="405" y="4170"/>
                    <a:pt x="417" y="4177"/>
                  </a:cubicBezTo>
                  <a:cubicBezTo>
                    <a:pt x="455" y="4197"/>
                    <a:pt x="492" y="4281"/>
                    <a:pt x="495" y="4357"/>
                  </a:cubicBezTo>
                  <a:cubicBezTo>
                    <a:pt x="498" y="4407"/>
                    <a:pt x="506" y="4436"/>
                    <a:pt x="516" y="4436"/>
                  </a:cubicBezTo>
                  <a:cubicBezTo>
                    <a:pt x="521" y="4436"/>
                    <a:pt x="527" y="4428"/>
                    <a:pt x="532" y="4412"/>
                  </a:cubicBezTo>
                  <a:cubicBezTo>
                    <a:pt x="552" y="4360"/>
                    <a:pt x="664" y="4314"/>
                    <a:pt x="820" y="4294"/>
                  </a:cubicBezTo>
                  <a:cubicBezTo>
                    <a:pt x="1053" y="4265"/>
                    <a:pt x="1081" y="4241"/>
                    <a:pt x="1122" y="4063"/>
                  </a:cubicBezTo>
                  <a:cubicBezTo>
                    <a:pt x="1162" y="3881"/>
                    <a:pt x="1226" y="3800"/>
                    <a:pt x="1339" y="3800"/>
                  </a:cubicBezTo>
                  <a:cubicBezTo>
                    <a:pt x="1364" y="3800"/>
                    <a:pt x="1392" y="3804"/>
                    <a:pt x="1423" y="3812"/>
                  </a:cubicBezTo>
                  <a:cubicBezTo>
                    <a:pt x="1433" y="3815"/>
                    <a:pt x="1445" y="3816"/>
                    <a:pt x="1457" y="3816"/>
                  </a:cubicBezTo>
                  <a:cubicBezTo>
                    <a:pt x="1513" y="3816"/>
                    <a:pt x="1588" y="3791"/>
                    <a:pt x="1634" y="3753"/>
                  </a:cubicBezTo>
                  <a:cubicBezTo>
                    <a:pt x="1668" y="3724"/>
                    <a:pt x="1701" y="3707"/>
                    <a:pt x="1720" y="3707"/>
                  </a:cubicBezTo>
                  <a:cubicBezTo>
                    <a:pt x="1730" y="3707"/>
                    <a:pt x="1737" y="3712"/>
                    <a:pt x="1737" y="3723"/>
                  </a:cubicBezTo>
                  <a:cubicBezTo>
                    <a:pt x="1737" y="3753"/>
                    <a:pt x="1680" y="3823"/>
                    <a:pt x="1617" y="3872"/>
                  </a:cubicBezTo>
                  <a:cubicBezTo>
                    <a:pt x="1554" y="3921"/>
                    <a:pt x="1478" y="4011"/>
                    <a:pt x="1457" y="4060"/>
                  </a:cubicBezTo>
                  <a:cubicBezTo>
                    <a:pt x="1428" y="4115"/>
                    <a:pt x="1372" y="4150"/>
                    <a:pt x="1310" y="4153"/>
                  </a:cubicBezTo>
                  <a:cubicBezTo>
                    <a:pt x="1255" y="4153"/>
                    <a:pt x="1222" y="4177"/>
                    <a:pt x="1243" y="4203"/>
                  </a:cubicBezTo>
                  <a:cubicBezTo>
                    <a:pt x="1281" y="4255"/>
                    <a:pt x="1103" y="4354"/>
                    <a:pt x="1001" y="4354"/>
                  </a:cubicBezTo>
                  <a:cubicBezTo>
                    <a:pt x="985" y="4354"/>
                    <a:pt x="970" y="4351"/>
                    <a:pt x="959" y="4345"/>
                  </a:cubicBezTo>
                  <a:cubicBezTo>
                    <a:pt x="957" y="4344"/>
                    <a:pt x="954" y="4344"/>
                    <a:pt x="952" y="4344"/>
                  </a:cubicBezTo>
                  <a:cubicBezTo>
                    <a:pt x="927" y="4344"/>
                    <a:pt x="908" y="4410"/>
                    <a:pt x="908" y="4503"/>
                  </a:cubicBezTo>
                  <a:cubicBezTo>
                    <a:pt x="908" y="4619"/>
                    <a:pt x="929" y="4679"/>
                    <a:pt x="959" y="4679"/>
                  </a:cubicBezTo>
                  <a:cubicBezTo>
                    <a:pt x="985" y="4679"/>
                    <a:pt x="1018" y="4633"/>
                    <a:pt x="1049" y="4539"/>
                  </a:cubicBezTo>
                  <a:lnTo>
                    <a:pt x="1096" y="4391"/>
                  </a:lnTo>
                  <a:lnTo>
                    <a:pt x="1156" y="4521"/>
                  </a:lnTo>
                  <a:cubicBezTo>
                    <a:pt x="1185" y="4584"/>
                    <a:pt x="1210" y="4613"/>
                    <a:pt x="1240" y="4613"/>
                  </a:cubicBezTo>
                  <a:cubicBezTo>
                    <a:pt x="1256" y="4613"/>
                    <a:pt x="1272" y="4605"/>
                    <a:pt x="1292" y="4590"/>
                  </a:cubicBezTo>
                  <a:cubicBezTo>
                    <a:pt x="1347" y="4544"/>
                    <a:pt x="1344" y="4506"/>
                    <a:pt x="1272" y="4435"/>
                  </a:cubicBezTo>
                  <a:cubicBezTo>
                    <a:pt x="1226" y="4388"/>
                    <a:pt x="1205" y="4366"/>
                    <a:pt x="1212" y="4366"/>
                  </a:cubicBezTo>
                  <a:cubicBezTo>
                    <a:pt x="1218" y="4366"/>
                    <a:pt x="1245" y="4383"/>
                    <a:pt x="1295" y="4414"/>
                  </a:cubicBezTo>
                  <a:cubicBezTo>
                    <a:pt x="1356" y="4453"/>
                    <a:pt x="1410" y="4533"/>
                    <a:pt x="1410" y="4584"/>
                  </a:cubicBezTo>
                  <a:cubicBezTo>
                    <a:pt x="1410" y="4685"/>
                    <a:pt x="1500" y="4751"/>
                    <a:pt x="1626" y="4751"/>
                  </a:cubicBezTo>
                  <a:cubicBezTo>
                    <a:pt x="1645" y="4751"/>
                    <a:pt x="1665" y="4750"/>
                    <a:pt x="1686" y="4747"/>
                  </a:cubicBezTo>
                  <a:cubicBezTo>
                    <a:pt x="1693" y="4746"/>
                    <a:pt x="1700" y="4745"/>
                    <a:pt x="1708" y="4745"/>
                  </a:cubicBezTo>
                  <a:cubicBezTo>
                    <a:pt x="1760" y="4745"/>
                    <a:pt x="1820" y="4767"/>
                    <a:pt x="1842" y="4797"/>
                  </a:cubicBezTo>
                  <a:cubicBezTo>
                    <a:pt x="1863" y="4824"/>
                    <a:pt x="1866" y="4838"/>
                    <a:pt x="1853" y="4838"/>
                  </a:cubicBezTo>
                  <a:cubicBezTo>
                    <a:pt x="1846" y="4838"/>
                    <a:pt x="1835" y="4834"/>
                    <a:pt x="1819" y="4826"/>
                  </a:cubicBezTo>
                  <a:cubicBezTo>
                    <a:pt x="1810" y="4821"/>
                    <a:pt x="1802" y="4819"/>
                    <a:pt x="1795" y="4819"/>
                  </a:cubicBezTo>
                  <a:cubicBezTo>
                    <a:pt x="1763" y="4819"/>
                    <a:pt x="1755" y="4867"/>
                    <a:pt x="1771" y="4963"/>
                  </a:cubicBezTo>
                  <a:cubicBezTo>
                    <a:pt x="1787" y="5058"/>
                    <a:pt x="1832" y="5147"/>
                    <a:pt x="1871" y="5158"/>
                  </a:cubicBezTo>
                  <a:cubicBezTo>
                    <a:pt x="1923" y="5172"/>
                    <a:pt x="1922" y="5199"/>
                    <a:pt x="1868" y="5250"/>
                  </a:cubicBezTo>
                  <a:cubicBezTo>
                    <a:pt x="1825" y="5290"/>
                    <a:pt x="1805" y="5349"/>
                    <a:pt x="1822" y="5388"/>
                  </a:cubicBezTo>
                  <a:cubicBezTo>
                    <a:pt x="1828" y="5405"/>
                    <a:pt x="1839" y="5413"/>
                    <a:pt x="1855" y="5413"/>
                  </a:cubicBezTo>
                  <a:cubicBezTo>
                    <a:pt x="1881" y="5413"/>
                    <a:pt x="1921" y="5389"/>
                    <a:pt x="1971" y="5341"/>
                  </a:cubicBezTo>
                  <a:cubicBezTo>
                    <a:pt x="2050" y="5264"/>
                    <a:pt x="2108" y="5225"/>
                    <a:pt x="2139" y="5225"/>
                  </a:cubicBezTo>
                  <a:cubicBezTo>
                    <a:pt x="2168" y="5225"/>
                    <a:pt x="2174" y="5259"/>
                    <a:pt x="2153" y="5326"/>
                  </a:cubicBezTo>
                  <a:cubicBezTo>
                    <a:pt x="2135" y="5385"/>
                    <a:pt x="2169" y="5493"/>
                    <a:pt x="2232" y="5569"/>
                  </a:cubicBezTo>
                  <a:cubicBezTo>
                    <a:pt x="2293" y="5643"/>
                    <a:pt x="2325" y="5675"/>
                    <a:pt x="2367" y="5675"/>
                  </a:cubicBezTo>
                  <a:cubicBezTo>
                    <a:pt x="2397" y="5675"/>
                    <a:pt x="2432" y="5659"/>
                    <a:pt x="2486" y="5630"/>
                  </a:cubicBezTo>
                  <a:cubicBezTo>
                    <a:pt x="2560" y="5590"/>
                    <a:pt x="2612" y="5539"/>
                    <a:pt x="2596" y="5524"/>
                  </a:cubicBezTo>
                  <a:cubicBezTo>
                    <a:pt x="2546" y="5472"/>
                    <a:pt x="2960" y="5257"/>
                    <a:pt x="3093" y="5257"/>
                  </a:cubicBezTo>
                  <a:cubicBezTo>
                    <a:pt x="3102" y="5257"/>
                    <a:pt x="3109" y="5258"/>
                    <a:pt x="3115" y="5260"/>
                  </a:cubicBezTo>
                  <a:cubicBezTo>
                    <a:pt x="3133" y="5266"/>
                    <a:pt x="3147" y="5268"/>
                    <a:pt x="3158" y="5268"/>
                  </a:cubicBezTo>
                  <a:cubicBezTo>
                    <a:pt x="3180" y="5268"/>
                    <a:pt x="3185" y="5255"/>
                    <a:pt x="3166" y="5232"/>
                  </a:cubicBezTo>
                  <a:cubicBezTo>
                    <a:pt x="3144" y="5197"/>
                    <a:pt x="3157" y="5153"/>
                    <a:pt x="3194" y="5135"/>
                  </a:cubicBezTo>
                  <a:cubicBezTo>
                    <a:pt x="3245" y="5108"/>
                    <a:pt x="3241" y="5085"/>
                    <a:pt x="3178" y="5054"/>
                  </a:cubicBezTo>
                  <a:cubicBezTo>
                    <a:pt x="3127" y="5029"/>
                    <a:pt x="3134" y="5017"/>
                    <a:pt x="3199" y="5017"/>
                  </a:cubicBezTo>
                  <a:cubicBezTo>
                    <a:pt x="3210" y="5017"/>
                    <a:pt x="3223" y="5018"/>
                    <a:pt x="3238" y="5018"/>
                  </a:cubicBezTo>
                  <a:cubicBezTo>
                    <a:pt x="3320" y="5023"/>
                    <a:pt x="3385" y="5051"/>
                    <a:pt x="3385" y="5082"/>
                  </a:cubicBezTo>
                  <a:cubicBezTo>
                    <a:pt x="3385" y="5154"/>
                    <a:pt x="3639" y="5404"/>
                    <a:pt x="3697" y="5404"/>
                  </a:cubicBezTo>
                  <a:cubicBezTo>
                    <a:pt x="3705" y="5404"/>
                    <a:pt x="3709" y="5400"/>
                    <a:pt x="3709" y="5391"/>
                  </a:cubicBezTo>
                  <a:cubicBezTo>
                    <a:pt x="3711" y="5354"/>
                    <a:pt x="3756" y="5326"/>
                    <a:pt x="3812" y="5326"/>
                  </a:cubicBezTo>
                  <a:cubicBezTo>
                    <a:pt x="3865" y="5326"/>
                    <a:pt x="3912" y="5285"/>
                    <a:pt x="3912" y="5239"/>
                  </a:cubicBezTo>
                  <a:cubicBezTo>
                    <a:pt x="3912" y="5194"/>
                    <a:pt x="3933" y="5173"/>
                    <a:pt x="3981" y="5173"/>
                  </a:cubicBezTo>
                  <a:cubicBezTo>
                    <a:pt x="3998" y="5173"/>
                    <a:pt x="4019" y="5176"/>
                    <a:pt x="4044" y="5181"/>
                  </a:cubicBezTo>
                  <a:cubicBezTo>
                    <a:pt x="4069" y="5186"/>
                    <a:pt x="4092" y="5189"/>
                    <a:pt x="4112" y="5189"/>
                  </a:cubicBezTo>
                  <a:cubicBezTo>
                    <a:pt x="4151" y="5189"/>
                    <a:pt x="4176" y="5179"/>
                    <a:pt x="4176" y="5160"/>
                  </a:cubicBezTo>
                  <a:cubicBezTo>
                    <a:pt x="4176" y="5133"/>
                    <a:pt x="4220" y="5112"/>
                    <a:pt x="4269" y="5112"/>
                  </a:cubicBezTo>
                  <a:cubicBezTo>
                    <a:pt x="4318" y="5112"/>
                    <a:pt x="4390" y="5047"/>
                    <a:pt x="4423" y="4964"/>
                  </a:cubicBezTo>
                  <a:lnTo>
                    <a:pt x="4482" y="4818"/>
                  </a:lnTo>
                  <a:lnTo>
                    <a:pt x="4599" y="4996"/>
                  </a:lnTo>
                  <a:cubicBezTo>
                    <a:pt x="4656" y="5083"/>
                    <a:pt x="4717" y="5147"/>
                    <a:pt x="4743" y="5147"/>
                  </a:cubicBezTo>
                  <a:cubicBezTo>
                    <a:pt x="4745" y="5147"/>
                    <a:pt x="4748" y="5146"/>
                    <a:pt x="4749" y="5145"/>
                  </a:cubicBezTo>
                  <a:cubicBezTo>
                    <a:pt x="4767" y="5129"/>
                    <a:pt x="4752" y="5087"/>
                    <a:pt x="4712" y="5045"/>
                  </a:cubicBezTo>
                  <a:cubicBezTo>
                    <a:pt x="4638" y="4972"/>
                    <a:pt x="4650" y="4932"/>
                    <a:pt x="4730" y="4932"/>
                  </a:cubicBezTo>
                  <a:cubicBezTo>
                    <a:pt x="4770" y="4932"/>
                    <a:pt x="4826" y="4941"/>
                    <a:pt x="4896" y="4961"/>
                  </a:cubicBezTo>
                  <a:cubicBezTo>
                    <a:pt x="4953" y="4978"/>
                    <a:pt x="5001" y="4987"/>
                    <a:pt x="5046" y="4987"/>
                  </a:cubicBezTo>
                  <a:cubicBezTo>
                    <a:pt x="5113" y="4987"/>
                    <a:pt x="5173" y="4967"/>
                    <a:pt x="5249" y="4927"/>
                  </a:cubicBezTo>
                  <a:cubicBezTo>
                    <a:pt x="5319" y="4890"/>
                    <a:pt x="5371" y="4871"/>
                    <a:pt x="5408" y="4871"/>
                  </a:cubicBezTo>
                  <a:cubicBezTo>
                    <a:pt x="5431" y="4871"/>
                    <a:pt x="5447" y="4878"/>
                    <a:pt x="5458" y="4893"/>
                  </a:cubicBezTo>
                  <a:cubicBezTo>
                    <a:pt x="5486" y="4930"/>
                    <a:pt x="5580" y="4948"/>
                    <a:pt x="5665" y="4948"/>
                  </a:cubicBezTo>
                  <a:cubicBezTo>
                    <a:pt x="5745" y="4948"/>
                    <a:pt x="5816" y="4932"/>
                    <a:pt x="5816" y="4899"/>
                  </a:cubicBezTo>
                  <a:cubicBezTo>
                    <a:pt x="5816" y="4887"/>
                    <a:pt x="5837" y="4883"/>
                    <a:pt x="5870" y="4883"/>
                  </a:cubicBezTo>
                  <a:cubicBezTo>
                    <a:pt x="5996" y="4883"/>
                    <a:pt x="6300" y="4951"/>
                    <a:pt x="6375" y="5008"/>
                  </a:cubicBezTo>
                  <a:cubicBezTo>
                    <a:pt x="6394" y="5022"/>
                    <a:pt x="6387" y="5030"/>
                    <a:pt x="6358" y="5030"/>
                  </a:cubicBezTo>
                  <a:cubicBezTo>
                    <a:pt x="6340" y="5030"/>
                    <a:pt x="6312" y="5027"/>
                    <a:pt x="6278" y="5020"/>
                  </a:cubicBezTo>
                  <a:cubicBezTo>
                    <a:pt x="6239" y="5012"/>
                    <a:pt x="6211" y="5008"/>
                    <a:pt x="6191" y="5008"/>
                  </a:cubicBezTo>
                  <a:cubicBezTo>
                    <a:pt x="6145" y="5008"/>
                    <a:pt x="6144" y="5029"/>
                    <a:pt x="6169" y="5081"/>
                  </a:cubicBezTo>
                  <a:cubicBezTo>
                    <a:pt x="6192" y="5132"/>
                    <a:pt x="6212" y="5196"/>
                    <a:pt x="6212" y="5223"/>
                  </a:cubicBezTo>
                  <a:cubicBezTo>
                    <a:pt x="6212" y="5251"/>
                    <a:pt x="6278" y="5294"/>
                    <a:pt x="6354" y="5317"/>
                  </a:cubicBezTo>
                  <a:cubicBezTo>
                    <a:pt x="6385" y="5326"/>
                    <a:pt x="6413" y="5331"/>
                    <a:pt x="6441" y="5331"/>
                  </a:cubicBezTo>
                  <a:cubicBezTo>
                    <a:pt x="6508" y="5331"/>
                    <a:pt x="6572" y="5302"/>
                    <a:pt x="6661" y="5236"/>
                  </a:cubicBezTo>
                  <a:cubicBezTo>
                    <a:pt x="6742" y="5173"/>
                    <a:pt x="6825" y="5134"/>
                    <a:pt x="6864" y="5134"/>
                  </a:cubicBezTo>
                  <a:cubicBezTo>
                    <a:pt x="6869" y="5134"/>
                    <a:pt x="6874" y="5134"/>
                    <a:pt x="6877" y="5136"/>
                  </a:cubicBezTo>
                  <a:cubicBezTo>
                    <a:pt x="6883" y="5139"/>
                    <a:pt x="6889" y="5140"/>
                    <a:pt x="6894" y="5140"/>
                  </a:cubicBezTo>
                  <a:cubicBezTo>
                    <a:pt x="6920" y="5140"/>
                    <a:pt x="6950" y="5115"/>
                    <a:pt x="6968" y="5078"/>
                  </a:cubicBezTo>
                  <a:cubicBezTo>
                    <a:pt x="6988" y="5037"/>
                    <a:pt x="7027" y="5017"/>
                    <a:pt x="7087" y="5017"/>
                  </a:cubicBezTo>
                  <a:cubicBezTo>
                    <a:pt x="7110" y="5017"/>
                    <a:pt x="7136" y="5020"/>
                    <a:pt x="7165" y="5026"/>
                  </a:cubicBezTo>
                  <a:cubicBezTo>
                    <a:pt x="7184" y="5029"/>
                    <a:pt x="7202" y="5031"/>
                    <a:pt x="7220" y="5031"/>
                  </a:cubicBezTo>
                  <a:cubicBezTo>
                    <a:pt x="7349" y="5031"/>
                    <a:pt x="7437" y="4936"/>
                    <a:pt x="7370" y="4847"/>
                  </a:cubicBezTo>
                  <a:cubicBezTo>
                    <a:pt x="7356" y="4830"/>
                    <a:pt x="7369" y="4821"/>
                    <a:pt x="7401" y="4821"/>
                  </a:cubicBezTo>
                  <a:cubicBezTo>
                    <a:pt x="7418" y="4821"/>
                    <a:pt x="7441" y="4824"/>
                    <a:pt x="7467" y="4829"/>
                  </a:cubicBezTo>
                  <a:cubicBezTo>
                    <a:pt x="7546" y="4850"/>
                    <a:pt x="7610" y="4908"/>
                    <a:pt x="7638" y="4984"/>
                  </a:cubicBezTo>
                  <a:cubicBezTo>
                    <a:pt x="7661" y="5056"/>
                    <a:pt x="7704" y="5111"/>
                    <a:pt x="7735" y="5111"/>
                  </a:cubicBezTo>
                  <a:cubicBezTo>
                    <a:pt x="7767" y="5111"/>
                    <a:pt x="7792" y="5147"/>
                    <a:pt x="7792" y="5187"/>
                  </a:cubicBezTo>
                  <a:cubicBezTo>
                    <a:pt x="7792" y="5252"/>
                    <a:pt x="7881" y="5291"/>
                    <a:pt x="7971" y="5291"/>
                  </a:cubicBezTo>
                  <a:cubicBezTo>
                    <a:pt x="8031" y="5291"/>
                    <a:pt x="8091" y="5274"/>
                    <a:pt x="8128" y="5238"/>
                  </a:cubicBezTo>
                  <a:cubicBezTo>
                    <a:pt x="8168" y="5197"/>
                    <a:pt x="8182" y="5161"/>
                    <a:pt x="8155" y="5161"/>
                  </a:cubicBezTo>
                  <a:cubicBezTo>
                    <a:pt x="8128" y="5161"/>
                    <a:pt x="8137" y="5132"/>
                    <a:pt x="8180" y="5091"/>
                  </a:cubicBezTo>
                  <a:cubicBezTo>
                    <a:pt x="8223" y="5050"/>
                    <a:pt x="8235" y="5005"/>
                    <a:pt x="8212" y="4984"/>
                  </a:cubicBezTo>
                  <a:cubicBezTo>
                    <a:pt x="8186" y="4964"/>
                    <a:pt x="8203" y="4948"/>
                    <a:pt x="8246" y="4948"/>
                  </a:cubicBezTo>
                  <a:cubicBezTo>
                    <a:pt x="8295" y="4953"/>
                    <a:pt x="8337" y="4982"/>
                    <a:pt x="8361" y="5024"/>
                  </a:cubicBezTo>
                  <a:cubicBezTo>
                    <a:pt x="8381" y="5067"/>
                    <a:pt x="8435" y="5086"/>
                    <a:pt x="8489" y="5086"/>
                  </a:cubicBezTo>
                  <a:cubicBezTo>
                    <a:pt x="8555" y="5086"/>
                    <a:pt x="8619" y="5057"/>
                    <a:pt x="8619" y="5005"/>
                  </a:cubicBezTo>
                  <a:cubicBezTo>
                    <a:pt x="8619" y="4946"/>
                    <a:pt x="8649" y="4917"/>
                    <a:pt x="8688" y="4917"/>
                  </a:cubicBezTo>
                  <a:cubicBezTo>
                    <a:pt x="8735" y="4917"/>
                    <a:pt x="8795" y="4956"/>
                    <a:pt x="8837" y="5030"/>
                  </a:cubicBezTo>
                  <a:cubicBezTo>
                    <a:pt x="8885" y="5115"/>
                    <a:pt x="8957" y="5159"/>
                    <a:pt x="9037" y="5159"/>
                  </a:cubicBezTo>
                  <a:cubicBezTo>
                    <a:pt x="9094" y="5159"/>
                    <a:pt x="9156" y="5137"/>
                    <a:pt x="9214" y="5090"/>
                  </a:cubicBezTo>
                  <a:cubicBezTo>
                    <a:pt x="9289" y="5030"/>
                    <a:pt x="9292" y="5009"/>
                    <a:pt x="9228" y="4987"/>
                  </a:cubicBezTo>
                  <a:cubicBezTo>
                    <a:pt x="9177" y="4969"/>
                    <a:pt x="9190" y="4957"/>
                    <a:pt x="9259" y="4954"/>
                  </a:cubicBezTo>
                  <a:cubicBezTo>
                    <a:pt x="9262" y="4954"/>
                    <a:pt x="9264" y="4954"/>
                    <a:pt x="9267" y="4954"/>
                  </a:cubicBezTo>
                  <a:cubicBezTo>
                    <a:pt x="9326" y="4954"/>
                    <a:pt x="9371" y="4986"/>
                    <a:pt x="9371" y="5027"/>
                  </a:cubicBezTo>
                  <a:cubicBezTo>
                    <a:pt x="9374" y="5078"/>
                    <a:pt x="9404" y="5123"/>
                    <a:pt x="9450" y="5144"/>
                  </a:cubicBezTo>
                  <a:cubicBezTo>
                    <a:pt x="9466" y="5152"/>
                    <a:pt x="9479" y="5156"/>
                    <a:pt x="9486" y="5156"/>
                  </a:cubicBezTo>
                  <a:cubicBezTo>
                    <a:pt x="9499" y="5156"/>
                    <a:pt x="9499" y="5145"/>
                    <a:pt x="9484" y="5126"/>
                  </a:cubicBezTo>
                  <a:cubicBezTo>
                    <a:pt x="9461" y="5093"/>
                    <a:pt x="9513" y="5032"/>
                    <a:pt x="9607" y="4981"/>
                  </a:cubicBezTo>
                  <a:cubicBezTo>
                    <a:pt x="9701" y="4930"/>
                    <a:pt x="9758" y="4872"/>
                    <a:pt x="9738" y="4847"/>
                  </a:cubicBezTo>
                  <a:cubicBezTo>
                    <a:pt x="9675" y="4763"/>
                    <a:pt x="9923" y="4659"/>
                    <a:pt x="10186" y="4659"/>
                  </a:cubicBezTo>
                  <a:cubicBezTo>
                    <a:pt x="10362" y="4659"/>
                    <a:pt x="10459" y="4632"/>
                    <a:pt x="10478" y="4578"/>
                  </a:cubicBezTo>
                  <a:cubicBezTo>
                    <a:pt x="10490" y="4542"/>
                    <a:pt x="10495" y="4524"/>
                    <a:pt x="10488" y="4524"/>
                  </a:cubicBezTo>
                  <a:cubicBezTo>
                    <a:pt x="10482" y="4524"/>
                    <a:pt x="10465" y="4542"/>
                    <a:pt x="10434" y="4578"/>
                  </a:cubicBezTo>
                  <a:cubicBezTo>
                    <a:pt x="10403" y="4612"/>
                    <a:pt x="10386" y="4629"/>
                    <a:pt x="10375" y="4629"/>
                  </a:cubicBezTo>
                  <a:cubicBezTo>
                    <a:pt x="10364" y="4629"/>
                    <a:pt x="10361" y="4609"/>
                    <a:pt x="10360" y="4568"/>
                  </a:cubicBezTo>
                  <a:cubicBezTo>
                    <a:pt x="10360" y="4511"/>
                    <a:pt x="10431" y="4485"/>
                    <a:pt x="10515" y="4485"/>
                  </a:cubicBezTo>
                  <a:cubicBezTo>
                    <a:pt x="10616" y="4485"/>
                    <a:pt x="10736" y="4523"/>
                    <a:pt x="10771" y="4593"/>
                  </a:cubicBezTo>
                  <a:cubicBezTo>
                    <a:pt x="10791" y="4634"/>
                    <a:pt x="10831" y="4661"/>
                    <a:pt x="10863" y="4661"/>
                  </a:cubicBezTo>
                  <a:cubicBezTo>
                    <a:pt x="10871" y="4661"/>
                    <a:pt x="10879" y="4659"/>
                    <a:pt x="10886" y="4656"/>
                  </a:cubicBezTo>
                  <a:cubicBezTo>
                    <a:pt x="10898" y="4650"/>
                    <a:pt x="10909" y="4647"/>
                    <a:pt x="10918" y="4647"/>
                  </a:cubicBezTo>
                  <a:cubicBezTo>
                    <a:pt x="10938" y="4647"/>
                    <a:pt x="10951" y="4660"/>
                    <a:pt x="10951" y="4684"/>
                  </a:cubicBezTo>
                  <a:cubicBezTo>
                    <a:pt x="10951" y="4709"/>
                    <a:pt x="10964" y="4722"/>
                    <a:pt x="10984" y="4722"/>
                  </a:cubicBezTo>
                  <a:cubicBezTo>
                    <a:pt x="10993" y="4722"/>
                    <a:pt x="11003" y="4719"/>
                    <a:pt x="11014" y="4714"/>
                  </a:cubicBezTo>
                  <a:cubicBezTo>
                    <a:pt x="11022" y="4710"/>
                    <a:pt x="11031" y="4709"/>
                    <a:pt x="11041" y="4709"/>
                  </a:cubicBezTo>
                  <a:cubicBezTo>
                    <a:pt x="11081" y="4709"/>
                    <a:pt x="11137" y="4733"/>
                    <a:pt x="11187" y="4773"/>
                  </a:cubicBezTo>
                  <a:cubicBezTo>
                    <a:pt x="11236" y="4814"/>
                    <a:pt x="11266" y="4833"/>
                    <a:pt x="11291" y="4833"/>
                  </a:cubicBezTo>
                  <a:cubicBezTo>
                    <a:pt x="11313" y="4833"/>
                    <a:pt x="11330" y="4818"/>
                    <a:pt x="11353" y="4788"/>
                  </a:cubicBezTo>
                  <a:cubicBezTo>
                    <a:pt x="11368" y="4768"/>
                    <a:pt x="11382" y="4757"/>
                    <a:pt x="11396" y="4757"/>
                  </a:cubicBezTo>
                  <a:cubicBezTo>
                    <a:pt x="11420" y="4757"/>
                    <a:pt x="11445" y="4791"/>
                    <a:pt x="11478" y="4862"/>
                  </a:cubicBezTo>
                  <a:cubicBezTo>
                    <a:pt x="11515" y="4942"/>
                    <a:pt x="11547" y="5039"/>
                    <a:pt x="11547" y="5078"/>
                  </a:cubicBezTo>
                  <a:cubicBezTo>
                    <a:pt x="11547" y="5115"/>
                    <a:pt x="11587" y="5148"/>
                    <a:pt x="11629" y="5151"/>
                  </a:cubicBezTo>
                  <a:cubicBezTo>
                    <a:pt x="11671" y="5154"/>
                    <a:pt x="11777" y="5169"/>
                    <a:pt x="11857" y="5184"/>
                  </a:cubicBezTo>
                  <a:cubicBezTo>
                    <a:pt x="11887" y="5189"/>
                    <a:pt x="11911" y="5192"/>
                    <a:pt x="11930" y="5192"/>
                  </a:cubicBezTo>
                  <a:cubicBezTo>
                    <a:pt x="11986" y="5192"/>
                    <a:pt x="12005" y="5169"/>
                    <a:pt x="12005" y="5112"/>
                  </a:cubicBezTo>
                  <a:cubicBezTo>
                    <a:pt x="12006" y="5050"/>
                    <a:pt x="12021" y="4987"/>
                    <a:pt x="12045" y="4927"/>
                  </a:cubicBezTo>
                  <a:cubicBezTo>
                    <a:pt x="12064" y="4890"/>
                    <a:pt x="12076" y="4871"/>
                    <a:pt x="12093" y="4871"/>
                  </a:cubicBezTo>
                  <a:cubicBezTo>
                    <a:pt x="12111" y="4871"/>
                    <a:pt x="12133" y="4891"/>
                    <a:pt x="12172" y="4933"/>
                  </a:cubicBezTo>
                  <a:cubicBezTo>
                    <a:pt x="12210" y="4975"/>
                    <a:pt x="12231" y="4996"/>
                    <a:pt x="12247" y="4996"/>
                  </a:cubicBezTo>
                  <a:cubicBezTo>
                    <a:pt x="12265" y="4996"/>
                    <a:pt x="12276" y="4972"/>
                    <a:pt x="12296" y="4923"/>
                  </a:cubicBezTo>
                  <a:cubicBezTo>
                    <a:pt x="12332" y="4833"/>
                    <a:pt x="12520" y="4729"/>
                    <a:pt x="12604" y="4729"/>
                  </a:cubicBezTo>
                  <a:cubicBezTo>
                    <a:pt x="12630" y="4729"/>
                    <a:pt x="12645" y="4738"/>
                    <a:pt x="12645" y="4760"/>
                  </a:cubicBezTo>
                  <a:cubicBezTo>
                    <a:pt x="12641" y="4907"/>
                    <a:pt x="12662" y="4982"/>
                    <a:pt x="12707" y="4982"/>
                  </a:cubicBezTo>
                  <a:cubicBezTo>
                    <a:pt x="12715" y="4982"/>
                    <a:pt x="12724" y="4980"/>
                    <a:pt x="12733" y="4975"/>
                  </a:cubicBezTo>
                  <a:cubicBezTo>
                    <a:pt x="12747" y="4968"/>
                    <a:pt x="12759" y="4965"/>
                    <a:pt x="12769" y="4965"/>
                  </a:cubicBezTo>
                  <a:cubicBezTo>
                    <a:pt x="12786" y="4965"/>
                    <a:pt x="12796" y="4975"/>
                    <a:pt x="12796" y="4994"/>
                  </a:cubicBezTo>
                  <a:cubicBezTo>
                    <a:pt x="12796" y="5018"/>
                    <a:pt x="12847" y="5030"/>
                    <a:pt x="12951" y="5030"/>
                  </a:cubicBezTo>
                  <a:cubicBezTo>
                    <a:pt x="13023" y="5030"/>
                    <a:pt x="13122" y="5024"/>
                    <a:pt x="13246" y="5012"/>
                  </a:cubicBezTo>
                  <a:cubicBezTo>
                    <a:pt x="13297" y="5008"/>
                    <a:pt x="13318" y="4982"/>
                    <a:pt x="13297" y="4954"/>
                  </a:cubicBezTo>
                  <a:cubicBezTo>
                    <a:pt x="13275" y="4924"/>
                    <a:pt x="13284" y="4890"/>
                    <a:pt x="13323" y="4872"/>
                  </a:cubicBezTo>
                  <a:cubicBezTo>
                    <a:pt x="13327" y="4870"/>
                    <a:pt x="13332" y="4869"/>
                    <a:pt x="13337" y="4869"/>
                  </a:cubicBezTo>
                  <a:cubicBezTo>
                    <a:pt x="13395" y="4869"/>
                    <a:pt x="13487" y="5000"/>
                    <a:pt x="13469" y="5070"/>
                  </a:cubicBezTo>
                  <a:cubicBezTo>
                    <a:pt x="13466" y="5083"/>
                    <a:pt x="13491" y="5090"/>
                    <a:pt x="13529" y="5090"/>
                  </a:cubicBezTo>
                  <a:cubicBezTo>
                    <a:pt x="13547" y="5090"/>
                    <a:pt x="13567" y="5089"/>
                    <a:pt x="13588" y="5085"/>
                  </a:cubicBezTo>
                  <a:cubicBezTo>
                    <a:pt x="13604" y="5083"/>
                    <a:pt x="13618" y="5082"/>
                    <a:pt x="13631" y="5082"/>
                  </a:cubicBezTo>
                  <a:cubicBezTo>
                    <a:pt x="13686" y="5082"/>
                    <a:pt x="13717" y="5104"/>
                    <a:pt x="13717" y="5144"/>
                  </a:cubicBezTo>
                  <a:cubicBezTo>
                    <a:pt x="13717" y="5178"/>
                    <a:pt x="13732" y="5197"/>
                    <a:pt x="13755" y="5197"/>
                  </a:cubicBezTo>
                  <a:cubicBezTo>
                    <a:pt x="13763" y="5197"/>
                    <a:pt x="13773" y="5195"/>
                    <a:pt x="13782" y="5190"/>
                  </a:cubicBezTo>
                  <a:cubicBezTo>
                    <a:pt x="13790" y="5186"/>
                    <a:pt x="13797" y="5184"/>
                    <a:pt x="13803" y="5184"/>
                  </a:cubicBezTo>
                  <a:cubicBezTo>
                    <a:pt x="13831" y="5184"/>
                    <a:pt x="13849" y="5216"/>
                    <a:pt x="13849" y="5266"/>
                  </a:cubicBezTo>
                  <a:cubicBezTo>
                    <a:pt x="13849" y="5327"/>
                    <a:pt x="13881" y="5375"/>
                    <a:pt x="13921" y="5375"/>
                  </a:cubicBezTo>
                  <a:cubicBezTo>
                    <a:pt x="13961" y="5375"/>
                    <a:pt x="13975" y="5397"/>
                    <a:pt x="13955" y="5423"/>
                  </a:cubicBezTo>
                  <a:cubicBezTo>
                    <a:pt x="13936" y="5448"/>
                    <a:pt x="13981" y="5485"/>
                    <a:pt x="14055" y="5502"/>
                  </a:cubicBezTo>
                  <a:cubicBezTo>
                    <a:pt x="14131" y="5518"/>
                    <a:pt x="14173" y="5557"/>
                    <a:pt x="14149" y="5588"/>
                  </a:cubicBezTo>
                  <a:cubicBezTo>
                    <a:pt x="14124" y="5618"/>
                    <a:pt x="14136" y="5643"/>
                    <a:pt x="14181" y="5643"/>
                  </a:cubicBezTo>
                  <a:cubicBezTo>
                    <a:pt x="14224" y="5643"/>
                    <a:pt x="14243" y="5661"/>
                    <a:pt x="14225" y="5684"/>
                  </a:cubicBezTo>
                  <a:cubicBezTo>
                    <a:pt x="14176" y="5749"/>
                    <a:pt x="14263" y="5827"/>
                    <a:pt x="14469" y="5902"/>
                  </a:cubicBezTo>
                  <a:cubicBezTo>
                    <a:pt x="14541" y="5927"/>
                    <a:pt x="14588" y="5941"/>
                    <a:pt x="14624" y="5941"/>
                  </a:cubicBezTo>
                  <a:cubicBezTo>
                    <a:pt x="14672" y="5941"/>
                    <a:pt x="14702" y="5917"/>
                    <a:pt x="14749" y="5861"/>
                  </a:cubicBezTo>
                  <a:cubicBezTo>
                    <a:pt x="14811" y="5791"/>
                    <a:pt x="14870" y="5755"/>
                    <a:pt x="14912" y="5755"/>
                  </a:cubicBezTo>
                  <a:cubicBezTo>
                    <a:pt x="14947" y="5755"/>
                    <a:pt x="14970" y="5781"/>
                    <a:pt x="14970" y="5836"/>
                  </a:cubicBezTo>
                  <a:cubicBezTo>
                    <a:pt x="14970" y="5871"/>
                    <a:pt x="14975" y="5889"/>
                    <a:pt x="14991" y="5889"/>
                  </a:cubicBezTo>
                  <a:cubicBezTo>
                    <a:pt x="15010" y="5889"/>
                    <a:pt x="15045" y="5863"/>
                    <a:pt x="15106" y="5811"/>
                  </a:cubicBezTo>
                  <a:cubicBezTo>
                    <a:pt x="15191" y="5738"/>
                    <a:pt x="15270" y="5701"/>
                    <a:pt x="15333" y="5701"/>
                  </a:cubicBezTo>
                  <a:cubicBezTo>
                    <a:pt x="15388" y="5701"/>
                    <a:pt x="15431" y="5729"/>
                    <a:pt x="15457" y="5785"/>
                  </a:cubicBezTo>
                  <a:cubicBezTo>
                    <a:pt x="15474" y="5823"/>
                    <a:pt x="15487" y="5843"/>
                    <a:pt x="15510" y="5843"/>
                  </a:cubicBezTo>
                  <a:cubicBezTo>
                    <a:pt x="15534" y="5843"/>
                    <a:pt x="15569" y="5820"/>
                    <a:pt x="15634" y="5773"/>
                  </a:cubicBezTo>
                  <a:cubicBezTo>
                    <a:pt x="15693" y="5732"/>
                    <a:pt x="15728" y="5711"/>
                    <a:pt x="15744" y="5711"/>
                  </a:cubicBezTo>
                  <a:cubicBezTo>
                    <a:pt x="15758" y="5711"/>
                    <a:pt x="15759" y="5725"/>
                    <a:pt x="15751" y="5752"/>
                  </a:cubicBezTo>
                  <a:cubicBezTo>
                    <a:pt x="15736" y="5804"/>
                    <a:pt x="15774" y="5825"/>
                    <a:pt x="15892" y="5825"/>
                  </a:cubicBezTo>
                  <a:cubicBezTo>
                    <a:pt x="15907" y="5825"/>
                    <a:pt x="15924" y="5825"/>
                    <a:pt x="15942" y="5824"/>
                  </a:cubicBezTo>
                  <a:cubicBezTo>
                    <a:pt x="15956" y="5823"/>
                    <a:pt x="15970" y="5823"/>
                    <a:pt x="15983" y="5823"/>
                  </a:cubicBezTo>
                  <a:cubicBezTo>
                    <a:pt x="16079" y="5823"/>
                    <a:pt x="16139" y="5837"/>
                    <a:pt x="16124" y="5857"/>
                  </a:cubicBezTo>
                  <a:cubicBezTo>
                    <a:pt x="16059" y="5940"/>
                    <a:pt x="16174" y="6070"/>
                    <a:pt x="16312" y="6070"/>
                  </a:cubicBezTo>
                  <a:cubicBezTo>
                    <a:pt x="16394" y="6070"/>
                    <a:pt x="16491" y="6097"/>
                    <a:pt x="16534" y="6133"/>
                  </a:cubicBezTo>
                  <a:cubicBezTo>
                    <a:pt x="16560" y="6154"/>
                    <a:pt x="16584" y="6165"/>
                    <a:pt x="16610" y="6165"/>
                  </a:cubicBezTo>
                  <a:cubicBezTo>
                    <a:pt x="16644" y="6165"/>
                    <a:pt x="16682" y="6146"/>
                    <a:pt x="16735" y="6106"/>
                  </a:cubicBezTo>
                  <a:cubicBezTo>
                    <a:pt x="16803" y="6055"/>
                    <a:pt x="16882" y="6016"/>
                    <a:pt x="16916" y="6016"/>
                  </a:cubicBezTo>
                  <a:cubicBezTo>
                    <a:pt x="16916" y="6016"/>
                    <a:pt x="16917" y="6017"/>
                    <a:pt x="16918" y="6017"/>
                  </a:cubicBezTo>
                  <a:cubicBezTo>
                    <a:pt x="16950" y="6018"/>
                    <a:pt x="16938" y="6039"/>
                    <a:pt x="16889" y="6066"/>
                  </a:cubicBezTo>
                  <a:cubicBezTo>
                    <a:pt x="16824" y="6099"/>
                    <a:pt x="16855" y="6140"/>
                    <a:pt x="17012" y="6230"/>
                  </a:cubicBezTo>
                  <a:cubicBezTo>
                    <a:pt x="17111" y="6287"/>
                    <a:pt x="17177" y="6314"/>
                    <a:pt x="17225" y="6314"/>
                  </a:cubicBezTo>
                  <a:cubicBezTo>
                    <a:pt x="17253" y="6314"/>
                    <a:pt x="17275" y="6305"/>
                    <a:pt x="17295" y="6288"/>
                  </a:cubicBezTo>
                  <a:cubicBezTo>
                    <a:pt x="17341" y="6250"/>
                    <a:pt x="17381" y="6232"/>
                    <a:pt x="17406" y="6232"/>
                  </a:cubicBezTo>
                  <a:cubicBezTo>
                    <a:pt x="17440" y="6232"/>
                    <a:pt x="17451" y="6262"/>
                    <a:pt x="17425" y="6319"/>
                  </a:cubicBezTo>
                  <a:cubicBezTo>
                    <a:pt x="17407" y="6358"/>
                    <a:pt x="17408" y="6379"/>
                    <a:pt x="17427" y="6379"/>
                  </a:cubicBezTo>
                  <a:cubicBezTo>
                    <a:pt x="17435" y="6379"/>
                    <a:pt x="17446" y="6375"/>
                    <a:pt x="17461" y="6367"/>
                  </a:cubicBezTo>
                  <a:cubicBezTo>
                    <a:pt x="17473" y="6361"/>
                    <a:pt x="17486" y="6359"/>
                    <a:pt x="17500" y="6359"/>
                  </a:cubicBezTo>
                  <a:cubicBezTo>
                    <a:pt x="17599" y="6359"/>
                    <a:pt x="17757" y="6489"/>
                    <a:pt x="17925" y="6715"/>
                  </a:cubicBezTo>
                  <a:cubicBezTo>
                    <a:pt x="18028" y="6854"/>
                    <a:pt x="18071" y="6892"/>
                    <a:pt x="18199" y="6892"/>
                  </a:cubicBezTo>
                  <a:cubicBezTo>
                    <a:pt x="18233" y="6892"/>
                    <a:pt x="18274" y="6889"/>
                    <a:pt x="18323" y="6885"/>
                  </a:cubicBezTo>
                  <a:cubicBezTo>
                    <a:pt x="18379" y="6880"/>
                    <a:pt x="18424" y="6877"/>
                    <a:pt x="18459" y="6877"/>
                  </a:cubicBezTo>
                  <a:cubicBezTo>
                    <a:pt x="18562" y="6877"/>
                    <a:pt x="18589" y="6903"/>
                    <a:pt x="18611" y="6976"/>
                  </a:cubicBezTo>
                  <a:cubicBezTo>
                    <a:pt x="18628" y="7034"/>
                    <a:pt x="18648" y="7060"/>
                    <a:pt x="18686" y="7060"/>
                  </a:cubicBezTo>
                  <a:cubicBezTo>
                    <a:pt x="18707" y="7060"/>
                    <a:pt x="18735" y="7051"/>
                    <a:pt x="18771" y="7036"/>
                  </a:cubicBezTo>
                  <a:cubicBezTo>
                    <a:pt x="18841" y="7006"/>
                    <a:pt x="18946" y="6990"/>
                    <a:pt x="19033" y="6990"/>
                  </a:cubicBezTo>
                  <a:cubicBezTo>
                    <a:pt x="19117" y="6990"/>
                    <a:pt x="19184" y="7005"/>
                    <a:pt x="19184" y="7034"/>
                  </a:cubicBezTo>
                  <a:cubicBezTo>
                    <a:pt x="19184" y="7057"/>
                    <a:pt x="19219" y="7143"/>
                    <a:pt x="19259" y="7225"/>
                  </a:cubicBezTo>
                  <a:lnTo>
                    <a:pt x="19334" y="7375"/>
                  </a:lnTo>
                  <a:lnTo>
                    <a:pt x="19413" y="7222"/>
                  </a:lnTo>
                  <a:lnTo>
                    <a:pt x="19492" y="7070"/>
                  </a:lnTo>
                  <a:lnTo>
                    <a:pt x="19535" y="7209"/>
                  </a:lnTo>
                  <a:cubicBezTo>
                    <a:pt x="19559" y="7285"/>
                    <a:pt x="19572" y="7354"/>
                    <a:pt x="19566" y="7361"/>
                  </a:cubicBezTo>
                  <a:cubicBezTo>
                    <a:pt x="19560" y="7369"/>
                    <a:pt x="19587" y="7425"/>
                    <a:pt x="19629" y="7485"/>
                  </a:cubicBezTo>
                  <a:cubicBezTo>
                    <a:pt x="19684" y="7567"/>
                    <a:pt x="19684" y="7613"/>
                    <a:pt x="19629" y="7658"/>
                  </a:cubicBezTo>
                  <a:cubicBezTo>
                    <a:pt x="19574" y="7703"/>
                    <a:pt x="19587" y="7767"/>
                    <a:pt x="19677" y="7900"/>
                  </a:cubicBezTo>
                  <a:cubicBezTo>
                    <a:pt x="19751" y="8009"/>
                    <a:pt x="19786" y="8051"/>
                    <a:pt x="19851" y="8051"/>
                  </a:cubicBezTo>
                  <a:cubicBezTo>
                    <a:pt x="19886" y="8051"/>
                    <a:pt x="19929" y="8040"/>
                    <a:pt x="19990" y="8021"/>
                  </a:cubicBezTo>
                  <a:cubicBezTo>
                    <a:pt x="20057" y="8001"/>
                    <a:pt x="20102" y="7989"/>
                    <a:pt x="20140" y="7989"/>
                  </a:cubicBezTo>
                  <a:cubicBezTo>
                    <a:pt x="20197" y="7989"/>
                    <a:pt x="20235" y="8016"/>
                    <a:pt x="20298" y="8077"/>
                  </a:cubicBezTo>
                  <a:cubicBezTo>
                    <a:pt x="20362" y="8141"/>
                    <a:pt x="20428" y="8170"/>
                    <a:pt x="20514" y="8170"/>
                  </a:cubicBezTo>
                  <a:cubicBezTo>
                    <a:pt x="20537" y="8170"/>
                    <a:pt x="20562" y="8168"/>
                    <a:pt x="20589" y="8164"/>
                  </a:cubicBezTo>
                  <a:cubicBezTo>
                    <a:pt x="20626" y="8158"/>
                    <a:pt x="20656" y="8155"/>
                    <a:pt x="20680" y="8155"/>
                  </a:cubicBezTo>
                  <a:cubicBezTo>
                    <a:pt x="20742" y="8155"/>
                    <a:pt x="20765" y="8175"/>
                    <a:pt x="20765" y="8222"/>
                  </a:cubicBezTo>
                  <a:cubicBezTo>
                    <a:pt x="20765" y="8277"/>
                    <a:pt x="20796" y="8307"/>
                    <a:pt x="20832" y="8307"/>
                  </a:cubicBezTo>
                  <a:cubicBezTo>
                    <a:pt x="20862" y="8307"/>
                    <a:pt x="20895" y="8286"/>
                    <a:pt x="20914" y="8242"/>
                  </a:cubicBezTo>
                  <a:cubicBezTo>
                    <a:pt x="20929" y="8204"/>
                    <a:pt x="21069" y="8174"/>
                    <a:pt x="21232" y="8171"/>
                  </a:cubicBezTo>
                  <a:cubicBezTo>
                    <a:pt x="21396" y="8168"/>
                    <a:pt x="21573" y="8148"/>
                    <a:pt x="21636" y="8125"/>
                  </a:cubicBezTo>
                  <a:cubicBezTo>
                    <a:pt x="21665" y="8115"/>
                    <a:pt x="21687" y="8109"/>
                    <a:pt x="21705" y="8109"/>
                  </a:cubicBezTo>
                  <a:cubicBezTo>
                    <a:pt x="21736" y="8109"/>
                    <a:pt x="21750" y="8128"/>
                    <a:pt x="21750" y="8165"/>
                  </a:cubicBezTo>
                  <a:cubicBezTo>
                    <a:pt x="21753" y="8216"/>
                    <a:pt x="21782" y="8262"/>
                    <a:pt x="21827" y="8285"/>
                  </a:cubicBezTo>
                  <a:cubicBezTo>
                    <a:pt x="21844" y="8293"/>
                    <a:pt x="21856" y="8297"/>
                    <a:pt x="21865" y="8297"/>
                  </a:cubicBezTo>
                  <a:cubicBezTo>
                    <a:pt x="21884" y="8297"/>
                    <a:pt x="21884" y="8276"/>
                    <a:pt x="21864" y="8234"/>
                  </a:cubicBezTo>
                  <a:cubicBezTo>
                    <a:pt x="21839" y="8179"/>
                    <a:pt x="21857" y="8146"/>
                    <a:pt x="21912" y="8146"/>
                  </a:cubicBezTo>
                  <a:cubicBezTo>
                    <a:pt x="21960" y="8146"/>
                    <a:pt x="22075" y="8097"/>
                    <a:pt x="22163" y="8042"/>
                  </a:cubicBezTo>
                  <a:cubicBezTo>
                    <a:pt x="22270" y="7973"/>
                    <a:pt x="22369" y="7938"/>
                    <a:pt x="22439" y="7938"/>
                  </a:cubicBezTo>
                  <a:cubicBezTo>
                    <a:pt x="22501" y="7938"/>
                    <a:pt x="22539" y="7965"/>
                    <a:pt x="22539" y="8019"/>
                  </a:cubicBezTo>
                  <a:cubicBezTo>
                    <a:pt x="22539" y="8060"/>
                    <a:pt x="22561" y="8083"/>
                    <a:pt x="22596" y="8083"/>
                  </a:cubicBezTo>
                  <a:cubicBezTo>
                    <a:pt x="22605" y="8083"/>
                    <a:pt x="22614" y="8082"/>
                    <a:pt x="22624" y="8079"/>
                  </a:cubicBezTo>
                  <a:cubicBezTo>
                    <a:pt x="22631" y="8077"/>
                    <a:pt x="22638" y="8076"/>
                    <a:pt x="22644" y="8076"/>
                  </a:cubicBezTo>
                  <a:cubicBezTo>
                    <a:pt x="22683" y="8076"/>
                    <a:pt x="22716" y="8108"/>
                    <a:pt x="22723" y="8155"/>
                  </a:cubicBezTo>
                  <a:cubicBezTo>
                    <a:pt x="22754" y="8383"/>
                    <a:pt x="22766" y="8415"/>
                    <a:pt x="22815" y="8415"/>
                  </a:cubicBezTo>
                  <a:cubicBezTo>
                    <a:pt x="22846" y="8415"/>
                    <a:pt x="22872" y="8450"/>
                    <a:pt x="22872" y="8491"/>
                  </a:cubicBezTo>
                  <a:cubicBezTo>
                    <a:pt x="22872" y="8534"/>
                    <a:pt x="22927" y="8580"/>
                    <a:pt x="23003" y="8600"/>
                  </a:cubicBezTo>
                  <a:cubicBezTo>
                    <a:pt x="23079" y="8619"/>
                    <a:pt x="23134" y="8658"/>
                    <a:pt x="23134" y="8691"/>
                  </a:cubicBezTo>
                  <a:cubicBezTo>
                    <a:pt x="23134" y="8699"/>
                    <a:pt x="23139" y="8703"/>
                    <a:pt x="23147" y="8703"/>
                  </a:cubicBezTo>
                  <a:cubicBezTo>
                    <a:pt x="23171" y="8703"/>
                    <a:pt x="23230" y="8665"/>
                    <a:pt x="23296" y="8607"/>
                  </a:cubicBezTo>
                  <a:cubicBezTo>
                    <a:pt x="23381" y="8531"/>
                    <a:pt x="23528" y="8465"/>
                    <a:pt x="23615" y="8465"/>
                  </a:cubicBezTo>
                  <a:cubicBezTo>
                    <a:pt x="23700" y="8465"/>
                    <a:pt x="23810" y="8431"/>
                    <a:pt x="23854" y="8389"/>
                  </a:cubicBezTo>
                  <a:cubicBezTo>
                    <a:pt x="23919" y="8324"/>
                    <a:pt x="24028" y="8287"/>
                    <a:pt x="24104" y="8287"/>
                  </a:cubicBezTo>
                  <a:cubicBezTo>
                    <a:pt x="24154" y="8287"/>
                    <a:pt x="24189" y="8303"/>
                    <a:pt x="24189" y="8339"/>
                  </a:cubicBezTo>
                  <a:cubicBezTo>
                    <a:pt x="24189" y="8379"/>
                    <a:pt x="24167" y="8416"/>
                    <a:pt x="24133" y="8437"/>
                  </a:cubicBezTo>
                  <a:cubicBezTo>
                    <a:pt x="24057" y="8474"/>
                    <a:pt x="24115" y="8659"/>
                    <a:pt x="24227" y="8735"/>
                  </a:cubicBezTo>
                  <a:cubicBezTo>
                    <a:pt x="24259" y="8757"/>
                    <a:pt x="24300" y="8769"/>
                    <a:pt x="24336" y="8769"/>
                  </a:cubicBezTo>
                  <a:cubicBezTo>
                    <a:pt x="24356" y="8769"/>
                    <a:pt x="24375" y="8765"/>
                    <a:pt x="24391" y="8758"/>
                  </a:cubicBezTo>
                  <a:cubicBezTo>
                    <a:pt x="24445" y="8730"/>
                    <a:pt x="24440" y="8706"/>
                    <a:pt x="24377" y="8673"/>
                  </a:cubicBezTo>
                  <a:cubicBezTo>
                    <a:pt x="24309" y="8638"/>
                    <a:pt x="24315" y="8628"/>
                    <a:pt x="24403" y="8628"/>
                  </a:cubicBezTo>
                  <a:cubicBezTo>
                    <a:pt x="24465" y="8628"/>
                    <a:pt x="24515" y="8592"/>
                    <a:pt x="24515" y="8546"/>
                  </a:cubicBezTo>
                  <a:cubicBezTo>
                    <a:pt x="24515" y="8496"/>
                    <a:pt x="24523" y="8471"/>
                    <a:pt x="24548" y="8471"/>
                  </a:cubicBezTo>
                  <a:cubicBezTo>
                    <a:pt x="24576" y="8471"/>
                    <a:pt x="24625" y="8504"/>
                    <a:pt x="24709" y="8571"/>
                  </a:cubicBezTo>
                  <a:cubicBezTo>
                    <a:pt x="24783" y="8633"/>
                    <a:pt x="24813" y="8692"/>
                    <a:pt x="24777" y="8709"/>
                  </a:cubicBezTo>
                  <a:cubicBezTo>
                    <a:pt x="24739" y="8728"/>
                    <a:pt x="24739" y="8774"/>
                    <a:pt x="24777" y="8835"/>
                  </a:cubicBezTo>
                  <a:cubicBezTo>
                    <a:pt x="24812" y="8886"/>
                    <a:pt x="24821" y="8949"/>
                    <a:pt x="24797" y="8968"/>
                  </a:cubicBezTo>
                  <a:cubicBezTo>
                    <a:pt x="24745" y="9009"/>
                    <a:pt x="24939" y="9130"/>
                    <a:pt x="25035" y="9130"/>
                  </a:cubicBezTo>
                  <a:cubicBezTo>
                    <a:pt x="25047" y="9130"/>
                    <a:pt x="25057" y="9128"/>
                    <a:pt x="25065" y="9123"/>
                  </a:cubicBezTo>
                  <a:cubicBezTo>
                    <a:pt x="25070" y="9121"/>
                    <a:pt x="25074" y="9120"/>
                    <a:pt x="25077" y="9120"/>
                  </a:cubicBezTo>
                  <a:cubicBezTo>
                    <a:pt x="25094" y="9120"/>
                    <a:pt x="25083" y="9155"/>
                    <a:pt x="25050" y="9206"/>
                  </a:cubicBezTo>
                  <a:cubicBezTo>
                    <a:pt x="25007" y="9272"/>
                    <a:pt x="24999" y="9299"/>
                    <a:pt x="25027" y="9299"/>
                  </a:cubicBezTo>
                  <a:cubicBezTo>
                    <a:pt x="25037" y="9299"/>
                    <a:pt x="25054" y="9295"/>
                    <a:pt x="25076" y="9288"/>
                  </a:cubicBezTo>
                  <a:cubicBezTo>
                    <a:pt x="25088" y="9284"/>
                    <a:pt x="25099" y="9282"/>
                    <a:pt x="25110" y="9282"/>
                  </a:cubicBezTo>
                  <a:cubicBezTo>
                    <a:pt x="25156" y="9282"/>
                    <a:pt x="25191" y="9319"/>
                    <a:pt x="25213" y="9394"/>
                  </a:cubicBezTo>
                  <a:cubicBezTo>
                    <a:pt x="25235" y="9467"/>
                    <a:pt x="25249" y="9499"/>
                    <a:pt x="25283" y="9499"/>
                  </a:cubicBezTo>
                  <a:cubicBezTo>
                    <a:pt x="25309" y="9499"/>
                    <a:pt x="25345" y="9482"/>
                    <a:pt x="25404" y="9450"/>
                  </a:cubicBezTo>
                  <a:cubicBezTo>
                    <a:pt x="25458" y="9421"/>
                    <a:pt x="25494" y="9404"/>
                    <a:pt x="25523" y="9404"/>
                  </a:cubicBezTo>
                  <a:cubicBezTo>
                    <a:pt x="25571" y="9404"/>
                    <a:pt x="25602" y="9451"/>
                    <a:pt x="25671" y="9571"/>
                  </a:cubicBezTo>
                  <a:cubicBezTo>
                    <a:pt x="25735" y="9683"/>
                    <a:pt x="25835" y="9804"/>
                    <a:pt x="25894" y="9841"/>
                  </a:cubicBezTo>
                  <a:cubicBezTo>
                    <a:pt x="25962" y="9883"/>
                    <a:pt x="26042" y="9906"/>
                    <a:pt x="26092" y="9906"/>
                  </a:cubicBezTo>
                  <a:cubicBezTo>
                    <a:pt x="26135" y="9906"/>
                    <a:pt x="26156" y="9890"/>
                    <a:pt x="26131" y="9856"/>
                  </a:cubicBezTo>
                  <a:cubicBezTo>
                    <a:pt x="26107" y="9825"/>
                    <a:pt x="26119" y="9799"/>
                    <a:pt x="26158" y="9799"/>
                  </a:cubicBezTo>
                  <a:cubicBezTo>
                    <a:pt x="26195" y="9799"/>
                    <a:pt x="26226" y="9823"/>
                    <a:pt x="26226" y="9850"/>
                  </a:cubicBezTo>
                  <a:cubicBezTo>
                    <a:pt x="26226" y="9872"/>
                    <a:pt x="26259" y="9886"/>
                    <a:pt x="26308" y="9886"/>
                  </a:cubicBezTo>
                  <a:cubicBezTo>
                    <a:pt x="26323" y="9886"/>
                    <a:pt x="26340" y="9884"/>
                    <a:pt x="26358" y="9882"/>
                  </a:cubicBezTo>
                  <a:cubicBezTo>
                    <a:pt x="26372" y="9879"/>
                    <a:pt x="26386" y="9878"/>
                    <a:pt x="26399" y="9878"/>
                  </a:cubicBezTo>
                  <a:cubicBezTo>
                    <a:pt x="26464" y="9878"/>
                    <a:pt x="26507" y="9906"/>
                    <a:pt x="26528" y="9962"/>
                  </a:cubicBezTo>
                  <a:cubicBezTo>
                    <a:pt x="26547" y="10019"/>
                    <a:pt x="26596" y="10064"/>
                    <a:pt x="26634" y="10065"/>
                  </a:cubicBezTo>
                  <a:cubicBezTo>
                    <a:pt x="26746" y="10065"/>
                    <a:pt x="26898" y="10214"/>
                    <a:pt x="26810" y="10237"/>
                  </a:cubicBezTo>
                  <a:cubicBezTo>
                    <a:pt x="26765" y="10249"/>
                    <a:pt x="26755" y="10284"/>
                    <a:pt x="26785" y="10325"/>
                  </a:cubicBezTo>
                  <a:cubicBezTo>
                    <a:pt x="26804" y="10352"/>
                    <a:pt x="26821" y="10365"/>
                    <a:pt x="26844" y="10365"/>
                  </a:cubicBezTo>
                  <a:cubicBezTo>
                    <a:pt x="26868" y="10365"/>
                    <a:pt x="26897" y="10351"/>
                    <a:pt x="26938" y="10323"/>
                  </a:cubicBezTo>
                  <a:cubicBezTo>
                    <a:pt x="26975" y="10298"/>
                    <a:pt x="26997" y="10284"/>
                    <a:pt x="27008" y="10284"/>
                  </a:cubicBezTo>
                  <a:cubicBezTo>
                    <a:pt x="27024" y="10284"/>
                    <a:pt x="27017" y="10312"/>
                    <a:pt x="26993" y="10371"/>
                  </a:cubicBezTo>
                  <a:cubicBezTo>
                    <a:pt x="26958" y="10462"/>
                    <a:pt x="26970" y="10490"/>
                    <a:pt x="27047" y="10490"/>
                  </a:cubicBezTo>
                  <a:cubicBezTo>
                    <a:pt x="27102" y="10490"/>
                    <a:pt x="27147" y="10455"/>
                    <a:pt x="27147" y="10410"/>
                  </a:cubicBezTo>
                  <a:cubicBezTo>
                    <a:pt x="27147" y="10374"/>
                    <a:pt x="27150" y="10356"/>
                    <a:pt x="27165" y="10356"/>
                  </a:cubicBezTo>
                  <a:cubicBezTo>
                    <a:pt x="27180" y="10356"/>
                    <a:pt x="27207" y="10375"/>
                    <a:pt x="27255" y="10413"/>
                  </a:cubicBezTo>
                  <a:cubicBezTo>
                    <a:pt x="27317" y="10462"/>
                    <a:pt x="27362" y="10489"/>
                    <a:pt x="27398" y="10489"/>
                  </a:cubicBezTo>
                  <a:cubicBezTo>
                    <a:pt x="27452" y="10489"/>
                    <a:pt x="27483" y="10427"/>
                    <a:pt x="27517" y="10292"/>
                  </a:cubicBezTo>
                  <a:cubicBezTo>
                    <a:pt x="27592" y="9998"/>
                    <a:pt x="27592" y="9992"/>
                    <a:pt x="27522" y="9917"/>
                  </a:cubicBezTo>
                  <a:cubicBezTo>
                    <a:pt x="27484" y="9876"/>
                    <a:pt x="27487" y="9850"/>
                    <a:pt x="27529" y="9850"/>
                  </a:cubicBezTo>
                  <a:cubicBezTo>
                    <a:pt x="27637" y="9850"/>
                    <a:pt x="27744" y="10149"/>
                    <a:pt x="27662" y="10216"/>
                  </a:cubicBezTo>
                  <a:cubicBezTo>
                    <a:pt x="27630" y="10242"/>
                    <a:pt x="27628" y="10254"/>
                    <a:pt x="27658" y="10254"/>
                  </a:cubicBezTo>
                  <a:cubicBezTo>
                    <a:pt x="27674" y="10254"/>
                    <a:pt x="27699" y="10251"/>
                    <a:pt x="27734" y="10244"/>
                  </a:cubicBezTo>
                  <a:cubicBezTo>
                    <a:pt x="27761" y="10239"/>
                    <a:pt x="27784" y="10236"/>
                    <a:pt x="27803" y="10236"/>
                  </a:cubicBezTo>
                  <a:cubicBezTo>
                    <a:pt x="27853" y="10236"/>
                    <a:pt x="27875" y="10256"/>
                    <a:pt x="27875" y="10298"/>
                  </a:cubicBezTo>
                  <a:cubicBezTo>
                    <a:pt x="27878" y="10349"/>
                    <a:pt x="27908" y="10393"/>
                    <a:pt x="27953" y="10417"/>
                  </a:cubicBezTo>
                  <a:cubicBezTo>
                    <a:pt x="27968" y="10424"/>
                    <a:pt x="27980" y="10428"/>
                    <a:pt x="27988" y="10428"/>
                  </a:cubicBezTo>
                  <a:cubicBezTo>
                    <a:pt x="28007" y="10428"/>
                    <a:pt x="28007" y="10408"/>
                    <a:pt x="27987" y="10368"/>
                  </a:cubicBezTo>
                  <a:cubicBezTo>
                    <a:pt x="27965" y="10322"/>
                    <a:pt x="27974" y="10294"/>
                    <a:pt x="28011" y="10294"/>
                  </a:cubicBezTo>
                  <a:cubicBezTo>
                    <a:pt x="28015" y="10294"/>
                    <a:pt x="28020" y="10294"/>
                    <a:pt x="28025" y="10295"/>
                  </a:cubicBezTo>
                  <a:cubicBezTo>
                    <a:pt x="28030" y="10296"/>
                    <a:pt x="28035" y="10296"/>
                    <a:pt x="28040" y="10296"/>
                  </a:cubicBezTo>
                  <a:cubicBezTo>
                    <a:pt x="28076" y="10296"/>
                    <a:pt x="28098" y="10273"/>
                    <a:pt x="28090" y="10241"/>
                  </a:cubicBezTo>
                  <a:cubicBezTo>
                    <a:pt x="28076" y="10183"/>
                    <a:pt x="28197" y="10135"/>
                    <a:pt x="28295" y="10135"/>
                  </a:cubicBezTo>
                  <a:cubicBezTo>
                    <a:pt x="28341" y="10135"/>
                    <a:pt x="28382" y="10146"/>
                    <a:pt x="28401" y="10171"/>
                  </a:cubicBezTo>
                  <a:cubicBezTo>
                    <a:pt x="28413" y="10187"/>
                    <a:pt x="28424" y="10195"/>
                    <a:pt x="28435" y="10195"/>
                  </a:cubicBezTo>
                  <a:cubicBezTo>
                    <a:pt x="28455" y="10195"/>
                    <a:pt x="28472" y="10169"/>
                    <a:pt x="28489" y="10117"/>
                  </a:cubicBezTo>
                  <a:cubicBezTo>
                    <a:pt x="28508" y="10058"/>
                    <a:pt x="28520" y="10031"/>
                    <a:pt x="28544" y="10031"/>
                  </a:cubicBezTo>
                  <a:cubicBezTo>
                    <a:pt x="28562" y="10031"/>
                    <a:pt x="28587" y="10048"/>
                    <a:pt x="28627" y="10082"/>
                  </a:cubicBezTo>
                  <a:cubicBezTo>
                    <a:pt x="28681" y="10128"/>
                    <a:pt x="28727" y="10204"/>
                    <a:pt x="28727" y="10250"/>
                  </a:cubicBezTo>
                  <a:cubicBezTo>
                    <a:pt x="28727" y="10296"/>
                    <a:pt x="28750" y="10335"/>
                    <a:pt x="28777" y="10338"/>
                  </a:cubicBezTo>
                  <a:cubicBezTo>
                    <a:pt x="28805" y="10341"/>
                    <a:pt x="28887" y="10352"/>
                    <a:pt x="28956" y="10361"/>
                  </a:cubicBezTo>
                  <a:cubicBezTo>
                    <a:pt x="28965" y="10362"/>
                    <a:pt x="28975" y="10363"/>
                    <a:pt x="28986" y="10363"/>
                  </a:cubicBezTo>
                  <a:cubicBezTo>
                    <a:pt x="29061" y="10363"/>
                    <a:pt x="29182" y="10334"/>
                    <a:pt x="29269" y="10293"/>
                  </a:cubicBezTo>
                  <a:cubicBezTo>
                    <a:pt x="29353" y="10254"/>
                    <a:pt x="29400" y="10234"/>
                    <a:pt x="29436" y="10234"/>
                  </a:cubicBezTo>
                  <a:cubicBezTo>
                    <a:pt x="29476" y="10234"/>
                    <a:pt x="29502" y="10259"/>
                    <a:pt x="29550" y="10311"/>
                  </a:cubicBezTo>
                  <a:cubicBezTo>
                    <a:pt x="29618" y="10387"/>
                    <a:pt x="29623" y="10426"/>
                    <a:pt x="29565" y="10453"/>
                  </a:cubicBezTo>
                  <a:cubicBezTo>
                    <a:pt x="29505" y="10483"/>
                    <a:pt x="29505" y="10492"/>
                    <a:pt x="29568" y="10493"/>
                  </a:cubicBezTo>
                  <a:cubicBezTo>
                    <a:pt x="29666" y="10496"/>
                    <a:pt x="29671" y="10547"/>
                    <a:pt x="29584" y="10655"/>
                  </a:cubicBezTo>
                  <a:cubicBezTo>
                    <a:pt x="29555" y="10690"/>
                    <a:pt x="29536" y="10707"/>
                    <a:pt x="29518" y="10707"/>
                  </a:cubicBezTo>
                  <a:cubicBezTo>
                    <a:pt x="29500" y="10707"/>
                    <a:pt x="29483" y="10690"/>
                    <a:pt x="29456" y="10655"/>
                  </a:cubicBezTo>
                  <a:cubicBezTo>
                    <a:pt x="29428" y="10619"/>
                    <a:pt x="29412" y="10601"/>
                    <a:pt x="29404" y="10601"/>
                  </a:cubicBezTo>
                  <a:cubicBezTo>
                    <a:pt x="29395" y="10601"/>
                    <a:pt x="29393" y="10619"/>
                    <a:pt x="29393" y="10655"/>
                  </a:cubicBezTo>
                  <a:cubicBezTo>
                    <a:pt x="29393" y="10698"/>
                    <a:pt x="29496" y="10789"/>
                    <a:pt x="29621" y="10855"/>
                  </a:cubicBezTo>
                  <a:cubicBezTo>
                    <a:pt x="29732" y="10912"/>
                    <a:pt x="29793" y="10939"/>
                    <a:pt x="29831" y="10939"/>
                  </a:cubicBezTo>
                  <a:cubicBezTo>
                    <a:pt x="29860" y="10939"/>
                    <a:pt x="29877" y="10924"/>
                    <a:pt x="29891" y="10895"/>
                  </a:cubicBezTo>
                  <a:cubicBezTo>
                    <a:pt x="29910" y="10859"/>
                    <a:pt x="29938" y="10838"/>
                    <a:pt x="29963" y="10838"/>
                  </a:cubicBezTo>
                  <a:cubicBezTo>
                    <a:pt x="29970" y="10838"/>
                    <a:pt x="29976" y="10839"/>
                    <a:pt x="29982" y="10843"/>
                  </a:cubicBezTo>
                  <a:cubicBezTo>
                    <a:pt x="29988" y="10846"/>
                    <a:pt x="29995" y="10847"/>
                    <a:pt x="30003" y="10847"/>
                  </a:cubicBezTo>
                  <a:cubicBezTo>
                    <a:pt x="30033" y="10847"/>
                    <a:pt x="30076" y="10825"/>
                    <a:pt x="30114" y="10789"/>
                  </a:cubicBezTo>
                  <a:cubicBezTo>
                    <a:pt x="30151" y="10753"/>
                    <a:pt x="30193" y="10733"/>
                    <a:pt x="30225" y="10733"/>
                  </a:cubicBezTo>
                  <a:cubicBezTo>
                    <a:pt x="30235" y="10733"/>
                    <a:pt x="30244" y="10734"/>
                    <a:pt x="30251" y="10738"/>
                  </a:cubicBezTo>
                  <a:cubicBezTo>
                    <a:pt x="30260" y="10743"/>
                    <a:pt x="30269" y="10745"/>
                    <a:pt x="30276" y="10745"/>
                  </a:cubicBezTo>
                  <a:cubicBezTo>
                    <a:pt x="30296" y="10745"/>
                    <a:pt x="30308" y="10731"/>
                    <a:pt x="30308" y="10710"/>
                  </a:cubicBezTo>
                  <a:cubicBezTo>
                    <a:pt x="30308" y="10680"/>
                    <a:pt x="30339" y="10655"/>
                    <a:pt x="30382" y="10655"/>
                  </a:cubicBezTo>
                  <a:cubicBezTo>
                    <a:pt x="30453" y="10655"/>
                    <a:pt x="30439" y="10740"/>
                    <a:pt x="30339" y="10943"/>
                  </a:cubicBezTo>
                  <a:cubicBezTo>
                    <a:pt x="30308" y="11003"/>
                    <a:pt x="30308" y="11027"/>
                    <a:pt x="30364" y="11027"/>
                  </a:cubicBezTo>
                  <a:cubicBezTo>
                    <a:pt x="30390" y="11027"/>
                    <a:pt x="30426" y="11022"/>
                    <a:pt x="30476" y="11014"/>
                  </a:cubicBezTo>
                  <a:cubicBezTo>
                    <a:pt x="30512" y="11009"/>
                    <a:pt x="30544" y="11006"/>
                    <a:pt x="30573" y="11006"/>
                  </a:cubicBezTo>
                  <a:cubicBezTo>
                    <a:pt x="30652" y="11006"/>
                    <a:pt x="30709" y="11027"/>
                    <a:pt x="30755" y="11072"/>
                  </a:cubicBezTo>
                  <a:cubicBezTo>
                    <a:pt x="30790" y="11106"/>
                    <a:pt x="30810" y="11124"/>
                    <a:pt x="30820" y="11124"/>
                  </a:cubicBezTo>
                  <a:cubicBezTo>
                    <a:pt x="30833" y="11124"/>
                    <a:pt x="30827" y="11093"/>
                    <a:pt x="30806" y="11026"/>
                  </a:cubicBezTo>
                  <a:cubicBezTo>
                    <a:pt x="30785" y="10959"/>
                    <a:pt x="30778" y="10928"/>
                    <a:pt x="30789" y="10928"/>
                  </a:cubicBezTo>
                  <a:cubicBezTo>
                    <a:pt x="30798" y="10928"/>
                    <a:pt x="30820" y="10947"/>
                    <a:pt x="30857" y="10984"/>
                  </a:cubicBezTo>
                  <a:cubicBezTo>
                    <a:pt x="30917" y="11044"/>
                    <a:pt x="30976" y="11077"/>
                    <a:pt x="31003" y="11077"/>
                  </a:cubicBezTo>
                  <a:cubicBezTo>
                    <a:pt x="31025" y="11077"/>
                    <a:pt x="31027" y="11057"/>
                    <a:pt x="30996" y="11014"/>
                  </a:cubicBezTo>
                  <a:cubicBezTo>
                    <a:pt x="30985" y="11000"/>
                    <a:pt x="30983" y="10993"/>
                    <a:pt x="30990" y="10993"/>
                  </a:cubicBezTo>
                  <a:cubicBezTo>
                    <a:pt x="31001" y="10993"/>
                    <a:pt x="31033" y="11010"/>
                    <a:pt x="31079" y="11043"/>
                  </a:cubicBezTo>
                  <a:cubicBezTo>
                    <a:pt x="31137" y="11083"/>
                    <a:pt x="31170" y="11105"/>
                    <a:pt x="31195" y="11105"/>
                  </a:cubicBezTo>
                  <a:cubicBezTo>
                    <a:pt x="31226" y="11105"/>
                    <a:pt x="31245" y="11074"/>
                    <a:pt x="31284" y="11005"/>
                  </a:cubicBezTo>
                  <a:cubicBezTo>
                    <a:pt x="31332" y="10920"/>
                    <a:pt x="31405" y="10868"/>
                    <a:pt x="31443" y="10868"/>
                  </a:cubicBezTo>
                  <a:cubicBezTo>
                    <a:pt x="31469" y="10868"/>
                    <a:pt x="31479" y="10893"/>
                    <a:pt x="31452" y="10949"/>
                  </a:cubicBezTo>
                  <a:cubicBezTo>
                    <a:pt x="31431" y="10993"/>
                    <a:pt x="31457" y="11057"/>
                    <a:pt x="31514" y="11104"/>
                  </a:cubicBezTo>
                  <a:cubicBezTo>
                    <a:pt x="31548" y="11132"/>
                    <a:pt x="31571" y="11147"/>
                    <a:pt x="31589" y="11147"/>
                  </a:cubicBezTo>
                  <a:cubicBezTo>
                    <a:pt x="31614" y="11147"/>
                    <a:pt x="31627" y="11114"/>
                    <a:pt x="31645" y="11038"/>
                  </a:cubicBezTo>
                  <a:cubicBezTo>
                    <a:pt x="31663" y="10956"/>
                    <a:pt x="31646" y="10877"/>
                    <a:pt x="31603" y="10855"/>
                  </a:cubicBezTo>
                  <a:cubicBezTo>
                    <a:pt x="31561" y="10834"/>
                    <a:pt x="31625" y="10816"/>
                    <a:pt x="31739" y="10814"/>
                  </a:cubicBezTo>
                  <a:cubicBezTo>
                    <a:pt x="31851" y="10813"/>
                    <a:pt x="31967" y="10787"/>
                    <a:pt x="31990" y="10759"/>
                  </a:cubicBezTo>
                  <a:cubicBezTo>
                    <a:pt x="32006" y="10738"/>
                    <a:pt x="32030" y="10727"/>
                    <a:pt x="32054" y="10727"/>
                  </a:cubicBezTo>
                  <a:cubicBezTo>
                    <a:pt x="32066" y="10727"/>
                    <a:pt x="32078" y="10730"/>
                    <a:pt x="32090" y="10735"/>
                  </a:cubicBezTo>
                  <a:cubicBezTo>
                    <a:pt x="32097" y="10739"/>
                    <a:pt x="32103" y="10740"/>
                    <a:pt x="32110" y="10740"/>
                  </a:cubicBezTo>
                  <a:cubicBezTo>
                    <a:pt x="32133" y="10740"/>
                    <a:pt x="32149" y="10718"/>
                    <a:pt x="32149" y="10683"/>
                  </a:cubicBezTo>
                  <a:cubicBezTo>
                    <a:pt x="32149" y="10637"/>
                    <a:pt x="32179" y="10598"/>
                    <a:pt x="32215" y="10598"/>
                  </a:cubicBezTo>
                  <a:cubicBezTo>
                    <a:pt x="32251" y="10598"/>
                    <a:pt x="32281" y="10644"/>
                    <a:pt x="32281" y="10699"/>
                  </a:cubicBezTo>
                  <a:cubicBezTo>
                    <a:pt x="32281" y="10756"/>
                    <a:pt x="32327" y="10832"/>
                    <a:pt x="32385" y="10869"/>
                  </a:cubicBezTo>
                  <a:cubicBezTo>
                    <a:pt x="32423" y="10895"/>
                    <a:pt x="32450" y="10908"/>
                    <a:pt x="32475" y="10908"/>
                  </a:cubicBezTo>
                  <a:cubicBezTo>
                    <a:pt x="32508" y="10908"/>
                    <a:pt x="32536" y="10886"/>
                    <a:pt x="32582" y="10837"/>
                  </a:cubicBezTo>
                  <a:cubicBezTo>
                    <a:pt x="32626" y="10790"/>
                    <a:pt x="32652" y="10767"/>
                    <a:pt x="32677" y="10767"/>
                  </a:cubicBezTo>
                  <a:cubicBezTo>
                    <a:pt x="32696" y="10767"/>
                    <a:pt x="32715" y="10782"/>
                    <a:pt x="32739" y="10811"/>
                  </a:cubicBezTo>
                  <a:cubicBezTo>
                    <a:pt x="32765" y="10843"/>
                    <a:pt x="32787" y="10858"/>
                    <a:pt x="32813" y="10858"/>
                  </a:cubicBezTo>
                  <a:cubicBezTo>
                    <a:pt x="32836" y="10858"/>
                    <a:pt x="32863" y="10846"/>
                    <a:pt x="32898" y="10822"/>
                  </a:cubicBezTo>
                  <a:cubicBezTo>
                    <a:pt x="32935" y="10797"/>
                    <a:pt x="32962" y="10785"/>
                    <a:pt x="32989" y="10785"/>
                  </a:cubicBezTo>
                  <a:cubicBezTo>
                    <a:pt x="33021" y="10785"/>
                    <a:pt x="33053" y="10803"/>
                    <a:pt x="33100" y="10843"/>
                  </a:cubicBezTo>
                  <a:cubicBezTo>
                    <a:pt x="33154" y="10887"/>
                    <a:pt x="33203" y="10952"/>
                    <a:pt x="33203" y="10977"/>
                  </a:cubicBezTo>
                  <a:cubicBezTo>
                    <a:pt x="33203" y="11002"/>
                    <a:pt x="33274" y="11025"/>
                    <a:pt x="33368" y="11025"/>
                  </a:cubicBezTo>
                  <a:cubicBezTo>
                    <a:pt x="33462" y="11025"/>
                    <a:pt x="33536" y="11052"/>
                    <a:pt x="33536" y="11086"/>
                  </a:cubicBezTo>
                  <a:cubicBezTo>
                    <a:pt x="33536" y="11107"/>
                    <a:pt x="33543" y="11117"/>
                    <a:pt x="33558" y="11117"/>
                  </a:cubicBezTo>
                  <a:cubicBezTo>
                    <a:pt x="33573" y="11117"/>
                    <a:pt x="33595" y="11107"/>
                    <a:pt x="33627" y="11086"/>
                  </a:cubicBezTo>
                  <a:cubicBezTo>
                    <a:pt x="33659" y="11064"/>
                    <a:pt x="33684" y="11053"/>
                    <a:pt x="33703" y="11053"/>
                  </a:cubicBezTo>
                  <a:cubicBezTo>
                    <a:pt x="33725" y="11053"/>
                    <a:pt x="33740" y="11066"/>
                    <a:pt x="33755" y="11093"/>
                  </a:cubicBezTo>
                  <a:cubicBezTo>
                    <a:pt x="33768" y="11116"/>
                    <a:pt x="33780" y="11128"/>
                    <a:pt x="33794" y="11128"/>
                  </a:cubicBezTo>
                  <a:cubicBezTo>
                    <a:pt x="33812" y="11128"/>
                    <a:pt x="33833" y="11110"/>
                    <a:pt x="33861" y="11072"/>
                  </a:cubicBezTo>
                  <a:cubicBezTo>
                    <a:pt x="33895" y="11030"/>
                    <a:pt x="33924" y="11010"/>
                    <a:pt x="33980" y="11010"/>
                  </a:cubicBezTo>
                  <a:cubicBezTo>
                    <a:pt x="34022" y="11010"/>
                    <a:pt x="34079" y="11021"/>
                    <a:pt x="34165" y="11043"/>
                  </a:cubicBezTo>
                  <a:cubicBezTo>
                    <a:pt x="34252" y="11064"/>
                    <a:pt x="34312" y="11075"/>
                    <a:pt x="34355" y="11075"/>
                  </a:cubicBezTo>
                  <a:cubicBezTo>
                    <a:pt x="34403" y="11075"/>
                    <a:pt x="34430" y="11062"/>
                    <a:pt x="34450" y="11035"/>
                  </a:cubicBezTo>
                  <a:cubicBezTo>
                    <a:pt x="34479" y="10998"/>
                    <a:pt x="34505" y="10979"/>
                    <a:pt x="34548" y="10979"/>
                  </a:cubicBezTo>
                  <a:cubicBezTo>
                    <a:pt x="34592" y="10979"/>
                    <a:pt x="34653" y="10999"/>
                    <a:pt x="34752" y="11041"/>
                  </a:cubicBezTo>
                  <a:cubicBezTo>
                    <a:pt x="34802" y="11062"/>
                    <a:pt x="34831" y="11073"/>
                    <a:pt x="34842" y="11073"/>
                  </a:cubicBezTo>
                  <a:cubicBezTo>
                    <a:pt x="34858" y="11073"/>
                    <a:pt x="34837" y="11051"/>
                    <a:pt x="34786" y="10999"/>
                  </a:cubicBezTo>
                  <a:cubicBezTo>
                    <a:pt x="34728" y="10942"/>
                    <a:pt x="34710" y="10920"/>
                    <a:pt x="34732" y="10920"/>
                  </a:cubicBezTo>
                  <a:cubicBezTo>
                    <a:pt x="34744" y="10920"/>
                    <a:pt x="34767" y="10926"/>
                    <a:pt x="34801" y="10937"/>
                  </a:cubicBezTo>
                  <a:cubicBezTo>
                    <a:pt x="34815" y="10941"/>
                    <a:pt x="34827" y="10943"/>
                    <a:pt x="34839" y="10943"/>
                  </a:cubicBezTo>
                  <a:cubicBezTo>
                    <a:pt x="34927" y="10943"/>
                    <a:pt x="34965" y="10841"/>
                    <a:pt x="34871" y="10799"/>
                  </a:cubicBezTo>
                  <a:cubicBezTo>
                    <a:pt x="34853" y="10791"/>
                    <a:pt x="34850" y="10787"/>
                    <a:pt x="34860" y="10787"/>
                  </a:cubicBezTo>
                  <a:cubicBezTo>
                    <a:pt x="34867" y="10787"/>
                    <a:pt x="34878" y="10788"/>
                    <a:pt x="34895" y="10792"/>
                  </a:cubicBezTo>
                  <a:cubicBezTo>
                    <a:pt x="34899" y="10793"/>
                    <a:pt x="34903" y="10793"/>
                    <a:pt x="34907" y="10793"/>
                  </a:cubicBezTo>
                  <a:cubicBezTo>
                    <a:pt x="34948" y="10793"/>
                    <a:pt x="34988" y="10753"/>
                    <a:pt x="35005" y="10698"/>
                  </a:cubicBezTo>
                  <a:cubicBezTo>
                    <a:pt x="35022" y="10647"/>
                    <a:pt x="35051" y="10620"/>
                    <a:pt x="35084" y="10620"/>
                  </a:cubicBezTo>
                  <a:cubicBezTo>
                    <a:pt x="35095" y="10620"/>
                    <a:pt x="35105" y="10622"/>
                    <a:pt x="35116" y="10628"/>
                  </a:cubicBezTo>
                  <a:cubicBezTo>
                    <a:pt x="35171" y="10656"/>
                    <a:pt x="35173" y="10678"/>
                    <a:pt x="35122" y="10720"/>
                  </a:cubicBezTo>
                  <a:cubicBezTo>
                    <a:pt x="35038" y="10787"/>
                    <a:pt x="35032" y="10842"/>
                    <a:pt x="35094" y="10842"/>
                  </a:cubicBezTo>
                  <a:cubicBezTo>
                    <a:pt x="35108" y="10842"/>
                    <a:pt x="35126" y="10839"/>
                    <a:pt x="35147" y="10832"/>
                  </a:cubicBezTo>
                  <a:cubicBezTo>
                    <a:pt x="35159" y="10828"/>
                    <a:pt x="35172" y="10826"/>
                    <a:pt x="35184" y="10826"/>
                  </a:cubicBezTo>
                  <a:cubicBezTo>
                    <a:pt x="35226" y="10826"/>
                    <a:pt x="35268" y="10850"/>
                    <a:pt x="35288" y="10890"/>
                  </a:cubicBezTo>
                  <a:cubicBezTo>
                    <a:pt x="35306" y="10931"/>
                    <a:pt x="35319" y="10952"/>
                    <a:pt x="35341" y="10952"/>
                  </a:cubicBezTo>
                  <a:cubicBezTo>
                    <a:pt x="35363" y="10952"/>
                    <a:pt x="35394" y="10931"/>
                    <a:pt x="35450" y="10890"/>
                  </a:cubicBezTo>
                  <a:cubicBezTo>
                    <a:pt x="35520" y="10840"/>
                    <a:pt x="35558" y="10781"/>
                    <a:pt x="35540" y="10756"/>
                  </a:cubicBezTo>
                  <a:cubicBezTo>
                    <a:pt x="35505" y="10710"/>
                    <a:pt x="35561" y="10698"/>
                    <a:pt x="35856" y="10684"/>
                  </a:cubicBezTo>
                  <a:cubicBezTo>
                    <a:pt x="35920" y="10681"/>
                    <a:pt x="36013" y="10634"/>
                    <a:pt x="36072" y="10572"/>
                  </a:cubicBezTo>
                  <a:cubicBezTo>
                    <a:pt x="36117" y="10527"/>
                    <a:pt x="36149" y="10505"/>
                    <a:pt x="36174" y="10505"/>
                  </a:cubicBezTo>
                  <a:cubicBezTo>
                    <a:pt x="36190" y="10505"/>
                    <a:pt x="36203" y="10515"/>
                    <a:pt x="36214" y="10535"/>
                  </a:cubicBezTo>
                  <a:cubicBezTo>
                    <a:pt x="36228" y="10562"/>
                    <a:pt x="36243" y="10575"/>
                    <a:pt x="36264" y="10575"/>
                  </a:cubicBezTo>
                  <a:cubicBezTo>
                    <a:pt x="36285" y="10575"/>
                    <a:pt x="36313" y="10562"/>
                    <a:pt x="36355" y="10535"/>
                  </a:cubicBezTo>
                  <a:cubicBezTo>
                    <a:pt x="36395" y="10509"/>
                    <a:pt x="36418" y="10495"/>
                    <a:pt x="36429" y="10495"/>
                  </a:cubicBezTo>
                  <a:cubicBezTo>
                    <a:pt x="36442" y="10495"/>
                    <a:pt x="36435" y="10516"/>
                    <a:pt x="36414" y="10561"/>
                  </a:cubicBezTo>
                  <a:cubicBezTo>
                    <a:pt x="36392" y="10609"/>
                    <a:pt x="36387" y="10630"/>
                    <a:pt x="36409" y="10630"/>
                  </a:cubicBezTo>
                  <a:cubicBezTo>
                    <a:pt x="36424" y="10630"/>
                    <a:pt x="36452" y="10620"/>
                    <a:pt x="36496" y="10601"/>
                  </a:cubicBezTo>
                  <a:cubicBezTo>
                    <a:pt x="36531" y="10586"/>
                    <a:pt x="36577" y="10579"/>
                    <a:pt x="36626" y="10579"/>
                  </a:cubicBezTo>
                  <a:cubicBezTo>
                    <a:pt x="36799" y="10579"/>
                    <a:pt x="37023" y="10660"/>
                    <a:pt x="37023" y="10746"/>
                  </a:cubicBezTo>
                  <a:cubicBezTo>
                    <a:pt x="37023" y="10777"/>
                    <a:pt x="37008" y="10793"/>
                    <a:pt x="36983" y="10793"/>
                  </a:cubicBezTo>
                  <a:cubicBezTo>
                    <a:pt x="36971" y="10793"/>
                    <a:pt x="36957" y="10789"/>
                    <a:pt x="36941" y="10781"/>
                  </a:cubicBezTo>
                  <a:cubicBezTo>
                    <a:pt x="36924" y="10773"/>
                    <a:pt x="36913" y="10769"/>
                    <a:pt x="36907" y="10769"/>
                  </a:cubicBezTo>
                  <a:cubicBezTo>
                    <a:pt x="36895" y="10769"/>
                    <a:pt x="36909" y="10790"/>
                    <a:pt x="36951" y="10832"/>
                  </a:cubicBezTo>
                  <a:cubicBezTo>
                    <a:pt x="37008" y="10888"/>
                    <a:pt x="37073" y="10917"/>
                    <a:pt x="37149" y="10917"/>
                  </a:cubicBezTo>
                  <a:cubicBezTo>
                    <a:pt x="37264" y="10917"/>
                    <a:pt x="37404" y="10852"/>
                    <a:pt x="37574" y="10720"/>
                  </a:cubicBezTo>
                  <a:cubicBezTo>
                    <a:pt x="37699" y="10623"/>
                    <a:pt x="37764" y="10579"/>
                    <a:pt x="37788" y="10579"/>
                  </a:cubicBezTo>
                  <a:cubicBezTo>
                    <a:pt x="37805" y="10579"/>
                    <a:pt x="37802" y="10601"/>
                    <a:pt x="37787" y="10641"/>
                  </a:cubicBezTo>
                  <a:cubicBezTo>
                    <a:pt x="37761" y="10711"/>
                    <a:pt x="37760" y="10739"/>
                    <a:pt x="37792" y="10739"/>
                  </a:cubicBezTo>
                  <a:cubicBezTo>
                    <a:pt x="37804" y="10739"/>
                    <a:pt x="37821" y="10735"/>
                    <a:pt x="37844" y="10728"/>
                  </a:cubicBezTo>
                  <a:cubicBezTo>
                    <a:pt x="37899" y="10708"/>
                    <a:pt x="37944" y="10674"/>
                    <a:pt x="37944" y="10649"/>
                  </a:cubicBezTo>
                  <a:cubicBezTo>
                    <a:pt x="37944" y="10642"/>
                    <a:pt x="37948" y="10638"/>
                    <a:pt x="37955" y="10638"/>
                  </a:cubicBezTo>
                  <a:cubicBezTo>
                    <a:pt x="37975" y="10638"/>
                    <a:pt x="38018" y="10662"/>
                    <a:pt x="38069" y="10702"/>
                  </a:cubicBezTo>
                  <a:cubicBezTo>
                    <a:pt x="38136" y="10755"/>
                    <a:pt x="38192" y="10778"/>
                    <a:pt x="38276" y="10778"/>
                  </a:cubicBezTo>
                  <a:cubicBezTo>
                    <a:pt x="38315" y="10778"/>
                    <a:pt x="38361" y="10773"/>
                    <a:pt x="38417" y="10763"/>
                  </a:cubicBezTo>
                  <a:cubicBezTo>
                    <a:pt x="38542" y="10741"/>
                    <a:pt x="38633" y="10698"/>
                    <a:pt x="38624" y="10662"/>
                  </a:cubicBezTo>
                  <a:cubicBezTo>
                    <a:pt x="38613" y="10631"/>
                    <a:pt x="38637" y="10598"/>
                    <a:pt x="38668" y="10598"/>
                  </a:cubicBezTo>
                  <a:cubicBezTo>
                    <a:pt x="38669" y="10598"/>
                    <a:pt x="38670" y="10598"/>
                    <a:pt x="38671" y="10598"/>
                  </a:cubicBezTo>
                  <a:cubicBezTo>
                    <a:pt x="38708" y="10599"/>
                    <a:pt x="38736" y="10632"/>
                    <a:pt x="38733" y="10669"/>
                  </a:cubicBezTo>
                  <a:cubicBezTo>
                    <a:pt x="38733" y="10745"/>
                    <a:pt x="38602" y="10904"/>
                    <a:pt x="38556" y="10904"/>
                  </a:cubicBezTo>
                  <a:cubicBezTo>
                    <a:pt x="38547" y="10904"/>
                    <a:pt x="38541" y="10898"/>
                    <a:pt x="38541" y="10883"/>
                  </a:cubicBezTo>
                  <a:cubicBezTo>
                    <a:pt x="38539" y="10840"/>
                    <a:pt x="38496" y="10814"/>
                    <a:pt x="38460" y="10814"/>
                  </a:cubicBezTo>
                  <a:cubicBezTo>
                    <a:pt x="38432" y="10814"/>
                    <a:pt x="38408" y="10829"/>
                    <a:pt x="38408" y="10862"/>
                  </a:cubicBezTo>
                  <a:cubicBezTo>
                    <a:pt x="38408" y="10916"/>
                    <a:pt x="38559" y="10971"/>
                    <a:pt x="38803" y="11010"/>
                  </a:cubicBezTo>
                  <a:cubicBezTo>
                    <a:pt x="38890" y="11023"/>
                    <a:pt x="39009" y="11063"/>
                    <a:pt x="39060" y="11098"/>
                  </a:cubicBezTo>
                  <a:cubicBezTo>
                    <a:pt x="39093" y="11120"/>
                    <a:pt x="39113" y="11132"/>
                    <a:pt x="39124" y="11132"/>
                  </a:cubicBezTo>
                  <a:cubicBezTo>
                    <a:pt x="39137" y="11132"/>
                    <a:pt x="39132" y="11111"/>
                    <a:pt x="39114" y="11068"/>
                  </a:cubicBezTo>
                  <a:cubicBezTo>
                    <a:pt x="39094" y="11022"/>
                    <a:pt x="39088" y="11000"/>
                    <a:pt x="39107" y="11000"/>
                  </a:cubicBezTo>
                  <a:cubicBezTo>
                    <a:pt x="39121" y="11000"/>
                    <a:pt x="39151" y="11014"/>
                    <a:pt x="39200" y="11040"/>
                  </a:cubicBezTo>
                  <a:cubicBezTo>
                    <a:pt x="39270" y="11075"/>
                    <a:pt x="39330" y="11126"/>
                    <a:pt x="39330" y="11151"/>
                  </a:cubicBezTo>
                  <a:cubicBezTo>
                    <a:pt x="39330" y="11177"/>
                    <a:pt x="39399" y="11263"/>
                    <a:pt x="39481" y="11340"/>
                  </a:cubicBezTo>
                  <a:cubicBezTo>
                    <a:pt x="39586" y="11439"/>
                    <a:pt x="39786" y="11502"/>
                    <a:pt x="39910" y="11502"/>
                  </a:cubicBezTo>
                  <a:cubicBezTo>
                    <a:pt x="39988" y="11502"/>
                    <a:pt x="40035" y="11477"/>
                    <a:pt x="40008" y="11420"/>
                  </a:cubicBezTo>
                  <a:cubicBezTo>
                    <a:pt x="39986" y="11375"/>
                    <a:pt x="39998" y="11353"/>
                    <a:pt x="40048" y="11353"/>
                  </a:cubicBezTo>
                  <a:cubicBezTo>
                    <a:pt x="40061" y="11353"/>
                    <a:pt x="40076" y="11355"/>
                    <a:pt x="40094" y="11357"/>
                  </a:cubicBezTo>
                  <a:cubicBezTo>
                    <a:pt x="40107" y="11359"/>
                    <a:pt x="40120" y="11360"/>
                    <a:pt x="40131" y="11360"/>
                  </a:cubicBezTo>
                  <a:cubicBezTo>
                    <a:pt x="40199" y="11360"/>
                    <a:pt x="40227" y="11323"/>
                    <a:pt x="40239" y="11228"/>
                  </a:cubicBezTo>
                  <a:cubicBezTo>
                    <a:pt x="40248" y="11157"/>
                    <a:pt x="40277" y="11108"/>
                    <a:pt x="40307" y="11108"/>
                  </a:cubicBezTo>
                  <a:cubicBezTo>
                    <a:pt x="40311" y="11108"/>
                    <a:pt x="40315" y="11109"/>
                    <a:pt x="40320" y="11111"/>
                  </a:cubicBezTo>
                  <a:cubicBezTo>
                    <a:pt x="40328" y="11115"/>
                    <a:pt x="40336" y="11117"/>
                    <a:pt x="40343" y="11117"/>
                  </a:cubicBezTo>
                  <a:cubicBezTo>
                    <a:pt x="40367" y="11117"/>
                    <a:pt x="40382" y="11098"/>
                    <a:pt x="40382" y="11063"/>
                  </a:cubicBezTo>
                  <a:cubicBezTo>
                    <a:pt x="40381" y="11014"/>
                    <a:pt x="40348" y="10972"/>
                    <a:pt x="40302" y="10959"/>
                  </a:cubicBezTo>
                  <a:cubicBezTo>
                    <a:pt x="40263" y="10946"/>
                    <a:pt x="40279" y="10938"/>
                    <a:pt x="40338" y="10938"/>
                  </a:cubicBezTo>
                  <a:cubicBezTo>
                    <a:pt x="40347" y="10938"/>
                    <a:pt x="40357" y="10938"/>
                    <a:pt x="40367" y="10938"/>
                  </a:cubicBezTo>
                  <a:cubicBezTo>
                    <a:pt x="40467" y="10943"/>
                    <a:pt x="40505" y="10969"/>
                    <a:pt x="40484" y="11025"/>
                  </a:cubicBezTo>
                  <a:cubicBezTo>
                    <a:pt x="40452" y="11120"/>
                    <a:pt x="40428" y="11219"/>
                    <a:pt x="40411" y="11317"/>
                  </a:cubicBezTo>
                  <a:cubicBezTo>
                    <a:pt x="40387" y="11443"/>
                    <a:pt x="40380" y="11492"/>
                    <a:pt x="40408" y="11492"/>
                  </a:cubicBezTo>
                  <a:cubicBezTo>
                    <a:pt x="40423" y="11492"/>
                    <a:pt x="40449" y="11477"/>
                    <a:pt x="40490" y="11451"/>
                  </a:cubicBezTo>
                  <a:cubicBezTo>
                    <a:pt x="40530" y="11425"/>
                    <a:pt x="40556" y="11412"/>
                    <a:pt x="40566" y="11412"/>
                  </a:cubicBezTo>
                  <a:cubicBezTo>
                    <a:pt x="40575" y="11412"/>
                    <a:pt x="40573" y="11422"/>
                    <a:pt x="40558" y="11441"/>
                  </a:cubicBezTo>
                  <a:cubicBezTo>
                    <a:pt x="40531" y="11477"/>
                    <a:pt x="40540" y="11507"/>
                    <a:pt x="40578" y="11507"/>
                  </a:cubicBezTo>
                  <a:cubicBezTo>
                    <a:pt x="40615" y="11507"/>
                    <a:pt x="40646" y="11547"/>
                    <a:pt x="40646" y="11593"/>
                  </a:cubicBezTo>
                  <a:cubicBezTo>
                    <a:pt x="40646" y="11627"/>
                    <a:pt x="40653" y="11644"/>
                    <a:pt x="40677" y="11644"/>
                  </a:cubicBezTo>
                  <a:cubicBezTo>
                    <a:pt x="40707" y="11644"/>
                    <a:pt x="40761" y="11620"/>
                    <a:pt x="40860" y="11568"/>
                  </a:cubicBezTo>
                  <a:cubicBezTo>
                    <a:pt x="40979" y="11505"/>
                    <a:pt x="41067" y="11435"/>
                    <a:pt x="41060" y="11408"/>
                  </a:cubicBezTo>
                  <a:cubicBezTo>
                    <a:pt x="41056" y="11390"/>
                    <a:pt x="41079" y="11380"/>
                    <a:pt x="41115" y="11380"/>
                  </a:cubicBezTo>
                  <a:cubicBezTo>
                    <a:pt x="41133" y="11380"/>
                    <a:pt x="41154" y="11382"/>
                    <a:pt x="41176" y="11387"/>
                  </a:cubicBezTo>
                  <a:cubicBezTo>
                    <a:pt x="41249" y="11404"/>
                    <a:pt x="41324" y="11474"/>
                    <a:pt x="41349" y="11550"/>
                  </a:cubicBezTo>
                  <a:cubicBezTo>
                    <a:pt x="41371" y="11619"/>
                    <a:pt x="41384" y="11650"/>
                    <a:pt x="41404" y="11650"/>
                  </a:cubicBezTo>
                  <a:cubicBezTo>
                    <a:pt x="41420" y="11650"/>
                    <a:pt x="41439" y="11631"/>
                    <a:pt x="41470" y="11596"/>
                  </a:cubicBezTo>
                  <a:cubicBezTo>
                    <a:pt x="41506" y="11555"/>
                    <a:pt x="41557" y="11533"/>
                    <a:pt x="41610" y="11533"/>
                  </a:cubicBezTo>
                  <a:cubicBezTo>
                    <a:pt x="41629" y="11533"/>
                    <a:pt x="41649" y="11536"/>
                    <a:pt x="41669" y="11542"/>
                  </a:cubicBezTo>
                  <a:cubicBezTo>
                    <a:pt x="41699" y="11551"/>
                    <a:pt x="41721" y="11556"/>
                    <a:pt x="41735" y="11556"/>
                  </a:cubicBezTo>
                  <a:cubicBezTo>
                    <a:pt x="41759" y="11556"/>
                    <a:pt x="41761" y="11543"/>
                    <a:pt x="41740" y="11517"/>
                  </a:cubicBezTo>
                  <a:cubicBezTo>
                    <a:pt x="41717" y="11486"/>
                    <a:pt x="41737" y="11471"/>
                    <a:pt x="41804" y="11471"/>
                  </a:cubicBezTo>
                  <a:cubicBezTo>
                    <a:pt x="41828" y="11471"/>
                    <a:pt x="41858" y="11473"/>
                    <a:pt x="41894" y="11477"/>
                  </a:cubicBezTo>
                  <a:cubicBezTo>
                    <a:pt x="41920" y="11479"/>
                    <a:pt x="41944" y="11480"/>
                    <a:pt x="41966" y="11480"/>
                  </a:cubicBezTo>
                  <a:cubicBezTo>
                    <a:pt x="42043" y="11480"/>
                    <a:pt x="42095" y="11467"/>
                    <a:pt x="42095" y="11444"/>
                  </a:cubicBezTo>
                  <a:cubicBezTo>
                    <a:pt x="42095" y="11423"/>
                    <a:pt x="42113" y="11411"/>
                    <a:pt x="42139" y="11411"/>
                  </a:cubicBezTo>
                  <a:cubicBezTo>
                    <a:pt x="42152" y="11411"/>
                    <a:pt x="42166" y="11413"/>
                    <a:pt x="42182" y="11419"/>
                  </a:cubicBezTo>
                  <a:cubicBezTo>
                    <a:pt x="42196" y="11423"/>
                    <a:pt x="42213" y="11425"/>
                    <a:pt x="42232" y="11425"/>
                  </a:cubicBezTo>
                  <a:cubicBezTo>
                    <a:pt x="42277" y="11425"/>
                    <a:pt x="42329" y="11413"/>
                    <a:pt x="42364" y="11393"/>
                  </a:cubicBezTo>
                  <a:cubicBezTo>
                    <a:pt x="42411" y="11366"/>
                    <a:pt x="42428" y="11354"/>
                    <a:pt x="42412" y="11354"/>
                  </a:cubicBezTo>
                  <a:cubicBezTo>
                    <a:pt x="42402" y="11354"/>
                    <a:pt x="42379" y="11359"/>
                    <a:pt x="42343" y="11368"/>
                  </a:cubicBezTo>
                  <a:cubicBezTo>
                    <a:pt x="42324" y="11372"/>
                    <a:pt x="42305" y="11375"/>
                    <a:pt x="42289" y="11375"/>
                  </a:cubicBezTo>
                  <a:cubicBezTo>
                    <a:pt x="42252" y="11375"/>
                    <a:pt x="42227" y="11364"/>
                    <a:pt x="42227" y="11344"/>
                  </a:cubicBezTo>
                  <a:cubicBezTo>
                    <a:pt x="42227" y="11317"/>
                    <a:pt x="42315" y="11293"/>
                    <a:pt x="42421" y="11293"/>
                  </a:cubicBezTo>
                  <a:cubicBezTo>
                    <a:pt x="42616" y="11293"/>
                    <a:pt x="42658" y="11243"/>
                    <a:pt x="42627" y="11040"/>
                  </a:cubicBezTo>
                  <a:cubicBezTo>
                    <a:pt x="42621" y="11005"/>
                    <a:pt x="42648" y="10974"/>
                    <a:pt x="42682" y="10974"/>
                  </a:cubicBezTo>
                  <a:cubicBezTo>
                    <a:pt x="42683" y="10974"/>
                    <a:pt x="42684" y="10974"/>
                    <a:pt x="42685" y="10974"/>
                  </a:cubicBezTo>
                  <a:cubicBezTo>
                    <a:pt x="42724" y="10974"/>
                    <a:pt x="42753" y="10934"/>
                    <a:pt x="42753" y="10883"/>
                  </a:cubicBezTo>
                  <a:cubicBezTo>
                    <a:pt x="42753" y="10843"/>
                    <a:pt x="42760" y="10823"/>
                    <a:pt x="42776" y="10823"/>
                  </a:cubicBezTo>
                  <a:cubicBezTo>
                    <a:pt x="42789" y="10823"/>
                    <a:pt x="42808" y="10835"/>
                    <a:pt x="42836" y="10858"/>
                  </a:cubicBezTo>
                  <a:cubicBezTo>
                    <a:pt x="42898" y="10908"/>
                    <a:pt x="42898" y="10932"/>
                    <a:pt x="42822" y="10971"/>
                  </a:cubicBezTo>
                  <a:cubicBezTo>
                    <a:pt x="42716" y="11025"/>
                    <a:pt x="42673" y="11175"/>
                    <a:pt x="42753" y="11214"/>
                  </a:cubicBezTo>
                  <a:cubicBezTo>
                    <a:pt x="42758" y="11216"/>
                    <a:pt x="42763" y="11217"/>
                    <a:pt x="42770" y="11217"/>
                  </a:cubicBezTo>
                  <a:cubicBezTo>
                    <a:pt x="42811" y="11217"/>
                    <a:pt x="42895" y="11174"/>
                    <a:pt x="42976" y="11108"/>
                  </a:cubicBezTo>
                  <a:cubicBezTo>
                    <a:pt x="43070" y="11032"/>
                    <a:pt x="43171" y="10974"/>
                    <a:pt x="43209" y="10974"/>
                  </a:cubicBezTo>
                  <a:cubicBezTo>
                    <a:pt x="43246" y="10974"/>
                    <a:pt x="43258" y="10938"/>
                    <a:pt x="43238" y="10898"/>
                  </a:cubicBezTo>
                  <a:cubicBezTo>
                    <a:pt x="43207" y="10830"/>
                    <a:pt x="43266" y="10779"/>
                    <a:pt x="43333" y="10779"/>
                  </a:cubicBezTo>
                  <a:cubicBezTo>
                    <a:pt x="43366" y="10779"/>
                    <a:pt x="43401" y="10792"/>
                    <a:pt x="43426" y="10822"/>
                  </a:cubicBezTo>
                  <a:cubicBezTo>
                    <a:pt x="43451" y="10851"/>
                    <a:pt x="43468" y="10865"/>
                    <a:pt x="43482" y="10865"/>
                  </a:cubicBezTo>
                  <a:cubicBezTo>
                    <a:pt x="43496" y="10865"/>
                    <a:pt x="43507" y="10852"/>
                    <a:pt x="43520" y="10826"/>
                  </a:cubicBezTo>
                  <a:cubicBezTo>
                    <a:pt x="43542" y="10784"/>
                    <a:pt x="43609" y="10762"/>
                    <a:pt x="43675" y="10762"/>
                  </a:cubicBezTo>
                  <a:cubicBezTo>
                    <a:pt x="43742" y="10762"/>
                    <a:pt x="43807" y="10784"/>
                    <a:pt x="43825" y="10826"/>
                  </a:cubicBezTo>
                  <a:cubicBezTo>
                    <a:pt x="43835" y="10852"/>
                    <a:pt x="43870" y="10862"/>
                    <a:pt x="43916" y="10862"/>
                  </a:cubicBezTo>
                  <a:cubicBezTo>
                    <a:pt x="44034" y="10862"/>
                    <a:pt x="44223" y="10790"/>
                    <a:pt x="44250" y="10710"/>
                  </a:cubicBezTo>
                  <a:cubicBezTo>
                    <a:pt x="44262" y="10674"/>
                    <a:pt x="44267" y="10656"/>
                    <a:pt x="44261" y="10656"/>
                  </a:cubicBezTo>
                  <a:cubicBezTo>
                    <a:pt x="44255" y="10656"/>
                    <a:pt x="44239" y="10673"/>
                    <a:pt x="44208" y="10707"/>
                  </a:cubicBezTo>
                  <a:cubicBezTo>
                    <a:pt x="44185" y="10734"/>
                    <a:pt x="44165" y="10748"/>
                    <a:pt x="44152" y="10748"/>
                  </a:cubicBezTo>
                  <a:cubicBezTo>
                    <a:pt x="44143" y="10748"/>
                    <a:pt x="44138" y="10740"/>
                    <a:pt x="44138" y="10726"/>
                  </a:cubicBezTo>
                  <a:cubicBezTo>
                    <a:pt x="44136" y="10596"/>
                    <a:pt x="44497" y="10439"/>
                    <a:pt x="44724" y="10439"/>
                  </a:cubicBezTo>
                  <a:cubicBezTo>
                    <a:pt x="44773" y="10439"/>
                    <a:pt x="44815" y="10446"/>
                    <a:pt x="44847" y="10462"/>
                  </a:cubicBezTo>
                  <a:cubicBezTo>
                    <a:pt x="44851" y="10464"/>
                    <a:pt x="44856" y="10465"/>
                    <a:pt x="44860" y="10465"/>
                  </a:cubicBezTo>
                  <a:cubicBezTo>
                    <a:pt x="44938" y="10465"/>
                    <a:pt x="44985" y="10107"/>
                    <a:pt x="44910" y="10031"/>
                  </a:cubicBezTo>
                  <a:cubicBezTo>
                    <a:pt x="44810" y="9926"/>
                    <a:pt x="45206" y="9403"/>
                    <a:pt x="45367" y="9403"/>
                  </a:cubicBezTo>
                  <a:cubicBezTo>
                    <a:pt x="45377" y="9403"/>
                    <a:pt x="45386" y="9405"/>
                    <a:pt x="45393" y="9409"/>
                  </a:cubicBezTo>
                  <a:cubicBezTo>
                    <a:pt x="45401" y="9412"/>
                    <a:pt x="45408" y="9414"/>
                    <a:pt x="45415" y="9414"/>
                  </a:cubicBezTo>
                  <a:cubicBezTo>
                    <a:pt x="45434" y="9414"/>
                    <a:pt x="45448" y="9401"/>
                    <a:pt x="45448" y="9379"/>
                  </a:cubicBezTo>
                  <a:cubicBezTo>
                    <a:pt x="45448" y="9347"/>
                    <a:pt x="45484" y="9323"/>
                    <a:pt x="45532" y="9323"/>
                  </a:cubicBezTo>
                  <a:cubicBezTo>
                    <a:pt x="45534" y="9323"/>
                    <a:pt x="45535" y="9323"/>
                    <a:pt x="45537" y="9323"/>
                  </a:cubicBezTo>
                  <a:cubicBezTo>
                    <a:pt x="45587" y="9323"/>
                    <a:pt x="45692" y="9267"/>
                    <a:pt x="45775" y="9195"/>
                  </a:cubicBezTo>
                  <a:cubicBezTo>
                    <a:pt x="45847" y="9134"/>
                    <a:pt x="45939" y="9091"/>
                    <a:pt x="45994" y="9091"/>
                  </a:cubicBezTo>
                  <a:cubicBezTo>
                    <a:pt x="46002" y="9091"/>
                    <a:pt x="46009" y="9092"/>
                    <a:pt x="46016" y="9094"/>
                  </a:cubicBezTo>
                  <a:cubicBezTo>
                    <a:pt x="46026" y="9096"/>
                    <a:pt x="46036" y="9098"/>
                    <a:pt x="46046" y="9098"/>
                  </a:cubicBezTo>
                  <a:cubicBezTo>
                    <a:pt x="46091" y="9098"/>
                    <a:pt x="46132" y="9072"/>
                    <a:pt x="46151" y="9031"/>
                  </a:cubicBezTo>
                  <a:cubicBezTo>
                    <a:pt x="46170" y="8992"/>
                    <a:pt x="46186" y="8972"/>
                    <a:pt x="46204" y="8972"/>
                  </a:cubicBezTo>
                  <a:cubicBezTo>
                    <a:pt x="46219" y="8972"/>
                    <a:pt x="46236" y="8985"/>
                    <a:pt x="46257" y="9010"/>
                  </a:cubicBezTo>
                  <a:cubicBezTo>
                    <a:pt x="46283" y="9039"/>
                    <a:pt x="46301" y="9053"/>
                    <a:pt x="46316" y="9053"/>
                  </a:cubicBezTo>
                  <a:cubicBezTo>
                    <a:pt x="46329" y="9053"/>
                    <a:pt x="46340" y="9041"/>
                    <a:pt x="46351" y="9016"/>
                  </a:cubicBezTo>
                  <a:cubicBezTo>
                    <a:pt x="46371" y="8979"/>
                    <a:pt x="46408" y="8953"/>
                    <a:pt x="46451" y="8950"/>
                  </a:cubicBezTo>
                  <a:cubicBezTo>
                    <a:pt x="46489" y="8950"/>
                    <a:pt x="46617" y="8913"/>
                    <a:pt x="46736" y="8867"/>
                  </a:cubicBezTo>
                  <a:cubicBezTo>
                    <a:pt x="46899" y="8803"/>
                    <a:pt x="46944" y="8756"/>
                    <a:pt x="46918" y="8679"/>
                  </a:cubicBezTo>
                  <a:cubicBezTo>
                    <a:pt x="46900" y="8622"/>
                    <a:pt x="46914" y="8574"/>
                    <a:pt x="46950" y="8574"/>
                  </a:cubicBezTo>
                  <a:cubicBezTo>
                    <a:pt x="46986" y="8574"/>
                    <a:pt x="47038" y="8401"/>
                    <a:pt x="47066" y="8189"/>
                  </a:cubicBezTo>
                  <a:cubicBezTo>
                    <a:pt x="47091" y="7995"/>
                    <a:pt x="47121" y="7857"/>
                    <a:pt x="47137" y="7857"/>
                  </a:cubicBezTo>
                  <a:cubicBezTo>
                    <a:pt x="47138" y="7857"/>
                    <a:pt x="47140" y="7858"/>
                    <a:pt x="47141" y="7861"/>
                  </a:cubicBezTo>
                  <a:cubicBezTo>
                    <a:pt x="47150" y="7886"/>
                    <a:pt x="47211" y="7901"/>
                    <a:pt x="47288" y="7901"/>
                  </a:cubicBezTo>
                  <a:cubicBezTo>
                    <a:pt x="47311" y="7901"/>
                    <a:pt x="47335" y="7900"/>
                    <a:pt x="47360" y="7897"/>
                  </a:cubicBezTo>
                  <a:cubicBezTo>
                    <a:pt x="47387" y="7894"/>
                    <a:pt x="47412" y="7892"/>
                    <a:pt x="47435" y="7892"/>
                  </a:cubicBezTo>
                  <a:cubicBezTo>
                    <a:pt x="47505" y="7892"/>
                    <a:pt x="47554" y="7905"/>
                    <a:pt x="47554" y="7927"/>
                  </a:cubicBezTo>
                  <a:cubicBezTo>
                    <a:pt x="47554" y="7957"/>
                    <a:pt x="47620" y="7994"/>
                    <a:pt x="47696" y="8009"/>
                  </a:cubicBezTo>
                  <a:cubicBezTo>
                    <a:pt x="47782" y="8025"/>
                    <a:pt x="47817" y="8061"/>
                    <a:pt x="47785" y="8101"/>
                  </a:cubicBezTo>
                  <a:cubicBezTo>
                    <a:pt x="47766" y="8127"/>
                    <a:pt x="47764" y="8140"/>
                    <a:pt x="47777" y="8140"/>
                  </a:cubicBezTo>
                  <a:cubicBezTo>
                    <a:pt x="47784" y="8140"/>
                    <a:pt x="47796" y="8136"/>
                    <a:pt x="47814" y="8127"/>
                  </a:cubicBezTo>
                  <a:cubicBezTo>
                    <a:pt x="47870" y="8098"/>
                    <a:pt x="47872" y="8065"/>
                    <a:pt x="47820" y="8015"/>
                  </a:cubicBezTo>
                  <a:cubicBezTo>
                    <a:pt x="47765" y="7962"/>
                    <a:pt x="47799" y="7901"/>
                    <a:pt x="47853" y="7901"/>
                  </a:cubicBezTo>
                  <a:cubicBezTo>
                    <a:pt x="47871" y="7901"/>
                    <a:pt x="47891" y="7908"/>
                    <a:pt x="47911" y="7924"/>
                  </a:cubicBezTo>
                  <a:cubicBezTo>
                    <a:pt x="47946" y="7951"/>
                    <a:pt x="48003" y="7964"/>
                    <a:pt x="48059" y="7964"/>
                  </a:cubicBezTo>
                  <a:cubicBezTo>
                    <a:pt x="48138" y="7964"/>
                    <a:pt x="48212" y="7938"/>
                    <a:pt x="48212" y="7894"/>
                  </a:cubicBezTo>
                  <a:cubicBezTo>
                    <a:pt x="48212" y="7859"/>
                    <a:pt x="48192" y="7841"/>
                    <a:pt x="48158" y="7841"/>
                  </a:cubicBezTo>
                  <a:cubicBezTo>
                    <a:pt x="48147" y="7841"/>
                    <a:pt x="48134" y="7843"/>
                    <a:pt x="48120" y="7848"/>
                  </a:cubicBezTo>
                  <a:cubicBezTo>
                    <a:pt x="48105" y="7852"/>
                    <a:pt x="48089" y="7855"/>
                    <a:pt x="48073" y="7855"/>
                  </a:cubicBezTo>
                  <a:cubicBezTo>
                    <a:pt x="48034" y="7855"/>
                    <a:pt x="47996" y="7841"/>
                    <a:pt x="47978" y="7819"/>
                  </a:cubicBezTo>
                  <a:cubicBezTo>
                    <a:pt x="47961" y="7798"/>
                    <a:pt x="47959" y="7787"/>
                    <a:pt x="47970" y="7787"/>
                  </a:cubicBezTo>
                  <a:cubicBezTo>
                    <a:pt x="47978" y="7787"/>
                    <a:pt x="47992" y="7792"/>
                    <a:pt x="48012" y="7803"/>
                  </a:cubicBezTo>
                  <a:cubicBezTo>
                    <a:pt x="48030" y="7811"/>
                    <a:pt x="48045" y="7816"/>
                    <a:pt x="48057" y="7816"/>
                  </a:cubicBezTo>
                  <a:cubicBezTo>
                    <a:pt x="48078" y="7816"/>
                    <a:pt x="48087" y="7801"/>
                    <a:pt x="48081" y="7771"/>
                  </a:cubicBezTo>
                  <a:cubicBezTo>
                    <a:pt x="48057" y="7634"/>
                    <a:pt x="48082" y="7564"/>
                    <a:pt x="48155" y="7564"/>
                  </a:cubicBezTo>
                  <a:cubicBezTo>
                    <a:pt x="48193" y="7564"/>
                    <a:pt x="48206" y="7588"/>
                    <a:pt x="48184" y="7616"/>
                  </a:cubicBezTo>
                  <a:cubicBezTo>
                    <a:pt x="48161" y="7646"/>
                    <a:pt x="48184" y="7670"/>
                    <a:pt x="48229" y="7670"/>
                  </a:cubicBezTo>
                  <a:cubicBezTo>
                    <a:pt x="48293" y="7670"/>
                    <a:pt x="48291" y="7682"/>
                    <a:pt x="48221" y="7718"/>
                  </a:cubicBezTo>
                  <a:cubicBezTo>
                    <a:pt x="48150" y="7757"/>
                    <a:pt x="48158" y="7774"/>
                    <a:pt x="48272" y="7803"/>
                  </a:cubicBezTo>
                  <a:cubicBezTo>
                    <a:pt x="48385" y="7830"/>
                    <a:pt x="48400" y="7857"/>
                    <a:pt x="48348" y="7934"/>
                  </a:cubicBezTo>
                  <a:cubicBezTo>
                    <a:pt x="48264" y="8061"/>
                    <a:pt x="48264" y="8148"/>
                    <a:pt x="48351" y="8148"/>
                  </a:cubicBezTo>
                  <a:cubicBezTo>
                    <a:pt x="48388" y="8148"/>
                    <a:pt x="48400" y="8124"/>
                    <a:pt x="48378" y="8094"/>
                  </a:cubicBezTo>
                  <a:cubicBezTo>
                    <a:pt x="48357" y="8065"/>
                    <a:pt x="48378" y="8001"/>
                    <a:pt x="48423" y="7955"/>
                  </a:cubicBezTo>
                  <a:cubicBezTo>
                    <a:pt x="48509" y="7867"/>
                    <a:pt x="48514" y="7854"/>
                    <a:pt x="48535" y="7630"/>
                  </a:cubicBezTo>
                  <a:cubicBezTo>
                    <a:pt x="48541" y="7564"/>
                    <a:pt x="48578" y="7507"/>
                    <a:pt x="48617" y="7507"/>
                  </a:cubicBezTo>
                  <a:cubicBezTo>
                    <a:pt x="48655" y="7507"/>
                    <a:pt x="48679" y="7564"/>
                    <a:pt x="48667" y="7630"/>
                  </a:cubicBezTo>
                  <a:cubicBezTo>
                    <a:pt x="48655" y="7695"/>
                    <a:pt x="48675" y="7752"/>
                    <a:pt x="48711" y="7752"/>
                  </a:cubicBezTo>
                  <a:cubicBezTo>
                    <a:pt x="48746" y="7752"/>
                    <a:pt x="48770" y="7692"/>
                    <a:pt x="48761" y="7616"/>
                  </a:cubicBezTo>
                  <a:cubicBezTo>
                    <a:pt x="48754" y="7555"/>
                    <a:pt x="48756" y="7525"/>
                    <a:pt x="48768" y="7525"/>
                  </a:cubicBezTo>
                  <a:cubicBezTo>
                    <a:pt x="48776" y="7525"/>
                    <a:pt x="48788" y="7538"/>
                    <a:pt x="48805" y="7561"/>
                  </a:cubicBezTo>
                  <a:cubicBezTo>
                    <a:pt x="48839" y="7606"/>
                    <a:pt x="48851" y="7657"/>
                    <a:pt x="48833" y="7680"/>
                  </a:cubicBezTo>
                  <a:cubicBezTo>
                    <a:pt x="48815" y="7704"/>
                    <a:pt x="48836" y="7721"/>
                    <a:pt x="48873" y="7721"/>
                  </a:cubicBezTo>
                  <a:cubicBezTo>
                    <a:pt x="48911" y="7721"/>
                    <a:pt x="48923" y="7754"/>
                    <a:pt x="48899" y="7789"/>
                  </a:cubicBezTo>
                  <a:cubicBezTo>
                    <a:pt x="48881" y="7816"/>
                    <a:pt x="48875" y="7829"/>
                    <a:pt x="48881" y="7829"/>
                  </a:cubicBezTo>
                  <a:cubicBezTo>
                    <a:pt x="48888" y="7829"/>
                    <a:pt x="48905" y="7818"/>
                    <a:pt x="48933" y="7797"/>
                  </a:cubicBezTo>
                  <a:cubicBezTo>
                    <a:pt x="49072" y="7695"/>
                    <a:pt x="49082" y="7415"/>
                    <a:pt x="48952" y="7355"/>
                  </a:cubicBezTo>
                  <a:cubicBezTo>
                    <a:pt x="48890" y="7327"/>
                    <a:pt x="48861" y="7286"/>
                    <a:pt x="48890" y="7264"/>
                  </a:cubicBezTo>
                  <a:cubicBezTo>
                    <a:pt x="48895" y="7260"/>
                    <a:pt x="48902" y="7258"/>
                    <a:pt x="48911" y="7258"/>
                  </a:cubicBezTo>
                  <a:cubicBezTo>
                    <a:pt x="48992" y="7258"/>
                    <a:pt x="49203" y="7429"/>
                    <a:pt x="49203" y="7507"/>
                  </a:cubicBezTo>
                  <a:cubicBezTo>
                    <a:pt x="49203" y="7537"/>
                    <a:pt x="49234" y="7563"/>
                    <a:pt x="49272" y="7563"/>
                  </a:cubicBezTo>
                  <a:cubicBezTo>
                    <a:pt x="49331" y="7563"/>
                    <a:pt x="49343" y="7512"/>
                    <a:pt x="49361" y="7192"/>
                  </a:cubicBezTo>
                  <a:cubicBezTo>
                    <a:pt x="49365" y="7107"/>
                    <a:pt x="49445" y="7030"/>
                    <a:pt x="49492" y="7030"/>
                  </a:cubicBezTo>
                  <a:cubicBezTo>
                    <a:pt x="49513" y="7030"/>
                    <a:pt x="49528" y="7045"/>
                    <a:pt x="49528" y="7081"/>
                  </a:cubicBezTo>
                  <a:cubicBezTo>
                    <a:pt x="49528" y="7112"/>
                    <a:pt x="49503" y="7137"/>
                    <a:pt x="49473" y="7137"/>
                  </a:cubicBezTo>
                  <a:cubicBezTo>
                    <a:pt x="49442" y="7137"/>
                    <a:pt x="49431" y="7197"/>
                    <a:pt x="49448" y="7269"/>
                  </a:cubicBezTo>
                  <a:cubicBezTo>
                    <a:pt x="49468" y="7354"/>
                    <a:pt x="49496" y="7385"/>
                    <a:pt x="49571" y="7385"/>
                  </a:cubicBezTo>
                  <a:cubicBezTo>
                    <a:pt x="49589" y="7385"/>
                    <a:pt x="49609" y="7384"/>
                    <a:pt x="49633" y="7380"/>
                  </a:cubicBezTo>
                  <a:cubicBezTo>
                    <a:pt x="49658" y="7377"/>
                    <a:pt x="49679" y="7375"/>
                    <a:pt x="49697" y="7375"/>
                  </a:cubicBezTo>
                  <a:cubicBezTo>
                    <a:pt x="49753" y="7375"/>
                    <a:pt x="49770" y="7394"/>
                    <a:pt x="49752" y="7431"/>
                  </a:cubicBezTo>
                  <a:cubicBezTo>
                    <a:pt x="49733" y="7470"/>
                    <a:pt x="49764" y="7570"/>
                    <a:pt x="49821" y="7652"/>
                  </a:cubicBezTo>
                  <a:cubicBezTo>
                    <a:pt x="49862" y="7711"/>
                    <a:pt x="49898" y="7746"/>
                    <a:pt x="49915" y="7746"/>
                  </a:cubicBezTo>
                  <a:cubicBezTo>
                    <a:pt x="49921" y="7746"/>
                    <a:pt x="49924" y="7741"/>
                    <a:pt x="49924" y="7731"/>
                  </a:cubicBezTo>
                  <a:cubicBezTo>
                    <a:pt x="49924" y="7693"/>
                    <a:pt x="49964" y="7675"/>
                    <a:pt x="50054" y="7675"/>
                  </a:cubicBezTo>
                  <a:cubicBezTo>
                    <a:pt x="50083" y="7675"/>
                    <a:pt x="50117" y="7677"/>
                    <a:pt x="50157" y="7680"/>
                  </a:cubicBezTo>
                  <a:cubicBezTo>
                    <a:pt x="50196" y="7684"/>
                    <a:pt x="50229" y="7685"/>
                    <a:pt x="50258" y="7685"/>
                  </a:cubicBezTo>
                  <a:cubicBezTo>
                    <a:pt x="50348" y="7685"/>
                    <a:pt x="50388" y="7669"/>
                    <a:pt x="50388" y="7631"/>
                  </a:cubicBezTo>
                  <a:cubicBezTo>
                    <a:pt x="50388" y="7595"/>
                    <a:pt x="50439" y="7563"/>
                    <a:pt x="50495" y="7563"/>
                  </a:cubicBezTo>
                  <a:cubicBezTo>
                    <a:pt x="50564" y="7563"/>
                    <a:pt x="50588" y="7536"/>
                    <a:pt x="50564" y="7485"/>
                  </a:cubicBezTo>
                  <a:cubicBezTo>
                    <a:pt x="50542" y="7439"/>
                    <a:pt x="50564" y="7404"/>
                    <a:pt x="50618" y="7403"/>
                  </a:cubicBezTo>
                  <a:cubicBezTo>
                    <a:pt x="50619" y="7403"/>
                    <a:pt x="50620" y="7403"/>
                    <a:pt x="50621" y="7403"/>
                  </a:cubicBezTo>
                  <a:cubicBezTo>
                    <a:pt x="50674" y="7403"/>
                    <a:pt x="50693" y="7441"/>
                    <a:pt x="50673" y="7507"/>
                  </a:cubicBezTo>
                  <a:cubicBezTo>
                    <a:pt x="50649" y="7578"/>
                    <a:pt x="50661" y="7613"/>
                    <a:pt x="50706" y="7613"/>
                  </a:cubicBezTo>
                  <a:cubicBezTo>
                    <a:pt x="50744" y="7613"/>
                    <a:pt x="50806" y="7589"/>
                    <a:pt x="50891" y="7542"/>
                  </a:cubicBezTo>
                  <a:cubicBezTo>
                    <a:pt x="50944" y="7511"/>
                    <a:pt x="50993" y="7495"/>
                    <a:pt x="51037" y="7495"/>
                  </a:cubicBezTo>
                  <a:cubicBezTo>
                    <a:pt x="51065" y="7495"/>
                    <a:pt x="51092" y="7502"/>
                    <a:pt x="51116" y="7515"/>
                  </a:cubicBezTo>
                  <a:cubicBezTo>
                    <a:pt x="51179" y="7546"/>
                    <a:pt x="51183" y="7563"/>
                    <a:pt x="51128" y="7563"/>
                  </a:cubicBezTo>
                  <a:cubicBezTo>
                    <a:pt x="51085" y="7563"/>
                    <a:pt x="51048" y="7591"/>
                    <a:pt x="51048" y="7624"/>
                  </a:cubicBezTo>
                  <a:cubicBezTo>
                    <a:pt x="51048" y="7648"/>
                    <a:pt x="51056" y="7661"/>
                    <a:pt x="51069" y="7661"/>
                  </a:cubicBezTo>
                  <a:cubicBezTo>
                    <a:pt x="51075" y="7661"/>
                    <a:pt x="51083" y="7658"/>
                    <a:pt x="51091" y="7652"/>
                  </a:cubicBezTo>
                  <a:cubicBezTo>
                    <a:pt x="51095" y="7649"/>
                    <a:pt x="51101" y="7648"/>
                    <a:pt x="51109" y="7648"/>
                  </a:cubicBezTo>
                  <a:cubicBezTo>
                    <a:pt x="51152" y="7648"/>
                    <a:pt x="51252" y="7691"/>
                    <a:pt x="51358" y="7757"/>
                  </a:cubicBezTo>
                  <a:cubicBezTo>
                    <a:pt x="51464" y="7821"/>
                    <a:pt x="51563" y="7864"/>
                    <a:pt x="51604" y="7864"/>
                  </a:cubicBezTo>
                  <a:cubicBezTo>
                    <a:pt x="51611" y="7864"/>
                    <a:pt x="51617" y="7863"/>
                    <a:pt x="51621" y="7860"/>
                  </a:cubicBezTo>
                  <a:cubicBezTo>
                    <a:pt x="51644" y="7842"/>
                    <a:pt x="51631" y="7827"/>
                    <a:pt x="51586" y="7827"/>
                  </a:cubicBezTo>
                  <a:cubicBezTo>
                    <a:pt x="51543" y="7827"/>
                    <a:pt x="51527" y="7794"/>
                    <a:pt x="51549" y="7748"/>
                  </a:cubicBezTo>
                  <a:cubicBezTo>
                    <a:pt x="51574" y="7695"/>
                    <a:pt x="51543" y="7670"/>
                    <a:pt x="51456" y="7670"/>
                  </a:cubicBezTo>
                  <a:cubicBezTo>
                    <a:pt x="51324" y="7670"/>
                    <a:pt x="51288" y="7561"/>
                    <a:pt x="51394" y="7476"/>
                  </a:cubicBezTo>
                  <a:cubicBezTo>
                    <a:pt x="51480" y="7407"/>
                    <a:pt x="51455" y="7272"/>
                    <a:pt x="51371" y="7272"/>
                  </a:cubicBezTo>
                  <a:cubicBezTo>
                    <a:pt x="51362" y="7272"/>
                    <a:pt x="51353" y="7273"/>
                    <a:pt x="51343" y="7276"/>
                  </a:cubicBezTo>
                  <a:cubicBezTo>
                    <a:pt x="51326" y="7281"/>
                    <a:pt x="51312" y="7284"/>
                    <a:pt x="51300" y="7284"/>
                  </a:cubicBezTo>
                  <a:cubicBezTo>
                    <a:pt x="51225" y="7284"/>
                    <a:pt x="51252" y="7186"/>
                    <a:pt x="51368" y="7087"/>
                  </a:cubicBezTo>
                  <a:cubicBezTo>
                    <a:pt x="51404" y="7055"/>
                    <a:pt x="51428" y="7039"/>
                    <a:pt x="51448" y="7039"/>
                  </a:cubicBezTo>
                  <a:cubicBezTo>
                    <a:pt x="51471" y="7039"/>
                    <a:pt x="51491" y="7059"/>
                    <a:pt x="51519" y="7098"/>
                  </a:cubicBezTo>
                  <a:cubicBezTo>
                    <a:pt x="51552" y="7146"/>
                    <a:pt x="51647" y="7188"/>
                    <a:pt x="51722" y="7188"/>
                  </a:cubicBezTo>
                  <a:cubicBezTo>
                    <a:pt x="51798" y="7188"/>
                    <a:pt x="51840" y="7206"/>
                    <a:pt x="51813" y="7228"/>
                  </a:cubicBezTo>
                  <a:cubicBezTo>
                    <a:pt x="51786" y="7249"/>
                    <a:pt x="51716" y="7269"/>
                    <a:pt x="51653" y="7269"/>
                  </a:cubicBezTo>
                  <a:cubicBezTo>
                    <a:pt x="51592" y="7269"/>
                    <a:pt x="51537" y="7309"/>
                    <a:pt x="51519" y="7367"/>
                  </a:cubicBezTo>
                  <a:cubicBezTo>
                    <a:pt x="51507" y="7413"/>
                    <a:pt x="51515" y="7439"/>
                    <a:pt x="51540" y="7439"/>
                  </a:cubicBezTo>
                  <a:cubicBezTo>
                    <a:pt x="51548" y="7439"/>
                    <a:pt x="51557" y="7437"/>
                    <a:pt x="51568" y="7431"/>
                  </a:cubicBezTo>
                  <a:cubicBezTo>
                    <a:pt x="51616" y="7409"/>
                    <a:pt x="51625" y="7372"/>
                    <a:pt x="51600" y="7337"/>
                  </a:cubicBezTo>
                  <a:cubicBezTo>
                    <a:pt x="51585" y="7317"/>
                    <a:pt x="51584" y="7306"/>
                    <a:pt x="51597" y="7306"/>
                  </a:cubicBezTo>
                  <a:cubicBezTo>
                    <a:pt x="51605" y="7306"/>
                    <a:pt x="51618" y="7310"/>
                    <a:pt x="51637" y="7319"/>
                  </a:cubicBezTo>
                  <a:cubicBezTo>
                    <a:pt x="51698" y="7349"/>
                    <a:pt x="51683" y="7389"/>
                    <a:pt x="51579" y="7482"/>
                  </a:cubicBezTo>
                  <a:cubicBezTo>
                    <a:pt x="51455" y="7588"/>
                    <a:pt x="51450" y="7607"/>
                    <a:pt x="51543" y="7637"/>
                  </a:cubicBezTo>
                  <a:cubicBezTo>
                    <a:pt x="51605" y="7656"/>
                    <a:pt x="51643" y="7667"/>
                    <a:pt x="51665" y="7667"/>
                  </a:cubicBezTo>
                  <a:cubicBezTo>
                    <a:pt x="51698" y="7667"/>
                    <a:pt x="51690" y="7641"/>
                    <a:pt x="51662" y="7577"/>
                  </a:cubicBezTo>
                  <a:cubicBezTo>
                    <a:pt x="51648" y="7545"/>
                    <a:pt x="51645" y="7529"/>
                    <a:pt x="51657" y="7529"/>
                  </a:cubicBezTo>
                  <a:cubicBezTo>
                    <a:pt x="51671" y="7529"/>
                    <a:pt x="51706" y="7553"/>
                    <a:pt x="51767" y="7603"/>
                  </a:cubicBezTo>
                  <a:cubicBezTo>
                    <a:pt x="51859" y="7680"/>
                    <a:pt x="51936" y="7719"/>
                    <a:pt x="51976" y="7719"/>
                  </a:cubicBezTo>
                  <a:cubicBezTo>
                    <a:pt x="52012" y="7719"/>
                    <a:pt x="52016" y="7686"/>
                    <a:pt x="51971" y="7618"/>
                  </a:cubicBezTo>
                  <a:cubicBezTo>
                    <a:pt x="51880" y="7482"/>
                    <a:pt x="51886" y="7297"/>
                    <a:pt x="51983" y="7295"/>
                  </a:cubicBezTo>
                  <a:cubicBezTo>
                    <a:pt x="52028" y="7295"/>
                    <a:pt x="51998" y="7258"/>
                    <a:pt x="51918" y="7212"/>
                  </a:cubicBezTo>
                  <a:cubicBezTo>
                    <a:pt x="51835" y="7167"/>
                    <a:pt x="51770" y="7088"/>
                    <a:pt x="51770" y="7034"/>
                  </a:cubicBezTo>
                  <a:cubicBezTo>
                    <a:pt x="51770" y="6984"/>
                    <a:pt x="51722" y="6906"/>
                    <a:pt x="51670" y="6870"/>
                  </a:cubicBezTo>
                  <a:cubicBezTo>
                    <a:pt x="51533" y="6776"/>
                    <a:pt x="51550" y="6585"/>
                    <a:pt x="51707" y="6470"/>
                  </a:cubicBezTo>
                  <a:cubicBezTo>
                    <a:pt x="51782" y="6416"/>
                    <a:pt x="51819" y="6349"/>
                    <a:pt x="51791" y="6316"/>
                  </a:cubicBezTo>
                  <a:cubicBezTo>
                    <a:pt x="51779" y="6303"/>
                    <a:pt x="51778" y="6296"/>
                    <a:pt x="51785" y="6296"/>
                  </a:cubicBezTo>
                  <a:cubicBezTo>
                    <a:pt x="51795" y="6296"/>
                    <a:pt x="51821" y="6308"/>
                    <a:pt x="51858" y="6331"/>
                  </a:cubicBezTo>
                  <a:cubicBezTo>
                    <a:pt x="51900" y="6359"/>
                    <a:pt x="51926" y="6374"/>
                    <a:pt x="51943" y="6374"/>
                  </a:cubicBezTo>
                  <a:cubicBezTo>
                    <a:pt x="51965" y="6374"/>
                    <a:pt x="51970" y="6348"/>
                    <a:pt x="51970" y="6294"/>
                  </a:cubicBezTo>
                  <a:cubicBezTo>
                    <a:pt x="51970" y="6233"/>
                    <a:pt x="52001" y="6167"/>
                    <a:pt x="52038" y="6148"/>
                  </a:cubicBezTo>
                  <a:cubicBezTo>
                    <a:pt x="52068" y="6133"/>
                    <a:pt x="52092" y="6126"/>
                    <a:pt x="52110" y="6126"/>
                  </a:cubicBezTo>
                  <a:cubicBezTo>
                    <a:pt x="52178" y="6126"/>
                    <a:pt x="52164" y="6222"/>
                    <a:pt x="52067" y="6370"/>
                  </a:cubicBezTo>
                  <a:cubicBezTo>
                    <a:pt x="52009" y="6459"/>
                    <a:pt x="51952" y="6516"/>
                    <a:pt x="51927" y="6516"/>
                  </a:cubicBezTo>
                  <a:cubicBezTo>
                    <a:pt x="51922" y="6516"/>
                    <a:pt x="51918" y="6513"/>
                    <a:pt x="51916" y="6508"/>
                  </a:cubicBezTo>
                  <a:cubicBezTo>
                    <a:pt x="51906" y="6482"/>
                    <a:pt x="51881" y="6472"/>
                    <a:pt x="51852" y="6472"/>
                  </a:cubicBezTo>
                  <a:cubicBezTo>
                    <a:pt x="51789" y="6472"/>
                    <a:pt x="51707" y="6521"/>
                    <a:pt x="51707" y="6584"/>
                  </a:cubicBezTo>
                  <a:cubicBezTo>
                    <a:pt x="51707" y="6622"/>
                    <a:pt x="51733" y="6640"/>
                    <a:pt x="51808" y="6640"/>
                  </a:cubicBezTo>
                  <a:cubicBezTo>
                    <a:pt x="51846" y="6640"/>
                    <a:pt x="51896" y="6635"/>
                    <a:pt x="51961" y="6627"/>
                  </a:cubicBezTo>
                  <a:cubicBezTo>
                    <a:pt x="52037" y="6617"/>
                    <a:pt x="52090" y="6611"/>
                    <a:pt x="52127" y="6611"/>
                  </a:cubicBezTo>
                  <a:cubicBezTo>
                    <a:pt x="52206" y="6611"/>
                    <a:pt x="52210" y="6639"/>
                    <a:pt x="52203" y="6718"/>
                  </a:cubicBezTo>
                  <a:cubicBezTo>
                    <a:pt x="52195" y="6790"/>
                    <a:pt x="52143" y="6851"/>
                    <a:pt x="52080" y="6860"/>
                  </a:cubicBezTo>
                  <a:cubicBezTo>
                    <a:pt x="52018" y="6870"/>
                    <a:pt x="51970" y="6910"/>
                    <a:pt x="51970" y="6954"/>
                  </a:cubicBezTo>
                  <a:cubicBezTo>
                    <a:pt x="51967" y="6997"/>
                    <a:pt x="51931" y="7030"/>
                    <a:pt x="51889" y="7030"/>
                  </a:cubicBezTo>
                  <a:cubicBezTo>
                    <a:pt x="51835" y="7030"/>
                    <a:pt x="51841" y="7048"/>
                    <a:pt x="51904" y="7084"/>
                  </a:cubicBezTo>
                  <a:cubicBezTo>
                    <a:pt x="51965" y="7115"/>
                    <a:pt x="52032" y="7133"/>
                    <a:pt x="52101" y="7136"/>
                  </a:cubicBezTo>
                  <a:cubicBezTo>
                    <a:pt x="52189" y="7136"/>
                    <a:pt x="52189" y="7130"/>
                    <a:pt x="52101" y="7084"/>
                  </a:cubicBezTo>
                  <a:cubicBezTo>
                    <a:pt x="52021" y="7040"/>
                    <a:pt x="52026" y="7030"/>
                    <a:pt x="52132" y="7030"/>
                  </a:cubicBezTo>
                  <a:cubicBezTo>
                    <a:pt x="52238" y="7030"/>
                    <a:pt x="52244" y="7019"/>
                    <a:pt x="52164" y="6976"/>
                  </a:cubicBezTo>
                  <a:cubicBezTo>
                    <a:pt x="52095" y="6939"/>
                    <a:pt x="52107" y="6913"/>
                    <a:pt x="52178" y="6913"/>
                  </a:cubicBezTo>
                  <a:cubicBezTo>
                    <a:pt x="52198" y="6913"/>
                    <a:pt x="52223" y="6915"/>
                    <a:pt x="52252" y="6919"/>
                  </a:cubicBezTo>
                  <a:cubicBezTo>
                    <a:pt x="52255" y="6920"/>
                    <a:pt x="52257" y="6920"/>
                    <a:pt x="52260" y="6920"/>
                  </a:cubicBezTo>
                  <a:cubicBezTo>
                    <a:pt x="52284" y="6920"/>
                    <a:pt x="52287" y="6900"/>
                    <a:pt x="52268" y="6873"/>
                  </a:cubicBezTo>
                  <a:cubicBezTo>
                    <a:pt x="52246" y="6842"/>
                    <a:pt x="52271" y="6816"/>
                    <a:pt x="52328" y="6816"/>
                  </a:cubicBezTo>
                  <a:cubicBezTo>
                    <a:pt x="52486" y="6816"/>
                    <a:pt x="52453" y="6701"/>
                    <a:pt x="52258" y="6576"/>
                  </a:cubicBezTo>
                  <a:cubicBezTo>
                    <a:pt x="52089" y="6466"/>
                    <a:pt x="52086" y="6457"/>
                    <a:pt x="52192" y="6324"/>
                  </a:cubicBezTo>
                  <a:cubicBezTo>
                    <a:pt x="52253" y="6248"/>
                    <a:pt x="52298" y="6167"/>
                    <a:pt x="52292" y="6142"/>
                  </a:cubicBezTo>
                  <a:cubicBezTo>
                    <a:pt x="52279" y="6079"/>
                    <a:pt x="52284" y="6047"/>
                    <a:pt x="52312" y="6047"/>
                  </a:cubicBezTo>
                  <a:cubicBezTo>
                    <a:pt x="52347" y="6047"/>
                    <a:pt x="52418" y="6096"/>
                    <a:pt x="52535" y="6197"/>
                  </a:cubicBezTo>
                  <a:cubicBezTo>
                    <a:pt x="52674" y="6315"/>
                    <a:pt x="52767" y="6367"/>
                    <a:pt x="52850" y="6367"/>
                  </a:cubicBezTo>
                  <a:cubicBezTo>
                    <a:pt x="52866" y="6367"/>
                    <a:pt x="52882" y="6365"/>
                    <a:pt x="52898" y="6361"/>
                  </a:cubicBezTo>
                  <a:cubicBezTo>
                    <a:pt x="52925" y="6354"/>
                    <a:pt x="52948" y="6351"/>
                    <a:pt x="52966" y="6351"/>
                  </a:cubicBezTo>
                  <a:cubicBezTo>
                    <a:pt x="53039" y="6351"/>
                    <a:pt x="53046" y="6400"/>
                    <a:pt x="52971" y="6472"/>
                  </a:cubicBezTo>
                  <a:cubicBezTo>
                    <a:pt x="52941" y="6499"/>
                    <a:pt x="52938" y="6596"/>
                    <a:pt x="52964" y="6682"/>
                  </a:cubicBezTo>
                  <a:cubicBezTo>
                    <a:pt x="52983" y="6748"/>
                    <a:pt x="52996" y="6780"/>
                    <a:pt x="53004" y="6780"/>
                  </a:cubicBezTo>
                  <a:cubicBezTo>
                    <a:pt x="53010" y="6780"/>
                    <a:pt x="53014" y="6764"/>
                    <a:pt x="53016" y="6733"/>
                  </a:cubicBezTo>
                  <a:cubicBezTo>
                    <a:pt x="53020" y="6672"/>
                    <a:pt x="53065" y="6578"/>
                    <a:pt x="53120" y="6519"/>
                  </a:cubicBezTo>
                  <a:cubicBezTo>
                    <a:pt x="53174" y="6461"/>
                    <a:pt x="53217" y="6372"/>
                    <a:pt x="53217" y="6321"/>
                  </a:cubicBezTo>
                  <a:cubicBezTo>
                    <a:pt x="53217" y="6272"/>
                    <a:pt x="53246" y="6228"/>
                    <a:pt x="53280" y="6228"/>
                  </a:cubicBezTo>
                  <a:cubicBezTo>
                    <a:pt x="53314" y="6228"/>
                    <a:pt x="53332" y="6316"/>
                    <a:pt x="53320" y="6428"/>
                  </a:cubicBezTo>
                  <a:lnTo>
                    <a:pt x="53298" y="6630"/>
                  </a:lnTo>
                  <a:lnTo>
                    <a:pt x="53298" y="6630"/>
                  </a:lnTo>
                  <a:lnTo>
                    <a:pt x="53452" y="6475"/>
                  </a:lnTo>
                  <a:cubicBezTo>
                    <a:pt x="53533" y="6393"/>
                    <a:pt x="53578" y="6357"/>
                    <a:pt x="53619" y="6357"/>
                  </a:cubicBezTo>
                  <a:cubicBezTo>
                    <a:pt x="53645" y="6357"/>
                    <a:pt x="53669" y="6371"/>
                    <a:pt x="53699" y="6396"/>
                  </a:cubicBezTo>
                  <a:cubicBezTo>
                    <a:pt x="53753" y="6439"/>
                    <a:pt x="53798" y="6491"/>
                    <a:pt x="53832" y="6551"/>
                  </a:cubicBezTo>
                  <a:cubicBezTo>
                    <a:pt x="53843" y="6573"/>
                    <a:pt x="53851" y="6584"/>
                    <a:pt x="53858" y="6584"/>
                  </a:cubicBezTo>
                  <a:cubicBezTo>
                    <a:pt x="53867" y="6584"/>
                    <a:pt x="53872" y="6562"/>
                    <a:pt x="53872" y="6518"/>
                  </a:cubicBezTo>
                  <a:cubicBezTo>
                    <a:pt x="53874" y="6457"/>
                    <a:pt x="53829" y="6375"/>
                    <a:pt x="53775" y="6337"/>
                  </a:cubicBezTo>
                  <a:cubicBezTo>
                    <a:pt x="53658" y="6258"/>
                    <a:pt x="53658" y="6233"/>
                    <a:pt x="53781" y="6102"/>
                  </a:cubicBezTo>
                  <a:cubicBezTo>
                    <a:pt x="53828" y="6052"/>
                    <a:pt x="53860" y="6028"/>
                    <a:pt x="53891" y="6028"/>
                  </a:cubicBezTo>
                  <a:cubicBezTo>
                    <a:pt x="53913" y="6028"/>
                    <a:pt x="53936" y="6040"/>
                    <a:pt x="53963" y="6064"/>
                  </a:cubicBezTo>
                  <a:cubicBezTo>
                    <a:pt x="54011" y="6104"/>
                    <a:pt x="54021" y="6120"/>
                    <a:pt x="53990" y="6120"/>
                  </a:cubicBezTo>
                  <a:cubicBezTo>
                    <a:pt x="53980" y="6120"/>
                    <a:pt x="53966" y="6118"/>
                    <a:pt x="53947" y="6115"/>
                  </a:cubicBezTo>
                  <a:cubicBezTo>
                    <a:pt x="53941" y="6114"/>
                    <a:pt x="53935" y="6113"/>
                    <a:pt x="53929" y="6113"/>
                  </a:cubicBezTo>
                  <a:cubicBezTo>
                    <a:pt x="53882" y="6113"/>
                    <a:pt x="53841" y="6150"/>
                    <a:pt x="53832" y="6203"/>
                  </a:cubicBezTo>
                  <a:cubicBezTo>
                    <a:pt x="53825" y="6243"/>
                    <a:pt x="53826" y="6264"/>
                    <a:pt x="53833" y="6264"/>
                  </a:cubicBezTo>
                  <a:cubicBezTo>
                    <a:pt x="53837" y="6264"/>
                    <a:pt x="53843" y="6258"/>
                    <a:pt x="53850" y="6245"/>
                  </a:cubicBezTo>
                  <a:cubicBezTo>
                    <a:pt x="53875" y="6202"/>
                    <a:pt x="53920" y="6180"/>
                    <a:pt x="53954" y="6180"/>
                  </a:cubicBezTo>
                  <a:cubicBezTo>
                    <a:pt x="53988" y="6180"/>
                    <a:pt x="54012" y="6202"/>
                    <a:pt x="53993" y="6245"/>
                  </a:cubicBezTo>
                  <a:cubicBezTo>
                    <a:pt x="53978" y="6279"/>
                    <a:pt x="53993" y="6357"/>
                    <a:pt x="54023" y="6406"/>
                  </a:cubicBezTo>
                  <a:cubicBezTo>
                    <a:pt x="54051" y="6451"/>
                    <a:pt x="54068" y="6474"/>
                    <a:pt x="54103" y="6474"/>
                  </a:cubicBezTo>
                  <a:cubicBezTo>
                    <a:pt x="54141" y="6474"/>
                    <a:pt x="54201" y="6447"/>
                    <a:pt x="54319" y="6391"/>
                  </a:cubicBezTo>
                  <a:cubicBezTo>
                    <a:pt x="54432" y="6337"/>
                    <a:pt x="54535" y="6302"/>
                    <a:pt x="54572" y="6302"/>
                  </a:cubicBezTo>
                  <a:cubicBezTo>
                    <a:pt x="54578" y="6302"/>
                    <a:pt x="54582" y="6303"/>
                    <a:pt x="54584" y="6305"/>
                  </a:cubicBezTo>
                  <a:cubicBezTo>
                    <a:pt x="54587" y="6307"/>
                    <a:pt x="54591" y="6308"/>
                    <a:pt x="54596" y="6308"/>
                  </a:cubicBezTo>
                  <a:cubicBezTo>
                    <a:pt x="54657" y="6308"/>
                    <a:pt x="54866" y="6139"/>
                    <a:pt x="54866" y="6081"/>
                  </a:cubicBezTo>
                  <a:cubicBezTo>
                    <a:pt x="54866" y="6058"/>
                    <a:pt x="54901" y="6014"/>
                    <a:pt x="54945" y="5978"/>
                  </a:cubicBezTo>
                  <a:cubicBezTo>
                    <a:pt x="54986" y="5945"/>
                    <a:pt x="55030" y="5881"/>
                    <a:pt x="55038" y="5845"/>
                  </a:cubicBezTo>
                  <a:cubicBezTo>
                    <a:pt x="55047" y="5806"/>
                    <a:pt x="55068" y="5732"/>
                    <a:pt x="55086" y="5670"/>
                  </a:cubicBezTo>
                  <a:cubicBezTo>
                    <a:pt x="55104" y="5609"/>
                    <a:pt x="55123" y="5541"/>
                    <a:pt x="55132" y="5508"/>
                  </a:cubicBezTo>
                  <a:cubicBezTo>
                    <a:pt x="55165" y="5376"/>
                    <a:pt x="55116" y="5129"/>
                    <a:pt x="55038" y="5047"/>
                  </a:cubicBezTo>
                  <a:cubicBezTo>
                    <a:pt x="54994" y="5000"/>
                    <a:pt x="54953" y="4978"/>
                    <a:pt x="54898" y="4978"/>
                  </a:cubicBezTo>
                  <a:cubicBezTo>
                    <a:pt x="54868" y="4978"/>
                    <a:pt x="54833" y="4985"/>
                    <a:pt x="54790" y="4997"/>
                  </a:cubicBezTo>
                  <a:cubicBezTo>
                    <a:pt x="54749" y="5010"/>
                    <a:pt x="54711" y="5016"/>
                    <a:pt x="54678" y="5016"/>
                  </a:cubicBezTo>
                  <a:cubicBezTo>
                    <a:pt x="54516" y="5016"/>
                    <a:pt x="54460" y="4873"/>
                    <a:pt x="54569" y="4671"/>
                  </a:cubicBezTo>
                  <a:cubicBezTo>
                    <a:pt x="54599" y="4615"/>
                    <a:pt x="54587" y="4521"/>
                    <a:pt x="54539" y="4450"/>
                  </a:cubicBezTo>
                  <a:cubicBezTo>
                    <a:pt x="54480" y="4359"/>
                    <a:pt x="54478" y="4297"/>
                    <a:pt x="54531" y="4218"/>
                  </a:cubicBezTo>
                  <a:cubicBezTo>
                    <a:pt x="54587" y="4135"/>
                    <a:pt x="54575" y="4084"/>
                    <a:pt x="54471" y="3978"/>
                  </a:cubicBezTo>
                  <a:cubicBezTo>
                    <a:pt x="54396" y="3902"/>
                    <a:pt x="54340" y="3818"/>
                    <a:pt x="54340" y="3786"/>
                  </a:cubicBezTo>
                  <a:cubicBezTo>
                    <a:pt x="54340" y="3753"/>
                    <a:pt x="54307" y="3727"/>
                    <a:pt x="54271" y="3727"/>
                  </a:cubicBezTo>
                  <a:cubicBezTo>
                    <a:pt x="54234" y="3727"/>
                    <a:pt x="54183" y="3686"/>
                    <a:pt x="54159" y="3635"/>
                  </a:cubicBezTo>
                  <a:cubicBezTo>
                    <a:pt x="54113" y="3533"/>
                    <a:pt x="53892" y="3354"/>
                    <a:pt x="53813" y="3353"/>
                  </a:cubicBezTo>
                  <a:cubicBezTo>
                    <a:pt x="53784" y="3353"/>
                    <a:pt x="53746" y="3390"/>
                    <a:pt x="53722" y="3439"/>
                  </a:cubicBezTo>
                  <a:cubicBezTo>
                    <a:pt x="53704" y="3479"/>
                    <a:pt x="53679" y="3502"/>
                    <a:pt x="53657" y="3502"/>
                  </a:cubicBezTo>
                  <a:cubicBezTo>
                    <a:pt x="53651" y="3502"/>
                    <a:pt x="53645" y="3500"/>
                    <a:pt x="53640" y="3496"/>
                  </a:cubicBezTo>
                  <a:cubicBezTo>
                    <a:pt x="53633" y="3490"/>
                    <a:pt x="53621" y="3488"/>
                    <a:pt x="53606" y="3488"/>
                  </a:cubicBezTo>
                  <a:cubicBezTo>
                    <a:pt x="53569" y="3488"/>
                    <a:pt x="53511" y="3503"/>
                    <a:pt x="53458" y="3526"/>
                  </a:cubicBezTo>
                  <a:cubicBezTo>
                    <a:pt x="53383" y="3560"/>
                    <a:pt x="53296" y="3592"/>
                    <a:pt x="53274" y="3593"/>
                  </a:cubicBezTo>
                  <a:cubicBezTo>
                    <a:pt x="53238" y="3598"/>
                    <a:pt x="53207" y="3611"/>
                    <a:pt x="53179" y="3633"/>
                  </a:cubicBezTo>
                  <a:cubicBezTo>
                    <a:pt x="53152" y="3654"/>
                    <a:pt x="53082" y="3671"/>
                    <a:pt x="53026" y="3671"/>
                  </a:cubicBezTo>
                  <a:cubicBezTo>
                    <a:pt x="52944" y="3671"/>
                    <a:pt x="52941" y="3660"/>
                    <a:pt x="53013" y="3624"/>
                  </a:cubicBezTo>
                  <a:cubicBezTo>
                    <a:pt x="53085" y="3589"/>
                    <a:pt x="53085" y="3569"/>
                    <a:pt x="53026" y="3541"/>
                  </a:cubicBezTo>
                  <a:cubicBezTo>
                    <a:pt x="53001" y="3529"/>
                    <a:pt x="52973" y="3523"/>
                    <a:pt x="52951" y="3523"/>
                  </a:cubicBezTo>
                  <a:cubicBezTo>
                    <a:pt x="52933" y="3523"/>
                    <a:pt x="52919" y="3526"/>
                    <a:pt x="52910" y="3533"/>
                  </a:cubicBezTo>
                  <a:cubicBezTo>
                    <a:pt x="52903" y="3539"/>
                    <a:pt x="52891" y="3542"/>
                    <a:pt x="52874" y="3542"/>
                  </a:cubicBezTo>
                  <a:cubicBezTo>
                    <a:pt x="52842" y="3542"/>
                    <a:pt x="52796" y="3531"/>
                    <a:pt x="52750" y="3511"/>
                  </a:cubicBezTo>
                  <a:cubicBezTo>
                    <a:pt x="52710" y="3493"/>
                    <a:pt x="52679" y="3484"/>
                    <a:pt x="52659" y="3484"/>
                  </a:cubicBezTo>
                  <a:cubicBezTo>
                    <a:pt x="52638" y="3484"/>
                    <a:pt x="52628" y="3494"/>
                    <a:pt x="52628" y="3512"/>
                  </a:cubicBezTo>
                  <a:cubicBezTo>
                    <a:pt x="52628" y="3551"/>
                    <a:pt x="52606" y="3569"/>
                    <a:pt x="52571" y="3569"/>
                  </a:cubicBezTo>
                  <a:cubicBezTo>
                    <a:pt x="52507" y="3569"/>
                    <a:pt x="52399" y="3509"/>
                    <a:pt x="52306" y="3407"/>
                  </a:cubicBezTo>
                  <a:cubicBezTo>
                    <a:pt x="52231" y="3325"/>
                    <a:pt x="52151" y="3270"/>
                    <a:pt x="52113" y="3270"/>
                  </a:cubicBezTo>
                  <a:cubicBezTo>
                    <a:pt x="52108" y="3270"/>
                    <a:pt x="52104" y="3271"/>
                    <a:pt x="52101" y="3272"/>
                  </a:cubicBezTo>
                  <a:cubicBezTo>
                    <a:pt x="52096" y="3275"/>
                    <a:pt x="52089" y="3276"/>
                    <a:pt x="52083" y="3276"/>
                  </a:cubicBezTo>
                  <a:cubicBezTo>
                    <a:pt x="52051" y="3276"/>
                    <a:pt x="52007" y="3248"/>
                    <a:pt x="51976" y="3207"/>
                  </a:cubicBezTo>
                  <a:cubicBezTo>
                    <a:pt x="51947" y="3167"/>
                    <a:pt x="51930" y="3146"/>
                    <a:pt x="51920" y="3146"/>
                  </a:cubicBezTo>
                  <a:cubicBezTo>
                    <a:pt x="51908" y="3146"/>
                    <a:pt x="51906" y="3174"/>
                    <a:pt x="51904" y="3233"/>
                  </a:cubicBezTo>
                  <a:cubicBezTo>
                    <a:pt x="51902" y="3321"/>
                    <a:pt x="51855" y="3363"/>
                    <a:pt x="51760" y="3363"/>
                  </a:cubicBezTo>
                  <a:cubicBezTo>
                    <a:pt x="51733" y="3363"/>
                    <a:pt x="51703" y="3359"/>
                    <a:pt x="51668" y="3353"/>
                  </a:cubicBezTo>
                  <a:cubicBezTo>
                    <a:pt x="51633" y="3345"/>
                    <a:pt x="51577" y="3336"/>
                    <a:pt x="51540" y="3330"/>
                  </a:cubicBezTo>
                  <a:cubicBezTo>
                    <a:pt x="51503" y="3324"/>
                    <a:pt x="51389" y="3274"/>
                    <a:pt x="51289" y="3221"/>
                  </a:cubicBezTo>
                  <a:cubicBezTo>
                    <a:pt x="51200" y="3174"/>
                    <a:pt x="51153" y="3150"/>
                    <a:pt x="51108" y="3150"/>
                  </a:cubicBezTo>
                  <a:cubicBezTo>
                    <a:pt x="51061" y="3150"/>
                    <a:pt x="51016" y="3176"/>
                    <a:pt x="50928" y="3229"/>
                  </a:cubicBezTo>
                  <a:cubicBezTo>
                    <a:pt x="50831" y="3289"/>
                    <a:pt x="50737" y="3404"/>
                    <a:pt x="50718" y="3490"/>
                  </a:cubicBezTo>
                  <a:cubicBezTo>
                    <a:pt x="50694" y="3602"/>
                    <a:pt x="50648" y="3645"/>
                    <a:pt x="50552" y="3645"/>
                  </a:cubicBezTo>
                  <a:cubicBezTo>
                    <a:pt x="50477" y="3645"/>
                    <a:pt x="50427" y="3671"/>
                    <a:pt x="50436" y="3705"/>
                  </a:cubicBezTo>
                  <a:cubicBezTo>
                    <a:pt x="50445" y="3741"/>
                    <a:pt x="50345" y="3766"/>
                    <a:pt x="50188" y="3766"/>
                  </a:cubicBezTo>
                  <a:cubicBezTo>
                    <a:pt x="50045" y="3766"/>
                    <a:pt x="49925" y="3742"/>
                    <a:pt x="49925" y="3714"/>
                  </a:cubicBezTo>
                  <a:cubicBezTo>
                    <a:pt x="49925" y="3694"/>
                    <a:pt x="49904" y="3685"/>
                    <a:pt x="49873" y="3685"/>
                  </a:cubicBezTo>
                  <a:cubicBezTo>
                    <a:pt x="49857" y="3685"/>
                    <a:pt x="49838" y="3687"/>
                    <a:pt x="49818" y="3693"/>
                  </a:cubicBezTo>
                  <a:cubicBezTo>
                    <a:pt x="49796" y="3698"/>
                    <a:pt x="49775" y="3701"/>
                    <a:pt x="49753" y="3701"/>
                  </a:cubicBezTo>
                  <a:cubicBezTo>
                    <a:pt x="49708" y="3701"/>
                    <a:pt x="49664" y="3690"/>
                    <a:pt x="49624" y="3668"/>
                  </a:cubicBezTo>
                  <a:cubicBezTo>
                    <a:pt x="49597" y="3650"/>
                    <a:pt x="49572" y="3641"/>
                    <a:pt x="49546" y="3641"/>
                  </a:cubicBezTo>
                  <a:cubicBezTo>
                    <a:pt x="49511" y="3641"/>
                    <a:pt x="49476" y="3658"/>
                    <a:pt x="49433" y="3693"/>
                  </a:cubicBezTo>
                  <a:cubicBezTo>
                    <a:pt x="49375" y="3739"/>
                    <a:pt x="49260" y="3777"/>
                    <a:pt x="49173" y="3777"/>
                  </a:cubicBezTo>
                  <a:cubicBezTo>
                    <a:pt x="48964" y="3777"/>
                    <a:pt x="48851" y="3903"/>
                    <a:pt x="48887" y="4096"/>
                  </a:cubicBezTo>
                  <a:cubicBezTo>
                    <a:pt x="48903" y="4183"/>
                    <a:pt x="48890" y="4262"/>
                    <a:pt x="48858" y="4272"/>
                  </a:cubicBezTo>
                  <a:cubicBezTo>
                    <a:pt x="48829" y="4281"/>
                    <a:pt x="48830" y="4348"/>
                    <a:pt x="48866" y="4424"/>
                  </a:cubicBezTo>
                  <a:cubicBezTo>
                    <a:pt x="48918" y="4536"/>
                    <a:pt x="48906" y="4569"/>
                    <a:pt x="48796" y="4624"/>
                  </a:cubicBezTo>
                  <a:cubicBezTo>
                    <a:pt x="48738" y="4654"/>
                    <a:pt x="48691" y="4666"/>
                    <a:pt x="48661" y="4666"/>
                  </a:cubicBezTo>
                  <a:cubicBezTo>
                    <a:pt x="48602" y="4666"/>
                    <a:pt x="48604" y="4619"/>
                    <a:pt x="48709" y="4557"/>
                  </a:cubicBezTo>
                  <a:cubicBezTo>
                    <a:pt x="48794" y="4508"/>
                    <a:pt x="48813" y="4494"/>
                    <a:pt x="48755" y="4494"/>
                  </a:cubicBezTo>
                  <a:cubicBezTo>
                    <a:pt x="48737" y="4494"/>
                    <a:pt x="48710" y="4495"/>
                    <a:pt x="48675" y="4497"/>
                  </a:cubicBezTo>
                  <a:cubicBezTo>
                    <a:pt x="48593" y="4503"/>
                    <a:pt x="48509" y="4538"/>
                    <a:pt x="48496" y="4571"/>
                  </a:cubicBezTo>
                  <a:cubicBezTo>
                    <a:pt x="48486" y="4596"/>
                    <a:pt x="48462" y="4611"/>
                    <a:pt x="48437" y="4611"/>
                  </a:cubicBezTo>
                  <a:cubicBezTo>
                    <a:pt x="48427" y="4611"/>
                    <a:pt x="48417" y="4609"/>
                    <a:pt x="48408" y="4603"/>
                  </a:cubicBezTo>
                  <a:cubicBezTo>
                    <a:pt x="48402" y="4601"/>
                    <a:pt x="48397" y="4600"/>
                    <a:pt x="48391" y="4600"/>
                  </a:cubicBezTo>
                  <a:cubicBezTo>
                    <a:pt x="48365" y="4600"/>
                    <a:pt x="48343" y="4628"/>
                    <a:pt x="48342" y="4671"/>
                  </a:cubicBezTo>
                  <a:cubicBezTo>
                    <a:pt x="48341" y="4704"/>
                    <a:pt x="48335" y="4721"/>
                    <a:pt x="48326" y="4721"/>
                  </a:cubicBezTo>
                  <a:cubicBezTo>
                    <a:pt x="48320" y="4721"/>
                    <a:pt x="48312" y="4713"/>
                    <a:pt x="48305" y="4697"/>
                  </a:cubicBezTo>
                  <a:cubicBezTo>
                    <a:pt x="48285" y="4660"/>
                    <a:pt x="48226" y="4629"/>
                    <a:pt x="48176" y="4629"/>
                  </a:cubicBezTo>
                  <a:cubicBezTo>
                    <a:pt x="48126" y="4629"/>
                    <a:pt x="48082" y="4594"/>
                    <a:pt x="48082" y="4548"/>
                  </a:cubicBezTo>
                  <a:cubicBezTo>
                    <a:pt x="48082" y="4511"/>
                    <a:pt x="48067" y="4490"/>
                    <a:pt x="48046" y="4490"/>
                  </a:cubicBezTo>
                  <a:cubicBezTo>
                    <a:pt x="48040" y="4490"/>
                    <a:pt x="48034" y="4491"/>
                    <a:pt x="48027" y="4494"/>
                  </a:cubicBezTo>
                  <a:cubicBezTo>
                    <a:pt x="48019" y="4498"/>
                    <a:pt x="48011" y="4500"/>
                    <a:pt x="48003" y="4500"/>
                  </a:cubicBezTo>
                  <a:cubicBezTo>
                    <a:pt x="47977" y="4500"/>
                    <a:pt x="47951" y="4483"/>
                    <a:pt x="47936" y="4451"/>
                  </a:cubicBezTo>
                  <a:cubicBezTo>
                    <a:pt x="47915" y="4411"/>
                    <a:pt x="47817" y="4368"/>
                    <a:pt x="47717" y="4353"/>
                  </a:cubicBezTo>
                  <a:cubicBezTo>
                    <a:pt x="47688" y="4348"/>
                    <a:pt x="47662" y="4346"/>
                    <a:pt x="47638" y="4346"/>
                  </a:cubicBezTo>
                  <a:cubicBezTo>
                    <a:pt x="47538" y="4346"/>
                    <a:pt x="47465" y="4386"/>
                    <a:pt x="47350" y="4493"/>
                  </a:cubicBezTo>
                  <a:cubicBezTo>
                    <a:pt x="47265" y="4571"/>
                    <a:pt x="47216" y="4608"/>
                    <a:pt x="47189" y="4608"/>
                  </a:cubicBezTo>
                  <a:cubicBezTo>
                    <a:pt x="47173" y="4608"/>
                    <a:pt x="47166" y="4594"/>
                    <a:pt x="47165" y="4566"/>
                  </a:cubicBezTo>
                  <a:cubicBezTo>
                    <a:pt x="47163" y="4515"/>
                    <a:pt x="47191" y="4472"/>
                    <a:pt x="47227" y="4472"/>
                  </a:cubicBezTo>
                  <a:cubicBezTo>
                    <a:pt x="47263" y="4472"/>
                    <a:pt x="47293" y="4429"/>
                    <a:pt x="47293" y="4380"/>
                  </a:cubicBezTo>
                  <a:cubicBezTo>
                    <a:pt x="47293" y="4351"/>
                    <a:pt x="47288" y="4337"/>
                    <a:pt x="47277" y="4337"/>
                  </a:cubicBezTo>
                  <a:cubicBezTo>
                    <a:pt x="47261" y="4337"/>
                    <a:pt x="47231" y="4367"/>
                    <a:pt x="47183" y="4430"/>
                  </a:cubicBezTo>
                  <a:cubicBezTo>
                    <a:pt x="47121" y="4511"/>
                    <a:pt x="47014" y="4587"/>
                    <a:pt x="46939" y="4603"/>
                  </a:cubicBezTo>
                  <a:cubicBezTo>
                    <a:pt x="46827" y="4626"/>
                    <a:pt x="46820" y="4641"/>
                    <a:pt x="46902" y="4688"/>
                  </a:cubicBezTo>
                  <a:cubicBezTo>
                    <a:pt x="46956" y="4722"/>
                    <a:pt x="46975" y="4735"/>
                    <a:pt x="46959" y="4735"/>
                  </a:cubicBezTo>
                  <a:cubicBezTo>
                    <a:pt x="46950" y="4735"/>
                    <a:pt x="46930" y="4730"/>
                    <a:pt x="46898" y="4723"/>
                  </a:cubicBezTo>
                  <a:cubicBezTo>
                    <a:pt x="46878" y="4718"/>
                    <a:pt x="46855" y="4716"/>
                    <a:pt x="46830" y="4716"/>
                  </a:cubicBezTo>
                  <a:cubicBezTo>
                    <a:pt x="46690" y="4716"/>
                    <a:pt x="46494" y="4787"/>
                    <a:pt x="46533" y="4839"/>
                  </a:cubicBezTo>
                  <a:cubicBezTo>
                    <a:pt x="46543" y="4851"/>
                    <a:pt x="46537" y="4857"/>
                    <a:pt x="46521" y="4857"/>
                  </a:cubicBezTo>
                  <a:cubicBezTo>
                    <a:pt x="46501" y="4857"/>
                    <a:pt x="46462" y="4847"/>
                    <a:pt x="46413" y="4829"/>
                  </a:cubicBezTo>
                  <a:cubicBezTo>
                    <a:pt x="46324" y="4794"/>
                    <a:pt x="46239" y="4714"/>
                    <a:pt x="46224" y="4648"/>
                  </a:cubicBezTo>
                  <a:cubicBezTo>
                    <a:pt x="46210" y="4592"/>
                    <a:pt x="46218" y="4554"/>
                    <a:pt x="46241" y="4554"/>
                  </a:cubicBezTo>
                  <a:cubicBezTo>
                    <a:pt x="46244" y="4554"/>
                    <a:pt x="46248" y="4555"/>
                    <a:pt x="46253" y="4557"/>
                  </a:cubicBezTo>
                  <a:cubicBezTo>
                    <a:pt x="46263" y="4562"/>
                    <a:pt x="46272" y="4565"/>
                    <a:pt x="46280" y="4565"/>
                  </a:cubicBezTo>
                  <a:cubicBezTo>
                    <a:pt x="46297" y="4565"/>
                    <a:pt x="46308" y="4555"/>
                    <a:pt x="46308" y="4535"/>
                  </a:cubicBezTo>
                  <a:cubicBezTo>
                    <a:pt x="46308" y="4474"/>
                    <a:pt x="46254" y="4445"/>
                    <a:pt x="46180" y="4445"/>
                  </a:cubicBezTo>
                  <a:cubicBezTo>
                    <a:pt x="46074" y="4445"/>
                    <a:pt x="45924" y="4504"/>
                    <a:pt x="45832" y="4605"/>
                  </a:cubicBezTo>
                  <a:cubicBezTo>
                    <a:pt x="45816" y="4623"/>
                    <a:pt x="45803" y="4632"/>
                    <a:pt x="45794" y="4632"/>
                  </a:cubicBezTo>
                  <a:cubicBezTo>
                    <a:pt x="45786" y="4632"/>
                    <a:pt x="45781" y="4623"/>
                    <a:pt x="45781" y="4605"/>
                  </a:cubicBezTo>
                  <a:cubicBezTo>
                    <a:pt x="45781" y="4570"/>
                    <a:pt x="45730" y="4552"/>
                    <a:pt x="45664" y="4552"/>
                  </a:cubicBezTo>
                  <a:cubicBezTo>
                    <a:pt x="45605" y="4552"/>
                    <a:pt x="45533" y="4566"/>
                    <a:pt x="45474" y="4596"/>
                  </a:cubicBezTo>
                  <a:cubicBezTo>
                    <a:pt x="45429" y="4621"/>
                    <a:pt x="45413" y="4675"/>
                    <a:pt x="45434" y="4723"/>
                  </a:cubicBezTo>
                  <a:cubicBezTo>
                    <a:pt x="45452" y="4761"/>
                    <a:pt x="45451" y="4781"/>
                    <a:pt x="45432" y="4781"/>
                  </a:cubicBezTo>
                  <a:cubicBezTo>
                    <a:pt x="45423" y="4781"/>
                    <a:pt x="45411" y="4778"/>
                    <a:pt x="45396" y="4770"/>
                  </a:cubicBezTo>
                  <a:cubicBezTo>
                    <a:pt x="45351" y="4748"/>
                    <a:pt x="45317" y="4676"/>
                    <a:pt x="45317" y="4605"/>
                  </a:cubicBezTo>
                  <a:cubicBezTo>
                    <a:pt x="45317" y="4533"/>
                    <a:pt x="45295" y="4468"/>
                    <a:pt x="45265" y="4453"/>
                  </a:cubicBezTo>
                  <a:cubicBezTo>
                    <a:pt x="45262" y="4451"/>
                    <a:pt x="45259" y="4451"/>
                    <a:pt x="45256" y="4451"/>
                  </a:cubicBezTo>
                  <a:cubicBezTo>
                    <a:pt x="45233" y="4451"/>
                    <a:pt x="45225" y="4500"/>
                    <a:pt x="45240" y="4572"/>
                  </a:cubicBezTo>
                  <a:cubicBezTo>
                    <a:pt x="45257" y="4669"/>
                    <a:pt x="45222" y="4750"/>
                    <a:pt x="45132" y="4815"/>
                  </a:cubicBezTo>
                  <a:cubicBezTo>
                    <a:pt x="45075" y="4858"/>
                    <a:pt x="45042" y="4882"/>
                    <a:pt x="45025" y="4882"/>
                  </a:cubicBezTo>
                  <a:cubicBezTo>
                    <a:pt x="45003" y="4882"/>
                    <a:pt x="45009" y="4837"/>
                    <a:pt x="45025" y="4732"/>
                  </a:cubicBezTo>
                  <a:cubicBezTo>
                    <a:pt x="45047" y="4577"/>
                    <a:pt x="44938" y="4373"/>
                    <a:pt x="44851" y="4373"/>
                  </a:cubicBezTo>
                  <a:cubicBezTo>
                    <a:pt x="44839" y="4373"/>
                    <a:pt x="44827" y="4378"/>
                    <a:pt x="44816" y="4387"/>
                  </a:cubicBezTo>
                  <a:cubicBezTo>
                    <a:pt x="44790" y="4408"/>
                    <a:pt x="44819" y="4451"/>
                    <a:pt x="44881" y="4488"/>
                  </a:cubicBezTo>
                  <a:cubicBezTo>
                    <a:pt x="44956" y="4535"/>
                    <a:pt x="44972" y="4578"/>
                    <a:pt x="44932" y="4629"/>
                  </a:cubicBezTo>
                  <a:cubicBezTo>
                    <a:pt x="44908" y="4658"/>
                    <a:pt x="44887" y="4673"/>
                    <a:pt x="44852" y="4673"/>
                  </a:cubicBezTo>
                  <a:cubicBezTo>
                    <a:pt x="44813" y="4673"/>
                    <a:pt x="44756" y="4654"/>
                    <a:pt x="44659" y="4614"/>
                  </a:cubicBezTo>
                  <a:cubicBezTo>
                    <a:pt x="44537" y="4564"/>
                    <a:pt x="44468" y="4536"/>
                    <a:pt x="44420" y="4536"/>
                  </a:cubicBezTo>
                  <a:cubicBezTo>
                    <a:pt x="44357" y="4536"/>
                    <a:pt x="44331" y="4584"/>
                    <a:pt x="44271" y="4696"/>
                  </a:cubicBezTo>
                  <a:cubicBezTo>
                    <a:pt x="44223" y="4787"/>
                    <a:pt x="44199" y="4827"/>
                    <a:pt x="44172" y="4827"/>
                  </a:cubicBezTo>
                  <a:cubicBezTo>
                    <a:pt x="44151" y="4827"/>
                    <a:pt x="44128" y="4805"/>
                    <a:pt x="44092" y="4765"/>
                  </a:cubicBezTo>
                  <a:cubicBezTo>
                    <a:pt x="44051" y="4721"/>
                    <a:pt x="44028" y="4699"/>
                    <a:pt x="44016" y="4699"/>
                  </a:cubicBezTo>
                  <a:cubicBezTo>
                    <a:pt x="44004" y="4699"/>
                    <a:pt x="44001" y="4718"/>
                    <a:pt x="44001" y="4756"/>
                  </a:cubicBezTo>
                  <a:cubicBezTo>
                    <a:pt x="44001" y="4806"/>
                    <a:pt x="43971" y="4844"/>
                    <a:pt x="43932" y="4844"/>
                  </a:cubicBezTo>
                  <a:cubicBezTo>
                    <a:pt x="43892" y="4844"/>
                    <a:pt x="43883" y="4820"/>
                    <a:pt x="43907" y="4790"/>
                  </a:cubicBezTo>
                  <a:cubicBezTo>
                    <a:pt x="43931" y="4762"/>
                    <a:pt x="43916" y="4705"/>
                    <a:pt x="43870" y="4659"/>
                  </a:cubicBezTo>
                  <a:cubicBezTo>
                    <a:pt x="43826" y="4617"/>
                    <a:pt x="43812" y="4599"/>
                    <a:pt x="43834" y="4599"/>
                  </a:cubicBezTo>
                  <a:cubicBezTo>
                    <a:pt x="43847" y="4599"/>
                    <a:pt x="43871" y="4604"/>
                    <a:pt x="43907" y="4615"/>
                  </a:cubicBezTo>
                  <a:cubicBezTo>
                    <a:pt x="43940" y="4625"/>
                    <a:pt x="43963" y="4631"/>
                    <a:pt x="43977" y="4631"/>
                  </a:cubicBezTo>
                  <a:cubicBezTo>
                    <a:pt x="44001" y="4631"/>
                    <a:pt x="43999" y="4616"/>
                    <a:pt x="43976" y="4585"/>
                  </a:cubicBezTo>
                  <a:cubicBezTo>
                    <a:pt x="43955" y="4558"/>
                    <a:pt x="43903" y="4542"/>
                    <a:pt x="43843" y="4542"/>
                  </a:cubicBezTo>
                  <a:cubicBezTo>
                    <a:pt x="43820" y="4542"/>
                    <a:pt x="43795" y="4545"/>
                    <a:pt x="43771" y="4550"/>
                  </a:cubicBezTo>
                  <a:cubicBezTo>
                    <a:pt x="43745" y="4555"/>
                    <a:pt x="43717" y="4557"/>
                    <a:pt x="43692" y="4557"/>
                  </a:cubicBezTo>
                  <a:cubicBezTo>
                    <a:pt x="43638" y="4557"/>
                    <a:pt x="43592" y="4547"/>
                    <a:pt x="43577" y="4529"/>
                  </a:cubicBezTo>
                  <a:cubicBezTo>
                    <a:pt x="43563" y="4511"/>
                    <a:pt x="43533" y="4500"/>
                    <a:pt x="43497" y="4500"/>
                  </a:cubicBezTo>
                  <a:cubicBezTo>
                    <a:pt x="43479" y="4500"/>
                    <a:pt x="43459" y="4503"/>
                    <a:pt x="43440" y="4509"/>
                  </a:cubicBezTo>
                  <a:cubicBezTo>
                    <a:pt x="43425" y="4514"/>
                    <a:pt x="43412" y="4516"/>
                    <a:pt x="43400" y="4516"/>
                  </a:cubicBezTo>
                  <a:cubicBezTo>
                    <a:pt x="43365" y="4516"/>
                    <a:pt x="43343" y="4498"/>
                    <a:pt x="43343" y="4466"/>
                  </a:cubicBezTo>
                  <a:cubicBezTo>
                    <a:pt x="43343" y="4445"/>
                    <a:pt x="43338" y="4435"/>
                    <a:pt x="43329" y="4435"/>
                  </a:cubicBezTo>
                  <a:cubicBezTo>
                    <a:pt x="43317" y="4435"/>
                    <a:pt x="43298" y="4452"/>
                    <a:pt x="43273" y="4485"/>
                  </a:cubicBezTo>
                  <a:cubicBezTo>
                    <a:pt x="43235" y="4536"/>
                    <a:pt x="43161" y="4579"/>
                    <a:pt x="43110" y="4579"/>
                  </a:cubicBezTo>
                  <a:cubicBezTo>
                    <a:pt x="43059" y="4579"/>
                    <a:pt x="43018" y="4611"/>
                    <a:pt x="43018" y="4645"/>
                  </a:cubicBezTo>
                  <a:cubicBezTo>
                    <a:pt x="43018" y="4669"/>
                    <a:pt x="43014" y="4681"/>
                    <a:pt x="43006" y="4681"/>
                  </a:cubicBezTo>
                  <a:cubicBezTo>
                    <a:pt x="42997" y="4681"/>
                    <a:pt x="42981" y="4667"/>
                    <a:pt x="42958" y="4638"/>
                  </a:cubicBezTo>
                  <a:cubicBezTo>
                    <a:pt x="42935" y="4609"/>
                    <a:pt x="42898" y="4593"/>
                    <a:pt x="42865" y="4593"/>
                  </a:cubicBezTo>
                  <a:cubicBezTo>
                    <a:pt x="42851" y="4593"/>
                    <a:pt x="42837" y="4596"/>
                    <a:pt x="42825" y="4602"/>
                  </a:cubicBezTo>
                  <a:cubicBezTo>
                    <a:pt x="42815" y="4607"/>
                    <a:pt x="42805" y="4610"/>
                    <a:pt x="42796" y="4610"/>
                  </a:cubicBezTo>
                  <a:cubicBezTo>
                    <a:pt x="42771" y="4610"/>
                    <a:pt x="42753" y="4590"/>
                    <a:pt x="42753" y="4557"/>
                  </a:cubicBezTo>
                  <a:cubicBezTo>
                    <a:pt x="42753" y="4511"/>
                    <a:pt x="42724" y="4474"/>
                    <a:pt x="42688" y="4474"/>
                  </a:cubicBezTo>
                  <a:cubicBezTo>
                    <a:pt x="42686" y="4473"/>
                    <a:pt x="42684" y="4473"/>
                    <a:pt x="42682" y="4473"/>
                  </a:cubicBezTo>
                  <a:cubicBezTo>
                    <a:pt x="42649" y="4473"/>
                    <a:pt x="42622" y="4499"/>
                    <a:pt x="42622" y="4533"/>
                  </a:cubicBezTo>
                  <a:cubicBezTo>
                    <a:pt x="42622" y="4552"/>
                    <a:pt x="42614" y="4562"/>
                    <a:pt x="42599" y="4562"/>
                  </a:cubicBezTo>
                  <a:cubicBezTo>
                    <a:pt x="42580" y="4562"/>
                    <a:pt x="42551" y="4548"/>
                    <a:pt x="42510" y="4521"/>
                  </a:cubicBezTo>
                  <a:cubicBezTo>
                    <a:pt x="42471" y="4495"/>
                    <a:pt x="42446" y="4482"/>
                    <a:pt x="42437" y="4482"/>
                  </a:cubicBezTo>
                  <a:cubicBezTo>
                    <a:pt x="42428" y="4482"/>
                    <a:pt x="42432" y="4493"/>
                    <a:pt x="42448" y="4514"/>
                  </a:cubicBezTo>
                  <a:cubicBezTo>
                    <a:pt x="42480" y="4557"/>
                    <a:pt x="42450" y="4579"/>
                    <a:pt x="42362" y="4579"/>
                  </a:cubicBezTo>
                  <a:cubicBezTo>
                    <a:pt x="42288" y="4579"/>
                    <a:pt x="42225" y="4550"/>
                    <a:pt x="42222" y="4514"/>
                  </a:cubicBezTo>
                  <a:cubicBezTo>
                    <a:pt x="42221" y="4505"/>
                    <a:pt x="42218" y="4501"/>
                    <a:pt x="42213" y="4501"/>
                  </a:cubicBezTo>
                  <a:cubicBezTo>
                    <a:pt x="42197" y="4501"/>
                    <a:pt x="42162" y="4547"/>
                    <a:pt x="42125" y="4617"/>
                  </a:cubicBezTo>
                  <a:cubicBezTo>
                    <a:pt x="42076" y="4708"/>
                    <a:pt x="41979" y="4811"/>
                    <a:pt x="41915" y="4836"/>
                  </a:cubicBezTo>
                  <a:cubicBezTo>
                    <a:pt x="41787" y="4889"/>
                    <a:pt x="41581" y="4925"/>
                    <a:pt x="41462" y="4925"/>
                  </a:cubicBezTo>
                  <a:cubicBezTo>
                    <a:pt x="41405" y="4925"/>
                    <a:pt x="41369" y="4917"/>
                    <a:pt x="41369" y="4899"/>
                  </a:cubicBezTo>
                  <a:cubicBezTo>
                    <a:pt x="41369" y="4848"/>
                    <a:pt x="41413" y="4836"/>
                    <a:pt x="41633" y="4823"/>
                  </a:cubicBezTo>
                  <a:cubicBezTo>
                    <a:pt x="41682" y="4821"/>
                    <a:pt x="41739" y="4787"/>
                    <a:pt x="41751" y="4753"/>
                  </a:cubicBezTo>
                  <a:cubicBezTo>
                    <a:pt x="41762" y="4723"/>
                    <a:pt x="41754" y="4709"/>
                    <a:pt x="41726" y="4709"/>
                  </a:cubicBezTo>
                  <a:cubicBezTo>
                    <a:pt x="41711" y="4709"/>
                    <a:pt x="41690" y="4713"/>
                    <a:pt x="41664" y="4721"/>
                  </a:cubicBezTo>
                  <a:cubicBezTo>
                    <a:pt x="41635" y="4730"/>
                    <a:pt x="41614" y="4735"/>
                    <a:pt x="41601" y="4735"/>
                  </a:cubicBezTo>
                  <a:cubicBezTo>
                    <a:pt x="41577" y="4735"/>
                    <a:pt x="41579" y="4719"/>
                    <a:pt x="41604" y="4685"/>
                  </a:cubicBezTo>
                  <a:cubicBezTo>
                    <a:pt x="41628" y="4653"/>
                    <a:pt x="41632" y="4637"/>
                    <a:pt x="41609" y="4637"/>
                  </a:cubicBezTo>
                  <a:cubicBezTo>
                    <a:pt x="41597" y="4637"/>
                    <a:pt x="41577" y="4642"/>
                    <a:pt x="41548" y="4651"/>
                  </a:cubicBezTo>
                  <a:cubicBezTo>
                    <a:pt x="41534" y="4656"/>
                    <a:pt x="41518" y="4658"/>
                    <a:pt x="41502" y="4658"/>
                  </a:cubicBezTo>
                  <a:cubicBezTo>
                    <a:pt x="41442" y="4658"/>
                    <a:pt x="41369" y="4629"/>
                    <a:pt x="41309" y="4582"/>
                  </a:cubicBezTo>
                  <a:cubicBezTo>
                    <a:pt x="41248" y="4533"/>
                    <a:pt x="41215" y="4508"/>
                    <a:pt x="41167" y="4508"/>
                  </a:cubicBezTo>
                  <a:cubicBezTo>
                    <a:pt x="41116" y="4508"/>
                    <a:pt x="41050" y="4536"/>
                    <a:pt x="40918" y="4594"/>
                  </a:cubicBezTo>
                  <a:cubicBezTo>
                    <a:pt x="40785" y="4654"/>
                    <a:pt x="40719" y="4683"/>
                    <a:pt x="40673" y="4683"/>
                  </a:cubicBezTo>
                  <a:cubicBezTo>
                    <a:pt x="40630" y="4683"/>
                    <a:pt x="40606" y="4658"/>
                    <a:pt x="40563" y="4609"/>
                  </a:cubicBezTo>
                  <a:cubicBezTo>
                    <a:pt x="40525" y="4566"/>
                    <a:pt x="40470" y="4540"/>
                    <a:pt x="40427" y="4540"/>
                  </a:cubicBezTo>
                  <a:cubicBezTo>
                    <a:pt x="40415" y="4540"/>
                    <a:pt x="40404" y="4542"/>
                    <a:pt x="40394" y="4547"/>
                  </a:cubicBezTo>
                  <a:cubicBezTo>
                    <a:pt x="40381" y="4553"/>
                    <a:pt x="40369" y="4556"/>
                    <a:pt x="40359" y="4556"/>
                  </a:cubicBezTo>
                  <a:cubicBezTo>
                    <a:pt x="40332" y="4556"/>
                    <a:pt x="40315" y="4536"/>
                    <a:pt x="40315" y="4499"/>
                  </a:cubicBezTo>
                  <a:cubicBezTo>
                    <a:pt x="40315" y="4448"/>
                    <a:pt x="40260" y="4400"/>
                    <a:pt x="40184" y="4384"/>
                  </a:cubicBezTo>
                  <a:cubicBezTo>
                    <a:pt x="40108" y="4368"/>
                    <a:pt x="40052" y="4336"/>
                    <a:pt x="40052" y="4308"/>
                  </a:cubicBezTo>
                  <a:cubicBezTo>
                    <a:pt x="40052" y="4281"/>
                    <a:pt x="39996" y="4260"/>
                    <a:pt x="39927" y="4260"/>
                  </a:cubicBezTo>
                  <a:cubicBezTo>
                    <a:pt x="39857" y="4260"/>
                    <a:pt x="39770" y="4217"/>
                    <a:pt x="39733" y="4166"/>
                  </a:cubicBezTo>
                  <a:cubicBezTo>
                    <a:pt x="39706" y="4131"/>
                    <a:pt x="39683" y="4111"/>
                    <a:pt x="39670" y="4111"/>
                  </a:cubicBezTo>
                  <a:cubicBezTo>
                    <a:pt x="39664" y="4111"/>
                    <a:pt x="39661" y="4115"/>
                    <a:pt x="39660" y="4123"/>
                  </a:cubicBezTo>
                  <a:cubicBezTo>
                    <a:pt x="39658" y="4151"/>
                    <a:pt x="39726" y="4233"/>
                    <a:pt x="39808" y="4303"/>
                  </a:cubicBezTo>
                  <a:lnTo>
                    <a:pt x="39958" y="4433"/>
                  </a:lnTo>
                  <a:lnTo>
                    <a:pt x="39776" y="4408"/>
                  </a:lnTo>
                  <a:cubicBezTo>
                    <a:pt x="39728" y="4401"/>
                    <a:pt x="39693" y="4397"/>
                    <a:pt x="39670" y="4397"/>
                  </a:cubicBezTo>
                  <a:cubicBezTo>
                    <a:pt x="39622" y="4397"/>
                    <a:pt x="39628" y="4414"/>
                    <a:pt x="39670" y="4456"/>
                  </a:cubicBezTo>
                  <a:cubicBezTo>
                    <a:pt x="39709" y="4495"/>
                    <a:pt x="39720" y="4511"/>
                    <a:pt x="39700" y="4511"/>
                  </a:cubicBezTo>
                  <a:cubicBezTo>
                    <a:pt x="39689" y="4511"/>
                    <a:pt x="39668" y="4506"/>
                    <a:pt x="39636" y="4496"/>
                  </a:cubicBezTo>
                  <a:cubicBezTo>
                    <a:pt x="39612" y="4489"/>
                    <a:pt x="39593" y="4485"/>
                    <a:pt x="39580" y="4485"/>
                  </a:cubicBezTo>
                  <a:cubicBezTo>
                    <a:pt x="39548" y="4485"/>
                    <a:pt x="39548" y="4507"/>
                    <a:pt x="39573" y="4557"/>
                  </a:cubicBezTo>
                  <a:cubicBezTo>
                    <a:pt x="39596" y="4603"/>
                    <a:pt x="39599" y="4625"/>
                    <a:pt x="39580" y="4625"/>
                  </a:cubicBezTo>
                  <a:cubicBezTo>
                    <a:pt x="39572" y="4625"/>
                    <a:pt x="39560" y="4621"/>
                    <a:pt x="39545" y="4614"/>
                  </a:cubicBezTo>
                  <a:cubicBezTo>
                    <a:pt x="39535" y="4609"/>
                    <a:pt x="39525" y="4606"/>
                    <a:pt x="39517" y="4606"/>
                  </a:cubicBezTo>
                  <a:cubicBezTo>
                    <a:pt x="39463" y="4606"/>
                    <a:pt x="39434" y="4695"/>
                    <a:pt x="39458" y="4809"/>
                  </a:cubicBezTo>
                  <a:cubicBezTo>
                    <a:pt x="39462" y="4824"/>
                    <a:pt x="39444" y="4832"/>
                    <a:pt x="39412" y="4832"/>
                  </a:cubicBezTo>
                  <a:cubicBezTo>
                    <a:pt x="39389" y="4832"/>
                    <a:pt x="39359" y="4828"/>
                    <a:pt x="39326" y="4820"/>
                  </a:cubicBezTo>
                  <a:cubicBezTo>
                    <a:pt x="39289" y="4810"/>
                    <a:pt x="39261" y="4806"/>
                    <a:pt x="39242" y="4806"/>
                  </a:cubicBezTo>
                  <a:cubicBezTo>
                    <a:pt x="39205" y="4806"/>
                    <a:pt x="39199" y="4823"/>
                    <a:pt x="39215" y="4860"/>
                  </a:cubicBezTo>
                  <a:cubicBezTo>
                    <a:pt x="39235" y="4903"/>
                    <a:pt x="39190" y="4966"/>
                    <a:pt x="39109" y="5006"/>
                  </a:cubicBezTo>
                  <a:cubicBezTo>
                    <a:pt x="39047" y="5038"/>
                    <a:pt x="39014" y="5054"/>
                    <a:pt x="39004" y="5054"/>
                  </a:cubicBezTo>
                  <a:cubicBezTo>
                    <a:pt x="38993" y="5054"/>
                    <a:pt x="39013" y="5032"/>
                    <a:pt x="39059" y="4987"/>
                  </a:cubicBezTo>
                  <a:cubicBezTo>
                    <a:pt x="39109" y="4936"/>
                    <a:pt x="39138" y="4890"/>
                    <a:pt x="39124" y="4882"/>
                  </a:cubicBezTo>
                  <a:cubicBezTo>
                    <a:pt x="39111" y="4875"/>
                    <a:pt x="39042" y="4835"/>
                    <a:pt x="38973" y="4791"/>
                  </a:cubicBezTo>
                  <a:cubicBezTo>
                    <a:pt x="38923" y="4759"/>
                    <a:pt x="38893" y="4742"/>
                    <a:pt x="38880" y="4742"/>
                  </a:cubicBezTo>
                  <a:cubicBezTo>
                    <a:pt x="38863" y="4742"/>
                    <a:pt x="38871" y="4768"/>
                    <a:pt x="38893" y="4824"/>
                  </a:cubicBezTo>
                  <a:cubicBezTo>
                    <a:pt x="38930" y="4922"/>
                    <a:pt x="38859" y="4986"/>
                    <a:pt x="38748" y="4986"/>
                  </a:cubicBezTo>
                  <a:cubicBezTo>
                    <a:pt x="38705" y="4986"/>
                    <a:pt x="38655" y="4976"/>
                    <a:pt x="38603" y="4954"/>
                  </a:cubicBezTo>
                  <a:cubicBezTo>
                    <a:pt x="38530" y="4922"/>
                    <a:pt x="38483" y="4906"/>
                    <a:pt x="38454" y="4906"/>
                  </a:cubicBezTo>
                  <a:cubicBezTo>
                    <a:pt x="38419" y="4906"/>
                    <a:pt x="38409" y="4930"/>
                    <a:pt x="38409" y="4981"/>
                  </a:cubicBezTo>
                  <a:cubicBezTo>
                    <a:pt x="38409" y="5030"/>
                    <a:pt x="38347" y="5058"/>
                    <a:pt x="38241" y="5060"/>
                  </a:cubicBezTo>
                  <a:cubicBezTo>
                    <a:pt x="38147" y="5061"/>
                    <a:pt x="38089" y="5087"/>
                    <a:pt x="38112" y="5117"/>
                  </a:cubicBezTo>
                  <a:cubicBezTo>
                    <a:pt x="38134" y="5144"/>
                    <a:pt x="38107" y="5167"/>
                    <a:pt x="38048" y="5167"/>
                  </a:cubicBezTo>
                  <a:cubicBezTo>
                    <a:pt x="38046" y="5167"/>
                    <a:pt x="38044" y="5167"/>
                    <a:pt x="38042" y="5167"/>
                  </a:cubicBezTo>
                  <a:cubicBezTo>
                    <a:pt x="37974" y="5166"/>
                    <a:pt x="37947" y="5136"/>
                    <a:pt x="37969" y="5088"/>
                  </a:cubicBezTo>
                  <a:cubicBezTo>
                    <a:pt x="38008" y="5011"/>
                    <a:pt x="37833" y="4862"/>
                    <a:pt x="37729" y="4862"/>
                  </a:cubicBezTo>
                  <a:cubicBezTo>
                    <a:pt x="37716" y="4862"/>
                    <a:pt x="37705" y="4864"/>
                    <a:pt x="37695" y="4869"/>
                  </a:cubicBezTo>
                  <a:cubicBezTo>
                    <a:pt x="37687" y="4873"/>
                    <a:pt x="37679" y="4875"/>
                    <a:pt x="37670" y="4875"/>
                  </a:cubicBezTo>
                  <a:cubicBezTo>
                    <a:pt x="37641" y="4875"/>
                    <a:pt x="37611" y="4853"/>
                    <a:pt x="37595" y="4817"/>
                  </a:cubicBezTo>
                  <a:cubicBezTo>
                    <a:pt x="37580" y="4783"/>
                    <a:pt x="37547" y="4763"/>
                    <a:pt x="37513" y="4763"/>
                  </a:cubicBezTo>
                  <a:cubicBezTo>
                    <a:pt x="37501" y="4763"/>
                    <a:pt x="37490" y="4766"/>
                    <a:pt x="37478" y="4770"/>
                  </a:cubicBezTo>
                  <a:cubicBezTo>
                    <a:pt x="37462" y="4779"/>
                    <a:pt x="37450" y="4783"/>
                    <a:pt x="37442" y="4783"/>
                  </a:cubicBezTo>
                  <a:cubicBezTo>
                    <a:pt x="37428" y="4783"/>
                    <a:pt x="37428" y="4772"/>
                    <a:pt x="37444" y="4751"/>
                  </a:cubicBezTo>
                  <a:cubicBezTo>
                    <a:pt x="37466" y="4720"/>
                    <a:pt x="37456" y="4676"/>
                    <a:pt x="37422" y="4660"/>
                  </a:cubicBezTo>
                  <a:cubicBezTo>
                    <a:pt x="37409" y="4653"/>
                    <a:pt x="37398" y="4650"/>
                    <a:pt x="37388" y="4650"/>
                  </a:cubicBezTo>
                  <a:cubicBezTo>
                    <a:pt x="37369" y="4650"/>
                    <a:pt x="37356" y="4662"/>
                    <a:pt x="37356" y="4682"/>
                  </a:cubicBezTo>
                  <a:cubicBezTo>
                    <a:pt x="37356" y="4703"/>
                    <a:pt x="37335" y="4715"/>
                    <a:pt x="37303" y="4715"/>
                  </a:cubicBezTo>
                  <a:cubicBezTo>
                    <a:pt x="37289" y="4715"/>
                    <a:pt x="37273" y="4713"/>
                    <a:pt x="37256" y="4708"/>
                  </a:cubicBezTo>
                  <a:cubicBezTo>
                    <a:pt x="37239" y="4703"/>
                    <a:pt x="37223" y="4701"/>
                    <a:pt x="37209" y="4701"/>
                  </a:cubicBezTo>
                  <a:cubicBezTo>
                    <a:pt x="37177" y="4701"/>
                    <a:pt x="37156" y="4714"/>
                    <a:pt x="37156" y="4738"/>
                  </a:cubicBezTo>
                  <a:cubicBezTo>
                    <a:pt x="37156" y="4775"/>
                    <a:pt x="37135" y="4793"/>
                    <a:pt x="37101" y="4793"/>
                  </a:cubicBezTo>
                  <a:cubicBezTo>
                    <a:pt x="37059" y="4793"/>
                    <a:pt x="36999" y="4766"/>
                    <a:pt x="36934" y="4712"/>
                  </a:cubicBezTo>
                  <a:cubicBezTo>
                    <a:pt x="36892" y="4678"/>
                    <a:pt x="36865" y="4661"/>
                    <a:pt x="36837" y="4661"/>
                  </a:cubicBezTo>
                  <a:cubicBezTo>
                    <a:pt x="36806" y="4661"/>
                    <a:pt x="36773" y="4682"/>
                    <a:pt x="36717" y="4727"/>
                  </a:cubicBezTo>
                  <a:cubicBezTo>
                    <a:pt x="36655" y="4777"/>
                    <a:pt x="36581" y="4802"/>
                    <a:pt x="36515" y="4802"/>
                  </a:cubicBezTo>
                  <a:cubicBezTo>
                    <a:pt x="36438" y="4802"/>
                    <a:pt x="36371" y="4770"/>
                    <a:pt x="36341" y="4708"/>
                  </a:cubicBezTo>
                  <a:cubicBezTo>
                    <a:pt x="36323" y="4671"/>
                    <a:pt x="36323" y="4653"/>
                    <a:pt x="36341" y="4653"/>
                  </a:cubicBezTo>
                  <a:cubicBezTo>
                    <a:pt x="36350" y="4653"/>
                    <a:pt x="36365" y="4658"/>
                    <a:pt x="36384" y="4668"/>
                  </a:cubicBezTo>
                  <a:cubicBezTo>
                    <a:pt x="36409" y="4680"/>
                    <a:pt x="36424" y="4686"/>
                    <a:pt x="36430" y="4686"/>
                  </a:cubicBezTo>
                  <a:cubicBezTo>
                    <a:pt x="36441" y="4686"/>
                    <a:pt x="36425" y="4668"/>
                    <a:pt x="36384" y="4626"/>
                  </a:cubicBezTo>
                  <a:cubicBezTo>
                    <a:pt x="36337" y="4578"/>
                    <a:pt x="36262" y="4553"/>
                    <a:pt x="36181" y="4553"/>
                  </a:cubicBezTo>
                  <a:cubicBezTo>
                    <a:pt x="36117" y="4553"/>
                    <a:pt x="36049" y="4569"/>
                    <a:pt x="35989" y="4600"/>
                  </a:cubicBezTo>
                  <a:cubicBezTo>
                    <a:pt x="35969" y="4610"/>
                    <a:pt x="35955" y="4615"/>
                    <a:pt x="35945" y="4615"/>
                  </a:cubicBezTo>
                  <a:cubicBezTo>
                    <a:pt x="35927" y="4615"/>
                    <a:pt x="35928" y="4596"/>
                    <a:pt x="35947" y="4556"/>
                  </a:cubicBezTo>
                  <a:cubicBezTo>
                    <a:pt x="35988" y="4472"/>
                    <a:pt x="35913" y="4405"/>
                    <a:pt x="35821" y="4405"/>
                  </a:cubicBezTo>
                  <a:cubicBezTo>
                    <a:pt x="35786" y="4405"/>
                    <a:pt x="35748" y="4415"/>
                    <a:pt x="35713" y="4438"/>
                  </a:cubicBezTo>
                  <a:cubicBezTo>
                    <a:pt x="35678" y="4461"/>
                    <a:pt x="35657" y="4473"/>
                    <a:pt x="35650" y="4473"/>
                  </a:cubicBezTo>
                  <a:cubicBezTo>
                    <a:pt x="35642" y="4473"/>
                    <a:pt x="35651" y="4457"/>
                    <a:pt x="35676" y="4426"/>
                  </a:cubicBezTo>
                  <a:cubicBezTo>
                    <a:pt x="35700" y="4393"/>
                    <a:pt x="35706" y="4377"/>
                    <a:pt x="35693" y="4377"/>
                  </a:cubicBezTo>
                  <a:cubicBezTo>
                    <a:pt x="35685" y="4377"/>
                    <a:pt x="35671" y="4383"/>
                    <a:pt x="35650" y="4393"/>
                  </a:cubicBezTo>
                  <a:cubicBezTo>
                    <a:pt x="35605" y="4415"/>
                    <a:pt x="35583" y="4463"/>
                    <a:pt x="35599" y="4497"/>
                  </a:cubicBezTo>
                  <a:cubicBezTo>
                    <a:pt x="35616" y="4532"/>
                    <a:pt x="35574" y="4565"/>
                    <a:pt x="35507" y="4568"/>
                  </a:cubicBezTo>
                  <a:cubicBezTo>
                    <a:pt x="35500" y="4568"/>
                    <a:pt x="35494" y="4568"/>
                    <a:pt x="35488" y="4568"/>
                  </a:cubicBezTo>
                  <a:cubicBezTo>
                    <a:pt x="35431" y="4568"/>
                    <a:pt x="35400" y="4550"/>
                    <a:pt x="35420" y="4526"/>
                  </a:cubicBezTo>
                  <a:cubicBezTo>
                    <a:pt x="35461" y="4471"/>
                    <a:pt x="35450" y="4468"/>
                    <a:pt x="35117" y="4445"/>
                  </a:cubicBezTo>
                  <a:cubicBezTo>
                    <a:pt x="34992" y="4436"/>
                    <a:pt x="34806" y="4418"/>
                    <a:pt x="34710" y="4406"/>
                  </a:cubicBezTo>
                  <a:cubicBezTo>
                    <a:pt x="34684" y="4403"/>
                    <a:pt x="34661" y="4401"/>
                    <a:pt x="34640" y="4401"/>
                  </a:cubicBezTo>
                  <a:cubicBezTo>
                    <a:pt x="34553" y="4401"/>
                    <a:pt x="34501" y="4432"/>
                    <a:pt x="34452" y="4509"/>
                  </a:cubicBezTo>
                  <a:cubicBezTo>
                    <a:pt x="34397" y="4591"/>
                    <a:pt x="34349" y="4632"/>
                    <a:pt x="34306" y="4632"/>
                  </a:cubicBezTo>
                  <a:cubicBezTo>
                    <a:pt x="34279" y="4632"/>
                    <a:pt x="34255" y="4617"/>
                    <a:pt x="34232" y="4585"/>
                  </a:cubicBezTo>
                  <a:cubicBezTo>
                    <a:pt x="34213" y="4557"/>
                    <a:pt x="34262" y="4485"/>
                    <a:pt x="34343" y="4423"/>
                  </a:cubicBezTo>
                  <a:cubicBezTo>
                    <a:pt x="34468" y="4329"/>
                    <a:pt x="34476" y="4305"/>
                    <a:pt x="34394" y="4262"/>
                  </a:cubicBezTo>
                  <a:cubicBezTo>
                    <a:pt x="34368" y="4248"/>
                    <a:pt x="34347" y="4241"/>
                    <a:pt x="34330" y="4241"/>
                  </a:cubicBezTo>
                  <a:cubicBezTo>
                    <a:pt x="34301" y="4241"/>
                    <a:pt x="34284" y="4261"/>
                    <a:pt x="34273" y="4302"/>
                  </a:cubicBezTo>
                  <a:cubicBezTo>
                    <a:pt x="34248" y="4406"/>
                    <a:pt x="33918" y="4662"/>
                    <a:pt x="33825" y="4662"/>
                  </a:cubicBezTo>
                  <a:cubicBezTo>
                    <a:pt x="33817" y="4662"/>
                    <a:pt x="33811" y="4660"/>
                    <a:pt x="33807" y="4657"/>
                  </a:cubicBezTo>
                  <a:cubicBezTo>
                    <a:pt x="33785" y="4638"/>
                    <a:pt x="33795" y="4612"/>
                    <a:pt x="33833" y="4590"/>
                  </a:cubicBezTo>
                  <a:cubicBezTo>
                    <a:pt x="33923" y="4539"/>
                    <a:pt x="34073" y="4377"/>
                    <a:pt x="34038" y="4377"/>
                  </a:cubicBezTo>
                  <a:cubicBezTo>
                    <a:pt x="34035" y="4377"/>
                    <a:pt x="34029" y="4378"/>
                    <a:pt x="34021" y="4382"/>
                  </a:cubicBezTo>
                  <a:cubicBezTo>
                    <a:pt x="34009" y="4388"/>
                    <a:pt x="33996" y="4390"/>
                    <a:pt x="33982" y="4390"/>
                  </a:cubicBezTo>
                  <a:cubicBezTo>
                    <a:pt x="33943" y="4390"/>
                    <a:pt x="33897" y="4371"/>
                    <a:pt x="33862" y="4338"/>
                  </a:cubicBezTo>
                  <a:cubicBezTo>
                    <a:pt x="33810" y="4287"/>
                    <a:pt x="33751" y="4260"/>
                    <a:pt x="33718" y="4260"/>
                  </a:cubicBezTo>
                  <a:cubicBezTo>
                    <a:pt x="33688" y="4260"/>
                    <a:pt x="33678" y="4282"/>
                    <a:pt x="33713" y="4327"/>
                  </a:cubicBezTo>
                  <a:cubicBezTo>
                    <a:pt x="33723" y="4341"/>
                    <a:pt x="33721" y="4347"/>
                    <a:pt x="33710" y="4347"/>
                  </a:cubicBezTo>
                  <a:cubicBezTo>
                    <a:pt x="33690" y="4347"/>
                    <a:pt x="33644" y="4329"/>
                    <a:pt x="33582" y="4296"/>
                  </a:cubicBezTo>
                  <a:cubicBezTo>
                    <a:pt x="33499" y="4252"/>
                    <a:pt x="33445" y="4231"/>
                    <a:pt x="33398" y="4231"/>
                  </a:cubicBezTo>
                  <a:cubicBezTo>
                    <a:pt x="33365" y="4231"/>
                    <a:pt x="33336" y="4242"/>
                    <a:pt x="33303" y="4263"/>
                  </a:cubicBezTo>
                  <a:cubicBezTo>
                    <a:pt x="33272" y="4283"/>
                    <a:pt x="33247" y="4293"/>
                    <a:pt x="33229" y="4293"/>
                  </a:cubicBezTo>
                  <a:cubicBezTo>
                    <a:pt x="33214" y="4293"/>
                    <a:pt x="33206" y="4286"/>
                    <a:pt x="33206" y="4271"/>
                  </a:cubicBezTo>
                  <a:cubicBezTo>
                    <a:pt x="33206" y="4216"/>
                    <a:pt x="33312" y="4175"/>
                    <a:pt x="33424" y="4175"/>
                  </a:cubicBezTo>
                  <a:cubicBezTo>
                    <a:pt x="33456" y="4175"/>
                    <a:pt x="33488" y="4178"/>
                    <a:pt x="33519" y="4186"/>
                  </a:cubicBezTo>
                  <a:cubicBezTo>
                    <a:pt x="33548" y="4193"/>
                    <a:pt x="33567" y="4196"/>
                    <a:pt x="33575" y="4196"/>
                  </a:cubicBezTo>
                  <a:cubicBezTo>
                    <a:pt x="33591" y="4196"/>
                    <a:pt x="33568" y="4182"/>
                    <a:pt x="33506" y="4153"/>
                  </a:cubicBezTo>
                  <a:cubicBezTo>
                    <a:pt x="33412" y="4100"/>
                    <a:pt x="33322" y="4039"/>
                    <a:pt x="33243" y="3966"/>
                  </a:cubicBezTo>
                  <a:cubicBezTo>
                    <a:pt x="33150" y="3880"/>
                    <a:pt x="32947" y="3820"/>
                    <a:pt x="32826" y="3820"/>
                  </a:cubicBezTo>
                  <a:cubicBezTo>
                    <a:pt x="32762" y="3820"/>
                    <a:pt x="32721" y="3836"/>
                    <a:pt x="32731" y="3875"/>
                  </a:cubicBezTo>
                  <a:cubicBezTo>
                    <a:pt x="32740" y="3912"/>
                    <a:pt x="32682" y="3941"/>
                    <a:pt x="32600" y="3941"/>
                  </a:cubicBezTo>
                  <a:cubicBezTo>
                    <a:pt x="32494" y="3941"/>
                    <a:pt x="32478" y="3929"/>
                    <a:pt x="32540" y="3896"/>
                  </a:cubicBezTo>
                  <a:cubicBezTo>
                    <a:pt x="32635" y="3846"/>
                    <a:pt x="32575" y="3799"/>
                    <a:pt x="32450" y="3799"/>
                  </a:cubicBezTo>
                  <a:cubicBezTo>
                    <a:pt x="32422" y="3799"/>
                    <a:pt x="32391" y="3801"/>
                    <a:pt x="32358" y="3806"/>
                  </a:cubicBezTo>
                  <a:cubicBezTo>
                    <a:pt x="32337" y="3810"/>
                    <a:pt x="32318" y="3811"/>
                    <a:pt x="32300" y="3811"/>
                  </a:cubicBezTo>
                  <a:cubicBezTo>
                    <a:pt x="32163" y="3811"/>
                    <a:pt x="32122" y="3725"/>
                    <a:pt x="32278" y="3692"/>
                  </a:cubicBezTo>
                  <a:cubicBezTo>
                    <a:pt x="32352" y="3675"/>
                    <a:pt x="32415" y="3642"/>
                    <a:pt x="32415" y="3618"/>
                  </a:cubicBezTo>
                  <a:cubicBezTo>
                    <a:pt x="32415" y="3610"/>
                    <a:pt x="32402" y="3606"/>
                    <a:pt x="32380" y="3606"/>
                  </a:cubicBezTo>
                  <a:cubicBezTo>
                    <a:pt x="32344" y="3606"/>
                    <a:pt x="32286" y="3616"/>
                    <a:pt x="32221" y="3636"/>
                  </a:cubicBezTo>
                  <a:cubicBezTo>
                    <a:pt x="32007" y="3702"/>
                    <a:pt x="31973" y="3754"/>
                    <a:pt x="32115" y="3798"/>
                  </a:cubicBezTo>
                  <a:cubicBezTo>
                    <a:pt x="32264" y="3845"/>
                    <a:pt x="32282" y="4035"/>
                    <a:pt x="32146" y="4133"/>
                  </a:cubicBezTo>
                  <a:cubicBezTo>
                    <a:pt x="32101" y="4167"/>
                    <a:pt x="32065" y="4184"/>
                    <a:pt x="32043" y="4184"/>
                  </a:cubicBezTo>
                  <a:cubicBezTo>
                    <a:pt x="32029" y="4184"/>
                    <a:pt x="32021" y="4176"/>
                    <a:pt x="32021" y="4162"/>
                  </a:cubicBezTo>
                  <a:cubicBezTo>
                    <a:pt x="32021" y="4127"/>
                    <a:pt x="31976" y="4097"/>
                    <a:pt x="31927" y="4097"/>
                  </a:cubicBezTo>
                  <a:cubicBezTo>
                    <a:pt x="31869" y="4097"/>
                    <a:pt x="31846" y="4129"/>
                    <a:pt x="31872" y="4180"/>
                  </a:cubicBezTo>
                  <a:cubicBezTo>
                    <a:pt x="31896" y="4230"/>
                    <a:pt x="31872" y="4260"/>
                    <a:pt x="31802" y="4260"/>
                  </a:cubicBezTo>
                  <a:cubicBezTo>
                    <a:pt x="31746" y="4260"/>
                    <a:pt x="31696" y="4238"/>
                    <a:pt x="31696" y="4212"/>
                  </a:cubicBezTo>
                  <a:cubicBezTo>
                    <a:pt x="31696" y="4187"/>
                    <a:pt x="31675" y="4121"/>
                    <a:pt x="31652" y="4071"/>
                  </a:cubicBezTo>
                  <a:cubicBezTo>
                    <a:pt x="31631" y="4025"/>
                    <a:pt x="31629" y="4004"/>
                    <a:pt x="31649" y="4004"/>
                  </a:cubicBezTo>
                  <a:cubicBezTo>
                    <a:pt x="31658" y="4004"/>
                    <a:pt x="31671" y="4008"/>
                    <a:pt x="31690" y="4017"/>
                  </a:cubicBezTo>
                  <a:cubicBezTo>
                    <a:pt x="31713" y="4028"/>
                    <a:pt x="31736" y="4034"/>
                    <a:pt x="31759" y="4034"/>
                  </a:cubicBezTo>
                  <a:cubicBezTo>
                    <a:pt x="31866" y="4034"/>
                    <a:pt x="31955" y="3912"/>
                    <a:pt x="31924" y="3774"/>
                  </a:cubicBezTo>
                  <a:cubicBezTo>
                    <a:pt x="31905" y="3687"/>
                    <a:pt x="31912" y="3621"/>
                    <a:pt x="31940" y="3621"/>
                  </a:cubicBezTo>
                  <a:cubicBezTo>
                    <a:pt x="31969" y="3621"/>
                    <a:pt x="32022" y="3578"/>
                    <a:pt x="32063" y="3527"/>
                  </a:cubicBezTo>
                  <a:cubicBezTo>
                    <a:pt x="32117" y="3458"/>
                    <a:pt x="32112" y="3440"/>
                    <a:pt x="32006" y="3440"/>
                  </a:cubicBezTo>
                  <a:cubicBezTo>
                    <a:pt x="31989" y="3440"/>
                    <a:pt x="31969" y="3440"/>
                    <a:pt x="31946" y="3441"/>
                  </a:cubicBezTo>
                  <a:cubicBezTo>
                    <a:pt x="31651" y="3453"/>
                    <a:pt x="31608" y="3460"/>
                    <a:pt x="31648" y="3495"/>
                  </a:cubicBezTo>
                  <a:cubicBezTo>
                    <a:pt x="31670" y="3515"/>
                    <a:pt x="31660" y="3574"/>
                    <a:pt x="31622" y="3629"/>
                  </a:cubicBezTo>
                  <a:cubicBezTo>
                    <a:pt x="31576" y="3699"/>
                    <a:pt x="31506" y="3722"/>
                    <a:pt x="31310" y="3722"/>
                  </a:cubicBezTo>
                  <a:cubicBezTo>
                    <a:pt x="31286" y="3722"/>
                    <a:pt x="31260" y="3722"/>
                    <a:pt x="31232" y="3721"/>
                  </a:cubicBezTo>
                  <a:cubicBezTo>
                    <a:pt x="30999" y="3715"/>
                    <a:pt x="30905" y="3692"/>
                    <a:pt x="30905" y="3636"/>
                  </a:cubicBezTo>
                  <a:cubicBezTo>
                    <a:pt x="30905" y="3605"/>
                    <a:pt x="30920" y="3589"/>
                    <a:pt x="30945" y="3589"/>
                  </a:cubicBezTo>
                  <a:cubicBezTo>
                    <a:pt x="30956" y="3589"/>
                    <a:pt x="30969" y="3592"/>
                    <a:pt x="30984" y="3599"/>
                  </a:cubicBezTo>
                  <a:cubicBezTo>
                    <a:pt x="30999" y="3607"/>
                    <a:pt x="31011" y="3610"/>
                    <a:pt x="31019" y="3610"/>
                  </a:cubicBezTo>
                  <a:cubicBezTo>
                    <a:pt x="31039" y="3610"/>
                    <a:pt x="31037" y="3589"/>
                    <a:pt x="31015" y="3547"/>
                  </a:cubicBezTo>
                  <a:cubicBezTo>
                    <a:pt x="30988" y="3496"/>
                    <a:pt x="30967" y="3444"/>
                    <a:pt x="30967" y="3430"/>
                  </a:cubicBezTo>
                  <a:cubicBezTo>
                    <a:pt x="30967" y="3424"/>
                    <a:pt x="30962" y="3421"/>
                    <a:pt x="30954" y="3421"/>
                  </a:cubicBezTo>
                  <a:cubicBezTo>
                    <a:pt x="30942" y="3421"/>
                    <a:pt x="30923" y="3427"/>
                    <a:pt x="30902" y="3438"/>
                  </a:cubicBezTo>
                  <a:cubicBezTo>
                    <a:pt x="30864" y="3456"/>
                    <a:pt x="30852" y="3492"/>
                    <a:pt x="30873" y="3521"/>
                  </a:cubicBezTo>
                  <a:cubicBezTo>
                    <a:pt x="30895" y="3549"/>
                    <a:pt x="30878" y="3569"/>
                    <a:pt x="30843" y="3569"/>
                  </a:cubicBezTo>
                  <a:cubicBezTo>
                    <a:pt x="30842" y="3569"/>
                    <a:pt x="30840" y="3569"/>
                    <a:pt x="30839" y="3569"/>
                  </a:cubicBezTo>
                  <a:cubicBezTo>
                    <a:pt x="30838" y="3569"/>
                    <a:pt x="30837" y="3569"/>
                    <a:pt x="30836" y="3569"/>
                  </a:cubicBezTo>
                  <a:cubicBezTo>
                    <a:pt x="30801" y="3569"/>
                    <a:pt x="30789" y="3596"/>
                    <a:pt x="30814" y="3630"/>
                  </a:cubicBezTo>
                  <a:cubicBezTo>
                    <a:pt x="30834" y="3656"/>
                    <a:pt x="30836" y="3669"/>
                    <a:pt x="30822" y="3669"/>
                  </a:cubicBezTo>
                  <a:cubicBezTo>
                    <a:pt x="30814" y="3669"/>
                    <a:pt x="30801" y="3665"/>
                    <a:pt x="30782" y="3656"/>
                  </a:cubicBezTo>
                  <a:cubicBezTo>
                    <a:pt x="30739" y="3635"/>
                    <a:pt x="30721" y="3595"/>
                    <a:pt x="30744" y="3566"/>
                  </a:cubicBezTo>
                  <a:cubicBezTo>
                    <a:pt x="30770" y="3532"/>
                    <a:pt x="30665" y="3507"/>
                    <a:pt x="30527" y="3507"/>
                  </a:cubicBezTo>
                  <a:cubicBezTo>
                    <a:pt x="30486" y="3507"/>
                    <a:pt x="30442" y="3509"/>
                    <a:pt x="30397" y="3514"/>
                  </a:cubicBezTo>
                  <a:cubicBezTo>
                    <a:pt x="30396" y="3514"/>
                    <a:pt x="30394" y="3514"/>
                    <a:pt x="30393" y="3514"/>
                  </a:cubicBezTo>
                  <a:cubicBezTo>
                    <a:pt x="30347" y="3514"/>
                    <a:pt x="30304" y="3493"/>
                    <a:pt x="30275" y="3457"/>
                  </a:cubicBezTo>
                  <a:cubicBezTo>
                    <a:pt x="30256" y="3432"/>
                    <a:pt x="30253" y="3419"/>
                    <a:pt x="30266" y="3419"/>
                  </a:cubicBezTo>
                  <a:cubicBezTo>
                    <a:pt x="30274" y="3419"/>
                    <a:pt x="30290" y="3425"/>
                    <a:pt x="30312" y="3436"/>
                  </a:cubicBezTo>
                  <a:cubicBezTo>
                    <a:pt x="30335" y="3448"/>
                    <a:pt x="30350" y="3454"/>
                    <a:pt x="30358" y="3454"/>
                  </a:cubicBezTo>
                  <a:cubicBezTo>
                    <a:pt x="30370" y="3454"/>
                    <a:pt x="30366" y="3440"/>
                    <a:pt x="30347" y="3414"/>
                  </a:cubicBezTo>
                  <a:cubicBezTo>
                    <a:pt x="30327" y="3388"/>
                    <a:pt x="30286" y="3374"/>
                    <a:pt x="30244" y="3374"/>
                  </a:cubicBezTo>
                  <a:cubicBezTo>
                    <a:pt x="30227" y="3374"/>
                    <a:pt x="30209" y="3376"/>
                    <a:pt x="30193" y="3381"/>
                  </a:cubicBezTo>
                  <a:cubicBezTo>
                    <a:pt x="30177" y="3386"/>
                    <a:pt x="30161" y="3388"/>
                    <a:pt x="30144" y="3388"/>
                  </a:cubicBezTo>
                  <a:cubicBezTo>
                    <a:pt x="30101" y="3388"/>
                    <a:pt x="30058" y="3372"/>
                    <a:pt x="30036" y="3345"/>
                  </a:cubicBezTo>
                  <a:cubicBezTo>
                    <a:pt x="30017" y="3321"/>
                    <a:pt x="30001" y="3308"/>
                    <a:pt x="29983" y="3308"/>
                  </a:cubicBezTo>
                  <a:cubicBezTo>
                    <a:pt x="29963" y="3308"/>
                    <a:pt x="29941" y="3324"/>
                    <a:pt x="29911" y="3356"/>
                  </a:cubicBezTo>
                  <a:cubicBezTo>
                    <a:pt x="29882" y="3388"/>
                    <a:pt x="29865" y="3404"/>
                    <a:pt x="29859" y="3404"/>
                  </a:cubicBezTo>
                  <a:cubicBezTo>
                    <a:pt x="29852" y="3404"/>
                    <a:pt x="29858" y="3385"/>
                    <a:pt x="29874" y="3345"/>
                  </a:cubicBezTo>
                  <a:cubicBezTo>
                    <a:pt x="29894" y="3295"/>
                    <a:pt x="29875" y="3247"/>
                    <a:pt x="29830" y="3232"/>
                  </a:cubicBezTo>
                  <a:cubicBezTo>
                    <a:pt x="29771" y="3213"/>
                    <a:pt x="29771" y="3205"/>
                    <a:pt x="29833" y="3202"/>
                  </a:cubicBezTo>
                  <a:cubicBezTo>
                    <a:pt x="29969" y="3195"/>
                    <a:pt x="29933" y="3033"/>
                    <a:pt x="29796" y="3033"/>
                  </a:cubicBezTo>
                  <a:cubicBezTo>
                    <a:pt x="29659" y="3033"/>
                    <a:pt x="29499" y="2911"/>
                    <a:pt x="29565" y="2856"/>
                  </a:cubicBezTo>
                  <a:cubicBezTo>
                    <a:pt x="29589" y="2838"/>
                    <a:pt x="29557" y="2822"/>
                    <a:pt x="29502" y="2822"/>
                  </a:cubicBezTo>
                  <a:cubicBezTo>
                    <a:pt x="29445" y="2822"/>
                    <a:pt x="29402" y="2792"/>
                    <a:pt x="29411" y="2757"/>
                  </a:cubicBezTo>
                  <a:cubicBezTo>
                    <a:pt x="29418" y="2725"/>
                    <a:pt x="29369" y="2686"/>
                    <a:pt x="29295" y="2674"/>
                  </a:cubicBezTo>
                  <a:cubicBezTo>
                    <a:pt x="29214" y="2659"/>
                    <a:pt x="29138" y="2623"/>
                    <a:pt x="29078" y="2568"/>
                  </a:cubicBezTo>
                  <a:cubicBezTo>
                    <a:pt x="29046" y="2534"/>
                    <a:pt x="29026" y="2516"/>
                    <a:pt x="29015" y="2516"/>
                  </a:cubicBezTo>
                  <a:cubicBezTo>
                    <a:pt x="29002" y="2516"/>
                    <a:pt x="29003" y="2547"/>
                    <a:pt x="29012" y="2613"/>
                  </a:cubicBezTo>
                  <a:cubicBezTo>
                    <a:pt x="29022" y="2684"/>
                    <a:pt x="29002" y="2733"/>
                    <a:pt x="28964" y="2733"/>
                  </a:cubicBezTo>
                  <a:cubicBezTo>
                    <a:pt x="28961" y="2733"/>
                    <a:pt x="28959" y="2733"/>
                    <a:pt x="28956" y="2732"/>
                  </a:cubicBezTo>
                  <a:cubicBezTo>
                    <a:pt x="28953" y="2732"/>
                    <a:pt x="28951" y="2732"/>
                    <a:pt x="28948" y="2732"/>
                  </a:cubicBezTo>
                  <a:cubicBezTo>
                    <a:pt x="28905" y="2732"/>
                    <a:pt x="28821" y="2776"/>
                    <a:pt x="28759" y="2833"/>
                  </a:cubicBezTo>
                  <a:cubicBezTo>
                    <a:pt x="28707" y="2882"/>
                    <a:pt x="28687" y="2912"/>
                    <a:pt x="28705" y="2912"/>
                  </a:cubicBezTo>
                  <a:cubicBezTo>
                    <a:pt x="28709" y="2912"/>
                    <a:pt x="28717" y="2910"/>
                    <a:pt x="28727" y="2905"/>
                  </a:cubicBezTo>
                  <a:cubicBezTo>
                    <a:pt x="28751" y="2893"/>
                    <a:pt x="28769" y="2888"/>
                    <a:pt x="28778" y="2888"/>
                  </a:cubicBezTo>
                  <a:cubicBezTo>
                    <a:pt x="28791" y="2888"/>
                    <a:pt x="28790" y="2898"/>
                    <a:pt x="28775" y="2917"/>
                  </a:cubicBezTo>
                  <a:cubicBezTo>
                    <a:pt x="28737" y="2968"/>
                    <a:pt x="28605" y="3001"/>
                    <a:pt x="28503" y="3001"/>
                  </a:cubicBezTo>
                  <a:cubicBezTo>
                    <a:pt x="28442" y="3001"/>
                    <a:pt x="28392" y="2990"/>
                    <a:pt x="28378" y="2963"/>
                  </a:cubicBezTo>
                  <a:cubicBezTo>
                    <a:pt x="28372" y="2952"/>
                    <a:pt x="28366" y="2946"/>
                    <a:pt x="28361" y="2946"/>
                  </a:cubicBezTo>
                  <a:cubicBezTo>
                    <a:pt x="28352" y="2946"/>
                    <a:pt x="28344" y="2964"/>
                    <a:pt x="28341" y="2996"/>
                  </a:cubicBezTo>
                  <a:cubicBezTo>
                    <a:pt x="28338" y="3047"/>
                    <a:pt x="28304" y="3089"/>
                    <a:pt x="28269" y="3089"/>
                  </a:cubicBezTo>
                  <a:cubicBezTo>
                    <a:pt x="28235" y="3089"/>
                    <a:pt x="28213" y="3047"/>
                    <a:pt x="28223" y="2996"/>
                  </a:cubicBezTo>
                  <a:cubicBezTo>
                    <a:pt x="28234" y="2939"/>
                    <a:pt x="28205" y="2909"/>
                    <a:pt x="28139" y="2909"/>
                  </a:cubicBezTo>
                  <a:cubicBezTo>
                    <a:pt x="28134" y="2909"/>
                    <a:pt x="28130" y="2909"/>
                    <a:pt x="28125" y="2910"/>
                  </a:cubicBezTo>
                  <a:cubicBezTo>
                    <a:pt x="28116" y="2910"/>
                    <a:pt x="28109" y="2910"/>
                    <a:pt x="28101" y="2910"/>
                  </a:cubicBezTo>
                  <a:cubicBezTo>
                    <a:pt x="28052" y="2910"/>
                    <a:pt x="28024" y="2898"/>
                    <a:pt x="28037" y="2881"/>
                  </a:cubicBezTo>
                  <a:cubicBezTo>
                    <a:pt x="28080" y="2827"/>
                    <a:pt x="27925" y="2685"/>
                    <a:pt x="27839" y="2685"/>
                  </a:cubicBezTo>
                  <a:cubicBezTo>
                    <a:pt x="27830" y="2685"/>
                    <a:pt x="27821" y="2687"/>
                    <a:pt x="27814" y="2690"/>
                  </a:cubicBezTo>
                  <a:cubicBezTo>
                    <a:pt x="27809" y="2693"/>
                    <a:pt x="27803" y="2694"/>
                    <a:pt x="27796" y="2694"/>
                  </a:cubicBezTo>
                  <a:cubicBezTo>
                    <a:pt x="27698" y="2694"/>
                    <a:pt x="27416" y="2469"/>
                    <a:pt x="27414" y="2384"/>
                  </a:cubicBezTo>
                  <a:cubicBezTo>
                    <a:pt x="27414" y="2369"/>
                    <a:pt x="27394" y="2361"/>
                    <a:pt x="27361" y="2361"/>
                  </a:cubicBezTo>
                  <a:cubicBezTo>
                    <a:pt x="27339" y="2361"/>
                    <a:pt x="27312" y="2365"/>
                    <a:pt x="27281" y="2372"/>
                  </a:cubicBezTo>
                  <a:cubicBezTo>
                    <a:pt x="27258" y="2378"/>
                    <a:pt x="27238" y="2381"/>
                    <a:pt x="27220" y="2381"/>
                  </a:cubicBezTo>
                  <a:cubicBezTo>
                    <a:pt x="27161" y="2381"/>
                    <a:pt x="27123" y="2350"/>
                    <a:pt x="27090" y="2280"/>
                  </a:cubicBezTo>
                  <a:cubicBezTo>
                    <a:pt x="27063" y="2223"/>
                    <a:pt x="27049" y="2194"/>
                    <a:pt x="27040" y="2194"/>
                  </a:cubicBezTo>
                  <a:cubicBezTo>
                    <a:pt x="27030" y="2194"/>
                    <a:pt x="27028" y="2229"/>
                    <a:pt x="27025" y="2304"/>
                  </a:cubicBezTo>
                  <a:cubicBezTo>
                    <a:pt x="27022" y="2384"/>
                    <a:pt x="26996" y="2450"/>
                    <a:pt x="26968" y="2450"/>
                  </a:cubicBezTo>
                  <a:cubicBezTo>
                    <a:pt x="26941" y="2450"/>
                    <a:pt x="26870" y="2517"/>
                    <a:pt x="26808" y="2598"/>
                  </a:cubicBezTo>
                  <a:cubicBezTo>
                    <a:pt x="26765" y="2657"/>
                    <a:pt x="26726" y="2692"/>
                    <a:pt x="26707" y="2692"/>
                  </a:cubicBezTo>
                  <a:cubicBezTo>
                    <a:pt x="26700" y="2692"/>
                    <a:pt x="26696" y="2687"/>
                    <a:pt x="26696" y="2677"/>
                  </a:cubicBezTo>
                  <a:cubicBezTo>
                    <a:pt x="26690" y="2638"/>
                    <a:pt x="26659" y="2610"/>
                    <a:pt x="26622" y="2608"/>
                  </a:cubicBezTo>
                  <a:cubicBezTo>
                    <a:pt x="26580" y="2608"/>
                    <a:pt x="26561" y="2663"/>
                    <a:pt x="26577" y="2739"/>
                  </a:cubicBezTo>
                  <a:cubicBezTo>
                    <a:pt x="26590" y="2802"/>
                    <a:pt x="26583" y="2847"/>
                    <a:pt x="26559" y="2847"/>
                  </a:cubicBezTo>
                  <a:cubicBezTo>
                    <a:pt x="26556" y="2847"/>
                    <a:pt x="26553" y="2846"/>
                    <a:pt x="26549" y="2844"/>
                  </a:cubicBezTo>
                  <a:cubicBezTo>
                    <a:pt x="26519" y="2829"/>
                    <a:pt x="26494" y="2780"/>
                    <a:pt x="26494" y="2739"/>
                  </a:cubicBezTo>
                  <a:cubicBezTo>
                    <a:pt x="26494" y="2669"/>
                    <a:pt x="26440" y="2628"/>
                    <a:pt x="26379" y="2628"/>
                  </a:cubicBezTo>
                  <a:cubicBezTo>
                    <a:pt x="26339" y="2628"/>
                    <a:pt x="26296" y="2646"/>
                    <a:pt x="26262" y="2684"/>
                  </a:cubicBezTo>
                  <a:cubicBezTo>
                    <a:pt x="26223" y="2728"/>
                    <a:pt x="26201" y="2750"/>
                    <a:pt x="26175" y="2750"/>
                  </a:cubicBezTo>
                  <a:cubicBezTo>
                    <a:pt x="26151" y="2750"/>
                    <a:pt x="26123" y="2729"/>
                    <a:pt x="26073" y="2689"/>
                  </a:cubicBezTo>
                  <a:cubicBezTo>
                    <a:pt x="26026" y="2651"/>
                    <a:pt x="25998" y="2632"/>
                    <a:pt x="25978" y="2632"/>
                  </a:cubicBezTo>
                  <a:cubicBezTo>
                    <a:pt x="25957" y="2632"/>
                    <a:pt x="25944" y="2651"/>
                    <a:pt x="25926" y="2689"/>
                  </a:cubicBezTo>
                  <a:cubicBezTo>
                    <a:pt x="25901" y="2743"/>
                    <a:pt x="25867" y="2769"/>
                    <a:pt x="25837" y="2769"/>
                  </a:cubicBezTo>
                  <a:cubicBezTo>
                    <a:pt x="25802" y="2769"/>
                    <a:pt x="25773" y="2732"/>
                    <a:pt x="25773" y="2663"/>
                  </a:cubicBezTo>
                  <a:cubicBezTo>
                    <a:pt x="25773" y="2584"/>
                    <a:pt x="25724" y="2545"/>
                    <a:pt x="25626" y="2545"/>
                  </a:cubicBezTo>
                  <a:cubicBezTo>
                    <a:pt x="25606" y="2545"/>
                    <a:pt x="25584" y="2547"/>
                    <a:pt x="25559" y="2550"/>
                  </a:cubicBezTo>
                  <a:cubicBezTo>
                    <a:pt x="25556" y="2550"/>
                    <a:pt x="25552" y="2551"/>
                    <a:pt x="25549" y="2551"/>
                  </a:cubicBezTo>
                  <a:cubicBezTo>
                    <a:pt x="25525" y="2551"/>
                    <a:pt x="25509" y="2537"/>
                    <a:pt x="25509" y="2514"/>
                  </a:cubicBezTo>
                  <a:cubicBezTo>
                    <a:pt x="25509" y="2489"/>
                    <a:pt x="25446" y="2468"/>
                    <a:pt x="25371" y="2463"/>
                  </a:cubicBezTo>
                  <a:cubicBezTo>
                    <a:pt x="25360" y="2463"/>
                    <a:pt x="25350" y="2462"/>
                    <a:pt x="25341" y="2462"/>
                  </a:cubicBezTo>
                  <a:cubicBezTo>
                    <a:pt x="25265" y="2462"/>
                    <a:pt x="25248" y="2485"/>
                    <a:pt x="25274" y="2540"/>
                  </a:cubicBezTo>
                  <a:cubicBezTo>
                    <a:pt x="25292" y="2576"/>
                    <a:pt x="25296" y="2593"/>
                    <a:pt x="25283" y="2593"/>
                  </a:cubicBezTo>
                  <a:cubicBezTo>
                    <a:pt x="25273" y="2593"/>
                    <a:pt x="25252" y="2582"/>
                    <a:pt x="25218" y="2559"/>
                  </a:cubicBezTo>
                  <a:cubicBezTo>
                    <a:pt x="25162" y="2522"/>
                    <a:pt x="25136" y="2466"/>
                    <a:pt x="25155" y="2425"/>
                  </a:cubicBezTo>
                  <a:cubicBezTo>
                    <a:pt x="25172" y="2390"/>
                    <a:pt x="25164" y="2373"/>
                    <a:pt x="25125" y="2373"/>
                  </a:cubicBezTo>
                  <a:cubicBezTo>
                    <a:pt x="25107" y="2373"/>
                    <a:pt x="25083" y="2376"/>
                    <a:pt x="25052" y="2383"/>
                  </a:cubicBezTo>
                  <a:cubicBezTo>
                    <a:pt x="25030" y="2387"/>
                    <a:pt x="25005" y="2389"/>
                    <a:pt x="24978" y="2389"/>
                  </a:cubicBezTo>
                  <a:cubicBezTo>
                    <a:pt x="24799" y="2389"/>
                    <a:pt x="24538" y="2296"/>
                    <a:pt x="24497" y="2207"/>
                  </a:cubicBezTo>
                  <a:cubicBezTo>
                    <a:pt x="24477" y="2163"/>
                    <a:pt x="24415" y="2131"/>
                    <a:pt x="24352" y="2131"/>
                  </a:cubicBezTo>
                  <a:cubicBezTo>
                    <a:pt x="24277" y="2131"/>
                    <a:pt x="24255" y="2104"/>
                    <a:pt x="24283" y="2044"/>
                  </a:cubicBezTo>
                  <a:cubicBezTo>
                    <a:pt x="24304" y="1999"/>
                    <a:pt x="24291" y="1925"/>
                    <a:pt x="24252" y="1887"/>
                  </a:cubicBezTo>
                  <a:cubicBezTo>
                    <a:pt x="24210" y="1847"/>
                    <a:pt x="24201" y="1789"/>
                    <a:pt x="24230" y="1753"/>
                  </a:cubicBezTo>
                  <a:cubicBezTo>
                    <a:pt x="24250" y="1727"/>
                    <a:pt x="24254" y="1714"/>
                    <a:pt x="24241" y="1714"/>
                  </a:cubicBezTo>
                  <a:cubicBezTo>
                    <a:pt x="24234" y="1714"/>
                    <a:pt x="24220" y="1718"/>
                    <a:pt x="24201" y="1728"/>
                  </a:cubicBezTo>
                  <a:cubicBezTo>
                    <a:pt x="24178" y="1737"/>
                    <a:pt x="24153" y="1741"/>
                    <a:pt x="24127" y="1741"/>
                  </a:cubicBezTo>
                  <a:cubicBezTo>
                    <a:pt x="24098" y="1741"/>
                    <a:pt x="24069" y="1735"/>
                    <a:pt x="24042" y="1723"/>
                  </a:cubicBezTo>
                  <a:cubicBezTo>
                    <a:pt x="23969" y="1686"/>
                    <a:pt x="23889" y="1667"/>
                    <a:pt x="23809" y="1667"/>
                  </a:cubicBezTo>
                  <a:cubicBezTo>
                    <a:pt x="23725" y="1667"/>
                    <a:pt x="23641" y="1688"/>
                    <a:pt x="23566" y="1729"/>
                  </a:cubicBezTo>
                  <a:cubicBezTo>
                    <a:pt x="23520" y="1753"/>
                    <a:pt x="23486" y="1769"/>
                    <a:pt x="23450" y="1769"/>
                  </a:cubicBezTo>
                  <a:cubicBezTo>
                    <a:pt x="23379" y="1769"/>
                    <a:pt x="23299" y="1711"/>
                    <a:pt x="23096" y="1555"/>
                  </a:cubicBezTo>
                  <a:cubicBezTo>
                    <a:pt x="22914" y="1414"/>
                    <a:pt x="22718" y="1240"/>
                    <a:pt x="22652" y="1159"/>
                  </a:cubicBezTo>
                  <a:cubicBezTo>
                    <a:pt x="22562" y="1046"/>
                    <a:pt x="22514" y="1020"/>
                    <a:pt x="22284" y="1020"/>
                  </a:cubicBezTo>
                  <a:cubicBezTo>
                    <a:pt x="22248" y="1020"/>
                    <a:pt x="22207" y="1021"/>
                    <a:pt x="22161" y="1022"/>
                  </a:cubicBezTo>
                  <a:cubicBezTo>
                    <a:pt x="22125" y="1023"/>
                    <a:pt x="22090" y="1023"/>
                    <a:pt x="22055" y="1023"/>
                  </a:cubicBezTo>
                  <a:cubicBezTo>
                    <a:pt x="21891" y="1023"/>
                    <a:pt x="21751" y="1015"/>
                    <a:pt x="21723" y="1001"/>
                  </a:cubicBezTo>
                  <a:cubicBezTo>
                    <a:pt x="21695" y="989"/>
                    <a:pt x="21628" y="982"/>
                    <a:pt x="21560" y="982"/>
                  </a:cubicBezTo>
                  <a:cubicBezTo>
                    <a:pt x="21544" y="982"/>
                    <a:pt x="21528" y="982"/>
                    <a:pt x="21512" y="983"/>
                  </a:cubicBezTo>
                  <a:cubicBezTo>
                    <a:pt x="21506" y="983"/>
                    <a:pt x="21499" y="984"/>
                    <a:pt x="21492" y="984"/>
                  </a:cubicBezTo>
                  <a:cubicBezTo>
                    <a:pt x="21418" y="984"/>
                    <a:pt x="21350" y="961"/>
                    <a:pt x="21333" y="926"/>
                  </a:cubicBezTo>
                  <a:cubicBezTo>
                    <a:pt x="21319" y="898"/>
                    <a:pt x="21281" y="883"/>
                    <a:pt x="21228" y="883"/>
                  </a:cubicBezTo>
                  <a:cubicBezTo>
                    <a:pt x="21207" y="883"/>
                    <a:pt x="21183" y="885"/>
                    <a:pt x="21157" y="891"/>
                  </a:cubicBezTo>
                  <a:cubicBezTo>
                    <a:pt x="21135" y="895"/>
                    <a:pt x="21114" y="898"/>
                    <a:pt x="21093" y="898"/>
                  </a:cubicBezTo>
                  <a:cubicBezTo>
                    <a:pt x="21027" y="898"/>
                    <a:pt x="20968" y="872"/>
                    <a:pt x="20923" y="823"/>
                  </a:cubicBezTo>
                  <a:cubicBezTo>
                    <a:pt x="20884" y="781"/>
                    <a:pt x="20853" y="757"/>
                    <a:pt x="20839" y="757"/>
                  </a:cubicBezTo>
                  <a:cubicBezTo>
                    <a:pt x="20834" y="757"/>
                    <a:pt x="20832" y="760"/>
                    <a:pt x="20832" y="767"/>
                  </a:cubicBezTo>
                  <a:cubicBezTo>
                    <a:pt x="20832" y="776"/>
                    <a:pt x="20826" y="781"/>
                    <a:pt x="20815" y="781"/>
                  </a:cubicBezTo>
                  <a:cubicBezTo>
                    <a:pt x="20799" y="781"/>
                    <a:pt x="20774" y="771"/>
                    <a:pt x="20744" y="750"/>
                  </a:cubicBezTo>
                  <a:cubicBezTo>
                    <a:pt x="20700" y="721"/>
                    <a:pt x="20652" y="709"/>
                    <a:pt x="20604" y="709"/>
                  </a:cubicBezTo>
                  <a:cubicBezTo>
                    <a:pt x="20425" y="709"/>
                    <a:pt x="20257" y="884"/>
                    <a:pt x="20396" y="1013"/>
                  </a:cubicBezTo>
                  <a:cubicBezTo>
                    <a:pt x="20428" y="1042"/>
                    <a:pt x="20442" y="1057"/>
                    <a:pt x="20436" y="1057"/>
                  </a:cubicBezTo>
                  <a:cubicBezTo>
                    <a:pt x="20431" y="1057"/>
                    <a:pt x="20408" y="1044"/>
                    <a:pt x="20365" y="1017"/>
                  </a:cubicBezTo>
                  <a:cubicBezTo>
                    <a:pt x="20325" y="993"/>
                    <a:pt x="20292" y="981"/>
                    <a:pt x="20266" y="981"/>
                  </a:cubicBezTo>
                  <a:cubicBezTo>
                    <a:pt x="20243" y="981"/>
                    <a:pt x="20225" y="990"/>
                    <a:pt x="20211" y="1008"/>
                  </a:cubicBezTo>
                  <a:cubicBezTo>
                    <a:pt x="20192" y="1029"/>
                    <a:pt x="20166" y="1041"/>
                    <a:pt x="20139" y="1041"/>
                  </a:cubicBezTo>
                  <a:cubicBezTo>
                    <a:pt x="20127" y="1041"/>
                    <a:pt x="20115" y="1038"/>
                    <a:pt x="20104" y="1034"/>
                  </a:cubicBezTo>
                  <a:cubicBezTo>
                    <a:pt x="20066" y="1016"/>
                    <a:pt x="20060" y="977"/>
                    <a:pt x="20087" y="941"/>
                  </a:cubicBezTo>
                  <a:cubicBezTo>
                    <a:pt x="20098" y="926"/>
                    <a:pt x="20098" y="920"/>
                    <a:pt x="20090" y="920"/>
                  </a:cubicBezTo>
                  <a:cubicBezTo>
                    <a:pt x="20058" y="920"/>
                    <a:pt x="19896" y="1024"/>
                    <a:pt x="19775" y="1129"/>
                  </a:cubicBezTo>
                  <a:cubicBezTo>
                    <a:pt x="19705" y="1190"/>
                    <a:pt x="19656" y="1220"/>
                    <a:pt x="19625" y="1220"/>
                  </a:cubicBezTo>
                  <a:cubicBezTo>
                    <a:pt x="19597" y="1220"/>
                    <a:pt x="19584" y="1195"/>
                    <a:pt x="19584" y="1144"/>
                  </a:cubicBezTo>
                  <a:cubicBezTo>
                    <a:pt x="19584" y="1099"/>
                    <a:pt x="19554" y="1064"/>
                    <a:pt x="19519" y="1064"/>
                  </a:cubicBezTo>
                  <a:cubicBezTo>
                    <a:pt x="19480" y="1061"/>
                    <a:pt x="19450" y="1028"/>
                    <a:pt x="19451" y="991"/>
                  </a:cubicBezTo>
                  <a:cubicBezTo>
                    <a:pt x="19450" y="950"/>
                    <a:pt x="19417" y="920"/>
                    <a:pt x="19379" y="920"/>
                  </a:cubicBezTo>
                  <a:cubicBezTo>
                    <a:pt x="19376" y="920"/>
                    <a:pt x="19374" y="920"/>
                    <a:pt x="19371" y="920"/>
                  </a:cubicBezTo>
                  <a:cubicBezTo>
                    <a:pt x="19365" y="921"/>
                    <a:pt x="19359" y="921"/>
                    <a:pt x="19353" y="921"/>
                  </a:cubicBezTo>
                  <a:cubicBezTo>
                    <a:pt x="19163" y="921"/>
                    <a:pt x="18859" y="785"/>
                    <a:pt x="18875" y="704"/>
                  </a:cubicBezTo>
                  <a:cubicBezTo>
                    <a:pt x="18886" y="655"/>
                    <a:pt x="18838" y="607"/>
                    <a:pt x="18762" y="594"/>
                  </a:cubicBezTo>
                  <a:cubicBezTo>
                    <a:pt x="18687" y="582"/>
                    <a:pt x="18562" y="516"/>
                    <a:pt x="18474" y="444"/>
                  </a:cubicBezTo>
                  <a:cubicBezTo>
                    <a:pt x="18398" y="384"/>
                    <a:pt x="18318" y="343"/>
                    <a:pt x="18279" y="343"/>
                  </a:cubicBezTo>
                  <a:cubicBezTo>
                    <a:pt x="18273" y="343"/>
                    <a:pt x="18268" y="344"/>
                    <a:pt x="18264" y="346"/>
                  </a:cubicBezTo>
                  <a:cubicBezTo>
                    <a:pt x="18260" y="348"/>
                    <a:pt x="18255" y="349"/>
                    <a:pt x="18249" y="349"/>
                  </a:cubicBezTo>
                  <a:cubicBezTo>
                    <a:pt x="18208" y="349"/>
                    <a:pt x="18123" y="303"/>
                    <a:pt x="18041" y="237"/>
                  </a:cubicBezTo>
                  <a:cubicBezTo>
                    <a:pt x="17961" y="172"/>
                    <a:pt x="17872" y="129"/>
                    <a:pt x="17823" y="129"/>
                  </a:cubicBezTo>
                  <a:cubicBezTo>
                    <a:pt x="17815" y="129"/>
                    <a:pt x="17808" y="130"/>
                    <a:pt x="17802" y="132"/>
                  </a:cubicBezTo>
                  <a:cubicBezTo>
                    <a:pt x="17791" y="139"/>
                    <a:pt x="17775" y="142"/>
                    <a:pt x="17758" y="142"/>
                  </a:cubicBezTo>
                  <a:cubicBezTo>
                    <a:pt x="17721" y="142"/>
                    <a:pt x="17675" y="128"/>
                    <a:pt x="17637" y="103"/>
                  </a:cubicBezTo>
                  <a:cubicBezTo>
                    <a:pt x="17599" y="78"/>
                    <a:pt x="17577" y="65"/>
                    <a:pt x="17567" y="65"/>
                  </a:cubicBezTo>
                  <a:cubicBezTo>
                    <a:pt x="17555" y="65"/>
                    <a:pt x="17560" y="82"/>
                    <a:pt x="17577" y="118"/>
                  </a:cubicBezTo>
                  <a:cubicBezTo>
                    <a:pt x="17598" y="161"/>
                    <a:pt x="17568" y="212"/>
                    <a:pt x="17511" y="229"/>
                  </a:cubicBezTo>
                  <a:cubicBezTo>
                    <a:pt x="17455" y="249"/>
                    <a:pt x="17408" y="301"/>
                    <a:pt x="17408" y="346"/>
                  </a:cubicBezTo>
                  <a:cubicBezTo>
                    <a:pt x="17408" y="398"/>
                    <a:pt x="17373" y="418"/>
                    <a:pt x="17263" y="418"/>
                  </a:cubicBezTo>
                  <a:cubicBezTo>
                    <a:pt x="17235" y="418"/>
                    <a:pt x="17202" y="417"/>
                    <a:pt x="17164" y="415"/>
                  </a:cubicBezTo>
                  <a:cubicBezTo>
                    <a:pt x="16974" y="403"/>
                    <a:pt x="16901" y="368"/>
                    <a:pt x="16840" y="265"/>
                  </a:cubicBezTo>
                  <a:cubicBezTo>
                    <a:pt x="16809" y="211"/>
                    <a:pt x="16782" y="181"/>
                    <a:pt x="16767" y="181"/>
                  </a:cubicBezTo>
                  <a:cubicBezTo>
                    <a:pt x="16761" y="181"/>
                    <a:pt x="16757" y="186"/>
                    <a:pt x="16756" y="197"/>
                  </a:cubicBezTo>
                  <a:cubicBezTo>
                    <a:pt x="16753" y="239"/>
                    <a:pt x="16671" y="262"/>
                    <a:pt x="16599" y="262"/>
                  </a:cubicBezTo>
                  <a:cubicBezTo>
                    <a:pt x="16539" y="262"/>
                    <a:pt x="16486" y="247"/>
                    <a:pt x="16486" y="213"/>
                  </a:cubicBezTo>
                  <a:cubicBezTo>
                    <a:pt x="16486" y="194"/>
                    <a:pt x="16469" y="184"/>
                    <a:pt x="16441" y="184"/>
                  </a:cubicBezTo>
                  <a:cubicBezTo>
                    <a:pt x="16427" y="184"/>
                    <a:pt x="16409" y="186"/>
                    <a:pt x="16389" y="192"/>
                  </a:cubicBezTo>
                  <a:cubicBezTo>
                    <a:pt x="16377" y="197"/>
                    <a:pt x="16364" y="199"/>
                    <a:pt x="16352" y="199"/>
                  </a:cubicBezTo>
                  <a:cubicBezTo>
                    <a:pt x="16310" y="199"/>
                    <a:pt x="16270" y="175"/>
                    <a:pt x="16250" y="135"/>
                  </a:cubicBezTo>
                  <a:cubicBezTo>
                    <a:pt x="16233" y="98"/>
                    <a:pt x="16215" y="80"/>
                    <a:pt x="16191" y="80"/>
                  </a:cubicBezTo>
                  <a:cubicBezTo>
                    <a:pt x="16172" y="80"/>
                    <a:pt x="16149" y="90"/>
                    <a:pt x="16119" y="110"/>
                  </a:cubicBezTo>
                  <a:cubicBezTo>
                    <a:pt x="16084" y="134"/>
                    <a:pt x="16057" y="146"/>
                    <a:pt x="16028" y="146"/>
                  </a:cubicBezTo>
                  <a:cubicBezTo>
                    <a:pt x="15999" y="146"/>
                    <a:pt x="15969" y="133"/>
                    <a:pt x="15931" y="109"/>
                  </a:cubicBezTo>
                  <a:cubicBezTo>
                    <a:pt x="15894" y="84"/>
                    <a:pt x="15850" y="72"/>
                    <a:pt x="15811" y="72"/>
                  </a:cubicBezTo>
                  <a:cubicBezTo>
                    <a:pt x="15790" y="72"/>
                    <a:pt x="15771" y="75"/>
                    <a:pt x="15755" y="83"/>
                  </a:cubicBezTo>
                  <a:cubicBezTo>
                    <a:pt x="15738" y="91"/>
                    <a:pt x="15726" y="95"/>
                    <a:pt x="15719" y="95"/>
                  </a:cubicBezTo>
                  <a:cubicBezTo>
                    <a:pt x="15705" y="95"/>
                    <a:pt x="15708" y="80"/>
                    <a:pt x="15731" y="50"/>
                  </a:cubicBezTo>
                  <a:cubicBezTo>
                    <a:pt x="15755" y="17"/>
                    <a:pt x="15757" y="1"/>
                    <a:pt x="15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23"/>
            <p:cNvSpPr/>
            <p:nvPr/>
          </p:nvSpPr>
          <p:spPr>
            <a:xfrm>
              <a:off x="3929550" y="4118475"/>
              <a:ext cx="3675" cy="2750"/>
            </a:xfrm>
            <a:custGeom>
              <a:avLst/>
              <a:gdLst/>
              <a:ahLst/>
              <a:cxnLst/>
              <a:rect l="l" t="t" r="r" b="b"/>
              <a:pathLst>
                <a:path w="147" h="110" extrusionOk="0">
                  <a:moveTo>
                    <a:pt x="92" y="1"/>
                  </a:moveTo>
                  <a:cubicBezTo>
                    <a:pt x="63" y="1"/>
                    <a:pt x="28" y="22"/>
                    <a:pt x="12" y="61"/>
                  </a:cubicBezTo>
                  <a:cubicBezTo>
                    <a:pt x="1" y="90"/>
                    <a:pt x="15" y="110"/>
                    <a:pt x="46" y="110"/>
                  </a:cubicBezTo>
                  <a:cubicBezTo>
                    <a:pt x="52" y="110"/>
                    <a:pt x="59" y="109"/>
                    <a:pt x="67" y="107"/>
                  </a:cubicBezTo>
                  <a:cubicBezTo>
                    <a:pt x="110" y="95"/>
                    <a:pt x="146" y="68"/>
                    <a:pt x="143" y="46"/>
                  </a:cubicBezTo>
                  <a:cubicBezTo>
                    <a:pt x="139" y="15"/>
                    <a:pt x="117" y="1"/>
                    <a:pt x="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23"/>
            <p:cNvSpPr/>
            <p:nvPr/>
          </p:nvSpPr>
          <p:spPr>
            <a:xfrm>
              <a:off x="3934500" y="4174525"/>
              <a:ext cx="3150" cy="2700"/>
            </a:xfrm>
            <a:custGeom>
              <a:avLst/>
              <a:gdLst/>
              <a:ahLst/>
              <a:cxnLst/>
              <a:rect l="l" t="t" r="r" b="b"/>
              <a:pathLst>
                <a:path w="126" h="108" extrusionOk="0">
                  <a:moveTo>
                    <a:pt x="32" y="0"/>
                  </a:moveTo>
                  <a:cubicBezTo>
                    <a:pt x="14" y="0"/>
                    <a:pt x="1" y="24"/>
                    <a:pt x="1" y="54"/>
                  </a:cubicBezTo>
                  <a:cubicBezTo>
                    <a:pt x="1" y="84"/>
                    <a:pt x="35" y="108"/>
                    <a:pt x="74" y="108"/>
                  </a:cubicBezTo>
                  <a:cubicBezTo>
                    <a:pt x="111" y="108"/>
                    <a:pt x="126" y="82"/>
                    <a:pt x="105" y="54"/>
                  </a:cubicBezTo>
                  <a:cubicBezTo>
                    <a:pt x="83" y="26"/>
                    <a:pt x="5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23"/>
            <p:cNvSpPr/>
            <p:nvPr/>
          </p:nvSpPr>
          <p:spPr>
            <a:xfrm>
              <a:off x="3936700" y="4153850"/>
              <a:ext cx="8075" cy="3925"/>
            </a:xfrm>
            <a:custGeom>
              <a:avLst/>
              <a:gdLst/>
              <a:ahLst/>
              <a:cxnLst/>
              <a:rect l="l" t="t" r="r" b="b"/>
              <a:pathLst>
                <a:path w="323" h="157" extrusionOk="0">
                  <a:moveTo>
                    <a:pt x="235" y="0"/>
                  </a:moveTo>
                  <a:cubicBezTo>
                    <a:pt x="224" y="0"/>
                    <a:pt x="210" y="1"/>
                    <a:pt x="195" y="4"/>
                  </a:cubicBezTo>
                  <a:cubicBezTo>
                    <a:pt x="132" y="14"/>
                    <a:pt x="65" y="23"/>
                    <a:pt x="41" y="26"/>
                  </a:cubicBezTo>
                  <a:cubicBezTo>
                    <a:pt x="18" y="30"/>
                    <a:pt x="1" y="66"/>
                    <a:pt x="1" y="108"/>
                  </a:cubicBezTo>
                  <a:cubicBezTo>
                    <a:pt x="1" y="140"/>
                    <a:pt x="11" y="156"/>
                    <a:pt x="38" y="156"/>
                  </a:cubicBezTo>
                  <a:cubicBezTo>
                    <a:pt x="56" y="156"/>
                    <a:pt x="83" y="148"/>
                    <a:pt x="120" y="132"/>
                  </a:cubicBezTo>
                  <a:cubicBezTo>
                    <a:pt x="270" y="68"/>
                    <a:pt x="323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23"/>
            <p:cNvSpPr/>
            <p:nvPr/>
          </p:nvSpPr>
          <p:spPr>
            <a:xfrm>
              <a:off x="3938125" y="4134575"/>
              <a:ext cx="4675" cy="5875"/>
            </a:xfrm>
            <a:custGeom>
              <a:avLst/>
              <a:gdLst/>
              <a:ahLst/>
              <a:cxnLst/>
              <a:rect l="l" t="t" r="r" b="b"/>
              <a:pathLst>
                <a:path w="187" h="235" extrusionOk="0">
                  <a:moveTo>
                    <a:pt x="66" y="0"/>
                  </a:moveTo>
                  <a:cubicBezTo>
                    <a:pt x="24" y="0"/>
                    <a:pt x="0" y="58"/>
                    <a:pt x="6" y="130"/>
                  </a:cubicBezTo>
                  <a:cubicBezTo>
                    <a:pt x="13" y="202"/>
                    <a:pt x="35" y="235"/>
                    <a:pt x="79" y="235"/>
                  </a:cubicBezTo>
                  <a:cubicBezTo>
                    <a:pt x="90" y="235"/>
                    <a:pt x="102" y="233"/>
                    <a:pt x="117" y="228"/>
                  </a:cubicBezTo>
                  <a:cubicBezTo>
                    <a:pt x="179" y="209"/>
                    <a:pt x="187" y="191"/>
                    <a:pt x="138" y="178"/>
                  </a:cubicBezTo>
                  <a:cubicBezTo>
                    <a:pt x="94" y="166"/>
                    <a:pt x="79" y="124"/>
                    <a:pt x="100" y="79"/>
                  </a:cubicBezTo>
                  <a:cubicBezTo>
                    <a:pt x="123" y="33"/>
                    <a:pt x="108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" name="Google Shape;836;p23"/>
            <p:cNvSpPr/>
            <p:nvPr/>
          </p:nvSpPr>
          <p:spPr>
            <a:xfrm>
              <a:off x="3937825" y="4123925"/>
              <a:ext cx="3125" cy="2675"/>
            </a:xfrm>
            <a:custGeom>
              <a:avLst/>
              <a:gdLst/>
              <a:ahLst/>
              <a:cxnLst/>
              <a:rect l="l" t="t" r="r" b="b"/>
              <a:pathLst>
                <a:path w="125" h="107" extrusionOk="0">
                  <a:moveTo>
                    <a:pt x="32" y="1"/>
                  </a:moveTo>
                  <a:cubicBezTo>
                    <a:pt x="14" y="1"/>
                    <a:pt x="0" y="23"/>
                    <a:pt x="0" y="53"/>
                  </a:cubicBezTo>
                  <a:cubicBezTo>
                    <a:pt x="0" y="83"/>
                    <a:pt x="35" y="107"/>
                    <a:pt x="72" y="107"/>
                  </a:cubicBezTo>
                  <a:cubicBezTo>
                    <a:pt x="109" y="107"/>
                    <a:pt x="124" y="81"/>
                    <a:pt x="103" y="53"/>
                  </a:cubicBezTo>
                  <a:cubicBezTo>
                    <a:pt x="82" y="26"/>
                    <a:pt x="50" y="1"/>
                    <a:pt x="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7" name="Google Shape;837;p23"/>
            <p:cNvSpPr/>
            <p:nvPr/>
          </p:nvSpPr>
          <p:spPr>
            <a:xfrm>
              <a:off x="3938875" y="4159400"/>
              <a:ext cx="4875" cy="5900"/>
            </a:xfrm>
            <a:custGeom>
              <a:avLst/>
              <a:gdLst/>
              <a:ahLst/>
              <a:cxnLst/>
              <a:rect l="l" t="t" r="r" b="b"/>
              <a:pathLst>
                <a:path w="195" h="236" extrusionOk="0">
                  <a:moveTo>
                    <a:pt x="173" y="0"/>
                  </a:moveTo>
                  <a:cubicBezTo>
                    <a:pt x="162" y="0"/>
                    <a:pt x="145" y="9"/>
                    <a:pt x="121" y="25"/>
                  </a:cubicBezTo>
                  <a:cubicBezTo>
                    <a:pt x="21" y="92"/>
                    <a:pt x="0" y="235"/>
                    <a:pt x="90" y="235"/>
                  </a:cubicBezTo>
                  <a:cubicBezTo>
                    <a:pt x="121" y="235"/>
                    <a:pt x="160" y="177"/>
                    <a:pt x="178" y="101"/>
                  </a:cubicBezTo>
                  <a:cubicBezTo>
                    <a:pt x="193" y="31"/>
                    <a:pt x="194" y="0"/>
                    <a:pt x="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23"/>
            <p:cNvSpPr/>
            <p:nvPr/>
          </p:nvSpPr>
          <p:spPr>
            <a:xfrm>
              <a:off x="3941100" y="4113250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4" y="26"/>
                    <a:pt x="1" y="59"/>
                  </a:cubicBezTo>
                  <a:cubicBezTo>
                    <a:pt x="1" y="80"/>
                    <a:pt x="16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4" y="65"/>
                    <a:pt x="132" y="41"/>
                    <a:pt x="132" y="26"/>
                  </a:cubicBezTo>
                  <a:cubicBezTo>
                    <a:pt x="132" y="11"/>
                    <a:pt x="104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23"/>
            <p:cNvSpPr/>
            <p:nvPr/>
          </p:nvSpPr>
          <p:spPr>
            <a:xfrm>
              <a:off x="3948350" y="4159075"/>
              <a:ext cx="11000" cy="10200"/>
            </a:xfrm>
            <a:custGeom>
              <a:avLst/>
              <a:gdLst/>
              <a:ahLst/>
              <a:cxnLst/>
              <a:rect l="l" t="t" r="r" b="b"/>
              <a:pathLst>
                <a:path w="440" h="408" extrusionOk="0">
                  <a:moveTo>
                    <a:pt x="391" y="1"/>
                  </a:moveTo>
                  <a:cubicBezTo>
                    <a:pt x="363" y="1"/>
                    <a:pt x="305" y="19"/>
                    <a:pt x="218" y="54"/>
                  </a:cubicBezTo>
                  <a:cubicBezTo>
                    <a:pt x="125" y="93"/>
                    <a:pt x="61" y="142"/>
                    <a:pt x="84" y="160"/>
                  </a:cubicBezTo>
                  <a:cubicBezTo>
                    <a:pt x="105" y="177"/>
                    <a:pt x="91" y="226"/>
                    <a:pt x="52" y="266"/>
                  </a:cubicBezTo>
                  <a:cubicBezTo>
                    <a:pt x="12" y="306"/>
                    <a:pt x="0" y="356"/>
                    <a:pt x="24" y="375"/>
                  </a:cubicBezTo>
                  <a:cubicBezTo>
                    <a:pt x="52" y="398"/>
                    <a:pt x="84" y="408"/>
                    <a:pt x="110" y="408"/>
                  </a:cubicBezTo>
                  <a:cubicBezTo>
                    <a:pt x="149" y="408"/>
                    <a:pt x="177" y="385"/>
                    <a:pt x="161" y="345"/>
                  </a:cubicBezTo>
                  <a:cubicBezTo>
                    <a:pt x="148" y="312"/>
                    <a:pt x="208" y="223"/>
                    <a:pt x="288" y="151"/>
                  </a:cubicBezTo>
                  <a:cubicBezTo>
                    <a:pt x="405" y="51"/>
                    <a:pt x="439" y="1"/>
                    <a:pt x="3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" name="Google Shape;840;p23"/>
            <p:cNvSpPr/>
            <p:nvPr/>
          </p:nvSpPr>
          <p:spPr>
            <a:xfrm>
              <a:off x="3947850" y="4093350"/>
              <a:ext cx="6600" cy="5025"/>
            </a:xfrm>
            <a:custGeom>
              <a:avLst/>
              <a:gdLst/>
              <a:ahLst/>
              <a:cxnLst/>
              <a:rect l="l" t="t" r="r" b="b"/>
              <a:pathLst>
                <a:path w="264" h="201" extrusionOk="0">
                  <a:moveTo>
                    <a:pt x="166" y="1"/>
                  </a:moveTo>
                  <a:cubicBezTo>
                    <a:pt x="146" y="1"/>
                    <a:pt x="123" y="3"/>
                    <a:pt x="95" y="8"/>
                  </a:cubicBezTo>
                  <a:cubicBezTo>
                    <a:pt x="4" y="23"/>
                    <a:pt x="1" y="40"/>
                    <a:pt x="81" y="127"/>
                  </a:cubicBezTo>
                  <a:cubicBezTo>
                    <a:pt x="127" y="176"/>
                    <a:pt x="151" y="200"/>
                    <a:pt x="169" y="200"/>
                  </a:cubicBezTo>
                  <a:cubicBezTo>
                    <a:pt x="188" y="200"/>
                    <a:pt x="200" y="177"/>
                    <a:pt x="222" y="131"/>
                  </a:cubicBezTo>
                  <a:cubicBezTo>
                    <a:pt x="264" y="41"/>
                    <a:pt x="24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" name="Google Shape;841;p23"/>
            <p:cNvSpPr/>
            <p:nvPr/>
          </p:nvSpPr>
          <p:spPr>
            <a:xfrm>
              <a:off x="3949425" y="4112000"/>
              <a:ext cx="3300" cy="2675"/>
            </a:xfrm>
            <a:custGeom>
              <a:avLst/>
              <a:gdLst/>
              <a:ahLst/>
              <a:cxnLst/>
              <a:rect l="l" t="t" r="r" b="b"/>
              <a:pathLst>
                <a:path w="132" h="107" extrusionOk="0">
                  <a:moveTo>
                    <a:pt x="66" y="0"/>
                  </a:moveTo>
                  <a:cubicBezTo>
                    <a:pt x="27" y="0"/>
                    <a:pt x="0" y="23"/>
                    <a:pt x="0" y="54"/>
                  </a:cubicBezTo>
                  <a:cubicBezTo>
                    <a:pt x="0" y="84"/>
                    <a:pt x="27" y="106"/>
                    <a:pt x="66" y="106"/>
                  </a:cubicBezTo>
                  <a:cubicBezTo>
                    <a:pt x="103" y="106"/>
                    <a:pt x="132" y="84"/>
                    <a:pt x="132" y="54"/>
                  </a:cubicBezTo>
                  <a:cubicBezTo>
                    <a:pt x="132" y="23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23"/>
            <p:cNvSpPr/>
            <p:nvPr/>
          </p:nvSpPr>
          <p:spPr>
            <a:xfrm>
              <a:off x="3948300" y="4098025"/>
              <a:ext cx="7725" cy="7850"/>
            </a:xfrm>
            <a:custGeom>
              <a:avLst/>
              <a:gdLst/>
              <a:ahLst/>
              <a:cxnLst/>
              <a:rect l="l" t="t" r="r" b="b"/>
              <a:pathLst>
                <a:path w="309" h="314" extrusionOk="0">
                  <a:moveTo>
                    <a:pt x="285" y="1"/>
                  </a:moveTo>
                  <a:cubicBezTo>
                    <a:pt x="262" y="1"/>
                    <a:pt x="223" y="13"/>
                    <a:pt x="177" y="37"/>
                  </a:cubicBezTo>
                  <a:cubicBezTo>
                    <a:pt x="45" y="103"/>
                    <a:pt x="1" y="240"/>
                    <a:pt x="89" y="310"/>
                  </a:cubicBezTo>
                  <a:cubicBezTo>
                    <a:pt x="91" y="312"/>
                    <a:pt x="95" y="313"/>
                    <a:pt x="99" y="313"/>
                  </a:cubicBezTo>
                  <a:cubicBezTo>
                    <a:pt x="153" y="313"/>
                    <a:pt x="308" y="101"/>
                    <a:pt x="308" y="16"/>
                  </a:cubicBezTo>
                  <a:cubicBezTo>
                    <a:pt x="308" y="6"/>
                    <a:pt x="300" y="1"/>
                    <a:pt x="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3" name="Google Shape;843;p23"/>
            <p:cNvSpPr/>
            <p:nvPr/>
          </p:nvSpPr>
          <p:spPr>
            <a:xfrm>
              <a:off x="3953275" y="4099125"/>
              <a:ext cx="14050" cy="11200"/>
            </a:xfrm>
            <a:custGeom>
              <a:avLst/>
              <a:gdLst/>
              <a:ahLst/>
              <a:cxnLst/>
              <a:rect l="l" t="t" r="r" b="b"/>
              <a:pathLst>
                <a:path w="562" h="448" extrusionOk="0">
                  <a:moveTo>
                    <a:pt x="230" y="1"/>
                  </a:moveTo>
                  <a:cubicBezTo>
                    <a:pt x="177" y="1"/>
                    <a:pt x="160" y="53"/>
                    <a:pt x="160" y="165"/>
                  </a:cubicBezTo>
                  <a:cubicBezTo>
                    <a:pt x="160" y="241"/>
                    <a:pt x="134" y="314"/>
                    <a:pt x="103" y="330"/>
                  </a:cubicBezTo>
                  <a:cubicBezTo>
                    <a:pt x="0" y="381"/>
                    <a:pt x="34" y="438"/>
                    <a:pt x="172" y="447"/>
                  </a:cubicBezTo>
                  <a:cubicBezTo>
                    <a:pt x="178" y="447"/>
                    <a:pt x="184" y="447"/>
                    <a:pt x="190" y="447"/>
                  </a:cubicBezTo>
                  <a:cubicBezTo>
                    <a:pt x="258" y="447"/>
                    <a:pt x="283" y="423"/>
                    <a:pt x="263" y="378"/>
                  </a:cubicBezTo>
                  <a:cubicBezTo>
                    <a:pt x="243" y="338"/>
                    <a:pt x="266" y="302"/>
                    <a:pt x="309" y="302"/>
                  </a:cubicBezTo>
                  <a:cubicBezTo>
                    <a:pt x="370" y="302"/>
                    <a:pt x="370" y="281"/>
                    <a:pt x="308" y="221"/>
                  </a:cubicBezTo>
                  <a:cubicBezTo>
                    <a:pt x="239" y="154"/>
                    <a:pt x="254" y="96"/>
                    <a:pt x="305" y="96"/>
                  </a:cubicBezTo>
                  <a:cubicBezTo>
                    <a:pt x="328" y="96"/>
                    <a:pt x="358" y="108"/>
                    <a:pt x="391" y="135"/>
                  </a:cubicBezTo>
                  <a:cubicBezTo>
                    <a:pt x="436" y="171"/>
                    <a:pt x="491" y="196"/>
                    <a:pt x="525" y="196"/>
                  </a:cubicBezTo>
                  <a:cubicBezTo>
                    <a:pt x="561" y="196"/>
                    <a:pt x="505" y="144"/>
                    <a:pt x="411" y="83"/>
                  </a:cubicBezTo>
                  <a:cubicBezTo>
                    <a:pt x="327" y="29"/>
                    <a:pt x="269" y="1"/>
                    <a:pt x="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3956000" y="4166550"/>
              <a:ext cx="3075" cy="6350"/>
            </a:xfrm>
            <a:custGeom>
              <a:avLst/>
              <a:gdLst/>
              <a:ahLst/>
              <a:cxnLst/>
              <a:rect l="l" t="t" r="r" b="b"/>
              <a:pathLst>
                <a:path w="123" h="254" extrusionOk="0">
                  <a:moveTo>
                    <a:pt x="57" y="0"/>
                  </a:moveTo>
                  <a:cubicBezTo>
                    <a:pt x="27" y="0"/>
                    <a:pt x="0" y="66"/>
                    <a:pt x="0" y="142"/>
                  </a:cubicBezTo>
                  <a:cubicBezTo>
                    <a:pt x="0" y="207"/>
                    <a:pt x="15" y="253"/>
                    <a:pt x="35" y="253"/>
                  </a:cubicBezTo>
                  <a:cubicBezTo>
                    <a:pt x="38" y="253"/>
                    <a:pt x="41" y="252"/>
                    <a:pt x="45" y="249"/>
                  </a:cubicBezTo>
                  <a:lnTo>
                    <a:pt x="43" y="249"/>
                  </a:lnTo>
                  <a:cubicBezTo>
                    <a:pt x="113" y="193"/>
                    <a:pt x="122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3956075" y="4119975"/>
              <a:ext cx="4300" cy="3975"/>
            </a:xfrm>
            <a:custGeom>
              <a:avLst/>
              <a:gdLst/>
              <a:ahLst/>
              <a:cxnLst/>
              <a:rect l="l" t="t" r="r" b="b"/>
              <a:pathLst>
                <a:path w="172" h="159" extrusionOk="0">
                  <a:moveTo>
                    <a:pt x="90" y="0"/>
                  </a:moveTo>
                  <a:cubicBezTo>
                    <a:pt x="89" y="0"/>
                    <a:pt x="87" y="1"/>
                    <a:pt x="85" y="1"/>
                  </a:cubicBezTo>
                  <a:cubicBezTo>
                    <a:pt x="34" y="1"/>
                    <a:pt x="0" y="7"/>
                    <a:pt x="3" y="14"/>
                  </a:cubicBezTo>
                  <a:lnTo>
                    <a:pt x="42" y="92"/>
                  </a:lnTo>
                  <a:cubicBezTo>
                    <a:pt x="63" y="137"/>
                    <a:pt x="94" y="158"/>
                    <a:pt x="120" y="158"/>
                  </a:cubicBezTo>
                  <a:cubicBezTo>
                    <a:pt x="149" y="158"/>
                    <a:pt x="172" y="133"/>
                    <a:pt x="172" y="83"/>
                  </a:cubicBezTo>
                  <a:cubicBezTo>
                    <a:pt x="172" y="37"/>
                    <a:pt x="134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6" name="Google Shape;846;p23"/>
            <p:cNvSpPr/>
            <p:nvPr/>
          </p:nvSpPr>
          <p:spPr>
            <a:xfrm>
              <a:off x="3960850" y="4161400"/>
              <a:ext cx="8600" cy="8175"/>
            </a:xfrm>
            <a:custGeom>
              <a:avLst/>
              <a:gdLst/>
              <a:ahLst/>
              <a:cxnLst/>
              <a:rect l="l" t="t" r="r" b="b"/>
              <a:pathLst>
                <a:path w="344" h="327" extrusionOk="0">
                  <a:moveTo>
                    <a:pt x="123" y="0"/>
                  </a:moveTo>
                  <a:cubicBezTo>
                    <a:pt x="88" y="0"/>
                    <a:pt x="69" y="18"/>
                    <a:pt x="69" y="54"/>
                  </a:cubicBezTo>
                  <a:cubicBezTo>
                    <a:pt x="69" y="74"/>
                    <a:pt x="82" y="87"/>
                    <a:pt x="102" y="87"/>
                  </a:cubicBezTo>
                  <a:cubicBezTo>
                    <a:pt x="111" y="87"/>
                    <a:pt x="121" y="84"/>
                    <a:pt x="131" y="79"/>
                  </a:cubicBezTo>
                  <a:cubicBezTo>
                    <a:pt x="143" y="73"/>
                    <a:pt x="156" y="70"/>
                    <a:pt x="169" y="70"/>
                  </a:cubicBezTo>
                  <a:cubicBezTo>
                    <a:pt x="194" y="70"/>
                    <a:pt x="219" y="82"/>
                    <a:pt x="236" y="102"/>
                  </a:cubicBezTo>
                  <a:cubicBezTo>
                    <a:pt x="258" y="131"/>
                    <a:pt x="213" y="155"/>
                    <a:pt x="139" y="155"/>
                  </a:cubicBezTo>
                  <a:cubicBezTo>
                    <a:pt x="45" y="155"/>
                    <a:pt x="0" y="188"/>
                    <a:pt x="0" y="260"/>
                  </a:cubicBezTo>
                  <a:cubicBezTo>
                    <a:pt x="0" y="303"/>
                    <a:pt x="4" y="326"/>
                    <a:pt x="23" y="326"/>
                  </a:cubicBezTo>
                  <a:cubicBezTo>
                    <a:pt x="46" y="326"/>
                    <a:pt x="92" y="295"/>
                    <a:pt x="179" y="228"/>
                  </a:cubicBezTo>
                  <a:cubicBezTo>
                    <a:pt x="330" y="116"/>
                    <a:pt x="343" y="87"/>
                    <a:pt x="264" y="46"/>
                  </a:cubicBezTo>
                  <a:cubicBezTo>
                    <a:pt x="204" y="16"/>
                    <a:pt x="157" y="0"/>
                    <a:pt x="1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23"/>
            <p:cNvSpPr/>
            <p:nvPr/>
          </p:nvSpPr>
          <p:spPr>
            <a:xfrm>
              <a:off x="3964150" y="4169225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4" y="0"/>
                  </a:moveTo>
                  <a:cubicBezTo>
                    <a:pt x="31" y="0"/>
                    <a:pt x="4" y="25"/>
                    <a:pt x="1" y="59"/>
                  </a:cubicBezTo>
                  <a:cubicBezTo>
                    <a:pt x="1" y="79"/>
                    <a:pt x="16" y="91"/>
                    <a:pt x="37" y="91"/>
                  </a:cubicBezTo>
                  <a:cubicBezTo>
                    <a:pt x="46" y="91"/>
                    <a:pt x="56" y="89"/>
                    <a:pt x="67" y="84"/>
                  </a:cubicBezTo>
                  <a:cubicBezTo>
                    <a:pt x="104" y="65"/>
                    <a:pt x="132" y="39"/>
                    <a:pt x="132" y="26"/>
                  </a:cubicBezTo>
                  <a:cubicBezTo>
                    <a:pt x="132" y="11"/>
                    <a:pt x="104" y="0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23"/>
            <p:cNvSpPr/>
            <p:nvPr/>
          </p:nvSpPr>
          <p:spPr>
            <a:xfrm>
              <a:off x="3987175" y="4101350"/>
              <a:ext cx="3300" cy="2200"/>
            </a:xfrm>
            <a:custGeom>
              <a:avLst/>
              <a:gdLst/>
              <a:ahLst/>
              <a:cxnLst/>
              <a:rect l="l" t="t" r="r" b="b"/>
              <a:pathLst>
                <a:path w="132" h="88" extrusionOk="0">
                  <a:moveTo>
                    <a:pt x="61" y="1"/>
                  </a:moveTo>
                  <a:cubicBezTo>
                    <a:pt x="30" y="1"/>
                    <a:pt x="3" y="25"/>
                    <a:pt x="1" y="56"/>
                  </a:cubicBezTo>
                  <a:cubicBezTo>
                    <a:pt x="1" y="77"/>
                    <a:pt x="13" y="88"/>
                    <a:pt x="32" y="88"/>
                  </a:cubicBezTo>
                  <a:cubicBezTo>
                    <a:pt x="42" y="88"/>
                    <a:pt x="54" y="85"/>
                    <a:pt x="66" y="79"/>
                  </a:cubicBezTo>
                  <a:lnTo>
                    <a:pt x="66" y="80"/>
                  </a:lnTo>
                  <a:cubicBezTo>
                    <a:pt x="104" y="61"/>
                    <a:pt x="132" y="37"/>
                    <a:pt x="132" y="23"/>
                  </a:cubicBezTo>
                  <a:cubicBezTo>
                    <a:pt x="132" y="10"/>
                    <a:pt x="104" y="1"/>
                    <a:pt x="66" y="1"/>
                  </a:cubicBezTo>
                  <a:cubicBezTo>
                    <a:pt x="65" y="1"/>
                    <a:pt x="63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23"/>
            <p:cNvSpPr/>
            <p:nvPr/>
          </p:nvSpPr>
          <p:spPr>
            <a:xfrm>
              <a:off x="4002025" y="4172225"/>
              <a:ext cx="6675" cy="4175"/>
            </a:xfrm>
            <a:custGeom>
              <a:avLst/>
              <a:gdLst/>
              <a:ahLst/>
              <a:cxnLst/>
              <a:rect l="l" t="t" r="r" b="b"/>
              <a:pathLst>
                <a:path w="267" h="167" extrusionOk="0">
                  <a:moveTo>
                    <a:pt x="21" y="0"/>
                  </a:moveTo>
                  <a:cubicBezTo>
                    <a:pt x="1" y="0"/>
                    <a:pt x="6" y="54"/>
                    <a:pt x="42" y="128"/>
                  </a:cubicBezTo>
                  <a:lnTo>
                    <a:pt x="44" y="128"/>
                  </a:lnTo>
                  <a:cubicBezTo>
                    <a:pt x="57" y="155"/>
                    <a:pt x="92" y="166"/>
                    <a:pt x="130" y="166"/>
                  </a:cubicBezTo>
                  <a:cubicBezTo>
                    <a:pt x="194" y="166"/>
                    <a:pt x="266" y="135"/>
                    <a:pt x="266" y="88"/>
                  </a:cubicBezTo>
                  <a:cubicBezTo>
                    <a:pt x="266" y="71"/>
                    <a:pt x="253" y="62"/>
                    <a:pt x="234" y="62"/>
                  </a:cubicBezTo>
                  <a:cubicBezTo>
                    <a:pt x="223" y="62"/>
                    <a:pt x="209" y="66"/>
                    <a:pt x="195" y="73"/>
                  </a:cubicBezTo>
                  <a:cubicBezTo>
                    <a:pt x="184" y="78"/>
                    <a:pt x="172" y="80"/>
                    <a:pt x="160" y="80"/>
                  </a:cubicBezTo>
                  <a:cubicBezTo>
                    <a:pt x="125" y="80"/>
                    <a:pt x="85" y="62"/>
                    <a:pt x="62" y="33"/>
                  </a:cubicBezTo>
                  <a:cubicBezTo>
                    <a:pt x="44" y="10"/>
                    <a:pt x="30" y="0"/>
                    <a:pt x="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23"/>
            <p:cNvSpPr/>
            <p:nvPr/>
          </p:nvSpPr>
          <p:spPr>
            <a:xfrm>
              <a:off x="4016800" y="407212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4"/>
                  </a:cubicBezTo>
                  <a:cubicBezTo>
                    <a:pt x="0" y="118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1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1" name="Google Shape;851;p23"/>
            <p:cNvSpPr/>
            <p:nvPr/>
          </p:nvSpPr>
          <p:spPr>
            <a:xfrm>
              <a:off x="4021825" y="4072025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72" y="1"/>
                  </a:moveTo>
                  <a:cubicBezTo>
                    <a:pt x="70" y="1"/>
                    <a:pt x="68" y="1"/>
                    <a:pt x="67" y="1"/>
                  </a:cubicBezTo>
                  <a:cubicBezTo>
                    <a:pt x="29" y="1"/>
                    <a:pt x="1" y="10"/>
                    <a:pt x="1" y="23"/>
                  </a:cubicBezTo>
                  <a:cubicBezTo>
                    <a:pt x="1" y="37"/>
                    <a:pt x="29" y="61"/>
                    <a:pt x="67" y="79"/>
                  </a:cubicBezTo>
                  <a:cubicBezTo>
                    <a:pt x="79" y="85"/>
                    <a:pt x="90" y="88"/>
                    <a:pt x="100" y="88"/>
                  </a:cubicBezTo>
                  <a:cubicBezTo>
                    <a:pt x="119" y="88"/>
                    <a:pt x="132" y="77"/>
                    <a:pt x="132" y="56"/>
                  </a:cubicBezTo>
                  <a:cubicBezTo>
                    <a:pt x="129" y="25"/>
                    <a:pt x="103" y="1"/>
                    <a:pt x="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4032950" y="4075325"/>
              <a:ext cx="25925" cy="9550"/>
            </a:xfrm>
            <a:custGeom>
              <a:avLst/>
              <a:gdLst/>
              <a:ahLst/>
              <a:cxnLst/>
              <a:rect l="l" t="t" r="r" b="b"/>
              <a:pathLst>
                <a:path w="1037" h="382" extrusionOk="0">
                  <a:moveTo>
                    <a:pt x="650" y="1"/>
                  </a:moveTo>
                  <a:cubicBezTo>
                    <a:pt x="629" y="1"/>
                    <a:pt x="594" y="16"/>
                    <a:pt x="553" y="47"/>
                  </a:cubicBezTo>
                  <a:cubicBezTo>
                    <a:pt x="490" y="91"/>
                    <a:pt x="380" y="133"/>
                    <a:pt x="320" y="133"/>
                  </a:cubicBezTo>
                  <a:cubicBezTo>
                    <a:pt x="251" y="133"/>
                    <a:pt x="224" y="156"/>
                    <a:pt x="251" y="193"/>
                  </a:cubicBezTo>
                  <a:cubicBezTo>
                    <a:pt x="270" y="219"/>
                    <a:pt x="265" y="232"/>
                    <a:pt x="236" y="232"/>
                  </a:cubicBezTo>
                  <a:cubicBezTo>
                    <a:pt x="219" y="232"/>
                    <a:pt x="193" y="228"/>
                    <a:pt x="159" y="218"/>
                  </a:cubicBezTo>
                  <a:cubicBezTo>
                    <a:pt x="102" y="204"/>
                    <a:pt x="63" y="196"/>
                    <a:pt x="41" y="196"/>
                  </a:cubicBezTo>
                  <a:cubicBezTo>
                    <a:pt x="0" y="196"/>
                    <a:pt x="20" y="223"/>
                    <a:pt x="96" y="282"/>
                  </a:cubicBezTo>
                  <a:lnTo>
                    <a:pt x="95" y="282"/>
                  </a:lnTo>
                  <a:cubicBezTo>
                    <a:pt x="145" y="323"/>
                    <a:pt x="199" y="343"/>
                    <a:pt x="250" y="343"/>
                  </a:cubicBezTo>
                  <a:cubicBezTo>
                    <a:pt x="309" y="343"/>
                    <a:pt x="363" y="315"/>
                    <a:pt x="401" y="260"/>
                  </a:cubicBezTo>
                  <a:cubicBezTo>
                    <a:pt x="432" y="214"/>
                    <a:pt x="541" y="166"/>
                    <a:pt x="635" y="159"/>
                  </a:cubicBezTo>
                  <a:cubicBezTo>
                    <a:pt x="656" y="157"/>
                    <a:pt x="676" y="156"/>
                    <a:pt x="694" y="156"/>
                  </a:cubicBezTo>
                  <a:cubicBezTo>
                    <a:pt x="754" y="156"/>
                    <a:pt x="791" y="167"/>
                    <a:pt x="778" y="184"/>
                  </a:cubicBezTo>
                  <a:cubicBezTo>
                    <a:pt x="762" y="205"/>
                    <a:pt x="792" y="269"/>
                    <a:pt x="847" y="326"/>
                  </a:cubicBezTo>
                  <a:cubicBezTo>
                    <a:pt x="883" y="361"/>
                    <a:pt x="907" y="382"/>
                    <a:pt x="914" y="382"/>
                  </a:cubicBezTo>
                  <a:cubicBezTo>
                    <a:pt x="918" y="382"/>
                    <a:pt x="917" y="376"/>
                    <a:pt x="909" y="363"/>
                  </a:cubicBezTo>
                  <a:cubicBezTo>
                    <a:pt x="889" y="330"/>
                    <a:pt x="900" y="285"/>
                    <a:pt x="935" y="267"/>
                  </a:cubicBezTo>
                  <a:cubicBezTo>
                    <a:pt x="1036" y="218"/>
                    <a:pt x="935" y="81"/>
                    <a:pt x="798" y="81"/>
                  </a:cubicBezTo>
                  <a:cubicBezTo>
                    <a:pt x="729" y="81"/>
                    <a:pt x="672" y="54"/>
                    <a:pt x="672" y="21"/>
                  </a:cubicBezTo>
                  <a:cubicBezTo>
                    <a:pt x="672" y="8"/>
                    <a:pt x="664" y="1"/>
                    <a:pt x="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4048175" y="41652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61" y="0"/>
                  </a:moveTo>
                  <a:cubicBezTo>
                    <a:pt x="29" y="0"/>
                    <a:pt x="3" y="24"/>
                    <a:pt x="0" y="57"/>
                  </a:cubicBezTo>
                  <a:cubicBezTo>
                    <a:pt x="0" y="77"/>
                    <a:pt x="14" y="88"/>
                    <a:pt x="33" y="88"/>
                  </a:cubicBezTo>
                  <a:cubicBezTo>
                    <a:pt x="43" y="88"/>
                    <a:pt x="54" y="85"/>
                    <a:pt x="66" y="79"/>
                  </a:cubicBezTo>
                  <a:cubicBezTo>
                    <a:pt x="103" y="60"/>
                    <a:pt x="132" y="36"/>
                    <a:pt x="132" y="23"/>
                  </a:cubicBezTo>
                  <a:cubicBezTo>
                    <a:pt x="132" y="9"/>
                    <a:pt x="103" y="0"/>
                    <a:pt x="66" y="0"/>
                  </a:cubicBezTo>
                  <a:cubicBezTo>
                    <a:pt x="64" y="0"/>
                    <a:pt x="62" y="0"/>
                    <a:pt x="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23"/>
            <p:cNvSpPr/>
            <p:nvPr/>
          </p:nvSpPr>
          <p:spPr>
            <a:xfrm>
              <a:off x="4092525" y="4065275"/>
              <a:ext cx="4725" cy="2725"/>
            </a:xfrm>
            <a:custGeom>
              <a:avLst/>
              <a:gdLst/>
              <a:ahLst/>
              <a:cxnLst/>
              <a:rect l="l" t="t" r="r" b="b"/>
              <a:pathLst>
                <a:path w="189" h="109" extrusionOk="0">
                  <a:moveTo>
                    <a:pt x="63" y="1"/>
                  </a:moveTo>
                  <a:cubicBezTo>
                    <a:pt x="28" y="1"/>
                    <a:pt x="1" y="25"/>
                    <a:pt x="1" y="55"/>
                  </a:cubicBezTo>
                  <a:cubicBezTo>
                    <a:pt x="1" y="86"/>
                    <a:pt x="47" y="108"/>
                    <a:pt x="104" y="108"/>
                  </a:cubicBezTo>
                  <a:cubicBezTo>
                    <a:pt x="160" y="108"/>
                    <a:pt x="189" y="85"/>
                    <a:pt x="166" y="55"/>
                  </a:cubicBezTo>
                  <a:cubicBezTo>
                    <a:pt x="141" y="23"/>
                    <a:pt x="104" y="4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4173100" y="4158625"/>
              <a:ext cx="9975" cy="7650"/>
            </a:xfrm>
            <a:custGeom>
              <a:avLst/>
              <a:gdLst/>
              <a:ahLst/>
              <a:cxnLst/>
              <a:rect l="l" t="t" r="r" b="b"/>
              <a:pathLst>
                <a:path w="399" h="306" extrusionOk="0">
                  <a:moveTo>
                    <a:pt x="350" y="1"/>
                  </a:moveTo>
                  <a:cubicBezTo>
                    <a:pt x="307" y="1"/>
                    <a:pt x="267" y="20"/>
                    <a:pt x="238" y="51"/>
                  </a:cubicBezTo>
                  <a:cubicBezTo>
                    <a:pt x="225" y="70"/>
                    <a:pt x="193" y="80"/>
                    <a:pt x="156" y="80"/>
                  </a:cubicBezTo>
                  <a:cubicBezTo>
                    <a:pt x="135" y="80"/>
                    <a:pt x="112" y="77"/>
                    <a:pt x="89" y="71"/>
                  </a:cubicBezTo>
                  <a:cubicBezTo>
                    <a:pt x="55" y="60"/>
                    <a:pt x="33" y="54"/>
                    <a:pt x="21" y="54"/>
                  </a:cubicBezTo>
                  <a:cubicBezTo>
                    <a:pt x="1" y="54"/>
                    <a:pt x="14" y="73"/>
                    <a:pt x="58" y="116"/>
                  </a:cubicBezTo>
                  <a:cubicBezTo>
                    <a:pt x="125" y="184"/>
                    <a:pt x="124" y="210"/>
                    <a:pt x="58" y="265"/>
                  </a:cubicBezTo>
                  <a:cubicBezTo>
                    <a:pt x="25" y="293"/>
                    <a:pt x="12" y="306"/>
                    <a:pt x="21" y="306"/>
                  </a:cubicBezTo>
                  <a:cubicBezTo>
                    <a:pt x="30" y="306"/>
                    <a:pt x="63" y="291"/>
                    <a:pt x="121" y="263"/>
                  </a:cubicBezTo>
                  <a:lnTo>
                    <a:pt x="121" y="262"/>
                  </a:lnTo>
                  <a:cubicBezTo>
                    <a:pt x="201" y="221"/>
                    <a:pt x="252" y="180"/>
                    <a:pt x="235" y="168"/>
                  </a:cubicBezTo>
                  <a:cubicBezTo>
                    <a:pt x="221" y="156"/>
                    <a:pt x="258" y="114"/>
                    <a:pt x="321" y="75"/>
                  </a:cubicBezTo>
                  <a:cubicBezTo>
                    <a:pt x="383" y="36"/>
                    <a:pt x="398" y="2"/>
                    <a:pt x="355" y="1"/>
                  </a:cubicBezTo>
                  <a:cubicBezTo>
                    <a:pt x="353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4357600" y="404667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3"/>
                    <a:pt x="0" y="53"/>
                  </a:cubicBezTo>
                  <a:cubicBezTo>
                    <a:pt x="0" y="82"/>
                    <a:pt x="32" y="106"/>
                    <a:pt x="71" y="106"/>
                  </a:cubicBezTo>
                  <a:cubicBezTo>
                    <a:pt x="108" y="106"/>
                    <a:pt x="120" y="82"/>
                    <a:pt x="99" y="53"/>
                  </a:cubicBezTo>
                  <a:cubicBezTo>
                    <a:pt x="77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23"/>
            <p:cNvSpPr/>
            <p:nvPr/>
          </p:nvSpPr>
          <p:spPr>
            <a:xfrm>
              <a:off x="4712800" y="41265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7"/>
                    <a:pt x="81" y="108"/>
                  </a:cubicBezTo>
                  <a:lnTo>
                    <a:pt x="81" y="107"/>
                  </a:lnTo>
                  <a:cubicBezTo>
                    <a:pt x="108" y="140"/>
                    <a:pt x="124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7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4726300" y="431087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9" name="Google Shape;859;p23"/>
            <p:cNvSpPr/>
            <p:nvPr/>
          </p:nvSpPr>
          <p:spPr>
            <a:xfrm>
              <a:off x="4726375" y="4138625"/>
              <a:ext cx="4800" cy="3975"/>
            </a:xfrm>
            <a:custGeom>
              <a:avLst/>
              <a:gdLst/>
              <a:ahLst/>
              <a:cxnLst/>
              <a:rect l="l" t="t" r="r" b="b"/>
              <a:pathLst>
                <a:path w="192" h="159" extrusionOk="0">
                  <a:moveTo>
                    <a:pt x="95" y="1"/>
                  </a:moveTo>
                  <a:cubicBezTo>
                    <a:pt x="40" y="1"/>
                    <a:pt x="1" y="5"/>
                    <a:pt x="4" y="14"/>
                  </a:cubicBezTo>
                  <a:cubicBezTo>
                    <a:pt x="7" y="22"/>
                    <a:pt x="25" y="56"/>
                    <a:pt x="41" y="92"/>
                  </a:cubicBezTo>
                  <a:lnTo>
                    <a:pt x="43" y="92"/>
                  </a:lnTo>
                  <a:cubicBezTo>
                    <a:pt x="64" y="137"/>
                    <a:pt x="99" y="158"/>
                    <a:pt x="129" y="158"/>
                  </a:cubicBezTo>
                  <a:cubicBezTo>
                    <a:pt x="163" y="158"/>
                    <a:pt x="192" y="132"/>
                    <a:pt x="192" y="81"/>
                  </a:cubicBezTo>
                  <a:cubicBezTo>
                    <a:pt x="192" y="37"/>
                    <a:pt x="150" y="1"/>
                    <a:pt x="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23"/>
            <p:cNvSpPr/>
            <p:nvPr/>
          </p:nvSpPr>
          <p:spPr>
            <a:xfrm>
              <a:off x="4738700" y="4131200"/>
              <a:ext cx="5350" cy="2125"/>
            </a:xfrm>
            <a:custGeom>
              <a:avLst/>
              <a:gdLst/>
              <a:ahLst/>
              <a:cxnLst/>
              <a:rect l="l" t="t" r="r" b="b"/>
              <a:pathLst>
                <a:path w="214" h="85" extrusionOk="0">
                  <a:moveTo>
                    <a:pt x="187" y="1"/>
                  </a:moveTo>
                  <a:cubicBezTo>
                    <a:pt x="174" y="1"/>
                    <a:pt x="156" y="4"/>
                    <a:pt x="133" y="11"/>
                  </a:cubicBezTo>
                  <a:cubicBezTo>
                    <a:pt x="21" y="46"/>
                    <a:pt x="0" y="84"/>
                    <a:pt x="96" y="84"/>
                  </a:cubicBezTo>
                  <a:cubicBezTo>
                    <a:pt x="136" y="83"/>
                    <a:pt x="173" y="63"/>
                    <a:pt x="199" y="31"/>
                  </a:cubicBezTo>
                  <a:cubicBezTo>
                    <a:pt x="214" y="11"/>
                    <a:pt x="209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23"/>
            <p:cNvSpPr/>
            <p:nvPr/>
          </p:nvSpPr>
          <p:spPr>
            <a:xfrm>
              <a:off x="4891850" y="4159925"/>
              <a:ext cx="5675" cy="4050"/>
            </a:xfrm>
            <a:custGeom>
              <a:avLst/>
              <a:gdLst/>
              <a:ahLst/>
              <a:cxnLst/>
              <a:rect l="l" t="t" r="r" b="b"/>
              <a:pathLst>
                <a:path w="227" h="162" extrusionOk="0">
                  <a:moveTo>
                    <a:pt x="127" y="1"/>
                  </a:moveTo>
                  <a:cubicBezTo>
                    <a:pt x="27" y="1"/>
                    <a:pt x="0" y="67"/>
                    <a:pt x="76" y="128"/>
                  </a:cubicBezTo>
                  <a:cubicBezTo>
                    <a:pt x="104" y="150"/>
                    <a:pt x="132" y="161"/>
                    <a:pt x="157" y="161"/>
                  </a:cubicBezTo>
                  <a:cubicBezTo>
                    <a:pt x="197" y="161"/>
                    <a:pt x="227" y="133"/>
                    <a:pt x="227" y="83"/>
                  </a:cubicBezTo>
                  <a:cubicBezTo>
                    <a:pt x="227" y="37"/>
                    <a:pt x="184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4900800" y="431842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2"/>
                    <a:pt x="0" y="52"/>
                  </a:cubicBezTo>
                  <a:cubicBezTo>
                    <a:pt x="0" y="84"/>
                    <a:pt x="31" y="106"/>
                    <a:pt x="69" y="106"/>
                  </a:cubicBezTo>
                  <a:cubicBezTo>
                    <a:pt x="106" y="106"/>
                    <a:pt x="120" y="82"/>
                    <a:pt x="97" y="52"/>
                  </a:cubicBezTo>
                  <a:cubicBezTo>
                    <a:pt x="75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4956750" y="43309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0"/>
                  </a:moveTo>
                  <a:cubicBezTo>
                    <a:pt x="89" y="0"/>
                    <a:pt x="78" y="3"/>
                    <a:pt x="66" y="9"/>
                  </a:cubicBezTo>
                  <a:cubicBezTo>
                    <a:pt x="30" y="27"/>
                    <a:pt x="1" y="52"/>
                    <a:pt x="1" y="66"/>
                  </a:cubicBezTo>
                  <a:cubicBezTo>
                    <a:pt x="1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2" y="88"/>
                    <a:pt x="129" y="64"/>
                    <a:pt x="132" y="33"/>
                  </a:cubicBezTo>
                  <a:cubicBezTo>
                    <a:pt x="132" y="12"/>
                    <a:pt x="119" y="0"/>
                    <a:pt x="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5042325" y="4305650"/>
              <a:ext cx="3350" cy="2950"/>
            </a:xfrm>
            <a:custGeom>
              <a:avLst/>
              <a:gdLst/>
              <a:ahLst/>
              <a:cxnLst/>
              <a:rect l="l" t="t" r="r" b="b"/>
              <a:pathLst>
                <a:path w="134" h="118" extrusionOk="0">
                  <a:moveTo>
                    <a:pt x="89" y="0"/>
                  </a:moveTo>
                  <a:cubicBezTo>
                    <a:pt x="83" y="0"/>
                    <a:pt x="75" y="2"/>
                    <a:pt x="68" y="5"/>
                  </a:cubicBezTo>
                  <a:cubicBezTo>
                    <a:pt x="32" y="23"/>
                    <a:pt x="1" y="47"/>
                    <a:pt x="1" y="59"/>
                  </a:cubicBezTo>
                  <a:cubicBezTo>
                    <a:pt x="1" y="71"/>
                    <a:pt x="29" y="93"/>
                    <a:pt x="68" y="113"/>
                  </a:cubicBezTo>
                  <a:cubicBezTo>
                    <a:pt x="75" y="116"/>
                    <a:pt x="83" y="118"/>
                    <a:pt x="89" y="118"/>
                  </a:cubicBezTo>
                  <a:cubicBezTo>
                    <a:pt x="114" y="118"/>
                    <a:pt x="134" y="95"/>
                    <a:pt x="134" y="59"/>
                  </a:cubicBezTo>
                  <a:cubicBezTo>
                    <a:pt x="134" y="23"/>
                    <a:pt x="114" y="0"/>
                    <a:pt x="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5055500" y="4285175"/>
              <a:ext cx="3350" cy="2175"/>
            </a:xfrm>
            <a:custGeom>
              <a:avLst/>
              <a:gdLst/>
              <a:ahLst/>
              <a:cxnLst/>
              <a:rect l="l" t="t" r="r" b="b"/>
              <a:pathLst>
                <a:path w="134" h="87" extrusionOk="0">
                  <a:moveTo>
                    <a:pt x="62" y="0"/>
                  </a:moveTo>
                  <a:cubicBezTo>
                    <a:pt x="31" y="0"/>
                    <a:pt x="5" y="25"/>
                    <a:pt x="1" y="56"/>
                  </a:cubicBezTo>
                  <a:cubicBezTo>
                    <a:pt x="1" y="76"/>
                    <a:pt x="14" y="87"/>
                    <a:pt x="34" y="87"/>
                  </a:cubicBezTo>
                  <a:cubicBezTo>
                    <a:pt x="44" y="87"/>
                    <a:pt x="55" y="84"/>
                    <a:pt x="68" y="78"/>
                  </a:cubicBezTo>
                  <a:cubicBezTo>
                    <a:pt x="105" y="60"/>
                    <a:pt x="133" y="36"/>
                    <a:pt x="133" y="23"/>
                  </a:cubicBezTo>
                  <a:cubicBezTo>
                    <a:pt x="133" y="9"/>
                    <a:pt x="105" y="0"/>
                    <a:pt x="68" y="0"/>
                  </a:cubicBezTo>
                  <a:cubicBezTo>
                    <a:pt x="66" y="0"/>
                    <a:pt x="64" y="0"/>
                    <a:pt x="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23"/>
            <p:cNvSpPr/>
            <p:nvPr/>
          </p:nvSpPr>
          <p:spPr>
            <a:xfrm>
              <a:off x="5058825" y="4292325"/>
              <a:ext cx="3300" cy="2975"/>
            </a:xfrm>
            <a:custGeom>
              <a:avLst/>
              <a:gdLst/>
              <a:ahLst/>
              <a:cxnLst/>
              <a:rect l="l" t="t" r="r" b="b"/>
              <a:pathLst>
                <a:path w="132" h="119" extrusionOk="0">
                  <a:moveTo>
                    <a:pt x="87" y="0"/>
                  </a:moveTo>
                  <a:cubicBezTo>
                    <a:pt x="81" y="0"/>
                    <a:pt x="73" y="2"/>
                    <a:pt x="66" y="5"/>
                  </a:cubicBezTo>
                  <a:cubicBezTo>
                    <a:pt x="30" y="23"/>
                    <a:pt x="0" y="47"/>
                    <a:pt x="0" y="59"/>
                  </a:cubicBezTo>
                  <a:cubicBezTo>
                    <a:pt x="0" y="71"/>
                    <a:pt x="29" y="94"/>
                    <a:pt x="66" y="113"/>
                  </a:cubicBezTo>
                  <a:cubicBezTo>
                    <a:pt x="73" y="116"/>
                    <a:pt x="81" y="118"/>
                    <a:pt x="87" y="118"/>
                  </a:cubicBezTo>
                  <a:cubicBezTo>
                    <a:pt x="112" y="118"/>
                    <a:pt x="132" y="96"/>
                    <a:pt x="132" y="59"/>
                  </a:cubicBezTo>
                  <a:cubicBezTo>
                    <a:pt x="132" y="23"/>
                    <a:pt x="112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23"/>
            <p:cNvSpPr/>
            <p:nvPr/>
          </p:nvSpPr>
          <p:spPr>
            <a:xfrm>
              <a:off x="5099350" y="4262975"/>
              <a:ext cx="3300" cy="3575"/>
            </a:xfrm>
            <a:custGeom>
              <a:avLst/>
              <a:gdLst/>
              <a:ahLst/>
              <a:cxnLst/>
              <a:rect l="l" t="t" r="r" b="b"/>
              <a:pathLst>
                <a:path w="132" h="143" extrusionOk="0">
                  <a:moveTo>
                    <a:pt x="111" y="1"/>
                  </a:moveTo>
                  <a:cubicBezTo>
                    <a:pt x="105" y="1"/>
                    <a:pt x="99" y="2"/>
                    <a:pt x="91" y="7"/>
                  </a:cubicBezTo>
                  <a:cubicBezTo>
                    <a:pt x="28" y="39"/>
                    <a:pt x="0" y="142"/>
                    <a:pt x="54" y="142"/>
                  </a:cubicBezTo>
                  <a:cubicBezTo>
                    <a:pt x="67" y="142"/>
                    <a:pt x="96" y="105"/>
                    <a:pt x="116" y="59"/>
                  </a:cubicBezTo>
                  <a:cubicBezTo>
                    <a:pt x="131" y="23"/>
                    <a:pt x="129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5106350" y="4241375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lnTo>
                    <a:pt x="72" y="98"/>
                  </a:ln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5"/>
                    <a:pt x="110" y="39"/>
                    <a:pt x="74" y="21"/>
                  </a:cubicBezTo>
                  <a:cubicBezTo>
                    <a:pt x="47" y="8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5141125" y="42376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10"/>
                  </a:cubicBezTo>
                  <a:cubicBezTo>
                    <a:pt x="30" y="28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1" y="89"/>
                    <a:pt x="129" y="64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5141100" y="4146625"/>
              <a:ext cx="2700" cy="3400"/>
            </a:xfrm>
            <a:custGeom>
              <a:avLst/>
              <a:gdLst/>
              <a:ahLst/>
              <a:cxnLst/>
              <a:rect l="l" t="t" r="r" b="b"/>
              <a:pathLst>
                <a:path w="108" h="136" extrusionOk="0">
                  <a:moveTo>
                    <a:pt x="52" y="0"/>
                  </a:moveTo>
                  <a:cubicBezTo>
                    <a:pt x="24" y="0"/>
                    <a:pt x="0" y="22"/>
                    <a:pt x="1" y="51"/>
                  </a:cubicBezTo>
                  <a:cubicBezTo>
                    <a:pt x="3" y="85"/>
                    <a:pt x="24" y="115"/>
                    <a:pt x="55" y="130"/>
                  </a:cubicBezTo>
                  <a:cubicBezTo>
                    <a:pt x="62" y="134"/>
                    <a:pt x="68" y="136"/>
                    <a:pt x="74" y="136"/>
                  </a:cubicBezTo>
                  <a:cubicBezTo>
                    <a:pt x="94" y="136"/>
                    <a:pt x="107" y="115"/>
                    <a:pt x="107" y="79"/>
                  </a:cubicBezTo>
                  <a:cubicBezTo>
                    <a:pt x="107" y="33"/>
                    <a:pt x="85" y="0"/>
                    <a:pt x="55" y="0"/>
                  </a:cubicBezTo>
                  <a:cubicBezTo>
                    <a:pt x="54" y="0"/>
                    <a:pt x="53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5144400" y="4137700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99" y="1"/>
                  </a:moveTo>
                  <a:cubicBezTo>
                    <a:pt x="90" y="1"/>
                    <a:pt x="78" y="3"/>
                    <a:pt x="66" y="9"/>
                  </a:cubicBezTo>
                  <a:cubicBezTo>
                    <a:pt x="31" y="27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2" name="Google Shape;872;p23"/>
            <p:cNvSpPr/>
            <p:nvPr/>
          </p:nvSpPr>
          <p:spPr>
            <a:xfrm>
              <a:off x="5158575" y="4226575"/>
              <a:ext cx="11250" cy="11925"/>
            </a:xfrm>
            <a:custGeom>
              <a:avLst/>
              <a:gdLst/>
              <a:ahLst/>
              <a:cxnLst/>
              <a:rect l="l" t="t" r="r" b="b"/>
              <a:pathLst>
                <a:path w="450" h="477" extrusionOk="0">
                  <a:moveTo>
                    <a:pt x="323" y="0"/>
                  </a:moveTo>
                  <a:cubicBezTo>
                    <a:pt x="269" y="0"/>
                    <a:pt x="211" y="45"/>
                    <a:pt x="189" y="106"/>
                  </a:cubicBezTo>
                  <a:cubicBezTo>
                    <a:pt x="165" y="167"/>
                    <a:pt x="120" y="212"/>
                    <a:pt x="84" y="212"/>
                  </a:cubicBezTo>
                  <a:cubicBezTo>
                    <a:pt x="16" y="212"/>
                    <a:pt x="1" y="388"/>
                    <a:pt x="66" y="440"/>
                  </a:cubicBezTo>
                  <a:cubicBezTo>
                    <a:pt x="90" y="460"/>
                    <a:pt x="161" y="476"/>
                    <a:pt x="217" y="476"/>
                  </a:cubicBezTo>
                  <a:cubicBezTo>
                    <a:pt x="307" y="476"/>
                    <a:pt x="305" y="467"/>
                    <a:pt x="211" y="422"/>
                  </a:cubicBezTo>
                  <a:cubicBezTo>
                    <a:pt x="58" y="348"/>
                    <a:pt x="66" y="263"/>
                    <a:pt x="231" y="263"/>
                  </a:cubicBezTo>
                  <a:cubicBezTo>
                    <a:pt x="305" y="263"/>
                    <a:pt x="346" y="243"/>
                    <a:pt x="323" y="215"/>
                  </a:cubicBezTo>
                  <a:cubicBezTo>
                    <a:pt x="301" y="188"/>
                    <a:pt x="317" y="151"/>
                    <a:pt x="355" y="133"/>
                  </a:cubicBezTo>
                  <a:cubicBezTo>
                    <a:pt x="450" y="84"/>
                    <a:pt x="429" y="0"/>
                    <a:pt x="3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5167350" y="4234775"/>
              <a:ext cx="7075" cy="2400"/>
            </a:xfrm>
            <a:custGeom>
              <a:avLst/>
              <a:gdLst/>
              <a:ahLst/>
              <a:cxnLst/>
              <a:rect l="l" t="t" r="r" b="b"/>
              <a:pathLst>
                <a:path w="283" h="96" extrusionOk="0">
                  <a:moveTo>
                    <a:pt x="52" y="1"/>
                  </a:moveTo>
                  <a:cubicBezTo>
                    <a:pt x="10" y="1"/>
                    <a:pt x="1" y="22"/>
                    <a:pt x="48" y="62"/>
                  </a:cubicBezTo>
                  <a:cubicBezTo>
                    <a:pt x="71" y="80"/>
                    <a:pt x="134" y="96"/>
                    <a:pt x="189" y="96"/>
                  </a:cubicBezTo>
                  <a:cubicBezTo>
                    <a:pt x="191" y="96"/>
                    <a:pt x="194" y="96"/>
                    <a:pt x="196" y="96"/>
                  </a:cubicBezTo>
                  <a:cubicBezTo>
                    <a:pt x="283" y="93"/>
                    <a:pt x="281" y="84"/>
                    <a:pt x="180" y="36"/>
                  </a:cubicBezTo>
                  <a:cubicBezTo>
                    <a:pt x="127" y="12"/>
                    <a:pt x="81" y="1"/>
                    <a:pt x="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5175600" y="42483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100" y="1"/>
                  </a:moveTo>
                  <a:cubicBezTo>
                    <a:pt x="90" y="1"/>
                    <a:pt x="78" y="4"/>
                    <a:pt x="66" y="11"/>
                  </a:cubicBezTo>
                  <a:cubicBezTo>
                    <a:pt x="30" y="28"/>
                    <a:pt x="0" y="52"/>
                    <a:pt x="0" y="66"/>
                  </a:cubicBezTo>
                  <a:cubicBezTo>
                    <a:pt x="0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3" y="88"/>
                    <a:pt x="129" y="64"/>
                    <a:pt x="132" y="33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5187200" y="42411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0"/>
                  </a:moveTo>
                  <a:cubicBezTo>
                    <a:pt x="33" y="0"/>
                    <a:pt x="3" y="25"/>
                    <a:pt x="0" y="60"/>
                  </a:cubicBezTo>
                  <a:cubicBezTo>
                    <a:pt x="0" y="80"/>
                    <a:pt x="15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3" y="66"/>
                    <a:pt x="132" y="40"/>
                    <a:pt x="132" y="25"/>
                  </a:cubicBezTo>
                  <a:cubicBezTo>
                    <a:pt x="132" y="12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5198100" y="4231175"/>
              <a:ext cx="6700" cy="7325"/>
            </a:xfrm>
            <a:custGeom>
              <a:avLst/>
              <a:gdLst/>
              <a:ahLst/>
              <a:cxnLst/>
              <a:rect l="l" t="t" r="r" b="b"/>
              <a:pathLst>
                <a:path w="268" h="293" extrusionOk="0">
                  <a:moveTo>
                    <a:pt x="97" y="1"/>
                  </a:moveTo>
                  <a:cubicBezTo>
                    <a:pt x="86" y="1"/>
                    <a:pt x="75" y="4"/>
                    <a:pt x="66" y="12"/>
                  </a:cubicBezTo>
                  <a:cubicBezTo>
                    <a:pt x="0" y="64"/>
                    <a:pt x="23" y="186"/>
                    <a:pt x="97" y="186"/>
                  </a:cubicBezTo>
                  <a:cubicBezTo>
                    <a:pt x="134" y="186"/>
                    <a:pt x="148" y="210"/>
                    <a:pt x="126" y="240"/>
                  </a:cubicBezTo>
                  <a:cubicBezTo>
                    <a:pt x="103" y="268"/>
                    <a:pt x="126" y="292"/>
                    <a:pt x="176" y="292"/>
                  </a:cubicBezTo>
                  <a:cubicBezTo>
                    <a:pt x="227" y="292"/>
                    <a:pt x="267" y="252"/>
                    <a:pt x="267" y="201"/>
                  </a:cubicBezTo>
                  <a:cubicBezTo>
                    <a:pt x="267" y="111"/>
                    <a:pt x="165" y="1"/>
                    <a:pt x="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5206975" y="4239825"/>
              <a:ext cx="5125" cy="5325"/>
            </a:xfrm>
            <a:custGeom>
              <a:avLst/>
              <a:gdLst/>
              <a:ahLst/>
              <a:cxnLst/>
              <a:rect l="l" t="t" r="r" b="b"/>
              <a:pathLst>
                <a:path w="205" h="213" extrusionOk="0">
                  <a:moveTo>
                    <a:pt x="11" y="0"/>
                  </a:moveTo>
                  <a:cubicBezTo>
                    <a:pt x="5" y="0"/>
                    <a:pt x="0" y="14"/>
                    <a:pt x="0" y="37"/>
                  </a:cubicBezTo>
                  <a:cubicBezTo>
                    <a:pt x="0" y="68"/>
                    <a:pt x="53" y="128"/>
                    <a:pt x="115" y="167"/>
                  </a:cubicBezTo>
                  <a:cubicBezTo>
                    <a:pt x="162" y="197"/>
                    <a:pt x="189" y="213"/>
                    <a:pt x="196" y="213"/>
                  </a:cubicBezTo>
                  <a:cubicBezTo>
                    <a:pt x="205" y="213"/>
                    <a:pt x="183" y="188"/>
                    <a:pt x="135" y="134"/>
                  </a:cubicBezTo>
                  <a:cubicBezTo>
                    <a:pt x="78" y="73"/>
                    <a:pt x="29" y="18"/>
                    <a:pt x="18" y="4"/>
                  </a:cubicBezTo>
                  <a:cubicBezTo>
                    <a:pt x="16" y="2"/>
                    <a:pt x="14" y="0"/>
                    <a:pt x="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5221375" y="4236375"/>
              <a:ext cx="5125" cy="2075"/>
            </a:xfrm>
            <a:custGeom>
              <a:avLst/>
              <a:gdLst/>
              <a:ahLst/>
              <a:cxnLst/>
              <a:rect l="l" t="t" r="r" b="b"/>
              <a:pathLst>
                <a:path w="205" h="83" extrusionOk="0">
                  <a:moveTo>
                    <a:pt x="39" y="0"/>
                  </a:moveTo>
                  <a:cubicBezTo>
                    <a:pt x="0" y="0"/>
                    <a:pt x="14" y="26"/>
                    <a:pt x="88" y="65"/>
                  </a:cubicBezTo>
                  <a:cubicBezTo>
                    <a:pt x="111" y="76"/>
                    <a:pt x="136" y="83"/>
                    <a:pt x="156" y="83"/>
                  </a:cubicBezTo>
                  <a:cubicBezTo>
                    <a:pt x="170" y="83"/>
                    <a:pt x="182" y="80"/>
                    <a:pt x="188" y="74"/>
                  </a:cubicBezTo>
                  <a:cubicBezTo>
                    <a:pt x="205" y="60"/>
                    <a:pt x="176" y="35"/>
                    <a:pt x="120" y="17"/>
                  </a:cubicBezTo>
                  <a:cubicBezTo>
                    <a:pt x="83" y="6"/>
                    <a:pt x="56" y="0"/>
                    <a:pt x="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5231550" y="421902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5233200" y="4196125"/>
              <a:ext cx="8400" cy="5925"/>
            </a:xfrm>
            <a:custGeom>
              <a:avLst/>
              <a:gdLst/>
              <a:ahLst/>
              <a:cxnLst/>
              <a:rect l="l" t="t" r="r" b="b"/>
              <a:pathLst>
                <a:path w="336" h="237" extrusionOk="0">
                  <a:moveTo>
                    <a:pt x="315" y="1"/>
                  </a:moveTo>
                  <a:cubicBezTo>
                    <a:pt x="301" y="1"/>
                    <a:pt x="280" y="17"/>
                    <a:pt x="248" y="50"/>
                  </a:cubicBezTo>
                  <a:cubicBezTo>
                    <a:pt x="199" y="100"/>
                    <a:pt x="139" y="138"/>
                    <a:pt x="74" y="162"/>
                  </a:cubicBezTo>
                  <a:cubicBezTo>
                    <a:pt x="5" y="181"/>
                    <a:pt x="0" y="199"/>
                    <a:pt x="60" y="227"/>
                  </a:cubicBezTo>
                  <a:cubicBezTo>
                    <a:pt x="73" y="233"/>
                    <a:pt x="87" y="236"/>
                    <a:pt x="103" y="236"/>
                  </a:cubicBezTo>
                  <a:cubicBezTo>
                    <a:pt x="199" y="236"/>
                    <a:pt x="336" y="127"/>
                    <a:pt x="333" y="35"/>
                  </a:cubicBezTo>
                  <a:cubicBezTo>
                    <a:pt x="332" y="12"/>
                    <a:pt x="326" y="1"/>
                    <a:pt x="3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5238225" y="4212200"/>
              <a:ext cx="3500" cy="6225"/>
            </a:xfrm>
            <a:custGeom>
              <a:avLst/>
              <a:gdLst/>
              <a:ahLst/>
              <a:cxnLst/>
              <a:rect l="l" t="t" r="r" b="b"/>
              <a:pathLst>
                <a:path w="140" h="249" extrusionOk="0">
                  <a:moveTo>
                    <a:pt x="105" y="0"/>
                  </a:moveTo>
                  <a:cubicBezTo>
                    <a:pt x="95" y="0"/>
                    <a:pt x="83" y="4"/>
                    <a:pt x="67" y="12"/>
                  </a:cubicBezTo>
                  <a:cubicBezTo>
                    <a:pt x="28" y="32"/>
                    <a:pt x="1" y="98"/>
                    <a:pt x="4" y="163"/>
                  </a:cubicBezTo>
                  <a:cubicBezTo>
                    <a:pt x="7" y="221"/>
                    <a:pt x="9" y="249"/>
                    <a:pt x="18" y="249"/>
                  </a:cubicBezTo>
                  <a:cubicBezTo>
                    <a:pt x="26" y="249"/>
                    <a:pt x="40" y="223"/>
                    <a:pt x="65" y="174"/>
                  </a:cubicBezTo>
                  <a:cubicBezTo>
                    <a:pt x="126" y="57"/>
                    <a:pt x="139" y="0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5241400" y="4221325"/>
              <a:ext cx="4800" cy="2250"/>
            </a:xfrm>
            <a:custGeom>
              <a:avLst/>
              <a:gdLst/>
              <a:ahLst/>
              <a:cxnLst/>
              <a:rect l="l" t="t" r="r" b="b"/>
              <a:pathLst>
                <a:path w="192" h="90" extrusionOk="0">
                  <a:moveTo>
                    <a:pt x="149" y="1"/>
                  </a:moveTo>
                  <a:cubicBezTo>
                    <a:pt x="123" y="1"/>
                    <a:pt x="85" y="16"/>
                    <a:pt x="53" y="41"/>
                  </a:cubicBezTo>
                  <a:cubicBezTo>
                    <a:pt x="13" y="74"/>
                    <a:pt x="1" y="89"/>
                    <a:pt x="20" y="89"/>
                  </a:cubicBezTo>
                  <a:cubicBezTo>
                    <a:pt x="32" y="89"/>
                    <a:pt x="55" y="84"/>
                    <a:pt x="90" y="73"/>
                  </a:cubicBezTo>
                  <a:cubicBezTo>
                    <a:pt x="153" y="53"/>
                    <a:pt x="192" y="22"/>
                    <a:pt x="171" y="7"/>
                  </a:cubicBezTo>
                  <a:cubicBezTo>
                    <a:pt x="166" y="3"/>
                    <a:pt x="158" y="1"/>
                    <a:pt x="1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5241450" y="4208600"/>
              <a:ext cx="5025" cy="2025"/>
            </a:xfrm>
            <a:custGeom>
              <a:avLst/>
              <a:gdLst/>
              <a:ahLst/>
              <a:cxnLst/>
              <a:rect l="l" t="t" r="r" b="b"/>
              <a:pathLst>
                <a:path w="201" h="81" extrusionOk="0">
                  <a:moveTo>
                    <a:pt x="153" y="0"/>
                  </a:moveTo>
                  <a:cubicBezTo>
                    <a:pt x="138" y="0"/>
                    <a:pt x="120" y="3"/>
                    <a:pt x="100" y="9"/>
                  </a:cubicBezTo>
                  <a:cubicBezTo>
                    <a:pt x="45" y="25"/>
                    <a:pt x="0" y="48"/>
                    <a:pt x="0" y="59"/>
                  </a:cubicBezTo>
                  <a:cubicBezTo>
                    <a:pt x="0" y="71"/>
                    <a:pt x="43" y="80"/>
                    <a:pt x="100" y="80"/>
                  </a:cubicBezTo>
                  <a:cubicBezTo>
                    <a:pt x="157" y="80"/>
                    <a:pt x="200" y="58"/>
                    <a:pt x="200" y="30"/>
                  </a:cubicBezTo>
                  <a:cubicBezTo>
                    <a:pt x="200" y="10"/>
                    <a:pt x="182" y="0"/>
                    <a:pt x="1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5244850" y="4225350"/>
              <a:ext cx="3175" cy="4950"/>
            </a:xfrm>
            <a:custGeom>
              <a:avLst/>
              <a:gdLst/>
              <a:ahLst/>
              <a:cxnLst/>
              <a:rect l="l" t="t" r="r" b="b"/>
              <a:pathLst>
                <a:path w="127" h="198" extrusionOk="0">
                  <a:moveTo>
                    <a:pt x="17" y="1"/>
                  </a:moveTo>
                  <a:cubicBezTo>
                    <a:pt x="0" y="1"/>
                    <a:pt x="16" y="34"/>
                    <a:pt x="66" y="130"/>
                  </a:cubicBezTo>
                  <a:cubicBezTo>
                    <a:pt x="89" y="175"/>
                    <a:pt x="104" y="198"/>
                    <a:pt x="112" y="198"/>
                  </a:cubicBezTo>
                  <a:cubicBezTo>
                    <a:pt x="120" y="198"/>
                    <a:pt x="123" y="180"/>
                    <a:pt x="124" y="145"/>
                  </a:cubicBezTo>
                  <a:cubicBezTo>
                    <a:pt x="127" y="94"/>
                    <a:pt x="100" y="39"/>
                    <a:pt x="64" y="21"/>
                  </a:cubicBezTo>
                  <a:cubicBezTo>
                    <a:pt x="41" y="9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5273975" y="4210550"/>
              <a:ext cx="6100" cy="3850"/>
            </a:xfrm>
            <a:custGeom>
              <a:avLst/>
              <a:gdLst/>
              <a:ahLst/>
              <a:cxnLst/>
              <a:rect l="l" t="t" r="r" b="b"/>
              <a:pathLst>
                <a:path w="244" h="154" extrusionOk="0">
                  <a:moveTo>
                    <a:pt x="86" y="1"/>
                  </a:moveTo>
                  <a:cubicBezTo>
                    <a:pt x="0" y="1"/>
                    <a:pt x="5" y="95"/>
                    <a:pt x="91" y="138"/>
                  </a:cubicBezTo>
                  <a:cubicBezTo>
                    <a:pt x="112" y="149"/>
                    <a:pt x="135" y="154"/>
                    <a:pt x="156" y="154"/>
                  </a:cubicBezTo>
                  <a:cubicBezTo>
                    <a:pt x="173" y="154"/>
                    <a:pt x="189" y="150"/>
                    <a:pt x="197" y="143"/>
                  </a:cubicBezTo>
                  <a:cubicBezTo>
                    <a:pt x="244" y="105"/>
                    <a:pt x="160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5282175" y="4204400"/>
              <a:ext cx="5175" cy="2075"/>
            </a:xfrm>
            <a:custGeom>
              <a:avLst/>
              <a:gdLst/>
              <a:ahLst/>
              <a:cxnLst/>
              <a:rect l="l" t="t" r="r" b="b"/>
              <a:pathLst>
                <a:path w="207" h="83" extrusionOk="0">
                  <a:moveTo>
                    <a:pt x="39" y="1"/>
                  </a:moveTo>
                  <a:cubicBezTo>
                    <a:pt x="1" y="1"/>
                    <a:pt x="14" y="27"/>
                    <a:pt x="89" y="65"/>
                  </a:cubicBezTo>
                  <a:cubicBezTo>
                    <a:pt x="112" y="77"/>
                    <a:pt x="138" y="83"/>
                    <a:pt x="159" y="83"/>
                  </a:cubicBezTo>
                  <a:cubicBezTo>
                    <a:pt x="172" y="83"/>
                    <a:pt x="182" y="80"/>
                    <a:pt x="189" y="75"/>
                  </a:cubicBezTo>
                  <a:cubicBezTo>
                    <a:pt x="207" y="60"/>
                    <a:pt x="177" y="35"/>
                    <a:pt x="120" y="17"/>
                  </a:cubicBezTo>
                  <a:cubicBezTo>
                    <a:pt x="83" y="6"/>
                    <a:pt x="56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87" name="Google Shape;887;p23"/>
          <p:cNvGrpSpPr/>
          <p:nvPr/>
        </p:nvGrpSpPr>
        <p:grpSpPr>
          <a:xfrm>
            <a:off x="6983425" y="4403100"/>
            <a:ext cx="566925" cy="468975"/>
            <a:chOff x="3260400" y="2722725"/>
            <a:chExt cx="566925" cy="468975"/>
          </a:xfrm>
        </p:grpSpPr>
        <p:sp>
          <p:nvSpPr>
            <p:cNvPr id="888" name="Google Shape;888;p2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3"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24"/>
          <p:cNvSpPr txBox="1"/>
          <p:nvPr>
            <p:ph type="title"/>
          </p:nvPr>
        </p:nvSpPr>
        <p:spPr>
          <a:xfrm>
            <a:off x="1741600" y="3089325"/>
            <a:ext cx="6359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8" name="Google Shape;898;p24"/>
          <p:cNvSpPr txBox="1"/>
          <p:nvPr>
            <p:ph type="subTitle" idx="1"/>
          </p:nvPr>
        </p:nvSpPr>
        <p:spPr>
          <a:xfrm>
            <a:off x="3465100" y="3931125"/>
            <a:ext cx="4636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9" name="Google Shape;899;p24"/>
          <p:cNvSpPr txBox="1"/>
          <p:nvPr>
            <p:ph type="title" idx="2" hasCustomPrompt="1"/>
          </p:nvPr>
        </p:nvSpPr>
        <p:spPr>
          <a:xfrm>
            <a:off x="1227225" y="438200"/>
            <a:ext cx="3761100" cy="13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0" name="Google Shape;900;p24"/>
          <p:cNvSpPr/>
          <p:nvPr/>
        </p:nvSpPr>
        <p:spPr>
          <a:xfrm rot="9366831" flipH="1">
            <a:off x="7603105" y="-575548"/>
            <a:ext cx="1885976" cy="2658244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1" name="Google Shape;901;p24"/>
          <p:cNvSpPr/>
          <p:nvPr/>
        </p:nvSpPr>
        <p:spPr>
          <a:xfrm rot="7659014">
            <a:off x="7329404" y="820364"/>
            <a:ext cx="1987892" cy="111082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02" name="Google Shape;902;p24"/>
          <p:cNvGrpSpPr/>
          <p:nvPr/>
        </p:nvGrpSpPr>
        <p:grpSpPr>
          <a:xfrm rot="10800000">
            <a:off x="7746572" y="1375221"/>
            <a:ext cx="669935" cy="554188"/>
            <a:chOff x="3260400" y="2722725"/>
            <a:chExt cx="566925" cy="468975"/>
          </a:xfrm>
        </p:grpSpPr>
        <p:sp>
          <p:nvSpPr>
            <p:cNvPr id="903" name="Google Shape;903;p24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11" name="Google Shape;911;p24"/>
          <p:cNvSpPr/>
          <p:nvPr/>
        </p:nvSpPr>
        <p:spPr>
          <a:xfrm>
            <a:off x="-9" y="3542925"/>
            <a:ext cx="1342985" cy="1760151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2" name="Google Shape;912;p24"/>
          <p:cNvSpPr/>
          <p:nvPr/>
        </p:nvSpPr>
        <p:spPr>
          <a:xfrm rot="10800000">
            <a:off x="7815592" y="330706"/>
            <a:ext cx="838771" cy="64878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3" name="Google Shape;913;p24"/>
          <p:cNvSpPr/>
          <p:nvPr/>
        </p:nvSpPr>
        <p:spPr>
          <a:xfrm>
            <a:off x="-378707" y="4125000"/>
            <a:ext cx="1211016" cy="792589"/>
          </a:xfrm>
          <a:custGeom>
            <a:avLst/>
            <a:gdLst/>
            <a:ahLst/>
            <a:cxnLst/>
            <a:rect l="l" t="t" r="r" b="b"/>
            <a:pathLst>
              <a:path w="18659" h="12212" extrusionOk="0">
                <a:moveTo>
                  <a:pt x="11543" y="1"/>
                </a:moveTo>
                <a:cubicBezTo>
                  <a:pt x="11363" y="1"/>
                  <a:pt x="11200" y="10"/>
                  <a:pt x="11055" y="28"/>
                </a:cubicBezTo>
                <a:cubicBezTo>
                  <a:pt x="10798" y="61"/>
                  <a:pt x="10362" y="100"/>
                  <a:pt x="10092" y="116"/>
                </a:cubicBezTo>
                <a:cubicBezTo>
                  <a:pt x="9822" y="131"/>
                  <a:pt x="9448" y="178"/>
                  <a:pt x="9261" y="216"/>
                </a:cubicBezTo>
                <a:cubicBezTo>
                  <a:pt x="8822" y="310"/>
                  <a:pt x="8181" y="636"/>
                  <a:pt x="7908" y="906"/>
                </a:cubicBezTo>
                <a:cubicBezTo>
                  <a:pt x="7790" y="1021"/>
                  <a:pt x="7515" y="1264"/>
                  <a:pt x="7296" y="1446"/>
                </a:cubicBezTo>
                <a:cubicBezTo>
                  <a:pt x="7063" y="1640"/>
                  <a:pt x="6762" y="1973"/>
                  <a:pt x="6569" y="2250"/>
                </a:cubicBezTo>
                <a:cubicBezTo>
                  <a:pt x="6389" y="2509"/>
                  <a:pt x="6139" y="2837"/>
                  <a:pt x="6020" y="2974"/>
                </a:cubicBezTo>
                <a:cubicBezTo>
                  <a:pt x="5901" y="3111"/>
                  <a:pt x="5747" y="3304"/>
                  <a:pt x="5680" y="3402"/>
                </a:cubicBezTo>
                <a:cubicBezTo>
                  <a:pt x="5565" y="3570"/>
                  <a:pt x="4959" y="4004"/>
                  <a:pt x="4841" y="4004"/>
                </a:cubicBezTo>
                <a:cubicBezTo>
                  <a:pt x="4810" y="4004"/>
                  <a:pt x="4593" y="4107"/>
                  <a:pt x="4362" y="4228"/>
                </a:cubicBezTo>
                <a:cubicBezTo>
                  <a:pt x="4129" y="4350"/>
                  <a:pt x="3898" y="4453"/>
                  <a:pt x="3850" y="4453"/>
                </a:cubicBezTo>
                <a:cubicBezTo>
                  <a:pt x="3695" y="4453"/>
                  <a:pt x="2370" y="4805"/>
                  <a:pt x="2201" y="4890"/>
                </a:cubicBezTo>
                <a:cubicBezTo>
                  <a:pt x="1794" y="5095"/>
                  <a:pt x="1039" y="5599"/>
                  <a:pt x="809" y="5820"/>
                </a:cubicBezTo>
                <a:cubicBezTo>
                  <a:pt x="361" y="6251"/>
                  <a:pt x="84" y="6959"/>
                  <a:pt x="87" y="7666"/>
                </a:cubicBezTo>
                <a:cubicBezTo>
                  <a:pt x="88" y="8058"/>
                  <a:pt x="124" y="8225"/>
                  <a:pt x="285" y="8596"/>
                </a:cubicBezTo>
                <a:lnTo>
                  <a:pt x="484" y="9048"/>
                </a:lnTo>
                <a:lnTo>
                  <a:pt x="373" y="9363"/>
                </a:lnTo>
                <a:cubicBezTo>
                  <a:pt x="0" y="10425"/>
                  <a:pt x="842" y="11700"/>
                  <a:pt x="2170" y="12089"/>
                </a:cubicBezTo>
                <a:cubicBezTo>
                  <a:pt x="2446" y="12171"/>
                  <a:pt x="2790" y="12211"/>
                  <a:pt x="3145" y="12211"/>
                </a:cubicBezTo>
                <a:cubicBezTo>
                  <a:pt x="3485" y="12211"/>
                  <a:pt x="3835" y="12174"/>
                  <a:pt x="4144" y="12099"/>
                </a:cubicBezTo>
                <a:cubicBezTo>
                  <a:pt x="4778" y="11947"/>
                  <a:pt x="5941" y="11356"/>
                  <a:pt x="6247" y="11032"/>
                </a:cubicBezTo>
                <a:cubicBezTo>
                  <a:pt x="6372" y="10898"/>
                  <a:pt x="6577" y="10733"/>
                  <a:pt x="6709" y="10655"/>
                </a:cubicBezTo>
                <a:cubicBezTo>
                  <a:pt x="6863" y="10565"/>
                  <a:pt x="6925" y="10533"/>
                  <a:pt x="7102" y="10533"/>
                </a:cubicBezTo>
                <a:cubicBezTo>
                  <a:pt x="7191" y="10533"/>
                  <a:pt x="7310" y="10541"/>
                  <a:pt x="7484" y="10553"/>
                </a:cubicBezTo>
                <a:cubicBezTo>
                  <a:pt x="7756" y="10573"/>
                  <a:pt x="8094" y="10588"/>
                  <a:pt x="8272" y="10588"/>
                </a:cubicBezTo>
                <a:cubicBezTo>
                  <a:pt x="8288" y="10588"/>
                  <a:pt x="8302" y="10588"/>
                  <a:pt x="8315" y="10588"/>
                </a:cubicBezTo>
                <a:cubicBezTo>
                  <a:pt x="9412" y="10574"/>
                  <a:pt x="10198" y="10534"/>
                  <a:pt x="10685" y="10465"/>
                </a:cubicBezTo>
                <a:cubicBezTo>
                  <a:pt x="10992" y="10422"/>
                  <a:pt x="11491" y="10362"/>
                  <a:pt x="11795" y="10333"/>
                </a:cubicBezTo>
                <a:cubicBezTo>
                  <a:pt x="12334" y="10279"/>
                  <a:pt x="12849" y="10136"/>
                  <a:pt x="13883" y="9748"/>
                </a:cubicBezTo>
                <a:cubicBezTo>
                  <a:pt x="14395" y="9557"/>
                  <a:pt x="15356" y="8818"/>
                  <a:pt x="15641" y="8397"/>
                </a:cubicBezTo>
                <a:cubicBezTo>
                  <a:pt x="15954" y="7933"/>
                  <a:pt x="16176" y="7250"/>
                  <a:pt x="16173" y="6753"/>
                </a:cubicBezTo>
                <a:cubicBezTo>
                  <a:pt x="16173" y="6538"/>
                  <a:pt x="16194" y="6360"/>
                  <a:pt x="16223" y="6360"/>
                </a:cubicBezTo>
                <a:cubicBezTo>
                  <a:pt x="16320" y="6360"/>
                  <a:pt x="17539" y="5472"/>
                  <a:pt x="17821" y="5195"/>
                </a:cubicBezTo>
                <a:cubicBezTo>
                  <a:pt x="18355" y="4669"/>
                  <a:pt x="18658" y="3837"/>
                  <a:pt x="18534" y="3234"/>
                </a:cubicBezTo>
                <a:cubicBezTo>
                  <a:pt x="18425" y="2707"/>
                  <a:pt x="18134" y="2312"/>
                  <a:pt x="17458" y="1771"/>
                </a:cubicBezTo>
                <a:cubicBezTo>
                  <a:pt x="16690" y="1155"/>
                  <a:pt x="16178" y="894"/>
                  <a:pt x="15232" y="634"/>
                </a:cubicBezTo>
                <a:cubicBezTo>
                  <a:pt x="13729" y="222"/>
                  <a:pt x="12432" y="1"/>
                  <a:pt x="1154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14" name="Google Shape;914;p24"/>
          <p:cNvGrpSpPr/>
          <p:nvPr/>
        </p:nvGrpSpPr>
        <p:grpSpPr>
          <a:xfrm>
            <a:off x="167768" y="4538638"/>
            <a:ext cx="1460648" cy="345348"/>
            <a:chOff x="2628950" y="2371000"/>
            <a:chExt cx="1014550" cy="239875"/>
          </a:xfrm>
        </p:grpSpPr>
        <p:sp>
          <p:nvSpPr>
            <p:cNvPr id="915" name="Google Shape;915;p24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_HEADER_4"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25"/>
          <p:cNvSpPr txBox="1"/>
          <p:nvPr>
            <p:ph type="title"/>
          </p:nvPr>
        </p:nvSpPr>
        <p:spPr>
          <a:xfrm>
            <a:off x="1741600" y="3089325"/>
            <a:ext cx="6359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9" name="Google Shape;929;p25"/>
          <p:cNvSpPr txBox="1"/>
          <p:nvPr>
            <p:ph type="subTitle" idx="1"/>
          </p:nvPr>
        </p:nvSpPr>
        <p:spPr>
          <a:xfrm>
            <a:off x="3465100" y="3931125"/>
            <a:ext cx="4636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0" name="Google Shape;930;p25"/>
          <p:cNvSpPr txBox="1"/>
          <p:nvPr>
            <p:ph type="title" idx="2" hasCustomPrompt="1"/>
          </p:nvPr>
        </p:nvSpPr>
        <p:spPr>
          <a:xfrm>
            <a:off x="1227225" y="438200"/>
            <a:ext cx="3761100" cy="13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1" name="Google Shape;931;p25"/>
          <p:cNvSpPr/>
          <p:nvPr/>
        </p:nvSpPr>
        <p:spPr>
          <a:xfrm rot="-2700000">
            <a:off x="8049602" y="166472"/>
            <a:ext cx="1030048" cy="1350008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2" name="Google Shape;932;p25"/>
          <p:cNvSpPr/>
          <p:nvPr/>
        </p:nvSpPr>
        <p:spPr>
          <a:xfrm>
            <a:off x="-490250" y="3540050"/>
            <a:ext cx="1763724" cy="1695922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33" name="Google Shape;933;p25"/>
          <p:cNvGrpSpPr/>
          <p:nvPr/>
        </p:nvGrpSpPr>
        <p:grpSpPr>
          <a:xfrm>
            <a:off x="7322575" y="638488"/>
            <a:ext cx="1290200" cy="405975"/>
            <a:chOff x="1630150" y="2102500"/>
            <a:chExt cx="1290200" cy="405975"/>
          </a:xfrm>
        </p:grpSpPr>
        <p:sp>
          <p:nvSpPr>
            <p:cNvPr id="934" name="Google Shape;934;p25"/>
            <p:cNvSpPr/>
            <p:nvPr/>
          </p:nvSpPr>
          <p:spPr>
            <a:xfrm>
              <a:off x="1675975" y="2299500"/>
              <a:ext cx="5125" cy="3275"/>
            </a:xfrm>
            <a:custGeom>
              <a:avLst/>
              <a:gdLst/>
              <a:ahLst/>
              <a:cxnLst/>
              <a:rect l="l" t="t" r="r" b="b"/>
              <a:pathLst>
                <a:path w="205" h="131" extrusionOk="0">
                  <a:moveTo>
                    <a:pt x="129" y="0"/>
                  </a:moveTo>
                  <a:cubicBezTo>
                    <a:pt x="113" y="0"/>
                    <a:pt x="93" y="6"/>
                    <a:pt x="66" y="17"/>
                  </a:cubicBezTo>
                  <a:cubicBezTo>
                    <a:pt x="8" y="42"/>
                    <a:pt x="0" y="69"/>
                    <a:pt x="48" y="92"/>
                  </a:cubicBezTo>
                  <a:lnTo>
                    <a:pt x="48" y="93"/>
                  </a:lnTo>
                  <a:cubicBezTo>
                    <a:pt x="97" y="118"/>
                    <a:pt x="135" y="130"/>
                    <a:pt x="159" y="130"/>
                  </a:cubicBezTo>
                  <a:cubicBezTo>
                    <a:pt x="194" y="130"/>
                    <a:pt x="204" y="106"/>
                    <a:pt x="187" y="57"/>
                  </a:cubicBezTo>
                  <a:cubicBezTo>
                    <a:pt x="172" y="18"/>
                    <a:pt x="156" y="0"/>
                    <a:pt x="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25"/>
            <p:cNvSpPr/>
            <p:nvPr/>
          </p:nvSpPr>
          <p:spPr>
            <a:xfrm>
              <a:off x="1630150" y="2106500"/>
              <a:ext cx="967575" cy="397775"/>
            </a:xfrm>
            <a:custGeom>
              <a:avLst/>
              <a:gdLst/>
              <a:ahLst/>
              <a:cxnLst/>
              <a:rect l="l" t="t" r="r" b="b"/>
              <a:pathLst>
                <a:path w="38703" h="15911" extrusionOk="0">
                  <a:moveTo>
                    <a:pt x="33076" y="216"/>
                  </a:moveTo>
                  <a:cubicBezTo>
                    <a:pt x="33089" y="216"/>
                    <a:pt x="33109" y="225"/>
                    <a:pt x="33131" y="238"/>
                  </a:cubicBezTo>
                  <a:cubicBezTo>
                    <a:pt x="33158" y="256"/>
                    <a:pt x="33162" y="285"/>
                    <a:pt x="33141" y="300"/>
                  </a:cubicBezTo>
                  <a:cubicBezTo>
                    <a:pt x="33134" y="305"/>
                    <a:pt x="33126" y="308"/>
                    <a:pt x="33118" y="308"/>
                  </a:cubicBezTo>
                  <a:cubicBezTo>
                    <a:pt x="33103" y="308"/>
                    <a:pt x="33087" y="298"/>
                    <a:pt x="33077" y="280"/>
                  </a:cubicBezTo>
                  <a:cubicBezTo>
                    <a:pt x="33062" y="253"/>
                    <a:pt x="33058" y="226"/>
                    <a:pt x="33067" y="219"/>
                  </a:cubicBezTo>
                  <a:cubicBezTo>
                    <a:pt x="33069" y="217"/>
                    <a:pt x="33072" y="216"/>
                    <a:pt x="33076" y="216"/>
                  </a:cubicBezTo>
                  <a:close/>
                  <a:moveTo>
                    <a:pt x="27969" y="324"/>
                  </a:moveTo>
                  <a:cubicBezTo>
                    <a:pt x="27976" y="324"/>
                    <a:pt x="27987" y="337"/>
                    <a:pt x="28000" y="364"/>
                  </a:cubicBezTo>
                  <a:cubicBezTo>
                    <a:pt x="28015" y="391"/>
                    <a:pt x="28008" y="425"/>
                    <a:pt x="27984" y="444"/>
                  </a:cubicBezTo>
                  <a:cubicBezTo>
                    <a:pt x="27976" y="450"/>
                    <a:pt x="27969" y="454"/>
                    <a:pt x="27964" y="454"/>
                  </a:cubicBezTo>
                  <a:cubicBezTo>
                    <a:pt x="27951" y="454"/>
                    <a:pt x="27945" y="437"/>
                    <a:pt x="27948" y="404"/>
                  </a:cubicBezTo>
                  <a:cubicBezTo>
                    <a:pt x="27952" y="350"/>
                    <a:pt x="27958" y="324"/>
                    <a:pt x="27969" y="324"/>
                  </a:cubicBezTo>
                  <a:close/>
                  <a:moveTo>
                    <a:pt x="29758" y="470"/>
                  </a:moveTo>
                  <a:cubicBezTo>
                    <a:pt x="29773" y="470"/>
                    <a:pt x="29788" y="474"/>
                    <a:pt x="29802" y="483"/>
                  </a:cubicBezTo>
                  <a:cubicBezTo>
                    <a:pt x="29830" y="501"/>
                    <a:pt x="29843" y="520"/>
                    <a:pt x="29834" y="528"/>
                  </a:cubicBezTo>
                  <a:cubicBezTo>
                    <a:pt x="29829" y="532"/>
                    <a:pt x="29817" y="533"/>
                    <a:pt x="29802" y="533"/>
                  </a:cubicBezTo>
                  <a:cubicBezTo>
                    <a:pt x="29786" y="533"/>
                    <a:pt x="29766" y="532"/>
                    <a:pt x="29746" y="528"/>
                  </a:cubicBezTo>
                  <a:cubicBezTo>
                    <a:pt x="29709" y="520"/>
                    <a:pt x="29694" y="498"/>
                    <a:pt x="29715" y="483"/>
                  </a:cubicBezTo>
                  <a:cubicBezTo>
                    <a:pt x="29728" y="474"/>
                    <a:pt x="29743" y="470"/>
                    <a:pt x="29758" y="470"/>
                  </a:cubicBezTo>
                  <a:close/>
                  <a:moveTo>
                    <a:pt x="26508" y="507"/>
                  </a:moveTo>
                  <a:cubicBezTo>
                    <a:pt x="26515" y="507"/>
                    <a:pt x="26520" y="511"/>
                    <a:pt x="26521" y="517"/>
                  </a:cubicBezTo>
                  <a:lnTo>
                    <a:pt x="26521" y="519"/>
                  </a:lnTo>
                  <a:cubicBezTo>
                    <a:pt x="26526" y="538"/>
                    <a:pt x="26496" y="567"/>
                    <a:pt x="26459" y="576"/>
                  </a:cubicBezTo>
                  <a:cubicBezTo>
                    <a:pt x="26449" y="578"/>
                    <a:pt x="26441" y="580"/>
                    <a:pt x="26435" y="580"/>
                  </a:cubicBezTo>
                  <a:cubicBezTo>
                    <a:pt x="26416" y="580"/>
                    <a:pt x="26421" y="565"/>
                    <a:pt x="26451" y="538"/>
                  </a:cubicBezTo>
                  <a:cubicBezTo>
                    <a:pt x="26473" y="518"/>
                    <a:pt x="26494" y="507"/>
                    <a:pt x="26508" y="507"/>
                  </a:cubicBezTo>
                  <a:close/>
                  <a:moveTo>
                    <a:pt x="34666" y="524"/>
                  </a:moveTo>
                  <a:cubicBezTo>
                    <a:pt x="34670" y="524"/>
                    <a:pt x="34673" y="525"/>
                    <a:pt x="34675" y="526"/>
                  </a:cubicBezTo>
                  <a:cubicBezTo>
                    <a:pt x="34723" y="558"/>
                    <a:pt x="34687" y="618"/>
                    <a:pt x="34632" y="618"/>
                  </a:cubicBezTo>
                  <a:cubicBezTo>
                    <a:pt x="34627" y="618"/>
                    <a:pt x="34621" y="617"/>
                    <a:pt x="34616" y="616"/>
                  </a:cubicBezTo>
                  <a:cubicBezTo>
                    <a:pt x="34574" y="607"/>
                    <a:pt x="34566" y="580"/>
                    <a:pt x="34596" y="556"/>
                  </a:cubicBezTo>
                  <a:cubicBezTo>
                    <a:pt x="34622" y="537"/>
                    <a:pt x="34650" y="524"/>
                    <a:pt x="34666" y="524"/>
                  </a:cubicBezTo>
                  <a:close/>
                  <a:moveTo>
                    <a:pt x="32214" y="557"/>
                  </a:moveTo>
                  <a:cubicBezTo>
                    <a:pt x="32253" y="557"/>
                    <a:pt x="32285" y="562"/>
                    <a:pt x="32298" y="570"/>
                  </a:cubicBezTo>
                  <a:cubicBezTo>
                    <a:pt x="32347" y="602"/>
                    <a:pt x="32318" y="622"/>
                    <a:pt x="32249" y="622"/>
                  </a:cubicBezTo>
                  <a:cubicBezTo>
                    <a:pt x="32218" y="622"/>
                    <a:pt x="32180" y="619"/>
                    <a:pt x="32137" y="610"/>
                  </a:cubicBezTo>
                  <a:cubicBezTo>
                    <a:pt x="32004" y="583"/>
                    <a:pt x="32003" y="580"/>
                    <a:pt x="32126" y="564"/>
                  </a:cubicBezTo>
                  <a:cubicBezTo>
                    <a:pt x="32157" y="559"/>
                    <a:pt x="32187" y="557"/>
                    <a:pt x="32214" y="557"/>
                  </a:cubicBezTo>
                  <a:close/>
                  <a:moveTo>
                    <a:pt x="24537" y="657"/>
                  </a:moveTo>
                  <a:cubicBezTo>
                    <a:pt x="24553" y="657"/>
                    <a:pt x="24574" y="660"/>
                    <a:pt x="24596" y="664"/>
                  </a:cubicBezTo>
                  <a:cubicBezTo>
                    <a:pt x="24635" y="671"/>
                    <a:pt x="24650" y="692"/>
                    <a:pt x="24629" y="708"/>
                  </a:cubicBezTo>
                  <a:cubicBezTo>
                    <a:pt x="24617" y="716"/>
                    <a:pt x="24603" y="719"/>
                    <a:pt x="24589" y="719"/>
                  </a:cubicBezTo>
                  <a:cubicBezTo>
                    <a:pt x="24573" y="719"/>
                    <a:pt x="24557" y="715"/>
                    <a:pt x="24544" y="705"/>
                  </a:cubicBezTo>
                  <a:cubicBezTo>
                    <a:pt x="24516" y="688"/>
                    <a:pt x="24502" y="668"/>
                    <a:pt x="24510" y="662"/>
                  </a:cubicBezTo>
                  <a:cubicBezTo>
                    <a:pt x="24514" y="659"/>
                    <a:pt x="24524" y="657"/>
                    <a:pt x="24537" y="657"/>
                  </a:cubicBezTo>
                  <a:close/>
                  <a:moveTo>
                    <a:pt x="28887" y="665"/>
                  </a:moveTo>
                  <a:cubicBezTo>
                    <a:pt x="28892" y="665"/>
                    <a:pt x="28897" y="666"/>
                    <a:pt x="28900" y="668"/>
                  </a:cubicBezTo>
                  <a:cubicBezTo>
                    <a:pt x="28912" y="676"/>
                    <a:pt x="28918" y="702"/>
                    <a:pt x="28915" y="729"/>
                  </a:cubicBezTo>
                  <a:cubicBezTo>
                    <a:pt x="28913" y="746"/>
                    <a:pt x="28903" y="754"/>
                    <a:pt x="28889" y="754"/>
                  </a:cubicBezTo>
                  <a:cubicBezTo>
                    <a:pt x="28880" y="754"/>
                    <a:pt x="28870" y="751"/>
                    <a:pt x="28860" y="744"/>
                  </a:cubicBezTo>
                  <a:cubicBezTo>
                    <a:pt x="28832" y="726"/>
                    <a:pt x="28824" y="698"/>
                    <a:pt x="28843" y="683"/>
                  </a:cubicBezTo>
                  <a:cubicBezTo>
                    <a:pt x="28857" y="671"/>
                    <a:pt x="28874" y="665"/>
                    <a:pt x="28887" y="665"/>
                  </a:cubicBezTo>
                  <a:close/>
                  <a:moveTo>
                    <a:pt x="30557" y="681"/>
                  </a:moveTo>
                  <a:cubicBezTo>
                    <a:pt x="30572" y="681"/>
                    <a:pt x="30588" y="685"/>
                    <a:pt x="30601" y="695"/>
                  </a:cubicBezTo>
                  <a:cubicBezTo>
                    <a:pt x="30628" y="714"/>
                    <a:pt x="30634" y="738"/>
                    <a:pt x="30613" y="755"/>
                  </a:cubicBezTo>
                  <a:cubicBezTo>
                    <a:pt x="30601" y="762"/>
                    <a:pt x="30588" y="766"/>
                    <a:pt x="30574" y="766"/>
                  </a:cubicBezTo>
                  <a:cubicBezTo>
                    <a:pt x="30558" y="766"/>
                    <a:pt x="30542" y="761"/>
                    <a:pt x="30530" y="752"/>
                  </a:cubicBezTo>
                  <a:cubicBezTo>
                    <a:pt x="30501" y="732"/>
                    <a:pt x="30497" y="707"/>
                    <a:pt x="30516" y="692"/>
                  </a:cubicBezTo>
                  <a:cubicBezTo>
                    <a:pt x="30529" y="684"/>
                    <a:pt x="30543" y="681"/>
                    <a:pt x="30557" y="681"/>
                  </a:cubicBezTo>
                  <a:close/>
                  <a:moveTo>
                    <a:pt x="28502" y="752"/>
                  </a:moveTo>
                  <a:cubicBezTo>
                    <a:pt x="28524" y="752"/>
                    <a:pt x="28540" y="758"/>
                    <a:pt x="28542" y="768"/>
                  </a:cubicBezTo>
                  <a:cubicBezTo>
                    <a:pt x="28546" y="785"/>
                    <a:pt x="28506" y="798"/>
                    <a:pt x="28454" y="798"/>
                  </a:cubicBezTo>
                  <a:cubicBezTo>
                    <a:pt x="28451" y="798"/>
                    <a:pt x="28448" y="798"/>
                    <a:pt x="28445" y="798"/>
                  </a:cubicBezTo>
                  <a:cubicBezTo>
                    <a:pt x="28363" y="793"/>
                    <a:pt x="28361" y="786"/>
                    <a:pt x="28438" y="764"/>
                  </a:cubicBezTo>
                  <a:cubicBezTo>
                    <a:pt x="28461" y="756"/>
                    <a:pt x="28484" y="752"/>
                    <a:pt x="28502" y="752"/>
                  </a:cubicBezTo>
                  <a:close/>
                  <a:moveTo>
                    <a:pt x="31244" y="717"/>
                  </a:moveTo>
                  <a:cubicBezTo>
                    <a:pt x="31245" y="717"/>
                    <a:pt x="31246" y="717"/>
                    <a:pt x="31248" y="717"/>
                  </a:cubicBezTo>
                  <a:cubicBezTo>
                    <a:pt x="31270" y="717"/>
                    <a:pt x="31295" y="750"/>
                    <a:pt x="31306" y="789"/>
                  </a:cubicBezTo>
                  <a:cubicBezTo>
                    <a:pt x="31313" y="820"/>
                    <a:pt x="31309" y="836"/>
                    <a:pt x="31296" y="836"/>
                  </a:cubicBezTo>
                  <a:cubicBezTo>
                    <a:pt x="31290" y="836"/>
                    <a:pt x="31282" y="833"/>
                    <a:pt x="31271" y="826"/>
                  </a:cubicBezTo>
                  <a:cubicBezTo>
                    <a:pt x="31209" y="784"/>
                    <a:pt x="31193" y="717"/>
                    <a:pt x="31244" y="717"/>
                  </a:cubicBezTo>
                  <a:close/>
                  <a:moveTo>
                    <a:pt x="28202" y="786"/>
                  </a:moveTo>
                  <a:cubicBezTo>
                    <a:pt x="28218" y="786"/>
                    <a:pt x="28239" y="788"/>
                    <a:pt x="28261" y="792"/>
                  </a:cubicBezTo>
                  <a:cubicBezTo>
                    <a:pt x="28300" y="799"/>
                    <a:pt x="28315" y="820"/>
                    <a:pt x="28294" y="837"/>
                  </a:cubicBezTo>
                  <a:cubicBezTo>
                    <a:pt x="28281" y="844"/>
                    <a:pt x="28267" y="848"/>
                    <a:pt x="28253" y="848"/>
                  </a:cubicBezTo>
                  <a:cubicBezTo>
                    <a:pt x="28237" y="848"/>
                    <a:pt x="28222" y="843"/>
                    <a:pt x="28208" y="834"/>
                  </a:cubicBezTo>
                  <a:cubicBezTo>
                    <a:pt x="28181" y="816"/>
                    <a:pt x="28166" y="796"/>
                    <a:pt x="28175" y="790"/>
                  </a:cubicBezTo>
                  <a:cubicBezTo>
                    <a:pt x="28179" y="787"/>
                    <a:pt x="28189" y="786"/>
                    <a:pt x="28202" y="786"/>
                  </a:cubicBezTo>
                  <a:close/>
                  <a:moveTo>
                    <a:pt x="29036" y="823"/>
                  </a:moveTo>
                  <a:cubicBezTo>
                    <a:pt x="29092" y="823"/>
                    <a:pt x="29155" y="835"/>
                    <a:pt x="29176" y="849"/>
                  </a:cubicBezTo>
                  <a:cubicBezTo>
                    <a:pt x="29235" y="887"/>
                    <a:pt x="29194" y="916"/>
                    <a:pt x="29130" y="916"/>
                  </a:cubicBezTo>
                  <a:cubicBezTo>
                    <a:pt x="29097" y="916"/>
                    <a:pt x="29058" y="908"/>
                    <a:pt x="29024" y="889"/>
                  </a:cubicBezTo>
                  <a:cubicBezTo>
                    <a:pt x="28936" y="837"/>
                    <a:pt x="28936" y="825"/>
                    <a:pt x="29026" y="823"/>
                  </a:cubicBezTo>
                  <a:cubicBezTo>
                    <a:pt x="29029" y="823"/>
                    <a:pt x="29032" y="823"/>
                    <a:pt x="29036" y="823"/>
                  </a:cubicBezTo>
                  <a:close/>
                  <a:moveTo>
                    <a:pt x="28851" y="901"/>
                  </a:moveTo>
                  <a:cubicBezTo>
                    <a:pt x="28867" y="901"/>
                    <a:pt x="28888" y="903"/>
                    <a:pt x="28911" y="908"/>
                  </a:cubicBezTo>
                  <a:cubicBezTo>
                    <a:pt x="28949" y="916"/>
                    <a:pt x="28964" y="935"/>
                    <a:pt x="28945" y="952"/>
                  </a:cubicBezTo>
                  <a:cubicBezTo>
                    <a:pt x="28932" y="960"/>
                    <a:pt x="28918" y="963"/>
                    <a:pt x="28903" y="963"/>
                  </a:cubicBezTo>
                  <a:cubicBezTo>
                    <a:pt x="28887" y="963"/>
                    <a:pt x="28872" y="959"/>
                    <a:pt x="28858" y="950"/>
                  </a:cubicBezTo>
                  <a:cubicBezTo>
                    <a:pt x="28830" y="931"/>
                    <a:pt x="28817" y="913"/>
                    <a:pt x="28826" y="905"/>
                  </a:cubicBezTo>
                  <a:cubicBezTo>
                    <a:pt x="28829" y="903"/>
                    <a:pt x="28838" y="901"/>
                    <a:pt x="28851" y="901"/>
                  </a:cubicBezTo>
                  <a:close/>
                  <a:moveTo>
                    <a:pt x="31433" y="840"/>
                  </a:moveTo>
                  <a:cubicBezTo>
                    <a:pt x="31445" y="840"/>
                    <a:pt x="31457" y="843"/>
                    <a:pt x="31465" y="849"/>
                  </a:cubicBezTo>
                  <a:cubicBezTo>
                    <a:pt x="31491" y="865"/>
                    <a:pt x="31498" y="905"/>
                    <a:pt x="31483" y="940"/>
                  </a:cubicBezTo>
                  <a:cubicBezTo>
                    <a:pt x="31474" y="961"/>
                    <a:pt x="31458" y="972"/>
                    <a:pt x="31438" y="972"/>
                  </a:cubicBezTo>
                  <a:cubicBezTo>
                    <a:pt x="31423" y="972"/>
                    <a:pt x="31405" y="966"/>
                    <a:pt x="31385" y="953"/>
                  </a:cubicBezTo>
                  <a:cubicBezTo>
                    <a:pt x="31345" y="926"/>
                    <a:pt x="31337" y="887"/>
                    <a:pt x="31368" y="864"/>
                  </a:cubicBezTo>
                  <a:cubicBezTo>
                    <a:pt x="31387" y="848"/>
                    <a:pt x="31412" y="840"/>
                    <a:pt x="31433" y="840"/>
                  </a:cubicBezTo>
                  <a:close/>
                  <a:moveTo>
                    <a:pt x="29929" y="891"/>
                  </a:moveTo>
                  <a:cubicBezTo>
                    <a:pt x="29945" y="891"/>
                    <a:pt x="29972" y="903"/>
                    <a:pt x="30009" y="926"/>
                  </a:cubicBezTo>
                  <a:cubicBezTo>
                    <a:pt x="30051" y="953"/>
                    <a:pt x="30054" y="979"/>
                    <a:pt x="30016" y="984"/>
                  </a:cubicBezTo>
                  <a:cubicBezTo>
                    <a:pt x="30011" y="985"/>
                    <a:pt x="30006" y="986"/>
                    <a:pt x="30001" y="986"/>
                  </a:cubicBezTo>
                  <a:cubicBezTo>
                    <a:pt x="29968" y="986"/>
                    <a:pt x="29936" y="969"/>
                    <a:pt x="29924" y="947"/>
                  </a:cubicBezTo>
                  <a:cubicBezTo>
                    <a:pt x="29905" y="910"/>
                    <a:pt x="29907" y="891"/>
                    <a:pt x="29929" y="891"/>
                  </a:cubicBezTo>
                  <a:close/>
                  <a:moveTo>
                    <a:pt x="36149" y="1035"/>
                  </a:moveTo>
                  <a:cubicBezTo>
                    <a:pt x="36165" y="1035"/>
                    <a:pt x="36186" y="1037"/>
                    <a:pt x="36208" y="1041"/>
                  </a:cubicBezTo>
                  <a:cubicBezTo>
                    <a:pt x="36247" y="1049"/>
                    <a:pt x="36263" y="1070"/>
                    <a:pt x="36242" y="1086"/>
                  </a:cubicBezTo>
                  <a:cubicBezTo>
                    <a:pt x="36229" y="1093"/>
                    <a:pt x="36215" y="1097"/>
                    <a:pt x="36201" y="1097"/>
                  </a:cubicBezTo>
                  <a:cubicBezTo>
                    <a:pt x="36185" y="1097"/>
                    <a:pt x="36170" y="1092"/>
                    <a:pt x="36156" y="1083"/>
                  </a:cubicBezTo>
                  <a:cubicBezTo>
                    <a:pt x="36129" y="1065"/>
                    <a:pt x="36114" y="1046"/>
                    <a:pt x="36123" y="1040"/>
                  </a:cubicBezTo>
                  <a:cubicBezTo>
                    <a:pt x="36127" y="1036"/>
                    <a:pt x="36136" y="1035"/>
                    <a:pt x="36149" y="1035"/>
                  </a:cubicBezTo>
                  <a:close/>
                  <a:moveTo>
                    <a:pt x="35659" y="1645"/>
                  </a:moveTo>
                  <a:cubicBezTo>
                    <a:pt x="35674" y="1645"/>
                    <a:pt x="35689" y="1649"/>
                    <a:pt x="35703" y="1658"/>
                  </a:cubicBezTo>
                  <a:lnTo>
                    <a:pt x="35703" y="1659"/>
                  </a:lnTo>
                  <a:cubicBezTo>
                    <a:pt x="35730" y="1678"/>
                    <a:pt x="35744" y="1696"/>
                    <a:pt x="35735" y="1704"/>
                  </a:cubicBezTo>
                  <a:cubicBezTo>
                    <a:pt x="35730" y="1708"/>
                    <a:pt x="35719" y="1710"/>
                    <a:pt x="35704" y="1710"/>
                  </a:cubicBezTo>
                  <a:cubicBezTo>
                    <a:pt x="35688" y="1710"/>
                    <a:pt x="35668" y="1708"/>
                    <a:pt x="35647" y="1704"/>
                  </a:cubicBezTo>
                  <a:cubicBezTo>
                    <a:pt x="35609" y="1696"/>
                    <a:pt x="35595" y="1674"/>
                    <a:pt x="35615" y="1658"/>
                  </a:cubicBezTo>
                  <a:cubicBezTo>
                    <a:pt x="35629" y="1649"/>
                    <a:pt x="35644" y="1645"/>
                    <a:pt x="35659" y="1645"/>
                  </a:cubicBezTo>
                  <a:close/>
                  <a:moveTo>
                    <a:pt x="35685" y="1811"/>
                  </a:moveTo>
                  <a:cubicBezTo>
                    <a:pt x="35748" y="1811"/>
                    <a:pt x="35760" y="1823"/>
                    <a:pt x="35745" y="1857"/>
                  </a:cubicBezTo>
                  <a:cubicBezTo>
                    <a:pt x="35735" y="1879"/>
                    <a:pt x="35696" y="1891"/>
                    <a:pt x="35647" y="1891"/>
                  </a:cubicBezTo>
                  <a:cubicBezTo>
                    <a:pt x="35627" y="1891"/>
                    <a:pt x="35606" y="1889"/>
                    <a:pt x="35584" y="1884"/>
                  </a:cubicBezTo>
                  <a:cubicBezTo>
                    <a:pt x="35427" y="1854"/>
                    <a:pt x="35450" y="1823"/>
                    <a:pt x="35636" y="1813"/>
                  </a:cubicBezTo>
                  <a:cubicBezTo>
                    <a:pt x="35655" y="1812"/>
                    <a:pt x="35671" y="1811"/>
                    <a:pt x="35685" y="1811"/>
                  </a:cubicBezTo>
                  <a:close/>
                  <a:moveTo>
                    <a:pt x="32196" y="2413"/>
                  </a:moveTo>
                  <a:cubicBezTo>
                    <a:pt x="32212" y="2413"/>
                    <a:pt x="32233" y="2415"/>
                    <a:pt x="32255" y="2420"/>
                  </a:cubicBezTo>
                  <a:cubicBezTo>
                    <a:pt x="32294" y="2428"/>
                    <a:pt x="32309" y="2447"/>
                    <a:pt x="32289" y="2463"/>
                  </a:cubicBezTo>
                  <a:cubicBezTo>
                    <a:pt x="32277" y="2471"/>
                    <a:pt x="32262" y="2475"/>
                    <a:pt x="32248" y="2475"/>
                  </a:cubicBezTo>
                  <a:cubicBezTo>
                    <a:pt x="32232" y="2475"/>
                    <a:pt x="32216" y="2470"/>
                    <a:pt x="32203" y="2460"/>
                  </a:cubicBezTo>
                  <a:cubicBezTo>
                    <a:pt x="32174" y="2442"/>
                    <a:pt x="32161" y="2423"/>
                    <a:pt x="32170" y="2417"/>
                  </a:cubicBezTo>
                  <a:cubicBezTo>
                    <a:pt x="32174" y="2414"/>
                    <a:pt x="32183" y="2413"/>
                    <a:pt x="32196" y="2413"/>
                  </a:cubicBezTo>
                  <a:close/>
                  <a:moveTo>
                    <a:pt x="34901" y="2244"/>
                  </a:moveTo>
                  <a:cubicBezTo>
                    <a:pt x="34915" y="2244"/>
                    <a:pt x="34920" y="2254"/>
                    <a:pt x="34919" y="2275"/>
                  </a:cubicBezTo>
                  <a:lnTo>
                    <a:pt x="34917" y="2275"/>
                  </a:lnTo>
                  <a:cubicBezTo>
                    <a:pt x="34914" y="2313"/>
                    <a:pt x="34947" y="2350"/>
                    <a:pt x="34992" y="2357"/>
                  </a:cubicBezTo>
                  <a:cubicBezTo>
                    <a:pt x="35036" y="2365"/>
                    <a:pt x="35057" y="2402"/>
                    <a:pt x="35042" y="2438"/>
                  </a:cubicBezTo>
                  <a:cubicBezTo>
                    <a:pt x="35026" y="2478"/>
                    <a:pt x="35056" y="2519"/>
                    <a:pt x="35124" y="2544"/>
                  </a:cubicBezTo>
                  <a:cubicBezTo>
                    <a:pt x="35224" y="2581"/>
                    <a:pt x="35217" y="2590"/>
                    <a:pt x="35048" y="2651"/>
                  </a:cubicBezTo>
                  <a:cubicBezTo>
                    <a:pt x="34968" y="2680"/>
                    <a:pt x="34922" y="2696"/>
                    <a:pt x="34896" y="2696"/>
                  </a:cubicBezTo>
                  <a:cubicBezTo>
                    <a:pt x="34862" y="2696"/>
                    <a:pt x="34860" y="2669"/>
                    <a:pt x="34856" y="2607"/>
                  </a:cubicBezTo>
                  <a:cubicBezTo>
                    <a:pt x="34851" y="2544"/>
                    <a:pt x="34826" y="2495"/>
                    <a:pt x="34799" y="2493"/>
                  </a:cubicBezTo>
                  <a:cubicBezTo>
                    <a:pt x="34696" y="2489"/>
                    <a:pt x="34704" y="2381"/>
                    <a:pt x="34811" y="2296"/>
                  </a:cubicBezTo>
                  <a:cubicBezTo>
                    <a:pt x="34855" y="2261"/>
                    <a:pt x="34885" y="2244"/>
                    <a:pt x="34901" y="2244"/>
                  </a:cubicBezTo>
                  <a:close/>
                  <a:moveTo>
                    <a:pt x="36463" y="2981"/>
                  </a:moveTo>
                  <a:cubicBezTo>
                    <a:pt x="36465" y="2981"/>
                    <a:pt x="36467" y="2982"/>
                    <a:pt x="36469" y="2983"/>
                  </a:cubicBezTo>
                  <a:cubicBezTo>
                    <a:pt x="36479" y="2990"/>
                    <a:pt x="36476" y="3021"/>
                    <a:pt x="36462" y="3056"/>
                  </a:cubicBezTo>
                  <a:cubicBezTo>
                    <a:pt x="36451" y="3080"/>
                    <a:pt x="36432" y="3094"/>
                    <a:pt x="36412" y="3094"/>
                  </a:cubicBezTo>
                  <a:cubicBezTo>
                    <a:pt x="36404" y="3094"/>
                    <a:pt x="36396" y="3092"/>
                    <a:pt x="36388" y="3087"/>
                  </a:cubicBezTo>
                  <a:cubicBezTo>
                    <a:pt x="36363" y="3071"/>
                    <a:pt x="36366" y="3038"/>
                    <a:pt x="36397" y="3014"/>
                  </a:cubicBezTo>
                  <a:cubicBezTo>
                    <a:pt x="36422" y="2994"/>
                    <a:pt x="36449" y="2981"/>
                    <a:pt x="36463" y="2981"/>
                  </a:cubicBezTo>
                  <a:close/>
                  <a:moveTo>
                    <a:pt x="31019" y="3228"/>
                  </a:moveTo>
                  <a:cubicBezTo>
                    <a:pt x="31032" y="3228"/>
                    <a:pt x="31045" y="3230"/>
                    <a:pt x="31058" y="3232"/>
                  </a:cubicBezTo>
                  <a:lnTo>
                    <a:pt x="31057" y="3233"/>
                  </a:lnTo>
                  <a:cubicBezTo>
                    <a:pt x="31163" y="3256"/>
                    <a:pt x="31159" y="3293"/>
                    <a:pt x="31071" y="3293"/>
                  </a:cubicBezTo>
                  <a:cubicBezTo>
                    <a:pt x="31058" y="3293"/>
                    <a:pt x="31044" y="3292"/>
                    <a:pt x="31028" y="3290"/>
                  </a:cubicBezTo>
                  <a:cubicBezTo>
                    <a:pt x="30954" y="3281"/>
                    <a:pt x="30922" y="3265"/>
                    <a:pt x="30946" y="3247"/>
                  </a:cubicBezTo>
                  <a:cubicBezTo>
                    <a:pt x="30962" y="3234"/>
                    <a:pt x="30989" y="3228"/>
                    <a:pt x="31019" y="3228"/>
                  </a:cubicBezTo>
                  <a:close/>
                  <a:moveTo>
                    <a:pt x="35035" y="3482"/>
                  </a:moveTo>
                  <a:cubicBezTo>
                    <a:pt x="35076" y="3482"/>
                    <a:pt x="35119" y="3503"/>
                    <a:pt x="35142" y="3547"/>
                  </a:cubicBezTo>
                  <a:cubicBezTo>
                    <a:pt x="35153" y="3566"/>
                    <a:pt x="35149" y="3576"/>
                    <a:pt x="35132" y="3576"/>
                  </a:cubicBezTo>
                  <a:cubicBezTo>
                    <a:pt x="35123" y="3576"/>
                    <a:pt x="35111" y="3573"/>
                    <a:pt x="35095" y="3568"/>
                  </a:cubicBezTo>
                  <a:cubicBezTo>
                    <a:pt x="35079" y="3563"/>
                    <a:pt x="35063" y="3560"/>
                    <a:pt x="35047" y="3560"/>
                  </a:cubicBezTo>
                  <a:cubicBezTo>
                    <a:pt x="35016" y="3560"/>
                    <a:pt x="34985" y="3569"/>
                    <a:pt x="34959" y="3587"/>
                  </a:cubicBezTo>
                  <a:cubicBezTo>
                    <a:pt x="34939" y="3602"/>
                    <a:pt x="34927" y="3609"/>
                    <a:pt x="34920" y="3609"/>
                  </a:cubicBezTo>
                  <a:cubicBezTo>
                    <a:pt x="34910" y="3609"/>
                    <a:pt x="34914" y="3591"/>
                    <a:pt x="34930" y="3551"/>
                  </a:cubicBezTo>
                  <a:cubicBezTo>
                    <a:pt x="34948" y="3505"/>
                    <a:pt x="34991" y="3482"/>
                    <a:pt x="35035" y="3482"/>
                  </a:cubicBezTo>
                  <a:close/>
                  <a:moveTo>
                    <a:pt x="35743" y="3553"/>
                  </a:moveTo>
                  <a:cubicBezTo>
                    <a:pt x="35750" y="3553"/>
                    <a:pt x="35756" y="3557"/>
                    <a:pt x="35757" y="3565"/>
                  </a:cubicBezTo>
                  <a:cubicBezTo>
                    <a:pt x="35762" y="3583"/>
                    <a:pt x="35732" y="3611"/>
                    <a:pt x="35695" y="3621"/>
                  </a:cubicBezTo>
                  <a:cubicBezTo>
                    <a:pt x="35685" y="3624"/>
                    <a:pt x="35677" y="3625"/>
                    <a:pt x="35671" y="3625"/>
                  </a:cubicBezTo>
                  <a:cubicBezTo>
                    <a:pt x="35652" y="3625"/>
                    <a:pt x="35657" y="3610"/>
                    <a:pt x="35687" y="3584"/>
                  </a:cubicBezTo>
                  <a:cubicBezTo>
                    <a:pt x="35709" y="3564"/>
                    <a:pt x="35729" y="3553"/>
                    <a:pt x="35743" y="3553"/>
                  </a:cubicBezTo>
                  <a:close/>
                  <a:moveTo>
                    <a:pt x="35700" y="3940"/>
                  </a:moveTo>
                  <a:cubicBezTo>
                    <a:pt x="35709" y="3940"/>
                    <a:pt x="35712" y="3954"/>
                    <a:pt x="35709" y="3981"/>
                  </a:cubicBezTo>
                  <a:cubicBezTo>
                    <a:pt x="35704" y="4048"/>
                    <a:pt x="35682" y="4084"/>
                    <a:pt x="35650" y="4084"/>
                  </a:cubicBezTo>
                  <a:cubicBezTo>
                    <a:pt x="35640" y="4084"/>
                    <a:pt x="35628" y="4080"/>
                    <a:pt x="35615" y="4072"/>
                  </a:cubicBezTo>
                  <a:cubicBezTo>
                    <a:pt x="35595" y="4057"/>
                    <a:pt x="35608" y="4018"/>
                    <a:pt x="35647" y="3980"/>
                  </a:cubicBezTo>
                  <a:cubicBezTo>
                    <a:pt x="35673" y="3953"/>
                    <a:pt x="35690" y="3940"/>
                    <a:pt x="35700" y="3940"/>
                  </a:cubicBezTo>
                  <a:close/>
                  <a:moveTo>
                    <a:pt x="37381" y="4716"/>
                  </a:moveTo>
                  <a:cubicBezTo>
                    <a:pt x="37387" y="4716"/>
                    <a:pt x="37392" y="4718"/>
                    <a:pt x="37396" y="4720"/>
                  </a:cubicBezTo>
                  <a:lnTo>
                    <a:pt x="37397" y="4720"/>
                  </a:lnTo>
                  <a:cubicBezTo>
                    <a:pt x="37409" y="4729"/>
                    <a:pt x="37417" y="4755"/>
                    <a:pt x="37414" y="4784"/>
                  </a:cubicBezTo>
                  <a:cubicBezTo>
                    <a:pt x="37413" y="4798"/>
                    <a:pt x="37402" y="4807"/>
                    <a:pt x="37387" y="4807"/>
                  </a:cubicBezTo>
                  <a:cubicBezTo>
                    <a:pt x="37378" y="4807"/>
                    <a:pt x="37367" y="4803"/>
                    <a:pt x="37355" y="4796"/>
                  </a:cubicBezTo>
                  <a:cubicBezTo>
                    <a:pt x="37329" y="4778"/>
                    <a:pt x="37320" y="4748"/>
                    <a:pt x="37338" y="4733"/>
                  </a:cubicBezTo>
                  <a:cubicBezTo>
                    <a:pt x="37349" y="4723"/>
                    <a:pt x="37367" y="4716"/>
                    <a:pt x="37381" y="4716"/>
                  </a:cubicBezTo>
                  <a:close/>
                  <a:moveTo>
                    <a:pt x="36075" y="4783"/>
                  </a:moveTo>
                  <a:cubicBezTo>
                    <a:pt x="36088" y="4783"/>
                    <a:pt x="36101" y="4784"/>
                    <a:pt x="36114" y="4787"/>
                  </a:cubicBezTo>
                  <a:cubicBezTo>
                    <a:pt x="36154" y="4796"/>
                    <a:pt x="36162" y="4821"/>
                    <a:pt x="36130" y="4845"/>
                  </a:cubicBezTo>
                  <a:cubicBezTo>
                    <a:pt x="36114" y="4859"/>
                    <a:pt x="36093" y="4866"/>
                    <a:pt x="36071" y="4866"/>
                  </a:cubicBezTo>
                  <a:cubicBezTo>
                    <a:pt x="36057" y="4866"/>
                    <a:pt x="36041" y="4863"/>
                    <a:pt x="36027" y="4855"/>
                  </a:cubicBezTo>
                  <a:cubicBezTo>
                    <a:pt x="36000" y="4838"/>
                    <a:pt x="35993" y="4814"/>
                    <a:pt x="36011" y="4799"/>
                  </a:cubicBezTo>
                  <a:cubicBezTo>
                    <a:pt x="36024" y="4789"/>
                    <a:pt x="36048" y="4783"/>
                    <a:pt x="36075" y="4783"/>
                  </a:cubicBezTo>
                  <a:close/>
                  <a:moveTo>
                    <a:pt x="36953" y="4984"/>
                  </a:moveTo>
                  <a:cubicBezTo>
                    <a:pt x="36975" y="4984"/>
                    <a:pt x="36990" y="4988"/>
                    <a:pt x="36993" y="4997"/>
                  </a:cubicBezTo>
                  <a:cubicBezTo>
                    <a:pt x="36996" y="5013"/>
                    <a:pt x="36960" y="5025"/>
                    <a:pt x="36911" y="5025"/>
                  </a:cubicBezTo>
                  <a:cubicBezTo>
                    <a:pt x="36906" y="5025"/>
                    <a:pt x="36900" y="5024"/>
                    <a:pt x="36894" y="5024"/>
                  </a:cubicBezTo>
                  <a:cubicBezTo>
                    <a:pt x="36811" y="5021"/>
                    <a:pt x="36809" y="5015"/>
                    <a:pt x="36888" y="4993"/>
                  </a:cubicBezTo>
                  <a:cubicBezTo>
                    <a:pt x="36912" y="4987"/>
                    <a:pt x="36934" y="4984"/>
                    <a:pt x="36953" y="4984"/>
                  </a:cubicBezTo>
                  <a:close/>
                  <a:moveTo>
                    <a:pt x="35283" y="4970"/>
                  </a:moveTo>
                  <a:cubicBezTo>
                    <a:pt x="35298" y="4970"/>
                    <a:pt x="35331" y="4987"/>
                    <a:pt x="35392" y="5023"/>
                  </a:cubicBezTo>
                  <a:cubicBezTo>
                    <a:pt x="35464" y="5064"/>
                    <a:pt x="35475" y="5083"/>
                    <a:pt x="35425" y="5083"/>
                  </a:cubicBezTo>
                  <a:cubicBezTo>
                    <a:pt x="35421" y="5083"/>
                    <a:pt x="35417" y="5083"/>
                    <a:pt x="35412" y="5082"/>
                  </a:cubicBezTo>
                  <a:cubicBezTo>
                    <a:pt x="35366" y="5079"/>
                    <a:pt x="35310" y="5052"/>
                    <a:pt x="35295" y="5026"/>
                  </a:cubicBezTo>
                  <a:cubicBezTo>
                    <a:pt x="35275" y="4988"/>
                    <a:pt x="35269" y="4970"/>
                    <a:pt x="35283" y="4970"/>
                  </a:cubicBezTo>
                  <a:close/>
                  <a:moveTo>
                    <a:pt x="37556" y="4953"/>
                  </a:moveTo>
                  <a:cubicBezTo>
                    <a:pt x="37565" y="4953"/>
                    <a:pt x="37578" y="4956"/>
                    <a:pt x="37593" y="4961"/>
                  </a:cubicBezTo>
                  <a:cubicBezTo>
                    <a:pt x="37633" y="4976"/>
                    <a:pt x="37664" y="5011"/>
                    <a:pt x="37676" y="5052"/>
                  </a:cubicBezTo>
                  <a:cubicBezTo>
                    <a:pt x="37682" y="5080"/>
                    <a:pt x="37680" y="5094"/>
                    <a:pt x="37667" y="5094"/>
                  </a:cubicBezTo>
                  <a:cubicBezTo>
                    <a:pt x="37657" y="5094"/>
                    <a:pt x="37641" y="5086"/>
                    <a:pt x="37617" y="5070"/>
                  </a:cubicBezTo>
                  <a:cubicBezTo>
                    <a:pt x="37536" y="5017"/>
                    <a:pt x="37510" y="4953"/>
                    <a:pt x="37556" y="4953"/>
                  </a:cubicBezTo>
                  <a:close/>
                  <a:moveTo>
                    <a:pt x="36434" y="4928"/>
                  </a:moveTo>
                  <a:cubicBezTo>
                    <a:pt x="36461" y="4928"/>
                    <a:pt x="36521" y="4952"/>
                    <a:pt x="36611" y="5000"/>
                  </a:cubicBezTo>
                  <a:lnTo>
                    <a:pt x="36611" y="5002"/>
                  </a:lnTo>
                  <a:cubicBezTo>
                    <a:pt x="36702" y="5051"/>
                    <a:pt x="36735" y="5102"/>
                    <a:pt x="36721" y="5166"/>
                  </a:cubicBezTo>
                  <a:cubicBezTo>
                    <a:pt x="36711" y="5209"/>
                    <a:pt x="36703" y="5230"/>
                    <a:pt x="36690" y="5230"/>
                  </a:cubicBezTo>
                  <a:cubicBezTo>
                    <a:pt x="36679" y="5230"/>
                    <a:pt x="36662" y="5213"/>
                    <a:pt x="36636" y="5179"/>
                  </a:cubicBezTo>
                  <a:cubicBezTo>
                    <a:pt x="36587" y="5120"/>
                    <a:pt x="36535" y="5064"/>
                    <a:pt x="36478" y="5012"/>
                  </a:cubicBezTo>
                  <a:cubicBezTo>
                    <a:pt x="36418" y="4956"/>
                    <a:pt x="36406" y="4928"/>
                    <a:pt x="36434" y="4928"/>
                  </a:cubicBezTo>
                  <a:close/>
                  <a:moveTo>
                    <a:pt x="33601" y="5214"/>
                  </a:moveTo>
                  <a:cubicBezTo>
                    <a:pt x="33633" y="5214"/>
                    <a:pt x="33664" y="5222"/>
                    <a:pt x="33693" y="5238"/>
                  </a:cubicBezTo>
                  <a:cubicBezTo>
                    <a:pt x="33720" y="5257"/>
                    <a:pt x="33714" y="5273"/>
                    <a:pt x="33675" y="5279"/>
                  </a:cubicBezTo>
                  <a:cubicBezTo>
                    <a:pt x="33669" y="5280"/>
                    <a:pt x="33662" y="5280"/>
                    <a:pt x="33656" y="5280"/>
                  </a:cubicBezTo>
                  <a:cubicBezTo>
                    <a:pt x="33623" y="5280"/>
                    <a:pt x="33591" y="5272"/>
                    <a:pt x="33562" y="5255"/>
                  </a:cubicBezTo>
                  <a:cubicBezTo>
                    <a:pt x="33534" y="5236"/>
                    <a:pt x="33541" y="5220"/>
                    <a:pt x="33578" y="5215"/>
                  </a:cubicBezTo>
                  <a:cubicBezTo>
                    <a:pt x="33586" y="5214"/>
                    <a:pt x="33594" y="5214"/>
                    <a:pt x="33601" y="5214"/>
                  </a:cubicBezTo>
                  <a:close/>
                  <a:moveTo>
                    <a:pt x="37358" y="5116"/>
                  </a:moveTo>
                  <a:cubicBezTo>
                    <a:pt x="37386" y="5116"/>
                    <a:pt x="37415" y="5152"/>
                    <a:pt x="37429" y="5217"/>
                  </a:cubicBezTo>
                  <a:cubicBezTo>
                    <a:pt x="37444" y="5291"/>
                    <a:pt x="37405" y="5333"/>
                    <a:pt x="37334" y="5333"/>
                  </a:cubicBezTo>
                  <a:cubicBezTo>
                    <a:pt x="37309" y="5333"/>
                    <a:pt x="37280" y="5327"/>
                    <a:pt x="37248" y="5317"/>
                  </a:cubicBezTo>
                  <a:cubicBezTo>
                    <a:pt x="37188" y="5296"/>
                    <a:pt x="37103" y="5267"/>
                    <a:pt x="37056" y="5252"/>
                  </a:cubicBezTo>
                  <a:cubicBezTo>
                    <a:pt x="36990" y="5232"/>
                    <a:pt x="36997" y="5221"/>
                    <a:pt x="37091" y="5205"/>
                  </a:cubicBezTo>
                  <a:cubicBezTo>
                    <a:pt x="37155" y="5193"/>
                    <a:pt x="37209" y="5161"/>
                    <a:pt x="37206" y="5138"/>
                  </a:cubicBezTo>
                  <a:cubicBezTo>
                    <a:pt x="37205" y="5129"/>
                    <a:pt x="37206" y="5125"/>
                    <a:pt x="37210" y="5125"/>
                  </a:cubicBezTo>
                  <a:cubicBezTo>
                    <a:pt x="37215" y="5125"/>
                    <a:pt x="37226" y="5137"/>
                    <a:pt x="37241" y="5160"/>
                  </a:cubicBezTo>
                  <a:cubicBezTo>
                    <a:pt x="37257" y="5187"/>
                    <a:pt x="37269" y="5200"/>
                    <a:pt x="37279" y="5200"/>
                  </a:cubicBezTo>
                  <a:cubicBezTo>
                    <a:pt x="37290" y="5200"/>
                    <a:pt x="37299" y="5188"/>
                    <a:pt x="37309" y="5163"/>
                  </a:cubicBezTo>
                  <a:cubicBezTo>
                    <a:pt x="37323" y="5131"/>
                    <a:pt x="37340" y="5116"/>
                    <a:pt x="37358" y="5116"/>
                  </a:cubicBezTo>
                  <a:close/>
                  <a:moveTo>
                    <a:pt x="31358" y="5621"/>
                  </a:moveTo>
                  <a:cubicBezTo>
                    <a:pt x="31363" y="5621"/>
                    <a:pt x="31368" y="5622"/>
                    <a:pt x="31371" y="5624"/>
                  </a:cubicBezTo>
                  <a:cubicBezTo>
                    <a:pt x="31383" y="5631"/>
                    <a:pt x="31389" y="5658"/>
                    <a:pt x="31386" y="5685"/>
                  </a:cubicBezTo>
                  <a:cubicBezTo>
                    <a:pt x="31385" y="5702"/>
                    <a:pt x="31375" y="5711"/>
                    <a:pt x="31361" y="5711"/>
                  </a:cubicBezTo>
                  <a:cubicBezTo>
                    <a:pt x="31352" y="5711"/>
                    <a:pt x="31341" y="5707"/>
                    <a:pt x="31330" y="5700"/>
                  </a:cubicBezTo>
                  <a:cubicBezTo>
                    <a:pt x="31303" y="5682"/>
                    <a:pt x="31295" y="5654"/>
                    <a:pt x="31315" y="5639"/>
                  </a:cubicBezTo>
                  <a:cubicBezTo>
                    <a:pt x="31329" y="5627"/>
                    <a:pt x="31345" y="5621"/>
                    <a:pt x="31358" y="5621"/>
                  </a:cubicBezTo>
                  <a:close/>
                  <a:moveTo>
                    <a:pt x="3931" y="7487"/>
                  </a:moveTo>
                  <a:cubicBezTo>
                    <a:pt x="3944" y="7487"/>
                    <a:pt x="3965" y="7494"/>
                    <a:pt x="3986" y="7509"/>
                  </a:cubicBezTo>
                  <a:cubicBezTo>
                    <a:pt x="4012" y="7525"/>
                    <a:pt x="4016" y="7555"/>
                    <a:pt x="3997" y="7571"/>
                  </a:cubicBezTo>
                  <a:cubicBezTo>
                    <a:pt x="3989" y="7576"/>
                    <a:pt x="3980" y="7579"/>
                    <a:pt x="3972" y="7579"/>
                  </a:cubicBezTo>
                  <a:cubicBezTo>
                    <a:pt x="3955" y="7579"/>
                    <a:pt x="3938" y="7569"/>
                    <a:pt x="3931" y="7552"/>
                  </a:cubicBezTo>
                  <a:cubicBezTo>
                    <a:pt x="3915" y="7524"/>
                    <a:pt x="3912" y="7497"/>
                    <a:pt x="3921" y="7489"/>
                  </a:cubicBezTo>
                  <a:cubicBezTo>
                    <a:pt x="3923" y="7487"/>
                    <a:pt x="3927" y="7487"/>
                    <a:pt x="3931" y="7487"/>
                  </a:cubicBezTo>
                  <a:close/>
                  <a:moveTo>
                    <a:pt x="3462" y="7591"/>
                  </a:moveTo>
                  <a:cubicBezTo>
                    <a:pt x="3478" y="7591"/>
                    <a:pt x="3494" y="7597"/>
                    <a:pt x="3507" y="7607"/>
                  </a:cubicBezTo>
                  <a:cubicBezTo>
                    <a:pt x="3534" y="7625"/>
                    <a:pt x="3540" y="7651"/>
                    <a:pt x="3519" y="7667"/>
                  </a:cubicBezTo>
                  <a:cubicBezTo>
                    <a:pt x="3508" y="7674"/>
                    <a:pt x="3495" y="7677"/>
                    <a:pt x="3482" y="7677"/>
                  </a:cubicBezTo>
                  <a:cubicBezTo>
                    <a:pt x="3466" y="7677"/>
                    <a:pt x="3450" y="7672"/>
                    <a:pt x="3436" y="7662"/>
                  </a:cubicBezTo>
                  <a:cubicBezTo>
                    <a:pt x="3407" y="7645"/>
                    <a:pt x="3402" y="7619"/>
                    <a:pt x="3422" y="7603"/>
                  </a:cubicBezTo>
                  <a:cubicBezTo>
                    <a:pt x="3435" y="7595"/>
                    <a:pt x="3448" y="7591"/>
                    <a:pt x="3462" y="7591"/>
                  </a:cubicBezTo>
                  <a:close/>
                  <a:moveTo>
                    <a:pt x="4221" y="7621"/>
                  </a:moveTo>
                  <a:cubicBezTo>
                    <a:pt x="4245" y="7621"/>
                    <a:pt x="4284" y="7628"/>
                    <a:pt x="4339" y="7642"/>
                  </a:cubicBezTo>
                  <a:cubicBezTo>
                    <a:pt x="4449" y="7670"/>
                    <a:pt x="4455" y="7683"/>
                    <a:pt x="4380" y="7743"/>
                  </a:cubicBezTo>
                  <a:cubicBezTo>
                    <a:pt x="4349" y="7768"/>
                    <a:pt x="4313" y="7781"/>
                    <a:pt x="4280" y="7781"/>
                  </a:cubicBezTo>
                  <a:cubicBezTo>
                    <a:pt x="4259" y="7781"/>
                    <a:pt x="4240" y="7776"/>
                    <a:pt x="4224" y="7765"/>
                  </a:cubicBezTo>
                  <a:cubicBezTo>
                    <a:pt x="4186" y="7742"/>
                    <a:pt x="4185" y="7716"/>
                    <a:pt x="4221" y="7712"/>
                  </a:cubicBezTo>
                  <a:cubicBezTo>
                    <a:pt x="4255" y="7707"/>
                    <a:pt x="4263" y="7688"/>
                    <a:pt x="4236" y="7670"/>
                  </a:cubicBezTo>
                  <a:cubicBezTo>
                    <a:pt x="4186" y="7638"/>
                    <a:pt x="4183" y="7621"/>
                    <a:pt x="4221" y="7621"/>
                  </a:cubicBezTo>
                  <a:close/>
                  <a:moveTo>
                    <a:pt x="4840" y="7713"/>
                  </a:moveTo>
                  <a:cubicBezTo>
                    <a:pt x="4840" y="7713"/>
                    <a:pt x="4841" y="7713"/>
                    <a:pt x="4842" y="7713"/>
                  </a:cubicBezTo>
                  <a:cubicBezTo>
                    <a:pt x="4864" y="7713"/>
                    <a:pt x="4888" y="7746"/>
                    <a:pt x="4898" y="7785"/>
                  </a:cubicBezTo>
                  <a:lnTo>
                    <a:pt x="4897" y="7786"/>
                  </a:lnTo>
                  <a:cubicBezTo>
                    <a:pt x="4904" y="7818"/>
                    <a:pt x="4900" y="7834"/>
                    <a:pt x="4887" y="7834"/>
                  </a:cubicBezTo>
                  <a:cubicBezTo>
                    <a:pt x="4881" y="7834"/>
                    <a:pt x="4872" y="7831"/>
                    <a:pt x="4862" y="7824"/>
                  </a:cubicBezTo>
                  <a:cubicBezTo>
                    <a:pt x="4797" y="7782"/>
                    <a:pt x="4785" y="7713"/>
                    <a:pt x="4840" y="7713"/>
                  </a:cubicBezTo>
                  <a:close/>
                  <a:moveTo>
                    <a:pt x="6306" y="7805"/>
                  </a:moveTo>
                  <a:cubicBezTo>
                    <a:pt x="6321" y="7805"/>
                    <a:pt x="6336" y="7809"/>
                    <a:pt x="6350" y="7816"/>
                  </a:cubicBezTo>
                  <a:cubicBezTo>
                    <a:pt x="6377" y="7834"/>
                    <a:pt x="6362" y="7858"/>
                    <a:pt x="6316" y="7871"/>
                  </a:cubicBezTo>
                  <a:cubicBezTo>
                    <a:pt x="6283" y="7881"/>
                    <a:pt x="6252" y="7887"/>
                    <a:pt x="6232" y="7887"/>
                  </a:cubicBezTo>
                  <a:cubicBezTo>
                    <a:pt x="6223" y="7887"/>
                    <a:pt x="6217" y="7886"/>
                    <a:pt x="6213" y="7883"/>
                  </a:cubicBezTo>
                  <a:cubicBezTo>
                    <a:pt x="6201" y="7876"/>
                    <a:pt x="6216" y="7850"/>
                    <a:pt x="6247" y="7827"/>
                  </a:cubicBezTo>
                  <a:cubicBezTo>
                    <a:pt x="6264" y="7813"/>
                    <a:pt x="6285" y="7805"/>
                    <a:pt x="6306" y="7805"/>
                  </a:cubicBezTo>
                  <a:close/>
                  <a:moveTo>
                    <a:pt x="4099" y="7801"/>
                  </a:moveTo>
                  <a:cubicBezTo>
                    <a:pt x="4113" y="7801"/>
                    <a:pt x="4127" y="7805"/>
                    <a:pt x="4137" y="7812"/>
                  </a:cubicBezTo>
                  <a:cubicBezTo>
                    <a:pt x="4164" y="7831"/>
                    <a:pt x="4172" y="7855"/>
                    <a:pt x="4152" y="7870"/>
                  </a:cubicBezTo>
                  <a:cubicBezTo>
                    <a:pt x="4139" y="7881"/>
                    <a:pt x="4113" y="7887"/>
                    <a:pt x="4086" y="7887"/>
                  </a:cubicBezTo>
                  <a:cubicBezTo>
                    <a:pt x="4073" y="7887"/>
                    <a:pt x="4060" y="7886"/>
                    <a:pt x="4048" y="7883"/>
                  </a:cubicBezTo>
                  <a:cubicBezTo>
                    <a:pt x="4007" y="7876"/>
                    <a:pt x="4001" y="7849"/>
                    <a:pt x="4033" y="7825"/>
                  </a:cubicBezTo>
                  <a:cubicBezTo>
                    <a:pt x="4051" y="7810"/>
                    <a:pt x="4076" y="7801"/>
                    <a:pt x="4099" y="7801"/>
                  </a:cubicBezTo>
                  <a:close/>
                  <a:moveTo>
                    <a:pt x="5816" y="8022"/>
                  </a:moveTo>
                  <a:cubicBezTo>
                    <a:pt x="5839" y="8022"/>
                    <a:pt x="5864" y="8024"/>
                    <a:pt x="5889" y="8027"/>
                  </a:cubicBezTo>
                  <a:cubicBezTo>
                    <a:pt x="6012" y="8043"/>
                    <a:pt x="6010" y="8046"/>
                    <a:pt x="5880" y="8053"/>
                  </a:cubicBezTo>
                  <a:cubicBezTo>
                    <a:pt x="5800" y="8059"/>
                    <a:pt x="5726" y="8064"/>
                    <a:pt x="5710" y="8064"/>
                  </a:cubicBezTo>
                  <a:cubicBezTo>
                    <a:pt x="5709" y="8064"/>
                    <a:pt x="5708" y="8064"/>
                    <a:pt x="5707" y="8064"/>
                  </a:cubicBezTo>
                  <a:cubicBezTo>
                    <a:pt x="5696" y="8064"/>
                    <a:pt x="5699" y="8054"/>
                    <a:pt x="5719" y="8039"/>
                  </a:cubicBezTo>
                  <a:cubicBezTo>
                    <a:pt x="5732" y="8028"/>
                    <a:pt x="5770" y="8022"/>
                    <a:pt x="5816" y="8022"/>
                  </a:cubicBezTo>
                  <a:close/>
                  <a:moveTo>
                    <a:pt x="7630" y="8112"/>
                  </a:moveTo>
                  <a:cubicBezTo>
                    <a:pt x="7649" y="8112"/>
                    <a:pt x="7649" y="8121"/>
                    <a:pt x="7629" y="8139"/>
                  </a:cubicBezTo>
                  <a:cubicBezTo>
                    <a:pt x="7601" y="8162"/>
                    <a:pt x="7534" y="8186"/>
                    <a:pt x="7477" y="8194"/>
                  </a:cubicBezTo>
                  <a:cubicBezTo>
                    <a:pt x="7460" y="8196"/>
                    <a:pt x="7447" y="8197"/>
                    <a:pt x="7436" y="8197"/>
                  </a:cubicBezTo>
                  <a:cubicBezTo>
                    <a:pt x="7370" y="8197"/>
                    <a:pt x="7431" y="8159"/>
                    <a:pt x="7566" y="8125"/>
                  </a:cubicBezTo>
                  <a:lnTo>
                    <a:pt x="7566" y="8124"/>
                  </a:lnTo>
                  <a:cubicBezTo>
                    <a:pt x="7596" y="8116"/>
                    <a:pt x="7618" y="8112"/>
                    <a:pt x="7630" y="8112"/>
                  </a:cubicBezTo>
                  <a:close/>
                  <a:moveTo>
                    <a:pt x="10591" y="8335"/>
                  </a:moveTo>
                  <a:cubicBezTo>
                    <a:pt x="10605" y="8335"/>
                    <a:pt x="10625" y="8342"/>
                    <a:pt x="10647" y="8356"/>
                  </a:cubicBezTo>
                  <a:cubicBezTo>
                    <a:pt x="10672" y="8373"/>
                    <a:pt x="10676" y="8403"/>
                    <a:pt x="10657" y="8419"/>
                  </a:cubicBezTo>
                  <a:cubicBezTo>
                    <a:pt x="10649" y="8424"/>
                    <a:pt x="10640" y="8426"/>
                    <a:pt x="10632" y="8426"/>
                  </a:cubicBezTo>
                  <a:cubicBezTo>
                    <a:pt x="10615" y="8426"/>
                    <a:pt x="10598" y="8417"/>
                    <a:pt x="10591" y="8400"/>
                  </a:cubicBezTo>
                  <a:cubicBezTo>
                    <a:pt x="10575" y="8371"/>
                    <a:pt x="10572" y="8344"/>
                    <a:pt x="10581" y="8337"/>
                  </a:cubicBezTo>
                  <a:cubicBezTo>
                    <a:pt x="10583" y="8336"/>
                    <a:pt x="10587" y="8335"/>
                    <a:pt x="10591" y="8335"/>
                  </a:cubicBezTo>
                  <a:close/>
                  <a:moveTo>
                    <a:pt x="3111" y="9486"/>
                  </a:moveTo>
                  <a:cubicBezTo>
                    <a:pt x="3135" y="9486"/>
                    <a:pt x="3167" y="9496"/>
                    <a:pt x="3194" y="9514"/>
                  </a:cubicBezTo>
                  <a:cubicBezTo>
                    <a:pt x="3236" y="9543"/>
                    <a:pt x="3242" y="9568"/>
                    <a:pt x="3206" y="9574"/>
                  </a:cubicBezTo>
                  <a:cubicBezTo>
                    <a:pt x="3199" y="9575"/>
                    <a:pt x="3191" y="9575"/>
                    <a:pt x="3184" y="9575"/>
                  </a:cubicBezTo>
                  <a:cubicBezTo>
                    <a:pt x="3153" y="9575"/>
                    <a:pt x="3122" y="9567"/>
                    <a:pt x="3094" y="9552"/>
                  </a:cubicBezTo>
                  <a:cubicBezTo>
                    <a:pt x="3067" y="9534"/>
                    <a:pt x="3063" y="9510"/>
                    <a:pt x="3082" y="9493"/>
                  </a:cubicBezTo>
                  <a:cubicBezTo>
                    <a:pt x="3089" y="9488"/>
                    <a:pt x="3099" y="9486"/>
                    <a:pt x="3111" y="9486"/>
                  </a:cubicBezTo>
                  <a:close/>
                  <a:moveTo>
                    <a:pt x="2166" y="12150"/>
                  </a:moveTo>
                  <a:cubicBezTo>
                    <a:pt x="2194" y="12150"/>
                    <a:pt x="2239" y="12153"/>
                    <a:pt x="2287" y="12159"/>
                  </a:cubicBezTo>
                  <a:cubicBezTo>
                    <a:pt x="2411" y="12175"/>
                    <a:pt x="2412" y="12177"/>
                    <a:pt x="2296" y="12181"/>
                  </a:cubicBezTo>
                  <a:cubicBezTo>
                    <a:pt x="2272" y="12182"/>
                    <a:pt x="2251" y="12183"/>
                    <a:pt x="2232" y="12183"/>
                  </a:cubicBezTo>
                  <a:cubicBezTo>
                    <a:pt x="2150" y="12183"/>
                    <a:pt x="2114" y="12172"/>
                    <a:pt x="2138" y="12153"/>
                  </a:cubicBezTo>
                  <a:cubicBezTo>
                    <a:pt x="2140" y="12151"/>
                    <a:pt x="2150" y="12150"/>
                    <a:pt x="2166" y="12150"/>
                  </a:cubicBezTo>
                  <a:close/>
                  <a:moveTo>
                    <a:pt x="3505" y="13123"/>
                  </a:moveTo>
                  <a:cubicBezTo>
                    <a:pt x="3514" y="13123"/>
                    <a:pt x="3529" y="13129"/>
                    <a:pt x="3549" y="13142"/>
                  </a:cubicBezTo>
                  <a:cubicBezTo>
                    <a:pt x="3572" y="13157"/>
                    <a:pt x="3579" y="13200"/>
                    <a:pt x="3564" y="13236"/>
                  </a:cubicBezTo>
                  <a:cubicBezTo>
                    <a:pt x="3554" y="13261"/>
                    <a:pt x="3546" y="13273"/>
                    <a:pt x="3539" y="13273"/>
                  </a:cubicBezTo>
                  <a:cubicBezTo>
                    <a:pt x="3530" y="13273"/>
                    <a:pt x="3520" y="13255"/>
                    <a:pt x="3507" y="13217"/>
                  </a:cubicBezTo>
                  <a:cubicBezTo>
                    <a:pt x="3485" y="13153"/>
                    <a:pt x="3484" y="13123"/>
                    <a:pt x="3505" y="13123"/>
                  </a:cubicBezTo>
                  <a:close/>
                  <a:moveTo>
                    <a:pt x="20536" y="14986"/>
                  </a:moveTo>
                  <a:cubicBezTo>
                    <a:pt x="20552" y="14986"/>
                    <a:pt x="20580" y="14998"/>
                    <a:pt x="20618" y="15022"/>
                  </a:cubicBezTo>
                  <a:cubicBezTo>
                    <a:pt x="20660" y="15049"/>
                    <a:pt x="20663" y="15075"/>
                    <a:pt x="20625" y="15079"/>
                  </a:cubicBezTo>
                  <a:cubicBezTo>
                    <a:pt x="20620" y="15080"/>
                    <a:pt x="20615" y="15080"/>
                    <a:pt x="20610" y="15080"/>
                  </a:cubicBezTo>
                  <a:cubicBezTo>
                    <a:pt x="20581" y="15080"/>
                    <a:pt x="20552" y="15066"/>
                    <a:pt x="20534" y="15040"/>
                  </a:cubicBezTo>
                  <a:cubicBezTo>
                    <a:pt x="20515" y="15005"/>
                    <a:pt x="20516" y="14986"/>
                    <a:pt x="20536" y="14986"/>
                  </a:cubicBezTo>
                  <a:close/>
                  <a:moveTo>
                    <a:pt x="13897" y="15184"/>
                  </a:moveTo>
                  <a:cubicBezTo>
                    <a:pt x="13898" y="15184"/>
                    <a:pt x="13899" y="15184"/>
                    <a:pt x="13900" y="15184"/>
                  </a:cubicBezTo>
                  <a:cubicBezTo>
                    <a:pt x="13927" y="15185"/>
                    <a:pt x="13971" y="15215"/>
                    <a:pt x="13994" y="15243"/>
                  </a:cubicBezTo>
                  <a:cubicBezTo>
                    <a:pt x="14007" y="15260"/>
                    <a:pt x="14009" y="15268"/>
                    <a:pt x="14001" y="15268"/>
                  </a:cubicBezTo>
                  <a:cubicBezTo>
                    <a:pt x="13992" y="15268"/>
                    <a:pt x="13972" y="15259"/>
                    <a:pt x="13943" y="15240"/>
                  </a:cubicBezTo>
                  <a:cubicBezTo>
                    <a:pt x="13892" y="15208"/>
                    <a:pt x="13872" y="15184"/>
                    <a:pt x="13897" y="15184"/>
                  </a:cubicBezTo>
                  <a:close/>
                  <a:moveTo>
                    <a:pt x="17873" y="15213"/>
                  </a:moveTo>
                  <a:cubicBezTo>
                    <a:pt x="17879" y="15213"/>
                    <a:pt x="17881" y="15218"/>
                    <a:pt x="17877" y="15228"/>
                  </a:cubicBezTo>
                  <a:cubicBezTo>
                    <a:pt x="17857" y="15263"/>
                    <a:pt x="17826" y="15288"/>
                    <a:pt x="17789" y="15298"/>
                  </a:cubicBezTo>
                  <a:cubicBezTo>
                    <a:pt x="17783" y="15300"/>
                    <a:pt x="17778" y="15301"/>
                    <a:pt x="17774" y="15301"/>
                  </a:cubicBezTo>
                  <a:cubicBezTo>
                    <a:pt x="17757" y="15301"/>
                    <a:pt x="17770" y="15280"/>
                    <a:pt x="17810" y="15249"/>
                  </a:cubicBezTo>
                  <a:cubicBezTo>
                    <a:pt x="17839" y="15226"/>
                    <a:pt x="17862" y="15213"/>
                    <a:pt x="17873" y="15213"/>
                  </a:cubicBezTo>
                  <a:close/>
                  <a:moveTo>
                    <a:pt x="20379" y="15190"/>
                  </a:moveTo>
                  <a:cubicBezTo>
                    <a:pt x="20395" y="15190"/>
                    <a:pt x="20410" y="15195"/>
                    <a:pt x="20423" y="15204"/>
                  </a:cubicBezTo>
                  <a:cubicBezTo>
                    <a:pt x="20449" y="15221"/>
                    <a:pt x="20464" y="15251"/>
                    <a:pt x="20463" y="15282"/>
                  </a:cubicBezTo>
                  <a:cubicBezTo>
                    <a:pt x="20462" y="15295"/>
                    <a:pt x="20453" y="15301"/>
                    <a:pt x="20439" y="15301"/>
                  </a:cubicBezTo>
                  <a:cubicBezTo>
                    <a:pt x="20424" y="15301"/>
                    <a:pt x="20404" y="15294"/>
                    <a:pt x="20382" y="15281"/>
                  </a:cubicBezTo>
                  <a:cubicBezTo>
                    <a:pt x="20340" y="15252"/>
                    <a:pt x="20321" y="15216"/>
                    <a:pt x="20340" y="15201"/>
                  </a:cubicBezTo>
                  <a:cubicBezTo>
                    <a:pt x="20352" y="15194"/>
                    <a:pt x="20366" y="15190"/>
                    <a:pt x="20379" y="15190"/>
                  </a:cubicBezTo>
                  <a:close/>
                  <a:moveTo>
                    <a:pt x="13776" y="15349"/>
                  </a:moveTo>
                  <a:cubicBezTo>
                    <a:pt x="13792" y="15349"/>
                    <a:pt x="13813" y="15351"/>
                    <a:pt x="13836" y="15355"/>
                  </a:cubicBezTo>
                  <a:cubicBezTo>
                    <a:pt x="13874" y="15364"/>
                    <a:pt x="13889" y="15384"/>
                    <a:pt x="13868" y="15400"/>
                  </a:cubicBezTo>
                  <a:cubicBezTo>
                    <a:pt x="13856" y="15407"/>
                    <a:pt x="13841" y="15411"/>
                    <a:pt x="13827" y="15411"/>
                  </a:cubicBezTo>
                  <a:cubicBezTo>
                    <a:pt x="13812" y="15411"/>
                    <a:pt x="13797" y="15406"/>
                    <a:pt x="13783" y="15397"/>
                  </a:cubicBezTo>
                  <a:cubicBezTo>
                    <a:pt x="13755" y="15379"/>
                    <a:pt x="13740" y="15360"/>
                    <a:pt x="13749" y="15354"/>
                  </a:cubicBezTo>
                  <a:cubicBezTo>
                    <a:pt x="13753" y="15350"/>
                    <a:pt x="13763" y="15349"/>
                    <a:pt x="13776" y="15349"/>
                  </a:cubicBezTo>
                  <a:close/>
                  <a:moveTo>
                    <a:pt x="17307" y="15333"/>
                  </a:moveTo>
                  <a:cubicBezTo>
                    <a:pt x="17322" y="15333"/>
                    <a:pt x="17352" y="15399"/>
                    <a:pt x="17371" y="15476"/>
                  </a:cubicBezTo>
                  <a:cubicBezTo>
                    <a:pt x="17390" y="15554"/>
                    <a:pt x="17392" y="15621"/>
                    <a:pt x="17374" y="15621"/>
                  </a:cubicBezTo>
                  <a:cubicBezTo>
                    <a:pt x="17374" y="15621"/>
                    <a:pt x="17374" y="15621"/>
                    <a:pt x="17374" y="15621"/>
                  </a:cubicBezTo>
                  <a:cubicBezTo>
                    <a:pt x="17333" y="15619"/>
                    <a:pt x="17266" y="15336"/>
                    <a:pt x="17307" y="15333"/>
                  </a:cubicBezTo>
                  <a:cubicBezTo>
                    <a:pt x="17307" y="15333"/>
                    <a:pt x="17307" y="15333"/>
                    <a:pt x="17307" y="15333"/>
                  </a:cubicBezTo>
                  <a:close/>
                  <a:moveTo>
                    <a:pt x="16233" y="15571"/>
                  </a:moveTo>
                  <a:cubicBezTo>
                    <a:pt x="16246" y="15571"/>
                    <a:pt x="16267" y="15579"/>
                    <a:pt x="16289" y="15594"/>
                  </a:cubicBezTo>
                  <a:cubicBezTo>
                    <a:pt x="16316" y="15610"/>
                    <a:pt x="16320" y="15639"/>
                    <a:pt x="16299" y="15655"/>
                  </a:cubicBezTo>
                  <a:cubicBezTo>
                    <a:pt x="16293" y="15661"/>
                    <a:pt x="16285" y="15663"/>
                    <a:pt x="16277" y="15663"/>
                  </a:cubicBezTo>
                  <a:cubicBezTo>
                    <a:pt x="16261" y="15663"/>
                    <a:pt x="16246" y="15653"/>
                    <a:pt x="16237" y="15636"/>
                  </a:cubicBezTo>
                  <a:cubicBezTo>
                    <a:pt x="16222" y="15609"/>
                    <a:pt x="16216" y="15581"/>
                    <a:pt x="16225" y="15573"/>
                  </a:cubicBezTo>
                  <a:cubicBezTo>
                    <a:pt x="16227" y="15572"/>
                    <a:pt x="16230" y="15571"/>
                    <a:pt x="16233" y="15571"/>
                  </a:cubicBezTo>
                  <a:close/>
                  <a:moveTo>
                    <a:pt x="35493" y="1"/>
                  </a:moveTo>
                  <a:cubicBezTo>
                    <a:pt x="35481" y="1"/>
                    <a:pt x="35467" y="9"/>
                    <a:pt x="35448" y="23"/>
                  </a:cubicBezTo>
                  <a:cubicBezTo>
                    <a:pt x="35427" y="40"/>
                    <a:pt x="35381" y="50"/>
                    <a:pt x="35331" y="50"/>
                  </a:cubicBezTo>
                  <a:cubicBezTo>
                    <a:pt x="35306" y="50"/>
                    <a:pt x="35280" y="48"/>
                    <a:pt x="35256" y="43"/>
                  </a:cubicBezTo>
                  <a:cubicBezTo>
                    <a:pt x="35244" y="40"/>
                    <a:pt x="35232" y="39"/>
                    <a:pt x="35219" y="39"/>
                  </a:cubicBezTo>
                  <a:cubicBezTo>
                    <a:pt x="35111" y="39"/>
                    <a:pt x="35010" y="129"/>
                    <a:pt x="35086" y="179"/>
                  </a:cubicBezTo>
                  <a:cubicBezTo>
                    <a:pt x="35105" y="192"/>
                    <a:pt x="35090" y="246"/>
                    <a:pt x="35050" y="298"/>
                  </a:cubicBezTo>
                  <a:lnTo>
                    <a:pt x="34975" y="391"/>
                  </a:lnTo>
                  <a:lnTo>
                    <a:pt x="34965" y="274"/>
                  </a:lnTo>
                  <a:cubicBezTo>
                    <a:pt x="34958" y="189"/>
                    <a:pt x="34955" y="166"/>
                    <a:pt x="34903" y="166"/>
                  </a:cubicBezTo>
                  <a:cubicBezTo>
                    <a:pt x="34885" y="166"/>
                    <a:pt x="34861" y="169"/>
                    <a:pt x="34829" y="173"/>
                  </a:cubicBezTo>
                  <a:cubicBezTo>
                    <a:pt x="34659" y="194"/>
                    <a:pt x="34548" y="294"/>
                    <a:pt x="34589" y="389"/>
                  </a:cubicBezTo>
                  <a:cubicBezTo>
                    <a:pt x="34611" y="441"/>
                    <a:pt x="34583" y="485"/>
                    <a:pt x="34510" y="514"/>
                  </a:cubicBezTo>
                  <a:cubicBezTo>
                    <a:pt x="34474" y="529"/>
                    <a:pt x="34448" y="537"/>
                    <a:pt x="34431" y="537"/>
                  </a:cubicBezTo>
                  <a:cubicBezTo>
                    <a:pt x="34408" y="537"/>
                    <a:pt x="34400" y="524"/>
                    <a:pt x="34402" y="497"/>
                  </a:cubicBezTo>
                  <a:cubicBezTo>
                    <a:pt x="34405" y="466"/>
                    <a:pt x="34402" y="452"/>
                    <a:pt x="34391" y="452"/>
                  </a:cubicBezTo>
                  <a:cubicBezTo>
                    <a:pt x="34383" y="452"/>
                    <a:pt x="34370" y="459"/>
                    <a:pt x="34351" y="473"/>
                  </a:cubicBezTo>
                  <a:cubicBezTo>
                    <a:pt x="34319" y="497"/>
                    <a:pt x="34326" y="556"/>
                    <a:pt x="34368" y="611"/>
                  </a:cubicBezTo>
                  <a:cubicBezTo>
                    <a:pt x="34408" y="667"/>
                    <a:pt x="34425" y="732"/>
                    <a:pt x="34405" y="764"/>
                  </a:cubicBezTo>
                  <a:cubicBezTo>
                    <a:pt x="34395" y="779"/>
                    <a:pt x="34388" y="787"/>
                    <a:pt x="34383" y="787"/>
                  </a:cubicBezTo>
                  <a:cubicBezTo>
                    <a:pt x="34376" y="787"/>
                    <a:pt x="34375" y="770"/>
                    <a:pt x="34378" y="734"/>
                  </a:cubicBezTo>
                  <a:cubicBezTo>
                    <a:pt x="34384" y="674"/>
                    <a:pt x="34354" y="640"/>
                    <a:pt x="34274" y="619"/>
                  </a:cubicBezTo>
                  <a:cubicBezTo>
                    <a:pt x="33975" y="540"/>
                    <a:pt x="33747" y="432"/>
                    <a:pt x="33722" y="358"/>
                  </a:cubicBezTo>
                  <a:cubicBezTo>
                    <a:pt x="33708" y="322"/>
                    <a:pt x="33696" y="305"/>
                    <a:pt x="33680" y="305"/>
                  </a:cubicBezTo>
                  <a:cubicBezTo>
                    <a:pt x="33672" y="305"/>
                    <a:pt x="33664" y="309"/>
                    <a:pt x="33655" y="316"/>
                  </a:cubicBezTo>
                  <a:cubicBezTo>
                    <a:pt x="33649" y="320"/>
                    <a:pt x="33641" y="322"/>
                    <a:pt x="33630" y="322"/>
                  </a:cubicBezTo>
                  <a:cubicBezTo>
                    <a:pt x="33597" y="322"/>
                    <a:pt x="33542" y="302"/>
                    <a:pt x="33493" y="270"/>
                  </a:cubicBezTo>
                  <a:cubicBezTo>
                    <a:pt x="33441" y="236"/>
                    <a:pt x="33385" y="214"/>
                    <a:pt x="33355" y="214"/>
                  </a:cubicBezTo>
                  <a:cubicBezTo>
                    <a:pt x="33347" y="214"/>
                    <a:pt x="33341" y="216"/>
                    <a:pt x="33337" y="219"/>
                  </a:cubicBezTo>
                  <a:cubicBezTo>
                    <a:pt x="33331" y="224"/>
                    <a:pt x="33323" y="226"/>
                    <a:pt x="33312" y="226"/>
                  </a:cubicBezTo>
                  <a:cubicBezTo>
                    <a:pt x="33285" y="226"/>
                    <a:pt x="33246" y="212"/>
                    <a:pt x="33213" y="191"/>
                  </a:cubicBezTo>
                  <a:cubicBezTo>
                    <a:pt x="33158" y="155"/>
                    <a:pt x="33118" y="135"/>
                    <a:pt x="33083" y="135"/>
                  </a:cubicBezTo>
                  <a:cubicBezTo>
                    <a:pt x="33035" y="135"/>
                    <a:pt x="32996" y="173"/>
                    <a:pt x="32938" y="256"/>
                  </a:cubicBezTo>
                  <a:cubicBezTo>
                    <a:pt x="32875" y="348"/>
                    <a:pt x="32772" y="412"/>
                    <a:pt x="32720" y="412"/>
                  </a:cubicBezTo>
                  <a:cubicBezTo>
                    <a:pt x="32693" y="412"/>
                    <a:pt x="32680" y="393"/>
                    <a:pt x="32698" y="349"/>
                  </a:cubicBezTo>
                  <a:cubicBezTo>
                    <a:pt x="32716" y="313"/>
                    <a:pt x="32692" y="270"/>
                    <a:pt x="32652" y="265"/>
                  </a:cubicBezTo>
                  <a:cubicBezTo>
                    <a:pt x="32646" y="264"/>
                    <a:pt x="32641" y="264"/>
                    <a:pt x="32636" y="264"/>
                  </a:cubicBezTo>
                  <a:cubicBezTo>
                    <a:pt x="32600" y="264"/>
                    <a:pt x="32584" y="294"/>
                    <a:pt x="32594" y="352"/>
                  </a:cubicBezTo>
                  <a:cubicBezTo>
                    <a:pt x="32603" y="409"/>
                    <a:pt x="32588" y="440"/>
                    <a:pt x="32552" y="440"/>
                  </a:cubicBezTo>
                  <a:cubicBezTo>
                    <a:pt x="32547" y="440"/>
                    <a:pt x="32541" y="440"/>
                    <a:pt x="32535" y="438"/>
                  </a:cubicBezTo>
                  <a:cubicBezTo>
                    <a:pt x="32528" y="437"/>
                    <a:pt x="32521" y="437"/>
                    <a:pt x="32515" y="437"/>
                  </a:cubicBezTo>
                  <a:cubicBezTo>
                    <a:pt x="32479" y="437"/>
                    <a:pt x="32448" y="452"/>
                    <a:pt x="32438" y="479"/>
                  </a:cubicBezTo>
                  <a:cubicBezTo>
                    <a:pt x="32432" y="495"/>
                    <a:pt x="32420" y="504"/>
                    <a:pt x="32405" y="504"/>
                  </a:cubicBezTo>
                  <a:cubicBezTo>
                    <a:pt x="32387" y="504"/>
                    <a:pt x="32363" y="493"/>
                    <a:pt x="32335" y="473"/>
                  </a:cubicBezTo>
                  <a:cubicBezTo>
                    <a:pt x="32305" y="449"/>
                    <a:pt x="32265" y="436"/>
                    <a:pt x="32235" y="436"/>
                  </a:cubicBezTo>
                  <a:cubicBezTo>
                    <a:pt x="32223" y="436"/>
                    <a:pt x="32212" y="438"/>
                    <a:pt x="32204" y="443"/>
                  </a:cubicBezTo>
                  <a:cubicBezTo>
                    <a:pt x="32176" y="459"/>
                    <a:pt x="32131" y="486"/>
                    <a:pt x="32106" y="501"/>
                  </a:cubicBezTo>
                  <a:cubicBezTo>
                    <a:pt x="32100" y="504"/>
                    <a:pt x="32094" y="505"/>
                    <a:pt x="32086" y="505"/>
                  </a:cubicBezTo>
                  <a:cubicBezTo>
                    <a:pt x="32053" y="505"/>
                    <a:pt x="31999" y="477"/>
                    <a:pt x="31944" y="428"/>
                  </a:cubicBezTo>
                  <a:cubicBezTo>
                    <a:pt x="31879" y="370"/>
                    <a:pt x="31747" y="306"/>
                    <a:pt x="31639" y="277"/>
                  </a:cubicBezTo>
                  <a:cubicBezTo>
                    <a:pt x="31530" y="249"/>
                    <a:pt x="31424" y="201"/>
                    <a:pt x="31395" y="165"/>
                  </a:cubicBezTo>
                  <a:cubicBezTo>
                    <a:pt x="31377" y="143"/>
                    <a:pt x="31360" y="131"/>
                    <a:pt x="31349" y="131"/>
                  </a:cubicBezTo>
                  <a:cubicBezTo>
                    <a:pt x="31342" y="131"/>
                    <a:pt x="31338" y="135"/>
                    <a:pt x="31337" y="144"/>
                  </a:cubicBezTo>
                  <a:cubicBezTo>
                    <a:pt x="31333" y="164"/>
                    <a:pt x="31296" y="176"/>
                    <a:pt x="31246" y="176"/>
                  </a:cubicBezTo>
                  <a:cubicBezTo>
                    <a:pt x="31235" y="176"/>
                    <a:pt x="31223" y="176"/>
                    <a:pt x="31210" y="174"/>
                  </a:cubicBezTo>
                  <a:cubicBezTo>
                    <a:pt x="31203" y="173"/>
                    <a:pt x="31195" y="173"/>
                    <a:pt x="31188" y="173"/>
                  </a:cubicBezTo>
                  <a:cubicBezTo>
                    <a:pt x="31065" y="173"/>
                    <a:pt x="30913" y="282"/>
                    <a:pt x="30983" y="328"/>
                  </a:cubicBezTo>
                  <a:cubicBezTo>
                    <a:pt x="31009" y="344"/>
                    <a:pt x="30998" y="382"/>
                    <a:pt x="30958" y="414"/>
                  </a:cubicBezTo>
                  <a:cubicBezTo>
                    <a:pt x="30932" y="435"/>
                    <a:pt x="30907" y="446"/>
                    <a:pt x="30879" y="446"/>
                  </a:cubicBezTo>
                  <a:cubicBezTo>
                    <a:pt x="30832" y="446"/>
                    <a:pt x="30776" y="416"/>
                    <a:pt x="30697" y="353"/>
                  </a:cubicBezTo>
                  <a:cubicBezTo>
                    <a:pt x="30678" y="339"/>
                    <a:pt x="30653" y="331"/>
                    <a:pt x="30633" y="331"/>
                  </a:cubicBezTo>
                  <a:cubicBezTo>
                    <a:pt x="30622" y="331"/>
                    <a:pt x="30613" y="333"/>
                    <a:pt x="30606" y="338"/>
                  </a:cubicBezTo>
                  <a:cubicBezTo>
                    <a:pt x="30586" y="353"/>
                    <a:pt x="30612" y="395"/>
                    <a:pt x="30669" y="431"/>
                  </a:cubicBezTo>
                  <a:cubicBezTo>
                    <a:pt x="30724" y="467"/>
                    <a:pt x="30752" y="505"/>
                    <a:pt x="30736" y="519"/>
                  </a:cubicBezTo>
                  <a:cubicBezTo>
                    <a:pt x="30734" y="520"/>
                    <a:pt x="30732" y="521"/>
                    <a:pt x="30728" y="521"/>
                  </a:cubicBezTo>
                  <a:cubicBezTo>
                    <a:pt x="30698" y="521"/>
                    <a:pt x="30603" y="470"/>
                    <a:pt x="30506" y="401"/>
                  </a:cubicBezTo>
                  <a:cubicBezTo>
                    <a:pt x="30429" y="346"/>
                    <a:pt x="30375" y="312"/>
                    <a:pt x="30365" y="312"/>
                  </a:cubicBezTo>
                  <a:cubicBezTo>
                    <a:pt x="30361" y="312"/>
                    <a:pt x="30364" y="316"/>
                    <a:pt x="30373" y="326"/>
                  </a:cubicBezTo>
                  <a:cubicBezTo>
                    <a:pt x="30407" y="364"/>
                    <a:pt x="30427" y="419"/>
                    <a:pt x="30413" y="455"/>
                  </a:cubicBezTo>
                  <a:cubicBezTo>
                    <a:pt x="30405" y="476"/>
                    <a:pt x="30395" y="487"/>
                    <a:pt x="30382" y="487"/>
                  </a:cubicBezTo>
                  <a:cubicBezTo>
                    <a:pt x="30368" y="487"/>
                    <a:pt x="30352" y="475"/>
                    <a:pt x="30331" y="450"/>
                  </a:cubicBezTo>
                  <a:cubicBezTo>
                    <a:pt x="30261" y="365"/>
                    <a:pt x="30104" y="294"/>
                    <a:pt x="30018" y="294"/>
                  </a:cubicBezTo>
                  <a:cubicBezTo>
                    <a:pt x="29990" y="294"/>
                    <a:pt x="29970" y="302"/>
                    <a:pt x="29963" y="319"/>
                  </a:cubicBezTo>
                  <a:cubicBezTo>
                    <a:pt x="29954" y="339"/>
                    <a:pt x="29944" y="349"/>
                    <a:pt x="29929" y="349"/>
                  </a:cubicBezTo>
                  <a:cubicBezTo>
                    <a:pt x="29909" y="349"/>
                    <a:pt x="29881" y="331"/>
                    <a:pt x="29837" y="292"/>
                  </a:cubicBezTo>
                  <a:cubicBezTo>
                    <a:pt x="29794" y="252"/>
                    <a:pt x="29766" y="232"/>
                    <a:pt x="29738" y="232"/>
                  </a:cubicBezTo>
                  <a:cubicBezTo>
                    <a:pt x="29710" y="232"/>
                    <a:pt x="29682" y="252"/>
                    <a:pt x="29636" y="294"/>
                  </a:cubicBezTo>
                  <a:cubicBezTo>
                    <a:pt x="29578" y="346"/>
                    <a:pt x="29530" y="414"/>
                    <a:pt x="29527" y="452"/>
                  </a:cubicBezTo>
                  <a:cubicBezTo>
                    <a:pt x="29523" y="492"/>
                    <a:pt x="29464" y="514"/>
                    <a:pt x="29403" y="514"/>
                  </a:cubicBezTo>
                  <a:cubicBezTo>
                    <a:pt x="29348" y="514"/>
                    <a:pt x="29290" y="496"/>
                    <a:pt x="29270" y="459"/>
                  </a:cubicBezTo>
                  <a:cubicBezTo>
                    <a:pt x="29220" y="367"/>
                    <a:pt x="29155" y="331"/>
                    <a:pt x="29023" y="329"/>
                  </a:cubicBezTo>
                  <a:cubicBezTo>
                    <a:pt x="29005" y="329"/>
                    <a:pt x="28991" y="329"/>
                    <a:pt x="28979" y="329"/>
                  </a:cubicBezTo>
                  <a:cubicBezTo>
                    <a:pt x="28916" y="329"/>
                    <a:pt x="28928" y="337"/>
                    <a:pt x="29012" y="367"/>
                  </a:cubicBezTo>
                  <a:cubicBezTo>
                    <a:pt x="29108" y="400"/>
                    <a:pt x="29111" y="413"/>
                    <a:pt x="29029" y="447"/>
                  </a:cubicBezTo>
                  <a:cubicBezTo>
                    <a:pt x="28946" y="482"/>
                    <a:pt x="28948" y="491"/>
                    <a:pt x="29039" y="500"/>
                  </a:cubicBezTo>
                  <a:cubicBezTo>
                    <a:pt x="29131" y="508"/>
                    <a:pt x="29130" y="522"/>
                    <a:pt x="29048" y="576"/>
                  </a:cubicBezTo>
                  <a:cubicBezTo>
                    <a:pt x="29004" y="605"/>
                    <a:pt x="28950" y="618"/>
                    <a:pt x="28903" y="618"/>
                  </a:cubicBezTo>
                  <a:cubicBezTo>
                    <a:pt x="28839" y="618"/>
                    <a:pt x="28788" y="592"/>
                    <a:pt x="28793" y="546"/>
                  </a:cubicBezTo>
                  <a:cubicBezTo>
                    <a:pt x="28798" y="495"/>
                    <a:pt x="28758" y="462"/>
                    <a:pt x="28712" y="462"/>
                  </a:cubicBezTo>
                  <a:cubicBezTo>
                    <a:pt x="28690" y="462"/>
                    <a:pt x="28667" y="469"/>
                    <a:pt x="28646" y="486"/>
                  </a:cubicBezTo>
                  <a:cubicBezTo>
                    <a:pt x="28615" y="510"/>
                    <a:pt x="28606" y="574"/>
                    <a:pt x="28626" y="626"/>
                  </a:cubicBezTo>
                  <a:cubicBezTo>
                    <a:pt x="28645" y="676"/>
                    <a:pt x="28654" y="699"/>
                    <a:pt x="28648" y="699"/>
                  </a:cubicBezTo>
                  <a:cubicBezTo>
                    <a:pt x="28644" y="699"/>
                    <a:pt x="28628" y="681"/>
                    <a:pt x="28599" y="647"/>
                  </a:cubicBezTo>
                  <a:cubicBezTo>
                    <a:pt x="28572" y="616"/>
                    <a:pt x="28548" y="601"/>
                    <a:pt x="28524" y="601"/>
                  </a:cubicBezTo>
                  <a:cubicBezTo>
                    <a:pt x="28509" y="601"/>
                    <a:pt x="28494" y="607"/>
                    <a:pt x="28478" y="620"/>
                  </a:cubicBezTo>
                  <a:cubicBezTo>
                    <a:pt x="28458" y="636"/>
                    <a:pt x="28431" y="644"/>
                    <a:pt x="28408" y="644"/>
                  </a:cubicBezTo>
                  <a:cubicBezTo>
                    <a:pt x="28394" y="644"/>
                    <a:pt x="28382" y="641"/>
                    <a:pt x="28373" y="635"/>
                  </a:cubicBezTo>
                  <a:cubicBezTo>
                    <a:pt x="28350" y="619"/>
                    <a:pt x="28360" y="595"/>
                    <a:pt x="28402" y="583"/>
                  </a:cubicBezTo>
                  <a:cubicBezTo>
                    <a:pt x="28449" y="568"/>
                    <a:pt x="28441" y="528"/>
                    <a:pt x="28372" y="468"/>
                  </a:cubicBezTo>
                  <a:cubicBezTo>
                    <a:pt x="28303" y="407"/>
                    <a:pt x="28253" y="377"/>
                    <a:pt x="28225" y="377"/>
                  </a:cubicBezTo>
                  <a:cubicBezTo>
                    <a:pt x="28198" y="377"/>
                    <a:pt x="28193" y="406"/>
                    <a:pt x="28215" y="465"/>
                  </a:cubicBezTo>
                  <a:cubicBezTo>
                    <a:pt x="28231" y="507"/>
                    <a:pt x="28238" y="528"/>
                    <a:pt x="28233" y="528"/>
                  </a:cubicBezTo>
                  <a:cubicBezTo>
                    <a:pt x="28229" y="528"/>
                    <a:pt x="28212" y="505"/>
                    <a:pt x="28179" y="459"/>
                  </a:cubicBezTo>
                  <a:cubicBezTo>
                    <a:pt x="28141" y="404"/>
                    <a:pt x="28112" y="338"/>
                    <a:pt x="28115" y="310"/>
                  </a:cubicBezTo>
                  <a:cubicBezTo>
                    <a:pt x="28118" y="277"/>
                    <a:pt x="28062" y="249"/>
                    <a:pt x="27945" y="226"/>
                  </a:cubicBezTo>
                  <a:cubicBezTo>
                    <a:pt x="27850" y="209"/>
                    <a:pt x="27787" y="180"/>
                    <a:pt x="27808" y="164"/>
                  </a:cubicBezTo>
                  <a:cubicBezTo>
                    <a:pt x="27829" y="147"/>
                    <a:pt x="27824" y="120"/>
                    <a:pt x="27799" y="104"/>
                  </a:cubicBezTo>
                  <a:cubicBezTo>
                    <a:pt x="27783" y="94"/>
                    <a:pt x="27767" y="89"/>
                    <a:pt x="27753" y="89"/>
                  </a:cubicBezTo>
                  <a:cubicBezTo>
                    <a:pt x="27693" y="89"/>
                    <a:pt x="27652" y="165"/>
                    <a:pt x="27694" y="235"/>
                  </a:cubicBezTo>
                  <a:cubicBezTo>
                    <a:pt x="27723" y="282"/>
                    <a:pt x="27725" y="300"/>
                    <a:pt x="27691" y="300"/>
                  </a:cubicBezTo>
                  <a:cubicBezTo>
                    <a:pt x="27679" y="300"/>
                    <a:pt x="27662" y="298"/>
                    <a:pt x="27641" y="294"/>
                  </a:cubicBezTo>
                  <a:cubicBezTo>
                    <a:pt x="27560" y="274"/>
                    <a:pt x="27482" y="243"/>
                    <a:pt x="27411" y="201"/>
                  </a:cubicBezTo>
                  <a:cubicBezTo>
                    <a:pt x="27336" y="159"/>
                    <a:pt x="27238" y="106"/>
                    <a:pt x="27187" y="77"/>
                  </a:cubicBezTo>
                  <a:cubicBezTo>
                    <a:pt x="27155" y="60"/>
                    <a:pt x="27121" y="51"/>
                    <a:pt x="27093" y="51"/>
                  </a:cubicBezTo>
                  <a:cubicBezTo>
                    <a:pt x="27075" y="51"/>
                    <a:pt x="27060" y="55"/>
                    <a:pt x="27050" y="62"/>
                  </a:cubicBezTo>
                  <a:cubicBezTo>
                    <a:pt x="27027" y="79"/>
                    <a:pt x="26960" y="92"/>
                    <a:pt x="26894" y="92"/>
                  </a:cubicBezTo>
                  <a:cubicBezTo>
                    <a:pt x="26888" y="92"/>
                    <a:pt x="26881" y="92"/>
                    <a:pt x="26875" y="92"/>
                  </a:cubicBezTo>
                  <a:cubicBezTo>
                    <a:pt x="26870" y="92"/>
                    <a:pt x="26865" y="92"/>
                    <a:pt x="26860" y="92"/>
                  </a:cubicBezTo>
                  <a:cubicBezTo>
                    <a:pt x="26799" y="92"/>
                    <a:pt x="26763" y="101"/>
                    <a:pt x="26783" y="113"/>
                  </a:cubicBezTo>
                  <a:cubicBezTo>
                    <a:pt x="26794" y="121"/>
                    <a:pt x="26784" y="124"/>
                    <a:pt x="26760" y="124"/>
                  </a:cubicBezTo>
                  <a:cubicBezTo>
                    <a:pt x="26742" y="124"/>
                    <a:pt x="26715" y="122"/>
                    <a:pt x="26684" y="117"/>
                  </a:cubicBezTo>
                  <a:cubicBezTo>
                    <a:pt x="26653" y="113"/>
                    <a:pt x="26628" y="110"/>
                    <a:pt x="26609" y="110"/>
                  </a:cubicBezTo>
                  <a:cubicBezTo>
                    <a:pt x="26537" y="110"/>
                    <a:pt x="26560" y="155"/>
                    <a:pt x="26674" y="326"/>
                  </a:cubicBezTo>
                  <a:cubicBezTo>
                    <a:pt x="26708" y="380"/>
                    <a:pt x="26715" y="446"/>
                    <a:pt x="26689" y="483"/>
                  </a:cubicBezTo>
                  <a:cubicBezTo>
                    <a:pt x="26674" y="503"/>
                    <a:pt x="26658" y="514"/>
                    <a:pt x="26644" y="514"/>
                  </a:cubicBezTo>
                  <a:cubicBezTo>
                    <a:pt x="26632" y="514"/>
                    <a:pt x="26620" y="505"/>
                    <a:pt x="26611" y="488"/>
                  </a:cubicBezTo>
                  <a:cubicBezTo>
                    <a:pt x="26599" y="467"/>
                    <a:pt x="26576" y="457"/>
                    <a:pt x="26547" y="457"/>
                  </a:cubicBezTo>
                  <a:cubicBezTo>
                    <a:pt x="26525" y="457"/>
                    <a:pt x="26500" y="463"/>
                    <a:pt x="26472" y="474"/>
                  </a:cubicBezTo>
                  <a:cubicBezTo>
                    <a:pt x="26446" y="485"/>
                    <a:pt x="26421" y="490"/>
                    <a:pt x="26398" y="490"/>
                  </a:cubicBezTo>
                  <a:cubicBezTo>
                    <a:pt x="26364" y="490"/>
                    <a:pt x="26336" y="479"/>
                    <a:pt x="26319" y="458"/>
                  </a:cubicBezTo>
                  <a:cubicBezTo>
                    <a:pt x="26295" y="430"/>
                    <a:pt x="26262" y="415"/>
                    <a:pt x="26228" y="415"/>
                  </a:cubicBezTo>
                  <a:cubicBezTo>
                    <a:pt x="26216" y="415"/>
                    <a:pt x="26204" y="417"/>
                    <a:pt x="26192" y="420"/>
                  </a:cubicBezTo>
                  <a:cubicBezTo>
                    <a:pt x="26178" y="424"/>
                    <a:pt x="26165" y="426"/>
                    <a:pt x="26152" y="426"/>
                  </a:cubicBezTo>
                  <a:cubicBezTo>
                    <a:pt x="26122" y="426"/>
                    <a:pt x="26096" y="415"/>
                    <a:pt x="26086" y="397"/>
                  </a:cubicBezTo>
                  <a:cubicBezTo>
                    <a:pt x="26066" y="362"/>
                    <a:pt x="25989" y="346"/>
                    <a:pt x="25905" y="346"/>
                  </a:cubicBezTo>
                  <a:cubicBezTo>
                    <a:pt x="25802" y="346"/>
                    <a:pt x="25689" y="371"/>
                    <a:pt x="25662" y="416"/>
                  </a:cubicBezTo>
                  <a:cubicBezTo>
                    <a:pt x="25647" y="440"/>
                    <a:pt x="25631" y="452"/>
                    <a:pt x="25617" y="452"/>
                  </a:cubicBezTo>
                  <a:cubicBezTo>
                    <a:pt x="25606" y="452"/>
                    <a:pt x="25596" y="446"/>
                    <a:pt x="25589" y="432"/>
                  </a:cubicBezTo>
                  <a:cubicBezTo>
                    <a:pt x="25582" y="419"/>
                    <a:pt x="25574" y="412"/>
                    <a:pt x="25565" y="412"/>
                  </a:cubicBezTo>
                  <a:cubicBezTo>
                    <a:pt x="25550" y="412"/>
                    <a:pt x="25532" y="432"/>
                    <a:pt x="25511" y="471"/>
                  </a:cubicBezTo>
                  <a:cubicBezTo>
                    <a:pt x="25483" y="523"/>
                    <a:pt x="25449" y="571"/>
                    <a:pt x="25407" y="614"/>
                  </a:cubicBezTo>
                  <a:cubicBezTo>
                    <a:pt x="25375" y="643"/>
                    <a:pt x="25377" y="670"/>
                    <a:pt x="25408" y="676"/>
                  </a:cubicBezTo>
                  <a:cubicBezTo>
                    <a:pt x="25441" y="683"/>
                    <a:pt x="25449" y="702"/>
                    <a:pt x="25428" y="719"/>
                  </a:cubicBezTo>
                  <a:cubicBezTo>
                    <a:pt x="25417" y="727"/>
                    <a:pt x="25406" y="731"/>
                    <a:pt x="25392" y="731"/>
                  </a:cubicBezTo>
                  <a:cubicBezTo>
                    <a:pt x="25348" y="731"/>
                    <a:pt x="25280" y="690"/>
                    <a:pt x="25152" y="594"/>
                  </a:cubicBezTo>
                  <a:cubicBezTo>
                    <a:pt x="25107" y="559"/>
                    <a:pt x="25077" y="543"/>
                    <a:pt x="25055" y="543"/>
                  </a:cubicBezTo>
                  <a:cubicBezTo>
                    <a:pt x="25037" y="543"/>
                    <a:pt x="25025" y="555"/>
                    <a:pt x="25016" y="577"/>
                  </a:cubicBezTo>
                  <a:cubicBezTo>
                    <a:pt x="25001" y="612"/>
                    <a:pt x="24918" y="629"/>
                    <a:pt x="24832" y="629"/>
                  </a:cubicBezTo>
                  <a:cubicBezTo>
                    <a:pt x="24737" y="629"/>
                    <a:pt x="24637" y="609"/>
                    <a:pt x="24616" y="570"/>
                  </a:cubicBezTo>
                  <a:cubicBezTo>
                    <a:pt x="24609" y="556"/>
                    <a:pt x="24601" y="549"/>
                    <a:pt x="24596" y="549"/>
                  </a:cubicBezTo>
                  <a:cubicBezTo>
                    <a:pt x="24588" y="549"/>
                    <a:pt x="24583" y="559"/>
                    <a:pt x="24581" y="580"/>
                  </a:cubicBezTo>
                  <a:cubicBezTo>
                    <a:pt x="24580" y="600"/>
                    <a:pt x="24574" y="610"/>
                    <a:pt x="24563" y="610"/>
                  </a:cubicBezTo>
                  <a:cubicBezTo>
                    <a:pt x="24548" y="610"/>
                    <a:pt x="24524" y="593"/>
                    <a:pt x="24487" y="556"/>
                  </a:cubicBezTo>
                  <a:cubicBezTo>
                    <a:pt x="24446" y="515"/>
                    <a:pt x="24405" y="489"/>
                    <a:pt x="24384" y="489"/>
                  </a:cubicBezTo>
                  <a:cubicBezTo>
                    <a:pt x="24380" y="489"/>
                    <a:pt x="24376" y="490"/>
                    <a:pt x="24374" y="492"/>
                  </a:cubicBezTo>
                  <a:cubicBezTo>
                    <a:pt x="24370" y="495"/>
                    <a:pt x="24360" y="497"/>
                    <a:pt x="24347" y="497"/>
                  </a:cubicBezTo>
                  <a:cubicBezTo>
                    <a:pt x="24314" y="497"/>
                    <a:pt x="24256" y="487"/>
                    <a:pt x="24198" y="470"/>
                  </a:cubicBezTo>
                  <a:cubicBezTo>
                    <a:pt x="24159" y="458"/>
                    <a:pt x="24127" y="452"/>
                    <a:pt x="24098" y="452"/>
                  </a:cubicBezTo>
                  <a:cubicBezTo>
                    <a:pt x="24038" y="452"/>
                    <a:pt x="23991" y="478"/>
                    <a:pt x="23925" y="537"/>
                  </a:cubicBezTo>
                  <a:cubicBezTo>
                    <a:pt x="23865" y="589"/>
                    <a:pt x="23829" y="613"/>
                    <a:pt x="23798" y="613"/>
                  </a:cubicBezTo>
                  <a:cubicBezTo>
                    <a:pt x="23774" y="613"/>
                    <a:pt x="23754" y="599"/>
                    <a:pt x="23728" y="573"/>
                  </a:cubicBezTo>
                  <a:cubicBezTo>
                    <a:pt x="23700" y="545"/>
                    <a:pt x="23676" y="530"/>
                    <a:pt x="23663" y="530"/>
                  </a:cubicBezTo>
                  <a:cubicBezTo>
                    <a:pt x="23656" y="530"/>
                    <a:pt x="23652" y="533"/>
                    <a:pt x="23652" y="541"/>
                  </a:cubicBezTo>
                  <a:cubicBezTo>
                    <a:pt x="23649" y="567"/>
                    <a:pt x="23585" y="597"/>
                    <a:pt x="23515" y="610"/>
                  </a:cubicBezTo>
                  <a:cubicBezTo>
                    <a:pt x="23422" y="626"/>
                    <a:pt x="23406" y="638"/>
                    <a:pt x="23461" y="650"/>
                  </a:cubicBezTo>
                  <a:cubicBezTo>
                    <a:pt x="23500" y="658"/>
                    <a:pt x="23519" y="680"/>
                    <a:pt x="23500" y="695"/>
                  </a:cubicBezTo>
                  <a:cubicBezTo>
                    <a:pt x="23495" y="699"/>
                    <a:pt x="23487" y="701"/>
                    <a:pt x="23477" y="701"/>
                  </a:cubicBezTo>
                  <a:cubicBezTo>
                    <a:pt x="23448" y="701"/>
                    <a:pt x="23400" y="684"/>
                    <a:pt x="23358" y="656"/>
                  </a:cubicBezTo>
                  <a:cubicBezTo>
                    <a:pt x="23315" y="629"/>
                    <a:pt x="23290" y="613"/>
                    <a:pt x="23276" y="613"/>
                  </a:cubicBezTo>
                  <a:cubicBezTo>
                    <a:pt x="23259" y="613"/>
                    <a:pt x="23261" y="638"/>
                    <a:pt x="23268" y="692"/>
                  </a:cubicBezTo>
                  <a:cubicBezTo>
                    <a:pt x="23276" y="746"/>
                    <a:pt x="23268" y="805"/>
                    <a:pt x="23250" y="819"/>
                  </a:cubicBezTo>
                  <a:cubicBezTo>
                    <a:pt x="23248" y="821"/>
                    <a:pt x="23245" y="822"/>
                    <a:pt x="23242" y="822"/>
                  </a:cubicBezTo>
                  <a:cubicBezTo>
                    <a:pt x="23229" y="822"/>
                    <a:pt x="23219" y="793"/>
                    <a:pt x="23219" y="752"/>
                  </a:cubicBezTo>
                  <a:cubicBezTo>
                    <a:pt x="23219" y="679"/>
                    <a:pt x="23169" y="637"/>
                    <a:pt x="23122" y="637"/>
                  </a:cubicBezTo>
                  <a:cubicBezTo>
                    <a:pt x="23087" y="637"/>
                    <a:pt x="23054" y="660"/>
                    <a:pt x="23043" y="711"/>
                  </a:cubicBezTo>
                  <a:cubicBezTo>
                    <a:pt x="23034" y="753"/>
                    <a:pt x="23024" y="772"/>
                    <a:pt x="23004" y="772"/>
                  </a:cubicBezTo>
                  <a:cubicBezTo>
                    <a:pt x="22991" y="772"/>
                    <a:pt x="22974" y="764"/>
                    <a:pt x="22950" y="749"/>
                  </a:cubicBezTo>
                  <a:cubicBezTo>
                    <a:pt x="22910" y="722"/>
                    <a:pt x="22867" y="710"/>
                    <a:pt x="22831" y="710"/>
                  </a:cubicBezTo>
                  <a:cubicBezTo>
                    <a:pt x="22777" y="710"/>
                    <a:pt x="22742" y="739"/>
                    <a:pt x="22767" y="788"/>
                  </a:cubicBezTo>
                  <a:cubicBezTo>
                    <a:pt x="22782" y="817"/>
                    <a:pt x="22784" y="836"/>
                    <a:pt x="22774" y="836"/>
                  </a:cubicBezTo>
                  <a:cubicBezTo>
                    <a:pt x="22771" y="836"/>
                    <a:pt x="22767" y="834"/>
                    <a:pt x="22762" y="831"/>
                  </a:cubicBezTo>
                  <a:cubicBezTo>
                    <a:pt x="22758" y="828"/>
                    <a:pt x="22753" y="826"/>
                    <a:pt x="22749" y="826"/>
                  </a:cubicBezTo>
                  <a:cubicBezTo>
                    <a:pt x="22733" y="826"/>
                    <a:pt x="22725" y="848"/>
                    <a:pt x="22728" y="882"/>
                  </a:cubicBezTo>
                  <a:cubicBezTo>
                    <a:pt x="22732" y="925"/>
                    <a:pt x="22716" y="947"/>
                    <a:pt x="22681" y="947"/>
                  </a:cubicBezTo>
                  <a:cubicBezTo>
                    <a:pt x="22674" y="947"/>
                    <a:pt x="22666" y="946"/>
                    <a:pt x="22658" y="944"/>
                  </a:cubicBezTo>
                  <a:cubicBezTo>
                    <a:pt x="22652" y="943"/>
                    <a:pt x="22645" y="942"/>
                    <a:pt x="22638" y="942"/>
                  </a:cubicBezTo>
                  <a:cubicBezTo>
                    <a:pt x="22594" y="942"/>
                    <a:pt x="22535" y="964"/>
                    <a:pt x="22494" y="996"/>
                  </a:cubicBezTo>
                  <a:cubicBezTo>
                    <a:pt x="22456" y="1026"/>
                    <a:pt x="22413" y="1044"/>
                    <a:pt x="22386" y="1044"/>
                  </a:cubicBezTo>
                  <a:cubicBezTo>
                    <a:pt x="22379" y="1044"/>
                    <a:pt x="22373" y="1043"/>
                    <a:pt x="22368" y="1040"/>
                  </a:cubicBezTo>
                  <a:cubicBezTo>
                    <a:pt x="22363" y="1036"/>
                    <a:pt x="22352" y="1034"/>
                    <a:pt x="22337" y="1034"/>
                  </a:cubicBezTo>
                  <a:cubicBezTo>
                    <a:pt x="22288" y="1034"/>
                    <a:pt x="22197" y="1051"/>
                    <a:pt x="22106" y="1077"/>
                  </a:cubicBezTo>
                  <a:cubicBezTo>
                    <a:pt x="21895" y="1135"/>
                    <a:pt x="21885" y="1146"/>
                    <a:pt x="21907" y="1253"/>
                  </a:cubicBezTo>
                  <a:cubicBezTo>
                    <a:pt x="21929" y="1348"/>
                    <a:pt x="21911" y="1408"/>
                    <a:pt x="21875" y="1408"/>
                  </a:cubicBezTo>
                  <a:cubicBezTo>
                    <a:pt x="21858" y="1408"/>
                    <a:pt x="21837" y="1395"/>
                    <a:pt x="21815" y="1368"/>
                  </a:cubicBezTo>
                  <a:cubicBezTo>
                    <a:pt x="21785" y="1331"/>
                    <a:pt x="21751" y="1314"/>
                    <a:pt x="21721" y="1314"/>
                  </a:cubicBezTo>
                  <a:cubicBezTo>
                    <a:pt x="21666" y="1314"/>
                    <a:pt x="21624" y="1372"/>
                    <a:pt x="21640" y="1462"/>
                  </a:cubicBezTo>
                  <a:cubicBezTo>
                    <a:pt x="21653" y="1533"/>
                    <a:pt x="21636" y="1586"/>
                    <a:pt x="21601" y="1586"/>
                  </a:cubicBezTo>
                  <a:cubicBezTo>
                    <a:pt x="21601" y="1586"/>
                    <a:pt x="21600" y="1586"/>
                    <a:pt x="21600" y="1586"/>
                  </a:cubicBezTo>
                  <a:cubicBezTo>
                    <a:pt x="21599" y="1586"/>
                    <a:pt x="21598" y="1586"/>
                    <a:pt x="21598" y="1586"/>
                  </a:cubicBezTo>
                  <a:cubicBezTo>
                    <a:pt x="21562" y="1586"/>
                    <a:pt x="21557" y="1621"/>
                    <a:pt x="21585" y="1665"/>
                  </a:cubicBezTo>
                  <a:cubicBezTo>
                    <a:pt x="21635" y="1747"/>
                    <a:pt x="21609" y="1800"/>
                    <a:pt x="21554" y="1800"/>
                  </a:cubicBezTo>
                  <a:cubicBezTo>
                    <a:pt x="21522" y="1800"/>
                    <a:pt x="21480" y="1782"/>
                    <a:pt x="21437" y="1741"/>
                  </a:cubicBezTo>
                  <a:cubicBezTo>
                    <a:pt x="21369" y="1675"/>
                    <a:pt x="21293" y="1649"/>
                    <a:pt x="21166" y="1644"/>
                  </a:cubicBezTo>
                  <a:cubicBezTo>
                    <a:pt x="21045" y="1641"/>
                    <a:pt x="20961" y="1613"/>
                    <a:pt x="20897" y="1550"/>
                  </a:cubicBezTo>
                  <a:cubicBezTo>
                    <a:pt x="20865" y="1518"/>
                    <a:pt x="20842" y="1499"/>
                    <a:pt x="20837" y="1499"/>
                  </a:cubicBezTo>
                  <a:cubicBezTo>
                    <a:pt x="20834" y="1499"/>
                    <a:pt x="20836" y="1504"/>
                    <a:pt x="20843" y="1514"/>
                  </a:cubicBezTo>
                  <a:cubicBezTo>
                    <a:pt x="20864" y="1544"/>
                    <a:pt x="20863" y="1586"/>
                    <a:pt x="20839" y="1605"/>
                  </a:cubicBezTo>
                  <a:cubicBezTo>
                    <a:pt x="20778" y="1654"/>
                    <a:pt x="20532" y="1703"/>
                    <a:pt x="20394" y="1703"/>
                  </a:cubicBezTo>
                  <a:cubicBezTo>
                    <a:pt x="20363" y="1703"/>
                    <a:pt x="20338" y="1700"/>
                    <a:pt x="20321" y="1695"/>
                  </a:cubicBezTo>
                  <a:cubicBezTo>
                    <a:pt x="20302" y="1688"/>
                    <a:pt x="20286" y="1685"/>
                    <a:pt x="20274" y="1685"/>
                  </a:cubicBezTo>
                  <a:cubicBezTo>
                    <a:pt x="20247" y="1685"/>
                    <a:pt x="20236" y="1700"/>
                    <a:pt x="20239" y="1729"/>
                  </a:cubicBezTo>
                  <a:cubicBezTo>
                    <a:pt x="20242" y="1766"/>
                    <a:pt x="20172" y="1852"/>
                    <a:pt x="20082" y="1920"/>
                  </a:cubicBezTo>
                  <a:cubicBezTo>
                    <a:pt x="19876" y="2080"/>
                    <a:pt x="19714" y="2292"/>
                    <a:pt x="19769" y="2328"/>
                  </a:cubicBezTo>
                  <a:cubicBezTo>
                    <a:pt x="19840" y="2374"/>
                    <a:pt x="19758" y="2407"/>
                    <a:pt x="19585" y="2407"/>
                  </a:cubicBezTo>
                  <a:cubicBezTo>
                    <a:pt x="19565" y="2407"/>
                    <a:pt x="19543" y="2406"/>
                    <a:pt x="19520" y="2405"/>
                  </a:cubicBezTo>
                  <a:cubicBezTo>
                    <a:pt x="19504" y="2404"/>
                    <a:pt x="19489" y="2404"/>
                    <a:pt x="19474" y="2404"/>
                  </a:cubicBezTo>
                  <a:cubicBezTo>
                    <a:pt x="19378" y="2404"/>
                    <a:pt x="19315" y="2421"/>
                    <a:pt x="19327" y="2444"/>
                  </a:cubicBezTo>
                  <a:cubicBezTo>
                    <a:pt x="19341" y="2469"/>
                    <a:pt x="19315" y="2541"/>
                    <a:pt x="19270" y="2601"/>
                  </a:cubicBezTo>
                  <a:cubicBezTo>
                    <a:pt x="19196" y="2705"/>
                    <a:pt x="19233" y="2813"/>
                    <a:pt x="19417" y="2998"/>
                  </a:cubicBezTo>
                  <a:cubicBezTo>
                    <a:pt x="19469" y="3050"/>
                    <a:pt x="19479" y="3110"/>
                    <a:pt x="19442" y="3138"/>
                  </a:cubicBezTo>
                  <a:cubicBezTo>
                    <a:pt x="19408" y="3165"/>
                    <a:pt x="19391" y="3229"/>
                    <a:pt x="19406" y="3274"/>
                  </a:cubicBezTo>
                  <a:cubicBezTo>
                    <a:pt x="19433" y="3352"/>
                    <a:pt x="19423" y="3389"/>
                    <a:pt x="19358" y="3389"/>
                  </a:cubicBezTo>
                  <a:cubicBezTo>
                    <a:pt x="19315" y="3389"/>
                    <a:pt x="19250" y="3374"/>
                    <a:pt x="19157" y="3344"/>
                  </a:cubicBezTo>
                  <a:cubicBezTo>
                    <a:pt x="19076" y="3318"/>
                    <a:pt x="19022" y="3305"/>
                    <a:pt x="18980" y="3305"/>
                  </a:cubicBezTo>
                  <a:cubicBezTo>
                    <a:pt x="18930" y="3305"/>
                    <a:pt x="18897" y="3323"/>
                    <a:pt x="18856" y="3362"/>
                  </a:cubicBezTo>
                  <a:cubicBezTo>
                    <a:pt x="18805" y="3409"/>
                    <a:pt x="18715" y="3490"/>
                    <a:pt x="18653" y="3548"/>
                  </a:cubicBezTo>
                  <a:cubicBezTo>
                    <a:pt x="18556" y="3632"/>
                    <a:pt x="18557" y="3656"/>
                    <a:pt x="18656" y="3697"/>
                  </a:cubicBezTo>
                  <a:cubicBezTo>
                    <a:pt x="18772" y="3746"/>
                    <a:pt x="18824" y="3893"/>
                    <a:pt x="18744" y="3893"/>
                  </a:cubicBezTo>
                  <a:cubicBezTo>
                    <a:pt x="18734" y="3893"/>
                    <a:pt x="18721" y="3891"/>
                    <a:pt x="18706" y="3885"/>
                  </a:cubicBezTo>
                  <a:cubicBezTo>
                    <a:pt x="18677" y="3875"/>
                    <a:pt x="18654" y="3870"/>
                    <a:pt x="18635" y="3870"/>
                  </a:cubicBezTo>
                  <a:cubicBezTo>
                    <a:pt x="18555" y="3870"/>
                    <a:pt x="18569" y="3959"/>
                    <a:pt x="18685" y="4063"/>
                  </a:cubicBezTo>
                  <a:cubicBezTo>
                    <a:pt x="18766" y="4133"/>
                    <a:pt x="18805" y="4197"/>
                    <a:pt x="18772" y="4202"/>
                  </a:cubicBezTo>
                  <a:cubicBezTo>
                    <a:pt x="18739" y="4208"/>
                    <a:pt x="18742" y="4232"/>
                    <a:pt x="18784" y="4260"/>
                  </a:cubicBezTo>
                  <a:cubicBezTo>
                    <a:pt x="18857" y="4307"/>
                    <a:pt x="18766" y="4357"/>
                    <a:pt x="18632" y="4357"/>
                  </a:cubicBezTo>
                  <a:cubicBezTo>
                    <a:pt x="18613" y="4357"/>
                    <a:pt x="18593" y="4356"/>
                    <a:pt x="18572" y="4354"/>
                  </a:cubicBezTo>
                  <a:cubicBezTo>
                    <a:pt x="18568" y="4354"/>
                    <a:pt x="18564" y="4353"/>
                    <a:pt x="18559" y="4353"/>
                  </a:cubicBezTo>
                  <a:cubicBezTo>
                    <a:pt x="18464" y="4353"/>
                    <a:pt x="18325" y="4459"/>
                    <a:pt x="18314" y="4545"/>
                  </a:cubicBezTo>
                  <a:cubicBezTo>
                    <a:pt x="18311" y="4572"/>
                    <a:pt x="18268" y="4609"/>
                    <a:pt x="18214" y="4632"/>
                  </a:cubicBezTo>
                  <a:cubicBezTo>
                    <a:pt x="18145" y="4667"/>
                    <a:pt x="18080" y="4711"/>
                    <a:pt x="18021" y="4761"/>
                  </a:cubicBezTo>
                  <a:cubicBezTo>
                    <a:pt x="17974" y="4803"/>
                    <a:pt x="17904" y="4834"/>
                    <a:pt x="17853" y="4834"/>
                  </a:cubicBezTo>
                  <a:cubicBezTo>
                    <a:pt x="17845" y="4834"/>
                    <a:pt x="17838" y="4833"/>
                    <a:pt x="17832" y="4832"/>
                  </a:cubicBezTo>
                  <a:cubicBezTo>
                    <a:pt x="17811" y="4828"/>
                    <a:pt x="17796" y="4825"/>
                    <a:pt x="17787" y="4825"/>
                  </a:cubicBezTo>
                  <a:cubicBezTo>
                    <a:pt x="17766" y="4825"/>
                    <a:pt x="17777" y="4837"/>
                    <a:pt x="17820" y="4864"/>
                  </a:cubicBezTo>
                  <a:cubicBezTo>
                    <a:pt x="17862" y="4893"/>
                    <a:pt x="17902" y="4952"/>
                    <a:pt x="17905" y="4991"/>
                  </a:cubicBezTo>
                  <a:cubicBezTo>
                    <a:pt x="17909" y="5032"/>
                    <a:pt x="17959" y="5087"/>
                    <a:pt x="18012" y="5111"/>
                  </a:cubicBezTo>
                  <a:cubicBezTo>
                    <a:pt x="18068" y="5135"/>
                    <a:pt x="18154" y="5205"/>
                    <a:pt x="18200" y="5260"/>
                  </a:cubicBezTo>
                  <a:cubicBezTo>
                    <a:pt x="18252" y="5324"/>
                    <a:pt x="18271" y="5349"/>
                    <a:pt x="18250" y="5349"/>
                  </a:cubicBezTo>
                  <a:cubicBezTo>
                    <a:pt x="18237" y="5349"/>
                    <a:pt x="18208" y="5339"/>
                    <a:pt x="18163" y="5324"/>
                  </a:cubicBezTo>
                  <a:cubicBezTo>
                    <a:pt x="18088" y="5299"/>
                    <a:pt x="18027" y="5287"/>
                    <a:pt x="17982" y="5287"/>
                  </a:cubicBezTo>
                  <a:cubicBezTo>
                    <a:pt x="17874" y="5287"/>
                    <a:pt x="17863" y="5353"/>
                    <a:pt x="18004" y="5445"/>
                  </a:cubicBezTo>
                  <a:cubicBezTo>
                    <a:pt x="18092" y="5503"/>
                    <a:pt x="18098" y="5530"/>
                    <a:pt x="18029" y="5560"/>
                  </a:cubicBezTo>
                  <a:cubicBezTo>
                    <a:pt x="17978" y="5581"/>
                    <a:pt x="17950" y="5621"/>
                    <a:pt x="17965" y="5651"/>
                  </a:cubicBezTo>
                  <a:cubicBezTo>
                    <a:pt x="17975" y="5670"/>
                    <a:pt x="17992" y="5681"/>
                    <a:pt x="18008" y="5681"/>
                  </a:cubicBezTo>
                  <a:cubicBezTo>
                    <a:pt x="18016" y="5681"/>
                    <a:pt x="18024" y="5679"/>
                    <a:pt x="18030" y="5673"/>
                  </a:cubicBezTo>
                  <a:cubicBezTo>
                    <a:pt x="18036" y="5669"/>
                    <a:pt x="18044" y="5666"/>
                    <a:pt x="18055" y="5666"/>
                  </a:cubicBezTo>
                  <a:cubicBezTo>
                    <a:pt x="18116" y="5666"/>
                    <a:pt x="18244" y="5743"/>
                    <a:pt x="18256" y="5796"/>
                  </a:cubicBezTo>
                  <a:cubicBezTo>
                    <a:pt x="18260" y="5813"/>
                    <a:pt x="18207" y="5824"/>
                    <a:pt x="18133" y="5824"/>
                  </a:cubicBezTo>
                  <a:cubicBezTo>
                    <a:pt x="18124" y="5824"/>
                    <a:pt x="18116" y="5824"/>
                    <a:pt x="18106" y="5824"/>
                  </a:cubicBezTo>
                  <a:cubicBezTo>
                    <a:pt x="18092" y="5823"/>
                    <a:pt x="18079" y="5823"/>
                    <a:pt x="18067" y="5823"/>
                  </a:cubicBezTo>
                  <a:cubicBezTo>
                    <a:pt x="17965" y="5823"/>
                    <a:pt x="17936" y="5848"/>
                    <a:pt x="17892" y="5949"/>
                  </a:cubicBezTo>
                  <a:cubicBezTo>
                    <a:pt x="17820" y="6109"/>
                    <a:pt x="17856" y="6231"/>
                    <a:pt x="17989" y="6284"/>
                  </a:cubicBezTo>
                  <a:cubicBezTo>
                    <a:pt x="18120" y="6334"/>
                    <a:pt x="18108" y="6415"/>
                    <a:pt x="17968" y="6442"/>
                  </a:cubicBezTo>
                  <a:cubicBezTo>
                    <a:pt x="17887" y="6457"/>
                    <a:pt x="17860" y="6497"/>
                    <a:pt x="17866" y="6595"/>
                  </a:cubicBezTo>
                  <a:cubicBezTo>
                    <a:pt x="17871" y="6652"/>
                    <a:pt x="17878" y="6688"/>
                    <a:pt x="17884" y="6688"/>
                  </a:cubicBezTo>
                  <a:cubicBezTo>
                    <a:pt x="17886" y="6688"/>
                    <a:pt x="17887" y="6685"/>
                    <a:pt x="17889" y="6679"/>
                  </a:cubicBezTo>
                  <a:cubicBezTo>
                    <a:pt x="17890" y="6674"/>
                    <a:pt x="17893" y="6671"/>
                    <a:pt x="17898" y="6671"/>
                  </a:cubicBezTo>
                  <a:cubicBezTo>
                    <a:pt x="17917" y="6671"/>
                    <a:pt x="17962" y="6714"/>
                    <a:pt x="18011" y="6784"/>
                  </a:cubicBezTo>
                  <a:cubicBezTo>
                    <a:pt x="18092" y="6899"/>
                    <a:pt x="18099" y="6959"/>
                    <a:pt x="18033" y="6959"/>
                  </a:cubicBezTo>
                  <a:cubicBezTo>
                    <a:pt x="18001" y="6959"/>
                    <a:pt x="17952" y="6945"/>
                    <a:pt x="17887" y="6916"/>
                  </a:cubicBezTo>
                  <a:cubicBezTo>
                    <a:pt x="17832" y="6892"/>
                    <a:pt x="17759" y="6880"/>
                    <a:pt x="17707" y="6880"/>
                  </a:cubicBezTo>
                  <a:cubicBezTo>
                    <a:pt x="17645" y="6880"/>
                    <a:pt x="17612" y="6896"/>
                    <a:pt x="17672" y="6925"/>
                  </a:cubicBezTo>
                  <a:cubicBezTo>
                    <a:pt x="17835" y="7004"/>
                    <a:pt x="17886" y="7075"/>
                    <a:pt x="17799" y="7100"/>
                  </a:cubicBezTo>
                  <a:cubicBezTo>
                    <a:pt x="17636" y="7146"/>
                    <a:pt x="17616" y="7169"/>
                    <a:pt x="17681" y="7221"/>
                  </a:cubicBezTo>
                  <a:cubicBezTo>
                    <a:pt x="17718" y="7249"/>
                    <a:pt x="17781" y="7298"/>
                    <a:pt x="17821" y="7328"/>
                  </a:cubicBezTo>
                  <a:cubicBezTo>
                    <a:pt x="17860" y="7357"/>
                    <a:pt x="17883" y="7434"/>
                    <a:pt x="17872" y="7495"/>
                  </a:cubicBezTo>
                  <a:cubicBezTo>
                    <a:pt x="17860" y="7557"/>
                    <a:pt x="17878" y="7627"/>
                    <a:pt x="17909" y="7648"/>
                  </a:cubicBezTo>
                  <a:cubicBezTo>
                    <a:pt x="17939" y="7668"/>
                    <a:pt x="17992" y="7753"/>
                    <a:pt x="18021" y="7831"/>
                  </a:cubicBezTo>
                  <a:cubicBezTo>
                    <a:pt x="18059" y="7934"/>
                    <a:pt x="18047" y="7977"/>
                    <a:pt x="17980" y="7977"/>
                  </a:cubicBezTo>
                  <a:cubicBezTo>
                    <a:pt x="17869" y="7980"/>
                    <a:pt x="17877" y="8039"/>
                    <a:pt x="17998" y="8118"/>
                  </a:cubicBezTo>
                  <a:cubicBezTo>
                    <a:pt x="18081" y="8172"/>
                    <a:pt x="18019" y="8266"/>
                    <a:pt x="17937" y="8266"/>
                  </a:cubicBezTo>
                  <a:cubicBezTo>
                    <a:pt x="17918" y="8266"/>
                    <a:pt x="17897" y="8260"/>
                    <a:pt x="17877" y="8247"/>
                  </a:cubicBezTo>
                  <a:cubicBezTo>
                    <a:pt x="17868" y="8242"/>
                    <a:pt x="17862" y="8240"/>
                    <a:pt x="17857" y="8240"/>
                  </a:cubicBezTo>
                  <a:cubicBezTo>
                    <a:pt x="17843" y="8240"/>
                    <a:pt x="17847" y="8264"/>
                    <a:pt x="17872" y="8306"/>
                  </a:cubicBezTo>
                  <a:cubicBezTo>
                    <a:pt x="17905" y="8361"/>
                    <a:pt x="17929" y="8421"/>
                    <a:pt x="17927" y="8446"/>
                  </a:cubicBezTo>
                  <a:cubicBezTo>
                    <a:pt x="17926" y="8473"/>
                    <a:pt x="17960" y="8507"/>
                    <a:pt x="18005" y="8526"/>
                  </a:cubicBezTo>
                  <a:cubicBezTo>
                    <a:pt x="18048" y="8546"/>
                    <a:pt x="18060" y="8580"/>
                    <a:pt x="18029" y="8604"/>
                  </a:cubicBezTo>
                  <a:cubicBezTo>
                    <a:pt x="18019" y="8612"/>
                    <a:pt x="18007" y="8617"/>
                    <a:pt x="17992" y="8617"/>
                  </a:cubicBezTo>
                  <a:cubicBezTo>
                    <a:pt x="17945" y="8617"/>
                    <a:pt x="17864" y="8572"/>
                    <a:pt x="17702" y="8461"/>
                  </a:cubicBezTo>
                  <a:cubicBezTo>
                    <a:pt x="17571" y="8373"/>
                    <a:pt x="17460" y="8312"/>
                    <a:pt x="17430" y="8312"/>
                  </a:cubicBezTo>
                  <a:cubicBezTo>
                    <a:pt x="17426" y="8312"/>
                    <a:pt x="17423" y="8313"/>
                    <a:pt x="17423" y="8316"/>
                  </a:cubicBezTo>
                  <a:cubicBezTo>
                    <a:pt x="17422" y="8326"/>
                    <a:pt x="17414" y="8332"/>
                    <a:pt x="17402" y="8332"/>
                  </a:cubicBezTo>
                  <a:cubicBezTo>
                    <a:pt x="17389" y="8332"/>
                    <a:pt x="17369" y="8325"/>
                    <a:pt x="17347" y="8310"/>
                  </a:cubicBezTo>
                  <a:cubicBezTo>
                    <a:pt x="17307" y="8286"/>
                    <a:pt x="17260" y="8273"/>
                    <a:pt x="17213" y="8273"/>
                  </a:cubicBezTo>
                  <a:cubicBezTo>
                    <a:pt x="17205" y="8273"/>
                    <a:pt x="17196" y="8273"/>
                    <a:pt x="17187" y="8274"/>
                  </a:cubicBezTo>
                  <a:cubicBezTo>
                    <a:pt x="17176" y="8275"/>
                    <a:pt x="17164" y="8275"/>
                    <a:pt x="17153" y="8275"/>
                  </a:cubicBezTo>
                  <a:cubicBezTo>
                    <a:pt x="17096" y="8275"/>
                    <a:pt x="17039" y="8266"/>
                    <a:pt x="16984" y="8247"/>
                  </a:cubicBezTo>
                  <a:cubicBezTo>
                    <a:pt x="16958" y="8239"/>
                    <a:pt x="16933" y="8234"/>
                    <a:pt x="16913" y="8234"/>
                  </a:cubicBezTo>
                  <a:cubicBezTo>
                    <a:pt x="16878" y="8234"/>
                    <a:pt x="16853" y="8246"/>
                    <a:pt x="16843" y="8270"/>
                  </a:cubicBezTo>
                  <a:cubicBezTo>
                    <a:pt x="16834" y="8289"/>
                    <a:pt x="16823" y="8300"/>
                    <a:pt x="16812" y="8300"/>
                  </a:cubicBezTo>
                  <a:cubicBezTo>
                    <a:pt x="16804" y="8300"/>
                    <a:pt x="16796" y="8294"/>
                    <a:pt x="16789" y="8282"/>
                  </a:cubicBezTo>
                  <a:cubicBezTo>
                    <a:pt x="16778" y="8263"/>
                    <a:pt x="16762" y="8252"/>
                    <a:pt x="16748" y="8252"/>
                  </a:cubicBezTo>
                  <a:cubicBezTo>
                    <a:pt x="16741" y="8252"/>
                    <a:pt x="16735" y="8255"/>
                    <a:pt x="16729" y="8259"/>
                  </a:cubicBezTo>
                  <a:cubicBezTo>
                    <a:pt x="16723" y="8264"/>
                    <a:pt x="16712" y="8267"/>
                    <a:pt x="16697" y="8267"/>
                  </a:cubicBezTo>
                  <a:cubicBezTo>
                    <a:pt x="16667" y="8267"/>
                    <a:pt x="16623" y="8256"/>
                    <a:pt x="16578" y="8237"/>
                  </a:cubicBezTo>
                  <a:cubicBezTo>
                    <a:pt x="16554" y="8227"/>
                    <a:pt x="16527" y="8222"/>
                    <a:pt x="16500" y="8222"/>
                  </a:cubicBezTo>
                  <a:cubicBezTo>
                    <a:pt x="16400" y="8222"/>
                    <a:pt x="16304" y="8284"/>
                    <a:pt x="16355" y="8341"/>
                  </a:cubicBezTo>
                  <a:cubicBezTo>
                    <a:pt x="16371" y="8362"/>
                    <a:pt x="16355" y="8415"/>
                    <a:pt x="16314" y="8461"/>
                  </a:cubicBezTo>
                  <a:cubicBezTo>
                    <a:pt x="16285" y="8496"/>
                    <a:pt x="16263" y="8514"/>
                    <a:pt x="16236" y="8514"/>
                  </a:cubicBezTo>
                  <a:cubicBezTo>
                    <a:pt x="16207" y="8514"/>
                    <a:pt x="16172" y="8493"/>
                    <a:pt x="16116" y="8450"/>
                  </a:cubicBezTo>
                  <a:cubicBezTo>
                    <a:pt x="16054" y="8405"/>
                    <a:pt x="16018" y="8378"/>
                    <a:pt x="15993" y="8378"/>
                  </a:cubicBezTo>
                  <a:cubicBezTo>
                    <a:pt x="15958" y="8378"/>
                    <a:pt x="15945" y="8431"/>
                    <a:pt x="15914" y="8561"/>
                  </a:cubicBezTo>
                  <a:cubicBezTo>
                    <a:pt x="15889" y="8664"/>
                    <a:pt x="15868" y="8710"/>
                    <a:pt x="15832" y="8710"/>
                  </a:cubicBezTo>
                  <a:cubicBezTo>
                    <a:pt x="15811" y="8710"/>
                    <a:pt x="15784" y="8693"/>
                    <a:pt x="15749" y="8662"/>
                  </a:cubicBezTo>
                  <a:cubicBezTo>
                    <a:pt x="15743" y="8657"/>
                    <a:pt x="15738" y="8655"/>
                    <a:pt x="15733" y="8655"/>
                  </a:cubicBezTo>
                  <a:cubicBezTo>
                    <a:pt x="15719" y="8655"/>
                    <a:pt x="15712" y="8678"/>
                    <a:pt x="15716" y="8718"/>
                  </a:cubicBezTo>
                  <a:cubicBezTo>
                    <a:pt x="15720" y="8766"/>
                    <a:pt x="15738" y="8792"/>
                    <a:pt x="15766" y="8792"/>
                  </a:cubicBezTo>
                  <a:cubicBezTo>
                    <a:pt x="15771" y="8792"/>
                    <a:pt x="15777" y="8791"/>
                    <a:pt x="15783" y="8789"/>
                  </a:cubicBezTo>
                  <a:cubicBezTo>
                    <a:pt x="15792" y="8785"/>
                    <a:pt x="15801" y="8784"/>
                    <a:pt x="15810" y="8784"/>
                  </a:cubicBezTo>
                  <a:cubicBezTo>
                    <a:pt x="15833" y="8784"/>
                    <a:pt x="15855" y="8796"/>
                    <a:pt x="15868" y="8816"/>
                  </a:cubicBezTo>
                  <a:cubicBezTo>
                    <a:pt x="15890" y="8859"/>
                    <a:pt x="15828" y="8922"/>
                    <a:pt x="15781" y="8922"/>
                  </a:cubicBezTo>
                  <a:cubicBezTo>
                    <a:pt x="15771" y="8922"/>
                    <a:pt x="15762" y="8920"/>
                    <a:pt x="15755" y="8913"/>
                  </a:cubicBezTo>
                  <a:cubicBezTo>
                    <a:pt x="15695" y="8863"/>
                    <a:pt x="15638" y="8836"/>
                    <a:pt x="15601" y="8836"/>
                  </a:cubicBezTo>
                  <a:cubicBezTo>
                    <a:pt x="15581" y="8836"/>
                    <a:pt x="15567" y="8843"/>
                    <a:pt x="15561" y="8859"/>
                  </a:cubicBezTo>
                  <a:cubicBezTo>
                    <a:pt x="15550" y="8884"/>
                    <a:pt x="15499" y="8902"/>
                    <a:pt x="15444" y="8902"/>
                  </a:cubicBezTo>
                  <a:cubicBezTo>
                    <a:pt x="15438" y="8902"/>
                    <a:pt x="15432" y="8901"/>
                    <a:pt x="15426" y="8901"/>
                  </a:cubicBezTo>
                  <a:cubicBezTo>
                    <a:pt x="15364" y="8897"/>
                    <a:pt x="15326" y="8883"/>
                    <a:pt x="15341" y="8871"/>
                  </a:cubicBezTo>
                  <a:cubicBezTo>
                    <a:pt x="15354" y="8862"/>
                    <a:pt x="15316" y="8855"/>
                    <a:pt x="15250" y="8855"/>
                  </a:cubicBezTo>
                  <a:cubicBezTo>
                    <a:pt x="15234" y="8855"/>
                    <a:pt x="15216" y="8855"/>
                    <a:pt x="15197" y="8856"/>
                  </a:cubicBezTo>
                  <a:cubicBezTo>
                    <a:pt x="15189" y="8857"/>
                    <a:pt x="15182" y="8857"/>
                    <a:pt x="15175" y="8857"/>
                  </a:cubicBezTo>
                  <a:cubicBezTo>
                    <a:pt x="15012" y="8857"/>
                    <a:pt x="14888" y="8763"/>
                    <a:pt x="15035" y="8743"/>
                  </a:cubicBezTo>
                  <a:cubicBezTo>
                    <a:pt x="15077" y="8737"/>
                    <a:pt x="15052" y="8725"/>
                    <a:pt x="14977" y="8716"/>
                  </a:cubicBezTo>
                  <a:cubicBezTo>
                    <a:pt x="14959" y="8714"/>
                    <a:pt x="14941" y="8713"/>
                    <a:pt x="14923" y="8713"/>
                  </a:cubicBezTo>
                  <a:cubicBezTo>
                    <a:pt x="14868" y="8713"/>
                    <a:pt x="14817" y="8723"/>
                    <a:pt x="14797" y="8738"/>
                  </a:cubicBezTo>
                  <a:cubicBezTo>
                    <a:pt x="14786" y="8747"/>
                    <a:pt x="14771" y="8751"/>
                    <a:pt x="14753" y="8751"/>
                  </a:cubicBezTo>
                  <a:cubicBezTo>
                    <a:pt x="14728" y="8751"/>
                    <a:pt x="14697" y="8742"/>
                    <a:pt x="14673" y="8726"/>
                  </a:cubicBezTo>
                  <a:cubicBezTo>
                    <a:pt x="14631" y="8698"/>
                    <a:pt x="14623" y="8673"/>
                    <a:pt x="14656" y="8668"/>
                  </a:cubicBezTo>
                  <a:cubicBezTo>
                    <a:pt x="14689" y="8665"/>
                    <a:pt x="14682" y="8622"/>
                    <a:pt x="14638" y="8576"/>
                  </a:cubicBezTo>
                  <a:cubicBezTo>
                    <a:pt x="14579" y="8512"/>
                    <a:pt x="14491" y="8489"/>
                    <a:pt x="14283" y="8486"/>
                  </a:cubicBezTo>
                  <a:cubicBezTo>
                    <a:pt x="14258" y="8486"/>
                    <a:pt x="14234" y="8486"/>
                    <a:pt x="14212" y="8486"/>
                  </a:cubicBezTo>
                  <a:cubicBezTo>
                    <a:pt x="13953" y="8486"/>
                    <a:pt x="13902" y="8512"/>
                    <a:pt x="13877" y="8628"/>
                  </a:cubicBezTo>
                  <a:cubicBezTo>
                    <a:pt x="13869" y="8667"/>
                    <a:pt x="13863" y="8688"/>
                    <a:pt x="13852" y="8688"/>
                  </a:cubicBezTo>
                  <a:cubicBezTo>
                    <a:pt x="13838" y="8688"/>
                    <a:pt x="13815" y="8653"/>
                    <a:pt x="13764" y="8573"/>
                  </a:cubicBezTo>
                  <a:cubicBezTo>
                    <a:pt x="13718" y="8504"/>
                    <a:pt x="13668" y="8456"/>
                    <a:pt x="13642" y="8456"/>
                  </a:cubicBezTo>
                  <a:cubicBezTo>
                    <a:pt x="13639" y="8456"/>
                    <a:pt x="13635" y="8457"/>
                    <a:pt x="13633" y="8459"/>
                  </a:cubicBezTo>
                  <a:cubicBezTo>
                    <a:pt x="13627" y="8464"/>
                    <a:pt x="13617" y="8466"/>
                    <a:pt x="13606" y="8466"/>
                  </a:cubicBezTo>
                  <a:cubicBezTo>
                    <a:pt x="13580" y="8466"/>
                    <a:pt x="13544" y="8455"/>
                    <a:pt x="13512" y="8434"/>
                  </a:cubicBezTo>
                  <a:cubicBezTo>
                    <a:pt x="13481" y="8414"/>
                    <a:pt x="13463" y="8403"/>
                    <a:pt x="13454" y="8403"/>
                  </a:cubicBezTo>
                  <a:cubicBezTo>
                    <a:pt x="13443" y="8403"/>
                    <a:pt x="13448" y="8420"/>
                    <a:pt x="13465" y="8455"/>
                  </a:cubicBezTo>
                  <a:cubicBezTo>
                    <a:pt x="13482" y="8489"/>
                    <a:pt x="13486" y="8510"/>
                    <a:pt x="13476" y="8510"/>
                  </a:cubicBezTo>
                  <a:cubicBezTo>
                    <a:pt x="13473" y="8510"/>
                    <a:pt x="13470" y="8508"/>
                    <a:pt x="13465" y="8506"/>
                  </a:cubicBezTo>
                  <a:cubicBezTo>
                    <a:pt x="13462" y="8503"/>
                    <a:pt x="13458" y="8502"/>
                    <a:pt x="13454" y="8502"/>
                  </a:cubicBezTo>
                  <a:cubicBezTo>
                    <a:pt x="13436" y="8502"/>
                    <a:pt x="13417" y="8528"/>
                    <a:pt x="13409" y="8571"/>
                  </a:cubicBezTo>
                  <a:cubicBezTo>
                    <a:pt x="13400" y="8613"/>
                    <a:pt x="13378" y="8634"/>
                    <a:pt x="13355" y="8634"/>
                  </a:cubicBezTo>
                  <a:cubicBezTo>
                    <a:pt x="13331" y="8634"/>
                    <a:pt x="13306" y="8611"/>
                    <a:pt x="13295" y="8567"/>
                  </a:cubicBezTo>
                  <a:cubicBezTo>
                    <a:pt x="13277" y="8485"/>
                    <a:pt x="13037" y="8335"/>
                    <a:pt x="12873" y="8304"/>
                  </a:cubicBezTo>
                  <a:cubicBezTo>
                    <a:pt x="12785" y="8286"/>
                    <a:pt x="12698" y="8250"/>
                    <a:pt x="12684" y="8225"/>
                  </a:cubicBezTo>
                  <a:cubicBezTo>
                    <a:pt x="12675" y="8208"/>
                    <a:pt x="12660" y="8199"/>
                    <a:pt x="12645" y="8199"/>
                  </a:cubicBezTo>
                  <a:cubicBezTo>
                    <a:pt x="12637" y="8199"/>
                    <a:pt x="12630" y="8201"/>
                    <a:pt x="12622" y="8207"/>
                  </a:cubicBezTo>
                  <a:cubicBezTo>
                    <a:pt x="12601" y="8222"/>
                    <a:pt x="12600" y="8258"/>
                    <a:pt x="12615" y="8286"/>
                  </a:cubicBezTo>
                  <a:cubicBezTo>
                    <a:pt x="12645" y="8340"/>
                    <a:pt x="12594" y="8388"/>
                    <a:pt x="12533" y="8388"/>
                  </a:cubicBezTo>
                  <a:cubicBezTo>
                    <a:pt x="12512" y="8388"/>
                    <a:pt x="12489" y="8382"/>
                    <a:pt x="12469" y="8368"/>
                  </a:cubicBezTo>
                  <a:cubicBezTo>
                    <a:pt x="12437" y="8348"/>
                    <a:pt x="12361" y="8336"/>
                    <a:pt x="12286" y="8336"/>
                  </a:cubicBezTo>
                  <a:cubicBezTo>
                    <a:pt x="12266" y="8336"/>
                    <a:pt x="12246" y="8337"/>
                    <a:pt x="12227" y="8338"/>
                  </a:cubicBezTo>
                  <a:cubicBezTo>
                    <a:pt x="12205" y="8341"/>
                    <a:pt x="12183" y="8342"/>
                    <a:pt x="12162" y="8342"/>
                  </a:cubicBezTo>
                  <a:cubicBezTo>
                    <a:pt x="12098" y="8342"/>
                    <a:pt x="12046" y="8331"/>
                    <a:pt x="12034" y="8313"/>
                  </a:cubicBezTo>
                  <a:cubicBezTo>
                    <a:pt x="12027" y="8301"/>
                    <a:pt x="12015" y="8295"/>
                    <a:pt x="12000" y="8295"/>
                  </a:cubicBezTo>
                  <a:cubicBezTo>
                    <a:pt x="11987" y="8295"/>
                    <a:pt x="11972" y="8300"/>
                    <a:pt x="11957" y="8312"/>
                  </a:cubicBezTo>
                  <a:cubicBezTo>
                    <a:pt x="11942" y="8323"/>
                    <a:pt x="11918" y="8329"/>
                    <a:pt x="11891" y="8329"/>
                  </a:cubicBezTo>
                  <a:cubicBezTo>
                    <a:pt x="11862" y="8329"/>
                    <a:pt x="11830" y="8322"/>
                    <a:pt x="11802" y="8310"/>
                  </a:cubicBezTo>
                  <a:cubicBezTo>
                    <a:pt x="11756" y="8292"/>
                    <a:pt x="11731" y="8282"/>
                    <a:pt x="11725" y="8282"/>
                  </a:cubicBezTo>
                  <a:cubicBezTo>
                    <a:pt x="11718" y="8282"/>
                    <a:pt x="11737" y="8295"/>
                    <a:pt x="11779" y="8325"/>
                  </a:cubicBezTo>
                  <a:cubicBezTo>
                    <a:pt x="11856" y="8381"/>
                    <a:pt x="11856" y="8412"/>
                    <a:pt x="11806" y="8412"/>
                  </a:cubicBezTo>
                  <a:cubicBezTo>
                    <a:pt x="11771" y="8412"/>
                    <a:pt x="11709" y="8396"/>
                    <a:pt x="11631" y="8361"/>
                  </a:cubicBezTo>
                  <a:cubicBezTo>
                    <a:pt x="11564" y="8331"/>
                    <a:pt x="11506" y="8314"/>
                    <a:pt x="11476" y="8314"/>
                  </a:cubicBezTo>
                  <a:cubicBezTo>
                    <a:pt x="11463" y="8314"/>
                    <a:pt x="11455" y="8317"/>
                    <a:pt x="11454" y="8324"/>
                  </a:cubicBezTo>
                  <a:cubicBezTo>
                    <a:pt x="11452" y="8342"/>
                    <a:pt x="11430" y="8352"/>
                    <a:pt x="11400" y="8352"/>
                  </a:cubicBezTo>
                  <a:cubicBezTo>
                    <a:pt x="11390" y="8352"/>
                    <a:pt x="11380" y="8351"/>
                    <a:pt x="11369" y="8349"/>
                  </a:cubicBezTo>
                  <a:cubicBezTo>
                    <a:pt x="11358" y="8347"/>
                    <a:pt x="11348" y="8345"/>
                    <a:pt x="11340" y="8345"/>
                  </a:cubicBezTo>
                  <a:cubicBezTo>
                    <a:pt x="11308" y="8345"/>
                    <a:pt x="11302" y="8365"/>
                    <a:pt x="11321" y="8404"/>
                  </a:cubicBezTo>
                  <a:cubicBezTo>
                    <a:pt x="11331" y="8426"/>
                    <a:pt x="11333" y="8437"/>
                    <a:pt x="11327" y="8437"/>
                  </a:cubicBezTo>
                  <a:cubicBezTo>
                    <a:pt x="11319" y="8437"/>
                    <a:pt x="11297" y="8421"/>
                    <a:pt x="11261" y="8386"/>
                  </a:cubicBezTo>
                  <a:cubicBezTo>
                    <a:pt x="11219" y="8347"/>
                    <a:pt x="11183" y="8326"/>
                    <a:pt x="11154" y="8326"/>
                  </a:cubicBezTo>
                  <a:cubicBezTo>
                    <a:pt x="11141" y="8326"/>
                    <a:pt x="11129" y="8331"/>
                    <a:pt x="11118" y="8340"/>
                  </a:cubicBezTo>
                  <a:cubicBezTo>
                    <a:pt x="11100" y="8351"/>
                    <a:pt x="11080" y="8356"/>
                    <a:pt x="11060" y="8356"/>
                  </a:cubicBezTo>
                  <a:cubicBezTo>
                    <a:pt x="11041" y="8356"/>
                    <a:pt x="11022" y="8352"/>
                    <a:pt x="11005" y="8341"/>
                  </a:cubicBezTo>
                  <a:cubicBezTo>
                    <a:pt x="10995" y="8336"/>
                    <a:pt x="10989" y="8333"/>
                    <a:pt x="10984" y="8333"/>
                  </a:cubicBezTo>
                  <a:cubicBezTo>
                    <a:pt x="10972" y="8333"/>
                    <a:pt x="10980" y="8355"/>
                    <a:pt x="11008" y="8392"/>
                  </a:cubicBezTo>
                  <a:cubicBezTo>
                    <a:pt x="11041" y="8437"/>
                    <a:pt x="11053" y="8458"/>
                    <a:pt x="11043" y="8458"/>
                  </a:cubicBezTo>
                  <a:cubicBezTo>
                    <a:pt x="11036" y="8458"/>
                    <a:pt x="11017" y="8447"/>
                    <a:pt x="10985" y="8428"/>
                  </a:cubicBezTo>
                  <a:cubicBezTo>
                    <a:pt x="10957" y="8410"/>
                    <a:pt x="10936" y="8400"/>
                    <a:pt x="10921" y="8400"/>
                  </a:cubicBezTo>
                  <a:cubicBezTo>
                    <a:pt x="10899" y="8400"/>
                    <a:pt x="10888" y="8420"/>
                    <a:pt x="10879" y="8464"/>
                  </a:cubicBezTo>
                  <a:cubicBezTo>
                    <a:pt x="10865" y="8531"/>
                    <a:pt x="10823" y="8565"/>
                    <a:pt x="10783" y="8565"/>
                  </a:cubicBezTo>
                  <a:cubicBezTo>
                    <a:pt x="10744" y="8565"/>
                    <a:pt x="10708" y="8532"/>
                    <a:pt x="10703" y="8465"/>
                  </a:cubicBezTo>
                  <a:cubicBezTo>
                    <a:pt x="10699" y="8406"/>
                    <a:pt x="10650" y="8315"/>
                    <a:pt x="10593" y="8259"/>
                  </a:cubicBezTo>
                  <a:cubicBezTo>
                    <a:pt x="10532" y="8201"/>
                    <a:pt x="10487" y="8177"/>
                    <a:pt x="10423" y="8177"/>
                  </a:cubicBezTo>
                  <a:cubicBezTo>
                    <a:pt x="10401" y="8177"/>
                    <a:pt x="10378" y="8180"/>
                    <a:pt x="10351" y="8185"/>
                  </a:cubicBezTo>
                  <a:cubicBezTo>
                    <a:pt x="10320" y="8190"/>
                    <a:pt x="10297" y="8193"/>
                    <a:pt x="10284" y="8193"/>
                  </a:cubicBezTo>
                  <a:cubicBezTo>
                    <a:pt x="10266" y="8193"/>
                    <a:pt x="10268" y="8187"/>
                    <a:pt x="10294" y="8176"/>
                  </a:cubicBezTo>
                  <a:cubicBezTo>
                    <a:pt x="10353" y="8152"/>
                    <a:pt x="10342" y="8124"/>
                    <a:pt x="10256" y="8073"/>
                  </a:cubicBezTo>
                  <a:cubicBezTo>
                    <a:pt x="10208" y="8045"/>
                    <a:pt x="10178" y="8030"/>
                    <a:pt x="10161" y="8030"/>
                  </a:cubicBezTo>
                  <a:cubicBezTo>
                    <a:pt x="10145" y="8030"/>
                    <a:pt x="10140" y="8044"/>
                    <a:pt x="10142" y="8070"/>
                  </a:cubicBezTo>
                  <a:cubicBezTo>
                    <a:pt x="10146" y="8118"/>
                    <a:pt x="10133" y="8139"/>
                    <a:pt x="10113" y="8139"/>
                  </a:cubicBezTo>
                  <a:cubicBezTo>
                    <a:pt x="10080" y="8139"/>
                    <a:pt x="10026" y="8083"/>
                    <a:pt x="9990" y="7991"/>
                  </a:cubicBezTo>
                  <a:lnTo>
                    <a:pt x="9935" y="7846"/>
                  </a:lnTo>
                  <a:lnTo>
                    <a:pt x="9787" y="7859"/>
                  </a:lnTo>
                  <a:cubicBezTo>
                    <a:pt x="9749" y="7863"/>
                    <a:pt x="9721" y="7865"/>
                    <a:pt x="9699" y="7865"/>
                  </a:cubicBezTo>
                  <a:cubicBezTo>
                    <a:pt x="9640" y="7865"/>
                    <a:pt x="9638" y="7846"/>
                    <a:pt x="9638" y="7774"/>
                  </a:cubicBezTo>
                  <a:cubicBezTo>
                    <a:pt x="9637" y="7703"/>
                    <a:pt x="9634" y="7683"/>
                    <a:pt x="9573" y="7683"/>
                  </a:cubicBezTo>
                  <a:cubicBezTo>
                    <a:pt x="9551" y="7683"/>
                    <a:pt x="9521" y="7685"/>
                    <a:pt x="9481" y="7689"/>
                  </a:cubicBezTo>
                  <a:cubicBezTo>
                    <a:pt x="9456" y="7692"/>
                    <a:pt x="9435" y="7693"/>
                    <a:pt x="9416" y="7693"/>
                  </a:cubicBezTo>
                  <a:cubicBezTo>
                    <a:pt x="9341" y="7693"/>
                    <a:pt x="9308" y="7672"/>
                    <a:pt x="9271" y="7615"/>
                  </a:cubicBezTo>
                  <a:cubicBezTo>
                    <a:pt x="9239" y="7565"/>
                    <a:pt x="9215" y="7540"/>
                    <a:pt x="9202" y="7540"/>
                  </a:cubicBezTo>
                  <a:cubicBezTo>
                    <a:pt x="9185" y="7540"/>
                    <a:pt x="9184" y="7577"/>
                    <a:pt x="9201" y="7651"/>
                  </a:cubicBezTo>
                  <a:cubicBezTo>
                    <a:pt x="9211" y="7702"/>
                    <a:pt x="9213" y="7725"/>
                    <a:pt x="9189" y="7725"/>
                  </a:cubicBezTo>
                  <a:cubicBezTo>
                    <a:pt x="9172" y="7725"/>
                    <a:pt x="9142" y="7714"/>
                    <a:pt x="9095" y="7694"/>
                  </a:cubicBezTo>
                  <a:cubicBezTo>
                    <a:pt x="9063" y="7681"/>
                    <a:pt x="9033" y="7675"/>
                    <a:pt x="9008" y="7675"/>
                  </a:cubicBezTo>
                  <a:cubicBezTo>
                    <a:pt x="8938" y="7675"/>
                    <a:pt x="8909" y="7720"/>
                    <a:pt x="8996" y="7759"/>
                  </a:cubicBezTo>
                  <a:cubicBezTo>
                    <a:pt x="9030" y="7774"/>
                    <a:pt x="9021" y="7797"/>
                    <a:pt x="8975" y="7809"/>
                  </a:cubicBezTo>
                  <a:cubicBezTo>
                    <a:pt x="8958" y="7813"/>
                    <a:pt x="8941" y="7816"/>
                    <a:pt x="8924" y="7816"/>
                  </a:cubicBezTo>
                  <a:cubicBezTo>
                    <a:pt x="8892" y="7816"/>
                    <a:pt x="8860" y="7808"/>
                    <a:pt x="8832" y="7792"/>
                  </a:cubicBezTo>
                  <a:cubicBezTo>
                    <a:pt x="8819" y="7784"/>
                    <a:pt x="8806" y="7780"/>
                    <a:pt x="8792" y="7780"/>
                  </a:cubicBezTo>
                  <a:cubicBezTo>
                    <a:pt x="8766" y="7780"/>
                    <a:pt x="8740" y="7795"/>
                    <a:pt x="8722" y="7825"/>
                  </a:cubicBezTo>
                  <a:cubicBezTo>
                    <a:pt x="8702" y="7856"/>
                    <a:pt x="8687" y="7870"/>
                    <a:pt x="8671" y="7870"/>
                  </a:cubicBezTo>
                  <a:cubicBezTo>
                    <a:pt x="8655" y="7870"/>
                    <a:pt x="8638" y="7857"/>
                    <a:pt x="8616" y="7830"/>
                  </a:cubicBezTo>
                  <a:cubicBezTo>
                    <a:pt x="8578" y="7785"/>
                    <a:pt x="8483" y="7756"/>
                    <a:pt x="8357" y="7755"/>
                  </a:cubicBezTo>
                  <a:cubicBezTo>
                    <a:pt x="8204" y="7751"/>
                    <a:pt x="8129" y="7725"/>
                    <a:pt x="8017" y="7633"/>
                  </a:cubicBezTo>
                  <a:cubicBezTo>
                    <a:pt x="7948" y="7575"/>
                    <a:pt x="7907" y="7549"/>
                    <a:pt x="7886" y="7549"/>
                  </a:cubicBezTo>
                  <a:cubicBezTo>
                    <a:pt x="7875" y="7549"/>
                    <a:pt x="7869" y="7555"/>
                    <a:pt x="7868" y="7568"/>
                  </a:cubicBezTo>
                  <a:cubicBezTo>
                    <a:pt x="7855" y="7671"/>
                    <a:pt x="7726" y="7770"/>
                    <a:pt x="7609" y="7770"/>
                  </a:cubicBezTo>
                  <a:cubicBezTo>
                    <a:pt x="7602" y="7770"/>
                    <a:pt x="7595" y="7769"/>
                    <a:pt x="7587" y="7768"/>
                  </a:cubicBezTo>
                  <a:cubicBezTo>
                    <a:pt x="7505" y="7759"/>
                    <a:pt x="7493" y="7752"/>
                    <a:pt x="7546" y="7745"/>
                  </a:cubicBezTo>
                  <a:cubicBezTo>
                    <a:pt x="7589" y="7737"/>
                    <a:pt x="7610" y="7709"/>
                    <a:pt x="7593" y="7679"/>
                  </a:cubicBezTo>
                  <a:cubicBezTo>
                    <a:pt x="7584" y="7662"/>
                    <a:pt x="7561" y="7653"/>
                    <a:pt x="7533" y="7653"/>
                  </a:cubicBezTo>
                  <a:cubicBezTo>
                    <a:pt x="7512" y="7653"/>
                    <a:pt x="7487" y="7658"/>
                    <a:pt x="7464" y="7668"/>
                  </a:cubicBezTo>
                  <a:cubicBezTo>
                    <a:pt x="7429" y="7682"/>
                    <a:pt x="7391" y="7690"/>
                    <a:pt x="7360" y="7690"/>
                  </a:cubicBezTo>
                  <a:cubicBezTo>
                    <a:pt x="7341" y="7690"/>
                    <a:pt x="7326" y="7687"/>
                    <a:pt x="7316" y="7680"/>
                  </a:cubicBezTo>
                  <a:cubicBezTo>
                    <a:pt x="7310" y="7676"/>
                    <a:pt x="7303" y="7675"/>
                    <a:pt x="7296" y="7675"/>
                  </a:cubicBezTo>
                  <a:cubicBezTo>
                    <a:pt x="7273" y="7675"/>
                    <a:pt x="7247" y="7694"/>
                    <a:pt x="7229" y="7727"/>
                  </a:cubicBezTo>
                  <a:cubicBezTo>
                    <a:pt x="7211" y="7761"/>
                    <a:pt x="7186" y="7776"/>
                    <a:pt x="7164" y="7776"/>
                  </a:cubicBezTo>
                  <a:cubicBezTo>
                    <a:pt x="7127" y="7776"/>
                    <a:pt x="7098" y="7735"/>
                    <a:pt x="7123" y="7676"/>
                  </a:cubicBezTo>
                  <a:cubicBezTo>
                    <a:pt x="7146" y="7622"/>
                    <a:pt x="7129" y="7609"/>
                    <a:pt x="7031" y="7598"/>
                  </a:cubicBezTo>
                  <a:cubicBezTo>
                    <a:pt x="6905" y="7583"/>
                    <a:pt x="6789" y="7473"/>
                    <a:pt x="6850" y="7425"/>
                  </a:cubicBezTo>
                  <a:cubicBezTo>
                    <a:pt x="6857" y="7420"/>
                    <a:pt x="6865" y="7417"/>
                    <a:pt x="6873" y="7417"/>
                  </a:cubicBezTo>
                  <a:cubicBezTo>
                    <a:pt x="6889" y="7417"/>
                    <a:pt x="6907" y="7430"/>
                    <a:pt x="6919" y="7452"/>
                  </a:cubicBezTo>
                  <a:cubicBezTo>
                    <a:pt x="6927" y="7469"/>
                    <a:pt x="6936" y="7477"/>
                    <a:pt x="6942" y="7477"/>
                  </a:cubicBezTo>
                  <a:cubicBezTo>
                    <a:pt x="6949" y="7477"/>
                    <a:pt x="6954" y="7470"/>
                    <a:pt x="6956" y="7454"/>
                  </a:cubicBezTo>
                  <a:cubicBezTo>
                    <a:pt x="6964" y="7389"/>
                    <a:pt x="6789" y="7292"/>
                    <a:pt x="6653" y="7286"/>
                  </a:cubicBezTo>
                  <a:cubicBezTo>
                    <a:pt x="6647" y="7286"/>
                    <a:pt x="6641" y="7286"/>
                    <a:pt x="6635" y="7286"/>
                  </a:cubicBezTo>
                  <a:cubicBezTo>
                    <a:pt x="6570" y="7286"/>
                    <a:pt x="6553" y="7303"/>
                    <a:pt x="6565" y="7354"/>
                  </a:cubicBezTo>
                  <a:cubicBezTo>
                    <a:pt x="6571" y="7397"/>
                    <a:pt x="6556" y="7440"/>
                    <a:pt x="6525" y="7470"/>
                  </a:cubicBezTo>
                  <a:cubicBezTo>
                    <a:pt x="6505" y="7486"/>
                    <a:pt x="6492" y="7494"/>
                    <a:pt x="6484" y="7494"/>
                  </a:cubicBezTo>
                  <a:cubicBezTo>
                    <a:pt x="6473" y="7494"/>
                    <a:pt x="6472" y="7478"/>
                    <a:pt x="6476" y="7445"/>
                  </a:cubicBezTo>
                  <a:cubicBezTo>
                    <a:pt x="6479" y="7407"/>
                    <a:pt x="6450" y="7349"/>
                    <a:pt x="6413" y="7319"/>
                  </a:cubicBezTo>
                  <a:cubicBezTo>
                    <a:pt x="6392" y="7302"/>
                    <a:pt x="6374" y="7293"/>
                    <a:pt x="6358" y="7293"/>
                  </a:cubicBezTo>
                  <a:cubicBezTo>
                    <a:pt x="6335" y="7293"/>
                    <a:pt x="6315" y="7309"/>
                    <a:pt x="6294" y="7343"/>
                  </a:cubicBezTo>
                  <a:cubicBezTo>
                    <a:pt x="6268" y="7385"/>
                    <a:pt x="6223" y="7404"/>
                    <a:pt x="6133" y="7404"/>
                  </a:cubicBezTo>
                  <a:cubicBezTo>
                    <a:pt x="6089" y="7404"/>
                    <a:pt x="6034" y="7399"/>
                    <a:pt x="5964" y="7391"/>
                  </a:cubicBezTo>
                  <a:lnTo>
                    <a:pt x="5686" y="7355"/>
                  </a:lnTo>
                  <a:lnTo>
                    <a:pt x="5747" y="7467"/>
                  </a:lnTo>
                  <a:cubicBezTo>
                    <a:pt x="5779" y="7524"/>
                    <a:pt x="5795" y="7552"/>
                    <a:pt x="5788" y="7552"/>
                  </a:cubicBezTo>
                  <a:cubicBezTo>
                    <a:pt x="5781" y="7552"/>
                    <a:pt x="5752" y="7526"/>
                    <a:pt x="5697" y="7476"/>
                  </a:cubicBezTo>
                  <a:cubicBezTo>
                    <a:pt x="5638" y="7423"/>
                    <a:pt x="5604" y="7399"/>
                    <a:pt x="5573" y="7399"/>
                  </a:cubicBezTo>
                  <a:cubicBezTo>
                    <a:pt x="5553" y="7399"/>
                    <a:pt x="5534" y="7409"/>
                    <a:pt x="5512" y="7427"/>
                  </a:cubicBezTo>
                  <a:cubicBezTo>
                    <a:pt x="5474" y="7457"/>
                    <a:pt x="5462" y="7513"/>
                    <a:pt x="5483" y="7551"/>
                  </a:cubicBezTo>
                  <a:cubicBezTo>
                    <a:pt x="5531" y="7630"/>
                    <a:pt x="5464" y="7725"/>
                    <a:pt x="5379" y="7725"/>
                  </a:cubicBezTo>
                  <a:cubicBezTo>
                    <a:pt x="5366" y="7725"/>
                    <a:pt x="5353" y="7722"/>
                    <a:pt x="5340" y="7718"/>
                  </a:cubicBezTo>
                  <a:cubicBezTo>
                    <a:pt x="5279" y="7695"/>
                    <a:pt x="5283" y="7677"/>
                    <a:pt x="5353" y="7654"/>
                  </a:cubicBezTo>
                  <a:cubicBezTo>
                    <a:pt x="5419" y="7633"/>
                    <a:pt x="5410" y="7625"/>
                    <a:pt x="5313" y="7625"/>
                  </a:cubicBezTo>
                  <a:cubicBezTo>
                    <a:pt x="5297" y="7625"/>
                    <a:pt x="5280" y="7625"/>
                    <a:pt x="5259" y="7625"/>
                  </a:cubicBezTo>
                  <a:cubicBezTo>
                    <a:pt x="5257" y="7625"/>
                    <a:pt x="5254" y="7625"/>
                    <a:pt x="5252" y="7625"/>
                  </a:cubicBezTo>
                  <a:cubicBezTo>
                    <a:pt x="5145" y="7625"/>
                    <a:pt x="5029" y="7596"/>
                    <a:pt x="4985" y="7558"/>
                  </a:cubicBezTo>
                  <a:cubicBezTo>
                    <a:pt x="4952" y="7529"/>
                    <a:pt x="4915" y="7513"/>
                    <a:pt x="4887" y="7513"/>
                  </a:cubicBezTo>
                  <a:cubicBezTo>
                    <a:pt x="4877" y="7513"/>
                    <a:pt x="4868" y="7516"/>
                    <a:pt x="4861" y="7521"/>
                  </a:cubicBezTo>
                  <a:cubicBezTo>
                    <a:pt x="4854" y="7526"/>
                    <a:pt x="4845" y="7529"/>
                    <a:pt x="4835" y="7529"/>
                  </a:cubicBezTo>
                  <a:cubicBezTo>
                    <a:pt x="4813" y="7529"/>
                    <a:pt x="4788" y="7516"/>
                    <a:pt x="4768" y="7491"/>
                  </a:cubicBezTo>
                  <a:cubicBezTo>
                    <a:pt x="4748" y="7467"/>
                    <a:pt x="4727" y="7455"/>
                    <a:pt x="4706" y="7455"/>
                  </a:cubicBezTo>
                  <a:cubicBezTo>
                    <a:pt x="4690" y="7455"/>
                    <a:pt x="4673" y="7462"/>
                    <a:pt x="4657" y="7476"/>
                  </a:cubicBezTo>
                  <a:cubicBezTo>
                    <a:pt x="4635" y="7492"/>
                    <a:pt x="4621" y="7501"/>
                    <a:pt x="4613" y="7501"/>
                  </a:cubicBezTo>
                  <a:cubicBezTo>
                    <a:pt x="4602" y="7501"/>
                    <a:pt x="4599" y="7487"/>
                    <a:pt x="4603" y="7458"/>
                  </a:cubicBezTo>
                  <a:cubicBezTo>
                    <a:pt x="4607" y="7419"/>
                    <a:pt x="4592" y="7400"/>
                    <a:pt x="4555" y="7400"/>
                  </a:cubicBezTo>
                  <a:cubicBezTo>
                    <a:pt x="4549" y="7400"/>
                    <a:pt x="4542" y="7400"/>
                    <a:pt x="4534" y="7401"/>
                  </a:cubicBezTo>
                  <a:cubicBezTo>
                    <a:pt x="4529" y="7402"/>
                    <a:pt x="4524" y="7402"/>
                    <a:pt x="4519" y="7402"/>
                  </a:cubicBezTo>
                  <a:cubicBezTo>
                    <a:pt x="4483" y="7402"/>
                    <a:pt x="4448" y="7384"/>
                    <a:pt x="4425" y="7354"/>
                  </a:cubicBezTo>
                  <a:cubicBezTo>
                    <a:pt x="4420" y="7344"/>
                    <a:pt x="4416" y="7340"/>
                    <a:pt x="4413" y="7340"/>
                  </a:cubicBezTo>
                  <a:cubicBezTo>
                    <a:pt x="4405" y="7340"/>
                    <a:pt x="4402" y="7364"/>
                    <a:pt x="4407" y="7404"/>
                  </a:cubicBezTo>
                  <a:cubicBezTo>
                    <a:pt x="4416" y="7474"/>
                    <a:pt x="4388" y="7519"/>
                    <a:pt x="4331" y="7525"/>
                  </a:cubicBezTo>
                  <a:cubicBezTo>
                    <a:pt x="4319" y="7527"/>
                    <a:pt x="4308" y="7528"/>
                    <a:pt x="4299" y="7528"/>
                  </a:cubicBezTo>
                  <a:cubicBezTo>
                    <a:pt x="4253" y="7528"/>
                    <a:pt x="4243" y="7504"/>
                    <a:pt x="4251" y="7434"/>
                  </a:cubicBezTo>
                  <a:cubicBezTo>
                    <a:pt x="4257" y="7380"/>
                    <a:pt x="4225" y="7310"/>
                    <a:pt x="4185" y="7285"/>
                  </a:cubicBezTo>
                  <a:cubicBezTo>
                    <a:pt x="4160" y="7270"/>
                    <a:pt x="4144" y="7263"/>
                    <a:pt x="4137" y="7263"/>
                  </a:cubicBezTo>
                  <a:cubicBezTo>
                    <a:pt x="4129" y="7263"/>
                    <a:pt x="4133" y="7273"/>
                    <a:pt x="4149" y="7292"/>
                  </a:cubicBezTo>
                  <a:cubicBezTo>
                    <a:pt x="4200" y="7357"/>
                    <a:pt x="4162" y="7398"/>
                    <a:pt x="4068" y="7398"/>
                  </a:cubicBezTo>
                  <a:cubicBezTo>
                    <a:pt x="4042" y="7398"/>
                    <a:pt x="4012" y="7395"/>
                    <a:pt x="3978" y="7388"/>
                  </a:cubicBezTo>
                  <a:cubicBezTo>
                    <a:pt x="3955" y="7383"/>
                    <a:pt x="3934" y="7381"/>
                    <a:pt x="3914" y="7381"/>
                  </a:cubicBezTo>
                  <a:cubicBezTo>
                    <a:pt x="3855" y="7381"/>
                    <a:pt x="3811" y="7402"/>
                    <a:pt x="3778" y="7446"/>
                  </a:cubicBezTo>
                  <a:cubicBezTo>
                    <a:pt x="3750" y="7483"/>
                    <a:pt x="3730" y="7502"/>
                    <a:pt x="3709" y="7502"/>
                  </a:cubicBezTo>
                  <a:cubicBezTo>
                    <a:pt x="3688" y="7502"/>
                    <a:pt x="3665" y="7485"/>
                    <a:pt x="3631" y="7452"/>
                  </a:cubicBezTo>
                  <a:cubicBezTo>
                    <a:pt x="3598" y="7419"/>
                    <a:pt x="3576" y="7402"/>
                    <a:pt x="3552" y="7402"/>
                  </a:cubicBezTo>
                  <a:cubicBezTo>
                    <a:pt x="3524" y="7402"/>
                    <a:pt x="3495" y="7425"/>
                    <a:pt x="3443" y="7473"/>
                  </a:cubicBezTo>
                  <a:cubicBezTo>
                    <a:pt x="3385" y="7530"/>
                    <a:pt x="3333" y="7601"/>
                    <a:pt x="3330" y="7631"/>
                  </a:cubicBezTo>
                  <a:cubicBezTo>
                    <a:pt x="3327" y="7654"/>
                    <a:pt x="3305" y="7668"/>
                    <a:pt x="3276" y="7668"/>
                  </a:cubicBezTo>
                  <a:cubicBezTo>
                    <a:pt x="3266" y="7668"/>
                    <a:pt x="3256" y="7666"/>
                    <a:pt x="3245" y="7662"/>
                  </a:cubicBezTo>
                  <a:cubicBezTo>
                    <a:pt x="3225" y="7656"/>
                    <a:pt x="3212" y="7652"/>
                    <a:pt x="3206" y="7652"/>
                  </a:cubicBezTo>
                  <a:cubicBezTo>
                    <a:pt x="3194" y="7652"/>
                    <a:pt x="3204" y="7663"/>
                    <a:pt x="3236" y="7686"/>
                  </a:cubicBezTo>
                  <a:cubicBezTo>
                    <a:pt x="3281" y="7721"/>
                    <a:pt x="3316" y="7762"/>
                    <a:pt x="3343" y="7812"/>
                  </a:cubicBezTo>
                  <a:cubicBezTo>
                    <a:pt x="3368" y="7859"/>
                    <a:pt x="3370" y="7877"/>
                    <a:pt x="3336" y="7877"/>
                  </a:cubicBezTo>
                  <a:cubicBezTo>
                    <a:pt x="3321" y="7877"/>
                    <a:pt x="3300" y="7874"/>
                    <a:pt x="3272" y="7868"/>
                  </a:cubicBezTo>
                  <a:cubicBezTo>
                    <a:pt x="3136" y="7843"/>
                    <a:pt x="3067" y="7800"/>
                    <a:pt x="3146" y="7789"/>
                  </a:cubicBezTo>
                  <a:cubicBezTo>
                    <a:pt x="3215" y="7780"/>
                    <a:pt x="3108" y="7585"/>
                    <a:pt x="3031" y="7582"/>
                  </a:cubicBezTo>
                  <a:cubicBezTo>
                    <a:pt x="3031" y="7582"/>
                    <a:pt x="3031" y="7582"/>
                    <a:pt x="3030" y="7582"/>
                  </a:cubicBezTo>
                  <a:cubicBezTo>
                    <a:pt x="3005" y="7582"/>
                    <a:pt x="2973" y="7632"/>
                    <a:pt x="2961" y="7692"/>
                  </a:cubicBezTo>
                  <a:cubicBezTo>
                    <a:pt x="2948" y="7751"/>
                    <a:pt x="2913" y="7803"/>
                    <a:pt x="2883" y="7803"/>
                  </a:cubicBezTo>
                  <a:cubicBezTo>
                    <a:pt x="2883" y="7803"/>
                    <a:pt x="2883" y="7803"/>
                    <a:pt x="2882" y="7803"/>
                  </a:cubicBezTo>
                  <a:cubicBezTo>
                    <a:pt x="2851" y="7800"/>
                    <a:pt x="2852" y="7779"/>
                    <a:pt x="2882" y="7753"/>
                  </a:cubicBezTo>
                  <a:cubicBezTo>
                    <a:pt x="2938" y="7710"/>
                    <a:pt x="2903" y="7660"/>
                    <a:pt x="2838" y="7660"/>
                  </a:cubicBezTo>
                  <a:cubicBezTo>
                    <a:pt x="2823" y="7660"/>
                    <a:pt x="2807" y="7663"/>
                    <a:pt x="2790" y="7668"/>
                  </a:cubicBezTo>
                  <a:cubicBezTo>
                    <a:pt x="2777" y="7673"/>
                    <a:pt x="2766" y="7675"/>
                    <a:pt x="2756" y="7675"/>
                  </a:cubicBezTo>
                  <a:cubicBezTo>
                    <a:pt x="2727" y="7675"/>
                    <a:pt x="2712" y="7653"/>
                    <a:pt x="2693" y="7598"/>
                  </a:cubicBezTo>
                  <a:cubicBezTo>
                    <a:pt x="2678" y="7554"/>
                    <a:pt x="2659" y="7531"/>
                    <a:pt x="2639" y="7531"/>
                  </a:cubicBezTo>
                  <a:cubicBezTo>
                    <a:pt x="2633" y="7531"/>
                    <a:pt x="2626" y="7533"/>
                    <a:pt x="2620" y="7539"/>
                  </a:cubicBezTo>
                  <a:cubicBezTo>
                    <a:pt x="2594" y="7559"/>
                    <a:pt x="2600" y="7585"/>
                    <a:pt x="2629" y="7603"/>
                  </a:cubicBezTo>
                  <a:cubicBezTo>
                    <a:pt x="2657" y="7622"/>
                    <a:pt x="2649" y="7656"/>
                    <a:pt x="2620" y="7680"/>
                  </a:cubicBezTo>
                  <a:cubicBezTo>
                    <a:pt x="2582" y="7710"/>
                    <a:pt x="2596" y="7737"/>
                    <a:pt x="2657" y="7758"/>
                  </a:cubicBezTo>
                  <a:cubicBezTo>
                    <a:pt x="2776" y="7798"/>
                    <a:pt x="2723" y="7970"/>
                    <a:pt x="2588" y="7974"/>
                  </a:cubicBezTo>
                  <a:cubicBezTo>
                    <a:pt x="2472" y="7979"/>
                    <a:pt x="2415" y="8097"/>
                    <a:pt x="2514" y="8133"/>
                  </a:cubicBezTo>
                  <a:cubicBezTo>
                    <a:pt x="2585" y="8159"/>
                    <a:pt x="2654" y="8425"/>
                    <a:pt x="2600" y="8468"/>
                  </a:cubicBezTo>
                  <a:cubicBezTo>
                    <a:pt x="2595" y="8472"/>
                    <a:pt x="2587" y="8474"/>
                    <a:pt x="2578" y="8474"/>
                  </a:cubicBezTo>
                  <a:cubicBezTo>
                    <a:pt x="2557" y="8474"/>
                    <a:pt x="2527" y="8464"/>
                    <a:pt x="2497" y="8444"/>
                  </a:cubicBezTo>
                  <a:cubicBezTo>
                    <a:pt x="2471" y="8427"/>
                    <a:pt x="2443" y="8418"/>
                    <a:pt x="2419" y="8418"/>
                  </a:cubicBezTo>
                  <a:cubicBezTo>
                    <a:pt x="2406" y="8418"/>
                    <a:pt x="2394" y="8421"/>
                    <a:pt x="2385" y="8428"/>
                  </a:cubicBezTo>
                  <a:cubicBezTo>
                    <a:pt x="2363" y="8446"/>
                    <a:pt x="2399" y="8482"/>
                    <a:pt x="2466" y="8510"/>
                  </a:cubicBezTo>
                  <a:cubicBezTo>
                    <a:pt x="2546" y="8544"/>
                    <a:pt x="2596" y="8612"/>
                    <a:pt x="2620" y="8720"/>
                  </a:cubicBezTo>
                  <a:cubicBezTo>
                    <a:pt x="2635" y="8793"/>
                    <a:pt x="2652" y="8831"/>
                    <a:pt x="2667" y="8831"/>
                  </a:cubicBezTo>
                  <a:cubicBezTo>
                    <a:pt x="2673" y="8831"/>
                    <a:pt x="2679" y="8824"/>
                    <a:pt x="2685" y="8810"/>
                  </a:cubicBezTo>
                  <a:cubicBezTo>
                    <a:pt x="2698" y="8779"/>
                    <a:pt x="2720" y="8760"/>
                    <a:pt x="2739" y="8760"/>
                  </a:cubicBezTo>
                  <a:cubicBezTo>
                    <a:pt x="2743" y="8760"/>
                    <a:pt x="2748" y="8761"/>
                    <a:pt x="2752" y="8764"/>
                  </a:cubicBezTo>
                  <a:cubicBezTo>
                    <a:pt x="2820" y="8807"/>
                    <a:pt x="2820" y="9037"/>
                    <a:pt x="2752" y="9071"/>
                  </a:cubicBezTo>
                  <a:cubicBezTo>
                    <a:pt x="2711" y="9093"/>
                    <a:pt x="2700" y="9101"/>
                    <a:pt x="2725" y="9101"/>
                  </a:cubicBezTo>
                  <a:cubicBezTo>
                    <a:pt x="2737" y="9101"/>
                    <a:pt x="2755" y="9099"/>
                    <a:pt x="2782" y="9097"/>
                  </a:cubicBezTo>
                  <a:cubicBezTo>
                    <a:pt x="2833" y="9091"/>
                    <a:pt x="2881" y="9070"/>
                    <a:pt x="2884" y="9050"/>
                  </a:cubicBezTo>
                  <a:cubicBezTo>
                    <a:pt x="2884" y="9044"/>
                    <a:pt x="2889" y="9042"/>
                    <a:pt x="2896" y="9042"/>
                  </a:cubicBezTo>
                  <a:cubicBezTo>
                    <a:pt x="2948" y="9042"/>
                    <a:pt x="3147" y="9178"/>
                    <a:pt x="3225" y="9276"/>
                  </a:cubicBezTo>
                  <a:cubicBezTo>
                    <a:pt x="3267" y="9328"/>
                    <a:pt x="3274" y="9344"/>
                    <a:pt x="3226" y="9344"/>
                  </a:cubicBezTo>
                  <a:cubicBezTo>
                    <a:pt x="3210" y="9344"/>
                    <a:pt x="3189" y="9343"/>
                    <a:pt x="3161" y="9340"/>
                  </a:cubicBezTo>
                  <a:cubicBezTo>
                    <a:pt x="3139" y="9337"/>
                    <a:pt x="3120" y="9336"/>
                    <a:pt x="3104" y="9336"/>
                  </a:cubicBezTo>
                  <a:cubicBezTo>
                    <a:pt x="3049" y="9336"/>
                    <a:pt x="3037" y="9355"/>
                    <a:pt x="3039" y="9408"/>
                  </a:cubicBezTo>
                  <a:cubicBezTo>
                    <a:pt x="3041" y="9446"/>
                    <a:pt x="3041" y="9464"/>
                    <a:pt x="3035" y="9464"/>
                  </a:cubicBezTo>
                  <a:cubicBezTo>
                    <a:pt x="3030" y="9464"/>
                    <a:pt x="3022" y="9453"/>
                    <a:pt x="3011" y="9432"/>
                  </a:cubicBezTo>
                  <a:cubicBezTo>
                    <a:pt x="2999" y="9411"/>
                    <a:pt x="2985" y="9400"/>
                    <a:pt x="2966" y="9400"/>
                  </a:cubicBezTo>
                  <a:cubicBezTo>
                    <a:pt x="2949" y="9400"/>
                    <a:pt x="2928" y="9410"/>
                    <a:pt x="2903" y="9431"/>
                  </a:cubicBezTo>
                  <a:cubicBezTo>
                    <a:pt x="2863" y="9462"/>
                    <a:pt x="2863" y="9496"/>
                    <a:pt x="2903" y="9505"/>
                  </a:cubicBezTo>
                  <a:cubicBezTo>
                    <a:pt x="2997" y="9523"/>
                    <a:pt x="2869" y="9619"/>
                    <a:pt x="2734" y="9629"/>
                  </a:cubicBezTo>
                  <a:cubicBezTo>
                    <a:pt x="2709" y="9631"/>
                    <a:pt x="2691" y="9632"/>
                    <a:pt x="2679" y="9632"/>
                  </a:cubicBezTo>
                  <a:cubicBezTo>
                    <a:pt x="2646" y="9632"/>
                    <a:pt x="2660" y="9625"/>
                    <a:pt x="2718" y="9605"/>
                  </a:cubicBezTo>
                  <a:cubicBezTo>
                    <a:pt x="2788" y="9582"/>
                    <a:pt x="2779" y="9556"/>
                    <a:pt x="2681" y="9501"/>
                  </a:cubicBezTo>
                  <a:cubicBezTo>
                    <a:pt x="2613" y="9463"/>
                    <a:pt x="2576" y="9442"/>
                    <a:pt x="2558" y="9442"/>
                  </a:cubicBezTo>
                  <a:cubicBezTo>
                    <a:pt x="2537" y="9442"/>
                    <a:pt x="2544" y="9472"/>
                    <a:pt x="2558" y="9537"/>
                  </a:cubicBezTo>
                  <a:cubicBezTo>
                    <a:pt x="2571" y="9595"/>
                    <a:pt x="2556" y="9624"/>
                    <a:pt x="2503" y="9624"/>
                  </a:cubicBezTo>
                  <a:cubicBezTo>
                    <a:pt x="2464" y="9624"/>
                    <a:pt x="2405" y="9608"/>
                    <a:pt x="2321" y="9579"/>
                  </a:cubicBezTo>
                  <a:cubicBezTo>
                    <a:pt x="2315" y="9576"/>
                    <a:pt x="2309" y="9575"/>
                    <a:pt x="2303" y="9575"/>
                  </a:cubicBezTo>
                  <a:cubicBezTo>
                    <a:pt x="2276" y="9575"/>
                    <a:pt x="2261" y="9601"/>
                    <a:pt x="2264" y="9644"/>
                  </a:cubicBezTo>
                  <a:cubicBezTo>
                    <a:pt x="2268" y="9685"/>
                    <a:pt x="2267" y="9705"/>
                    <a:pt x="2254" y="9705"/>
                  </a:cubicBezTo>
                  <a:cubicBezTo>
                    <a:pt x="2243" y="9705"/>
                    <a:pt x="2224" y="9689"/>
                    <a:pt x="2190" y="9659"/>
                  </a:cubicBezTo>
                  <a:cubicBezTo>
                    <a:pt x="2157" y="9630"/>
                    <a:pt x="2129" y="9615"/>
                    <a:pt x="2104" y="9615"/>
                  </a:cubicBezTo>
                  <a:cubicBezTo>
                    <a:pt x="2088" y="9615"/>
                    <a:pt x="2073" y="9622"/>
                    <a:pt x="2060" y="9635"/>
                  </a:cubicBezTo>
                  <a:cubicBezTo>
                    <a:pt x="2044" y="9651"/>
                    <a:pt x="2016" y="9660"/>
                    <a:pt x="1985" y="9660"/>
                  </a:cubicBezTo>
                  <a:cubicBezTo>
                    <a:pt x="1964" y="9660"/>
                    <a:pt x="1941" y="9656"/>
                    <a:pt x="1921" y="9647"/>
                  </a:cubicBezTo>
                  <a:cubicBezTo>
                    <a:pt x="1874" y="9629"/>
                    <a:pt x="1856" y="9620"/>
                    <a:pt x="1870" y="9620"/>
                  </a:cubicBezTo>
                  <a:cubicBezTo>
                    <a:pt x="1879" y="9620"/>
                    <a:pt x="1903" y="9624"/>
                    <a:pt x="1942" y="9631"/>
                  </a:cubicBezTo>
                  <a:cubicBezTo>
                    <a:pt x="1973" y="9636"/>
                    <a:pt x="1995" y="9639"/>
                    <a:pt x="2008" y="9639"/>
                  </a:cubicBezTo>
                  <a:cubicBezTo>
                    <a:pt x="2035" y="9639"/>
                    <a:pt x="2020" y="9626"/>
                    <a:pt x="1970" y="9592"/>
                  </a:cubicBezTo>
                  <a:cubicBezTo>
                    <a:pt x="1924" y="9561"/>
                    <a:pt x="1903" y="9520"/>
                    <a:pt x="1923" y="9504"/>
                  </a:cubicBezTo>
                  <a:cubicBezTo>
                    <a:pt x="1944" y="9489"/>
                    <a:pt x="1927" y="9468"/>
                    <a:pt x="1885" y="9461"/>
                  </a:cubicBezTo>
                  <a:cubicBezTo>
                    <a:pt x="1879" y="9460"/>
                    <a:pt x="1873" y="9459"/>
                    <a:pt x="1867" y="9459"/>
                  </a:cubicBezTo>
                  <a:cubicBezTo>
                    <a:pt x="1832" y="9459"/>
                    <a:pt x="1798" y="9476"/>
                    <a:pt x="1787" y="9501"/>
                  </a:cubicBezTo>
                  <a:cubicBezTo>
                    <a:pt x="1773" y="9528"/>
                    <a:pt x="1745" y="9544"/>
                    <a:pt x="1716" y="9544"/>
                  </a:cubicBezTo>
                  <a:cubicBezTo>
                    <a:pt x="1709" y="9544"/>
                    <a:pt x="1702" y="9543"/>
                    <a:pt x="1694" y="9541"/>
                  </a:cubicBezTo>
                  <a:cubicBezTo>
                    <a:pt x="1657" y="9534"/>
                    <a:pt x="1642" y="9513"/>
                    <a:pt x="1662" y="9496"/>
                  </a:cubicBezTo>
                  <a:cubicBezTo>
                    <a:pt x="1682" y="9482"/>
                    <a:pt x="1681" y="9450"/>
                    <a:pt x="1657" y="9440"/>
                  </a:cubicBezTo>
                  <a:cubicBezTo>
                    <a:pt x="1648" y="9434"/>
                    <a:pt x="1637" y="9431"/>
                    <a:pt x="1625" y="9431"/>
                  </a:cubicBezTo>
                  <a:cubicBezTo>
                    <a:pt x="1560" y="9431"/>
                    <a:pt x="1448" y="9514"/>
                    <a:pt x="1299" y="9676"/>
                  </a:cubicBezTo>
                  <a:cubicBezTo>
                    <a:pt x="1244" y="9734"/>
                    <a:pt x="1186" y="9763"/>
                    <a:pt x="1128" y="9763"/>
                  </a:cubicBezTo>
                  <a:cubicBezTo>
                    <a:pt x="1042" y="9763"/>
                    <a:pt x="955" y="9699"/>
                    <a:pt x="881" y="9573"/>
                  </a:cubicBezTo>
                  <a:cubicBezTo>
                    <a:pt x="851" y="9521"/>
                    <a:pt x="839" y="9492"/>
                    <a:pt x="847" y="9492"/>
                  </a:cubicBezTo>
                  <a:cubicBezTo>
                    <a:pt x="850" y="9492"/>
                    <a:pt x="857" y="9497"/>
                    <a:pt x="868" y="9508"/>
                  </a:cubicBezTo>
                  <a:cubicBezTo>
                    <a:pt x="900" y="9543"/>
                    <a:pt x="931" y="9558"/>
                    <a:pt x="951" y="9558"/>
                  </a:cubicBezTo>
                  <a:cubicBezTo>
                    <a:pt x="981" y="9558"/>
                    <a:pt x="989" y="9526"/>
                    <a:pt x="947" y="9474"/>
                  </a:cubicBezTo>
                  <a:cubicBezTo>
                    <a:pt x="926" y="9449"/>
                    <a:pt x="893" y="9436"/>
                    <a:pt x="856" y="9436"/>
                  </a:cubicBezTo>
                  <a:cubicBezTo>
                    <a:pt x="838" y="9436"/>
                    <a:pt x="819" y="9439"/>
                    <a:pt x="799" y="9446"/>
                  </a:cubicBezTo>
                  <a:cubicBezTo>
                    <a:pt x="780" y="9452"/>
                    <a:pt x="762" y="9456"/>
                    <a:pt x="744" y="9456"/>
                  </a:cubicBezTo>
                  <a:cubicBezTo>
                    <a:pt x="697" y="9456"/>
                    <a:pt x="652" y="9433"/>
                    <a:pt x="598" y="9385"/>
                  </a:cubicBezTo>
                  <a:cubicBezTo>
                    <a:pt x="552" y="9344"/>
                    <a:pt x="519" y="9324"/>
                    <a:pt x="501" y="9324"/>
                  </a:cubicBezTo>
                  <a:cubicBezTo>
                    <a:pt x="491" y="9324"/>
                    <a:pt x="486" y="9329"/>
                    <a:pt x="484" y="9340"/>
                  </a:cubicBezTo>
                  <a:cubicBezTo>
                    <a:pt x="482" y="9351"/>
                    <a:pt x="473" y="9356"/>
                    <a:pt x="459" y="9356"/>
                  </a:cubicBezTo>
                  <a:cubicBezTo>
                    <a:pt x="440" y="9356"/>
                    <a:pt x="410" y="9345"/>
                    <a:pt x="377" y="9323"/>
                  </a:cubicBezTo>
                  <a:cubicBezTo>
                    <a:pt x="321" y="9288"/>
                    <a:pt x="292" y="9247"/>
                    <a:pt x="311" y="9232"/>
                  </a:cubicBezTo>
                  <a:cubicBezTo>
                    <a:pt x="330" y="9216"/>
                    <a:pt x="304" y="9191"/>
                    <a:pt x="250" y="9173"/>
                  </a:cubicBezTo>
                  <a:cubicBezTo>
                    <a:pt x="223" y="9164"/>
                    <a:pt x="200" y="9159"/>
                    <a:pt x="180" y="9159"/>
                  </a:cubicBezTo>
                  <a:cubicBezTo>
                    <a:pt x="120" y="9159"/>
                    <a:pt x="84" y="9201"/>
                    <a:pt x="44" y="9304"/>
                  </a:cubicBezTo>
                  <a:lnTo>
                    <a:pt x="42" y="9299"/>
                  </a:lnTo>
                  <a:lnTo>
                    <a:pt x="42" y="9299"/>
                  </a:lnTo>
                  <a:cubicBezTo>
                    <a:pt x="1" y="9407"/>
                    <a:pt x="60" y="9455"/>
                    <a:pt x="323" y="9522"/>
                  </a:cubicBezTo>
                  <a:cubicBezTo>
                    <a:pt x="502" y="9568"/>
                    <a:pt x="503" y="9571"/>
                    <a:pt x="393" y="9617"/>
                  </a:cubicBezTo>
                  <a:cubicBezTo>
                    <a:pt x="262" y="9671"/>
                    <a:pt x="302" y="9719"/>
                    <a:pt x="529" y="9774"/>
                  </a:cubicBezTo>
                  <a:cubicBezTo>
                    <a:pt x="641" y="9802"/>
                    <a:pt x="656" y="9822"/>
                    <a:pt x="615" y="9884"/>
                  </a:cubicBezTo>
                  <a:cubicBezTo>
                    <a:pt x="589" y="9925"/>
                    <a:pt x="584" y="9971"/>
                    <a:pt x="605" y="9986"/>
                  </a:cubicBezTo>
                  <a:cubicBezTo>
                    <a:pt x="627" y="9999"/>
                    <a:pt x="617" y="10044"/>
                    <a:pt x="581" y="10086"/>
                  </a:cubicBezTo>
                  <a:cubicBezTo>
                    <a:pt x="529" y="10147"/>
                    <a:pt x="547" y="10177"/>
                    <a:pt x="695" y="10274"/>
                  </a:cubicBezTo>
                  <a:cubicBezTo>
                    <a:pt x="856" y="10380"/>
                    <a:pt x="922" y="10460"/>
                    <a:pt x="860" y="10460"/>
                  </a:cubicBezTo>
                  <a:cubicBezTo>
                    <a:pt x="845" y="10460"/>
                    <a:pt x="823" y="10456"/>
                    <a:pt x="793" y="10446"/>
                  </a:cubicBezTo>
                  <a:cubicBezTo>
                    <a:pt x="764" y="10436"/>
                    <a:pt x="738" y="10431"/>
                    <a:pt x="715" y="10431"/>
                  </a:cubicBezTo>
                  <a:cubicBezTo>
                    <a:pt x="616" y="10431"/>
                    <a:pt x="568" y="10514"/>
                    <a:pt x="603" y="10649"/>
                  </a:cubicBezTo>
                  <a:cubicBezTo>
                    <a:pt x="635" y="10766"/>
                    <a:pt x="665" y="10793"/>
                    <a:pt x="793" y="10826"/>
                  </a:cubicBezTo>
                  <a:cubicBezTo>
                    <a:pt x="889" y="10850"/>
                    <a:pt x="917" y="10866"/>
                    <a:pt x="871" y="10871"/>
                  </a:cubicBezTo>
                  <a:cubicBezTo>
                    <a:pt x="823" y="10877"/>
                    <a:pt x="835" y="10893"/>
                    <a:pt x="893" y="10914"/>
                  </a:cubicBezTo>
                  <a:cubicBezTo>
                    <a:pt x="924" y="10925"/>
                    <a:pt x="957" y="10930"/>
                    <a:pt x="983" y="10930"/>
                  </a:cubicBezTo>
                  <a:cubicBezTo>
                    <a:pt x="1001" y="10930"/>
                    <a:pt x="1015" y="10927"/>
                    <a:pt x="1023" y="10922"/>
                  </a:cubicBezTo>
                  <a:cubicBezTo>
                    <a:pt x="1027" y="10918"/>
                    <a:pt x="1034" y="10916"/>
                    <a:pt x="1043" y="10916"/>
                  </a:cubicBezTo>
                  <a:cubicBezTo>
                    <a:pt x="1067" y="10916"/>
                    <a:pt x="1104" y="10929"/>
                    <a:pt x="1138" y="10951"/>
                  </a:cubicBezTo>
                  <a:cubicBezTo>
                    <a:pt x="1195" y="10988"/>
                    <a:pt x="1199" y="11002"/>
                    <a:pt x="1145" y="11002"/>
                  </a:cubicBezTo>
                  <a:cubicBezTo>
                    <a:pt x="1137" y="11002"/>
                    <a:pt x="1127" y="11001"/>
                    <a:pt x="1117" y="11001"/>
                  </a:cubicBezTo>
                  <a:cubicBezTo>
                    <a:pt x="1114" y="11001"/>
                    <a:pt x="1111" y="11001"/>
                    <a:pt x="1109" y="11001"/>
                  </a:cubicBezTo>
                  <a:cubicBezTo>
                    <a:pt x="999" y="11001"/>
                    <a:pt x="875" y="11087"/>
                    <a:pt x="935" y="11126"/>
                  </a:cubicBezTo>
                  <a:cubicBezTo>
                    <a:pt x="956" y="11140"/>
                    <a:pt x="1023" y="11152"/>
                    <a:pt x="1086" y="11152"/>
                  </a:cubicBezTo>
                  <a:cubicBezTo>
                    <a:pt x="1090" y="11152"/>
                    <a:pt x="1094" y="11152"/>
                    <a:pt x="1097" y="11151"/>
                  </a:cubicBezTo>
                  <a:cubicBezTo>
                    <a:pt x="1104" y="11151"/>
                    <a:pt x="1110" y="11151"/>
                    <a:pt x="1116" y="11151"/>
                  </a:cubicBezTo>
                  <a:cubicBezTo>
                    <a:pt x="1206" y="11151"/>
                    <a:pt x="1212" y="11164"/>
                    <a:pt x="1177" y="11242"/>
                  </a:cubicBezTo>
                  <a:cubicBezTo>
                    <a:pt x="1146" y="11313"/>
                    <a:pt x="1140" y="11330"/>
                    <a:pt x="1200" y="11330"/>
                  </a:cubicBezTo>
                  <a:cubicBezTo>
                    <a:pt x="1219" y="11330"/>
                    <a:pt x="1244" y="11329"/>
                    <a:pt x="1278" y="11326"/>
                  </a:cubicBezTo>
                  <a:cubicBezTo>
                    <a:pt x="1282" y="11326"/>
                    <a:pt x="1286" y="11326"/>
                    <a:pt x="1291" y="11326"/>
                  </a:cubicBezTo>
                  <a:cubicBezTo>
                    <a:pt x="1453" y="11326"/>
                    <a:pt x="1794" y="11512"/>
                    <a:pt x="1787" y="11599"/>
                  </a:cubicBezTo>
                  <a:cubicBezTo>
                    <a:pt x="1785" y="11619"/>
                    <a:pt x="1791" y="11628"/>
                    <a:pt x="1802" y="11628"/>
                  </a:cubicBezTo>
                  <a:cubicBezTo>
                    <a:pt x="1812" y="11628"/>
                    <a:pt x="1825" y="11622"/>
                    <a:pt x="1842" y="11608"/>
                  </a:cubicBezTo>
                  <a:cubicBezTo>
                    <a:pt x="1855" y="11598"/>
                    <a:pt x="1872" y="11592"/>
                    <a:pt x="1891" y="11592"/>
                  </a:cubicBezTo>
                  <a:cubicBezTo>
                    <a:pt x="1925" y="11592"/>
                    <a:pt x="1967" y="11608"/>
                    <a:pt x="2015" y="11642"/>
                  </a:cubicBezTo>
                  <a:cubicBezTo>
                    <a:pt x="2094" y="11701"/>
                    <a:pt x="2105" y="11735"/>
                    <a:pt x="2050" y="11762"/>
                  </a:cubicBezTo>
                  <a:cubicBezTo>
                    <a:pt x="1938" y="11815"/>
                    <a:pt x="2000" y="11898"/>
                    <a:pt x="2164" y="11911"/>
                  </a:cubicBezTo>
                  <a:cubicBezTo>
                    <a:pt x="2291" y="11921"/>
                    <a:pt x="2293" y="11932"/>
                    <a:pt x="2184" y="12036"/>
                  </a:cubicBezTo>
                  <a:cubicBezTo>
                    <a:pt x="2121" y="12098"/>
                    <a:pt x="2072" y="12174"/>
                    <a:pt x="2078" y="12202"/>
                  </a:cubicBezTo>
                  <a:cubicBezTo>
                    <a:pt x="2084" y="12230"/>
                    <a:pt x="2050" y="12268"/>
                    <a:pt x="2006" y="12283"/>
                  </a:cubicBezTo>
                  <a:cubicBezTo>
                    <a:pt x="1957" y="12299"/>
                    <a:pt x="1953" y="12311"/>
                    <a:pt x="1996" y="12311"/>
                  </a:cubicBezTo>
                  <a:cubicBezTo>
                    <a:pt x="1997" y="12311"/>
                    <a:pt x="1998" y="12311"/>
                    <a:pt x="1999" y="12311"/>
                  </a:cubicBezTo>
                  <a:cubicBezTo>
                    <a:pt x="2134" y="12311"/>
                    <a:pt x="2444" y="12404"/>
                    <a:pt x="2454" y="12448"/>
                  </a:cubicBezTo>
                  <a:cubicBezTo>
                    <a:pt x="2458" y="12467"/>
                    <a:pt x="2437" y="12479"/>
                    <a:pt x="2399" y="12479"/>
                  </a:cubicBezTo>
                  <a:cubicBezTo>
                    <a:pt x="2386" y="12479"/>
                    <a:pt x="2372" y="12478"/>
                    <a:pt x="2357" y="12475"/>
                  </a:cubicBezTo>
                  <a:cubicBezTo>
                    <a:pt x="2324" y="12469"/>
                    <a:pt x="2303" y="12466"/>
                    <a:pt x="2294" y="12466"/>
                  </a:cubicBezTo>
                  <a:cubicBezTo>
                    <a:pt x="2278" y="12466"/>
                    <a:pt x="2297" y="12475"/>
                    <a:pt x="2351" y="12496"/>
                  </a:cubicBezTo>
                  <a:cubicBezTo>
                    <a:pt x="2408" y="12518"/>
                    <a:pt x="2437" y="12548"/>
                    <a:pt x="2418" y="12563"/>
                  </a:cubicBezTo>
                  <a:cubicBezTo>
                    <a:pt x="2399" y="12580"/>
                    <a:pt x="2415" y="12599"/>
                    <a:pt x="2455" y="12608"/>
                  </a:cubicBezTo>
                  <a:cubicBezTo>
                    <a:pt x="2494" y="12617"/>
                    <a:pt x="2536" y="12666"/>
                    <a:pt x="2548" y="12723"/>
                  </a:cubicBezTo>
                  <a:cubicBezTo>
                    <a:pt x="2559" y="12777"/>
                    <a:pt x="2590" y="12815"/>
                    <a:pt x="2623" y="12815"/>
                  </a:cubicBezTo>
                  <a:cubicBezTo>
                    <a:pt x="2625" y="12815"/>
                    <a:pt x="2626" y="12815"/>
                    <a:pt x="2627" y="12815"/>
                  </a:cubicBezTo>
                  <a:cubicBezTo>
                    <a:pt x="2634" y="12815"/>
                    <a:pt x="2641" y="12814"/>
                    <a:pt x="2648" y="12814"/>
                  </a:cubicBezTo>
                  <a:cubicBezTo>
                    <a:pt x="2752" y="12814"/>
                    <a:pt x="2908" y="12881"/>
                    <a:pt x="2851" y="12909"/>
                  </a:cubicBezTo>
                  <a:cubicBezTo>
                    <a:pt x="2823" y="12923"/>
                    <a:pt x="2845" y="13002"/>
                    <a:pt x="2900" y="13085"/>
                  </a:cubicBezTo>
                  <a:cubicBezTo>
                    <a:pt x="2982" y="13209"/>
                    <a:pt x="3036" y="13250"/>
                    <a:pt x="3185" y="13300"/>
                  </a:cubicBezTo>
                  <a:cubicBezTo>
                    <a:pt x="3247" y="13322"/>
                    <a:pt x="3294" y="13332"/>
                    <a:pt x="3322" y="13332"/>
                  </a:cubicBezTo>
                  <a:cubicBezTo>
                    <a:pt x="3347" y="13332"/>
                    <a:pt x="3359" y="13324"/>
                    <a:pt x="3355" y="13306"/>
                  </a:cubicBezTo>
                  <a:cubicBezTo>
                    <a:pt x="3344" y="13255"/>
                    <a:pt x="3356" y="13228"/>
                    <a:pt x="3385" y="13228"/>
                  </a:cubicBezTo>
                  <a:cubicBezTo>
                    <a:pt x="3406" y="13228"/>
                    <a:pt x="3435" y="13241"/>
                    <a:pt x="3472" y="13267"/>
                  </a:cubicBezTo>
                  <a:cubicBezTo>
                    <a:pt x="3497" y="13287"/>
                    <a:pt x="3520" y="13296"/>
                    <a:pt x="3543" y="13296"/>
                  </a:cubicBezTo>
                  <a:cubicBezTo>
                    <a:pt x="3575" y="13296"/>
                    <a:pt x="3609" y="13279"/>
                    <a:pt x="3654" y="13244"/>
                  </a:cubicBezTo>
                  <a:cubicBezTo>
                    <a:pt x="3698" y="13209"/>
                    <a:pt x="3757" y="13187"/>
                    <a:pt x="3804" y="13187"/>
                  </a:cubicBezTo>
                  <a:cubicBezTo>
                    <a:pt x="3818" y="13187"/>
                    <a:pt x="3831" y="13189"/>
                    <a:pt x="3842" y="13193"/>
                  </a:cubicBezTo>
                  <a:cubicBezTo>
                    <a:pt x="3894" y="13211"/>
                    <a:pt x="3898" y="13227"/>
                    <a:pt x="3854" y="13233"/>
                  </a:cubicBezTo>
                  <a:cubicBezTo>
                    <a:pt x="3806" y="13239"/>
                    <a:pt x="3815" y="13254"/>
                    <a:pt x="3879" y="13276"/>
                  </a:cubicBezTo>
                  <a:cubicBezTo>
                    <a:pt x="3903" y="13285"/>
                    <a:pt x="3921" y="13289"/>
                    <a:pt x="3933" y="13289"/>
                  </a:cubicBezTo>
                  <a:cubicBezTo>
                    <a:pt x="3964" y="13289"/>
                    <a:pt x="3961" y="13260"/>
                    <a:pt x="3937" y="13182"/>
                  </a:cubicBezTo>
                  <a:lnTo>
                    <a:pt x="3897" y="13057"/>
                  </a:lnTo>
                  <a:lnTo>
                    <a:pt x="3897" y="13057"/>
                  </a:lnTo>
                  <a:lnTo>
                    <a:pt x="4078" y="13081"/>
                  </a:lnTo>
                  <a:cubicBezTo>
                    <a:pt x="4108" y="13085"/>
                    <a:pt x="4136" y="13088"/>
                    <a:pt x="4162" y="13088"/>
                  </a:cubicBezTo>
                  <a:cubicBezTo>
                    <a:pt x="4247" y="13088"/>
                    <a:pt x="4309" y="13062"/>
                    <a:pt x="4373" y="13006"/>
                  </a:cubicBezTo>
                  <a:cubicBezTo>
                    <a:pt x="4421" y="12967"/>
                    <a:pt x="4451" y="12947"/>
                    <a:pt x="4466" y="12947"/>
                  </a:cubicBezTo>
                  <a:cubicBezTo>
                    <a:pt x="4477" y="12947"/>
                    <a:pt x="4480" y="12957"/>
                    <a:pt x="4476" y="12978"/>
                  </a:cubicBezTo>
                  <a:cubicBezTo>
                    <a:pt x="4468" y="13021"/>
                    <a:pt x="4452" y="13063"/>
                    <a:pt x="4430" y="13099"/>
                  </a:cubicBezTo>
                  <a:cubicBezTo>
                    <a:pt x="4364" y="13198"/>
                    <a:pt x="4401" y="13272"/>
                    <a:pt x="4515" y="13272"/>
                  </a:cubicBezTo>
                  <a:cubicBezTo>
                    <a:pt x="4519" y="13272"/>
                    <a:pt x="4524" y="13272"/>
                    <a:pt x="4528" y="13272"/>
                  </a:cubicBezTo>
                  <a:cubicBezTo>
                    <a:pt x="4541" y="13271"/>
                    <a:pt x="4553" y="13271"/>
                    <a:pt x="4563" y="13271"/>
                  </a:cubicBezTo>
                  <a:cubicBezTo>
                    <a:pt x="4639" y="13271"/>
                    <a:pt x="4650" y="13294"/>
                    <a:pt x="4660" y="13405"/>
                  </a:cubicBezTo>
                  <a:cubicBezTo>
                    <a:pt x="4665" y="13471"/>
                    <a:pt x="4671" y="13501"/>
                    <a:pt x="4681" y="13501"/>
                  </a:cubicBezTo>
                  <a:cubicBezTo>
                    <a:pt x="4688" y="13501"/>
                    <a:pt x="4696" y="13488"/>
                    <a:pt x="4707" y="13463"/>
                  </a:cubicBezTo>
                  <a:cubicBezTo>
                    <a:pt x="4755" y="13356"/>
                    <a:pt x="4834" y="13287"/>
                    <a:pt x="4899" y="13287"/>
                  </a:cubicBezTo>
                  <a:cubicBezTo>
                    <a:pt x="4913" y="13287"/>
                    <a:pt x="4926" y="13290"/>
                    <a:pt x="4939" y="13297"/>
                  </a:cubicBezTo>
                  <a:cubicBezTo>
                    <a:pt x="4973" y="13315"/>
                    <a:pt x="5030" y="13347"/>
                    <a:pt x="5059" y="13361"/>
                  </a:cubicBezTo>
                  <a:cubicBezTo>
                    <a:pt x="5070" y="13367"/>
                    <a:pt x="5082" y="13370"/>
                    <a:pt x="5094" y="13370"/>
                  </a:cubicBezTo>
                  <a:cubicBezTo>
                    <a:pt x="5160" y="13370"/>
                    <a:pt x="5240" y="13291"/>
                    <a:pt x="5227" y="13223"/>
                  </a:cubicBezTo>
                  <a:cubicBezTo>
                    <a:pt x="5220" y="13197"/>
                    <a:pt x="5223" y="13185"/>
                    <a:pt x="5235" y="13185"/>
                  </a:cubicBezTo>
                  <a:cubicBezTo>
                    <a:pt x="5246" y="13185"/>
                    <a:pt x="5266" y="13196"/>
                    <a:pt x="5295" y="13218"/>
                  </a:cubicBezTo>
                  <a:cubicBezTo>
                    <a:pt x="5324" y="13241"/>
                    <a:pt x="5350" y="13252"/>
                    <a:pt x="5372" y="13252"/>
                  </a:cubicBezTo>
                  <a:cubicBezTo>
                    <a:pt x="5394" y="13252"/>
                    <a:pt x="5412" y="13242"/>
                    <a:pt x="5428" y="13223"/>
                  </a:cubicBezTo>
                  <a:cubicBezTo>
                    <a:pt x="5443" y="13205"/>
                    <a:pt x="5464" y="13197"/>
                    <a:pt x="5488" y="13197"/>
                  </a:cubicBezTo>
                  <a:cubicBezTo>
                    <a:pt x="5559" y="13197"/>
                    <a:pt x="5654" y="13267"/>
                    <a:pt x="5673" y="13353"/>
                  </a:cubicBezTo>
                  <a:cubicBezTo>
                    <a:pt x="5680" y="13387"/>
                    <a:pt x="5688" y="13403"/>
                    <a:pt x="5704" y="13403"/>
                  </a:cubicBezTo>
                  <a:cubicBezTo>
                    <a:pt x="5716" y="13403"/>
                    <a:pt x="5732" y="13394"/>
                    <a:pt x="5753" y="13376"/>
                  </a:cubicBezTo>
                  <a:cubicBezTo>
                    <a:pt x="5772" y="13362"/>
                    <a:pt x="5789" y="13354"/>
                    <a:pt x="5808" y="13354"/>
                  </a:cubicBezTo>
                  <a:cubicBezTo>
                    <a:pt x="5842" y="13354"/>
                    <a:pt x="5882" y="13378"/>
                    <a:pt x="5949" y="13432"/>
                  </a:cubicBezTo>
                  <a:cubicBezTo>
                    <a:pt x="6010" y="13482"/>
                    <a:pt x="6074" y="13518"/>
                    <a:pt x="6100" y="13518"/>
                  </a:cubicBezTo>
                  <a:cubicBezTo>
                    <a:pt x="6105" y="13518"/>
                    <a:pt x="6108" y="13517"/>
                    <a:pt x="6110" y="13515"/>
                  </a:cubicBezTo>
                  <a:cubicBezTo>
                    <a:pt x="6113" y="13513"/>
                    <a:pt x="6117" y="13512"/>
                    <a:pt x="6122" y="13512"/>
                  </a:cubicBezTo>
                  <a:cubicBezTo>
                    <a:pt x="6174" y="13512"/>
                    <a:pt x="6326" y="13632"/>
                    <a:pt x="6370" y="13714"/>
                  </a:cubicBezTo>
                  <a:cubicBezTo>
                    <a:pt x="6382" y="13738"/>
                    <a:pt x="6402" y="13752"/>
                    <a:pt x="6419" y="13752"/>
                  </a:cubicBezTo>
                  <a:cubicBezTo>
                    <a:pt x="6426" y="13752"/>
                    <a:pt x="6432" y="13750"/>
                    <a:pt x="6437" y="13747"/>
                  </a:cubicBezTo>
                  <a:cubicBezTo>
                    <a:pt x="6441" y="13743"/>
                    <a:pt x="6447" y="13741"/>
                    <a:pt x="6454" y="13741"/>
                  </a:cubicBezTo>
                  <a:cubicBezTo>
                    <a:pt x="6476" y="13741"/>
                    <a:pt x="6508" y="13759"/>
                    <a:pt x="6534" y="13790"/>
                  </a:cubicBezTo>
                  <a:cubicBezTo>
                    <a:pt x="6557" y="13818"/>
                    <a:pt x="6574" y="13831"/>
                    <a:pt x="6588" y="13831"/>
                  </a:cubicBezTo>
                  <a:cubicBezTo>
                    <a:pt x="6603" y="13831"/>
                    <a:pt x="6615" y="13816"/>
                    <a:pt x="6628" y="13787"/>
                  </a:cubicBezTo>
                  <a:cubicBezTo>
                    <a:pt x="6641" y="13755"/>
                    <a:pt x="6649" y="13739"/>
                    <a:pt x="6656" y="13739"/>
                  </a:cubicBezTo>
                  <a:cubicBezTo>
                    <a:pt x="6666" y="13739"/>
                    <a:pt x="6674" y="13763"/>
                    <a:pt x="6691" y="13814"/>
                  </a:cubicBezTo>
                  <a:cubicBezTo>
                    <a:pt x="6759" y="14036"/>
                    <a:pt x="6923" y="14224"/>
                    <a:pt x="7086" y="14273"/>
                  </a:cubicBezTo>
                  <a:cubicBezTo>
                    <a:pt x="7236" y="14316"/>
                    <a:pt x="7311" y="14351"/>
                    <a:pt x="7270" y="14351"/>
                  </a:cubicBezTo>
                  <a:cubicBezTo>
                    <a:pt x="7258" y="14351"/>
                    <a:pt x="7236" y="14348"/>
                    <a:pt x="7204" y="14342"/>
                  </a:cubicBezTo>
                  <a:cubicBezTo>
                    <a:pt x="7184" y="14338"/>
                    <a:pt x="7170" y="14336"/>
                    <a:pt x="7161" y="14336"/>
                  </a:cubicBezTo>
                  <a:cubicBezTo>
                    <a:pt x="7131" y="14336"/>
                    <a:pt x="7157" y="14359"/>
                    <a:pt x="7244" y="14414"/>
                  </a:cubicBezTo>
                  <a:cubicBezTo>
                    <a:pt x="7325" y="14463"/>
                    <a:pt x="7423" y="14542"/>
                    <a:pt x="7456" y="14585"/>
                  </a:cubicBezTo>
                  <a:cubicBezTo>
                    <a:pt x="7473" y="14608"/>
                    <a:pt x="7486" y="14620"/>
                    <a:pt x="7496" y="14620"/>
                  </a:cubicBezTo>
                  <a:cubicBezTo>
                    <a:pt x="7514" y="14620"/>
                    <a:pt x="7521" y="14578"/>
                    <a:pt x="7526" y="14479"/>
                  </a:cubicBezTo>
                  <a:cubicBezTo>
                    <a:pt x="7532" y="14347"/>
                    <a:pt x="7570" y="14244"/>
                    <a:pt x="7596" y="14244"/>
                  </a:cubicBezTo>
                  <a:cubicBezTo>
                    <a:pt x="7608" y="14244"/>
                    <a:pt x="7617" y="14268"/>
                    <a:pt x="7619" y="14324"/>
                  </a:cubicBezTo>
                  <a:cubicBezTo>
                    <a:pt x="7620" y="14377"/>
                    <a:pt x="7623" y="14400"/>
                    <a:pt x="7642" y="14400"/>
                  </a:cubicBezTo>
                  <a:cubicBezTo>
                    <a:pt x="7656" y="14400"/>
                    <a:pt x="7680" y="14388"/>
                    <a:pt x="7719" y="14366"/>
                  </a:cubicBezTo>
                  <a:cubicBezTo>
                    <a:pt x="7749" y="14349"/>
                    <a:pt x="7801" y="14340"/>
                    <a:pt x="7856" y="14340"/>
                  </a:cubicBezTo>
                  <a:cubicBezTo>
                    <a:pt x="7895" y="14340"/>
                    <a:pt x="7936" y="14344"/>
                    <a:pt x="7971" y="14354"/>
                  </a:cubicBezTo>
                  <a:cubicBezTo>
                    <a:pt x="8022" y="14367"/>
                    <a:pt x="8074" y="14375"/>
                    <a:pt x="8109" y="14375"/>
                  </a:cubicBezTo>
                  <a:cubicBezTo>
                    <a:pt x="8129" y="14375"/>
                    <a:pt x="8144" y="14372"/>
                    <a:pt x="8148" y="14366"/>
                  </a:cubicBezTo>
                  <a:cubicBezTo>
                    <a:pt x="8154" y="14359"/>
                    <a:pt x="8167" y="14356"/>
                    <a:pt x="8183" y="14356"/>
                  </a:cubicBezTo>
                  <a:cubicBezTo>
                    <a:pt x="8252" y="14356"/>
                    <a:pt x="8394" y="14413"/>
                    <a:pt x="8439" y="14469"/>
                  </a:cubicBezTo>
                  <a:cubicBezTo>
                    <a:pt x="8457" y="14490"/>
                    <a:pt x="8494" y="14502"/>
                    <a:pt x="8531" y="14502"/>
                  </a:cubicBezTo>
                  <a:cubicBezTo>
                    <a:pt x="8545" y="14502"/>
                    <a:pt x="8558" y="14501"/>
                    <a:pt x="8571" y="14497"/>
                  </a:cubicBezTo>
                  <a:cubicBezTo>
                    <a:pt x="8585" y="14493"/>
                    <a:pt x="8599" y="14491"/>
                    <a:pt x="8612" y="14491"/>
                  </a:cubicBezTo>
                  <a:cubicBezTo>
                    <a:pt x="8645" y="14491"/>
                    <a:pt x="8672" y="14502"/>
                    <a:pt x="8683" y="14521"/>
                  </a:cubicBezTo>
                  <a:cubicBezTo>
                    <a:pt x="8694" y="14544"/>
                    <a:pt x="8738" y="14561"/>
                    <a:pt x="8782" y="14561"/>
                  </a:cubicBezTo>
                  <a:cubicBezTo>
                    <a:pt x="8789" y="14561"/>
                    <a:pt x="8795" y="14561"/>
                    <a:pt x="8802" y="14560"/>
                  </a:cubicBezTo>
                  <a:cubicBezTo>
                    <a:pt x="8814" y="14559"/>
                    <a:pt x="8824" y="14558"/>
                    <a:pt x="8833" y="14558"/>
                  </a:cubicBezTo>
                  <a:cubicBezTo>
                    <a:pt x="8866" y="14558"/>
                    <a:pt x="8875" y="14567"/>
                    <a:pt x="8856" y="14582"/>
                  </a:cubicBezTo>
                  <a:cubicBezTo>
                    <a:pt x="8785" y="14640"/>
                    <a:pt x="9107" y="14812"/>
                    <a:pt x="9283" y="14812"/>
                  </a:cubicBezTo>
                  <a:cubicBezTo>
                    <a:pt x="9286" y="14812"/>
                    <a:pt x="9288" y="14812"/>
                    <a:pt x="9290" y="14812"/>
                  </a:cubicBezTo>
                  <a:cubicBezTo>
                    <a:pt x="9294" y="14812"/>
                    <a:pt x="9299" y="14812"/>
                    <a:pt x="9303" y="14812"/>
                  </a:cubicBezTo>
                  <a:cubicBezTo>
                    <a:pt x="9382" y="14812"/>
                    <a:pt x="9431" y="14825"/>
                    <a:pt x="9411" y="14842"/>
                  </a:cubicBezTo>
                  <a:cubicBezTo>
                    <a:pt x="9363" y="14882"/>
                    <a:pt x="9498" y="15026"/>
                    <a:pt x="9579" y="15026"/>
                  </a:cubicBezTo>
                  <a:cubicBezTo>
                    <a:pt x="9582" y="15026"/>
                    <a:pt x="9584" y="15026"/>
                    <a:pt x="9587" y="15025"/>
                  </a:cubicBezTo>
                  <a:cubicBezTo>
                    <a:pt x="9617" y="15022"/>
                    <a:pt x="9620" y="14970"/>
                    <a:pt x="9593" y="14910"/>
                  </a:cubicBezTo>
                  <a:cubicBezTo>
                    <a:pt x="9554" y="14825"/>
                    <a:pt x="9577" y="14779"/>
                    <a:pt x="9693" y="14703"/>
                  </a:cubicBezTo>
                  <a:cubicBezTo>
                    <a:pt x="9775" y="14648"/>
                    <a:pt x="9835" y="14620"/>
                    <a:pt x="9898" y="14620"/>
                  </a:cubicBezTo>
                  <a:cubicBezTo>
                    <a:pt x="9969" y="14620"/>
                    <a:pt x="10044" y="14656"/>
                    <a:pt x="10159" y="14730"/>
                  </a:cubicBezTo>
                  <a:cubicBezTo>
                    <a:pt x="10232" y="14776"/>
                    <a:pt x="10304" y="14806"/>
                    <a:pt x="10339" y="14806"/>
                  </a:cubicBezTo>
                  <a:cubicBezTo>
                    <a:pt x="10347" y="14806"/>
                    <a:pt x="10353" y="14804"/>
                    <a:pt x="10357" y="14802"/>
                  </a:cubicBezTo>
                  <a:cubicBezTo>
                    <a:pt x="10378" y="14784"/>
                    <a:pt x="10354" y="14755"/>
                    <a:pt x="10300" y="14737"/>
                  </a:cubicBezTo>
                  <a:cubicBezTo>
                    <a:pt x="10233" y="14715"/>
                    <a:pt x="10230" y="14687"/>
                    <a:pt x="10287" y="14640"/>
                  </a:cubicBezTo>
                  <a:cubicBezTo>
                    <a:pt x="10339" y="14600"/>
                    <a:pt x="10386" y="14579"/>
                    <a:pt x="10424" y="14579"/>
                  </a:cubicBezTo>
                  <a:cubicBezTo>
                    <a:pt x="10461" y="14579"/>
                    <a:pt x="10489" y="14598"/>
                    <a:pt x="10503" y="14637"/>
                  </a:cubicBezTo>
                  <a:cubicBezTo>
                    <a:pt x="10517" y="14672"/>
                    <a:pt x="10564" y="14740"/>
                    <a:pt x="10611" y="14791"/>
                  </a:cubicBezTo>
                  <a:cubicBezTo>
                    <a:pt x="10648" y="14831"/>
                    <a:pt x="10672" y="14850"/>
                    <a:pt x="10690" y="14850"/>
                  </a:cubicBezTo>
                  <a:cubicBezTo>
                    <a:pt x="10703" y="14850"/>
                    <a:pt x="10712" y="14840"/>
                    <a:pt x="10721" y="14821"/>
                  </a:cubicBezTo>
                  <a:cubicBezTo>
                    <a:pt x="10729" y="14802"/>
                    <a:pt x="10739" y="14793"/>
                    <a:pt x="10754" y="14793"/>
                  </a:cubicBezTo>
                  <a:cubicBezTo>
                    <a:pt x="10779" y="14793"/>
                    <a:pt x="10819" y="14817"/>
                    <a:pt x="10887" y="14870"/>
                  </a:cubicBezTo>
                  <a:cubicBezTo>
                    <a:pt x="10963" y="14931"/>
                    <a:pt x="11039" y="15016"/>
                    <a:pt x="11055" y="15060"/>
                  </a:cubicBezTo>
                  <a:cubicBezTo>
                    <a:pt x="11070" y="15103"/>
                    <a:pt x="11087" y="15121"/>
                    <a:pt x="11101" y="15121"/>
                  </a:cubicBezTo>
                  <a:cubicBezTo>
                    <a:pt x="11127" y="15121"/>
                    <a:pt x="11142" y="15056"/>
                    <a:pt x="11118" y="14970"/>
                  </a:cubicBezTo>
                  <a:cubicBezTo>
                    <a:pt x="11094" y="14886"/>
                    <a:pt x="11109" y="14813"/>
                    <a:pt x="11137" y="14813"/>
                  </a:cubicBezTo>
                  <a:cubicBezTo>
                    <a:pt x="11147" y="14813"/>
                    <a:pt x="11159" y="14823"/>
                    <a:pt x="11172" y="14846"/>
                  </a:cubicBezTo>
                  <a:cubicBezTo>
                    <a:pt x="11179" y="14860"/>
                    <a:pt x="11207" y="14867"/>
                    <a:pt x="11244" y="14867"/>
                  </a:cubicBezTo>
                  <a:cubicBezTo>
                    <a:pt x="11272" y="14867"/>
                    <a:pt x="11305" y="14863"/>
                    <a:pt x="11337" y="14855"/>
                  </a:cubicBezTo>
                  <a:cubicBezTo>
                    <a:pt x="11366" y="14849"/>
                    <a:pt x="11398" y="14846"/>
                    <a:pt x="11429" y="14846"/>
                  </a:cubicBezTo>
                  <a:cubicBezTo>
                    <a:pt x="11483" y="14846"/>
                    <a:pt x="11533" y="14855"/>
                    <a:pt x="11558" y="14872"/>
                  </a:cubicBezTo>
                  <a:cubicBezTo>
                    <a:pt x="11580" y="14885"/>
                    <a:pt x="11600" y="14892"/>
                    <a:pt x="11615" y="14892"/>
                  </a:cubicBezTo>
                  <a:cubicBezTo>
                    <a:pt x="11630" y="14892"/>
                    <a:pt x="11640" y="14886"/>
                    <a:pt x="11642" y="14872"/>
                  </a:cubicBezTo>
                  <a:cubicBezTo>
                    <a:pt x="11644" y="14851"/>
                    <a:pt x="11653" y="14841"/>
                    <a:pt x="11666" y="14841"/>
                  </a:cubicBezTo>
                  <a:cubicBezTo>
                    <a:pt x="11711" y="14841"/>
                    <a:pt x="11805" y="14956"/>
                    <a:pt x="11836" y="15072"/>
                  </a:cubicBezTo>
                  <a:cubicBezTo>
                    <a:pt x="11858" y="15155"/>
                    <a:pt x="11918" y="15242"/>
                    <a:pt x="11966" y="15258"/>
                  </a:cubicBezTo>
                  <a:cubicBezTo>
                    <a:pt x="12013" y="15276"/>
                    <a:pt x="12087" y="15352"/>
                    <a:pt x="12127" y="15427"/>
                  </a:cubicBezTo>
                  <a:cubicBezTo>
                    <a:pt x="12165" y="15499"/>
                    <a:pt x="12182" y="15533"/>
                    <a:pt x="12189" y="15533"/>
                  </a:cubicBezTo>
                  <a:cubicBezTo>
                    <a:pt x="12194" y="15533"/>
                    <a:pt x="12191" y="15505"/>
                    <a:pt x="12184" y="15452"/>
                  </a:cubicBezTo>
                  <a:cubicBezTo>
                    <a:pt x="12179" y="15384"/>
                    <a:pt x="12207" y="15316"/>
                    <a:pt x="12260" y="15273"/>
                  </a:cubicBezTo>
                  <a:cubicBezTo>
                    <a:pt x="12289" y="15252"/>
                    <a:pt x="12312" y="15241"/>
                    <a:pt x="12324" y="15241"/>
                  </a:cubicBezTo>
                  <a:cubicBezTo>
                    <a:pt x="12332" y="15241"/>
                    <a:pt x="12335" y="15247"/>
                    <a:pt x="12330" y="15258"/>
                  </a:cubicBezTo>
                  <a:cubicBezTo>
                    <a:pt x="12319" y="15285"/>
                    <a:pt x="12345" y="15331"/>
                    <a:pt x="12387" y="15358"/>
                  </a:cubicBezTo>
                  <a:cubicBezTo>
                    <a:pt x="12413" y="15376"/>
                    <a:pt x="12430" y="15385"/>
                    <a:pt x="12441" y="15385"/>
                  </a:cubicBezTo>
                  <a:cubicBezTo>
                    <a:pt x="12457" y="15385"/>
                    <a:pt x="12459" y="15364"/>
                    <a:pt x="12455" y="15318"/>
                  </a:cubicBezTo>
                  <a:cubicBezTo>
                    <a:pt x="12451" y="15275"/>
                    <a:pt x="12451" y="15254"/>
                    <a:pt x="12461" y="15254"/>
                  </a:cubicBezTo>
                  <a:cubicBezTo>
                    <a:pt x="12469" y="15254"/>
                    <a:pt x="12483" y="15269"/>
                    <a:pt x="12506" y="15297"/>
                  </a:cubicBezTo>
                  <a:cubicBezTo>
                    <a:pt x="12535" y="15331"/>
                    <a:pt x="12573" y="15353"/>
                    <a:pt x="12601" y="15353"/>
                  </a:cubicBezTo>
                  <a:cubicBezTo>
                    <a:pt x="12606" y="15353"/>
                    <a:pt x="12611" y="15352"/>
                    <a:pt x="12615" y="15351"/>
                  </a:cubicBezTo>
                  <a:cubicBezTo>
                    <a:pt x="12621" y="15349"/>
                    <a:pt x="12627" y="15348"/>
                    <a:pt x="12635" y="15348"/>
                  </a:cubicBezTo>
                  <a:cubicBezTo>
                    <a:pt x="12695" y="15348"/>
                    <a:pt x="12815" y="15396"/>
                    <a:pt x="12952" y="15478"/>
                  </a:cubicBezTo>
                  <a:cubicBezTo>
                    <a:pt x="12972" y="15489"/>
                    <a:pt x="12992" y="15494"/>
                    <a:pt x="13011" y="15494"/>
                  </a:cubicBezTo>
                  <a:cubicBezTo>
                    <a:pt x="13030" y="15494"/>
                    <a:pt x="13046" y="15489"/>
                    <a:pt x="13057" y="15478"/>
                  </a:cubicBezTo>
                  <a:cubicBezTo>
                    <a:pt x="13106" y="15423"/>
                    <a:pt x="13145" y="15397"/>
                    <a:pt x="13187" y="15397"/>
                  </a:cubicBezTo>
                  <a:cubicBezTo>
                    <a:pt x="13221" y="15397"/>
                    <a:pt x="13256" y="15414"/>
                    <a:pt x="13300" y="15449"/>
                  </a:cubicBezTo>
                  <a:cubicBezTo>
                    <a:pt x="13387" y="15519"/>
                    <a:pt x="13575" y="15564"/>
                    <a:pt x="13735" y="15564"/>
                  </a:cubicBezTo>
                  <a:cubicBezTo>
                    <a:pt x="13801" y="15564"/>
                    <a:pt x="13863" y="15556"/>
                    <a:pt x="13910" y="15539"/>
                  </a:cubicBezTo>
                  <a:cubicBezTo>
                    <a:pt x="13937" y="15529"/>
                    <a:pt x="13965" y="15524"/>
                    <a:pt x="13989" y="15524"/>
                  </a:cubicBezTo>
                  <a:cubicBezTo>
                    <a:pt x="14026" y="15524"/>
                    <a:pt x="14057" y="15535"/>
                    <a:pt x="14073" y="15555"/>
                  </a:cubicBezTo>
                  <a:cubicBezTo>
                    <a:pt x="14100" y="15588"/>
                    <a:pt x="14165" y="15610"/>
                    <a:pt x="14231" y="15610"/>
                  </a:cubicBezTo>
                  <a:cubicBezTo>
                    <a:pt x="14324" y="15607"/>
                    <a:pt x="14327" y="15595"/>
                    <a:pt x="14247" y="15543"/>
                  </a:cubicBezTo>
                  <a:cubicBezTo>
                    <a:pt x="14144" y="15478"/>
                    <a:pt x="14153" y="15355"/>
                    <a:pt x="14259" y="15342"/>
                  </a:cubicBezTo>
                  <a:cubicBezTo>
                    <a:pt x="14262" y="15341"/>
                    <a:pt x="14266" y="15341"/>
                    <a:pt x="14269" y="15341"/>
                  </a:cubicBezTo>
                  <a:cubicBezTo>
                    <a:pt x="14302" y="15341"/>
                    <a:pt x="14355" y="15359"/>
                    <a:pt x="14394" y="15384"/>
                  </a:cubicBezTo>
                  <a:cubicBezTo>
                    <a:pt x="14415" y="15398"/>
                    <a:pt x="14434" y="15405"/>
                    <a:pt x="14450" y="15405"/>
                  </a:cubicBezTo>
                  <a:cubicBezTo>
                    <a:pt x="14471" y="15405"/>
                    <a:pt x="14487" y="15393"/>
                    <a:pt x="14497" y="15369"/>
                  </a:cubicBezTo>
                  <a:cubicBezTo>
                    <a:pt x="14507" y="15344"/>
                    <a:pt x="14515" y="15331"/>
                    <a:pt x="14522" y="15331"/>
                  </a:cubicBezTo>
                  <a:cubicBezTo>
                    <a:pt x="14531" y="15331"/>
                    <a:pt x="14540" y="15349"/>
                    <a:pt x="14553" y="15385"/>
                  </a:cubicBezTo>
                  <a:cubicBezTo>
                    <a:pt x="14567" y="15428"/>
                    <a:pt x="14579" y="15447"/>
                    <a:pt x="14596" y="15447"/>
                  </a:cubicBezTo>
                  <a:cubicBezTo>
                    <a:pt x="14604" y="15447"/>
                    <a:pt x="14613" y="15442"/>
                    <a:pt x="14625" y="15433"/>
                  </a:cubicBezTo>
                  <a:cubicBezTo>
                    <a:pt x="14633" y="15427"/>
                    <a:pt x="14641" y="15423"/>
                    <a:pt x="14652" y="15423"/>
                  </a:cubicBezTo>
                  <a:cubicBezTo>
                    <a:pt x="14689" y="15423"/>
                    <a:pt x="14749" y="15464"/>
                    <a:pt x="14855" y="15552"/>
                  </a:cubicBezTo>
                  <a:cubicBezTo>
                    <a:pt x="14948" y="15631"/>
                    <a:pt x="14994" y="15668"/>
                    <a:pt x="15008" y="15668"/>
                  </a:cubicBezTo>
                  <a:cubicBezTo>
                    <a:pt x="15020" y="15668"/>
                    <a:pt x="15012" y="15645"/>
                    <a:pt x="14994" y="15603"/>
                  </a:cubicBezTo>
                  <a:cubicBezTo>
                    <a:pt x="14965" y="15538"/>
                    <a:pt x="14973" y="15506"/>
                    <a:pt x="15013" y="15506"/>
                  </a:cubicBezTo>
                  <a:cubicBezTo>
                    <a:pt x="15054" y="15506"/>
                    <a:pt x="15130" y="15539"/>
                    <a:pt x="15237" y="15606"/>
                  </a:cubicBezTo>
                  <a:cubicBezTo>
                    <a:pt x="15312" y="15653"/>
                    <a:pt x="15357" y="15675"/>
                    <a:pt x="15391" y="15675"/>
                  </a:cubicBezTo>
                  <a:cubicBezTo>
                    <a:pt x="15419" y="15675"/>
                    <a:pt x="15440" y="15660"/>
                    <a:pt x="15467" y="15631"/>
                  </a:cubicBezTo>
                  <a:cubicBezTo>
                    <a:pt x="15496" y="15600"/>
                    <a:pt x="15514" y="15583"/>
                    <a:pt x="15526" y="15583"/>
                  </a:cubicBezTo>
                  <a:cubicBezTo>
                    <a:pt x="15540" y="15583"/>
                    <a:pt x="15547" y="15605"/>
                    <a:pt x="15556" y="15649"/>
                  </a:cubicBezTo>
                  <a:cubicBezTo>
                    <a:pt x="15568" y="15701"/>
                    <a:pt x="15601" y="15760"/>
                    <a:pt x="15631" y="15779"/>
                  </a:cubicBezTo>
                  <a:cubicBezTo>
                    <a:pt x="15646" y="15789"/>
                    <a:pt x="15658" y="15794"/>
                    <a:pt x="15667" y="15794"/>
                  </a:cubicBezTo>
                  <a:cubicBezTo>
                    <a:pt x="15675" y="15794"/>
                    <a:pt x="15679" y="15789"/>
                    <a:pt x="15677" y="15779"/>
                  </a:cubicBezTo>
                  <a:cubicBezTo>
                    <a:pt x="15673" y="15761"/>
                    <a:pt x="15735" y="15743"/>
                    <a:pt x="15816" y="15742"/>
                  </a:cubicBezTo>
                  <a:cubicBezTo>
                    <a:pt x="15819" y="15742"/>
                    <a:pt x="15823" y="15742"/>
                    <a:pt x="15826" y="15742"/>
                  </a:cubicBezTo>
                  <a:cubicBezTo>
                    <a:pt x="15922" y="15742"/>
                    <a:pt x="15970" y="15763"/>
                    <a:pt x="15986" y="15809"/>
                  </a:cubicBezTo>
                  <a:cubicBezTo>
                    <a:pt x="15999" y="15849"/>
                    <a:pt x="16028" y="15867"/>
                    <a:pt x="16058" y="15867"/>
                  </a:cubicBezTo>
                  <a:cubicBezTo>
                    <a:pt x="16101" y="15867"/>
                    <a:pt x="16149" y="15829"/>
                    <a:pt x="16164" y="15763"/>
                  </a:cubicBezTo>
                  <a:cubicBezTo>
                    <a:pt x="16173" y="15720"/>
                    <a:pt x="16188" y="15697"/>
                    <a:pt x="16208" y="15697"/>
                  </a:cubicBezTo>
                  <a:cubicBezTo>
                    <a:pt x="16215" y="15697"/>
                    <a:pt x="16224" y="15701"/>
                    <a:pt x="16234" y="15707"/>
                  </a:cubicBezTo>
                  <a:cubicBezTo>
                    <a:pt x="16261" y="15722"/>
                    <a:pt x="16265" y="15758"/>
                    <a:pt x="16243" y="15778"/>
                  </a:cubicBezTo>
                  <a:cubicBezTo>
                    <a:pt x="16228" y="15790"/>
                    <a:pt x="16231" y="15797"/>
                    <a:pt x="16248" y="15797"/>
                  </a:cubicBezTo>
                  <a:cubicBezTo>
                    <a:pt x="16261" y="15797"/>
                    <a:pt x="16282" y="15793"/>
                    <a:pt x="16310" y="15785"/>
                  </a:cubicBezTo>
                  <a:cubicBezTo>
                    <a:pt x="16375" y="15766"/>
                    <a:pt x="16429" y="15719"/>
                    <a:pt x="16462" y="15660"/>
                  </a:cubicBezTo>
                  <a:cubicBezTo>
                    <a:pt x="16502" y="15572"/>
                    <a:pt x="16536" y="15531"/>
                    <a:pt x="16575" y="15531"/>
                  </a:cubicBezTo>
                  <a:cubicBezTo>
                    <a:pt x="16590" y="15531"/>
                    <a:pt x="16605" y="15537"/>
                    <a:pt x="16622" y="15548"/>
                  </a:cubicBezTo>
                  <a:cubicBezTo>
                    <a:pt x="16647" y="15564"/>
                    <a:pt x="16634" y="15588"/>
                    <a:pt x="16592" y="15594"/>
                  </a:cubicBezTo>
                  <a:cubicBezTo>
                    <a:pt x="16532" y="15604"/>
                    <a:pt x="16541" y="15610"/>
                    <a:pt x="16626" y="15618"/>
                  </a:cubicBezTo>
                  <a:cubicBezTo>
                    <a:pt x="16646" y="15619"/>
                    <a:pt x="16663" y="15620"/>
                    <a:pt x="16676" y="15620"/>
                  </a:cubicBezTo>
                  <a:cubicBezTo>
                    <a:pt x="16729" y="15620"/>
                    <a:pt x="16730" y="15606"/>
                    <a:pt x="16705" y="15558"/>
                  </a:cubicBezTo>
                  <a:cubicBezTo>
                    <a:pt x="16684" y="15521"/>
                    <a:pt x="16698" y="15481"/>
                    <a:pt x="16734" y="15469"/>
                  </a:cubicBezTo>
                  <a:cubicBezTo>
                    <a:pt x="16745" y="15465"/>
                    <a:pt x="16754" y="15463"/>
                    <a:pt x="16762" y="15463"/>
                  </a:cubicBezTo>
                  <a:cubicBezTo>
                    <a:pt x="16791" y="15463"/>
                    <a:pt x="16806" y="15487"/>
                    <a:pt x="16819" y="15545"/>
                  </a:cubicBezTo>
                  <a:cubicBezTo>
                    <a:pt x="16831" y="15598"/>
                    <a:pt x="16864" y="15633"/>
                    <a:pt x="16900" y="15633"/>
                  </a:cubicBezTo>
                  <a:cubicBezTo>
                    <a:pt x="16902" y="15633"/>
                    <a:pt x="16904" y="15633"/>
                    <a:pt x="16907" y="15633"/>
                  </a:cubicBezTo>
                  <a:cubicBezTo>
                    <a:pt x="16945" y="15628"/>
                    <a:pt x="16948" y="15610"/>
                    <a:pt x="16922" y="15591"/>
                  </a:cubicBezTo>
                  <a:cubicBezTo>
                    <a:pt x="16859" y="15551"/>
                    <a:pt x="16889" y="15434"/>
                    <a:pt x="17001" y="15290"/>
                  </a:cubicBezTo>
                  <a:cubicBezTo>
                    <a:pt x="17042" y="15236"/>
                    <a:pt x="17073" y="15210"/>
                    <a:pt x="17097" y="15210"/>
                  </a:cubicBezTo>
                  <a:cubicBezTo>
                    <a:pt x="17110" y="15210"/>
                    <a:pt x="17120" y="15217"/>
                    <a:pt x="17131" y="15230"/>
                  </a:cubicBezTo>
                  <a:cubicBezTo>
                    <a:pt x="17153" y="15261"/>
                    <a:pt x="17142" y="15304"/>
                    <a:pt x="17110" y="15322"/>
                  </a:cubicBezTo>
                  <a:cubicBezTo>
                    <a:pt x="17075" y="15345"/>
                    <a:pt x="17078" y="15385"/>
                    <a:pt x="17116" y="15409"/>
                  </a:cubicBezTo>
                  <a:cubicBezTo>
                    <a:pt x="17159" y="15442"/>
                    <a:pt x="17192" y="15489"/>
                    <a:pt x="17204" y="15543"/>
                  </a:cubicBezTo>
                  <a:cubicBezTo>
                    <a:pt x="17217" y="15604"/>
                    <a:pt x="17265" y="15646"/>
                    <a:pt x="17359" y="15679"/>
                  </a:cubicBezTo>
                  <a:cubicBezTo>
                    <a:pt x="17396" y="15692"/>
                    <a:pt x="17435" y="15697"/>
                    <a:pt x="17470" y="15697"/>
                  </a:cubicBezTo>
                  <a:cubicBezTo>
                    <a:pt x="17562" y="15697"/>
                    <a:pt x="17624" y="15660"/>
                    <a:pt x="17542" y="15621"/>
                  </a:cubicBezTo>
                  <a:cubicBezTo>
                    <a:pt x="17511" y="15604"/>
                    <a:pt x="17519" y="15560"/>
                    <a:pt x="17562" y="15519"/>
                  </a:cubicBezTo>
                  <a:cubicBezTo>
                    <a:pt x="17593" y="15488"/>
                    <a:pt x="17629" y="15472"/>
                    <a:pt x="17671" y="15472"/>
                  </a:cubicBezTo>
                  <a:cubicBezTo>
                    <a:pt x="17696" y="15472"/>
                    <a:pt x="17724" y="15478"/>
                    <a:pt x="17754" y="15489"/>
                  </a:cubicBezTo>
                  <a:cubicBezTo>
                    <a:pt x="17795" y="15506"/>
                    <a:pt x="17840" y="15515"/>
                    <a:pt x="17871" y="15515"/>
                  </a:cubicBezTo>
                  <a:cubicBezTo>
                    <a:pt x="17888" y="15515"/>
                    <a:pt x="17900" y="15513"/>
                    <a:pt x="17907" y="15507"/>
                  </a:cubicBezTo>
                  <a:cubicBezTo>
                    <a:pt x="17926" y="15491"/>
                    <a:pt x="17914" y="15473"/>
                    <a:pt x="17874" y="15466"/>
                  </a:cubicBezTo>
                  <a:cubicBezTo>
                    <a:pt x="17835" y="15458"/>
                    <a:pt x="17844" y="15440"/>
                    <a:pt x="17895" y="15425"/>
                  </a:cubicBezTo>
                  <a:cubicBezTo>
                    <a:pt x="17947" y="15410"/>
                    <a:pt x="17969" y="15372"/>
                    <a:pt x="17951" y="15337"/>
                  </a:cubicBezTo>
                  <a:cubicBezTo>
                    <a:pt x="17932" y="15301"/>
                    <a:pt x="17954" y="15243"/>
                    <a:pt x="18001" y="15200"/>
                  </a:cubicBezTo>
                  <a:cubicBezTo>
                    <a:pt x="18057" y="15149"/>
                    <a:pt x="18057" y="15121"/>
                    <a:pt x="18001" y="15116"/>
                  </a:cubicBezTo>
                  <a:cubicBezTo>
                    <a:pt x="17889" y="15104"/>
                    <a:pt x="17874" y="15042"/>
                    <a:pt x="17975" y="15010"/>
                  </a:cubicBezTo>
                  <a:cubicBezTo>
                    <a:pt x="17992" y="15006"/>
                    <a:pt x="18005" y="15003"/>
                    <a:pt x="18017" y="15003"/>
                  </a:cubicBezTo>
                  <a:cubicBezTo>
                    <a:pt x="18053" y="15003"/>
                    <a:pt x="18074" y="15028"/>
                    <a:pt x="18109" y="15100"/>
                  </a:cubicBezTo>
                  <a:cubicBezTo>
                    <a:pt x="18153" y="15187"/>
                    <a:pt x="18189" y="15213"/>
                    <a:pt x="18263" y="15216"/>
                  </a:cubicBezTo>
                  <a:cubicBezTo>
                    <a:pt x="18333" y="15219"/>
                    <a:pt x="18335" y="15240"/>
                    <a:pt x="18271" y="15291"/>
                  </a:cubicBezTo>
                  <a:cubicBezTo>
                    <a:pt x="18218" y="15333"/>
                    <a:pt x="18212" y="15352"/>
                    <a:pt x="18249" y="15352"/>
                  </a:cubicBezTo>
                  <a:cubicBezTo>
                    <a:pt x="18256" y="15352"/>
                    <a:pt x="18263" y="15352"/>
                    <a:pt x="18272" y="15351"/>
                  </a:cubicBezTo>
                  <a:cubicBezTo>
                    <a:pt x="18279" y="15350"/>
                    <a:pt x="18286" y="15349"/>
                    <a:pt x="18293" y="15349"/>
                  </a:cubicBezTo>
                  <a:cubicBezTo>
                    <a:pt x="18337" y="15349"/>
                    <a:pt x="18380" y="15365"/>
                    <a:pt x="18414" y="15392"/>
                  </a:cubicBezTo>
                  <a:cubicBezTo>
                    <a:pt x="18436" y="15414"/>
                    <a:pt x="18464" y="15426"/>
                    <a:pt x="18486" y="15426"/>
                  </a:cubicBezTo>
                  <a:cubicBezTo>
                    <a:pt x="18495" y="15426"/>
                    <a:pt x="18504" y="15424"/>
                    <a:pt x="18511" y="15419"/>
                  </a:cubicBezTo>
                  <a:cubicBezTo>
                    <a:pt x="18565" y="15388"/>
                    <a:pt x="18613" y="15372"/>
                    <a:pt x="18662" y="15372"/>
                  </a:cubicBezTo>
                  <a:cubicBezTo>
                    <a:pt x="18735" y="15372"/>
                    <a:pt x="18810" y="15407"/>
                    <a:pt x="18914" y="15481"/>
                  </a:cubicBezTo>
                  <a:cubicBezTo>
                    <a:pt x="19008" y="15547"/>
                    <a:pt x="19062" y="15577"/>
                    <a:pt x="19092" y="15577"/>
                  </a:cubicBezTo>
                  <a:cubicBezTo>
                    <a:pt x="19106" y="15577"/>
                    <a:pt x="19115" y="15571"/>
                    <a:pt x="19121" y="15558"/>
                  </a:cubicBezTo>
                  <a:cubicBezTo>
                    <a:pt x="19128" y="15543"/>
                    <a:pt x="19145" y="15535"/>
                    <a:pt x="19170" y="15535"/>
                  </a:cubicBezTo>
                  <a:cubicBezTo>
                    <a:pt x="19201" y="15535"/>
                    <a:pt x="19243" y="15546"/>
                    <a:pt x="19294" y="15567"/>
                  </a:cubicBezTo>
                  <a:cubicBezTo>
                    <a:pt x="19353" y="15592"/>
                    <a:pt x="19412" y="15606"/>
                    <a:pt x="19449" y="15606"/>
                  </a:cubicBezTo>
                  <a:cubicBezTo>
                    <a:pt x="19465" y="15606"/>
                    <a:pt x="19477" y="15604"/>
                    <a:pt x="19484" y="15598"/>
                  </a:cubicBezTo>
                  <a:cubicBezTo>
                    <a:pt x="19490" y="15594"/>
                    <a:pt x="19495" y="15592"/>
                    <a:pt x="19500" y="15592"/>
                  </a:cubicBezTo>
                  <a:cubicBezTo>
                    <a:pt x="19513" y="15592"/>
                    <a:pt x="19520" y="15609"/>
                    <a:pt x="19517" y="15640"/>
                  </a:cubicBezTo>
                  <a:cubicBezTo>
                    <a:pt x="19511" y="15695"/>
                    <a:pt x="19535" y="15715"/>
                    <a:pt x="19611" y="15718"/>
                  </a:cubicBezTo>
                  <a:cubicBezTo>
                    <a:pt x="19661" y="15719"/>
                    <a:pt x="19732" y="15749"/>
                    <a:pt x="19754" y="15778"/>
                  </a:cubicBezTo>
                  <a:cubicBezTo>
                    <a:pt x="19772" y="15800"/>
                    <a:pt x="19818" y="15813"/>
                    <a:pt x="19870" y="15813"/>
                  </a:cubicBezTo>
                  <a:cubicBezTo>
                    <a:pt x="19890" y="15813"/>
                    <a:pt x="19911" y="15811"/>
                    <a:pt x="19932" y="15807"/>
                  </a:cubicBezTo>
                  <a:cubicBezTo>
                    <a:pt x="19953" y="15803"/>
                    <a:pt x="19974" y="15801"/>
                    <a:pt x="19994" y="15801"/>
                  </a:cubicBezTo>
                  <a:cubicBezTo>
                    <a:pt x="20054" y="15801"/>
                    <a:pt x="20103" y="15820"/>
                    <a:pt x="20140" y="15858"/>
                  </a:cubicBezTo>
                  <a:cubicBezTo>
                    <a:pt x="20172" y="15890"/>
                    <a:pt x="20210" y="15910"/>
                    <a:pt x="20233" y="15910"/>
                  </a:cubicBezTo>
                  <a:cubicBezTo>
                    <a:pt x="20239" y="15910"/>
                    <a:pt x="20244" y="15909"/>
                    <a:pt x="20248" y="15906"/>
                  </a:cubicBezTo>
                  <a:cubicBezTo>
                    <a:pt x="20267" y="15891"/>
                    <a:pt x="20254" y="15861"/>
                    <a:pt x="20217" y="15837"/>
                  </a:cubicBezTo>
                  <a:cubicBezTo>
                    <a:pt x="20113" y="15768"/>
                    <a:pt x="20121" y="15655"/>
                    <a:pt x="20228" y="15655"/>
                  </a:cubicBezTo>
                  <a:cubicBezTo>
                    <a:pt x="20230" y="15655"/>
                    <a:pt x="20232" y="15655"/>
                    <a:pt x="20234" y="15655"/>
                  </a:cubicBezTo>
                  <a:cubicBezTo>
                    <a:pt x="20242" y="15656"/>
                    <a:pt x="20249" y="15656"/>
                    <a:pt x="20255" y="15656"/>
                  </a:cubicBezTo>
                  <a:cubicBezTo>
                    <a:pt x="20310" y="15656"/>
                    <a:pt x="20312" y="15637"/>
                    <a:pt x="20270" y="15586"/>
                  </a:cubicBezTo>
                  <a:cubicBezTo>
                    <a:pt x="20237" y="15548"/>
                    <a:pt x="20242" y="15491"/>
                    <a:pt x="20279" y="15458"/>
                  </a:cubicBezTo>
                  <a:cubicBezTo>
                    <a:pt x="20301" y="15440"/>
                    <a:pt x="20326" y="15431"/>
                    <a:pt x="20344" y="15431"/>
                  </a:cubicBezTo>
                  <a:cubicBezTo>
                    <a:pt x="20357" y="15431"/>
                    <a:pt x="20367" y="15436"/>
                    <a:pt x="20372" y="15445"/>
                  </a:cubicBezTo>
                  <a:cubicBezTo>
                    <a:pt x="20388" y="15476"/>
                    <a:pt x="20425" y="15490"/>
                    <a:pt x="20465" y="15490"/>
                  </a:cubicBezTo>
                  <a:cubicBezTo>
                    <a:pt x="20525" y="15490"/>
                    <a:pt x="20593" y="15458"/>
                    <a:pt x="20614" y="15404"/>
                  </a:cubicBezTo>
                  <a:cubicBezTo>
                    <a:pt x="20630" y="15364"/>
                    <a:pt x="20636" y="15345"/>
                    <a:pt x="20626" y="15345"/>
                  </a:cubicBezTo>
                  <a:cubicBezTo>
                    <a:pt x="20617" y="15345"/>
                    <a:pt x="20596" y="15360"/>
                    <a:pt x="20558" y="15388"/>
                  </a:cubicBezTo>
                  <a:cubicBezTo>
                    <a:pt x="20526" y="15412"/>
                    <a:pt x="20501" y="15423"/>
                    <a:pt x="20484" y="15423"/>
                  </a:cubicBezTo>
                  <a:cubicBezTo>
                    <a:pt x="20447" y="15423"/>
                    <a:pt x="20452" y="15370"/>
                    <a:pt x="20515" y="15295"/>
                  </a:cubicBezTo>
                  <a:cubicBezTo>
                    <a:pt x="20549" y="15254"/>
                    <a:pt x="20558" y="15204"/>
                    <a:pt x="20536" y="15181"/>
                  </a:cubicBezTo>
                  <a:cubicBezTo>
                    <a:pt x="20520" y="15162"/>
                    <a:pt x="20541" y="15152"/>
                    <a:pt x="20581" y="15152"/>
                  </a:cubicBezTo>
                  <a:cubicBezTo>
                    <a:pt x="20597" y="15152"/>
                    <a:pt x="20615" y="15154"/>
                    <a:pt x="20634" y="15157"/>
                  </a:cubicBezTo>
                  <a:cubicBezTo>
                    <a:pt x="20815" y="15181"/>
                    <a:pt x="20860" y="15212"/>
                    <a:pt x="20793" y="15266"/>
                  </a:cubicBezTo>
                  <a:cubicBezTo>
                    <a:pt x="20743" y="15304"/>
                    <a:pt x="20751" y="15309"/>
                    <a:pt x="20870" y="15315"/>
                  </a:cubicBezTo>
                  <a:cubicBezTo>
                    <a:pt x="20943" y="15318"/>
                    <a:pt x="21034" y="15340"/>
                    <a:pt x="21073" y="15366"/>
                  </a:cubicBezTo>
                  <a:cubicBezTo>
                    <a:pt x="21101" y="15384"/>
                    <a:pt x="21126" y="15393"/>
                    <a:pt x="21145" y="15393"/>
                  </a:cubicBezTo>
                  <a:cubicBezTo>
                    <a:pt x="21182" y="15393"/>
                    <a:pt x="21199" y="15359"/>
                    <a:pt x="21185" y="15297"/>
                  </a:cubicBezTo>
                  <a:cubicBezTo>
                    <a:pt x="21171" y="15233"/>
                    <a:pt x="21140" y="15196"/>
                    <a:pt x="21111" y="15196"/>
                  </a:cubicBezTo>
                  <a:cubicBezTo>
                    <a:pt x="21094" y="15196"/>
                    <a:pt x="21079" y="15208"/>
                    <a:pt x="21067" y="15234"/>
                  </a:cubicBezTo>
                  <a:cubicBezTo>
                    <a:pt x="21057" y="15259"/>
                    <a:pt x="21038" y="15272"/>
                    <a:pt x="21019" y="15272"/>
                  </a:cubicBezTo>
                  <a:cubicBezTo>
                    <a:pt x="21010" y="15272"/>
                    <a:pt x="21001" y="15270"/>
                    <a:pt x="20993" y="15264"/>
                  </a:cubicBezTo>
                  <a:cubicBezTo>
                    <a:pt x="20966" y="15246"/>
                    <a:pt x="21002" y="15175"/>
                    <a:pt x="21070" y="15106"/>
                  </a:cubicBezTo>
                  <a:cubicBezTo>
                    <a:pt x="21128" y="15047"/>
                    <a:pt x="21161" y="15019"/>
                    <a:pt x="21178" y="15019"/>
                  </a:cubicBezTo>
                  <a:cubicBezTo>
                    <a:pt x="21191" y="15019"/>
                    <a:pt x="21195" y="15034"/>
                    <a:pt x="21194" y="15061"/>
                  </a:cubicBezTo>
                  <a:cubicBezTo>
                    <a:pt x="21194" y="15124"/>
                    <a:pt x="21208" y="15139"/>
                    <a:pt x="21280" y="15139"/>
                  </a:cubicBezTo>
                  <a:cubicBezTo>
                    <a:pt x="21287" y="15139"/>
                    <a:pt x="21295" y="15139"/>
                    <a:pt x="21303" y="15139"/>
                  </a:cubicBezTo>
                  <a:cubicBezTo>
                    <a:pt x="21392" y="15137"/>
                    <a:pt x="21403" y="15097"/>
                    <a:pt x="21364" y="14919"/>
                  </a:cubicBezTo>
                  <a:cubicBezTo>
                    <a:pt x="21339" y="14799"/>
                    <a:pt x="21285" y="14681"/>
                    <a:pt x="21245" y="14655"/>
                  </a:cubicBezTo>
                  <a:cubicBezTo>
                    <a:pt x="21204" y="14628"/>
                    <a:pt x="21200" y="14587"/>
                    <a:pt x="21234" y="14560"/>
                  </a:cubicBezTo>
                  <a:cubicBezTo>
                    <a:pt x="21249" y="14548"/>
                    <a:pt x="21264" y="14542"/>
                    <a:pt x="21282" y="14542"/>
                  </a:cubicBezTo>
                  <a:cubicBezTo>
                    <a:pt x="21330" y="14542"/>
                    <a:pt x="21402" y="14582"/>
                    <a:pt x="21560" y="14687"/>
                  </a:cubicBezTo>
                  <a:cubicBezTo>
                    <a:pt x="21688" y="14771"/>
                    <a:pt x="21795" y="14829"/>
                    <a:pt x="21823" y="14829"/>
                  </a:cubicBezTo>
                  <a:cubicBezTo>
                    <a:pt x="21827" y="14829"/>
                    <a:pt x="21829" y="14828"/>
                    <a:pt x="21830" y="14825"/>
                  </a:cubicBezTo>
                  <a:cubicBezTo>
                    <a:pt x="21831" y="14810"/>
                    <a:pt x="21848" y="14801"/>
                    <a:pt x="21873" y="14801"/>
                  </a:cubicBezTo>
                  <a:cubicBezTo>
                    <a:pt x="21882" y="14801"/>
                    <a:pt x="21892" y="14802"/>
                    <a:pt x="21903" y="14805"/>
                  </a:cubicBezTo>
                  <a:cubicBezTo>
                    <a:pt x="21910" y="14806"/>
                    <a:pt x="21917" y="14807"/>
                    <a:pt x="21923" y="14807"/>
                  </a:cubicBezTo>
                  <a:cubicBezTo>
                    <a:pt x="21954" y="14807"/>
                    <a:pt x="21982" y="14789"/>
                    <a:pt x="21995" y="14760"/>
                  </a:cubicBezTo>
                  <a:cubicBezTo>
                    <a:pt x="22004" y="14740"/>
                    <a:pt x="22017" y="14730"/>
                    <a:pt x="22036" y="14730"/>
                  </a:cubicBezTo>
                  <a:cubicBezTo>
                    <a:pt x="22057" y="14730"/>
                    <a:pt x="22085" y="14742"/>
                    <a:pt x="22121" y="14766"/>
                  </a:cubicBezTo>
                  <a:cubicBezTo>
                    <a:pt x="22156" y="14788"/>
                    <a:pt x="22184" y="14800"/>
                    <a:pt x="22206" y="14800"/>
                  </a:cubicBezTo>
                  <a:cubicBezTo>
                    <a:pt x="22223" y="14800"/>
                    <a:pt x="22236" y="14792"/>
                    <a:pt x="22243" y="14775"/>
                  </a:cubicBezTo>
                  <a:cubicBezTo>
                    <a:pt x="22252" y="14755"/>
                    <a:pt x="22277" y="14744"/>
                    <a:pt x="22309" y="14744"/>
                  </a:cubicBezTo>
                  <a:cubicBezTo>
                    <a:pt x="22328" y="14744"/>
                    <a:pt x="22349" y="14748"/>
                    <a:pt x="22370" y="14755"/>
                  </a:cubicBezTo>
                  <a:cubicBezTo>
                    <a:pt x="22398" y="14765"/>
                    <a:pt x="22419" y="14770"/>
                    <a:pt x="22435" y="14770"/>
                  </a:cubicBezTo>
                  <a:cubicBezTo>
                    <a:pt x="22464" y="14770"/>
                    <a:pt x="22471" y="14751"/>
                    <a:pt x="22467" y="14708"/>
                  </a:cubicBezTo>
                  <a:cubicBezTo>
                    <a:pt x="22464" y="14670"/>
                    <a:pt x="22468" y="14651"/>
                    <a:pt x="22484" y="14651"/>
                  </a:cubicBezTo>
                  <a:cubicBezTo>
                    <a:pt x="22496" y="14651"/>
                    <a:pt x="22514" y="14660"/>
                    <a:pt x="22540" y="14678"/>
                  </a:cubicBezTo>
                  <a:cubicBezTo>
                    <a:pt x="22568" y="14696"/>
                    <a:pt x="22602" y="14706"/>
                    <a:pt x="22628" y="14706"/>
                  </a:cubicBezTo>
                  <a:cubicBezTo>
                    <a:pt x="22640" y="14706"/>
                    <a:pt x="22650" y="14704"/>
                    <a:pt x="22656" y="14699"/>
                  </a:cubicBezTo>
                  <a:cubicBezTo>
                    <a:pt x="22676" y="14684"/>
                    <a:pt x="22670" y="14666"/>
                    <a:pt x="22642" y="14660"/>
                  </a:cubicBezTo>
                  <a:cubicBezTo>
                    <a:pt x="22613" y="14655"/>
                    <a:pt x="22589" y="14587"/>
                    <a:pt x="22589" y="14514"/>
                  </a:cubicBezTo>
                  <a:cubicBezTo>
                    <a:pt x="22589" y="14452"/>
                    <a:pt x="22592" y="14422"/>
                    <a:pt x="22598" y="14422"/>
                  </a:cubicBezTo>
                  <a:cubicBezTo>
                    <a:pt x="22603" y="14422"/>
                    <a:pt x="22611" y="14438"/>
                    <a:pt x="22621" y="14469"/>
                  </a:cubicBezTo>
                  <a:cubicBezTo>
                    <a:pt x="22638" y="14518"/>
                    <a:pt x="22649" y="14539"/>
                    <a:pt x="22666" y="14539"/>
                  </a:cubicBezTo>
                  <a:cubicBezTo>
                    <a:pt x="22677" y="14539"/>
                    <a:pt x="22690" y="14531"/>
                    <a:pt x="22707" y="14517"/>
                  </a:cubicBezTo>
                  <a:cubicBezTo>
                    <a:pt x="22737" y="14494"/>
                    <a:pt x="22712" y="14417"/>
                    <a:pt x="22653" y="14349"/>
                  </a:cubicBezTo>
                  <a:cubicBezTo>
                    <a:pt x="22594" y="14282"/>
                    <a:pt x="22570" y="14203"/>
                    <a:pt x="22601" y="14179"/>
                  </a:cubicBezTo>
                  <a:cubicBezTo>
                    <a:pt x="22617" y="14167"/>
                    <a:pt x="22634" y="14161"/>
                    <a:pt x="22649" y="14161"/>
                  </a:cubicBezTo>
                  <a:cubicBezTo>
                    <a:pt x="22665" y="14161"/>
                    <a:pt x="22678" y="14167"/>
                    <a:pt x="22685" y="14179"/>
                  </a:cubicBezTo>
                  <a:cubicBezTo>
                    <a:pt x="22700" y="14206"/>
                    <a:pt x="22727" y="14218"/>
                    <a:pt x="22755" y="14218"/>
                  </a:cubicBezTo>
                  <a:cubicBezTo>
                    <a:pt x="22800" y="14218"/>
                    <a:pt x="22846" y="14187"/>
                    <a:pt x="22841" y="14140"/>
                  </a:cubicBezTo>
                  <a:cubicBezTo>
                    <a:pt x="22837" y="14087"/>
                    <a:pt x="22888" y="14069"/>
                    <a:pt x="23036" y="14069"/>
                  </a:cubicBezTo>
                  <a:cubicBezTo>
                    <a:pt x="23041" y="14069"/>
                    <a:pt x="23047" y="14069"/>
                    <a:pt x="23053" y="14069"/>
                  </a:cubicBezTo>
                  <a:cubicBezTo>
                    <a:pt x="23057" y="14069"/>
                    <a:pt x="23060" y="14069"/>
                    <a:pt x="23064" y="14069"/>
                  </a:cubicBezTo>
                  <a:cubicBezTo>
                    <a:pt x="23182" y="14069"/>
                    <a:pt x="23307" y="14044"/>
                    <a:pt x="23352" y="14012"/>
                  </a:cubicBezTo>
                  <a:cubicBezTo>
                    <a:pt x="23398" y="13981"/>
                    <a:pt x="23474" y="13930"/>
                    <a:pt x="23525" y="13900"/>
                  </a:cubicBezTo>
                  <a:cubicBezTo>
                    <a:pt x="23595" y="13857"/>
                    <a:pt x="23591" y="13839"/>
                    <a:pt x="23504" y="13818"/>
                  </a:cubicBezTo>
                  <a:cubicBezTo>
                    <a:pt x="23368" y="13785"/>
                    <a:pt x="23294" y="13666"/>
                    <a:pt x="23400" y="13651"/>
                  </a:cubicBezTo>
                  <a:cubicBezTo>
                    <a:pt x="23443" y="13645"/>
                    <a:pt x="23473" y="13605"/>
                    <a:pt x="23468" y="13561"/>
                  </a:cubicBezTo>
                  <a:cubicBezTo>
                    <a:pt x="23466" y="13524"/>
                    <a:pt x="23474" y="13501"/>
                    <a:pt x="23489" y="13501"/>
                  </a:cubicBezTo>
                  <a:cubicBezTo>
                    <a:pt x="23492" y="13501"/>
                    <a:pt x="23496" y="13502"/>
                    <a:pt x="23500" y="13505"/>
                  </a:cubicBezTo>
                  <a:cubicBezTo>
                    <a:pt x="23504" y="13507"/>
                    <a:pt x="23508" y="13509"/>
                    <a:pt x="23511" y="13509"/>
                  </a:cubicBezTo>
                  <a:cubicBezTo>
                    <a:pt x="23526" y="13509"/>
                    <a:pt x="23533" y="13487"/>
                    <a:pt x="23529" y="13448"/>
                  </a:cubicBezTo>
                  <a:cubicBezTo>
                    <a:pt x="23523" y="13385"/>
                    <a:pt x="23562" y="13353"/>
                    <a:pt x="23706" y="13303"/>
                  </a:cubicBezTo>
                  <a:cubicBezTo>
                    <a:pt x="23810" y="13269"/>
                    <a:pt x="23903" y="13215"/>
                    <a:pt x="23916" y="13181"/>
                  </a:cubicBezTo>
                  <a:cubicBezTo>
                    <a:pt x="23925" y="13157"/>
                    <a:pt x="23949" y="13145"/>
                    <a:pt x="23982" y="13145"/>
                  </a:cubicBezTo>
                  <a:cubicBezTo>
                    <a:pt x="24001" y="13145"/>
                    <a:pt x="24022" y="13149"/>
                    <a:pt x="24046" y="13157"/>
                  </a:cubicBezTo>
                  <a:cubicBezTo>
                    <a:pt x="24100" y="13176"/>
                    <a:pt x="24157" y="13185"/>
                    <a:pt x="24208" y="13185"/>
                  </a:cubicBezTo>
                  <a:cubicBezTo>
                    <a:pt x="24262" y="13185"/>
                    <a:pt x="24308" y="13175"/>
                    <a:pt x="24337" y="13154"/>
                  </a:cubicBezTo>
                  <a:cubicBezTo>
                    <a:pt x="24351" y="13143"/>
                    <a:pt x="24321" y="13135"/>
                    <a:pt x="24267" y="13135"/>
                  </a:cubicBezTo>
                  <a:cubicBezTo>
                    <a:pt x="24255" y="13135"/>
                    <a:pt x="24243" y="13135"/>
                    <a:pt x="24229" y="13136"/>
                  </a:cubicBezTo>
                  <a:cubicBezTo>
                    <a:pt x="24218" y="13137"/>
                    <a:pt x="24208" y="13137"/>
                    <a:pt x="24198" y="13137"/>
                  </a:cubicBezTo>
                  <a:cubicBezTo>
                    <a:pt x="24140" y="13137"/>
                    <a:pt x="24107" y="13130"/>
                    <a:pt x="24122" y="13117"/>
                  </a:cubicBezTo>
                  <a:cubicBezTo>
                    <a:pt x="24149" y="13096"/>
                    <a:pt x="24263" y="13082"/>
                    <a:pt x="24345" y="13082"/>
                  </a:cubicBezTo>
                  <a:cubicBezTo>
                    <a:pt x="24389" y="13082"/>
                    <a:pt x="24423" y="13086"/>
                    <a:pt x="24429" y="13096"/>
                  </a:cubicBezTo>
                  <a:cubicBezTo>
                    <a:pt x="24430" y="13097"/>
                    <a:pt x="24431" y="13098"/>
                    <a:pt x="24431" y="13098"/>
                  </a:cubicBezTo>
                  <a:cubicBezTo>
                    <a:pt x="24433" y="13098"/>
                    <a:pt x="24428" y="13076"/>
                    <a:pt x="24417" y="13044"/>
                  </a:cubicBezTo>
                  <a:cubicBezTo>
                    <a:pt x="24403" y="12998"/>
                    <a:pt x="24447" y="12974"/>
                    <a:pt x="24506" y="12974"/>
                  </a:cubicBezTo>
                  <a:cubicBezTo>
                    <a:pt x="24548" y="12974"/>
                    <a:pt x="24598" y="12986"/>
                    <a:pt x="24641" y="13014"/>
                  </a:cubicBezTo>
                  <a:cubicBezTo>
                    <a:pt x="24645" y="13016"/>
                    <a:pt x="24650" y="13018"/>
                    <a:pt x="24656" y="13018"/>
                  </a:cubicBezTo>
                  <a:cubicBezTo>
                    <a:pt x="24701" y="13018"/>
                    <a:pt x="24810" y="12954"/>
                    <a:pt x="24941" y="12850"/>
                  </a:cubicBezTo>
                  <a:cubicBezTo>
                    <a:pt x="25077" y="12742"/>
                    <a:pt x="25174" y="12642"/>
                    <a:pt x="25155" y="12630"/>
                  </a:cubicBezTo>
                  <a:cubicBezTo>
                    <a:pt x="25137" y="12617"/>
                    <a:pt x="25181" y="12588"/>
                    <a:pt x="25259" y="12566"/>
                  </a:cubicBezTo>
                  <a:cubicBezTo>
                    <a:pt x="25440" y="12512"/>
                    <a:pt x="25443" y="12508"/>
                    <a:pt x="25356" y="12453"/>
                  </a:cubicBezTo>
                  <a:cubicBezTo>
                    <a:pt x="25286" y="12407"/>
                    <a:pt x="25301" y="12371"/>
                    <a:pt x="25362" y="12371"/>
                  </a:cubicBezTo>
                  <a:cubicBezTo>
                    <a:pt x="25385" y="12371"/>
                    <a:pt x="25414" y="12376"/>
                    <a:pt x="25447" y="12387"/>
                  </a:cubicBezTo>
                  <a:cubicBezTo>
                    <a:pt x="25474" y="12396"/>
                    <a:pt x="25494" y="12400"/>
                    <a:pt x="25509" y="12400"/>
                  </a:cubicBezTo>
                  <a:cubicBezTo>
                    <a:pt x="25537" y="12400"/>
                    <a:pt x="25545" y="12383"/>
                    <a:pt x="25543" y="12345"/>
                  </a:cubicBezTo>
                  <a:cubicBezTo>
                    <a:pt x="25538" y="12306"/>
                    <a:pt x="25547" y="12288"/>
                    <a:pt x="25574" y="12288"/>
                  </a:cubicBezTo>
                  <a:cubicBezTo>
                    <a:pt x="25585" y="12288"/>
                    <a:pt x="25601" y="12291"/>
                    <a:pt x="25620" y="12297"/>
                  </a:cubicBezTo>
                  <a:cubicBezTo>
                    <a:pt x="25627" y="12300"/>
                    <a:pt x="25634" y="12301"/>
                    <a:pt x="25640" y="12301"/>
                  </a:cubicBezTo>
                  <a:cubicBezTo>
                    <a:pt x="25710" y="12301"/>
                    <a:pt x="25654" y="12133"/>
                    <a:pt x="25559" y="12090"/>
                  </a:cubicBezTo>
                  <a:cubicBezTo>
                    <a:pt x="25531" y="12078"/>
                    <a:pt x="25521" y="12071"/>
                    <a:pt x="25529" y="12071"/>
                  </a:cubicBezTo>
                  <a:cubicBezTo>
                    <a:pt x="25532" y="12071"/>
                    <a:pt x="25538" y="12072"/>
                    <a:pt x="25546" y="12074"/>
                  </a:cubicBezTo>
                  <a:cubicBezTo>
                    <a:pt x="25551" y="12075"/>
                    <a:pt x="25557" y="12076"/>
                    <a:pt x="25562" y="12076"/>
                  </a:cubicBezTo>
                  <a:cubicBezTo>
                    <a:pt x="25584" y="12076"/>
                    <a:pt x="25600" y="12062"/>
                    <a:pt x="25602" y="12039"/>
                  </a:cubicBezTo>
                  <a:cubicBezTo>
                    <a:pt x="25604" y="12011"/>
                    <a:pt x="25653" y="11992"/>
                    <a:pt x="25719" y="11990"/>
                  </a:cubicBezTo>
                  <a:cubicBezTo>
                    <a:pt x="25805" y="11989"/>
                    <a:pt x="25817" y="11980"/>
                    <a:pt x="25771" y="11948"/>
                  </a:cubicBezTo>
                  <a:cubicBezTo>
                    <a:pt x="25732" y="11923"/>
                    <a:pt x="25751" y="11889"/>
                    <a:pt x="25823" y="11853"/>
                  </a:cubicBezTo>
                  <a:cubicBezTo>
                    <a:pt x="25887" y="11821"/>
                    <a:pt x="25926" y="11778"/>
                    <a:pt x="25911" y="11756"/>
                  </a:cubicBezTo>
                  <a:cubicBezTo>
                    <a:pt x="25898" y="11733"/>
                    <a:pt x="25951" y="11696"/>
                    <a:pt x="26033" y="11672"/>
                  </a:cubicBezTo>
                  <a:cubicBezTo>
                    <a:pt x="26117" y="11648"/>
                    <a:pt x="26168" y="11614"/>
                    <a:pt x="26150" y="11593"/>
                  </a:cubicBezTo>
                  <a:cubicBezTo>
                    <a:pt x="26132" y="11574"/>
                    <a:pt x="26244" y="11463"/>
                    <a:pt x="26393" y="11350"/>
                  </a:cubicBezTo>
                  <a:cubicBezTo>
                    <a:pt x="26661" y="11144"/>
                    <a:pt x="26702" y="11073"/>
                    <a:pt x="26545" y="11073"/>
                  </a:cubicBezTo>
                  <a:cubicBezTo>
                    <a:pt x="26539" y="11073"/>
                    <a:pt x="26532" y="11074"/>
                    <a:pt x="26524" y="11074"/>
                  </a:cubicBezTo>
                  <a:cubicBezTo>
                    <a:pt x="26523" y="11074"/>
                    <a:pt x="26522" y="11074"/>
                    <a:pt x="26521" y="11074"/>
                  </a:cubicBezTo>
                  <a:cubicBezTo>
                    <a:pt x="26391" y="11074"/>
                    <a:pt x="26204" y="10906"/>
                    <a:pt x="26214" y="10796"/>
                  </a:cubicBezTo>
                  <a:cubicBezTo>
                    <a:pt x="26221" y="10729"/>
                    <a:pt x="26219" y="10714"/>
                    <a:pt x="26153" y="10714"/>
                  </a:cubicBezTo>
                  <a:cubicBezTo>
                    <a:pt x="26139" y="10714"/>
                    <a:pt x="26122" y="10715"/>
                    <a:pt x="26101" y="10716"/>
                  </a:cubicBezTo>
                  <a:cubicBezTo>
                    <a:pt x="26070" y="10717"/>
                    <a:pt x="26048" y="10718"/>
                    <a:pt x="26033" y="10718"/>
                  </a:cubicBezTo>
                  <a:cubicBezTo>
                    <a:pt x="25994" y="10718"/>
                    <a:pt x="26010" y="10711"/>
                    <a:pt x="26072" y="10692"/>
                  </a:cubicBezTo>
                  <a:cubicBezTo>
                    <a:pt x="26132" y="10672"/>
                    <a:pt x="26141" y="10646"/>
                    <a:pt x="26098" y="10617"/>
                  </a:cubicBezTo>
                  <a:cubicBezTo>
                    <a:pt x="26061" y="10593"/>
                    <a:pt x="26051" y="10583"/>
                    <a:pt x="26069" y="10583"/>
                  </a:cubicBezTo>
                  <a:cubicBezTo>
                    <a:pt x="26079" y="10583"/>
                    <a:pt x="26098" y="10586"/>
                    <a:pt x="26126" y="10592"/>
                  </a:cubicBezTo>
                  <a:cubicBezTo>
                    <a:pt x="26143" y="10595"/>
                    <a:pt x="26156" y="10597"/>
                    <a:pt x="26166" y="10597"/>
                  </a:cubicBezTo>
                  <a:cubicBezTo>
                    <a:pt x="26198" y="10597"/>
                    <a:pt x="26188" y="10577"/>
                    <a:pt x="26138" y="10528"/>
                  </a:cubicBezTo>
                  <a:cubicBezTo>
                    <a:pt x="26089" y="10480"/>
                    <a:pt x="26084" y="10422"/>
                    <a:pt x="26129" y="10387"/>
                  </a:cubicBezTo>
                  <a:cubicBezTo>
                    <a:pt x="26217" y="10317"/>
                    <a:pt x="26183" y="10290"/>
                    <a:pt x="25977" y="10272"/>
                  </a:cubicBezTo>
                  <a:cubicBezTo>
                    <a:pt x="25886" y="10264"/>
                    <a:pt x="25854" y="10253"/>
                    <a:pt x="25904" y="10246"/>
                  </a:cubicBezTo>
                  <a:cubicBezTo>
                    <a:pt x="25954" y="10238"/>
                    <a:pt x="26053" y="10184"/>
                    <a:pt x="26129" y="10120"/>
                  </a:cubicBezTo>
                  <a:cubicBezTo>
                    <a:pt x="26198" y="10065"/>
                    <a:pt x="26247" y="10038"/>
                    <a:pt x="26288" y="10038"/>
                  </a:cubicBezTo>
                  <a:cubicBezTo>
                    <a:pt x="26306" y="10038"/>
                    <a:pt x="26323" y="10044"/>
                    <a:pt x="26339" y="10055"/>
                  </a:cubicBezTo>
                  <a:cubicBezTo>
                    <a:pt x="26360" y="10068"/>
                    <a:pt x="26379" y="10075"/>
                    <a:pt x="26393" y="10075"/>
                  </a:cubicBezTo>
                  <a:cubicBezTo>
                    <a:pt x="26407" y="10075"/>
                    <a:pt x="26416" y="10068"/>
                    <a:pt x="26417" y="10055"/>
                  </a:cubicBezTo>
                  <a:cubicBezTo>
                    <a:pt x="26420" y="10023"/>
                    <a:pt x="26374" y="9995"/>
                    <a:pt x="26281" y="9974"/>
                  </a:cubicBezTo>
                  <a:cubicBezTo>
                    <a:pt x="26169" y="9949"/>
                    <a:pt x="26142" y="9928"/>
                    <a:pt x="26148" y="9877"/>
                  </a:cubicBezTo>
                  <a:cubicBezTo>
                    <a:pt x="26156" y="9814"/>
                    <a:pt x="26214" y="9734"/>
                    <a:pt x="26280" y="9696"/>
                  </a:cubicBezTo>
                  <a:cubicBezTo>
                    <a:pt x="26298" y="9687"/>
                    <a:pt x="26265" y="9646"/>
                    <a:pt x="26205" y="9605"/>
                  </a:cubicBezTo>
                  <a:cubicBezTo>
                    <a:pt x="26158" y="9573"/>
                    <a:pt x="26141" y="9553"/>
                    <a:pt x="26156" y="9553"/>
                  </a:cubicBezTo>
                  <a:cubicBezTo>
                    <a:pt x="26160" y="9553"/>
                    <a:pt x="26166" y="9554"/>
                    <a:pt x="26175" y="9558"/>
                  </a:cubicBezTo>
                  <a:cubicBezTo>
                    <a:pt x="26203" y="9567"/>
                    <a:pt x="26226" y="9572"/>
                    <a:pt x="26243" y="9572"/>
                  </a:cubicBezTo>
                  <a:cubicBezTo>
                    <a:pt x="26296" y="9572"/>
                    <a:pt x="26308" y="9528"/>
                    <a:pt x="26296" y="9420"/>
                  </a:cubicBezTo>
                  <a:cubicBezTo>
                    <a:pt x="26289" y="9350"/>
                    <a:pt x="26247" y="9285"/>
                    <a:pt x="26205" y="9274"/>
                  </a:cubicBezTo>
                  <a:cubicBezTo>
                    <a:pt x="26165" y="9265"/>
                    <a:pt x="26148" y="9243"/>
                    <a:pt x="26168" y="9228"/>
                  </a:cubicBezTo>
                  <a:cubicBezTo>
                    <a:pt x="26187" y="9213"/>
                    <a:pt x="26177" y="9180"/>
                    <a:pt x="26139" y="9156"/>
                  </a:cubicBezTo>
                  <a:cubicBezTo>
                    <a:pt x="26099" y="9125"/>
                    <a:pt x="26072" y="9080"/>
                    <a:pt x="26066" y="9029"/>
                  </a:cubicBezTo>
                  <a:cubicBezTo>
                    <a:pt x="26062" y="8990"/>
                    <a:pt x="26064" y="8971"/>
                    <a:pt x="26081" y="8971"/>
                  </a:cubicBezTo>
                  <a:cubicBezTo>
                    <a:pt x="26094" y="8971"/>
                    <a:pt x="26115" y="8983"/>
                    <a:pt x="26150" y="9006"/>
                  </a:cubicBezTo>
                  <a:cubicBezTo>
                    <a:pt x="26180" y="9025"/>
                    <a:pt x="26201" y="9035"/>
                    <a:pt x="26212" y="9035"/>
                  </a:cubicBezTo>
                  <a:cubicBezTo>
                    <a:pt x="26222" y="9035"/>
                    <a:pt x="26223" y="9027"/>
                    <a:pt x="26216" y="9011"/>
                  </a:cubicBezTo>
                  <a:cubicBezTo>
                    <a:pt x="26201" y="8982"/>
                    <a:pt x="26202" y="8925"/>
                    <a:pt x="26220" y="8888"/>
                  </a:cubicBezTo>
                  <a:cubicBezTo>
                    <a:pt x="26238" y="8849"/>
                    <a:pt x="26208" y="8789"/>
                    <a:pt x="26153" y="8752"/>
                  </a:cubicBezTo>
                  <a:cubicBezTo>
                    <a:pt x="26096" y="8716"/>
                    <a:pt x="26068" y="8679"/>
                    <a:pt x="26086" y="8670"/>
                  </a:cubicBezTo>
                  <a:cubicBezTo>
                    <a:pt x="26177" y="8621"/>
                    <a:pt x="26181" y="8573"/>
                    <a:pt x="26098" y="8544"/>
                  </a:cubicBezTo>
                  <a:cubicBezTo>
                    <a:pt x="26044" y="8525"/>
                    <a:pt x="26020" y="8498"/>
                    <a:pt x="26042" y="8480"/>
                  </a:cubicBezTo>
                  <a:cubicBezTo>
                    <a:pt x="26053" y="8472"/>
                    <a:pt x="26074" y="8468"/>
                    <a:pt x="26098" y="8468"/>
                  </a:cubicBezTo>
                  <a:cubicBezTo>
                    <a:pt x="26125" y="8468"/>
                    <a:pt x="26156" y="8472"/>
                    <a:pt x="26184" y="8482"/>
                  </a:cubicBezTo>
                  <a:cubicBezTo>
                    <a:pt x="26208" y="8490"/>
                    <a:pt x="26227" y="8493"/>
                    <a:pt x="26240" y="8493"/>
                  </a:cubicBezTo>
                  <a:cubicBezTo>
                    <a:pt x="26310" y="8493"/>
                    <a:pt x="26221" y="8387"/>
                    <a:pt x="26077" y="8325"/>
                  </a:cubicBezTo>
                  <a:cubicBezTo>
                    <a:pt x="25947" y="8268"/>
                    <a:pt x="25948" y="8261"/>
                    <a:pt x="26090" y="8177"/>
                  </a:cubicBezTo>
                  <a:cubicBezTo>
                    <a:pt x="26172" y="8128"/>
                    <a:pt x="26220" y="8077"/>
                    <a:pt x="26198" y="8061"/>
                  </a:cubicBezTo>
                  <a:cubicBezTo>
                    <a:pt x="26175" y="8046"/>
                    <a:pt x="26184" y="8031"/>
                    <a:pt x="26222" y="8025"/>
                  </a:cubicBezTo>
                  <a:cubicBezTo>
                    <a:pt x="26256" y="8021"/>
                    <a:pt x="26262" y="8000"/>
                    <a:pt x="26233" y="7982"/>
                  </a:cubicBezTo>
                  <a:cubicBezTo>
                    <a:pt x="26207" y="7964"/>
                    <a:pt x="26204" y="7928"/>
                    <a:pt x="26233" y="7904"/>
                  </a:cubicBezTo>
                  <a:cubicBezTo>
                    <a:pt x="26263" y="7880"/>
                    <a:pt x="26257" y="7842"/>
                    <a:pt x="26219" y="7816"/>
                  </a:cubicBezTo>
                  <a:cubicBezTo>
                    <a:pt x="26144" y="7767"/>
                    <a:pt x="26289" y="7480"/>
                    <a:pt x="26395" y="7465"/>
                  </a:cubicBezTo>
                  <a:cubicBezTo>
                    <a:pt x="26427" y="7461"/>
                    <a:pt x="26432" y="7440"/>
                    <a:pt x="26405" y="7422"/>
                  </a:cubicBezTo>
                  <a:cubicBezTo>
                    <a:pt x="26374" y="7403"/>
                    <a:pt x="26371" y="7371"/>
                    <a:pt x="26399" y="7351"/>
                  </a:cubicBezTo>
                  <a:cubicBezTo>
                    <a:pt x="26426" y="7328"/>
                    <a:pt x="26436" y="7277"/>
                    <a:pt x="26420" y="7230"/>
                  </a:cubicBezTo>
                  <a:cubicBezTo>
                    <a:pt x="26399" y="7164"/>
                    <a:pt x="26416" y="7145"/>
                    <a:pt x="26493" y="7142"/>
                  </a:cubicBezTo>
                  <a:cubicBezTo>
                    <a:pt x="26593" y="7139"/>
                    <a:pt x="26586" y="7107"/>
                    <a:pt x="26474" y="7055"/>
                  </a:cubicBezTo>
                  <a:cubicBezTo>
                    <a:pt x="26442" y="7042"/>
                    <a:pt x="26471" y="7030"/>
                    <a:pt x="26535" y="7027"/>
                  </a:cubicBezTo>
                  <a:cubicBezTo>
                    <a:pt x="26644" y="7024"/>
                    <a:pt x="26644" y="6994"/>
                    <a:pt x="26535" y="6939"/>
                  </a:cubicBezTo>
                  <a:cubicBezTo>
                    <a:pt x="26511" y="6927"/>
                    <a:pt x="26505" y="6891"/>
                    <a:pt x="26520" y="6857"/>
                  </a:cubicBezTo>
                  <a:cubicBezTo>
                    <a:pt x="26535" y="6822"/>
                    <a:pt x="26495" y="6761"/>
                    <a:pt x="26430" y="6719"/>
                  </a:cubicBezTo>
                  <a:cubicBezTo>
                    <a:pt x="26365" y="6678"/>
                    <a:pt x="26330" y="6631"/>
                    <a:pt x="26350" y="6615"/>
                  </a:cubicBezTo>
                  <a:cubicBezTo>
                    <a:pt x="26358" y="6609"/>
                    <a:pt x="26370" y="6606"/>
                    <a:pt x="26382" y="6606"/>
                  </a:cubicBezTo>
                  <a:cubicBezTo>
                    <a:pt x="26401" y="6606"/>
                    <a:pt x="26422" y="6612"/>
                    <a:pt x="26438" y="6622"/>
                  </a:cubicBezTo>
                  <a:cubicBezTo>
                    <a:pt x="26449" y="6629"/>
                    <a:pt x="26461" y="6633"/>
                    <a:pt x="26471" y="6633"/>
                  </a:cubicBezTo>
                  <a:cubicBezTo>
                    <a:pt x="26490" y="6633"/>
                    <a:pt x="26506" y="6622"/>
                    <a:pt x="26513" y="6603"/>
                  </a:cubicBezTo>
                  <a:cubicBezTo>
                    <a:pt x="26524" y="6573"/>
                    <a:pt x="26621" y="6540"/>
                    <a:pt x="26726" y="6528"/>
                  </a:cubicBezTo>
                  <a:cubicBezTo>
                    <a:pt x="26829" y="6518"/>
                    <a:pt x="26926" y="6488"/>
                    <a:pt x="26936" y="6463"/>
                  </a:cubicBezTo>
                  <a:cubicBezTo>
                    <a:pt x="26941" y="6451"/>
                    <a:pt x="26967" y="6446"/>
                    <a:pt x="27007" y="6446"/>
                  </a:cubicBezTo>
                  <a:cubicBezTo>
                    <a:pt x="27144" y="6446"/>
                    <a:pt x="27439" y="6506"/>
                    <a:pt x="27524" y="6563"/>
                  </a:cubicBezTo>
                  <a:cubicBezTo>
                    <a:pt x="27552" y="6581"/>
                    <a:pt x="27584" y="6591"/>
                    <a:pt x="27608" y="6591"/>
                  </a:cubicBezTo>
                  <a:cubicBezTo>
                    <a:pt x="27619" y="6591"/>
                    <a:pt x="27628" y="6588"/>
                    <a:pt x="27635" y="6584"/>
                  </a:cubicBezTo>
                  <a:cubicBezTo>
                    <a:pt x="27654" y="6567"/>
                    <a:pt x="27609" y="6528"/>
                    <a:pt x="27527" y="6494"/>
                  </a:cubicBezTo>
                  <a:cubicBezTo>
                    <a:pt x="27391" y="6434"/>
                    <a:pt x="27391" y="6427"/>
                    <a:pt x="27557" y="6319"/>
                  </a:cubicBezTo>
                  <a:cubicBezTo>
                    <a:pt x="27650" y="6257"/>
                    <a:pt x="27775" y="6194"/>
                    <a:pt x="27829" y="6181"/>
                  </a:cubicBezTo>
                  <a:cubicBezTo>
                    <a:pt x="27888" y="6166"/>
                    <a:pt x="27906" y="6140"/>
                    <a:pt x="27872" y="6118"/>
                  </a:cubicBezTo>
                  <a:cubicBezTo>
                    <a:pt x="27801" y="6072"/>
                    <a:pt x="27853" y="6038"/>
                    <a:pt x="27984" y="6038"/>
                  </a:cubicBezTo>
                  <a:cubicBezTo>
                    <a:pt x="27997" y="6038"/>
                    <a:pt x="28010" y="6038"/>
                    <a:pt x="28024" y="6039"/>
                  </a:cubicBezTo>
                  <a:cubicBezTo>
                    <a:pt x="28109" y="6039"/>
                    <a:pt x="28194" y="6016"/>
                    <a:pt x="28267" y="5972"/>
                  </a:cubicBezTo>
                  <a:cubicBezTo>
                    <a:pt x="28327" y="5933"/>
                    <a:pt x="28412" y="5894"/>
                    <a:pt x="28452" y="5890"/>
                  </a:cubicBezTo>
                  <a:cubicBezTo>
                    <a:pt x="28497" y="5884"/>
                    <a:pt x="28517" y="5872"/>
                    <a:pt x="28500" y="5861"/>
                  </a:cubicBezTo>
                  <a:cubicBezTo>
                    <a:pt x="28486" y="5852"/>
                    <a:pt x="28530" y="5848"/>
                    <a:pt x="28594" y="5848"/>
                  </a:cubicBezTo>
                  <a:cubicBezTo>
                    <a:pt x="28603" y="5848"/>
                    <a:pt x="28613" y="5848"/>
                    <a:pt x="28623" y="5848"/>
                  </a:cubicBezTo>
                  <a:cubicBezTo>
                    <a:pt x="28702" y="5851"/>
                    <a:pt x="28815" y="5890"/>
                    <a:pt x="28864" y="5933"/>
                  </a:cubicBezTo>
                  <a:cubicBezTo>
                    <a:pt x="28903" y="5966"/>
                    <a:pt x="28927" y="5983"/>
                    <a:pt x="28949" y="5983"/>
                  </a:cubicBezTo>
                  <a:cubicBezTo>
                    <a:pt x="28972" y="5983"/>
                    <a:pt x="28992" y="5964"/>
                    <a:pt x="29021" y="5925"/>
                  </a:cubicBezTo>
                  <a:cubicBezTo>
                    <a:pt x="29062" y="5871"/>
                    <a:pt x="29132" y="5843"/>
                    <a:pt x="29217" y="5843"/>
                  </a:cubicBezTo>
                  <a:cubicBezTo>
                    <a:pt x="29221" y="5843"/>
                    <a:pt x="29226" y="5843"/>
                    <a:pt x="29230" y="5843"/>
                  </a:cubicBezTo>
                  <a:cubicBezTo>
                    <a:pt x="29246" y="5844"/>
                    <a:pt x="29260" y="5844"/>
                    <a:pt x="29272" y="5844"/>
                  </a:cubicBezTo>
                  <a:cubicBezTo>
                    <a:pt x="29353" y="5844"/>
                    <a:pt x="29363" y="5830"/>
                    <a:pt x="29337" y="5781"/>
                  </a:cubicBezTo>
                  <a:cubicBezTo>
                    <a:pt x="29318" y="5744"/>
                    <a:pt x="29326" y="5728"/>
                    <a:pt x="29376" y="5728"/>
                  </a:cubicBezTo>
                  <a:cubicBezTo>
                    <a:pt x="29395" y="5728"/>
                    <a:pt x="29420" y="5730"/>
                    <a:pt x="29451" y="5734"/>
                  </a:cubicBezTo>
                  <a:cubicBezTo>
                    <a:pt x="29530" y="5746"/>
                    <a:pt x="29628" y="5775"/>
                    <a:pt x="29661" y="5797"/>
                  </a:cubicBezTo>
                  <a:cubicBezTo>
                    <a:pt x="29675" y="5806"/>
                    <a:pt x="29689" y="5810"/>
                    <a:pt x="29701" y="5810"/>
                  </a:cubicBezTo>
                  <a:cubicBezTo>
                    <a:pt x="29722" y="5810"/>
                    <a:pt x="29740" y="5798"/>
                    <a:pt x="29751" y="5773"/>
                  </a:cubicBezTo>
                  <a:cubicBezTo>
                    <a:pt x="29760" y="5750"/>
                    <a:pt x="29778" y="5738"/>
                    <a:pt x="29807" y="5738"/>
                  </a:cubicBezTo>
                  <a:cubicBezTo>
                    <a:pt x="29832" y="5738"/>
                    <a:pt x="29865" y="5747"/>
                    <a:pt x="29906" y="5764"/>
                  </a:cubicBezTo>
                  <a:cubicBezTo>
                    <a:pt x="29951" y="5783"/>
                    <a:pt x="29980" y="5793"/>
                    <a:pt x="29996" y="5793"/>
                  </a:cubicBezTo>
                  <a:cubicBezTo>
                    <a:pt x="30015" y="5793"/>
                    <a:pt x="30014" y="5780"/>
                    <a:pt x="30000" y="5752"/>
                  </a:cubicBezTo>
                  <a:cubicBezTo>
                    <a:pt x="29987" y="5727"/>
                    <a:pt x="29988" y="5716"/>
                    <a:pt x="29999" y="5716"/>
                  </a:cubicBezTo>
                  <a:cubicBezTo>
                    <a:pt x="30031" y="5716"/>
                    <a:pt x="30142" y="5805"/>
                    <a:pt x="30194" y="5888"/>
                  </a:cubicBezTo>
                  <a:cubicBezTo>
                    <a:pt x="30218" y="5926"/>
                    <a:pt x="30234" y="5944"/>
                    <a:pt x="30249" y="5944"/>
                  </a:cubicBezTo>
                  <a:cubicBezTo>
                    <a:pt x="30262" y="5944"/>
                    <a:pt x="30275" y="5931"/>
                    <a:pt x="30291" y="5906"/>
                  </a:cubicBezTo>
                  <a:cubicBezTo>
                    <a:pt x="30315" y="5868"/>
                    <a:pt x="30412" y="5842"/>
                    <a:pt x="30534" y="5842"/>
                  </a:cubicBezTo>
                  <a:cubicBezTo>
                    <a:pt x="30540" y="5842"/>
                    <a:pt x="30547" y="5842"/>
                    <a:pt x="30554" y="5842"/>
                  </a:cubicBezTo>
                  <a:cubicBezTo>
                    <a:pt x="30559" y="5842"/>
                    <a:pt x="30564" y="5842"/>
                    <a:pt x="30569" y="5842"/>
                  </a:cubicBezTo>
                  <a:cubicBezTo>
                    <a:pt x="30685" y="5842"/>
                    <a:pt x="30786" y="5826"/>
                    <a:pt x="30801" y="5803"/>
                  </a:cubicBezTo>
                  <a:cubicBezTo>
                    <a:pt x="30810" y="5790"/>
                    <a:pt x="30817" y="5782"/>
                    <a:pt x="30821" y="5782"/>
                  </a:cubicBezTo>
                  <a:cubicBezTo>
                    <a:pt x="30824" y="5782"/>
                    <a:pt x="30825" y="5787"/>
                    <a:pt x="30824" y="5796"/>
                  </a:cubicBezTo>
                  <a:cubicBezTo>
                    <a:pt x="30813" y="5854"/>
                    <a:pt x="30903" y="5890"/>
                    <a:pt x="31089" y="5903"/>
                  </a:cubicBezTo>
                  <a:cubicBezTo>
                    <a:pt x="31183" y="5909"/>
                    <a:pt x="31291" y="5933"/>
                    <a:pt x="31327" y="5957"/>
                  </a:cubicBezTo>
                  <a:cubicBezTo>
                    <a:pt x="31352" y="5974"/>
                    <a:pt x="31383" y="5984"/>
                    <a:pt x="31404" y="5984"/>
                  </a:cubicBezTo>
                  <a:cubicBezTo>
                    <a:pt x="31412" y="5984"/>
                    <a:pt x="31418" y="5983"/>
                    <a:pt x="31422" y="5981"/>
                  </a:cubicBezTo>
                  <a:cubicBezTo>
                    <a:pt x="31628" y="5854"/>
                    <a:pt x="31680" y="5794"/>
                    <a:pt x="31653" y="5724"/>
                  </a:cubicBezTo>
                  <a:cubicBezTo>
                    <a:pt x="31637" y="5681"/>
                    <a:pt x="31632" y="5661"/>
                    <a:pt x="31644" y="5661"/>
                  </a:cubicBezTo>
                  <a:cubicBezTo>
                    <a:pt x="31653" y="5661"/>
                    <a:pt x="31673" y="5672"/>
                    <a:pt x="31706" y="5693"/>
                  </a:cubicBezTo>
                  <a:cubicBezTo>
                    <a:pt x="31732" y="5709"/>
                    <a:pt x="31751" y="5718"/>
                    <a:pt x="31766" y="5718"/>
                  </a:cubicBezTo>
                  <a:cubicBezTo>
                    <a:pt x="31790" y="5718"/>
                    <a:pt x="31803" y="5693"/>
                    <a:pt x="31819" y="5636"/>
                  </a:cubicBezTo>
                  <a:cubicBezTo>
                    <a:pt x="31835" y="5578"/>
                    <a:pt x="31833" y="5517"/>
                    <a:pt x="31813" y="5503"/>
                  </a:cubicBezTo>
                  <a:cubicBezTo>
                    <a:pt x="31792" y="5493"/>
                    <a:pt x="31791" y="5463"/>
                    <a:pt x="31812" y="5451"/>
                  </a:cubicBezTo>
                  <a:cubicBezTo>
                    <a:pt x="31821" y="5443"/>
                    <a:pt x="31833" y="5439"/>
                    <a:pt x="31845" y="5439"/>
                  </a:cubicBezTo>
                  <a:cubicBezTo>
                    <a:pt x="31857" y="5439"/>
                    <a:pt x="31869" y="5443"/>
                    <a:pt x="31879" y="5451"/>
                  </a:cubicBezTo>
                  <a:cubicBezTo>
                    <a:pt x="31921" y="5479"/>
                    <a:pt x="31962" y="5506"/>
                    <a:pt x="32006" y="5531"/>
                  </a:cubicBezTo>
                  <a:cubicBezTo>
                    <a:pt x="32031" y="5546"/>
                    <a:pt x="32050" y="5554"/>
                    <a:pt x="32063" y="5554"/>
                  </a:cubicBezTo>
                  <a:cubicBezTo>
                    <a:pt x="32093" y="5554"/>
                    <a:pt x="32098" y="5512"/>
                    <a:pt x="32094" y="5402"/>
                  </a:cubicBezTo>
                  <a:cubicBezTo>
                    <a:pt x="32090" y="5315"/>
                    <a:pt x="32099" y="5269"/>
                    <a:pt x="32119" y="5269"/>
                  </a:cubicBezTo>
                  <a:cubicBezTo>
                    <a:pt x="32126" y="5269"/>
                    <a:pt x="32134" y="5275"/>
                    <a:pt x="32143" y="5285"/>
                  </a:cubicBezTo>
                  <a:cubicBezTo>
                    <a:pt x="32167" y="5314"/>
                    <a:pt x="32207" y="5328"/>
                    <a:pt x="32266" y="5328"/>
                  </a:cubicBezTo>
                  <a:cubicBezTo>
                    <a:pt x="32300" y="5328"/>
                    <a:pt x="32340" y="5323"/>
                    <a:pt x="32386" y="5314"/>
                  </a:cubicBezTo>
                  <a:cubicBezTo>
                    <a:pt x="32462" y="5298"/>
                    <a:pt x="32533" y="5289"/>
                    <a:pt x="32571" y="5289"/>
                  </a:cubicBezTo>
                  <a:cubicBezTo>
                    <a:pt x="32585" y="5289"/>
                    <a:pt x="32594" y="5290"/>
                    <a:pt x="32598" y="5293"/>
                  </a:cubicBezTo>
                  <a:cubicBezTo>
                    <a:pt x="32611" y="5302"/>
                    <a:pt x="32600" y="5314"/>
                    <a:pt x="32565" y="5318"/>
                  </a:cubicBezTo>
                  <a:cubicBezTo>
                    <a:pt x="32531" y="5323"/>
                    <a:pt x="32531" y="5355"/>
                    <a:pt x="32561" y="5393"/>
                  </a:cubicBezTo>
                  <a:cubicBezTo>
                    <a:pt x="32578" y="5415"/>
                    <a:pt x="32594" y="5427"/>
                    <a:pt x="32605" y="5427"/>
                  </a:cubicBezTo>
                  <a:cubicBezTo>
                    <a:pt x="32612" y="5427"/>
                    <a:pt x="32616" y="5422"/>
                    <a:pt x="32617" y="5412"/>
                  </a:cubicBezTo>
                  <a:cubicBezTo>
                    <a:pt x="32619" y="5395"/>
                    <a:pt x="32630" y="5386"/>
                    <a:pt x="32644" y="5386"/>
                  </a:cubicBezTo>
                  <a:cubicBezTo>
                    <a:pt x="32653" y="5386"/>
                    <a:pt x="32663" y="5390"/>
                    <a:pt x="32674" y="5397"/>
                  </a:cubicBezTo>
                  <a:cubicBezTo>
                    <a:pt x="32688" y="5404"/>
                    <a:pt x="32704" y="5407"/>
                    <a:pt x="32719" y="5407"/>
                  </a:cubicBezTo>
                  <a:cubicBezTo>
                    <a:pt x="32741" y="5407"/>
                    <a:pt x="32763" y="5400"/>
                    <a:pt x="32780" y="5385"/>
                  </a:cubicBezTo>
                  <a:cubicBezTo>
                    <a:pt x="32796" y="5373"/>
                    <a:pt x="32814" y="5367"/>
                    <a:pt x="32828" y="5367"/>
                  </a:cubicBezTo>
                  <a:cubicBezTo>
                    <a:pt x="32842" y="5367"/>
                    <a:pt x="32853" y="5372"/>
                    <a:pt x="32859" y="5384"/>
                  </a:cubicBezTo>
                  <a:cubicBezTo>
                    <a:pt x="32873" y="5410"/>
                    <a:pt x="32941" y="5422"/>
                    <a:pt x="33011" y="5422"/>
                  </a:cubicBezTo>
                  <a:cubicBezTo>
                    <a:pt x="33099" y="5422"/>
                    <a:pt x="33192" y="5403"/>
                    <a:pt x="33196" y="5370"/>
                  </a:cubicBezTo>
                  <a:cubicBezTo>
                    <a:pt x="33198" y="5359"/>
                    <a:pt x="33202" y="5354"/>
                    <a:pt x="33210" y="5354"/>
                  </a:cubicBezTo>
                  <a:cubicBezTo>
                    <a:pt x="33224" y="5354"/>
                    <a:pt x="33248" y="5371"/>
                    <a:pt x="33280" y="5405"/>
                  </a:cubicBezTo>
                  <a:cubicBezTo>
                    <a:pt x="33358" y="5489"/>
                    <a:pt x="33516" y="5564"/>
                    <a:pt x="33597" y="5564"/>
                  </a:cubicBezTo>
                  <a:cubicBezTo>
                    <a:pt x="33613" y="5564"/>
                    <a:pt x="33627" y="5561"/>
                    <a:pt x="33635" y="5554"/>
                  </a:cubicBezTo>
                  <a:cubicBezTo>
                    <a:pt x="33656" y="5539"/>
                    <a:pt x="33643" y="5523"/>
                    <a:pt x="33604" y="5515"/>
                  </a:cubicBezTo>
                  <a:cubicBezTo>
                    <a:pt x="33570" y="5508"/>
                    <a:pt x="33543" y="5479"/>
                    <a:pt x="33544" y="5451"/>
                  </a:cubicBezTo>
                  <a:cubicBezTo>
                    <a:pt x="33546" y="5434"/>
                    <a:pt x="33555" y="5423"/>
                    <a:pt x="33566" y="5423"/>
                  </a:cubicBezTo>
                  <a:cubicBezTo>
                    <a:pt x="33572" y="5423"/>
                    <a:pt x="33579" y="5426"/>
                    <a:pt x="33586" y="5433"/>
                  </a:cubicBezTo>
                  <a:cubicBezTo>
                    <a:pt x="33664" y="5499"/>
                    <a:pt x="33738" y="5533"/>
                    <a:pt x="33797" y="5533"/>
                  </a:cubicBezTo>
                  <a:cubicBezTo>
                    <a:pt x="33826" y="5533"/>
                    <a:pt x="33851" y="5525"/>
                    <a:pt x="33871" y="5509"/>
                  </a:cubicBezTo>
                  <a:cubicBezTo>
                    <a:pt x="33913" y="5476"/>
                    <a:pt x="33914" y="5434"/>
                    <a:pt x="33877" y="5411"/>
                  </a:cubicBezTo>
                  <a:cubicBezTo>
                    <a:pt x="33841" y="5385"/>
                    <a:pt x="33810" y="5327"/>
                    <a:pt x="33807" y="5275"/>
                  </a:cubicBezTo>
                  <a:cubicBezTo>
                    <a:pt x="33804" y="5234"/>
                    <a:pt x="33803" y="5214"/>
                    <a:pt x="33807" y="5214"/>
                  </a:cubicBezTo>
                  <a:cubicBezTo>
                    <a:pt x="33811" y="5214"/>
                    <a:pt x="33821" y="5236"/>
                    <a:pt x="33838" y="5281"/>
                  </a:cubicBezTo>
                  <a:cubicBezTo>
                    <a:pt x="33862" y="5342"/>
                    <a:pt x="33891" y="5372"/>
                    <a:pt x="33922" y="5372"/>
                  </a:cubicBezTo>
                  <a:cubicBezTo>
                    <a:pt x="33957" y="5372"/>
                    <a:pt x="33994" y="5331"/>
                    <a:pt x="34025" y="5251"/>
                  </a:cubicBezTo>
                  <a:cubicBezTo>
                    <a:pt x="34056" y="5164"/>
                    <a:pt x="34050" y="5130"/>
                    <a:pt x="34000" y="5130"/>
                  </a:cubicBezTo>
                  <a:cubicBezTo>
                    <a:pt x="33995" y="5130"/>
                    <a:pt x="33989" y="5131"/>
                    <a:pt x="33983" y="5132"/>
                  </a:cubicBezTo>
                  <a:cubicBezTo>
                    <a:pt x="33970" y="5133"/>
                    <a:pt x="33960" y="5134"/>
                    <a:pt x="33951" y="5134"/>
                  </a:cubicBezTo>
                  <a:cubicBezTo>
                    <a:pt x="33920" y="5134"/>
                    <a:pt x="33914" y="5125"/>
                    <a:pt x="33935" y="5109"/>
                  </a:cubicBezTo>
                  <a:cubicBezTo>
                    <a:pt x="33954" y="5093"/>
                    <a:pt x="33996" y="5086"/>
                    <a:pt x="34044" y="5086"/>
                  </a:cubicBezTo>
                  <a:cubicBezTo>
                    <a:pt x="34059" y="5086"/>
                    <a:pt x="34076" y="5087"/>
                    <a:pt x="34092" y="5088"/>
                  </a:cubicBezTo>
                  <a:cubicBezTo>
                    <a:pt x="34184" y="5099"/>
                    <a:pt x="34196" y="5111"/>
                    <a:pt x="34149" y="5148"/>
                  </a:cubicBezTo>
                  <a:cubicBezTo>
                    <a:pt x="34114" y="5175"/>
                    <a:pt x="34113" y="5223"/>
                    <a:pt x="34143" y="5260"/>
                  </a:cubicBezTo>
                  <a:cubicBezTo>
                    <a:pt x="34174" y="5297"/>
                    <a:pt x="34166" y="5329"/>
                    <a:pt x="34128" y="5333"/>
                  </a:cubicBezTo>
                  <a:cubicBezTo>
                    <a:pt x="34084" y="5337"/>
                    <a:pt x="34090" y="5348"/>
                    <a:pt x="34146" y="5360"/>
                  </a:cubicBezTo>
                  <a:cubicBezTo>
                    <a:pt x="34162" y="5363"/>
                    <a:pt x="34175" y="5365"/>
                    <a:pt x="34186" y="5365"/>
                  </a:cubicBezTo>
                  <a:cubicBezTo>
                    <a:pt x="34221" y="5365"/>
                    <a:pt x="34229" y="5347"/>
                    <a:pt x="34225" y="5299"/>
                  </a:cubicBezTo>
                  <a:cubicBezTo>
                    <a:pt x="34221" y="5248"/>
                    <a:pt x="34254" y="5222"/>
                    <a:pt x="34311" y="5222"/>
                  </a:cubicBezTo>
                  <a:cubicBezTo>
                    <a:pt x="34357" y="5222"/>
                    <a:pt x="34419" y="5239"/>
                    <a:pt x="34489" y="5275"/>
                  </a:cubicBezTo>
                  <a:cubicBezTo>
                    <a:pt x="34521" y="5291"/>
                    <a:pt x="34564" y="5300"/>
                    <a:pt x="34603" y="5300"/>
                  </a:cubicBezTo>
                  <a:cubicBezTo>
                    <a:pt x="34631" y="5300"/>
                    <a:pt x="34656" y="5296"/>
                    <a:pt x="34675" y="5287"/>
                  </a:cubicBezTo>
                  <a:cubicBezTo>
                    <a:pt x="34745" y="5254"/>
                    <a:pt x="34739" y="5245"/>
                    <a:pt x="34641" y="5235"/>
                  </a:cubicBezTo>
                  <a:cubicBezTo>
                    <a:pt x="34550" y="5226"/>
                    <a:pt x="34522" y="5208"/>
                    <a:pt x="34528" y="5163"/>
                  </a:cubicBezTo>
                  <a:cubicBezTo>
                    <a:pt x="34530" y="5144"/>
                    <a:pt x="34534" y="5135"/>
                    <a:pt x="34541" y="5135"/>
                  </a:cubicBezTo>
                  <a:cubicBezTo>
                    <a:pt x="34547" y="5135"/>
                    <a:pt x="34555" y="5143"/>
                    <a:pt x="34565" y="5160"/>
                  </a:cubicBezTo>
                  <a:cubicBezTo>
                    <a:pt x="34573" y="5175"/>
                    <a:pt x="34585" y="5183"/>
                    <a:pt x="34601" y="5183"/>
                  </a:cubicBezTo>
                  <a:cubicBezTo>
                    <a:pt x="34626" y="5183"/>
                    <a:pt x="34660" y="5165"/>
                    <a:pt x="34705" y="5130"/>
                  </a:cubicBezTo>
                  <a:cubicBezTo>
                    <a:pt x="34747" y="5096"/>
                    <a:pt x="34786" y="5078"/>
                    <a:pt x="34813" y="5078"/>
                  </a:cubicBezTo>
                  <a:cubicBezTo>
                    <a:pt x="34826" y="5078"/>
                    <a:pt x="34837" y="5083"/>
                    <a:pt x="34842" y="5093"/>
                  </a:cubicBezTo>
                  <a:cubicBezTo>
                    <a:pt x="34850" y="5107"/>
                    <a:pt x="34863" y="5113"/>
                    <a:pt x="34879" y="5113"/>
                  </a:cubicBezTo>
                  <a:cubicBezTo>
                    <a:pt x="34895" y="5113"/>
                    <a:pt x="34914" y="5106"/>
                    <a:pt x="34932" y="5093"/>
                  </a:cubicBezTo>
                  <a:cubicBezTo>
                    <a:pt x="34954" y="5076"/>
                    <a:pt x="34969" y="5067"/>
                    <a:pt x="34980" y="5067"/>
                  </a:cubicBezTo>
                  <a:cubicBezTo>
                    <a:pt x="34995" y="5067"/>
                    <a:pt x="35004" y="5083"/>
                    <a:pt x="35013" y="5118"/>
                  </a:cubicBezTo>
                  <a:cubicBezTo>
                    <a:pt x="35024" y="5164"/>
                    <a:pt x="35015" y="5182"/>
                    <a:pt x="34964" y="5182"/>
                  </a:cubicBezTo>
                  <a:cubicBezTo>
                    <a:pt x="34947" y="5182"/>
                    <a:pt x="34925" y="5180"/>
                    <a:pt x="34898" y="5176"/>
                  </a:cubicBezTo>
                  <a:cubicBezTo>
                    <a:pt x="34866" y="5172"/>
                    <a:pt x="34834" y="5169"/>
                    <a:pt x="34807" y="5169"/>
                  </a:cubicBezTo>
                  <a:cubicBezTo>
                    <a:pt x="34772" y="5169"/>
                    <a:pt x="34745" y="5173"/>
                    <a:pt x="34736" y="5181"/>
                  </a:cubicBezTo>
                  <a:cubicBezTo>
                    <a:pt x="34720" y="5193"/>
                    <a:pt x="34751" y="5205"/>
                    <a:pt x="34808" y="5208"/>
                  </a:cubicBezTo>
                  <a:cubicBezTo>
                    <a:pt x="34863" y="5209"/>
                    <a:pt x="34959" y="5245"/>
                    <a:pt x="35020" y="5284"/>
                  </a:cubicBezTo>
                  <a:cubicBezTo>
                    <a:pt x="35104" y="5339"/>
                    <a:pt x="35111" y="5373"/>
                    <a:pt x="35053" y="5423"/>
                  </a:cubicBezTo>
                  <a:cubicBezTo>
                    <a:pt x="35010" y="5459"/>
                    <a:pt x="35000" y="5474"/>
                    <a:pt x="35047" y="5474"/>
                  </a:cubicBezTo>
                  <a:cubicBezTo>
                    <a:pt x="35074" y="5474"/>
                    <a:pt x="35122" y="5469"/>
                    <a:pt x="35195" y="5460"/>
                  </a:cubicBezTo>
                  <a:cubicBezTo>
                    <a:pt x="35360" y="5440"/>
                    <a:pt x="35411" y="5418"/>
                    <a:pt x="35399" y="5366"/>
                  </a:cubicBezTo>
                  <a:cubicBezTo>
                    <a:pt x="35393" y="5337"/>
                    <a:pt x="35383" y="5324"/>
                    <a:pt x="35367" y="5324"/>
                  </a:cubicBezTo>
                  <a:cubicBezTo>
                    <a:pt x="35354" y="5324"/>
                    <a:pt x="35336" y="5333"/>
                    <a:pt x="35313" y="5351"/>
                  </a:cubicBezTo>
                  <a:cubicBezTo>
                    <a:pt x="35288" y="5369"/>
                    <a:pt x="35272" y="5379"/>
                    <a:pt x="35264" y="5379"/>
                  </a:cubicBezTo>
                  <a:cubicBezTo>
                    <a:pt x="35256" y="5379"/>
                    <a:pt x="35257" y="5367"/>
                    <a:pt x="35266" y="5343"/>
                  </a:cubicBezTo>
                  <a:cubicBezTo>
                    <a:pt x="35281" y="5306"/>
                    <a:pt x="35281" y="5264"/>
                    <a:pt x="35265" y="5227"/>
                  </a:cubicBezTo>
                  <a:cubicBezTo>
                    <a:pt x="35254" y="5205"/>
                    <a:pt x="35253" y="5194"/>
                    <a:pt x="35263" y="5194"/>
                  </a:cubicBezTo>
                  <a:cubicBezTo>
                    <a:pt x="35270" y="5194"/>
                    <a:pt x="35282" y="5199"/>
                    <a:pt x="35299" y="5209"/>
                  </a:cubicBezTo>
                  <a:cubicBezTo>
                    <a:pt x="35316" y="5220"/>
                    <a:pt x="35336" y="5226"/>
                    <a:pt x="35355" y="5226"/>
                  </a:cubicBezTo>
                  <a:cubicBezTo>
                    <a:pt x="35374" y="5226"/>
                    <a:pt x="35394" y="5220"/>
                    <a:pt x="35411" y="5209"/>
                  </a:cubicBezTo>
                  <a:cubicBezTo>
                    <a:pt x="35423" y="5200"/>
                    <a:pt x="35443" y="5196"/>
                    <a:pt x="35467" y="5196"/>
                  </a:cubicBezTo>
                  <a:cubicBezTo>
                    <a:pt x="35499" y="5196"/>
                    <a:pt x="35538" y="5203"/>
                    <a:pt x="35577" y="5220"/>
                  </a:cubicBezTo>
                  <a:cubicBezTo>
                    <a:pt x="35668" y="5258"/>
                    <a:pt x="35675" y="5282"/>
                    <a:pt x="35615" y="5330"/>
                  </a:cubicBezTo>
                  <a:cubicBezTo>
                    <a:pt x="35571" y="5366"/>
                    <a:pt x="35536" y="5426"/>
                    <a:pt x="35535" y="5467"/>
                  </a:cubicBezTo>
                  <a:cubicBezTo>
                    <a:pt x="35535" y="5494"/>
                    <a:pt x="35537" y="5507"/>
                    <a:pt x="35544" y="5507"/>
                  </a:cubicBezTo>
                  <a:cubicBezTo>
                    <a:pt x="35552" y="5507"/>
                    <a:pt x="35565" y="5490"/>
                    <a:pt x="35586" y="5454"/>
                  </a:cubicBezTo>
                  <a:cubicBezTo>
                    <a:pt x="35613" y="5409"/>
                    <a:pt x="35657" y="5382"/>
                    <a:pt x="35701" y="5382"/>
                  </a:cubicBezTo>
                  <a:cubicBezTo>
                    <a:pt x="35708" y="5382"/>
                    <a:pt x="35715" y="5382"/>
                    <a:pt x="35721" y="5384"/>
                  </a:cubicBezTo>
                  <a:cubicBezTo>
                    <a:pt x="35734" y="5386"/>
                    <a:pt x="35744" y="5388"/>
                    <a:pt x="35753" y="5388"/>
                  </a:cubicBezTo>
                  <a:cubicBezTo>
                    <a:pt x="35789" y="5388"/>
                    <a:pt x="35798" y="5364"/>
                    <a:pt x="35786" y="5309"/>
                  </a:cubicBezTo>
                  <a:cubicBezTo>
                    <a:pt x="35774" y="5258"/>
                    <a:pt x="35788" y="5220"/>
                    <a:pt x="35815" y="5220"/>
                  </a:cubicBezTo>
                  <a:cubicBezTo>
                    <a:pt x="35816" y="5220"/>
                    <a:pt x="35816" y="5220"/>
                    <a:pt x="35817" y="5220"/>
                  </a:cubicBezTo>
                  <a:cubicBezTo>
                    <a:pt x="35818" y="5220"/>
                    <a:pt x="35820" y="5220"/>
                    <a:pt x="35821" y="5220"/>
                  </a:cubicBezTo>
                  <a:cubicBezTo>
                    <a:pt x="35847" y="5220"/>
                    <a:pt x="35845" y="5205"/>
                    <a:pt x="35814" y="5185"/>
                  </a:cubicBezTo>
                  <a:cubicBezTo>
                    <a:pt x="35755" y="5147"/>
                    <a:pt x="35779" y="5114"/>
                    <a:pt x="35838" y="5114"/>
                  </a:cubicBezTo>
                  <a:cubicBezTo>
                    <a:pt x="35859" y="5114"/>
                    <a:pt x="35884" y="5118"/>
                    <a:pt x="35912" y="5127"/>
                  </a:cubicBezTo>
                  <a:cubicBezTo>
                    <a:pt x="35965" y="5146"/>
                    <a:pt x="35984" y="5170"/>
                    <a:pt x="35954" y="5184"/>
                  </a:cubicBezTo>
                  <a:cubicBezTo>
                    <a:pt x="35926" y="5197"/>
                    <a:pt x="35956" y="5249"/>
                    <a:pt x="36024" y="5303"/>
                  </a:cubicBezTo>
                  <a:cubicBezTo>
                    <a:pt x="36081" y="5347"/>
                    <a:pt x="36138" y="5376"/>
                    <a:pt x="36166" y="5376"/>
                  </a:cubicBezTo>
                  <a:cubicBezTo>
                    <a:pt x="36172" y="5376"/>
                    <a:pt x="36177" y="5374"/>
                    <a:pt x="36180" y="5372"/>
                  </a:cubicBezTo>
                  <a:cubicBezTo>
                    <a:pt x="36183" y="5369"/>
                    <a:pt x="36187" y="5368"/>
                    <a:pt x="36193" y="5368"/>
                  </a:cubicBezTo>
                  <a:cubicBezTo>
                    <a:pt x="36219" y="5368"/>
                    <a:pt x="36265" y="5393"/>
                    <a:pt x="36308" y="5430"/>
                  </a:cubicBezTo>
                  <a:cubicBezTo>
                    <a:pt x="36385" y="5497"/>
                    <a:pt x="36494" y="5540"/>
                    <a:pt x="36552" y="5540"/>
                  </a:cubicBezTo>
                  <a:cubicBezTo>
                    <a:pt x="36586" y="5540"/>
                    <a:pt x="36602" y="5526"/>
                    <a:pt x="36585" y="5493"/>
                  </a:cubicBezTo>
                  <a:cubicBezTo>
                    <a:pt x="36566" y="5458"/>
                    <a:pt x="36578" y="5443"/>
                    <a:pt x="36636" y="5443"/>
                  </a:cubicBezTo>
                  <a:cubicBezTo>
                    <a:pt x="36656" y="5443"/>
                    <a:pt x="36680" y="5445"/>
                    <a:pt x="36709" y="5448"/>
                  </a:cubicBezTo>
                  <a:cubicBezTo>
                    <a:pt x="36730" y="5450"/>
                    <a:pt x="36750" y="5451"/>
                    <a:pt x="36769" y="5451"/>
                  </a:cubicBezTo>
                  <a:cubicBezTo>
                    <a:pt x="36833" y="5451"/>
                    <a:pt x="36883" y="5439"/>
                    <a:pt x="36896" y="5418"/>
                  </a:cubicBezTo>
                  <a:cubicBezTo>
                    <a:pt x="36905" y="5402"/>
                    <a:pt x="36913" y="5395"/>
                    <a:pt x="36917" y="5395"/>
                  </a:cubicBezTo>
                  <a:cubicBezTo>
                    <a:pt x="36920" y="5395"/>
                    <a:pt x="36921" y="5399"/>
                    <a:pt x="36920" y="5406"/>
                  </a:cubicBezTo>
                  <a:cubicBezTo>
                    <a:pt x="36915" y="5424"/>
                    <a:pt x="36944" y="5446"/>
                    <a:pt x="36985" y="5454"/>
                  </a:cubicBezTo>
                  <a:cubicBezTo>
                    <a:pt x="37027" y="5461"/>
                    <a:pt x="37005" y="5476"/>
                    <a:pt x="36929" y="5491"/>
                  </a:cubicBezTo>
                  <a:cubicBezTo>
                    <a:pt x="36814" y="5513"/>
                    <a:pt x="36821" y="5575"/>
                    <a:pt x="36917" y="5575"/>
                  </a:cubicBezTo>
                  <a:cubicBezTo>
                    <a:pt x="36928" y="5575"/>
                    <a:pt x="36940" y="5574"/>
                    <a:pt x="36954" y="5572"/>
                  </a:cubicBezTo>
                  <a:cubicBezTo>
                    <a:pt x="36958" y="5571"/>
                    <a:pt x="36962" y="5571"/>
                    <a:pt x="36967" y="5571"/>
                  </a:cubicBezTo>
                  <a:cubicBezTo>
                    <a:pt x="37001" y="5571"/>
                    <a:pt x="37036" y="5587"/>
                    <a:pt x="37050" y="5609"/>
                  </a:cubicBezTo>
                  <a:cubicBezTo>
                    <a:pt x="37061" y="5629"/>
                    <a:pt x="37073" y="5638"/>
                    <a:pt x="37085" y="5638"/>
                  </a:cubicBezTo>
                  <a:cubicBezTo>
                    <a:pt x="37111" y="5638"/>
                    <a:pt x="37133" y="5591"/>
                    <a:pt x="37121" y="5528"/>
                  </a:cubicBezTo>
                  <a:cubicBezTo>
                    <a:pt x="37116" y="5501"/>
                    <a:pt x="37115" y="5486"/>
                    <a:pt x="37121" y="5486"/>
                  </a:cubicBezTo>
                  <a:cubicBezTo>
                    <a:pt x="37128" y="5486"/>
                    <a:pt x="37146" y="5511"/>
                    <a:pt x="37181" y="5563"/>
                  </a:cubicBezTo>
                  <a:cubicBezTo>
                    <a:pt x="37219" y="5621"/>
                    <a:pt x="37239" y="5646"/>
                    <a:pt x="37254" y="5646"/>
                  </a:cubicBezTo>
                  <a:cubicBezTo>
                    <a:pt x="37265" y="5646"/>
                    <a:pt x="37273" y="5632"/>
                    <a:pt x="37284" y="5605"/>
                  </a:cubicBezTo>
                  <a:cubicBezTo>
                    <a:pt x="37294" y="5578"/>
                    <a:pt x="37307" y="5565"/>
                    <a:pt x="37321" y="5565"/>
                  </a:cubicBezTo>
                  <a:cubicBezTo>
                    <a:pt x="37332" y="5565"/>
                    <a:pt x="37344" y="5572"/>
                    <a:pt x="37357" y="5587"/>
                  </a:cubicBezTo>
                  <a:cubicBezTo>
                    <a:pt x="37381" y="5613"/>
                    <a:pt x="37446" y="5633"/>
                    <a:pt x="37506" y="5633"/>
                  </a:cubicBezTo>
                  <a:cubicBezTo>
                    <a:pt x="37510" y="5633"/>
                    <a:pt x="37514" y="5633"/>
                    <a:pt x="37518" y="5633"/>
                  </a:cubicBezTo>
                  <a:cubicBezTo>
                    <a:pt x="37529" y="5632"/>
                    <a:pt x="37539" y="5632"/>
                    <a:pt x="37548" y="5632"/>
                  </a:cubicBezTo>
                  <a:cubicBezTo>
                    <a:pt x="37616" y="5632"/>
                    <a:pt x="37634" y="5648"/>
                    <a:pt x="37630" y="5691"/>
                  </a:cubicBezTo>
                  <a:cubicBezTo>
                    <a:pt x="37629" y="5710"/>
                    <a:pt x="37635" y="5719"/>
                    <a:pt x="37648" y="5719"/>
                  </a:cubicBezTo>
                  <a:cubicBezTo>
                    <a:pt x="37666" y="5719"/>
                    <a:pt x="37697" y="5702"/>
                    <a:pt x="37742" y="5669"/>
                  </a:cubicBezTo>
                  <a:cubicBezTo>
                    <a:pt x="37830" y="5605"/>
                    <a:pt x="37836" y="5576"/>
                    <a:pt x="37764" y="5551"/>
                  </a:cubicBezTo>
                  <a:cubicBezTo>
                    <a:pt x="37717" y="5536"/>
                    <a:pt x="37670" y="5515"/>
                    <a:pt x="37626" y="5490"/>
                  </a:cubicBezTo>
                  <a:cubicBezTo>
                    <a:pt x="37619" y="5486"/>
                    <a:pt x="37610" y="5484"/>
                    <a:pt x="37600" y="5484"/>
                  </a:cubicBezTo>
                  <a:cubicBezTo>
                    <a:pt x="37572" y="5484"/>
                    <a:pt x="37535" y="5497"/>
                    <a:pt x="37506" y="5521"/>
                  </a:cubicBezTo>
                  <a:cubicBezTo>
                    <a:pt x="37477" y="5544"/>
                    <a:pt x="37459" y="5557"/>
                    <a:pt x="37446" y="5557"/>
                  </a:cubicBezTo>
                  <a:cubicBezTo>
                    <a:pt x="37429" y="5557"/>
                    <a:pt x="37422" y="5535"/>
                    <a:pt x="37411" y="5485"/>
                  </a:cubicBezTo>
                  <a:cubicBezTo>
                    <a:pt x="37399" y="5427"/>
                    <a:pt x="37429" y="5376"/>
                    <a:pt x="37491" y="5355"/>
                  </a:cubicBezTo>
                  <a:cubicBezTo>
                    <a:pt x="37564" y="5329"/>
                    <a:pt x="37572" y="5305"/>
                    <a:pt x="37518" y="5269"/>
                  </a:cubicBezTo>
                  <a:cubicBezTo>
                    <a:pt x="37432" y="5212"/>
                    <a:pt x="37470" y="5169"/>
                    <a:pt x="37635" y="5139"/>
                  </a:cubicBezTo>
                  <a:cubicBezTo>
                    <a:pt x="37711" y="5124"/>
                    <a:pt x="37742" y="5100"/>
                    <a:pt x="37724" y="5069"/>
                  </a:cubicBezTo>
                  <a:cubicBezTo>
                    <a:pt x="37709" y="5045"/>
                    <a:pt x="37759" y="5028"/>
                    <a:pt x="37839" y="5028"/>
                  </a:cubicBezTo>
                  <a:cubicBezTo>
                    <a:pt x="37848" y="5028"/>
                    <a:pt x="37857" y="5028"/>
                    <a:pt x="37867" y="5029"/>
                  </a:cubicBezTo>
                  <a:lnTo>
                    <a:pt x="38040" y="5036"/>
                  </a:lnTo>
                  <a:lnTo>
                    <a:pt x="37993" y="4929"/>
                  </a:lnTo>
                  <a:cubicBezTo>
                    <a:pt x="37967" y="4869"/>
                    <a:pt x="37978" y="4812"/>
                    <a:pt x="38018" y="4802"/>
                  </a:cubicBezTo>
                  <a:cubicBezTo>
                    <a:pt x="38060" y="4790"/>
                    <a:pt x="38081" y="4758"/>
                    <a:pt x="38064" y="4729"/>
                  </a:cubicBezTo>
                  <a:cubicBezTo>
                    <a:pt x="38057" y="4714"/>
                    <a:pt x="38049" y="4707"/>
                    <a:pt x="38041" y="4707"/>
                  </a:cubicBezTo>
                  <a:cubicBezTo>
                    <a:pt x="38031" y="4707"/>
                    <a:pt x="38021" y="4717"/>
                    <a:pt x="38014" y="4739"/>
                  </a:cubicBezTo>
                  <a:cubicBezTo>
                    <a:pt x="38007" y="4762"/>
                    <a:pt x="37986" y="4775"/>
                    <a:pt x="37964" y="4775"/>
                  </a:cubicBezTo>
                  <a:cubicBezTo>
                    <a:pt x="37954" y="4775"/>
                    <a:pt x="37942" y="4772"/>
                    <a:pt x="37933" y="4764"/>
                  </a:cubicBezTo>
                  <a:cubicBezTo>
                    <a:pt x="37917" y="4756"/>
                    <a:pt x="37901" y="4752"/>
                    <a:pt x="37884" y="4752"/>
                  </a:cubicBezTo>
                  <a:cubicBezTo>
                    <a:pt x="37862" y="4752"/>
                    <a:pt x="37840" y="4759"/>
                    <a:pt x="37821" y="4773"/>
                  </a:cubicBezTo>
                  <a:cubicBezTo>
                    <a:pt x="37791" y="4797"/>
                    <a:pt x="37791" y="4823"/>
                    <a:pt x="37821" y="4829"/>
                  </a:cubicBezTo>
                  <a:cubicBezTo>
                    <a:pt x="37851" y="4835"/>
                    <a:pt x="37896" y="4875"/>
                    <a:pt x="37915" y="4912"/>
                  </a:cubicBezTo>
                  <a:cubicBezTo>
                    <a:pt x="37928" y="4937"/>
                    <a:pt x="37930" y="4949"/>
                    <a:pt x="37920" y="4949"/>
                  </a:cubicBezTo>
                  <a:cubicBezTo>
                    <a:pt x="37908" y="4949"/>
                    <a:pt x="37881" y="4933"/>
                    <a:pt x="37836" y="4900"/>
                  </a:cubicBezTo>
                  <a:cubicBezTo>
                    <a:pt x="37773" y="4855"/>
                    <a:pt x="37706" y="4782"/>
                    <a:pt x="37690" y="4742"/>
                  </a:cubicBezTo>
                  <a:cubicBezTo>
                    <a:pt x="37677" y="4710"/>
                    <a:pt x="37668" y="4694"/>
                    <a:pt x="37662" y="4694"/>
                  </a:cubicBezTo>
                  <a:cubicBezTo>
                    <a:pt x="37657" y="4694"/>
                    <a:pt x="37654" y="4703"/>
                    <a:pt x="37652" y="4721"/>
                  </a:cubicBezTo>
                  <a:cubicBezTo>
                    <a:pt x="37649" y="4747"/>
                    <a:pt x="37624" y="4765"/>
                    <a:pt x="37594" y="4765"/>
                  </a:cubicBezTo>
                  <a:cubicBezTo>
                    <a:pt x="37588" y="4765"/>
                    <a:pt x="37581" y="4764"/>
                    <a:pt x="37575" y="4763"/>
                  </a:cubicBezTo>
                  <a:cubicBezTo>
                    <a:pt x="37535" y="4755"/>
                    <a:pt x="37552" y="4717"/>
                    <a:pt x="37624" y="4670"/>
                  </a:cubicBezTo>
                  <a:cubicBezTo>
                    <a:pt x="37680" y="4633"/>
                    <a:pt x="37735" y="4611"/>
                    <a:pt x="37764" y="4611"/>
                  </a:cubicBezTo>
                  <a:cubicBezTo>
                    <a:pt x="37770" y="4611"/>
                    <a:pt x="37774" y="4612"/>
                    <a:pt x="37778" y="4614"/>
                  </a:cubicBezTo>
                  <a:cubicBezTo>
                    <a:pt x="37784" y="4618"/>
                    <a:pt x="37792" y="4620"/>
                    <a:pt x="37801" y="4620"/>
                  </a:cubicBezTo>
                  <a:cubicBezTo>
                    <a:pt x="37822" y="4620"/>
                    <a:pt x="37847" y="4611"/>
                    <a:pt x="37867" y="4594"/>
                  </a:cubicBezTo>
                  <a:cubicBezTo>
                    <a:pt x="37897" y="4569"/>
                    <a:pt x="37891" y="4530"/>
                    <a:pt x="37852" y="4505"/>
                  </a:cubicBezTo>
                  <a:cubicBezTo>
                    <a:pt x="37835" y="4493"/>
                    <a:pt x="37818" y="4488"/>
                    <a:pt x="37804" y="4488"/>
                  </a:cubicBezTo>
                  <a:cubicBezTo>
                    <a:pt x="37782" y="4488"/>
                    <a:pt x="37764" y="4501"/>
                    <a:pt x="37752" y="4526"/>
                  </a:cubicBezTo>
                  <a:cubicBezTo>
                    <a:pt x="37742" y="4551"/>
                    <a:pt x="37732" y="4564"/>
                    <a:pt x="37722" y="4564"/>
                  </a:cubicBezTo>
                  <a:cubicBezTo>
                    <a:pt x="37712" y="4564"/>
                    <a:pt x="37701" y="4552"/>
                    <a:pt x="37688" y="4529"/>
                  </a:cubicBezTo>
                  <a:cubicBezTo>
                    <a:pt x="37675" y="4504"/>
                    <a:pt x="37664" y="4492"/>
                    <a:pt x="37657" y="4492"/>
                  </a:cubicBezTo>
                  <a:cubicBezTo>
                    <a:pt x="37651" y="4492"/>
                    <a:pt x="37648" y="4499"/>
                    <a:pt x="37646" y="4512"/>
                  </a:cubicBezTo>
                  <a:cubicBezTo>
                    <a:pt x="37640" y="4561"/>
                    <a:pt x="37456" y="4623"/>
                    <a:pt x="37354" y="4623"/>
                  </a:cubicBezTo>
                  <a:cubicBezTo>
                    <a:pt x="37332" y="4623"/>
                    <a:pt x="37313" y="4619"/>
                    <a:pt x="37302" y="4612"/>
                  </a:cubicBezTo>
                  <a:cubicBezTo>
                    <a:pt x="37294" y="4607"/>
                    <a:pt x="37283" y="4605"/>
                    <a:pt x="37272" y="4605"/>
                  </a:cubicBezTo>
                  <a:cubicBezTo>
                    <a:pt x="37250" y="4605"/>
                    <a:pt x="37224" y="4613"/>
                    <a:pt x="37205" y="4629"/>
                  </a:cubicBezTo>
                  <a:cubicBezTo>
                    <a:pt x="37190" y="4641"/>
                    <a:pt x="37174" y="4647"/>
                    <a:pt x="37159" y="4647"/>
                  </a:cubicBezTo>
                  <a:cubicBezTo>
                    <a:pt x="37144" y="4647"/>
                    <a:pt x="37132" y="4641"/>
                    <a:pt x="37126" y="4629"/>
                  </a:cubicBezTo>
                  <a:cubicBezTo>
                    <a:pt x="37121" y="4620"/>
                    <a:pt x="37114" y="4616"/>
                    <a:pt x="37106" y="4616"/>
                  </a:cubicBezTo>
                  <a:cubicBezTo>
                    <a:pt x="37091" y="4616"/>
                    <a:pt x="37072" y="4630"/>
                    <a:pt x="37056" y="4657"/>
                  </a:cubicBezTo>
                  <a:cubicBezTo>
                    <a:pt x="37037" y="4688"/>
                    <a:pt x="37012" y="4703"/>
                    <a:pt x="36973" y="4703"/>
                  </a:cubicBezTo>
                  <a:cubicBezTo>
                    <a:pt x="36941" y="4703"/>
                    <a:pt x="36900" y="4693"/>
                    <a:pt x="36845" y="4673"/>
                  </a:cubicBezTo>
                  <a:cubicBezTo>
                    <a:pt x="36666" y="4613"/>
                    <a:pt x="36618" y="4588"/>
                    <a:pt x="36694" y="4588"/>
                  </a:cubicBezTo>
                  <a:cubicBezTo>
                    <a:pt x="36719" y="4588"/>
                    <a:pt x="36757" y="4591"/>
                    <a:pt x="36808" y="4596"/>
                  </a:cubicBezTo>
                  <a:cubicBezTo>
                    <a:pt x="36837" y="4599"/>
                    <a:pt x="36862" y="4600"/>
                    <a:pt x="36883" y="4600"/>
                  </a:cubicBezTo>
                  <a:cubicBezTo>
                    <a:pt x="36933" y="4600"/>
                    <a:pt x="36956" y="4592"/>
                    <a:pt x="36936" y="4579"/>
                  </a:cubicBezTo>
                  <a:cubicBezTo>
                    <a:pt x="36909" y="4562"/>
                    <a:pt x="36819" y="4551"/>
                    <a:pt x="36729" y="4551"/>
                  </a:cubicBezTo>
                  <a:cubicBezTo>
                    <a:pt x="36719" y="4551"/>
                    <a:pt x="36709" y="4551"/>
                    <a:pt x="36699" y="4551"/>
                  </a:cubicBezTo>
                  <a:cubicBezTo>
                    <a:pt x="36686" y="4552"/>
                    <a:pt x="36673" y="4552"/>
                    <a:pt x="36660" y="4552"/>
                  </a:cubicBezTo>
                  <a:cubicBezTo>
                    <a:pt x="36573" y="4552"/>
                    <a:pt x="36486" y="4540"/>
                    <a:pt x="36460" y="4523"/>
                  </a:cubicBezTo>
                  <a:cubicBezTo>
                    <a:pt x="36443" y="4512"/>
                    <a:pt x="36423" y="4506"/>
                    <a:pt x="36404" y="4506"/>
                  </a:cubicBezTo>
                  <a:cubicBezTo>
                    <a:pt x="36389" y="4506"/>
                    <a:pt x="36375" y="4510"/>
                    <a:pt x="36365" y="4518"/>
                  </a:cubicBezTo>
                  <a:cubicBezTo>
                    <a:pt x="36342" y="4536"/>
                    <a:pt x="36360" y="4556"/>
                    <a:pt x="36397" y="4563"/>
                  </a:cubicBezTo>
                  <a:cubicBezTo>
                    <a:pt x="36438" y="4572"/>
                    <a:pt x="36451" y="4591"/>
                    <a:pt x="36427" y="4609"/>
                  </a:cubicBezTo>
                  <a:cubicBezTo>
                    <a:pt x="36421" y="4614"/>
                    <a:pt x="36414" y="4617"/>
                    <a:pt x="36405" y="4617"/>
                  </a:cubicBezTo>
                  <a:cubicBezTo>
                    <a:pt x="36378" y="4617"/>
                    <a:pt x="36340" y="4595"/>
                    <a:pt x="36297" y="4554"/>
                  </a:cubicBezTo>
                  <a:cubicBezTo>
                    <a:pt x="36251" y="4508"/>
                    <a:pt x="36202" y="4465"/>
                    <a:pt x="36150" y="4426"/>
                  </a:cubicBezTo>
                  <a:cubicBezTo>
                    <a:pt x="36118" y="4403"/>
                    <a:pt x="36123" y="4359"/>
                    <a:pt x="36160" y="4330"/>
                  </a:cubicBezTo>
                  <a:cubicBezTo>
                    <a:pt x="36200" y="4297"/>
                    <a:pt x="36193" y="4218"/>
                    <a:pt x="36141" y="4138"/>
                  </a:cubicBezTo>
                  <a:cubicBezTo>
                    <a:pt x="36062" y="4018"/>
                    <a:pt x="36068" y="3994"/>
                    <a:pt x="36187" y="3959"/>
                  </a:cubicBezTo>
                  <a:cubicBezTo>
                    <a:pt x="36309" y="3921"/>
                    <a:pt x="36311" y="3915"/>
                    <a:pt x="36188" y="3884"/>
                  </a:cubicBezTo>
                  <a:cubicBezTo>
                    <a:pt x="36086" y="3859"/>
                    <a:pt x="36068" y="3844"/>
                    <a:pt x="36111" y="3821"/>
                  </a:cubicBezTo>
                  <a:cubicBezTo>
                    <a:pt x="36142" y="3809"/>
                    <a:pt x="36175" y="3803"/>
                    <a:pt x="36208" y="3803"/>
                  </a:cubicBezTo>
                  <a:cubicBezTo>
                    <a:pt x="36219" y="3803"/>
                    <a:pt x="36231" y="3803"/>
                    <a:pt x="36242" y="3805"/>
                  </a:cubicBezTo>
                  <a:cubicBezTo>
                    <a:pt x="36247" y="3806"/>
                    <a:pt x="36252" y="3806"/>
                    <a:pt x="36255" y="3806"/>
                  </a:cubicBezTo>
                  <a:cubicBezTo>
                    <a:pt x="36282" y="3806"/>
                    <a:pt x="36274" y="3788"/>
                    <a:pt x="36233" y="3762"/>
                  </a:cubicBezTo>
                  <a:cubicBezTo>
                    <a:pt x="36144" y="3700"/>
                    <a:pt x="36160" y="3663"/>
                    <a:pt x="36273" y="3663"/>
                  </a:cubicBezTo>
                  <a:cubicBezTo>
                    <a:pt x="36281" y="3663"/>
                    <a:pt x="36290" y="3663"/>
                    <a:pt x="36299" y="3663"/>
                  </a:cubicBezTo>
                  <a:cubicBezTo>
                    <a:pt x="36300" y="3663"/>
                    <a:pt x="36300" y="3663"/>
                    <a:pt x="36301" y="3663"/>
                  </a:cubicBezTo>
                  <a:cubicBezTo>
                    <a:pt x="36349" y="3663"/>
                    <a:pt x="36443" y="3611"/>
                    <a:pt x="36508" y="3547"/>
                  </a:cubicBezTo>
                  <a:cubicBezTo>
                    <a:pt x="36618" y="3438"/>
                    <a:pt x="36615" y="3418"/>
                    <a:pt x="36479" y="3330"/>
                  </a:cubicBezTo>
                  <a:cubicBezTo>
                    <a:pt x="36344" y="3242"/>
                    <a:pt x="36342" y="3227"/>
                    <a:pt x="36450" y="3169"/>
                  </a:cubicBezTo>
                  <a:cubicBezTo>
                    <a:pt x="36497" y="3144"/>
                    <a:pt x="36549" y="3129"/>
                    <a:pt x="36585" y="3129"/>
                  </a:cubicBezTo>
                  <a:cubicBezTo>
                    <a:pt x="36599" y="3129"/>
                    <a:pt x="36611" y="3131"/>
                    <a:pt x="36618" y="3136"/>
                  </a:cubicBezTo>
                  <a:cubicBezTo>
                    <a:pt x="36622" y="3139"/>
                    <a:pt x="36625" y="3140"/>
                    <a:pt x="36628" y="3140"/>
                  </a:cubicBezTo>
                  <a:cubicBezTo>
                    <a:pt x="36644" y="3140"/>
                    <a:pt x="36638" y="3092"/>
                    <a:pt x="36611" y="3021"/>
                  </a:cubicBezTo>
                  <a:cubicBezTo>
                    <a:pt x="36569" y="2913"/>
                    <a:pt x="36546" y="2882"/>
                    <a:pt x="36488" y="2882"/>
                  </a:cubicBezTo>
                  <a:cubicBezTo>
                    <a:pt x="36480" y="2882"/>
                    <a:pt x="36471" y="2883"/>
                    <a:pt x="36462" y="2884"/>
                  </a:cubicBezTo>
                  <a:cubicBezTo>
                    <a:pt x="36411" y="2890"/>
                    <a:pt x="36354" y="2905"/>
                    <a:pt x="36338" y="2918"/>
                  </a:cubicBezTo>
                  <a:cubicBezTo>
                    <a:pt x="36334" y="2922"/>
                    <a:pt x="36329" y="2923"/>
                    <a:pt x="36324" y="2923"/>
                  </a:cubicBezTo>
                  <a:cubicBezTo>
                    <a:pt x="36305" y="2923"/>
                    <a:pt x="36277" y="2906"/>
                    <a:pt x="36253" y="2878"/>
                  </a:cubicBezTo>
                  <a:cubicBezTo>
                    <a:pt x="36230" y="2851"/>
                    <a:pt x="36203" y="2835"/>
                    <a:pt x="36183" y="2835"/>
                  </a:cubicBezTo>
                  <a:cubicBezTo>
                    <a:pt x="36176" y="2835"/>
                    <a:pt x="36171" y="2837"/>
                    <a:pt x="36166" y="2841"/>
                  </a:cubicBezTo>
                  <a:cubicBezTo>
                    <a:pt x="36150" y="2853"/>
                    <a:pt x="36136" y="2859"/>
                    <a:pt x="36123" y="2859"/>
                  </a:cubicBezTo>
                  <a:cubicBezTo>
                    <a:pt x="36079" y="2859"/>
                    <a:pt x="36059" y="2789"/>
                    <a:pt x="36102" y="2722"/>
                  </a:cubicBezTo>
                  <a:cubicBezTo>
                    <a:pt x="36142" y="2659"/>
                    <a:pt x="36129" y="2611"/>
                    <a:pt x="36063" y="2578"/>
                  </a:cubicBezTo>
                  <a:cubicBezTo>
                    <a:pt x="35908" y="2501"/>
                    <a:pt x="35881" y="2353"/>
                    <a:pt x="36018" y="2328"/>
                  </a:cubicBezTo>
                  <a:cubicBezTo>
                    <a:pt x="36106" y="2313"/>
                    <a:pt x="36118" y="2295"/>
                    <a:pt x="36066" y="2262"/>
                  </a:cubicBezTo>
                  <a:cubicBezTo>
                    <a:pt x="36042" y="2246"/>
                    <a:pt x="36007" y="2239"/>
                    <a:pt x="35972" y="2239"/>
                  </a:cubicBezTo>
                  <a:cubicBezTo>
                    <a:pt x="35900" y="2239"/>
                    <a:pt x="35825" y="2268"/>
                    <a:pt x="35820" y="2311"/>
                  </a:cubicBezTo>
                  <a:cubicBezTo>
                    <a:pt x="35819" y="2320"/>
                    <a:pt x="35815" y="2324"/>
                    <a:pt x="35809" y="2324"/>
                  </a:cubicBezTo>
                  <a:cubicBezTo>
                    <a:pt x="35798" y="2324"/>
                    <a:pt x="35781" y="2311"/>
                    <a:pt x="35762" y="2287"/>
                  </a:cubicBezTo>
                  <a:cubicBezTo>
                    <a:pt x="35699" y="2210"/>
                    <a:pt x="35777" y="2056"/>
                    <a:pt x="35887" y="2041"/>
                  </a:cubicBezTo>
                  <a:cubicBezTo>
                    <a:pt x="35891" y="2041"/>
                    <a:pt x="35895" y="2040"/>
                    <a:pt x="35900" y="2040"/>
                  </a:cubicBezTo>
                  <a:cubicBezTo>
                    <a:pt x="35933" y="2040"/>
                    <a:pt x="35968" y="2056"/>
                    <a:pt x="35980" y="2077"/>
                  </a:cubicBezTo>
                  <a:cubicBezTo>
                    <a:pt x="35987" y="2090"/>
                    <a:pt x="36000" y="2098"/>
                    <a:pt x="36015" y="2098"/>
                  </a:cubicBezTo>
                  <a:cubicBezTo>
                    <a:pt x="36028" y="2098"/>
                    <a:pt x="36043" y="2092"/>
                    <a:pt x="36057" y="2081"/>
                  </a:cubicBezTo>
                  <a:cubicBezTo>
                    <a:pt x="36087" y="2060"/>
                    <a:pt x="36091" y="2019"/>
                    <a:pt x="36068" y="1992"/>
                  </a:cubicBezTo>
                  <a:cubicBezTo>
                    <a:pt x="36028" y="1949"/>
                    <a:pt x="36132" y="1916"/>
                    <a:pt x="36234" y="1916"/>
                  </a:cubicBezTo>
                  <a:cubicBezTo>
                    <a:pt x="36286" y="1916"/>
                    <a:pt x="36339" y="1925"/>
                    <a:pt x="36371" y="1946"/>
                  </a:cubicBezTo>
                  <a:cubicBezTo>
                    <a:pt x="36395" y="1961"/>
                    <a:pt x="36425" y="1970"/>
                    <a:pt x="36448" y="1970"/>
                  </a:cubicBezTo>
                  <a:cubicBezTo>
                    <a:pt x="36461" y="1970"/>
                    <a:pt x="36471" y="1967"/>
                    <a:pt x="36478" y="1962"/>
                  </a:cubicBezTo>
                  <a:cubicBezTo>
                    <a:pt x="36490" y="1953"/>
                    <a:pt x="36503" y="1948"/>
                    <a:pt x="36516" y="1948"/>
                  </a:cubicBezTo>
                  <a:cubicBezTo>
                    <a:pt x="36581" y="1948"/>
                    <a:pt x="36654" y="2047"/>
                    <a:pt x="36623" y="2119"/>
                  </a:cubicBezTo>
                  <a:cubicBezTo>
                    <a:pt x="36600" y="2172"/>
                    <a:pt x="36607" y="2199"/>
                    <a:pt x="36647" y="2199"/>
                  </a:cubicBezTo>
                  <a:cubicBezTo>
                    <a:pt x="36651" y="2199"/>
                    <a:pt x="36655" y="2198"/>
                    <a:pt x="36660" y="2198"/>
                  </a:cubicBezTo>
                  <a:cubicBezTo>
                    <a:pt x="36671" y="2196"/>
                    <a:pt x="36683" y="2195"/>
                    <a:pt x="36693" y="2195"/>
                  </a:cubicBezTo>
                  <a:cubicBezTo>
                    <a:pt x="36784" y="2195"/>
                    <a:pt x="36848" y="2246"/>
                    <a:pt x="36757" y="2260"/>
                  </a:cubicBezTo>
                  <a:cubicBezTo>
                    <a:pt x="36696" y="2271"/>
                    <a:pt x="36702" y="2275"/>
                    <a:pt x="36779" y="2281"/>
                  </a:cubicBezTo>
                  <a:cubicBezTo>
                    <a:pt x="36786" y="2282"/>
                    <a:pt x="36793" y="2282"/>
                    <a:pt x="36799" y="2282"/>
                  </a:cubicBezTo>
                  <a:cubicBezTo>
                    <a:pt x="36921" y="2282"/>
                    <a:pt x="36921" y="2187"/>
                    <a:pt x="36790" y="2132"/>
                  </a:cubicBezTo>
                  <a:cubicBezTo>
                    <a:pt x="36650" y="2072"/>
                    <a:pt x="36720" y="2012"/>
                    <a:pt x="36914" y="2012"/>
                  </a:cubicBezTo>
                  <a:cubicBezTo>
                    <a:pt x="36928" y="2012"/>
                    <a:pt x="36941" y="2012"/>
                    <a:pt x="36956" y="2013"/>
                  </a:cubicBezTo>
                  <a:cubicBezTo>
                    <a:pt x="37084" y="2019"/>
                    <a:pt x="37130" y="2037"/>
                    <a:pt x="37127" y="2078"/>
                  </a:cubicBezTo>
                  <a:cubicBezTo>
                    <a:pt x="37125" y="2111"/>
                    <a:pt x="37140" y="2129"/>
                    <a:pt x="37175" y="2129"/>
                  </a:cubicBezTo>
                  <a:cubicBezTo>
                    <a:pt x="37180" y="2129"/>
                    <a:pt x="37185" y="2128"/>
                    <a:pt x="37191" y="2128"/>
                  </a:cubicBezTo>
                  <a:cubicBezTo>
                    <a:pt x="37279" y="2116"/>
                    <a:pt x="37141" y="1966"/>
                    <a:pt x="36987" y="1908"/>
                  </a:cubicBezTo>
                  <a:cubicBezTo>
                    <a:pt x="36950" y="1894"/>
                    <a:pt x="36911" y="1886"/>
                    <a:pt x="36879" y="1886"/>
                  </a:cubicBezTo>
                  <a:cubicBezTo>
                    <a:pt x="36851" y="1886"/>
                    <a:pt x="36829" y="1891"/>
                    <a:pt x="36815" y="1902"/>
                  </a:cubicBezTo>
                  <a:cubicBezTo>
                    <a:pt x="36802" y="1912"/>
                    <a:pt x="36784" y="1918"/>
                    <a:pt x="36765" y="1918"/>
                  </a:cubicBezTo>
                  <a:cubicBezTo>
                    <a:pt x="36741" y="1918"/>
                    <a:pt x="36716" y="1910"/>
                    <a:pt x="36693" y="1895"/>
                  </a:cubicBezTo>
                  <a:cubicBezTo>
                    <a:pt x="36665" y="1877"/>
                    <a:pt x="36638" y="1866"/>
                    <a:pt x="36620" y="1866"/>
                  </a:cubicBezTo>
                  <a:cubicBezTo>
                    <a:pt x="36611" y="1866"/>
                    <a:pt x="36604" y="1869"/>
                    <a:pt x="36600" y="1874"/>
                  </a:cubicBezTo>
                  <a:cubicBezTo>
                    <a:pt x="36574" y="1905"/>
                    <a:pt x="36551" y="1920"/>
                    <a:pt x="36530" y="1920"/>
                  </a:cubicBezTo>
                  <a:cubicBezTo>
                    <a:pt x="36505" y="1920"/>
                    <a:pt x="36485" y="1896"/>
                    <a:pt x="36468" y="1849"/>
                  </a:cubicBezTo>
                  <a:cubicBezTo>
                    <a:pt x="36455" y="1813"/>
                    <a:pt x="36443" y="1794"/>
                    <a:pt x="36435" y="1794"/>
                  </a:cubicBezTo>
                  <a:cubicBezTo>
                    <a:pt x="36431" y="1794"/>
                    <a:pt x="36428" y="1798"/>
                    <a:pt x="36427" y="1808"/>
                  </a:cubicBezTo>
                  <a:cubicBezTo>
                    <a:pt x="36424" y="1835"/>
                    <a:pt x="36353" y="1856"/>
                    <a:pt x="36262" y="1856"/>
                  </a:cubicBezTo>
                  <a:cubicBezTo>
                    <a:pt x="36256" y="1856"/>
                    <a:pt x="36250" y="1856"/>
                    <a:pt x="36244" y="1856"/>
                  </a:cubicBezTo>
                  <a:cubicBezTo>
                    <a:pt x="36240" y="1856"/>
                    <a:pt x="36236" y="1856"/>
                    <a:pt x="36233" y="1856"/>
                  </a:cubicBezTo>
                  <a:cubicBezTo>
                    <a:pt x="36113" y="1856"/>
                    <a:pt x="36047" y="1880"/>
                    <a:pt x="36009" y="1941"/>
                  </a:cubicBezTo>
                  <a:cubicBezTo>
                    <a:pt x="35984" y="1981"/>
                    <a:pt x="35952" y="2004"/>
                    <a:pt x="35924" y="2004"/>
                  </a:cubicBezTo>
                  <a:cubicBezTo>
                    <a:pt x="35916" y="2004"/>
                    <a:pt x="35909" y="2002"/>
                    <a:pt x="35902" y="1998"/>
                  </a:cubicBezTo>
                  <a:cubicBezTo>
                    <a:pt x="35872" y="1978"/>
                    <a:pt x="35875" y="1946"/>
                    <a:pt x="35905" y="1920"/>
                  </a:cubicBezTo>
                  <a:cubicBezTo>
                    <a:pt x="35939" y="1893"/>
                    <a:pt x="35926" y="1871"/>
                    <a:pt x="35872" y="1860"/>
                  </a:cubicBezTo>
                  <a:cubicBezTo>
                    <a:pt x="35805" y="1846"/>
                    <a:pt x="35812" y="1841"/>
                    <a:pt x="35905" y="1837"/>
                  </a:cubicBezTo>
                  <a:cubicBezTo>
                    <a:pt x="36003" y="1834"/>
                    <a:pt x="36021" y="1816"/>
                    <a:pt x="36005" y="1741"/>
                  </a:cubicBezTo>
                  <a:cubicBezTo>
                    <a:pt x="35987" y="1660"/>
                    <a:pt x="36011" y="1609"/>
                    <a:pt x="36042" y="1609"/>
                  </a:cubicBezTo>
                  <a:cubicBezTo>
                    <a:pt x="36062" y="1609"/>
                    <a:pt x="36085" y="1632"/>
                    <a:pt x="36100" y="1684"/>
                  </a:cubicBezTo>
                  <a:cubicBezTo>
                    <a:pt x="36119" y="1749"/>
                    <a:pt x="36130" y="1775"/>
                    <a:pt x="36160" y="1775"/>
                  </a:cubicBezTo>
                  <a:cubicBezTo>
                    <a:pt x="36178" y="1775"/>
                    <a:pt x="36204" y="1766"/>
                    <a:pt x="36242" y="1750"/>
                  </a:cubicBezTo>
                  <a:cubicBezTo>
                    <a:pt x="36302" y="1726"/>
                    <a:pt x="36348" y="1695"/>
                    <a:pt x="36345" y="1678"/>
                  </a:cubicBezTo>
                  <a:cubicBezTo>
                    <a:pt x="36344" y="1671"/>
                    <a:pt x="36339" y="1667"/>
                    <a:pt x="36331" y="1667"/>
                  </a:cubicBezTo>
                  <a:cubicBezTo>
                    <a:pt x="36322" y="1667"/>
                    <a:pt x="36310" y="1672"/>
                    <a:pt x="36297" y="1683"/>
                  </a:cubicBezTo>
                  <a:cubicBezTo>
                    <a:pt x="36285" y="1692"/>
                    <a:pt x="36269" y="1696"/>
                    <a:pt x="36254" y="1696"/>
                  </a:cubicBezTo>
                  <a:cubicBezTo>
                    <a:pt x="36238" y="1696"/>
                    <a:pt x="36223" y="1692"/>
                    <a:pt x="36209" y="1683"/>
                  </a:cubicBezTo>
                  <a:cubicBezTo>
                    <a:pt x="36183" y="1665"/>
                    <a:pt x="36190" y="1626"/>
                    <a:pt x="36227" y="1596"/>
                  </a:cubicBezTo>
                  <a:cubicBezTo>
                    <a:pt x="36265" y="1566"/>
                    <a:pt x="36281" y="1517"/>
                    <a:pt x="36265" y="1486"/>
                  </a:cubicBezTo>
                  <a:cubicBezTo>
                    <a:pt x="36255" y="1468"/>
                    <a:pt x="36247" y="1459"/>
                    <a:pt x="36241" y="1459"/>
                  </a:cubicBezTo>
                  <a:cubicBezTo>
                    <a:pt x="36234" y="1459"/>
                    <a:pt x="36230" y="1470"/>
                    <a:pt x="36227" y="1492"/>
                  </a:cubicBezTo>
                  <a:cubicBezTo>
                    <a:pt x="36225" y="1513"/>
                    <a:pt x="36220" y="1523"/>
                    <a:pt x="36214" y="1523"/>
                  </a:cubicBezTo>
                  <a:cubicBezTo>
                    <a:pt x="36207" y="1523"/>
                    <a:pt x="36199" y="1513"/>
                    <a:pt x="36188" y="1493"/>
                  </a:cubicBezTo>
                  <a:cubicBezTo>
                    <a:pt x="36171" y="1461"/>
                    <a:pt x="36203" y="1407"/>
                    <a:pt x="36259" y="1380"/>
                  </a:cubicBezTo>
                  <a:cubicBezTo>
                    <a:pt x="36314" y="1352"/>
                    <a:pt x="36333" y="1322"/>
                    <a:pt x="36302" y="1314"/>
                  </a:cubicBezTo>
                  <a:cubicBezTo>
                    <a:pt x="36296" y="1314"/>
                    <a:pt x="36290" y="1313"/>
                    <a:pt x="36284" y="1313"/>
                  </a:cubicBezTo>
                  <a:cubicBezTo>
                    <a:pt x="36251" y="1313"/>
                    <a:pt x="36218" y="1324"/>
                    <a:pt x="36190" y="1343"/>
                  </a:cubicBezTo>
                  <a:cubicBezTo>
                    <a:pt x="36178" y="1352"/>
                    <a:pt x="36160" y="1357"/>
                    <a:pt x="36141" y="1357"/>
                  </a:cubicBezTo>
                  <a:cubicBezTo>
                    <a:pt x="36115" y="1357"/>
                    <a:pt x="36086" y="1349"/>
                    <a:pt x="36062" y="1334"/>
                  </a:cubicBezTo>
                  <a:cubicBezTo>
                    <a:pt x="36020" y="1305"/>
                    <a:pt x="36017" y="1278"/>
                    <a:pt x="36056" y="1274"/>
                  </a:cubicBezTo>
                  <a:cubicBezTo>
                    <a:pt x="36093" y="1270"/>
                    <a:pt x="36188" y="1232"/>
                    <a:pt x="36262" y="1192"/>
                  </a:cubicBezTo>
                  <a:cubicBezTo>
                    <a:pt x="36332" y="1154"/>
                    <a:pt x="36427" y="1123"/>
                    <a:pt x="36478" y="1123"/>
                  </a:cubicBezTo>
                  <a:cubicBezTo>
                    <a:pt x="36481" y="1123"/>
                    <a:pt x="36484" y="1123"/>
                    <a:pt x="36487" y="1123"/>
                  </a:cubicBezTo>
                  <a:cubicBezTo>
                    <a:pt x="36550" y="1128"/>
                    <a:pt x="36553" y="1134"/>
                    <a:pt x="36497" y="1141"/>
                  </a:cubicBezTo>
                  <a:cubicBezTo>
                    <a:pt x="36456" y="1149"/>
                    <a:pt x="36442" y="1170"/>
                    <a:pt x="36471" y="1187"/>
                  </a:cubicBezTo>
                  <a:cubicBezTo>
                    <a:pt x="36486" y="1198"/>
                    <a:pt x="36519" y="1202"/>
                    <a:pt x="36559" y="1202"/>
                  </a:cubicBezTo>
                  <a:cubicBezTo>
                    <a:pt x="36657" y="1202"/>
                    <a:pt x="36795" y="1176"/>
                    <a:pt x="36814" y="1143"/>
                  </a:cubicBezTo>
                  <a:cubicBezTo>
                    <a:pt x="36816" y="1140"/>
                    <a:pt x="36818" y="1139"/>
                    <a:pt x="36822" y="1139"/>
                  </a:cubicBezTo>
                  <a:cubicBezTo>
                    <a:pt x="36837" y="1139"/>
                    <a:pt x="36865" y="1159"/>
                    <a:pt x="36893" y="1190"/>
                  </a:cubicBezTo>
                  <a:cubicBezTo>
                    <a:pt x="36919" y="1221"/>
                    <a:pt x="36934" y="1236"/>
                    <a:pt x="36942" y="1236"/>
                  </a:cubicBezTo>
                  <a:cubicBezTo>
                    <a:pt x="36952" y="1236"/>
                    <a:pt x="36952" y="1216"/>
                    <a:pt x="36948" y="1174"/>
                  </a:cubicBezTo>
                  <a:cubicBezTo>
                    <a:pt x="36945" y="1131"/>
                    <a:pt x="36953" y="1109"/>
                    <a:pt x="36971" y="1109"/>
                  </a:cubicBezTo>
                  <a:cubicBezTo>
                    <a:pt x="36977" y="1109"/>
                    <a:pt x="36985" y="1111"/>
                    <a:pt x="36994" y="1117"/>
                  </a:cubicBezTo>
                  <a:cubicBezTo>
                    <a:pt x="37009" y="1128"/>
                    <a:pt x="37029" y="1133"/>
                    <a:pt x="37047" y="1133"/>
                  </a:cubicBezTo>
                  <a:cubicBezTo>
                    <a:pt x="37063" y="1133"/>
                    <a:pt x="37077" y="1129"/>
                    <a:pt x="37087" y="1122"/>
                  </a:cubicBezTo>
                  <a:cubicBezTo>
                    <a:pt x="37102" y="1110"/>
                    <a:pt x="37170" y="1103"/>
                    <a:pt x="37259" y="1103"/>
                  </a:cubicBezTo>
                  <a:cubicBezTo>
                    <a:pt x="37295" y="1103"/>
                    <a:pt x="37335" y="1104"/>
                    <a:pt x="37376" y="1107"/>
                  </a:cubicBezTo>
                  <a:cubicBezTo>
                    <a:pt x="37407" y="1109"/>
                    <a:pt x="37437" y="1110"/>
                    <a:pt x="37466" y="1110"/>
                  </a:cubicBezTo>
                  <a:cubicBezTo>
                    <a:pt x="37648" y="1110"/>
                    <a:pt x="37768" y="1073"/>
                    <a:pt x="37633" y="1044"/>
                  </a:cubicBezTo>
                  <a:cubicBezTo>
                    <a:pt x="37590" y="1037"/>
                    <a:pt x="37578" y="1013"/>
                    <a:pt x="37606" y="992"/>
                  </a:cubicBezTo>
                  <a:cubicBezTo>
                    <a:pt x="37621" y="980"/>
                    <a:pt x="37638" y="975"/>
                    <a:pt x="37657" y="975"/>
                  </a:cubicBezTo>
                  <a:cubicBezTo>
                    <a:pt x="37743" y="975"/>
                    <a:pt x="37858" y="1088"/>
                    <a:pt x="37866" y="1201"/>
                  </a:cubicBezTo>
                  <a:cubicBezTo>
                    <a:pt x="37872" y="1307"/>
                    <a:pt x="37891" y="1357"/>
                    <a:pt x="37928" y="1357"/>
                  </a:cubicBezTo>
                  <a:cubicBezTo>
                    <a:pt x="37944" y="1357"/>
                    <a:pt x="37963" y="1348"/>
                    <a:pt x="37987" y="1329"/>
                  </a:cubicBezTo>
                  <a:cubicBezTo>
                    <a:pt x="38017" y="1304"/>
                    <a:pt x="38011" y="1267"/>
                    <a:pt x="37973" y="1241"/>
                  </a:cubicBezTo>
                  <a:cubicBezTo>
                    <a:pt x="37934" y="1217"/>
                    <a:pt x="37918" y="1167"/>
                    <a:pt x="37933" y="1132"/>
                  </a:cubicBezTo>
                  <a:cubicBezTo>
                    <a:pt x="37942" y="1110"/>
                    <a:pt x="37952" y="1098"/>
                    <a:pt x="37969" y="1098"/>
                  </a:cubicBezTo>
                  <a:cubicBezTo>
                    <a:pt x="37992" y="1098"/>
                    <a:pt x="38028" y="1122"/>
                    <a:pt x="38091" y="1174"/>
                  </a:cubicBezTo>
                  <a:cubicBezTo>
                    <a:pt x="38164" y="1234"/>
                    <a:pt x="38212" y="1259"/>
                    <a:pt x="38260" y="1259"/>
                  </a:cubicBezTo>
                  <a:cubicBezTo>
                    <a:pt x="38278" y="1259"/>
                    <a:pt x="38296" y="1256"/>
                    <a:pt x="38315" y="1249"/>
                  </a:cubicBezTo>
                  <a:cubicBezTo>
                    <a:pt x="38364" y="1232"/>
                    <a:pt x="38410" y="1195"/>
                    <a:pt x="38413" y="1171"/>
                  </a:cubicBezTo>
                  <a:cubicBezTo>
                    <a:pt x="38416" y="1150"/>
                    <a:pt x="38435" y="1137"/>
                    <a:pt x="38463" y="1137"/>
                  </a:cubicBezTo>
                  <a:cubicBezTo>
                    <a:pt x="38470" y="1137"/>
                    <a:pt x="38478" y="1138"/>
                    <a:pt x="38487" y="1140"/>
                  </a:cubicBezTo>
                  <a:cubicBezTo>
                    <a:pt x="38490" y="1140"/>
                    <a:pt x="38493" y="1141"/>
                    <a:pt x="38496" y="1141"/>
                  </a:cubicBezTo>
                  <a:cubicBezTo>
                    <a:pt x="38570" y="1141"/>
                    <a:pt x="38552" y="948"/>
                    <a:pt x="38469" y="892"/>
                  </a:cubicBezTo>
                  <a:cubicBezTo>
                    <a:pt x="38436" y="871"/>
                    <a:pt x="38424" y="841"/>
                    <a:pt x="38442" y="826"/>
                  </a:cubicBezTo>
                  <a:cubicBezTo>
                    <a:pt x="38446" y="823"/>
                    <a:pt x="38453" y="821"/>
                    <a:pt x="38461" y="821"/>
                  </a:cubicBezTo>
                  <a:cubicBezTo>
                    <a:pt x="38485" y="821"/>
                    <a:pt x="38521" y="836"/>
                    <a:pt x="38554" y="862"/>
                  </a:cubicBezTo>
                  <a:cubicBezTo>
                    <a:pt x="38587" y="890"/>
                    <a:pt x="38630" y="907"/>
                    <a:pt x="38659" y="907"/>
                  </a:cubicBezTo>
                  <a:cubicBezTo>
                    <a:pt x="38666" y="907"/>
                    <a:pt x="38673" y="906"/>
                    <a:pt x="38678" y="904"/>
                  </a:cubicBezTo>
                  <a:cubicBezTo>
                    <a:pt x="38703" y="893"/>
                    <a:pt x="38657" y="838"/>
                    <a:pt x="38569" y="779"/>
                  </a:cubicBezTo>
                  <a:cubicBezTo>
                    <a:pt x="38455" y="704"/>
                    <a:pt x="38337" y="673"/>
                    <a:pt x="38137" y="665"/>
                  </a:cubicBezTo>
                  <a:cubicBezTo>
                    <a:pt x="37987" y="659"/>
                    <a:pt x="37843" y="641"/>
                    <a:pt x="37820" y="625"/>
                  </a:cubicBezTo>
                  <a:cubicBezTo>
                    <a:pt x="37796" y="611"/>
                    <a:pt x="37735" y="599"/>
                    <a:pt x="37673" y="599"/>
                  </a:cubicBezTo>
                  <a:cubicBezTo>
                    <a:pt x="37669" y="599"/>
                    <a:pt x="37665" y="599"/>
                    <a:pt x="37661" y="599"/>
                  </a:cubicBezTo>
                  <a:cubicBezTo>
                    <a:pt x="37596" y="599"/>
                    <a:pt x="37538" y="582"/>
                    <a:pt x="37523" y="555"/>
                  </a:cubicBezTo>
                  <a:cubicBezTo>
                    <a:pt x="37508" y="528"/>
                    <a:pt x="37406" y="502"/>
                    <a:pt x="37305" y="495"/>
                  </a:cubicBezTo>
                  <a:cubicBezTo>
                    <a:pt x="37203" y="489"/>
                    <a:pt x="37100" y="461"/>
                    <a:pt x="37085" y="435"/>
                  </a:cubicBezTo>
                  <a:cubicBezTo>
                    <a:pt x="37071" y="412"/>
                    <a:pt x="37012" y="392"/>
                    <a:pt x="36945" y="392"/>
                  </a:cubicBezTo>
                  <a:cubicBezTo>
                    <a:pt x="36941" y="392"/>
                    <a:pt x="36936" y="392"/>
                    <a:pt x="36932" y="392"/>
                  </a:cubicBezTo>
                  <a:cubicBezTo>
                    <a:pt x="36823" y="397"/>
                    <a:pt x="36824" y="404"/>
                    <a:pt x="36951" y="458"/>
                  </a:cubicBezTo>
                  <a:cubicBezTo>
                    <a:pt x="37037" y="495"/>
                    <a:pt x="37066" y="509"/>
                    <a:pt x="37040" y="509"/>
                  </a:cubicBezTo>
                  <a:cubicBezTo>
                    <a:pt x="37027" y="509"/>
                    <a:pt x="36997" y="505"/>
                    <a:pt x="36951" y="498"/>
                  </a:cubicBezTo>
                  <a:cubicBezTo>
                    <a:pt x="36873" y="486"/>
                    <a:pt x="36800" y="459"/>
                    <a:pt x="36790" y="438"/>
                  </a:cubicBezTo>
                  <a:cubicBezTo>
                    <a:pt x="36779" y="420"/>
                    <a:pt x="36750" y="408"/>
                    <a:pt x="36718" y="408"/>
                  </a:cubicBezTo>
                  <a:cubicBezTo>
                    <a:pt x="36713" y="408"/>
                    <a:pt x="36708" y="408"/>
                    <a:pt x="36703" y="408"/>
                  </a:cubicBezTo>
                  <a:cubicBezTo>
                    <a:pt x="36666" y="414"/>
                    <a:pt x="36659" y="431"/>
                    <a:pt x="36687" y="449"/>
                  </a:cubicBezTo>
                  <a:cubicBezTo>
                    <a:pt x="36720" y="471"/>
                    <a:pt x="36693" y="495"/>
                    <a:pt x="36602" y="523"/>
                  </a:cubicBezTo>
                  <a:cubicBezTo>
                    <a:pt x="36515" y="552"/>
                    <a:pt x="36484" y="577"/>
                    <a:pt x="36514" y="597"/>
                  </a:cubicBezTo>
                  <a:cubicBezTo>
                    <a:pt x="36538" y="608"/>
                    <a:pt x="36541" y="640"/>
                    <a:pt x="36521" y="658"/>
                  </a:cubicBezTo>
                  <a:cubicBezTo>
                    <a:pt x="36516" y="662"/>
                    <a:pt x="36509" y="665"/>
                    <a:pt x="36500" y="665"/>
                  </a:cubicBezTo>
                  <a:cubicBezTo>
                    <a:pt x="36474" y="665"/>
                    <a:pt x="36437" y="644"/>
                    <a:pt x="36403" y="610"/>
                  </a:cubicBezTo>
                  <a:cubicBezTo>
                    <a:pt x="36362" y="568"/>
                    <a:pt x="36305" y="539"/>
                    <a:pt x="36270" y="539"/>
                  </a:cubicBezTo>
                  <a:cubicBezTo>
                    <a:pt x="36268" y="539"/>
                    <a:pt x="36265" y="539"/>
                    <a:pt x="36263" y="540"/>
                  </a:cubicBezTo>
                  <a:cubicBezTo>
                    <a:pt x="36257" y="541"/>
                    <a:pt x="36252" y="541"/>
                    <a:pt x="36246" y="541"/>
                  </a:cubicBezTo>
                  <a:cubicBezTo>
                    <a:pt x="36167" y="541"/>
                    <a:pt x="36145" y="453"/>
                    <a:pt x="36227" y="428"/>
                  </a:cubicBezTo>
                  <a:cubicBezTo>
                    <a:pt x="36290" y="410"/>
                    <a:pt x="36280" y="400"/>
                    <a:pt x="36171" y="373"/>
                  </a:cubicBezTo>
                  <a:cubicBezTo>
                    <a:pt x="36132" y="363"/>
                    <a:pt x="36093" y="358"/>
                    <a:pt x="36061" y="358"/>
                  </a:cubicBezTo>
                  <a:cubicBezTo>
                    <a:pt x="36030" y="358"/>
                    <a:pt x="36004" y="363"/>
                    <a:pt x="35992" y="373"/>
                  </a:cubicBezTo>
                  <a:cubicBezTo>
                    <a:pt x="35982" y="380"/>
                    <a:pt x="35973" y="383"/>
                    <a:pt x="35965" y="383"/>
                  </a:cubicBezTo>
                  <a:cubicBezTo>
                    <a:pt x="35954" y="383"/>
                    <a:pt x="35947" y="374"/>
                    <a:pt x="35947" y="353"/>
                  </a:cubicBezTo>
                  <a:cubicBezTo>
                    <a:pt x="35947" y="295"/>
                    <a:pt x="35686" y="117"/>
                    <a:pt x="35612" y="117"/>
                  </a:cubicBezTo>
                  <a:cubicBezTo>
                    <a:pt x="35606" y="117"/>
                    <a:pt x="35601" y="118"/>
                    <a:pt x="35598" y="120"/>
                  </a:cubicBezTo>
                  <a:cubicBezTo>
                    <a:pt x="35595" y="123"/>
                    <a:pt x="35591" y="124"/>
                    <a:pt x="35588" y="124"/>
                  </a:cubicBezTo>
                  <a:cubicBezTo>
                    <a:pt x="35572" y="124"/>
                    <a:pt x="35551" y="100"/>
                    <a:pt x="35536" y="61"/>
                  </a:cubicBezTo>
                  <a:cubicBezTo>
                    <a:pt x="35522" y="19"/>
                    <a:pt x="35510" y="1"/>
                    <a:pt x="354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6" name="Google Shape;936;p25"/>
            <p:cNvSpPr/>
            <p:nvPr/>
          </p:nvSpPr>
          <p:spPr>
            <a:xfrm>
              <a:off x="1698425" y="2289850"/>
              <a:ext cx="7850" cy="5150"/>
            </a:xfrm>
            <a:custGeom>
              <a:avLst/>
              <a:gdLst/>
              <a:ahLst/>
              <a:cxnLst/>
              <a:rect l="l" t="t" r="r" b="b"/>
              <a:pathLst>
                <a:path w="314" h="206" extrusionOk="0">
                  <a:moveTo>
                    <a:pt x="87" y="0"/>
                  </a:moveTo>
                  <a:cubicBezTo>
                    <a:pt x="75" y="0"/>
                    <a:pt x="60" y="12"/>
                    <a:pt x="38" y="33"/>
                  </a:cubicBezTo>
                  <a:cubicBezTo>
                    <a:pt x="0" y="69"/>
                    <a:pt x="17" y="117"/>
                    <a:pt x="78" y="163"/>
                  </a:cubicBezTo>
                  <a:lnTo>
                    <a:pt x="78" y="161"/>
                  </a:lnTo>
                  <a:cubicBezTo>
                    <a:pt x="118" y="191"/>
                    <a:pt x="148" y="205"/>
                    <a:pt x="177" y="205"/>
                  </a:cubicBezTo>
                  <a:cubicBezTo>
                    <a:pt x="204" y="205"/>
                    <a:pt x="229" y="193"/>
                    <a:pt x="260" y="169"/>
                  </a:cubicBezTo>
                  <a:cubicBezTo>
                    <a:pt x="314" y="126"/>
                    <a:pt x="314" y="93"/>
                    <a:pt x="260" y="75"/>
                  </a:cubicBezTo>
                  <a:cubicBezTo>
                    <a:pt x="246" y="70"/>
                    <a:pt x="232" y="68"/>
                    <a:pt x="220" y="68"/>
                  </a:cubicBezTo>
                  <a:cubicBezTo>
                    <a:pt x="192" y="68"/>
                    <a:pt x="172" y="79"/>
                    <a:pt x="169" y="100"/>
                  </a:cubicBezTo>
                  <a:cubicBezTo>
                    <a:pt x="167" y="111"/>
                    <a:pt x="164" y="115"/>
                    <a:pt x="160" y="115"/>
                  </a:cubicBezTo>
                  <a:cubicBezTo>
                    <a:pt x="151" y="115"/>
                    <a:pt x="140" y="97"/>
                    <a:pt x="129" y="66"/>
                  </a:cubicBezTo>
                  <a:cubicBezTo>
                    <a:pt x="113" y="21"/>
                    <a:pt x="103" y="0"/>
                    <a:pt x="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7" name="Google Shape;937;p25"/>
            <p:cNvSpPr/>
            <p:nvPr/>
          </p:nvSpPr>
          <p:spPr>
            <a:xfrm>
              <a:off x="1702675" y="2287050"/>
              <a:ext cx="4875" cy="3450"/>
            </a:xfrm>
            <a:custGeom>
              <a:avLst/>
              <a:gdLst/>
              <a:ahLst/>
              <a:cxnLst/>
              <a:rect l="l" t="t" r="r" b="b"/>
              <a:pathLst>
                <a:path w="195" h="138" extrusionOk="0">
                  <a:moveTo>
                    <a:pt x="112" y="0"/>
                  </a:moveTo>
                  <a:cubicBezTo>
                    <a:pt x="100" y="0"/>
                    <a:pt x="86" y="3"/>
                    <a:pt x="69" y="8"/>
                  </a:cubicBezTo>
                  <a:cubicBezTo>
                    <a:pt x="23" y="21"/>
                    <a:pt x="1" y="52"/>
                    <a:pt x="17" y="82"/>
                  </a:cubicBezTo>
                  <a:cubicBezTo>
                    <a:pt x="38" y="120"/>
                    <a:pt x="78" y="138"/>
                    <a:pt x="114" y="138"/>
                  </a:cubicBezTo>
                  <a:cubicBezTo>
                    <a:pt x="158" y="138"/>
                    <a:pt x="195" y="111"/>
                    <a:pt x="178" y="64"/>
                  </a:cubicBezTo>
                  <a:cubicBezTo>
                    <a:pt x="162" y="20"/>
                    <a:pt x="145" y="0"/>
                    <a:pt x="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25"/>
            <p:cNvSpPr/>
            <p:nvPr/>
          </p:nvSpPr>
          <p:spPr>
            <a:xfrm>
              <a:off x="1690100" y="2299875"/>
              <a:ext cx="4175" cy="4200"/>
            </a:xfrm>
            <a:custGeom>
              <a:avLst/>
              <a:gdLst/>
              <a:ahLst/>
              <a:cxnLst/>
              <a:rect l="l" t="t" r="r" b="b"/>
              <a:pathLst>
                <a:path w="167" h="168" extrusionOk="0">
                  <a:moveTo>
                    <a:pt x="77" y="1"/>
                  </a:moveTo>
                  <a:cubicBezTo>
                    <a:pt x="56" y="1"/>
                    <a:pt x="39" y="25"/>
                    <a:pt x="20" y="77"/>
                  </a:cubicBezTo>
                  <a:cubicBezTo>
                    <a:pt x="1" y="127"/>
                    <a:pt x="39" y="168"/>
                    <a:pt x="85" y="168"/>
                  </a:cubicBezTo>
                  <a:cubicBezTo>
                    <a:pt x="103" y="168"/>
                    <a:pt x="121" y="162"/>
                    <a:pt x="138" y="148"/>
                  </a:cubicBezTo>
                  <a:cubicBezTo>
                    <a:pt x="166" y="126"/>
                    <a:pt x="165" y="80"/>
                    <a:pt x="135" y="44"/>
                  </a:cubicBezTo>
                  <a:cubicBezTo>
                    <a:pt x="112" y="15"/>
                    <a:pt x="93" y="1"/>
                    <a:pt x="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25"/>
            <p:cNvSpPr/>
            <p:nvPr/>
          </p:nvSpPr>
          <p:spPr>
            <a:xfrm>
              <a:off x="1648675" y="2334425"/>
              <a:ext cx="2800" cy="1825"/>
            </a:xfrm>
            <a:custGeom>
              <a:avLst/>
              <a:gdLst/>
              <a:ahLst/>
              <a:cxnLst/>
              <a:rect l="l" t="t" r="r" b="b"/>
              <a:pathLst>
                <a:path w="112" h="73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7"/>
                    <a:pt x="0" y="73"/>
                    <a:pt x="20" y="73"/>
                  </a:cubicBezTo>
                  <a:cubicBezTo>
                    <a:pt x="25" y="73"/>
                    <a:pt x="32" y="72"/>
                    <a:pt x="42" y="69"/>
                  </a:cubicBezTo>
                  <a:lnTo>
                    <a:pt x="43" y="69"/>
                  </a:lnTo>
                  <a:cubicBezTo>
                    <a:pt x="83" y="56"/>
                    <a:pt x="112" y="32"/>
                    <a:pt x="107" y="11"/>
                  </a:cubicBezTo>
                  <a:cubicBezTo>
                    <a:pt x="106" y="3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0" name="Google Shape;940;p25"/>
            <p:cNvSpPr/>
            <p:nvPr/>
          </p:nvSpPr>
          <p:spPr>
            <a:xfrm>
              <a:off x="1708275" y="2289375"/>
              <a:ext cx="6675" cy="6825"/>
            </a:xfrm>
            <a:custGeom>
              <a:avLst/>
              <a:gdLst/>
              <a:ahLst/>
              <a:cxnLst/>
              <a:rect l="l" t="t" r="r" b="b"/>
              <a:pathLst>
                <a:path w="267" h="273" extrusionOk="0">
                  <a:moveTo>
                    <a:pt x="63" y="1"/>
                  </a:moveTo>
                  <a:cubicBezTo>
                    <a:pt x="11" y="1"/>
                    <a:pt x="1" y="44"/>
                    <a:pt x="14" y="149"/>
                  </a:cubicBezTo>
                  <a:lnTo>
                    <a:pt x="30" y="273"/>
                  </a:lnTo>
                  <a:lnTo>
                    <a:pt x="142" y="218"/>
                  </a:lnTo>
                  <a:cubicBezTo>
                    <a:pt x="266" y="156"/>
                    <a:pt x="265" y="61"/>
                    <a:pt x="139" y="18"/>
                  </a:cubicBezTo>
                  <a:cubicBezTo>
                    <a:pt x="107" y="7"/>
                    <a:pt x="82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" name="Google Shape;941;p25"/>
            <p:cNvSpPr/>
            <p:nvPr/>
          </p:nvSpPr>
          <p:spPr>
            <a:xfrm>
              <a:off x="1681375" y="2316000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8" y="11"/>
                  </a:cubicBezTo>
                  <a:cubicBezTo>
                    <a:pt x="1" y="35"/>
                    <a:pt x="3" y="42"/>
                    <a:pt x="86" y="45"/>
                  </a:cubicBezTo>
                  <a:cubicBezTo>
                    <a:pt x="91" y="45"/>
                    <a:pt x="96" y="45"/>
                    <a:pt x="101" y="45"/>
                  </a:cubicBezTo>
                  <a:cubicBezTo>
                    <a:pt x="149" y="45"/>
                    <a:pt x="185" y="33"/>
                    <a:pt x="181" y="15"/>
                  </a:cubicBezTo>
                  <a:cubicBezTo>
                    <a:pt x="179" y="5"/>
                    <a:pt x="164" y="1"/>
                    <a:pt x="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25"/>
            <p:cNvSpPr/>
            <p:nvPr/>
          </p:nvSpPr>
          <p:spPr>
            <a:xfrm>
              <a:off x="1722125" y="2285300"/>
              <a:ext cx="3750" cy="1975"/>
            </a:xfrm>
            <a:custGeom>
              <a:avLst/>
              <a:gdLst/>
              <a:ahLst/>
              <a:cxnLst/>
              <a:rect l="l" t="t" r="r" b="b"/>
              <a:pathLst>
                <a:path w="150" h="79" extrusionOk="0">
                  <a:moveTo>
                    <a:pt x="80" y="0"/>
                  </a:moveTo>
                  <a:cubicBezTo>
                    <a:pt x="59" y="0"/>
                    <a:pt x="37" y="6"/>
                    <a:pt x="19" y="18"/>
                  </a:cubicBezTo>
                  <a:cubicBezTo>
                    <a:pt x="0" y="33"/>
                    <a:pt x="3" y="54"/>
                    <a:pt x="28" y="70"/>
                  </a:cubicBezTo>
                  <a:cubicBezTo>
                    <a:pt x="37" y="76"/>
                    <a:pt x="48" y="78"/>
                    <a:pt x="60" y="78"/>
                  </a:cubicBezTo>
                  <a:cubicBezTo>
                    <a:pt x="81" y="78"/>
                    <a:pt x="105" y="71"/>
                    <a:pt x="122" y="57"/>
                  </a:cubicBezTo>
                  <a:cubicBezTo>
                    <a:pt x="149" y="36"/>
                    <a:pt x="145" y="12"/>
                    <a:pt x="112" y="5"/>
                  </a:cubicBezTo>
                  <a:cubicBezTo>
                    <a:pt x="102" y="2"/>
                    <a:pt x="91" y="0"/>
                    <a:pt x="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3" name="Google Shape;943;p25"/>
            <p:cNvSpPr/>
            <p:nvPr/>
          </p:nvSpPr>
          <p:spPr>
            <a:xfrm>
              <a:off x="1674325" y="2324400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1"/>
                  </a:moveTo>
                  <a:cubicBezTo>
                    <a:pt x="90" y="1"/>
                    <a:pt x="65" y="9"/>
                    <a:pt x="47" y="24"/>
                  </a:cubicBezTo>
                  <a:cubicBezTo>
                    <a:pt x="15" y="48"/>
                    <a:pt x="0" y="72"/>
                    <a:pt x="11" y="79"/>
                  </a:cubicBezTo>
                  <a:cubicBezTo>
                    <a:pt x="14" y="81"/>
                    <a:pt x="20" y="82"/>
                    <a:pt x="28" y="82"/>
                  </a:cubicBezTo>
                  <a:cubicBezTo>
                    <a:pt x="47" y="82"/>
                    <a:pt x="78" y="77"/>
                    <a:pt x="111" y="67"/>
                  </a:cubicBezTo>
                  <a:cubicBezTo>
                    <a:pt x="157" y="52"/>
                    <a:pt x="174" y="30"/>
                    <a:pt x="147" y="10"/>
                  </a:cubicBezTo>
                  <a:cubicBezTo>
                    <a:pt x="137" y="4"/>
                    <a:pt x="125" y="1"/>
                    <a:pt x="1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" name="Google Shape;944;p25"/>
            <p:cNvSpPr/>
            <p:nvPr/>
          </p:nvSpPr>
          <p:spPr>
            <a:xfrm>
              <a:off x="1685825" y="231962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1"/>
                  </a:moveTo>
                  <a:cubicBezTo>
                    <a:pt x="47" y="1"/>
                    <a:pt x="33" y="4"/>
                    <a:pt x="21" y="12"/>
                  </a:cubicBezTo>
                  <a:cubicBezTo>
                    <a:pt x="0" y="27"/>
                    <a:pt x="6" y="54"/>
                    <a:pt x="34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9" y="58"/>
                    <a:pt x="133" y="33"/>
                    <a:pt x="105" y="15"/>
                  </a:cubicBezTo>
                  <a:cubicBezTo>
                    <a:pt x="92" y="5"/>
                    <a:pt x="76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25"/>
            <p:cNvSpPr/>
            <p:nvPr/>
          </p:nvSpPr>
          <p:spPr>
            <a:xfrm>
              <a:off x="1726775" y="2287250"/>
              <a:ext cx="4475" cy="2225"/>
            </a:xfrm>
            <a:custGeom>
              <a:avLst/>
              <a:gdLst/>
              <a:ahLst/>
              <a:cxnLst/>
              <a:rect l="l" t="t" r="r" b="b"/>
              <a:pathLst>
                <a:path w="179" h="89" extrusionOk="0">
                  <a:moveTo>
                    <a:pt x="46" y="0"/>
                  </a:moveTo>
                  <a:cubicBezTo>
                    <a:pt x="34" y="0"/>
                    <a:pt x="25" y="2"/>
                    <a:pt x="19" y="7"/>
                  </a:cubicBezTo>
                  <a:cubicBezTo>
                    <a:pt x="1" y="22"/>
                    <a:pt x="4" y="49"/>
                    <a:pt x="30" y="65"/>
                  </a:cubicBezTo>
                  <a:lnTo>
                    <a:pt x="29" y="65"/>
                  </a:lnTo>
                  <a:cubicBezTo>
                    <a:pt x="57" y="81"/>
                    <a:pt x="88" y="89"/>
                    <a:pt x="119" y="89"/>
                  </a:cubicBezTo>
                  <a:cubicBezTo>
                    <a:pt x="126" y="89"/>
                    <a:pt x="134" y="89"/>
                    <a:pt x="141" y="88"/>
                  </a:cubicBezTo>
                  <a:cubicBezTo>
                    <a:pt x="178" y="83"/>
                    <a:pt x="172" y="56"/>
                    <a:pt x="130" y="30"/>
                  </a:cubicBezTo>
                  <a:cubicBezTo>
                    <a:pt x="102" y="10"/>
                    <a:pt x="70" y="0"/>
                    <a:pt x="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25"/>
            <p:cNvSpPr/>
            <p:nvPr/>
          </p:nvSpPr>
          <p:spPr>
            <a:xfrm>
              <a:off x="1733950" y="2283500"/>
              <a:ext cx="3700" cy="1575"/>
            </a:xfrm>
            <a:custGeom>
              <a:avLst/>
              <a:gdLst/>
              <a:ahLst/>
              <a:cxnLst/>
              <a:rect l="l" t="t" r="r" b="b"/>
              <a:pathLst>
                <a:path w="148" h="63" extrusionOk="0">
                  <a:moveTo>
                    <a:pt x="35" y="0"/>
                  </a:moveTo>
                  <a:cubicBezTo>
                    <a:pt x="22" y="0"/>
                    <a:pt x="12" y="2"/>
                    <a:pt x="9" y="5"/>
                  </a:cubicBezTo>
                  <a:cubicBezTo>
                    <a:pt x="0" y="11"/>
                    <a:pt x="14" y="30"/>
                    <a:pt x="42" y="48"/>
                  </a:cubicBezTo>
                  <a:cubicBezTo>
                    <a:pt x="55" y="58"/>
                    <a:pt x="71" y="62"/>
                    <a:pt x="87" y="62"/>
                  </a:cubicBezTo>
                  <a:cubicBezTo>
                    <a:pt x="101" y="62"/>
                    <a:pt x="116" y="58"/>
                    <a:pt x="128" y="51"/>
                  </a:cubicBezTo>
                  <a:cubicBezTo>
                    <a:pt x="148" y="35"/>
                    <a:pt x="133" y="14"/>
                    <a:pt x="94" y="6"/>
                  </a:cubicBezTo>
                  <a:cubicBezTo>
                    <a:pt x="73" y="2"/>
                    <a:pt x="52" y="0"/>
                    <a:pt x="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7" name="Google Shape;947;p25"/>
            <p:cNvSpPr/>
            <p:nvPr/>
          </p:nvSpPr>
          <p:spPr>
            <a:xfrm>
              <a:off x="1659975" y="2343125"/>
              <a:ext cx="2775" cy="1800"/>
            </a:xfrm>
            <a:custGeom>
              <a:avLst/>
              <a:gdLst/>
              <a:ahLst/>
              <a:cxnLst/>
              <a:rect l="l" t="t" r="r" b="b"/>
              <a:pathLst>
                <a:path w="111" h="72" extrusionOk="0">
                  <a:moveTo>
                    <a:pt x="91" y="1"/>
                  </a:moveTo>
                  <a:cubicBezTo>
                    <a:pt x="78" y="1"/>
                    <a:pt x="56" y="11"/>
                    <a:pt x="34" y="30"/>
                  </a:cubicBezTo>
                  <a:cubicBezTo>
                    <a:pt x="6" y="56"/>
                    <a:pt x="1" y="71"/>
                    <a:pt x="20" y="71"/>
                  </a:cubicBezTo>
                  <a:cubicBezTo>
                    <a:pt x="25" y="71"/>
                    <a:pt x="33" y="70"/>
                    <a:pt x="43" y="67"/>
                  </a:cubicBezTo>
                  <a:cubicBezTo>
                    <a:pt x="81" y="57"/>
                    <a:pt x="110" y="30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8" name="Google Shape;948;p25"/>
            <p:cNvSpPr/>
            <p:nvPr/>
          </p:nvSpPr>
          <p:spPr>
            <a:xfrm>
              <a:off x="1684325" y="2330000"/>
              <a:ext cx="9950" cy="7375"/>
            </a:xfrm>
            <a:custGeom>
              <a:avLst/>
              <a:gdLst/>
              <a:ahLst/>
              <a:cxnLst/>
              <a:rect l="l" t="t" r="r" b="b"/>
              <a:pathLst>
                <a:path w="398" h="295" extrusionOk="0">
                  <a:moveTo>
                    <a:pt x="72" y="0"/>
                  </a:moveTo>
                  <a:cubicBezTo>
                    <a:pt x="66" y="0"/>
                    <a:pt x="60" y="1"/>
                    <a:pt x="54" y="1"/>
                  </a:cubicBezTo>
                  <a:cubicBezTo>
                    <a:pt x="11" y="7"/>
                    <a:pt x="0" y="16"/>
                    <a:pt x="32" y="19"/>
                  </a:cubicBezTo>
                  <a:lnTo>
                    <a:pt x="32" y="18"/>
                  </a:lnTo>
                  <a:cubicBezTo>
                    <a:pt x="66" y="21"/>
                    <a:pt x="142" y="88"/>
                    <a:pt x="208" y="171"/>
                  </a:cubicBezTo>
                  <a:cubicBezTo>
                    <a:pt x="266" y="247"/>
                    <a:pt x="319" y="295"/>
                    <a:pt x="346" y="295"/>
                  </a:cubicBezTo>
                  <a:cubicBezTo>
                    <a:pt x="351" y="295"/>
                    <a:pt x="354" y="293"/>
                    <a:pt x="357" y="291"/>
                  </a:cubicBezTo>
                  <a:cubicBezTo>
                    <a:pt x="376" y="274"/>
                    <a:pt x="369" y="248"/>
                    <a:pt x="341" y="230"/>
                  </a:cubicBezTo>
                  <a:cubicBezTo>
                    <a:pt x="312" y="212"/>
                    <a:pt x="317" y="192"/>
                    <a:pt x="350" y="189"/>
                  </a:cubicBezTo>
                  <a:cubicBezTo>
                    <a:pt x="382" y="186"/>
                    <a:pt x="397" y="145"/>
                    <a:pt x="379" y="98"/>
                  </a:cubicBezTo>
                  <a:cubicBezTo>
                    <a:pt x="364" y="57"/>
                    <a:pt x="353" y="38"/>
                    <a:pt x="335" y="38"/>
                  </a:cubicBezTo>
                  <a:cubicBezTo>
                    <a:pt x="324" y="38"/>
                    <a:pt x="310" y="46"/>
                    <a:pt x="291" y="61"/>
                  </a:cubicBezTo>
                  <a:cubicBezTo>
                    <a:pt x="278" y="72"/>
                    <a:pt x="261" y="78"/>
                    <a:pt x="245" y="78"/>
                  </a:cubicBezTo>
                  <a:cubicBezTo>
                    <a:pt x="222" y="78"/>
                    <a:pt x="200" y="67"/>
                    <a:pt x="185" y="48"/>
                  </a:cubicBezTo>
                  <a:cubicBezTo>
                    <a:pt x="155" y="18"/>
                    <a:pt x="114" y="0"/>
                    <a:pt x="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9" name="Google Shape;949;p25"/>
            <p:cNvSpPr/>
            <p:nvPr/>
          </p:nvSpPr>
          <p:spPr>
            <a:xfrm>
              <a:off x="1702875" y="2335450"/>
              <a:ext cx="3525" cy="2650"/>
            </a:xfrm>
            <a:custGeom>
              <a:avLst/>
              <a:gdLst/>
              <a:ahLst/>
              <a:cxnLst/>
              <a:rect l="l" t="t" r="r" b="b"/>
              <a:pathLst>
                <a:path w="141" h="106" extrusionOk="0">
                  <a:moveTo>
                    <a:pt x="103" y="0"/>
                  </a:moveTo>
                  <a:cubicBezTo>
                    <a:pt x="90" y="0"/>
                    <a:pt x="72" y="13"/>
                    <a:pt x="46" y="37"/>
                  </a:cubicBezTo>
                  <a:cubicBezTo>
                    <a:pt x="0" y="80"/>
                    <a:pt x="6" y="103"/>
                    <a:pt x="61" y="106"/>
                  </a:cubicBezTo>
                  <a:cubicBezTo>
                    <a:pt x="63" y="106"/>
                    <a:pt x="65" y="106"/>
                    <a:pt x="67" y="106"/>
                  </a:cubicBezTo>
                  <a:cubicBezTo>
                    <a:pt x="119" y="106"/>
                    <a:pt x="140" y="85"/>
                    <a:pt x="131" y="40"/>
                  </a:cubicBezTo>
                  <a:cubicBezTo>
                    <a:pt x="125" y="14"/>
                    <a:pt x="117" y="0"/>
                    <a:pt x="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0" name="Google Shape;950;p25"/>
            <p:cNvSpPr/>
            <p:nvPr/>
          </p:nvSpPr>
          <p:spPr>
            <a:xfrm>
              <a:off x="1677400" y="24174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2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9"/>
                    <a:pt x="1" y="74"/>
                    <a:pt x="19" y="74"/>
                  </a:cubicBezTo>
                  <a:cubicBezTo>
                    <a:pt x="24" y="74"/>
                    <a:pt x="32" y="73"/>
                    <a:pt x="42" y="70"/>
                  </a:cubicBezTo>
                  <a:cubicBezTo>
                    <a:pt x="83" y="58"/>
                    <a:pt x="112" y="33"/>
                    <a:pt x="107" y="12"/>
                  </a:cubicBezTo>
                  <a:cubicBezTo>
                    <a:pt x="105" y="4"/>
                    <a:pt x="100" y="1"/>
                    <a:pt x="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1" name="Google Shape;951;p25"/>
            <p:cNvSpPr/>
            <p:nvPr/>
          </p:nvSpPr>
          <p:spPr>
            <a:xfrm>
              <a:off x="1731600" y="2436000"/>
              <a:ext cx="2950" cy="2875"/>
            </a:xfrm>
            <a:custGeom>
              <a:avLst/>
              <a:gdLst/>
              <a:ahLst/>
              <a:cxnLst/>
              <a:rect l="l" t="t" r="r" b="b"/>
              <a:pathLst>
                <a:path w="118" h="115" extrusionOk="0">
                  <a:moveTo>
                    <a:pt x="98" y="0"/>
                  </a:moveTo>
                  <a:cubicBezTo>
                    <a:pt x="83" y="0"/>
                    <a:pt x="57" y="12"/>
                    <a:pt x="33" y="31"/>
                  </a:cubicBezTo>
                  <a:cubicBezTo>
                    <a:pt x="3" y="56"/>
                    <a:pt x="0" y="87"/>
                    <a:pt x="27" y="105"/>
                  </a:cubicBezTo>
                  <a:cubicBezTo>
                    <a:pt x="35" y="111"/>
                    <a:pt x="44" y="114"/>
                    <a:pt x="53" y="114"/>
                  </a:cubicBezTo>
                  <a:cubicBezTo>
                    <a:pt x="73" y="114"/>
                    <a:pt x="91" y="101"/>
                    <a:pt x="102" y="77"/>
                  </a:cubicBezTo>
                  <a:cubicBezTo>
                    <a:pt x="117" y="41"/>
                    <a:pt x="118" y="10"/>
                    <a:pt x="108" y="2"/>
                  </a:cubicBezTo>
                  <a:cubicBezTo>
                    <a:pt x="105" y="1"/>
                    <a:pt x="102" y="0"/>
                    <a:pt x="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25"/>
            <p:cNvSpPr/>
            <p:nvPr/>
          </p:nvSpPr>
          <p:spPr>
            <a:xfrm>
              <a:off x="1910025" y="2480775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6" y="62"/>
                  </a:cubicBezTo>
                  <a:cubicBezTo>
                    <a:pt x="101" y="62"/>
                    <a:pt x="115" y="59"/>
                    <a:pt x="128" y="51"/>
                  </a:cubicBezTo>
                  <a:cubicBezTo>
                    <a:pt x="148" y="35"/>
                    <a:pt x="134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25"/>
            <p:cNvSpPr/>
            <p:nvPr/>
          </p:nvSpPr>
          <p:spPr>
            <a:xfrm>
              <a:off x="2396250" y="2111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1" y="35"/>
                    <a:pt x="8" y="62"/>
                    <a:pt x="36" y="80"/>
                  </a:cubicBezTo>
                  <a:cubicBezTo>
                    <a:pt x="47" y="88"/>
                    <a:pt x="57" y="91"/>
                    <a:pt x="65" y="91"/>
                  </a:cubicBezTo>
                  <a:cubicBezTo>
                    <a:pt x="79" y="91"/>
                    <a:pt x="90" y="82"/>
                    <a:pt x="92" y="65"/>
                  </a:cubicBezTo>
                  <a:cubicBezTo>
                    <a:pt x="95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25"/>
            <p:cNvSpPr/>
            <p:nvPr/>
          </p:nvSpPr>
          <p:spPr>
            <a:xfrm>
              <a:off x="2035750" y="2506150"/>
              <a:ext cx="2600" cy="2325"/>
            </a:xfrm>
            <a:custGeom>
              <a:avLst/>
              <a:gdLst/>
              <a:ahLst/>
              <a:cxnLst/>
              <a:rect l="l" t="t" r="r" b="b"/>
              <a:pathLst>
                <a:path w="104" h="93" extrusionOk="0">
                  <a:moveTo>
                    <a:pt x="18" y="1"/>
                  </a:moveTo>
                  <a:cubicBezTo>
                    <a:pt x="14" y="1"/>
                    <a:pt x="10" y="2"/>
                    <a:pt x="8" y="3"/>
                  </a:cubicBezTo>
                  <a:cubicBezTo>
                    <a:pt x="1" y="9"/>
                    <a:pt x="5" y="36"/>
                    <a:pt x="20" y="65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90"/>
                    <a:pt x="84" y="84"/>
                  </a:cubicBezTo>
                  <a:cubicBezTo>
                    <a:pt x="104" y="66"/>
                    <a:pt x="99" y="39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25"/>
            <p:cNvSpPr/>
            <p:nvPr/>
          </p:nvSpPr>
          <p:spPr>
            <a:xfrm>
              <a:off x="2544250" y="213880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1" y="1"/>
                    <a:pt x="35" y="7"/>
                    <a:pt x="21" y="18"/>
                  </a:cubicBezTo>
                  <a:cubicBezTo>
                    <a:pt x="1" y="34"/>
                    <a:pt x="8" y="63"/>
                    <a:pt x="36" y="80"/>
                  </a:cubicBezTo>
                  <a:cubicBezTo>
                    <a:pt x="46" y="87"/>
                    <a:pt x="56" y="90"/>
                    <a:pt x="65" y="90"/>
                  </a:cubicBezTo>
                  <a:cubicBezTo>
                    <a:pt x="80" y="90"/>
                    <a:pt x="91" y="81"/>
                    <a:pt x="92" y="66"/>
                  </a:cubicBezTo>
                  <a:cubicBezTo>
                    <a:pt x="95" y="39"/>
                    <a:pt x="89" y="12"/>
                    <a:pt x="77" y="4"/>
                  </a:cubicBezTo>
                  <a:cubicBezTo>
                    <a:pt x="73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25"/>
            <p:cNvSpPr/>
            <p:nvPr/>
          </p:nvSpPr>
          <p:spPr>
            <a:xfrm>
              <a:off x="2541150" y="2144125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0"/>
                  </a:moveTo>
                  <a:cubicBezTo>
                    <a:pt x="90" y="0"/>
                    <a:pt x="66" y="9"/>
                    <a:pt x="47" y="24"/>
                  </a:cubicBezTo>
                  <a:cubicBezTo>
                    <a:pt x="17" y="48"/>
                    <a:pt x="1" y="72"/>
                    <a:pt x="11" y="79"/>
                  </a:cubicBezTo>
                  <a:cubicBezTo>
                    <a:pt x="14" y="82"/>
                    <a:pt x="20" y="83"/>
                    <a:pt x="29" y="83"/>
                  </a:cubicBezTo>
                  <a:cubicBezTo>
                    <a:pt x="48" y="83"/>
                    <a:pt x="80" y="77"/>
                    <a:pt x="113" y="67"/>
                  </a:cubicBezTo>
                  <a:cubicBezTo>
                    <a:pt x="159" y="53"/>
                    <a:pt x="174" y="30"/>
                    <a:pt x="148" y="11"/>
                  </a:cubicBezTo>
                  <a:cubicBezTo>
                    <a:pt x="138" y="4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7" name="Google Shape;957;p25"/>
            <p:cNvSpPr/>
            <p:nvPr/>
          </p:nvSpPr>
          <p:spPr>
            <a:xfrm>
              <a:off x="2546350" y="2149175"/>
              <a:ext cx="10025" cy="3075"/>
            </a:xfrm>
            <a:custGeom>
              <a:avLst/>
              <a:gdLst/>
              <a:ahLst/>
              <a:cxnLst/>
              <a:rect l="l" t="t" r="r" b="b"/>
              <a:pathLst>
                <a:path w="401" h="123" extrusionOk="0">
                  <a:moveTo>
                    <a:pt x="260" y="1"/>
                  </a:moveTo>
                  <a:cubicBezTo>
                    <a:pt x="215" y="1"/>
                    <a:pt x="154" y="20"/>
                    <a:pt x="105" y="52"/>
                  </a:cubicBezTo>
                  <a:cubicBezTo>
                    <a:pt x="17" y="109"/>
                    <a:pt x="1" y="123"/>
                    <a:pt x="66" y="123"/>
                  </a:cubicBezTo>
                  <a:cubicBezTo>
                    <a:pt x="82" y="123"/>
                    <a:pt x="103" y="122"/>
                    <a:pt x="130" y="121"/>
                  </a:cubicBezTo>
                  <a:cubicBezTo>
                    <a:pt x="305" y="112"/>
                    <a:pt x="400" y="46"/>
                    <a:pt x="294" y="6"/>
                  </a:cubicBezTo>
                  <a:cubicBezTo>
                    <a:pt x="285" y="2"/>
                    <a:pt x="273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25"/>
            <p:cNvSpPr/>
            <p:nvPr/>
          </p:nvSpPr>
          <p:spPr>
            <a:xfrm>
              <a:off x="2529375" y="2165775"/>
              <a:ext cx="6025" cy="4425"/>
            </a:xfrm>
            <a:custGeom>
              <a:avLst/>
              <a:gdLst/>
              <a:ahLst/>
              <a:cxnLst/>
              <a:rect l="l" t="t" r="r" b="b"/>
              <a:pathLst>
                <a:path w="241" h="177" extrusionOk="0">
                  <a:moveTo>
                    <a:pt x="177" y="1"/>
                  </a:moveTo>
                  <a:cubicBezTo>
                    <a:pt x="175" y="1"/>
                    <a:pt x="174" y="4"/>
                    <a:pt x="175" y="12"/>
                  </a:cubicBezTo>
                  <a:cubicBezTo>
                    <a:pt x="178" y="39"/>
                    <a:pt x="136" y="61"/>
                    <a:pt x="79" y="63"/>
                  </a:cubicBezTo>
                  <a:cubicBezTo>
                    <a:pt x="0" y="64"/>
                    <a:pt x="2" y="80"/>
                    <a:pt x="81" y="131"/>
                  </a:cubicBezTo>
                  <a:cubicBezTo>
                    <a:pt x="128" y="162"/>
                    <a:pt x="164" y="177"/>
                    <a:pt x="190" y="177"/>
                  </a:cubicBezTo>
                  <a:cubicBezTo>
                    <a:pt x="232" y="177"/>
                    <a:pt x="241" y="135"/>
                    <a:pt x="209" y="57"/>
                  </a:cubicBezTo>
                  <a:cubicBezTo>
                    <a:pt x="194" y="21"/>
                    <a:pt x="183" y="1"/>
                    <a:pt x="1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25"/>
            <p:cNvSpPr/>
            <p:nvPr/>
          </p:nvSpPr>
          <p:spPr>
            <a:xfrm>
              <a:off x="2554875" y="2152225"/>
              <a:ext cx="7300" cy="2200"/>
            </a:xfrm>
            <a:custGeom>
              <a:avLst/>
              <a:gdLst/>
              <a:ahLst/>
              <a:cxnLst/>
              <a:rect l="l" t="t" r="r" b="b"/>
              <a:pathLst>
                <a:path w="292" h="88" extrusionOk="0">
                  <a:moveTo>
                    <a:pt x="24" y="0"/>
                  </a:moveTo>
                  <a:cubicBezTo>
                    <a:pt x="0" y="0"/>
                    <a:pt x="14" y="13"/>
                    <a:pt x="61" y="43"/>
                  </a:cubicBezTo>
                  <a:cubicBezTo>
                    <a:pt x="101" y="70"/>
                    <a:pt x="157" y="88"/>
                    <a:pt x="195" y="88"/>
                  </a:cubicBezTo>
                  <a:cubicBezTo>
                    <a:pt x="200" y="88"/>
                    <a:pt x="205" y="87"/>
                    <a:pt x="210" y="87"/>
                  </a:cubicBezTo>
                  <a:cubicBezTo>
                    <a:pt x="292" y="76"/>
                    <a:pt x="228" y="34"/>
                    <a:pt x="89" y="9"/>
                  </a:cubicBezTo>
                  <a:cubicBezTo>
                    <a:pt x="57" y="4"/>
                    <a:pt x="36" y="0"/>
                    <a:pt x="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0" name="Google Shape;960;p25"/>
            <p:cNvSpPr/>
            <p:nvPr/>
          </p:nvSpPr>
          <p:spPr>
            <a:xfrm>
              <a:off x="2557850" y="2149100"/>
              <a:ext cx="13725" cy="2500"/>
            </a:xfrm>
            <a:custGeom>
              <a:avLst/>
              <a:gdLst/>
              <a:ahLst/>
              <a:cxnLst/>
              <a:rect l="l" t="t" r="r" b="b"/>
              <a:pathLst>
                <a:path w="549" h="100" extrusionOk="0">
                  <a:moveTo>
                    <a:pt x="413" y="1"/>
                  </a:moveTo>
                  <a:cubicBezTo>
                    <a:pt x="349" y="1"/>
                    <a:pt x="269" y="16"/>
                    <a:pt x="212" y="51"/>
                  </a:cubicBezTo>
                  <a:cubicBezTo>
                    <a:pt x="203" y="56"/>
                    <a:pt x="185" y="58"/>
                    <a:pt x="162" y="58"/>
                  </a:cubicBezTo>
                  <a:cubicBezTo>
                    <a:pt x="137" y="58"/>
                    <a:pt x="106" y="55"/>
                    <a:pt x="74" y="49"/>
                  </a:cubicBezTo>
                  <a:cubicBezTo>
                    <a:pt x="53" y="45"/>
                    <a:pt x="36" y="43"/>
                    <a:pt x="25" y="43"/>
                  </a:cubicBezTo>
                  <a:cubicBezTo>
                    <a:pt x="4" y="43"/>
                    <a:pt x="1" y="50"/>
                    <a:pt x="19" y="62"/>
                  </a:cubicBezTo>
                  <a:cubicBezTo>
                    <a:pt x="56" y="87"/>
                    <a:pt x="176" y="100"/>
                    <a:pt x="287" y="100"/>
                  </a:cubicBezTo>
                  <a:cubicBezTo>
                    <a:pt x="380" y="100"/>
                    <a:pt x="467" y="91"/>
                    <a:pt x="492" y="71"/>
                  </a:cubicBezTo>
                  <a:cubicBezTo>
                    <a:pt x="548" y="26"/>
                    <a:pt x="494" y="1"/>
                    <a:pt x="4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1" name="Google Shape;961;p25"/>
            <p:cNvSpPr/>
            <p:nvPr/>
          </p:nvSpPr>
          <p:spPr>
            <a:xfrm>
              <a:off x="2576525" y="2142450"/>
              <a:ext cx="4025" cy="2875"/>
            </a:xfrm>
            <a:custGeom>
              <a:avLst/>
              <a:gdLst/>
              <a:ahLst/>
              <a:cxnLst/>
              <a:rect l="l" t="t" r="r" b="b"/>
              <a:pathLst>
                <a:path w="161" h="115" extrusionOk="0">
                  <a:moveTo>
                    <a:pt x="51" y="1"/>
                  </a:moveTo>
                  <a:cubicBezTo>
                    <a:pt x="48" y="1"/>
                    <a:pt x="44" y="1"/>
                    <a:pt x="41" y="2"/>
                  </a:cubicBezTo>
                  <a:cubicBezTo>
                    <a:pt x="5" y="6"/>
                    <a:pt x="0" y="36"/>
                    <a:pt x="30" y="73"/>
                  </a:cubicBezTo>
                  <a:lnTo>
                    <a:pt x="30" y="72"/>
                  </a:lnTo>
                  <a:cubicBezTo>
                    <a:pt x="52" y="99"/>
                    <a:pt x="78" y="115"/>
                    <a:pt x="97" y="115"/>
                  </a:cubicBezTo>
                  <a:cubicBezTo>
                    <a:pt x="104" y="115"/>
                    <a:pt x="110" y="113"/>
                    <a:pt x="115" y="109"/>
                  </a:cubicBezTo>
                  <a:cubicBezTo>
                    <a:pt x="160" y="74"/>
                    <a:pt x="113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2" name="Google Shape;962;p25"/>
            <p:cNvSpPr/>
            <p:nvPr/>
          </p:nvSpPr>
          <p:spPr>
            <a:xfrm>
              <a:off x="2551225" y="2164575"/>
              <a:ext cx="4875" cy="1400"/>
            </a:xfrm>
            <a:custGeom>
              <a:avLst/>
              <a:gdLst/>
              <a:ahLst/>
              <a:cxnLst/>
              <a:rect l="l" t="t" r="r" b="b"/>
              <a:pathLst>
                <a:path w="195" h="56" extrusionOk="0">
                  <a:moveTo>
                    <a:pt x="127" y="0"/>
                  </a:moveTo>
                  <a:cubicBezTo>
                    <a:pt x="65" y="0"/>
                    <a:pt x="0" y="32"/>
                    <a:pt x="33" y="54"/>
                  </a:cubicBezTo>
                  <a:lnTo>
                    <a:pt x="33" y="52"/>
                  </a:lnTo>
                  <a:cubicBezTo>
                    <a:pt x="36" y="54"/>
                    <a:pt x="42" y="55"/>
                    <a:pt x="50" y="55"/>
                  </a:cubicBezTo>
                  <a:cubicBezTo>
                    <a:pt x="70" y="55"/>
                    <a:pt x="104" y="49"/>
                    <a:pt x="138" y="40"/>
                  </a:cubicBezTo>
                  <a:cubicBezTo>
                    <a:pt x="186" y="28"/>
                    <a:pt x="195" y="9"/>
                    <a:pt x="157" y="3"/>
                  </a:cubicBezTo>
                  <a:cubicBezTo>
                    <a:pt x="148" y="1"/>
                    <a:pt x="137" y="0"/>
                    <a:pt x="1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3" name="Google Shape;963;p25"/>
            <p:cNvSpPr/>
            <p:nvPr/>
          </p:nvSpPr>
          <p:spPr>
            <a:xfrm>
              <a:off x="2564550" y="2153800"/>
              <a:ext cx="2975" cy="2875"/>
            </a:xfrm>
            <a:custGeom>
              <a:avLst/>
              <a:gdLst/>
              <a:ahLst/>
              <a:cxnLst/>
              <a:rect l="l" t="t" r="r" b="b"/>
              <a:pathLst>
                <a:path w="119" h="115" extrusionOk="0">
                  <a:moveTo>
                    <a:pt x="98" y="1"/>
                  </a:moveTo>
                  <a:cubicBezTo>
                    <a:pt x="84" y="1"/>
                    <a:pt x="59" y="13"/>
                    <a:pt x="35" y="33"/>
                  </a:cubicBezTo>
                  <a:cubicBezTo>
                    <a:pt x="3" y="58"/>
                    <a:pt x="0" y="89"/>
                    <a:pt x="26" y="107"/>
                  </a:cubicBezTo>
                  <a:cubicBezTo>
                    <a:pt x="33" y="112"/>
                    <a:pt x="42" y="114"/>
                    <a:pt x="49" y="114"/>
                  </a:cubicBezTo>
                  <a:cubicBezTo>
                    <a:pt x="69" y="114"/>
                    <a:pt x="88" y="100"/>
                    <a:pt x="99" y="76"/>
                  </a:cubicBezTo>
                  <a:cubicBezTo>
                    <a:pt x="114" y="42"/>
                    <a:pt x="118" y="9"/>
                    <a:pt x="106" y="3"/>
                  </a:cubicBezTo>
                  <a:cubicBezTo>
                    <a:pt x="104" y="1"/>
                    <a:pt x="102" y="1"/>
                    <a:pt x="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4" name="Google Shape;964;p25"/>
            <p:cNvSpPr/>
            <p:nvPr/>
          </p:nvSpPr>
          <p:spPr>
            <a:xfrm>
              <a:off x="2599650" y="2125875"/>
              <a:ext cx="12425" cy="2825"/>
            </a:xfrm>
            <a:custGeom>
              <a:avLst/>
              <a:gdLst/>
              <a:ahLst/>
              <a:cxnLst/>
              <a:rect l="l" t="t" r="r" b="b"/>
              <a:pathLst>
                <a:path w="497" h="113" extrusionOk="0">
                  <a:moveTo>
                    <a:pt x="207" y="1"/>
                  </a:moveTo>
                  <a:cubicBezTo>
                    <a:pt x="201" y="1"/>
                    <a:pt x="194" y="1"/>
                    <a:pt x="189" y="2"/>
                  </a:cubicBezTo>
                  <a:cubicBezTo>
                    <a:pt x="75" y="15"/>
                    <a:pt x="1" y="65"/>
                    <a:pt x="50" y="98"/>
                  </a:cubicBezTo>
                  <a:cubicBezTo>
                    <a:pt x="64" y="107"/>
                    <a:pt x="116" y="113"/>
                    <a:pt x="182" y="113"/>
                  </a:cubicBezTo>
                  <a:cubicBezTo>
                    <a:pt x="216" y="113"/>
                    <a:pt x="255" y="111"/>
                    <a:pt x="295" y="108"/>
                  </a:cubicBezTo>
                  <a:cubicBezTo>
                    <a:pt x="495" y="90"/>
                    <a:pt x="496" y="90"/>
                    <a:pt x="381" y="42"/>
                  </a:cubicBezTo>
                  <a:cubicBezTo>
                    <a:pt x="324" y="18"/>
                    <a:pt x="253" y="1"/>
                    <a:pt x="2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5" name="Google Shape;965;p25"/>
            <p:cNvSpPr/>
            <p:nvPr/>
          </p:nvSpPr>
          <p:spPr>
            <a:xfrm>
              <a:off x="2575150" y="2151400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60" y="1"/>
                  </a:moveTo>
                  <a:cubicBezTo>
                    <a:pt x="46" y="1"/>
                    <a:pt x="32" y="5"/>
                    <a:pt x="20" y="12"/>
                  </a:cubicBezTo>
                  <a:cubicBezTo>
                    <a:pt x="0" y="29"/>
                    <a:pt x="5" y="54"/>
                    <a:pt x="33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7" y="60"/>
                    <a:pt x="131" y="35"/>
                    <a:pt x="105" y="15"/>
                  </a:cubicBezTo>
                  <a:cubicBezTo>
                    <a:pt x="91" y="6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6" name="Google Shape;966;p25"/>
            <p:cNvSpPr/>
            <p:nvPr/>
          </p:nvSpPr>
          <p:spPr>
            <a:xfrm>
              <a:off x="2590425" y="2144625"/>
              <a:ext cx="3500" cy="2200"/>
            </a:xfrm>
            <a:custGeom>
              <a:avLst/>
              <a:gdLst/>
              <a:ahLst/>
              <a:cxnLst/>
              <a:rect l="l" t="t" r="r" b="b"/>
              <a:pathLst>
                <a:path w="140" h="88" extrusionOk="0">
                  <a:moveTo>
                    <a:pt x="61" y="0"/>
                  </a:moveTo>
                  <a:cubicBezTo>
                    <a:pt x="48" y="0"/>
                    <a:pt x="34" y="4"/>
                    <a:pt x="22" y="12"/>
                  </a:cubicBezTo>
                  <a:cubicBezTo>
                    <a:pt x="1" y="28"/>
                    <a:pt x="7" y="53"/>
                    <a:pt x="35" y="71"/>
                  </a:cubicBezTo>
                  <a:cubicBezTo>
                    <a:pt x="48" y="82"/>
                    <a:pt x="64" y="87"/>
                    <a:pt x="80" y="87"/>
                  </a:cubicBezTo>
                  <a:cubicBezTo>
                    <a:pt x="94" y="87"/>
                    <a:pt x="107" y="83"/>
                    <a:pt x="119" y="76"/>
                  </a:cubicBezTo>
                  <a:cubicBezTo>
                    <a:pt x="140" y="59"/>
                    <a:pt x="134" y="34"/>
                    <a:pt x="105" y="15"/>
                  </a:cubicBezTo>
                  <a:cubicBezTo>
                    <a:pt x="93" y="5"/>
                    <a:pt x="77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2597775" y="2137825"/>
              <a:ext cx="3225" cy="2250"/>
            </a:xfrm>
            <a:custGeom>
              <a:avLst/>
              <a:gdLst/>
              <a:ahLst/>
              <a:cxnLst/>
              <a:rect l="l" t="t" r="r" b="b"/>
              <a:pathLst>
                <a:path w="129" h="90" extrusionOk="0">
                  <a:moveTo>
                    <a:pt x="120" y="0"/>
                  </a:moveTo>
                  <a:cubicBezTo>
                    <a:pt x="109" y="0"/>
                    <a:pt x="86" y="13"/>
                    <a:pt x="55" y="37"/>
                  </a:cubicBezTo>
                  <a:cubicBezTo>
                    <a:pt x="14" y="69"/>
                    <a:pt x="0" y="90"/>
                    <a:pt x="17" y="90"/>
                  </a:cubicBezTo>
                  <a:cubicBezTo>
                    <a:pt x="21" y="90"/>
                    <a:pt x="27" y="89"/>
                    <a:pt x="34" y="87"/>
                  </a:cubicBezTo>
                  <a:cubicBezTo>
                    <a:pt x="70" y="76"/>
                    <a:pt x="113" y="42"/>
                    <a:pt x="125" y="15"/>
                  </a:cubicBezTo>
                  <a:cubicBezTo>
                    <a:pt x="129" y="5"/>
                    <a:pt x="127" y="0"/>
                    <a:pt x="1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8" name="Google Shape;968;p25"/>
            <p:cNvSpPr/>
            <p:nvPr/>
          </p:nvSpPr>
          <p:spPr>
            <a:xfrm>
              <a:off x="2569750" y="2162550"/>
              <a:ext cx="5650" cy="1875"/>
            </a:xfrm>
            <a:custGeom>
              <a:avLst/>
              <a:gdLst/>
              <a:ahLst/>
              <a:cxnLst/>
              <a:rect l="l" t="t" r="r" b="b"/>
              <a:pathLst>
                <a:path w="226" h="75" extrusionOk="0">
                  <a:moveTo>
                    <a:pt x="85" y="0"/>
                  </a:moveTo>
                  <a:cubicBezTo>
                    <a:pt x="28" y="0"/>
                    <a:pt x="1" y="27"/>
                    <a:pt x="52" y="62"/>
                  </a:cubicBezTo>
                  <a:cubicBezTo>
                    <a:pt x="64" y="70"/>
                    <a:pt x="87" y="74"/>
                    <a:pt x="113" y="74"/>
                  </a:cubicBezTo>
                  <a:cubicBezTo>
                    <a:pt x="133" y="74"/>
                    <a:pt x="154" y="71"/>
                    <a:pt x="173" y="66"/>
                  </a:cubicBezTo>
                  <a:cubicBezTo>
                    <a:pt x="225" y="51"/>
                    <a:pt x="222" y="35"/>
                    <a:pt x="162" y="14"/>
                  </a:cubicBezTo>
                  <a:cubicBezTo>
                    <a:pt x="134" y="4"/>
                    <a:pt x="107" y="0"/>
                    <a:pt x="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9" name="Google Shape;969;p25"/>
            <p:cNvSpPr/>
            <p:nvPr/>
          </p:nvSpPr>
          <p:spPr>
            <a:xfrm>
              <a:off x="2582725" y="2152550"/>
              <a:ext cx="7800" cy="3450"/>
            </a:xfrm>
            <a:custGeom>
              <a:avLst/>
              <a:gdLst/>
              <a:ahLst/>
              <a:cxnLst/>
              <a:rect l="l" t="t" r="r" b="b"/>
              <a:pathLst>
                <a:path w="312" h="138" extrusionOk="0">
                  <a:moveTo>
                    <a:pt x="172" y="1"/>
                  </a:moveTo>
                  <a:cubicBezTo>
                    <a:pt x="106" y="1"/>
                    <a:pt x="42" y="25"/>
                    <a:pt x="24" y="71"/>
                  </a:cubicBezTo>
                  <a:lnTo>
                    <a:pt x="22" y="71"/>
                  </a:lnTo>
                  <a:cubicBezTo>
                    <a:pt x="0" y="123"/>
                    <a:pt x="15" y="136"/>
                    <a:pt x="106" y="138"/>
                  </a:cubicBezTo>
                  <a:cubicBezTo>
                    <a:pt x="112" y="138"/>
                    <a:pt x="118" y="138"/>
                    <a:pt x="123" y="138"/>
                  </a:cubicBezTo>
                  <a:cubicBezTo>
                    <a:pt x="199" y="138"/>
                    <a:pt x="200" y="127"/>
                    <a:pt x="134" y="84"/>
                  </a:cubicBezTo>
                  <a:cubicBezTo>
                    <a:pt x="86" y="53"/>
                    <a:pt x="73" y="40"/>
                    <a:pt x="106" y="40"/>
                  </a:cubicBezTo>
                  <a:cubicBezTo>
                    <a:pt x="124" y="40"/>
                    <a:pt x="154" y="44"/>
                    <a:pt x="199" y="50"/>
                  </a:cubicBezTo>
                  <a:cubicBezTo>
                    <a:pt x="224" y="54"/>
                    <a:pt x="246" y="56"/>
                    <a:pt x="263" y="56"/>
                  </a:cubicBezTo>
                  <a:cubicBezTo>
                    <a:pt x="298" y="56"/>
                    <a:pt x="312" y="48"/>
                    <a:pt x="293" y="33"/>
                  </a:cubicBezTo>
                  <a:cubicBezTo>
                    <a:pt x="259" y="11"/>
                    <a:pt x="215" y="1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0" name="Google Shape;970;p25"/>
            <p:cNvSpPr/>
            <p:nvPr/>
          </p:nvSpPr>
          <p:spPr>
            <a:xfrm>
              <a:off x="2567225" y="2166050"/>
              <a:ext cx="2750" cy="1775"/>
            </a:xfrm>
            <a:custGeom>
              <a:avLst/>
              <a:gdLst/>
              <a:ahLst/>
              <a:cxnLst/>
              <a:rect l="l" t="t" r="r" b="b"/>
              <a:pathLst>
                <a:path w="110" h="71" extrusionOk="0">
                  <a:moveTo>
                    <a:pt x="90" y="0"/>
                  </a:moveTo>
                  <a:cubicBezTo>
                    <a:pt x="76" y="0"/>
                    <a:pt x="55" y="10"/>
                    <a:pt x="34" y="29"/>
                  </a:cubicBezTo>
                  <a:cubicBezTo>
                    <a:pt x="5" y="56"/>
                    <a:pt x="0" y="70"/>
                    <a:pt x="19" y="70"/>
                  </a:cubicBezTo>
                  <a:cubicBezTo>
                    <a:pt x="25" y="70"/>
                    <a:pt x="33" y="69"/>
                    <a:pt x="43" y="66"/>
                  </a:cubicBezTo>
                  <a:cubicBezTo>
                    <a:pt x="80" y="57"/>
                    <a:pt x="110" y="29"/>
                    <a:pt x="105" y="11"/>
                  </a:cubicBezTo>
                  <a:cubicBezTo>
                    <a:pt x="104" y="4"/>
                    <a:pt x="98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1" name="Google Shape;971;p25"/>
            <p:cNvSpPr/>
            <p:nvPr/>
          </p:nvSpPr>
          <p:spPr>
            <a:xfrm>
              <a:off x="2618575" y="2126000"/>
              <a:ext cx="5825" cy="1300"/>
            </a:xfrm>
            <a:custGeom>
              <a:avLst/>
              <a:gdLst/>
              <a:ahLst/>
              <a:cxnLst/>
              <a:rect l="l" t="t" r="r" b="b"/>
              <a:pathLst>
                <a:path w="233" h="52" extrusionOk="0">
                  <a:moveTo>
                    <a:pt x="135" y="1"/>
                  </a:moveTo>
                  <a:cubicBezTo>
                    <a:pt x="114" y="1"/>
                    <a:pt x="93" y="3"/>
                    <a:pt x="75" y="9"/>
                  </a:cubicBezTo>
                  <a:cubicBezTo>
                    <a:pt x="29" y="22"/>
                    <a:pt x="0" y="39"/>
                    <a:pt x="9" y="45"/>
                  </a:cubicBezTo>
                  <a:cubicBezTo>
                    <a:pt x="16" y="49"/>
                    <a:pt x="48" y="52"/>
                    <a:pt x="90" y="52"/>
                  </a:cubicBezTo>
                  <a:cubicBezTo>
                    <a:pt x="105" y="52"/>
                    <a:pt x="122" y="52"/>
                    <a:pt x="139" y="51"/>
                  </a:cubicBezTo>
                  <a:cubicBezTo>
                    <a:pt x="203" y="49"/>
                    <a:pt x="233" y="34"/>
                    <a:pt x="205" y="16"/>
                  </a:cubicBezTo>
                  <a:cubicBezTo>
                    <a:pt x="189" y="6"/>
                    <a:pt x="163" y="1"/>
                    <a:pt x="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2620425" y="2116175"/>
              <a:ext cx="53700" cy="23950"/>
            </a:xfrm>
            <a:custGeom>
              <a:avLst/>
              <a:gdLst/>
              <a:ahLst/>
              <a:cxnLst/>
              <a:rect l="l" t="t" r="r" b="b"/>
              <a:pathLst>
                <a:path w="2148" h="958" extrusionOk="0">
                  <a:moveTo>
                    <a:pt x="1941" y="378"/>
                  </a:moveTo>
                  <a:cubicBezTo>
                    <a:pt x="1959" y="378"/>
                    <a:pt x="1992" y="384"/>
                    <a:pt x="2035" y="399"/>
                  </a:cubicBezTo>
                  <a:cubicBezTo>
                    <a:pt x="2094" y="420"/>
                    <a:pt x="2109" y="436"/>
                    <a:pt x="2071" y="442"/>
                  </a:cubicBezTo>
                  <a:cubicBezTo>
                    <a:pt x="2063" y="443"/>
                    <a:pt x="2056" y="444"/>
                    <a:pt x="2049" y="444"/>
                  </a:cubicBezTo>
                  <a:cubicBezTo>
                    <a:pt x="2017" y="444"/>
                    <a:pt x="1985" y="436"/>
                    <a:pt x="1959" y="420"/>
                  </a:cubicBezTo>
                  <a:cubicBezTo>
                    <a:pt x="1916" y="392"/>
                    <a:pt x="1914" y="378"/>
                    <a:pt x="1941" y="378"/>
                  </a:cubicBezTo>
                  <a:close/>
                  <a:moveTo>
                    <a:pt x="1751" y="0"/>
                  </a:moveTo>
                  <a:cubicBezTo>
                    <a:pt x="1677" y="0"/>
                    <a:pt x="1587" y="45"/>
                    <a:pt x="1508" y="121"/>
                  </a:cubicBezTo>
                  <a:cubicBezTo>
                    <a:pt x="1441" y="187"/>
                    <a:pt x="1391" y="219"/>
                    <a:pt x="1356" y="219"/>
                  </a:cubicBezTo>
                  <a:cubicBezTo>
                    <a:pt x="1321" y="219"/>
                    <a:pt x="1299" y="188"/>
                    <a:pt x="1286" y="127"/>
                  </a:cubicBezTo>
                  <a:cubicBezTo>
                    <a:pt x="1280" y="105"/>
                    <a:pt x="1272" y="93"/>
                    <a:pt x="1257" y="93"/>
                  </a:cubicBezTo>
                  <a:cubicBezTo>
                    <a:pt x="1238" y="93"/>
                    <a:pt x="1209" y="112"/>
                    <a:pt x="1163" y="151"/>
                  </a:cubicBezTo>
                  <a:cubicBezTo>
                    <a:pt x="1105" y="201"/>
                    <a:pt x="1032" y="242"/>
                    <a:pt x="1002" y="242"/>
                  </a:cubicBezTo>
                  <a:cubicBezTo>
                    <a:pt x="1002" y="242"/>
                    <a:pt x="1001" y="242"/>
                    <a:pt x="1001" y="242"/>
                  </a:cubicBezTo>
                  <a:cubicBezTo>
                    <a:pt x="974" y="242"/>
                    <a:pt x="970" y="287"/>
                    <a:pt x="996" y="344"/>
                  </a:cubicBezTo>
                  <a:cubicBezTo>
                    <a:pt x="1024" y="402"/>
                    <a:pt x="1017" y="450"/>
                    <a:pt x="980" y="456"/>
                  </a:cubicBezTo>
                  <a:cubicBezTo>
                    <a:pt x="976" y="456"/>
                    <a:pt x="973" y="456"/>
                    <a:pt x="969" y="456"/>
                  </a:cubicBezTo>
                  <a:cubicBezTo>
                    <a:pt x="934" y="456"/>
                    <a:pt x="902" y="436"/>
                    <a:pt x="890" y="403"/>
                  </a:cubicBezTo>
                  <a:cubicBezTo>
                    <a:pt x="858" y="324"/>
                    <a:pt x="729" y="197"/>
                    <a:pt x="690" y="197"/>
                  </a:cubicBezTo>
                  <a:cubicBezTo>
                    <a:pt x="683" y="197"/>
                    <a:pt x="679" y="200"/>
                    <a:pt x="678" y="208"/>
                  </a:cubicBezTo>
                  <a:cubicBezTo>
                    <a:pt x="677" y="223"/>
                    <a:pt x="669" y="230"/>
                    <a:pt x="657" y="230"/>
                  </a:cubicBezTo>
                  <a:cubicBezTo>
                    <a:pt x="619" y="230"/>
                    <a:pt x="541" y="157"/>
                    <a:pt x="523" y="89"/>
                  </a:cubicBezTo>
                  <a:cubicBezTo>
                    <a:pt x="516" y="57"/>
                    <a:pt x="508" y="42"/>
                    <a:pt x="497" y="42"/>
                  </a:cubicBezTo>
                  <a:cubicBezTo>
                    <a:pt x="486" y="42"/>
                    <a:pt x="471" y="58"/>
                    <a:pt x="448" y="90"/>
                  </a:cubicBezTo>
                  <a:cubicBezTo>
                    <a:pt x="426" y="124"/>
                    <a:pt x="394" y="146"/>
                    <a:pt x="369" y="146"/>
                  </a:cubicBezTo>
                  <a:cubicBezTo>
                    <a:pt x="361" y="146"/>
                    <a:pt x="354" y="144"/>
                    <a:pt x="348" y="139"/>
                  </a:cubicBezTo>
                  <a:cubicBezTo>
                    <a:pt x="337" y="132"/>
                    <a:pt x="324" y="128"/>
                    <a:pt x="312" y="128"/>
                  </a:cubicBezTo>
                  <a:cubicBezTo>
                    <a:pt x="247" y="128"/>
                    <a:pt x="186" y="231"/>
                    <a:pt x="196" y="344"/>
                  </a:cubicBezTo>
                  <a:cubicBezTo>
                    <a:pt x="202" y="421"/>
                    <a:pt x="169" y="487"/>
                    <a:pt x="111" y="508"/>
                  </a:cubicBezTo>
                  <a:cubicBezTo>
                    <a:pt x="1" y="550"/>
                    <a:pt x="47" y="587"/>
                    <a:pt x="241" y="614"/>
                  </a:cubicBezTo>
                  <a:cubicBezTo>
                    <a:pt x="322" y="624"/>
                    <a:pt x="398" y="654"/>
                    <a:pt x="413" y="681"/>
                  </a:cubicBezTo>
                  <a:cubicBezTo>
                    <a:pt x="425" y="704"/>
                    <a:pt x="473" y="720"/>
                    <a:pt x="524" y="720"/>
                  </a:cubicBezTo>
                  <a:cubicBezTo>
                    <a:pt x="528" y="720"/>
                    <a:pt x="532" y="720"/>
                    <a:pt x="537" y="720"/>
                  </a:cubicBezTo>
                  <a:cubicBezTo>
                    <a:pt x="546" y="719"/>
                    <a:pt x="554" y="719"/>
                    <a:pt x="561" y="719"/>
                  </a:cubicBezTo>
                  <a:cubicBezTo>
                    <a:pt x="610" y="719"/>
                    <a:pt x="627" y="732"/>
                    <a:pt x="616" y="760"/>
                  </a:cubicBezTo>
                  <a:cubicBezTo>
                    <a:pt x="597" y="813"/>
                    <a:pt x="780" y="875"/>
                    <a:pt x="908" y="875"/>
                  </a:cubicBezTo>
                  <a:cubicBezTo>
                    <a:pt x="940" y="875"/>
                    <a:pt x="969" y="871"/>
                    <a:pt x="990" y="862"/>
                  </a:cubicBezTo>
                  <a:cubicBezTo>
                    <a:pt x="1008" y="854"/>
                    <a:pt x="1026" y="850"/>
                    <a:pt x="1043" y="850"/>
                  </a:cubicBezTo>
                  <a:cubicBezTo>
                    <a:pt x="1080" y="850"/>
                    <a:pt x="1115" y="869"/>
                    <a:pt x="1154" y="908"/>
                  </a:cubicBezTo>
                  <a:cubicBezTo>
                    <a:pt x="1188" y="941"/>
                    <a:pt x="1211" y="958"/>
                    <a:pt x="1230" y="958"/>
                  </a:cubicBezTo>
                  <a:cubicBezTo>
                    <a:pt x="1249" y="958"/>
                    <a:pt x="1264" y="942"/>
                    <a:pt x="1284" y="912"/>
                  </a:cubicBezTo>
                  <a:cubicBezTo>
                    <a:pt x="1305" y="880"/>
                    <a:pt x="1329" y="864"/>
                    <a:pt x="1356" y="864"/>
                  </a:cubicBezTo>
                  <a:cubicBezTo>
                    <a:pt x="1370" y="864"/>
                    <a:pt x="1384" y="869"/>
                    <a:pt x="1399" y="878"/>
                  </a:cubicBezTo>
                  <a:cubicBezTo>
                    <a:pt x="1419" y="891"/>
                    <a:pt x="1432" y="897"/>
                    <a:pt x="1438" y="897"/>
                  </a:cubicBezTo>
                  <a:cubicBezTo>
                    <a:pt x="1449" y="897"/>
                    <a:pt x="1445" y="881"/>
                    <a:pt x="1427" y="845"/>
                  </a:cubicBezTo>
                  <a:cubicBezTo>
                    <a:pt x="1412" y="813"/>
                    <a:pt x="1410" y="795"/>
                    <a:pt x="1422" y="795"/>
                  </a:cubicBezTo>
                  <a:cubicBezTo>
                    <a:pt x="1426" y="795"/>
                    <a:pt x="1432" y="797"/>
                    <a:pt x="1439" y="802"/>
                  </a:cubicBezTo>
                  <a:cubicBezTo>
                    <a:pt x="1449" y="808"/>
                    <a:pt x="1461" y="811"/>
                    <a:pt x="1474" y="811"/>
                  </a:cubicBezTo>
                  <a:cubicBezTo>
                    <a:pt x="1500" y="811"/>
                    <a:pt x="1531" y="799"/>
                    <a:pt x="1556" y="780"/>
                  </a:cubicBezTo>
                  <a:cubicBezTo>
                    <a:pt x="1593" y="751"/>
                    <a:pt x="1599" y="721"/>
                    <a:pt x="1569" y="715"/>
                  </a:cubicBezTo>
                  <a:cubicBezTo>
                    <a:pt x="1541" y="709"/>
                    <a:pt x="1535" y="690"/>
                    <a:pt x="1554" y="674"/>
                  </a:cubicBezTo>
                  <a:cubicBezTo>
                    <a:pt x="1565" y="665"/>
                    <a:pt x="1586" y="660"/>
                    <a:pt x="1610" y="660"/>
                  </a:cubicBezTo>
                  <a:cubicBezTo>
                    <a:pt x="1631" y="660"/>
                    <a:pt x="1654" y="664"/>
                    <a:pt x="1677" y="671"/>
                  </a:cubicBezTo>
                  <a:cubicBezTo>
                    <a:pt x="1686" y="673"/>
                    <a:pt x="1697" y="675"/>
                    <a:pt x="1708" y="675"/>
                  </a:cubicBezTo>
                  <a:cubicBezTo>
                    <a:pt x="1754" y="675"/>
                    <a:pt x="1813" y="650"/>
                    <a:pt x="1857" y="609"/>
                  </a:cubicBezTo>
                  <a:cubicBezTo>
                    <a:pt x="1910" y="560"/>
                    <a:pt x="1967" y="536"/>
                    <a:pt x="2011" y="536"/>
                  </a:cubicBezTo>
                  <a:cubicBezTo>
                    <a:pt x="2057" y="536"/>
                    <a:pt x="2089" y="563"/>
                    <a:pt x="2086" y="615"/>
                  </a:cubicBezTo>
                  <a:cubicBezTo>
                    <a:pt x="2082" y="644"/>
                    <a:pt x="2087" y="662"/>
                    <a:pt x="2098" y="662"/>
                  </a:cubicBezTo>
                  <a:cubicBezTo>
                    <a:pt x="2101" y="662"/>
                    <a:pt x="2104" y="661"/>
                    <a:pt x="2108" y="657"/>
                  </a:cubicBezTo>
                  <a:cubicBezTo>
                    <a:pt x="2124" y="644"/>
                    <a:pt x="2141" y="551"/>
                    <a:pt x="2144" y="451"/>
                  </a:cubicBezTo>
                  <a:cubicBezTo>
                    <a:pt x="2148" y="363"/>
                    <a:pt x="2134" y="300"/>
                    <a:pt x="2115" y="300"/>
                  </a:cubicBezTo>
                  <a:cubicBezTo>
                    <a:pt x="2112" y="300"/>
                    <a:pt x="2109" y="301"/>
                    <a:pt x="2106" y="304"/>
                  </a:cubicBezTo>
                  <a:cubicBezTo>
                    <a:pt x="2096" y="312"/>
                    <a:pt x="2087" y="316"/>
                    <a:pt x="2079" y="316"/>
                  </a:cubicBezTo>
                  <a:cubicBezTo>
                    <a:pt x="2062" y="316"/>
                    <a:pt x="2050" y="293"/>
                    <a:pt x="2039" y="245"/>
                  </a:cubicBezTo>
                  <a:cubicBezTo>
                    <a:pt x="2027" y="193"/>
                    <a:pt x="1989" y="145"/>
                    <a:pt x="1954" y="138"/>
                  </a:cubicBezTo>
                  <a:cubicBezTo>
                    <a:pt x="1918" y="132"/>
                    <a:pt x="1906" y="113"/>
                    <a:pt x="1927" y="96"/>
                  </a:cubicBezTo>
                  <a:cubicBezTo>
                    <a:pt x="1980" y="54"/>
                    <a:pt x="1896" y="7"/>
                    <a:pt x="1759" y="1"/>
                  </a:cubicBezTo>
                  <a:cubicBezTo>
                    <a:pt x="1756" y="0"/>
                    <a:pt x="1754" y="0"/>
                    <a:pt x="1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2570775" y="2165200"/>
              <a:ext cx="21675" cy="17825"/>
            </a:xfrm>
            <a:custGeom>
              <a:avLst/>
              <a:gdLst/>
              <a:ahLst/>
              <a:cxnLst/>
              <a:rect l="l" t="t" r="r" b="b"/>
              <a:pathLst>
                <a:path w="867" h="713" extrusionOk="0">
                  <a:moveTo>
                    <a:pt x="526" y="150"/>
                  </a:moveTo>
                  <a:cubicBezTo>
                    <a:pt x="535" y="150"/>
                    <a:pt x="542" y="152"/>
                    <a:pt x="548" y="156"/>
                  </a:cubicBezTo>
                  <a:lnTo>
                    <a:pt x="548" y="154"/>
                  </a:lnTo>
                  <a:cubicBezTo>
                    <a:pt x="571" y="168"/>
                    <a:pt x="600" y="209"/>
                    <a:pt x="623" y="254"/>
                  </a:cubicBezTo>
                  <a:cubicBezTo>
                    <a:pt x="645" y="300"/>
                    <a:pt x="647" y="317"/>
                    <a:pt x="612" y="317"/>
                  </a:cubicBezTo>
                  <a:cubicBezTo>
                    <a:pt x="598" y="317"/>
                    <a:pt x="577" y="314"/>
                    <a:pt x="548" y="309"/>
                  </a:cubicBezTo>
                  <a:cubicBezTo>
                    <a:pt x="390" y="281"/>
                    <a:pt x="362" y="250"/>
                    <a:pt x="441" y="187"/>
                  </a:cubicBezTo>
                  <a:cubicBezTo>
                    <a:pt x="470" y="163"/>
                    <a:pt x="502" y="150"/>
                    <a:pt x="526" y="150"/>
                  </a:cubicBezTo>
                  <a:close/>
                  <a:moveTo>
                    <a:pt x="446" y="0"/>
                  </a:moveTo>
                  <a:cubicBezTo>
                    <a:pt x="435" y="0"/>
                    <a:pt x="430" y="5"/>
                    <a:pt x="435" y="17"/>
                  </a:cubicBezTo>
                  <a:cubicBezTo>
                    <a:pt x="469" y="96"/>
                    <a:pt x="366" y="193"/>
                    <a:pt x="244" y="196"/>
                  </a:cubicBezTo>
                  <a:cubicBezTo>
                    <a:pt x="187" y="199"/>
                    <a:pt x="141" y="217"/>
                    <a:pt x="145" y="238"/>
                  </a:cubicBezTo>
                  <a:cubicBezTo>
                    <a:pt x="148" y="248"/>
                    <a:pt x="155" y="254"/>
                    <a:pt x="165" y="254"/>
                  </a:cubicBezTo>
                  <a:cubicBezTo>
                    <a:pt x="174" y="254"/>
                    <a:pt x="184" y="250"/>
                    <a:pt x="195" y="242"/>
                  </a:cubicBezTo>
                  <a:cubicBezTo>
                    <a:pt x="199" y="238"/>
                    <a:pt x="206" y="236"/>
                    <a:pt x="215" y="236"/>
                  </a:cubicBezTo>
                  <a:cubicBezTo>
                    <a:pt x="249" y="236"/>
                    <a:pt x="307" y="265"/>
                    <a:pt x="363" y="306"/>
                  </a:cubicBezTo>
                  <a:cubicBezTo>
                    <a:pt x="490" y="400"/>
                    <a:pt x="489" y="403"/>
                    <a:pt x="326" y="436"/>
                  </a:cubicBezTo>
                  <a:cubicBezTo>
                    <a:pt x="287" y="445"/>
                    <a:pt x="253" y="449"/>
                    <a:pt x="224" y="449"/>
                  </a:cubicBezTo>
                  <a:cubicBezTo>
                    <a:pt x="165" y="449"/>
                    <a:pt x="124" y="431"/>
                    <a:pt x="89" y="393"/>
                  </a:cubicBezTo>
                  <a:cubicBezTo>
                    <a:pt x="49" y="351"/>
                    <a:pt x="26" y="329"/>
                    <a:pt x="15" y="329"/>
                  </a:cubicBezTo>
                  <a:cubicBezTo>
                    <a:pt x="0" y="329"/>
                    <a:pt x="7" y="368"/>
                    <a:pt x="30" y="453"/>
                  </a:cubicBezTo>
                  <a:lnTo>
                    <a:pt x="30" y="451"/>
                  </a:lnTo>
                  <a:cubicBezTo>
                    <a:pt x="60" y="562"/>
                    <a:pt x="71" y="568"/>
                    <a:pt x="221" y="578"/>
                  </a:cubicBezTo>
                  <a:cubicBezTo>
                    <a:pt x="378" y="588"/>
                    <a:pt x="380" y="590"/>
                    <a:pt x="281" y="618"/>
                  </a:cubicBezTo>
                  <a:cubicBezTo>
                    <a:pt x="208" y="641"/>
                    <a:pt x="204" y="654"/>
                    <a:pt x="263" y="666"/>
                  </a:cubicBezTo>
                  <a:cubicBezTo>
                    <a:pt x="276" y="669"/>
                    <a:pt x="288" y="670"/>
                    <a:pt x="301" y="670"/>
                  </a:cubicBezTo>
                  <a:cubicBezTo>
                    <a:pt x="338" y="670"/>
                    <a:pt x="375" y="659"/>
                    <a:pt x="406" y="638"/>
                  </a:cubicBezTo>
                  <a:cubicBezTo>
                    <a:pt x="428" y="621"/>
                    <a:pt x="441" y="613"/>
                    <a:pt x="450" y="613"/>
                  </a:cubicBezTo>
                  <a:cubicBezTo>
                    <a:pt x="461" y="613"/>
                    <a:pt x="463" y="626"/>
                    <a:pt x="460" y="656"/>
                  </a:cubicBezTo>
                  <a:cubicBezTo>
                    <a:pt x="456" y="694"/>
                    <a:pt x="470" y="713"/>
                    <a:pt x="496" y="713"/>
                  </a:cubicBezTo>
                  <a:cubicBezTo>
                    <a:pt x="534" y="713"/>
                    <a:pt x="598" y="676"/>
                    <a:pt x="681" y="603"/>
                  </a:cubicBezTo>
                  <a:cubicBezTo>
                    <a:pt x="777" y="520"/>
                    <a:pt x="781" y="490"/>
                    <a:pt x="699" y="450"/>
                  </a:cubicBezTo>
                  <a:cubicBezTo>
                    <a:pt x="638" y="418"/>
                    <a:pt x="624" y="394"/>
                    <a:pt x="668" y="390"/>
                  </a:cubicBezTo>
                  <a:cubicBezTo>
                    <a:pt x="671" y="389"/>
                    <a:pt x="675" y="389"/>
                    <a:pt x="680" y="389"/>
                  </a:cubicBezTo>
                  <a:cubicBezTo>
                    <a:pt x="720" y="389"/>
                    <a:pt x="781" y="408"/>
                    <a:pt x="824" y="433"/>
                  </a:cubicBezTo>
                  <a:cubicBezTo>
                    <a:pt x="839" y="442"/>
                    <a:pt x="849" y="446"/>
                    <a:pt x="854" y="446"/>
                  </a:cubicBezTo>
                  <a:cubicBezTo>
                    <a:pt x="866" y="446"/>
                    <a:pt x="852" y="424"/>
                    <a:pt x="814" y="384"/>
                  </a:cubicBezTo>
                  <a:cubicBezTo>
                    <a:pt x="759" y="327"/>
                    <a:pt x="732" y="272"/>
                    <a:pt x="750" y="257"/>
                  </a:cubicBezTo>
                  <a:cubicBezTo>
                    <a:pt x="769" y="242"/>
                    <a:pt x="790" y="190"/>
                    <a:pt x="797" y="136"/>
                  </a:cubicBezTo>
                  <a:cubicBezTo>
                    <a:pt x="804" y="87"/>
                    <a:pt x="804" y="65"/>
                    <a:pt x="790" y="65"/>
                  </a:cubicBezTo>
                  <a:cubicBezTo>
                    <a:pt x="781" y="65"/>
                    <a:pt x="767" y="74"/>
                    <a:pt x="745" y="90"/>
                  </a:cubicBezTo>
                  <a:cubicBezTo>
                    <a:pt x="722" y="107"/>
                    <a:pt x="693" y="118"/>
                    <a:pt x="672" y="118"/>
                  </a:cubicBezTo>
                  <a:cubicBezTo>
                    <a:pt x="662" y="118"/>
                    <a:pt x="654" y="116"/>
                    <a:pt x="648" y="111"/>
                  </a:cubicBezTo>
                  <a:cubicBezTo>
                    <a:pt x="576" y="50"/>
                    <a:pt x="480" y="0"/>
                    <a:pt x="4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2242075" y="2434875"/>
              <a:ext cx="4825" cy="1400"/>
            </a:xfrm>
            <a:custGeom>
              <a:avLst/>
              <a:gdLst/>
              <a:ahLst/>
              <a:cxnLst/>
              <a:rect l="l" t="t" r="r" b="b"/>
              <a:pathLst>
                <a:path w="193" h="56" extrusionOk="0">
                  <a:moveTo>
                    <a:pt x="121" y="1"/>
                  </a:moveTo>
                  <a:cubicBezTo>
                    <a:pt x="61" y="1"/>
                    <a:pt x="0" y="31"/>
                    <a:pt x="34" y="52"/>
                  </a:cubicBezTo>
                  <a:cubicBezTo>
                    <a:pt x="37" y="54"/>
                    <a:pt x="43" y="55"/>
                    <a:pt x="52" y="55"/>
                  </a:cubicBezTo>
                  <a:cubicBezTo>
                    <a:pt x="71" y="55"/>
                    <a:pt x="104" y="50"/>
                    <a:pt x="136" y="41"/>
                  </a:cubicBezTo>
                  <a:cubicBezTo>
                    <a:pt x="184" y="28"/>
                    <a:pt x="193" y="12"/>
                    <a:pt x="154" y="4"/>
                  </a:cubicBezTo>
                  <a:cubicBezTo>
                    <a:pt x="143" y="2"/>
                    <a:pt x="132" y="1"/>
                    <a:pt x="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2550600" y="2192525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0"/>
                  </a:moveTo>
                  <a:cubicBezTo>
                    <a:pt x="13" y="0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1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0"/>
                    <a:pt x="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6" name="Google Shape;976;p25"/>
            <p:cNvSpPr/>
            <p:nvPr/>
          </p:nvSpPr>
          <p:spPr>
            <a:xfrm>
              <a:off x="2555800" y="2187775"/>
              <a:ext cx="4125" cy="3675"/>
            </a:xfrm>
            <a:custGeom>
              <a:avLst/>
              <a:gdLst/>
              <a:ahLst/>
              <a:cxnLst/>
              <a:rect l="l" t="t" r="r" b="b"/>
              <a:pathLst>
                <a:path w="165" h="147" extrusionOk="0">
                  <a:moveTo>
                    <a:pt x="67" y="0"/>
                  </a:moveTo>
                  <a:cubicBezTo>
                    <a:pt x="26" y="0"/>
                    <a:pt x="1" y="44"/>
                    <a:pt x="27" y="94"/>
                  </a:cubicBezTo>
                  <a:lnTo>
                    <a:pt x="28" y="94"/>
                  </a:lnTo>
                  <a:cubicBezTo>
                    <a:pt x="43" y="123"/>
                    <a:pt x="70" y="142"/>
                    <a:pt x="103" y="147"/>
                  </a:cubicBezTo>
                  <a:cubicBezTo>
                    <a:pt x="103" y="147"/>
                    <a:pt x="104" y="147"/>
                    <a:pt x="105" y="147"/>
                  </a:cubicBezTo>
                  <a:cubicBezTo>
                    <a:pt x="159" y="147"/>
                    <a:pt x="164" y="50"/>
                    <a:pt x="110" y="15"/>
                  </a:cubicBezTo>
                  <a:cubicBezTo>
                    <a:pt x="95" y="5"/>
                    <a:pt x="80" y="0"/>
                    <a:pt x="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7" name="Google Shape;977;p25"/>
            <p:cNvSpPr/>
            <p:nvPr/>
          </p:nvSpPr>
          <p:spPr>
            <a:xfrm>
              <a:off x="2595550" y="215822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8" y="82"/>
                    <a:pt x="63" y="87"/>
                    <a:pt x="79" y="87"/>
                  </a:cubicBezTo>
                  <a:cubicBezTo>
                    <a:pt x="93" y="87"/>
                    <a:pt x="106" y="83"/>
                    <a:pt x="118" y="76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2550650" y="2197975"/>
              <a:ext cx="3950" cy="2875"/>
            </a:xfrm>
            <a:custGeom>
              <a:avLst/>
              <a:gdLst/>
              <a:ahLst/>
              <a:cxnLst/>
              <a:rect l="l" t="t" r="r" b="b"/>
              <a:pathLst>
                <a:path w="158" h="115" extrusionOk="0">
                  <a:moveTo>
                    <a:pt x="83" y="0"/>
                  </a:moveTo>
                  <a:cubicBezTo>
                    <a:pt x="46" y="0"/>
                    <a:pt x="9" y="26"/>
                    <a:pt x="4" y="70"/>
                  </a:cubicBezTo>
                  <a:cubicBezTo>
                    <a:pt x="0" y="101"/>
                    <a:pt x="6" y="114"/>
                    <a:pt x="31" y="114"/>
                  </a:cubicBezTo>
                  <a:cubicBezTo>
                    <a:pt x="43" y="114"/>
                    <a:pt x="60" y="111"/>
                    <a:pt x="83" y="104"/>
                  </a:cubicBezTo>
                  <a:cubicBezTo>
                    <a:pt x="130" y="91"/>
                    <a:pt x="158" y="61"/>
                    <a:pt x="146" y="37"/>
                  </a:cubicBezTo>
                  <a:cubicBezTo>
                    <a:pt x="132" y="12"/>
                    <a:pt x="107" y="0"/>
                    <a:pt x="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2496975" y="2240750"/>
              <a:ext cx="8350" cy="2425"/>
            </a:xfrm>
            <a:custGeom>
              <a:avLst/>
              <a:gdLst/>
              <a:ahLst/>
              <a:cxnLst/>
              <a:rect l="l" t="t" r="r" b="b"/>
              <a:pathLst>
                <a:path w="334" h="97" extrusionOk="0">
                  <a:moveTo>
                    <a:pt x="247" y="1"/>
                  </a:moveTo>
                  <a:cubicBezTo>
                    <a:pt x="238" y="1"/>
                    <a:pt x="228" y="1"/>
                    <a:pt x="217" y="2"/>
                  </a:cubicBezTo>
                  <a:cubicBezTo>
                    <a:pt x="58" y="11"/>
                    <a:pt x="1" y="42"/>
                    <a:pt x="63" y="84"/>
                  </a:cubicBezTo>
                  <a:cubicBezTo>
                    <a:pt x="76" y="92"/>
                    <a:pt x="96" y="96"/>
                    <a:pt x="120" y="96"/>
                  </a:cubicBezTo>
                  <a:cubicBezTo>
                    <a:pt x="182" y="96"/>
                    <a:pt x="269" y="68"/>
                    <a:pt x="316" y="27"/>
                  </a:cubicBezTo>
                  <a:cubicBezTo>
                    <a:pt x="334" y="12"/>
                    <a:pt x="303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2538325" y="2210750"/>
              <a:ext cx="6025" cy="3425"/>
            </a:xfrm>
            <a:custGeom>
              <a:avLst/>
              <a:gdLst/>
              <a:ahLst/>
              <a:cxnLst/>
              <a:rect l="l" t="t" r="r" b="b"/>
              <a:pathLst>
                <a:path w="241" h="137" extrusionOk="0">
                  <a:moveTo>
                    <a:pt x="56" y="1"/>
                  </a:moveTo>
                  <a:cubicBezTo>
                    <a:pt x="46" y="1"/>
                    <a:pt x="41" y="1"/>
                    <a:pt x="41" y="2"/>
                  </a:cubicBezTo>
                  <a:cubicBezTo>
                    <a:pt x="35" y="21"/>
                    <a:pt x="29" y="41"/>
                    <a:pt x="20" y="60"/>
                  </a:cubicBezTo>
                  <a:cubicBezTo>
                    <a:pt x="0" y="110"/>
                    <a:pt x="20" y="137"/>
                    <a:pt x="59" y="137"/>
                  </a:cubicBezTo>
                  <a:cubicBezTo>
                    <a:pt x="88" y="137"/>
                    <a:pt x="128" y="121"/>
                    <a:pt x="169" y="89"/>
                  </a:cubicBezTo>
                  <a:cubicBezTo>
                    <a:pt x="241" y="33"/>
                    <a:pt x="236" y="17"/>
                    <a:pt x="149" y="6"/>
                  </a:cubicBezTo>
                  <a:cubicBezTo>
                    <a:pt x="110" y="3"/>
                    <a:pt x="75" y="1"/>
                    <a:pt x="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" name="Google Shape;981;p25"/>
            <p:cNvSpPr/>
            <p:nvPr/>
          </p:nvSpPr>
          <p:spPr>
            <a:xfrm>
              <a:off x="2534850" y="221517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6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3"/>
                    <a:pt x="118" y="76"/>
                  </a:cubicBezTo>
                  <a:cubicBezTo>
                    <a:pt x="138" y="59"/>
                    <a:pt x="133" y="34"/>
                    <a:pt x="105" y="15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2606900" y="2157775"/>
              <a:ext cx="2525" cy="2325"/>
            </a:xfrm>
            <a:custGeom>
              <a:avLst/>
              <a:gdLst/>
              <a:ahLst/>
              <a:cxnLst/>
              <a:rect l="l" t="t" r="r" b="b"/>
              <a:pathLst>
                <a:path w="101" h="93" extrusionOk="0">
                  <a:moveTo>
                    <a:pt x="63" y="1"/>
                  </a:moveTo>
                  <a:cubicBezTo>
                    <a:pt x="50" y="1"/>
                    <a:pt x="34" y="7"/>
                    <a:pt x="19" y="18"/>
                  </a:cubicBezTo>
                  <a:cubicBezTo>
                    <a:pt x="0" y="35"/>
                    <a:pt x="11" y="63"/>
                    <a:pt x="39" y="81"/>
                  </a:cubicBezTo>
                  <a:cubicBezTo>
                    <a:pt x="50" y="89"/>
                    <a:pt x="61" y="92"/>
                    <a:pt x="70" y="92"/>
                  </a:cubicBezTo>
                  <a:cubicBezTo>
                    <a:pt x="85" y="92"/>
                    <a:pt x="95" y="84"/>
                    <a:pt x="97" y="69"/>
                  </a:cubicBezTo>
                  <a:cubicBezTo>
                    <a:pt x="100" y="44"/>
                    <a:pt x="93" y="14"/>
                    <a:pt x="79" y="5"/>
                  </a:cubicBezTo>
                  <a:cubicBezTo>
                    <a:pt x="74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" name="Google Shape;983;p25"/>
            <p:cNvSpPr/>
            <p:nvPr/>
          </p:nvSpPr>
          <p:spPr>
            <a:xfrm>
              <a:off x="2501325" y="2244125"/>
              <a:ext cx="3775" cy="2450"/>
            </a:xfrm>
            <a:custGeom>
              <a:avLst/>
              <a:gdLst/>
              <a:ahLst/>
              <a:cxnLst/>
              <a:rect l="l" t="t" r="r" b="b"/>
              <a:pathLst>
                <a:path w="151" h="98" extrusionOk="0">
                  <a:moveTo>
                    <a:pt x="20" y="1"/>
                  </a:moveTo>
                  <a:cubicBezTo>
                    <a:pt x="1" y="1"/>
                    <a:pt x="0" y="20"/>
                    <a:pt x="21" y="58"/>
                  </a:cubicBezTo>
                  <a:lnTo>
                    <a:pt x="21" y="59"/>
                  </a:lnTo>
                  <a:cubicBezTo>
                    <a:pt x="40" y="84"/>
                    <a:pt x="68" y="98"/>
                    <a:pt x="98" y="98"/>
                  </a:cubicBezTo>
                  <a:cubicBezTo>
                    <a:pt x="103" y="98"/>
                    <a:pt x="108" y="97"/>
                    <a:pt x="113" y="97"/>
                  </a:cubicBezTo>
                  <a:cubicBezTo>
                    <a:pt x="151" y="92"/>
                    <a:pt x="146" y="67"/>
                    <a:pt x="104" y="40"/>
                  </a:cubicBezTo>
                  <a:cubicBezTo>
                    <a:pt x="65" y="14"/>
                    <a:pt x="36" y="1"/>
                    <a:pt x="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25"/>
            <p:cNvSpPr/>
            <p:nvPr/>
          </p:nvSpPr>
          <p:spPr>
            <a:xfrm>
              <a:off x="2571375" y="2189025"/>
              <a:ext cx="2475" cy="3700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53" y="0"/>
                  </a:moveTo>
                  <a:cubicBezTo>
                    <a:pt x="50" y="0"/>
                    <a:pt x="48" y="1"/>
                    <a:pt x="45" y="1"/>
                  </a:cubicBezTo>
                  <a:cubicBezTo>
                    <a:pt x="14" y="5"/>
                    <a:pt x="0" y="47"/>
                    <a:pt x="12" y="92"/>
                  </a:cubicBezTo>
                  <a:cubicBezTo>
                    <a:pt x="23" y="130"/>
                    <a:pt x="37" y="147"/>
                    <a:pt x="52" y="147"/>
                  </a:cubicBezTo>
                  <a:cubicBezTo>
                    <a:pt x="71" y="147"/>
                    <a:pt x="90" y="116"/>
                    <a:pt x="96" y="58"/>
                  </a:cubicBezTo>
                  <a:cubicBezTo>
                    <a:pt x="99" y="23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5" name="Google Shape;985;p25"/>
            <p:cNvSpPr/>
            <p:nvPr/>
          </p:nvSpPr>
          <p:spPr>
            <a:xfrm>
              <a:off x="2575175" y="218495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3" y="1"/>
                  </a:moveTo>
                  <a:cubicBezTo>
                    <a:pt x="49" y="1"/>
                    <a:pt x="34" y="5"/>
                    <a:pt x="22" y="12"/>
                  </a:cubicBezTo>
                  <a:cubicBezTo>
                    <a:pt x="1" y="28"/>
                    <a:pt x="17" y="49"/>
                    <a:pt x="56" y="57"/>
                  </a:cubicBezTo>
                  <a:cubicBezTo>
                    <a:pt x="78" y="61"/>
                    <a:pt x="99" y="63"/>
                    <a:pt x="115" y="63"/>
                  </a:cubicBezTo>
                  <a:cubicBezTo>
                    <a:pt x="127" y="63"/>
                    <a:pt x="137" y="61"/>
                    <a:pt x="141" y="58"/>
                  </a:cubicBezTo>
                  <a:cubicBezTo>
                    <a:pt x="150" y="52"/>
                    <a:pt x="135" y="33"/>
                    <a:pt x="108" y="15"/>
                  </a:cubicBezTo>
                  <a:cubicBezTo>
                    <a:pt x="94" y="5"/>
                    <a:pt x="78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6" name="Google Shape;986;p25"/>
            <p:cNvSpPr/>
            <p:nvPr/>
          </p:nvSpPr>
          <p:spPr>
            <a:xfrm>
              <a:off x="2583100" y="2184675"/>
              <a:ext cx="8675" cy="4800"/>
            </a:xfrm>
            <a:custGeom>
              <a:avLst/>
              <a:gdLst/>
              <a:ahLst/>
              <a:cxnLst/>
              <a:rect l="l" t="t" r="r" b="b"/>
              <a:pathLst>
                <a:path w="347" h="192" extrusionOk="0">
                  <a:moveTo>
                    <a:pt x="189" y="0"/>
                  </a:moveTo>
                  <a:cubicBezTo>
                    <a:pt x="179" y="0"/>
                    <a:pt x="170" y="2"/>
                    <a:pt x="164" y="6"/>
                  </a:cubicBezTo>
                  <a:cubicBezTo>
                    <a:pt x="131" y="29"/>
                    <a:pt x="94" y="47"/>
                    <a:pt x="54" y="57"/>
                  </a:cubicBezTo>
                  <a:cubicBezTo>
                    <a:pt x="10" y="72"/>
                    <a:pt x="0" y="111"/>
                    <a:pt x="30" y="147"/>
                  </a:cubicBezTo>
                  <a:lnTo>
                    <a:pt x="30" y="148"/>
                  </a:lnTo>
                  <a:cubicBezTo>
                    <a:pt x="53" y="176"/>
                    <a:pt x="80" y="191"/>
                    <a:pt x="100" y="191"/>
                  </a:cubicBezTo>
                  <a:cubicBezTo>
                    <a:pt x="107" y="191"/>
                    <a:pt x="113" y="189"/>
                    <a:pt x="118" y="185"/>
                  </a:cubicBezTo>
                  <a:cubicBezTo>
                    <a:pt x="137" y="169"/>
                    <a:pt x="125" y="139"/>
                    <a:pt x="94" y="117"/>
                  </a:cubicBezTo>
                  <a:cubicBezTo>
                    <a:pt x="73" y="103"/>
                    <a:pt x="76" y="96"/>
                    <a:pt x="99" y="96"/>
                  </a:cubicBezTo>
                  <a:cubicBezTo>
                    <a:pt x="112" y="96"/>
                    <a:pt x="130" y="98"/>
                    <a:pt x="154" y="103"/>
                  </a:cubicBezTo>
                  <a:cubicBezTo>
                    <a:pt x="191" y="112"/>
                    <a:pt x="223" y="116"/>
                    <a:pt x="249" y="116"/>
                  </a:cubicBezTo>
                  <a:cubicBezTo>
                    <a:pt x="328" y="116"/>
                    <a:pt x="347" y="80"/>
                    <a:pt x="272" y="30"/>
                  </a:cubicBezTo>
                  <a:cubicBezTo>
                    <a:pt x="243" y="11"/>
                    <a:pt x="211" y="0"/>
                    <a:pt x="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7" name="Google Shape;987;p25"/>
            <p:cNvSpPr/>
            <p:nvPr/>
          </p:nvSpPr>
          <p:spPr>
            <a:xfrm>
              <a:off x="2506600" y="2246650"/>
              <a:ext cx="8950" cy="3575"/>
            </a:xfrm>
            <a:custGeom>
              <a:avLst/>
              <a:gdLst/>
              <a:ahLst/>
              <a:cxnLst/>
              <a:rect l="l" t="t" r="r" b="b"/>
              <a:pathLst>
                <a:path w="358" h="143" extrusionOk="0">
                  <a:moveTo>
                    <a:pt x="256" y="0"/>
                  </a:moveTo>
                  <a:cubicBezTo>
                    <a:pt x="245" y="0"/>
                    <a:pt x="236" y="9"/>
                    <a:pt x="229" y="25"/>
                  </a:cubicBezTo>
                  <a:cubicBezTo>
                    <a:pt x="219" y="51"/>
                    <a:pt x="189" y="67"/>
                    <a:pt x="154" y="67"/>
                  </a:cubicBezTo>
                  <a:cubicBezTo>
                    <a:pt x="147" y="67"/>
                    <a:pt x="139" y="66"/>
                    <a:pt x="131" y="64"/>
                  </a:cubicBezTo>
                  <a:cubicBezTo>
                    <a:pt x="117" y="61"/>
                    <a:pt x="103" y="60"/>
                    <a:pt x="89" y="60"/>
                  </a:cubicBezTo>
                  <a:cubicBezTo>
                    <a:pt x="59" y="60"/>
                    <a:pt x="31" y="66"/>
                    <a:pt x="19" y="75"/>
                  </a:cubicBezTo>
                  <a:cubicBezTo>
                    <a:pt x="1" y="88"/>
                    <a:pt x="46" y="114"/>
                    <a:pt x="126" y="131"/>
                  </a:cubicBezTo>
                  <a:cubicBezTo>
                    <a:pt x="165" y="139"/>
                    <a:pt x="199" y="143"/>
                    <a:pt x="227" y="143"/>
                  </a:cubicBezTo>
                  <a:cubicBezTo>
                    <a:pt x="323" y="143"/>
                    <a:pt x="357" y="101"/>
                    <a:pt x="301" y="33"/>
                  </a:cubicBezTo>
                  <a:cubicBezTo>
                    <a:pt x="283" y="11"/>
                    <a:pt x="269" y="0"/>
                    <a:pt x="2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8" name="Google Shape;988;p25"/>
            <p:cNvSpPr/>
            <p:nvPr/>
          </p:nvSpPr>
          <p:spPr>
            <a:xfrm>
              <a:off x="2590175" y="218182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1"/>
                  </a:cubicBezTo>
                  <a:cubicBezTo>
                    <a:pt x="1" y="28"/>
                    <a:pt x="7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2"/>
                    <a:pt x="118" y="76"/>
                  </a:cubicBezTo>
                  <a:cubicBezTo>
                    <a:pt x="138" y="59"/>
                    <a:pt x="133" y="34"/>
                    <a:pt x="105" y="14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9" name="Google Shape;989;p25"/>
            <p:cNvSpPr/>
            <p:nvPr/>
          </p:nvSpPr>
          <p:spPr>
            <a:xfrm>
              <a:off x="2561375" y="2208225"/>
              <a:ext cx="2675" cy="2225"/>
            </a:xfrm>
            <a:custGeom>
              <a:avLst/>
              <a:gdLst/>
              <a:ahLst/>
              <a:cxnLst/>
              <a:rect l="l" t="t" r="r" b="b"/>
              <a:pathLst>
                <a:path w="107" h="89" extrusionOk="0">
                  <a:moveTo>
                    <a:pt x="86" y="1"/>
                  </a:moveTo>
                  <a:cubicBezTo>
                    <a:pt x="74" y="1"/>
                    <a:pt x="55" y="12"/>
                    <a:pt x="27" y="33"/>
                  </a:cubicBezTo>
                  <a:cubicBezTo>
                    <a:pt x="0" y="55"/>
                    <a:pt x="5" y="79"/>
                    <a:pt x="38" y="87"/>
                  </a:cubicBezTo>
                  <a:lnTo>
                    <a:pt x="36" y="87"/>
                  </a:lnTo>
                  <a:cubicBezTo>
                    <a:pt x="43" y="88"/>
                    <a:pt x="50" y="89"/>
                    <a:pt x="56" y="89"/>
                  </a:cubicBezTo>
                  <a:cubicBezTo>
                    <a:pt x="82" y="89"/>
                    <a:pt x="100" y="75"/>
                    <a:pt x="102" y="52"/>
                  </a:cubicBezTo>
                  <a:cubicBezTo>
                    <a:pt x="106" y="18"/>
                    <a:pt x="102" y="1"/>
                    <a:pt x="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0" name="Google Shape;990;p25"/>
            <p:cNvSpPr/>
            <p:nvPr/>
          </p:nvSpPr>
          <p:spPr>
            <a:xfrm>
              <a:off x="2518625" y="224572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5" y="54"/>
                    <a:pt x="33" y="71"/>
                  </a:cubicBezTo>
                  <a:cubicBezTo>
                    <a:pt x="47" y="82"/>
                    <a:pt x="62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8" y="59"/>
                    <a:pt x="132" y="34"/>
                    <a:pt x="105" y="16"/>
                  </a:cubicBezTo>
                  <a:cubicBezTo>
                    <a:pt x="91" y="6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2593050" y="218697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3" y="2"/>
                    <a:pt x="9" y="5"/>
                  </a:cubicBezTo>
                  <a:cubicBezTo>
                    <a:pt x="0" y="13"/>
                    <a:pt x="15" y="31"/>
                    <a:pt x="42" y="49"/>
                  </a:cubicBezTo>
                  <a:cubicBezTo>
                    <a:pt x="57" y="58"/>
                    <a:pt x="73" y="63"/>
                    <a:pt x="88" y="63"/>
                  </a:cubicBezTo>
                  <a:cubicBezTo>
                    <a:pt x="102" y="63"/>
                    <a:pt x="116" y="59"/>
                    <a:pt x="129" y="52"/>
                  </a:cubicBezTo>
                  <a:cubicBezTo>
                    <a:pt x="150" y="35"/>
                    <a:pt x="133" y="16"/>
                    <a:pt x="96" y="7"/>
                  </a:cubicBezTo>
                  <a:cubicBezTo>
                    <a:pt x="75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2" name="Google Shape;992;p25"/>
            <p:cNvSpPr/>
            <p:nvPr/>
          </p:nvSpPr>
          <p:spPr>
            <a:xfrm>
              <a:off x="2582300" y="2198850"/>
              <a:ext cx="5350" cy="5125"/>
            </a:xfrm>
            <a:custGeom>
              <a:avLst/>
              <a:gdLst/>
              <a:ahLst/>
              <a:cxnLst/>
              <a:rect l="l" t="t" r="r" b="b"/>
              <a:pathLst>
                <a:path w="214" h="205" extrusionOk="0">
                  <a:moveTo>
                    <a:pt x="34" y="0"/>
                  </a:moveTo>
                  <a:cubicBezTo>
                    <a:pt x="29" y="0"/>
                    <a:pt x="24" y="2"/>
                    <a:pt x="20" y="5"/>
                  </a:cubicBezTo>
                  <a:cubicBezTo>
                    <a:pt x="1" y="18"/>
                    <a:pt x="2" y="39"/>
                    <a:pt x="22" y="57"/>
                  </a:cubicBezTo>
                  <a:cubicBezTo>
                    <a:pt x="45" y="75"/>
                    <a:pt x="69" y="92"/>
                    <a:pt x="96" y="105"/>
                  </a:cubicBezTo>
                  <a:cubicBezTo>
                    <a:pt x="119" y="114"/>
                    <a:pt x="120" y="145"/>
                    <a:pt x="101" y="157"/>
                  </a:cubicBezTo>
                  <a:cubicBezTo>
                    <a:pt x="80" y="172"/>
                    <a:pt x="95" y="194"/>
                    <a:pt x="132" y="202"/>
                  </a:cubicBezTo>
                  <a:cubicBezTo>
                    <a:pt x="141" y="204"/>
                    <a:pt x="149" y="204"/>
                    <a:pt x="157" y="204"/>
                  </a:cubicBezTo>
                  <a:cubicBezTo>
                    <a:pt x="185" y="204"/>
                    <a:pt x="205" y="194"/>
                    <a:pt x="207" y="175"/>
                  </a:cubicBezTo>
                  <a:cubicBezTo>
                    <a:pt x="213" y="121"/>
                    <a:pt x="88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3" name="Google Shape;993;p25"/>
            <p:cNvSpPr/>
            <p:nvPr/>
          </p:nvSpPr>
          <p:spPr>
            <a:xfrm>
              <a:off x="2591525" y="2190775"/>
              <a:ext cx="10950" cy="4475"/>
            </a:xfrm>
            <a:custGeom>
              <a:avLst/>
              <a:gdLst/>
              <a:ahLst/>
              <a:cxnLst/>
              <a:rect l="l" t="t" r="r" b="b"/>
              <a:pathLst>
                <a:path w="438" h="179" extrusionOk="0">
                  <a:moveTo>
                    <a:pt x="277" y="1"/>
                  </a:moveTo>
                  <a:cubicBezTo>
                    <a:pt x="236" y="1"/>
                    <a:pt x="189" y="7"/>
                    <a:pt x="147" y="21"/>
                  </a:cubicBezTo>
                  <a:cubicBezTo>
                    <a:pt x="0" y="67"/>
                    <a:pt x="0" y="73"/>
                    <a:pt x="144" y="134"/>
                  </a:cubicBezTo>
                  <a:lnTo>
                    <a:pt x="144" y="135"/>
                  </a:lnTo>
                  <a:cubicBezTo>
                    <a:pt x="207" y="161"/>
                    <a:pt x="281" y="178"/>
                    <a:pt x="332" y="178"/>
                  </a:cubicBezTo>
                  <a:cubicBezTo>
                    <a:pt x="348" y="178"/>
                    <a:pt x="362" y="176"/>
                    <a:pt x="372" y="173"/>
                  </a:cubicBezTo>
                  <a:cubicBezTo>
                    <a:pt x="438" y="149"/>
                    <a:pt x="432" y="144"/>
                    <a:pt x="320" y="132"/>
                  </a:cubicBezTo>
                  <a:cubicBezTo>
                    <a:pt x="178" y="117"/>
                    <a:pt x="195" y="68"/>
                    <a:pt x="328" y="68"/>
                  </a:cubicBezTo>
                  <a:cubicBezTo>
                    <a:pt x="335" y="68"/>
                    <a:pt x="343" y="68"/>
                    <a:pt x="351" y="68"/>
                  </a:cubicBezTo>
                  <a:cubicBezTo>
                    <a:pt x="360" y="69"/>
                    <a:pt x="367" y="69"/>
                    <a:pt x="374" y="69"/>
                  </a:cubicBezTo>
                  <a:cubicBezTo>
                    <a:pt x="434" y="69"/>
                    <a:pt x="433" y="57"/>
                    <a:pt x="378" y="22"/>
                  </a:cubicBezTo>
                  <a:cubicBezTo>
                    <a:pt x="357" y="8"/>
                    <a:pt x="320" y="1"/>
                    <a:pt x="2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4" name="Google Shape;994;p25"/>
            <p:cNvSpPr/>
            <p:nvPr/>
          </p:nvSpPr>
          <p:spPr>
            <a:xfrm>
              <a:off x="2674950" y="2102500"/>
              <a:ext cx="245400" cy="102800"/>
            </a:xfrm>
            <a:custGeom>
              <a:avLst/>
              <a:gdLst/>
              <a:ahLst/>
              <a:cxnLst/>
              <a:rect l="l" t="t" r="r" b="b"/>
              <a:pathLst>
                <a:path w="9816" h="4112" extrusionOk="0">
                  <a:moveTo>
                    <a:pt x="6223" y="333"/>
                  </a:moveTo>
                  <a:cubicBezTo>
                    <a:pt x="6236" y="333"/>
                    <a:pt x="6249" y="334"/>
                    <a:pt x="6262" y="337"/>
                  </a:cubicBezTo>
                  <a:cubicBezTo>
                    <a:pt x="6302" y="345"/>
                    <a:pt x="6318" y="363"/>
                    <a:pt x="6297" y="379"/>
                  </a:cubicBezTo>
                  <a:cubicBezTo>
                    <a:pt x="6283" y="391"/>
                    <a:pt x="6256" y="397"/>
                    <a:pt x="6226" y="397"/>
                  </a:cubicBezTo>
                  <a:cubicBezTo>
                    <a:pt x="6214" y="397"/>
                    <a:pt x="6202" y="396"/>
                    <a:pt x="6190" y="394"/>
                  </a:cubicBezTo>
                  <a:cubicBezTo>
                    <a:pt x="6150" y="385"/>
                    <a:pt x="6135" y="367"/>
                    <a:pt x="6156" y="351"/>
                  </a:cubicBezTo>
                  <a:cubicBezTo>
                    <a:pt x="6170" y="339"/>
                    <a:pt x="6196" y="333"/>
                    <a:pt x="6223" y="333"/>
                  </a:cubicBezTo>
                  <a:close/>
                  <a:moveTo>
                    <a:pt x="7361" y="467"/>
                  </a:moveTo>
                  <a:cubicBezTo>
                    <a:pt x="7376" y="467"/>
                    <a:pt x="7397" y="469"/>
                    <a:pt x="7418" y="473"/>
                  </a:cubicBezTo>
                  <a:cubicBezTo>
                    <a:pt x="7457" y="482"/>
                    <a:pt x="7472" y="501"/>
                    <a:pt x="7451" y="518"/>
                  </a:cubicBezTo>
                  <a:cubicBezTo>
                    <a:pt x="7439" y="525"/>
                    <a:pt x="7425" y="529"/>
                    <a:pt x="7411" y="529"/>
                  </a:cubicBezTo>
                  <a:cubicBezTo>
                    <a:pt x="7395" y="529"/>
                    <a:pt x="7379" y="524"/>
                    <a:pt x="7366" y="515"/>
                  </a:cubicBezTo>
                  <a:cubicBezTo>
                    <a:pt x="7338" y="497"/>
                    <a:pt x="7323" y="477"/>
                    <a:pt x="7332" y="471"/>
                  </a:cubicBezTo>
                  <a:cubicBezTo>
                    <a:pt x="7336" y="469"/>
                    <a:pt x="7346" y="467"/>
                    <a:pt x="7361" y="467"/>
                  </a:cubicBezTo>
                  <a:close/>
                  <a:moveTo>
                    <a:pt x="6444" y="493"/>
                  </a:moveTo>
                  <a:cubicBezTo>
                    <a:pt x="6452" y="493"/>
                    <a:pt x="6457" y="497"/>
                    <a:pt x="6459" y="504"/>
                  </a:cubicBezTo>
                  <a:cubicBezTo>
                    <a:pt x="6463" y="525"/>
                    <a:pt x="6435" y="551"/>
                    <a:pt x="6393" y="563"/>
                  </a:cubicBezTo>
                  <a:cubicBezTo>
                    <a:pt x="6383" y="565"/>
                    <a:pt x="6376" y="567"/>
                    <a:pt x="6370" y="567"/>
                  </a:cubicBezTo>
                  <a:cubicBezTo>
                    <a:pt x="6351" y="567"/>
                    <a:pt x="6356" y="552"/>
                    <a:pt x="6385" y="525"/>
                  </a:cubicBezTo>
                  <a:cubicBezTo>
                    <a:pt x="6408" y="505"/>
                    <a:pt x="6430" y="493"/>
                    <a:pt x="6444" y="493"/>
                  </a:cubicBezTo>
                  <a:close/>
                  <a:moveTo>
                    <a:pt x="6036" y="622"/>
                  </a:moveTo>
                  <a:cubicBezTo>
                    <a:pt x="6049" y="622"/>
                    <a:pt x="6062" y="624"/>
                    <a:pt x="6075" y="627"/>
                  </a:cubicBezTo>
                  <a:cubicBezTo>
                    <a:pt x="6114" y="634"/>
                    <a:pt x="6120" y="661"/>
                    <a:pt x="6090" y="685"/>
                  </a:cubicBezTo>
                  <a:cubicBezTo>
                    <a:pt x="6071" y="700"/>
                    <a:pt x="6046" y="708"/>
                    <a:pt x="6023" y="708"/>
                  </a:cubicBezTo>
                  <a:cubicBezTo>
                    <a:pt x="6009" y="708"/>
                    <a:pt x="5996" y="705"/>
                    <a:pt x="5986" y="698"/>
                  </a:cubicBezTo>
                  <a:cubicBezTo>
                    <a:pt x="5959" y="680"/>
                    <a:pt x="5951" y="655"/>
                    <a:pt x="5971" y="639"/>
                  </a:cubicBezTo>
                  <a:cubicBezTo>
                    <a:pt x="5984" y="628"/>
                    <a:pt x="6009" y="622"/>
                    <a:pt x="6036" y="622"/>
                  </a:cubicBezTo>
                  <a:close/>
                  <a:moveTo>
                    <a:pt x="6803" y="629"/>
                  </a:moveTo>
                  <a:cubicBezTo>
                    <a:pt x="6819" y="629"/>
                    <a:pt x="6835" y="634"/>
                    <a:pt x="6848" y="645"/>
                  </a:cubicBezTo>
                  <a:cubicBezTo>
                    <a:pt x="6876" y="662"/>
                    <a:pt x="6882" y="688"/>
                    <a:pt x="6862" y="704"/>
                  </a:cubicBezTo>
                  <a:cubicBezTo>
                    <a:pt x="6850" y="712"/>
                    <a:pt x="6836" y="716"/>
                    <a:pt x="6822" y="716"/>
                  </a:cubicBezTo>
                  <a:cubicBezTo>
                    <a:pt x="6806" y="716"/>
                    <a:pt x="6791" y="711"/>
                    <a:pt x="6778" y="701"/>
                  </a:cubicBezTo>
                  <a:cubicBezTo>
                    <a:pt x="6750" y="682"/>
                    <a:pt x="6744" y="657"/>
                    <a:pt x="6765" y="640"/>
                  </a:cubicBezTo>
                  <a:cubicBezTo>
                    <a:pt x="6776" y="633"/>
                    <a:pt x="6790" y="629"/>
                    <a:pt x="6803" y="629"/>
                  </a:cubicBezTo>
                  <a:close/>
                  <a:moveTo>
                    <a:pt x="6575" y="881"/>
                  </a:moveTo>
                  <a:cubicBezTo>
                    <a:pt x="6591" y="881"/>
                    <a:pt x="6612" y="884"/>
                    <a:pt x="6635" y="888"/>
                  </a:cubicBezTo>
                  <a:cubicBezTo>
                    <a:pt x="6672" y="897"/>
                    <a:pt x="6688" y="916"/>
                    <a:pt x="6668" y="933"/>
                  </a:cubicBezTo>
                  <a:cubicBezTo>
                    <a:pt x="6655" y="940"/>
                    <a:pt x="6641" y="944"/>
                    <a:pt x="6627" y="944"/>
                  </a:cubicBezTo>
                  <a:cubicBezTo>
                    <a:pt x="6611" y="944"/>
                    <a:pt x="6595" y="939"/>
                    <a:pt x="6581" y="930"/>
                  </a:cubicBezTo>
                  <a:cubicBezTo>
                    <a:pt x="6554" y="912"/>
                    <a:pt x="6539" y="892"/>
                    <a:pt x="6548" y="886"/>
                  </a:cubicBezTo>
                  <a:cubicBezTo>
                    <a:pt x="6552" y="883"/>
                    <a:pt x="6562" y="881"/>
                    <a:pt x="6575" y="881"/>
                  </a:cubicBezTo>
                  <a:close/>
                  <a:moveTo>
                    <a:pt x="6972" y="760"/>
                  </a:moveTo>
                  <a:cubicBezTo>
                    <a:pt x="6990" y="760"/>
                    <a:pt x="7014" y="795"/>
                    <a:pt x="7032" y="851"/>
                  </a:cubicBezTo>
                  <a:cubicBezTo>
                    <a:pt x="7052" y="914"/>
                    <a:pt x="7051" y="961"/>
                    <a:pt x="7030" y="961"/>
                  </a:cubicBezTo>
                  <a:cubicBezTo>
                    <a:pt x="7029" y="961"/>
                    <a:pt x="7029" y="961"/>
                    <a:pt x="7029" y="961"/>
                  </a:cubicBezTo>
                  <a:cubicBezTo>
                    <a:pt x="6976" y="958"/>
                    <a:pt x="6924" y="795"/>
                    <a:pt x="6964" y="762"/>
                  </a:cubicBezTo>
                  <a:cubicBezTo>
                    <a:pt x="6967" y="761"/>
                    <a:pt x="6970" y="760"/>
                    <a:pt x="6972" y="760"/>
                  </a:cubicBezTo>
                  <a:close/>
                  <a:moveTo>
                    <a:pt x="938" y="975"/>
                  </a:moveTo>
                  <a:cubicBezTo>
                    <a:pt x="952" y="975"/>
                    <a:pt x="968" y="985"/>
                    <a:pt x="977" y="1004"/>
                  </a:cubicBezTo>
                  <a:cubicBezTo>
                    <a:pt x="994" y="1030"/>
                    <a:pt x="989" y="1061"/>
                    <a:pt x="970" y="1082"/>
                  </a:cubicBezTo>
                  <a:cubicBezTo>
                    <a:pt x="963" y="1087"/>
                    <a:pt x="955" y="1090"/>
                    <a:pt x="948" y="1090"/>
                  </a:cubicBezTo>
                  <a:cubicBezTo>
                    <a:pt x="932" y="1090"/>
                    <a:pt x="917" y="1080"/>
                    <a:pt x="907" y="1061"/>
                  </a:cubicBezTo>
                  <a:cubicBezTo>
                    <a:pt x="891" y="1036"/>
                    <a:pt x="895" y="1004"/>
                    <a:pt x="916" y="983"/>
                  </a:cubicBezTo>
                  <a:cubicBezTo>
                    <a:pt x="923" y="978"/>
                    <a:pt x="930" y="975"/>
                    <a:pt x="938" y="975"/>
                  </a:cubicBezTo>
                  <a:close/>
                  <a:moveTo>
                    <a:pt x="5960" y="950"/>
                  </a:moveTo>
                  <a:cubicBezTo>
                    <a:pt x="5974" y="950"/>
                    <a:pt x="5989" y="954"/>
                    <a:pt x="6002" y="964"/>
                  </a:cubicBezTo>
                  <a:cubicBezTo>
                    <a:pt x="6058" y="999"/>
                    <a:pt x="6050" y="1094"/>
                    <a:pt x="5994" y="1094"/>
                  </a:cubicBezTo>
                  <a:cubicBezTo>
                    <a:pt x="5993" y="1094"/>
                    <a:pt x="5992" y="1094"/>
                    <a:pt x="5992" y="1094"/>
                  </a:cubicBezTo>
                  <a:cubicBezTo>
                    <a:pt x="5932" y="1092"/>
                    <a:pt x="5881" y="994"/>
                    <a:pt x="5921" y="961"/>
                  </a:cubicBezTo>
                  <a:cubicBezTo>
                    <a:pt x="5933" y="953"/>
                    <a:pt x="5946" y="950"/>
                    <a:pt x="5960" y="950"/>
                  </a:cubicBezTo>
                  <a:close/>
                  <a:moveTo>
                    <a:pt x="7944" y="1056"/>
                  </a:moveTo>
                  <a:cubicBezTo>
                    <a:pt x="7950" y="1056"/>
                    <a:pt x="7956" y="1057"/>
                    <a:pt x="7961" y="1061"/>
                  </a:cubicBezTo>
                  <a:cubicBezTo>
                    <a:pt x="7972" y="1068"/>
                    <a:pt x="7969" y="1103"/>
                    <a:pt x="7954" y="1137"/>
                  </a:cubicBezTo>
                  <a:cubicBezTo>
                    <a:pt x="7946" y="1159"/>
                    <a:pt x="7934" y="1170"/>
                    <a:pt x="7923" y="1170"/>
                  </a:cubicBezTo>
                  <a:cubicBezTo>
                    <a:pt x="7915" y="1170"/>
                    <a:pt x="7908" y="1165"/>
                    <a:pt x="7903" y="1155"/>
                  </a:cubicBezTo>
                  <a:cubicBezTo>
                    <a:pt x="7881" y="1114"/>
                    <a:pt x="7910" y="1056"/>
                    <a:pt x="7944" y="1056"/>
                  </a:cubicBezTo>
                  <a:close/>
                  <a:moveTo>
                    <a:pt x="7308" y="1152"/>
                  </a:moveTo>
                  <a:cubicBezTo>
                    <a:pt x="7310" y="1152"/>
                    <a:pt x="7312" y="1152"/>
                    <a:pt x="7314" y="1153"/>
                  </a:cubicBezTo>
                  <a:cubicBezTo>
                    <a:pt x="7356" y="1181"/>
                    <a:pt x="7286" y="1271"/>
                    <a:pt x="7228" y="1271"/>
                  </a:cubicBezTo>
                  <a:cubicBezTo>
                    <a:pt x="7224" y="1271"/>
                    <a:pt x="7220" y="1271"/>
                    <a:pt x="7217" y="1270"/>
                  </a:cubicBezTo>
                  <a:cubicBezTo>
                    <a:pt x="7179" y="1262"/>
                    <a:pt x="7181" y="1231"/>
                    <a:pt x="7221" y="1198"/>
                  </a:cubicBezTo>
                  <a:cubicBezTo>
                    <a:pt x="7257" y="1171"/>
                    <a:pt x="7292" y="1152"/>
                    <a:pt x="7308" y="1152"/>
                  </a:cubicBezTo>
                  <a:close/>
                  <a:moveTo>
                    <a:pt x="584" y="1258"/>
                  </a:moveTo>
                  <a:cubicBezTo>
                    <a:pt x="602" y="1258"/>
                    <a:pt x="635" y="1265"/>
                    <a:pt x="679" y="1279"/>
                  </a:cubicBezTo>
                  <a:cubicBezTo>
                    <a:pt x="739" y="1300"/>
                    <a:pt x="754" y="1316"/>
                    <a:pt x="713" y="1322"/>
                  </a:cubicBezTo>
                  <a:cubicBezTo>
                    <a:pt x="706" y="1323"/>
                    <a:pt x="699" y="1323"/>
                    <a:pt x="692" y="1323"/>
                  </a:cubicBezTo>
                  <a:cubicBezTo>
                    <a:pt x="660" y="1323"/>
                    <a:pt x="629" y="1315"/>
                    <a:pt x="601" y="1300"/>
                  </a:cubicBezTo>
                  <a:cubicBezTo>
                    <a:pt x="560" y="1272"/>
                    <a:pt x="557" y="1258"/>
                    <a:pt x="584" y="1258"/>
                  </a:cubicBezTo>
                  <a:close/>
                  <a:moveTo>
                    <a:pt x="310" y="1072"/>
                  </a:moveTo>
                  <a:cubicBezTo>
                    <a:pt x="330" y="1072"/>
                    <a:pt x="353" y="1077"/>
                    <a:pt x="379" y="1086"/>
                  </a:cubicBezTo>
                  <a:cubicBezTo>
                    <a:pt x="433" y="1106"/>
                    <a:pt x="458" y="1136"/>
                    <a:pt x="437" y="1155"/>
                  </a:cubicBezTo>
                  <a:cubicBezTo>
                    <a:pt x="415" y="1176"/>
                    <a:pt x="360" y="1230"/>
                    <a:pt x="310" y="1277"/>
                  </a:cubicBezTo>
                  <a:cubicBezTo>
                    <a:pt x="266" y="1320"/>
                    <a:pt x="232" y="1341"/>
                    <a:pt x="209" y="1341"/>
                  </a:cubicBezTo>
                  <a:cubicBezTo>
                    <a:pt x="177" y="1341"/>
                    <a:pt x="168" y="1300"/>
                    <a:pt x="188" y="1221"/>
                  </a:cubicBezTo>
                  <a:cubicBezTo>
                    <a:pt x="216" y="1117"/>
                    <a:pt x="250" y="1072"/>
                    <a:pt x="310" y="1072"/>
                  </a:cubicBezTo>
                  <a:close/>
                  <a:moveTo>
                    <a:pt x="1195" y="1258"/>
                  </a:moveTo>
                  <a:cubicBezTo>
                    <a:pt x="1229" y="1258"/>
                    <a:pt x="1255" y="1261"/>
                    <a:pt x="1267" y="1268"/>
                  </a:cubicBezTo>
                  <a:cubicBezTo>
                    <a:pt x="1339" y="1315"/>
                    <a:pt x="1279" y="1340"/>
                    <a:pt x="1091" y="1344"/>
                  </a:cubicBezTo>
                  <a:cubicBezTo>
                    <a:pt x="1072" y="1345"/>
                    <a:pt x="1055" y="1345"/>
                    <a:pt x="1039" y="1345"/>
                  </a:cubicBezTo>
                  <a:cubicBezTo>
                    <a:pt x="845" y="1345"/>
                    <a:pt x="837" y="1313"/>
                    <a:pt x="1034" y="1274"/>
                  </a:cubicBezTo>
                  <a:cubicBezTo>
                    <a:pt x="1093" y="1263"/>
                    <a:pt x="1151" y="1258"/>
                    <a:pt x="1195" y="1258"/>
                  </a:cubicBezTo>
                  <a:close/>
                  <a:moveTo>
                    <a:pt x="3544" y="1305"/>
                  </a:moveTo>
                  <a:cubicBezTo>
                    <a:pt x="3565" y="1305"/>
                    <a:pt x="3586" y="1309"/>
                    <a:pt x="3605" y="1315"/>
                  </a:cubicBezTo>
                  <a:lnTo>
                    <a:pt x="3604" y="1315"/>
                  </a:lnTo>
                  <a:cubicBezTo>
                    <a:pt x="3662" y="1337"/>
                    <a:pt x="3649" y="1349"/>
                    <a:pt x="3549" y="1367"/>
                  </a:cubicBezTo>
                  <a:cubicBezTo>
                    <a:pt x="3499" y="1375"/>
                    <a:pt x="3462" y="1380"/>
                    <a:pt x="3438" y="1380"/>
                  </a:cubicBezTo>
                  <a:cubicBezTo>
                    <a:pt x="3386" y="1380"/>
                    <a:pt x="3390" y="1361"/>
                    <a:pt x="3456" y="1327"/>
                  </a:cubicBezTo>
                  <a:cubicBezTo>
                    <a:pt x="3484" y="1312"/>
                    <a:pt x="3514" y="1305"/>
                    <a:pt x="3544" y="1305"/>
                  </a:cubicBezTo>
                  <a:close/>
                  <a:moveTo>
                    <a:pt x="390" y="1306"/>
                  </a:moveTo>
                  <a:cubicBezTo>
                    <a:pt x="426" y="1306"/>
                    <a:pt x="473" y="1319"/>
                    <a:pt x="512" y="1346"/>
                  </a:cubicBezTo>
                  <a:lnTo>
                    <a:pt x="512" y="1344"/>
                  </a:lnTo>
                  <a:cubicBezTo>
                    <a:pt x="549" y="1368"/>
                    <a:pt x="569" y="1401"/>
                    <a:pt x="551" y="1415"/>
                  </a:cubicBezTo>
                  <a:cubicBezTo>
                    <a:pt x="542" y="1421"/>
                    <a:pt x="528" y="1424"/>
                    <a:pt x="511" y="1424"/>
                  </a:cubicBezTo>
                  <a:cubicBezTo>
                    <a:pt x="447" y="1424"/>
                    <a:pt x="341" y="1384"/>
                    <a:pt x="333" y="1346"/>
                  </a:cubicBezTo>
                  <a:cubicBezTo>
                    <a:pt x="328" y="1320"/>
                    <a:pt x="353" y="1306"/>
                    <a:pt x="390" y="1306"/>
                  </a:cubicBezTo>
                  <a:close/>
                  <a:moveTo>
                    <a:pt x="2982" y="1216"/>
                  </a:moveTo>
                  <a:cubicBezTo>
                    <a:pt x="2983" y="1216"/>
                    <a:pt x="2984" y="1216"/>
                    <a:pt x="2985" y="1216"/>
                  </a:cubicBezTo>
                  <a:cubicBezTo>
                    <a:pt x="2985" y="1216"/>
                    <a:pt x="2986" y="1216"/>
                    <a:pt x="2987" y="1216"/>
                  </a:cubicBezTo>
                  <a:cubicBezTo>
                    <a:pt x="3014" y="1216"/>
                    <a:pt x="3031" y="1245"/>
                    <a:pt x="3019" y="1270"/>
                  </a:cubicBezTo>
                  <a:lnTo>
                    <a:pt x="3017" y="1270"/>
                  </a:lnTo>
                  <a:cubicBezTo>
                    <a:pt x="3007" y="1298"/>
                    <a:pt x="3026" y="1340"/>
                    <a:pt x="3064" y="1364"/>
                  </a:cubicBezTo>
                  <a:cubicBezTo>
                    <a:pt x="3101" y="1386"/>
                    <a:pt x="3114" y="1421"/>
                    <a:pt x="3095" y="1437"/>
                  </a:cubicBezTo>
                  <a:cubicBezTo>
                    <a:pt x="3089" y="1442"/>
                    <a:pt x="3082" y="1444"/>
                    <a:pt x="3075" y="1444"/>
                  </a:cubicBezTo>
                  <a:cubicBezTo>
                    <a:pt x="3057" y="1444"/>
                    <a:pt x="3036" y="1430"/>
                    <a:pt x="3022" y="1407"/>
                  </a:cubicBezTo>
                  <a:cubicBezTo>
                    <a:pt x="2950" y="1286"/>
                    <a:pt x="2934" y="1216"/>
                    <a:pt x="2982" y="1216"/>
                  </a:cubicBezTo>
                  <a:close/>
                  <a:moveTo>
                    <a:pt x="6372" y="1121"/>
                  </a:moveTo>
                  <a:cubicBezTo>
                    <a:pt x="6378" y="1121"/>
                    <a:pt x="6380" y="1134"/>
                    <a:pt x="6378" y="1159"/>
                  </a:cubicBezTo>
                  <a:cubicBezTo>
                    <a:pt x="6374" y="1212"/>
                    <a:pt x="6386" y="1228"/>
                    <a:pt x="6435" y="1228"/>
                  </a:cubicBezTo>
                  <a:cubicBezTo>
                    <a:pt x="6444" y="1228"/>
                    <a:pt x="6454" y="1227"/>
                    <a:pt x="6465" y="1227"/>
                  </a:cubicBezTo>
                  <a:cubicBezTo>
                    <a:pt x="6472" y="1226"/>
                    <a:pt x="6478" y="1225"/>
                    <a:pt x="6484" y="1225"/>
                  </a:cubicBezTo>
                  <a:cubicBezTo>
                    <a:pt x="6523" y="1225"/>
                    <a:pt x="6511" y="1249"/>
                    <a:pt x="6444" y="1295"/>
                  </a:cubicBezTo>
                  <a:cubicBezTo>
                    <a:pt x="6400" y="1326"/>
                    <a:pt x="6363" y="1342"/>
                    <a:pt x="6333" y="1342"/>
                  </a:cubicBezTo>
                  <a:cubicBezTo>
                    <a:pt x="6315" y="1342"/>
                    <a:pt x="6300" y="1335"/>
                    <a:pt x="6288" y="1322"/>
                  </a:cubicBezTo>
                  <a:cubicBezTo>
                    <a:pt x="6274" y="1303"/>
                    <a:pt x="6252" y="1292"/>
                    <a:pt x="6229" y="1292"/>
                  </a:cubicBezTo>
                  <a:cubicBezTo>
                    <a:pt x="6217" y="1292"/>
                    <a:pt x="6204" y="1296"/>
                    <a:pt x="6193" y="1303"/>
                  </a:cubicBezTo>
                  <a:cubicBezTo>
                    <a:pt x="6165" y="1322"/>
                    <a:pt x="6114" y="1355"/>
                    <a:pt x="6083" y="1374"/>
                  </a:cubicBezTo>
                  <a:cubicBezTo>
                    <a:pt x="6071" y="1381"/>
                    <a:pt x="6053" y="1385"/>
                    <a:pt x="6033" y="1385"/>
                  </a:cubicBezTo>
                  <a:cubicBezTo>
                    <a:pt x="6000" y="1385"/>
                    <a:pt x="5960" y="1376"/>
                    <a:pt x="5927" y="1359"/>
                  </a:cubicBezTo>
                  <a:cubicBezTo>
                    <a:pt x="5858" y="1324"/>
                    <a:pt x="5805" y="1307"/>
                    <a:pt x="5774" y="1307"/>
                  </a:cubicBezTo>
                  <a:cubicBezTo>
                    <a:pt x="5741" y="1307"/>
                    <a:pt x="5732" y="1327"/>
                    <a:pt x="5756" y="1368"/>
                  </a:cubicBezTo>
                  <a:cubicBezTo>
                    <a:pt x="5780" y="1415"/>
                    <a:pt x="5740" y="1444"/>
                    <a:pt x="5687" y="1444"/>
                  </a:cubicBezTo>
                  <a:cubicBezTo>
                    <a:pt x="5656" y="1444"/>
                    <a:pt x="5620" y="1435"/>
                    <a:pt x="5590" y="1413"/>
                  </a:cubicBezTo>
                  <a:cubicBezTo>
                    <a:pt x="5569" y="1398"/>
                    <a:pt x="5563" y="1390"/>
                    <a:pt x="5574" y="1390"/>
                  </a:cubicBezTo>
                  <a:cubicBezTo>
                    <a:pt x="5581" y="1390"/>
                    <a:pt x="5595" y="1394"/>
                    <a:pt x="5617" y="1401"/>
                  </a:cubicBezTo>
                  <a:cubicBezTo>
                    <a:pt x="5635" y="1407"/>
                    <a:pt x="5649" y="1410"/>
                    <a:pt x="5661" y="1410"/>
                  </a:cubicBezTo>
                  <a:cubicBezTo>
                    <a:pt x="5689" y="1410"/>
                    <a:pt x="5696" y="1390"/>
                    <a:pt x="5692" y="1344"/>
                  </a:cubicBezTo>
                  <a:lnTo>
                    <a:pt x="5692" y="1344"/>
                  </a:lnTo>
                  <a:lnTo>
                    <a:pt x="5690" y="1346"/>
                  </a:lnTo>
                  <a:cubicBezTo>
                    <a:pt x="5686" y="1298"/>
                    <a:pt x="5701" y="1279"/>
                    <a:pt x="5765" y="1279"/>
                  </a:cubicBezTo>
                  <a:cubicBezTo>
                    <a:pt x="5791" y="1279"/>
                    <a:pt x="5825" y="1282"/>
                    <a:pt x="5869" y="1288"/>
                  </a:cubicBezTo>
                  <a:cubicBezTo>
                    <a:pt x="5916" y="1294"/>
                    <a:pt x="5955" y="1297"/>
                    <a:pt x="5982" y="1297"/>
                  </a:cubicBezTo>
                  <a:cubicBezTo>
                    <a:pt x="6014" y="1297"/>
                    <a:pt x="6029" y="1293"/>
                    <a:pt x="6018" y="1285"/>
                  </a:cubicBezTo>
                  <a:cubicBezTo>
                    <a:pt x="6001" y="1272"/>
                    <a:pt x="6027" y="1264"/>
                    <a:pt x="6080" y="1264"/>
                  </a:cubicBezTo>
                  <a:cubicBezTo>
                    <a:pt x="6092" y="1264"/>
                    <a:pt x="6105" y="1265"/>
                    <a:pt x="6118" y="1265"/>
                  </a:cubicBezTo>
                  <a:cubicBezTo>
                    <a:pt x="6124" y="1266"/>
                    <a:pt x="6130" y="1266"/>
                    <a:pt x="6136" y="1266"/>
                  </a:cubicBezTo>
                  <a:cubicBezTo>
                    <a:pt x="6218" y="1266"/>
                    <a:pt x="6282" y="1236"/>
                    <a:pt x="6321" y="1179"/>
                  </a:cubicBezTo>
                  <a:cubicBezTo>
                    <a:pt x="6347" y="1140"/>
                    <a:pt x="6363" y="1121"/>
                    <a:pt x="6372" y="1121"/>
                  </a:cubicBezTo>
                  <a:close/>
                  <a:moveTo>
                    <a:pt x="4771" y="1348"/>
                  </a:moveTo>
                  <a:cubicBezTo>
                    <a:pt x="4799" y="1348"/>
                    <a:pt x="4836" y="1359"/>
                    <a:pt x="4866" y="1379"/>
                  </a:cubicBezTo>
                  <a:cubicBezTo>
                    <a:pt x="4917" y="1412"/>
                    <a:pt x="4923" y="1443"/>
                    <a:pt x="4880" y="1455"/>
                  </a:cubicBezTo>
                  <a:cubicBezTo>
                    <a:pt x="4867" y="1457"/>
                    <a:pt x="4855" y="1459"/>
                    <a:pt x="4842" y="1459"/>
                  </a:cubicBezTo>
                  <a:cubicBezTo>
                    <a:pt x="4810" y="1459"/>
                    <a:pt x="4778" y="1450"/>
                    <a:pt x="4748" y="1434"/>
                  </a:cubicBezTo>
                  <a:cubicBezTo>
                    <a:pt x="4717" y="1415"/>
                    <a:pt x="4710" y="1377"/>
                    <a:pt x="4734" y="1358"/>
                  </a:cubicBezTo>
                  <a:cubicBezTo>
                    <a:pt x="4742" y="1352"/>
                    <a:pt x="4755" y="1348"/>
                    <a:pt x="4771" y="1348"/>
                  </a:cubicBezTo>
                  <a:close/>
                  <a:moveTo>
                    <a:pt x="6571" y="1455"/>
                  </a:moveTo>
                  <a:cubicBezTo>
                    <a:pt x="6581" y="1455"/>
                    <a:pt x="6593" y="1456"/>
                    <a:pt x="6608" y="1456"/>
                  </a:cubicBezTo>
                  <a:cubicBezTo>
                    <a:pt x="6663" y="1459"/>
                    <a:pt x="6714" y="1476"/>
                    <a:pt x="6717" y="1494"/>
                  </a:cubicBezTo>
                  <a:cubicBezTo>
                    <a:pt x="6718" y="1502"/>
                    <a:pt x="6709" y="1507"/>
                    <a:pt x="6693" y="1507"/>
                  </a:cubicBezTo>
                  <a:cubicBezTo>
                    <a:pt x="6674" y="1507"/>
                    <a:pt x="6645" y="1501"/>
                    <a:pt x="6612" y="1489"/>
                  </a:cubicBezTo>
                  <a:cubicBezTo>
                    <a:pt x="6538" y="1465"/>
                    <a:pt x="6526" y="1455"/>
                    <a:pt x="6571" y="1455"/>
                  </a:cubicBezTo>
                  <a:close/>
                  <a:moveTo>
                    <a:pt x="4048" y="1616"/>
                  </a:moveTo>
                  <a:cubicBezTo>
                    <a:pt x="4049" y="1616"/>
                    <a:pt x="4049" y="1616"/>
                    <a:pt x="4050" y="1616"/>
                  </a:cubicBezTo>
                  <a:cubicBezTo>
                    <a:pt x="4077" y="1618"/>
                    <a:pt x="4122" y="1644"/>
                    <a:pt x="4147" y="1677"/>
                  </a:cubicBezTo>
                  <a:cubicBezTo>
                    <a:pt x="4161" y="1693"/>
                    <a:pt x="4163" y="1701"/>
                    <a:pt x="4155" y="1701"/>
                  </a:cubicBezTo>
                  <a:cubicBezTo>
                    <a:pt x="4146" y="1701"/>
                    <a:pt x="4126" y="1691"/>
                    <a:pt x="4096" y="1673"/>
                  </a:cubicBezTo>
                  <a:cubicBezTo>
                    <a:pt x="4047" y="1641"/>
                    <a:pt x="4024" y="1616"/>
                    <a:pt x="4048" y="1616"/>
                  </a:cubicBezTo>
                  <a:close/>
                  <a:moveTo>
                    <a:pt x="5986" y="1636"/>
                  </a:moveTo>
                  <a:cubicBezTo>
                    <a:pt x="5994" y="1636"/>
                    <a:pt x="5999" y="1639"/>
                    <a:pt x="6000" y="1646"/>
                  </a:cubicBezTo>
                  <a:cubicBezTo>
                    <a:pt x="6005" y="1667"/>
                    <a:pt x="5978" y="1692"/>
                    <a:pt x="5936" y="1704"/>
                  </a:cubicBezTo>
                  <a:cubicBezTo>
                    <a:pt x="5926" y="1707"/>
                    <a:pt x="5919" y="1708"/>
                    <a:pt x="5913" y="1708"/>
                  </a:cubicBezTo>
                  <a:cubicBezTo>
                    <a:pt x="5894" y="1708"/>
                    <a:pt x="5899" y="1693"/>
                    <a:pt x="5927" y="1667"/>
                  </a:cubicBezTo>
                  <a:cubicBezTo>
                    <a:pt x="5949" y="1647"/>
                    <a:pt x="5972" y="1636"/>
                    <a:pt x="5986" y="1636"/>
                  </a:cubicBezTo>
                  <a:close/>
                  <a:moveTo>
                    <a:pt x="3294" y="1729"/>
                  </a:moveTo>
                  <a:cubicBezTo>
                    <a:pt x="3302" y="1729"/>
                    <a:pt x="3309" y="1730"/>
                    <a:pt x="3314" y="1734"/>
                  </a:cubicBezTo>
                  <a:cubicBezTo>
                    <a:pt x="3325" y="1740"/>
                    <a:pt x="3292" y="1777"/>
                    <a:pt x="3241" y="1818"/>
                  </a:cubicBezTo>
                  <a:cubicBezTo>
                    <a:pt x="3209" y="1844"/>
                    <a:pt x="3176" y="1858"/>
                    <a:pt x="3153" y="1858"/>
                  </a:cubicBezTo>
                  <a:cubicBezTo>
                    <a:pt x="3140" y="1858"/>
                    <a:pt x="3130" y="1854"/>
                    <a:pt x="3125" y="1844"/>
                  </a:cubicBezTo>
                  <a:cubicBezTo>
                    <a:pt x="3107" y="1809"/>
                    <a:pt x="3234" y="1729"/>
                    <a:pt x="3294" y="1729"/>
                  </a:cubicBezTo>
                  <a:close/>
                  <a:moveTo>
                    <a:pt x="2645" y="1593"/>
                  </a:moveTo>
                  <a:cubicBezTo>
                    <a:pt x="2662" y="1593"/>
                    <a:pt x="2679" y="1596"/>
                    <a:pt x="2695" y="1601"/>
                  </a:cubicBezTo>
                  <a:cubicBezTo>
                    <a:pt x="2740" y="1616"/>
                    <a:pt x="2740" y="1652"/>
                    <a:pt x="2695" y="1688"/>
                  </a:cubicBezTo>
                  <a:cubicBezTo>
                    <a:pt x="2628" y="1740"/>
                    <a:pt x="2693" y="1809"/>
                    <a:pt x="2805" y="1809"/>
                  </a:cubicBezTo>
                  <a:cubicBezTo>
                    <a:pt x="2810" y="1809"/>
                    <a:pt x="2816" y="1809"/>
                    <a:pt x="2822" y="1809"/>
                  </a:cubicBezTo>
                  <a:cubicBezTo>
                    <a:pt x="2823" y="1809"/>
                    <a:pt x="2823" y="1809"/>
                    <a:pt x="2824" y="1809"/>
                  </a:cubicBezTo>
                  <a:cubicBezTo>
                    <a:pt x="2854" y="1809"/>
                    <a:pt x="2880" y="1844"/>
                    <a:pt x="2885" y="1889"/>
                  </a:cubicBezTo>
                  <a:cubicBezTo>
                    <a:pt x="2889" y="1927"/>
                    <a:pt x="2886" y="1945"/>
                    <a:pt x="2870" y="1945"/>
                  </a:cubicBezTo>
                  <a:cubicBezTo>
                    <a:pt x="2855" y="1945"/>
                    <a:pt x="2828" y="1931"/>
                    <a:pt x="2785" y="1903"/>
                  </a:cubicBezTo>
                  <a:cubicBezTo>
                    <a:pt x="2743" y="1875"/>
                    <a:pt x="2712" y="1862"/>
                    <a:pt x="2689" y="1862"/>
                  </a:cubicBezTo>
                  <a:cubicBezTo>
                    <a:pt x="2671" y="1862"/>
                    <a:pt x="2658" y="1870"/>
                    <a:pt x="2650" y="1888"/>
                  </a:cubicBezTo>
                  <a:cubicBezTo>
                    <a:pt x="2641" y="1910"/>
                    <a:pt x="2612" y="1922"/>
                    <a:pt x="2579" y="1922"/>
                  </a:cubicBezTo>
                  <a:cubicBezTo>
                    <a:pt x="2566" y="1922"/>
                    <a:pt x="2552" y="1920"/>
                    <a:pt x="2538" y="1916"/>
                  </a:cubicBezTo>
                  <a:cubicBezTo>
                    <a:pt x="2479" y="1895"/>
                    <a:pt x="2479" y="1874"/>
                    <a:pt x="2538" y="1844"/>
                  </a:cubicBezTo>
                  <a:cubicBezTo>
                    <a:pt x="2653" y="1789"/>
                    <a:pt x="2602" y="1711"/>
                    <a:pt x="2463" y="1711"/>
                  </a:cubicBezTo>
                  <a:cubicBezTo>
                    <a:pt x="2455" y="1711"/>
                    <a:pt x="2448" y="1711"/>
                    <a:pt x="2440" y="1712"/>
                  </a:cubicBezTo>
                  <a:cubicBezTo>
                    <a:pt x="2430" y="1712"/>
                    <a:pt x="2420" y="1713"/>
                    <a:pt x="2412" y="1713"/>
                  </a:cubicBezTo>
                  <a:cubicBezTo>
                    <a:pt x="2358" y="1713"/>
                    <a:pt x="2328" y="1702"/>
                    <a:pt x="2344" y="1686"/>
                  </a:cubicBezTo>
                  <a:cubicBezTo>
                    <a:pt x="2373" y="1667"/>
                    <a:pt x="2407" y="1656"/>
                    <a:pt x="2441" y="1656"/>
                  </a:cubicBezTo>
                  <a:lnTo>
                    <a:pt x="2443" y="1656"/>
                  </a:lnTo>
                  <a:cubicBezTo>
                    <a:pt x="2485" y="1655"/>
                    <a:pt x="2526" y="1640"/>
                    <a:pt x="2561" y="1616"/>
                  </a:cubicBezTo>
                  <a:cubicBezTo>
                    <a:pt x="2586" y="1601"/>
                    <a:pt x="2615" y="1593"/>
                    <a:pt x="2645" y="1593"/>
                  </a:cubicBezTo>
                  <a:close/>
                  <a:moveTo>
                    <a:pt x="4005" y="1937"/>
                  </a:moveTo>
                  <a:cubicBezTo>
                    <a:pt x="4033" y="1937"/>
                    <a:pt x="4078" y="1940"/>
                    <a:pt x="4126" y="1946"/>
                  </a:cubicBezTo>
                  <a:lnTo>
                    <a:pt x="4125" y="1946"/>
                  </a:lnTo>
                  <a:cubicBezTo>
                    <a:pt x="4250" y="1962"/>
                    <a:pt x="4250" y="1964"/>
                    <a:pt x="4134" y="1968"/>
                  </a:cubicBezTo>
                  <a:cubicBezTo>
                    <a:pt x="4110" y="1969"/>
                    <a:pt x="4089" y="1970"/>
                    <a:pt x="4070" y="1970"/>
                  </a:cubicBezTo>
                  <a:cubicBezTo>
                    <a:pt x="3988" y="1970"/>
                    <a:pt x="3953" y="1959"/>
                    <a:pt x="3977" y="1940"/>
                  </a:cubicBezTo>
                  <a:cubicBezTo>
                    <a:pt x="3980" y="1938"/>
                    <a:pt x="3990" y="1937"/>
                    <a:pt x="4005" y="1937"/>
                  </a:cubicBezTo>
                  <a:close/>
                  <a:moveTo>
                    <a:pt x="3092" y="1984"/>
                  </a:moveTo>
                  <a:cubicBezTo>
                    <a:pt x="3119" y="1984"/>
                    <a:pt x="3143" y="2002"/>
                    <a:pt x="3177" y="2038"/>
                  </a:cubicBezTo>
                  <a:cubicBezTo>
                    <a:pt x="3271" y="2140"/>
                    <a:pt x="3301" y="2265"/>
                    <a:pt x="3235" y="2265"/>
                  </a:cubicBezTo>
                  <a:cubicBezTo>
                    <a:pt x="3231" y="2265"/>
                    <a:pt x="3226" y="2265"/>
                    <a:pt x="3222" y="2264"/>
                  </a:cubicBezTo>
                  <a:cubicBezTo>
                    <a:pt x="3189" y="2256"/>
                    <a:pt x="3173" y="2223"/>
                    <a:pt x="3186" y="2189"/>
                  </a:cubicBezTo>
                  <a:cubicBezTo>
                    <a:pt x="3212" y="2126"/>
                    <a:pt x="3123" y="2052"/>
                    <a:pt x="3038" y="2052"/>
                  </a:cubicBezTo>
                  <a:cubicBezTo>
                    <a:pt x="3025" y="2052"/>
                    <a:pt x="3012" y="2054"/>
                    <a:pt x="3000" y="2058"/>
                  </a:cubicBezTo>
                  <a:cubicBezTo>
                    <a:pt x="2992" y="2060"/>
                    <a:pt x="2987" y="2061"/>
                    <a:pt x="2983" y="2061"/>
                  </a:cubicBezTo>
                  <a:cubicBezTo>
                    <a:pt x="2967" y="2061"/>
                    <a:pt x="2980" y="2044"/>
                    <a:pt x="3017" y="2017"/>
                  </a:cubicBezTo>
                  <a:cubicBezTo>
                    <a:pt x="3048" y="1996"/>
                    <a:pt x="3071" y="1984"/>
                    <a:pt x="3092" y="1984"/>
                  </a:cubicBezTo>
                  <a:close/>
                  <a:moveTo>
                    <a:pt x="4228" y="2154"/>
                  </a:moveTo>
                  <a:cubicBezTo>
                    <a:pt x="4254" y="2154"/>
                    <a:pt x="4284" y="2155"/>
                    <a:pt x="4319" y="2158"/>
                  </a:cubicBezTo>
                  <a:lnTo>
                    <a:pt x="4320" y="2159"/>
                  </a:lnTo>
                  <a:cubicBezTo>
                    <a:pt x="4475" y="2171"/>
                    <a:pt x="4478" y="2174"/>
                    <a:pt x="4396" y="2238"/>
                  </a:cubicBezTo>
                  <a:cubicBezTo>
                    <a:pt x="4362" y="2266"/>
                    <a:pt x="4342" y="2280"/>
                    <a:pt x="4330" y="2280"/>
                  </a:cubicBezTo>
                  <a:cubicBezTo>
                    <a:pt x="4317" y="2280"/>
                    <a:pt x="4313" y="2264"/>
                    <a:pt x="4314" y="2231"/>
                  </a:cubicBezTo>
                  <a:cubicBezTo>
                    <a:pt x="4314" y="2201"/>
                    <a:pt x="4312" y="2186"/>
                    <a:pt x="4304" y="2186"/>
                  </a:cubicBezTo>
                  <a:cubicBezTo>
                    <a:pt x="4296" y="2186"/>
                    <a:pt x="4283" y="2201"/>
                    <a:pt x="4262" y="2231"/>
                  </a:cubicBezTo>
                  <a:cubicBezTo>
                    <a:pt x="4241" y="2261"/>
                    <a:pt x="4222" y="2275"/>
                    <a:pt x="4204" y="2275"/>
                  </a:cubicBezTo>
                  <a:cubicBezTo>
                    <a:pt x="4189" y="2275"/>
                    <a:pt x="4173" y="2266"/>
                    <a:pt x="4158" y="2247"/>
                  </a:cubicBezTo>
                  <a:cubicBezTo>
                    <a:pt x="4100" y="2180"/>
                    <a:pt x="4116" y="2154"/>
                    <a:pt x="4228" y="2154"/>
                  </a:cubicBezTo>
                  <a:close/>
                  <a:moveTo>
                    <a:pt x="4740" y="2201"/>
                  </a:moveTo>
                  <a:cubicBezTo>
                    <a:pt x="4743" y="2201"/>
                    <a:pt x="4745" y="2202"/>
                    <a:pt x="4747" y="2203"/>
                  </a:cubicBezTo>
                  <a:cubicBezTo>
                    <a:pt x="4757" y="2210"/>
                    <a:pt x="4754" y="2241"/>
                    <a:pt x="4740" y="2276"/>
                  </a:cubicBezTo>
                  <a:cubicBezTo>
                    <a:pt x="4729" y="2300"/>
                    <a:pt x="4710" y="2314"/>
                    <a:pt x="4690" y="2314"/>
                  </a:cubicBezTo>
                  <a:cubicBezTo>
                    <a:pt x="4682" y="2314"/>
                    <a:pt x="4674" y="2312"/>
                    <a:pt x="4666" y="2307"/>
                  </a:cubicBezTo>
                  <a:cubicBezTo>
                    <a:pt x="4641" y="2291"/>
                    <a:pt x="4644" y="2258"/>
                    <a:pt x="4674" y="2234"/>
                  </a:cubicBezTo>
                  <a:cubicBezTo>
                    <a:pt x="4700" y="2214"/>
                    <a:pt x="4727" y="2201"/>
                    <a:pt x="4740" y="2201"/>
                  </a:cubicBezTo>
                  <a:close/>
                  <a:moveTo>
                    <a:pt x="3957" y="2291"/>
                  </a:moveTo>
                  <a:cubicBezTo>
                    <a:pt x="3987" y="2291"/>
                    <a:pt x="4018" y="2298"/>
                    <a:pt x="4046" y="2313"/>
                  </a:cubicBezTo>
                  <a:cubicBezTo>
                    <a:pt x="4069" y="2329"/>
                    <a:pt x="4074" y="2353"/>
                    <a:pt x="4053" y="2370"/>
                  </a:cubicBezTo>
                  <a:cubicBezTo>
                    <a:pt x="4046" y="2375"/>
                    <a:pt x="4037" y="2378"/>
                    <a:pt x="4025" y="2378"/>
                  </a:cubicBezTo>
                  <a:cubicBezTo>
                    <a:pt x="4002" y="2378"/>
                    <a:pt x="3972" y="2368"/>
                    <a:pt x="3944" y="2350"/>
                  </a:cubicBezTo>
                  <a:cubicBezTo>
                    <a:pt x="3902" y="2322"/>
                    <a:pt x="3898" y="2298"/>
                    <a:pt x="3935" y="2292"/>
                  </a:cubicBezTo>
                  <a:cubicBezTo>
                    <a:pt x="3942" y="2291"/>
                    <a:pt x="3949" y="2291"/>
                    <a:pt x="3957" y="2291"/>
                  </a:cubicBezTo>
                  <a:close/>
                  <a:moveTo>
                    <a:pt x="3259" y="2318"/>
                  </a:moveTo>
                  <a:cubicBezTo>
                    <a:pt x="3263" y="2318"/>
                    <a:pt x="3266" y="2319"/>
                    <a:pt x="3268" y="2320"/>
                  </a:cubicBezTo>
                  <a:cubicBezTo>
                    <a:pt x="3316" y="2352"/>
                    <a:pt x="3280" y="2411"/>
                    <a:pt x="3223" y="2411"/>
                  </a:cubicBezTo>
                  <a:cubicBezTo>
                    <a:pt x="3219" y="2411"/>
                    <a:pt x="3214" y="2411"/>
                    <a:pt x="3208" y="2410"/>
                  </a:cubicBezTo>
                  <a:cubicBezTo>
                    <a:pt x="3168" y="2401"/>
                    <a:pt x="3159" y="2374"/>
                    <a:pt x="3189" y="2350"/>
                  </a:cubicBezTo>
                  <a:cubicBezTo>
                    <a:pt x="3214" y="2331"/>
                    <a:pt x="3243" y="2318"/>
                    <a:pt x="3259" y="2318"/>
                  </a:cubicBezTo>
                  <a:close/>
                  <a:moveTo>
                    <a:pt x="3403" y="2413"/>
                  </a:moveTo>
                  <a:cubicBezTo>
                    <a:pt x="3419" y="2413"/>
                    <a:pt x="3440" y="2415"/>
                    <a:pt x="3462" y="2420"/>
                  </a:cubicBezTo>
                  <a:cubicBezTo>
                    <a:pt x="3501" y="2428"/>
                    <a:pt x="3516" y="2447"/>
                    <a:pt x="3495" y="2464"/>
                  </a:cubicBezTo>
                  <a:cubicBezTo>
                    <a:pt x="3482" y="2472"/>
                    <a:pt x="3468" y="2475"/>
                    <a:pt x="3454" y="2475"/>
                  </a:cubicBezTo>
                  <a:cubicBezTo>
                    <a:pt x="3438" y="2475"/>
                    <a:pt x="3422" y="2471"/>
                    <a:pt x="3408" y="2462"/>
                  </a:cubicBezTo>
                  <a:cubicBezTo>
                    <a:pt x="3382" y="2443"/>
                    <a:pt x="3367" y="2425"/>
                    <a:pt x="3376" y="2417"/>
                  </a:cubicBezTo>
                  <a:cubicBezTo>
                    <a:pt x="3380" y="2415"/>
                    <a:pt x="3389" y="2413"/>
                    <a:pt x="3403" y="2413"/>
                  </a:cubicBezTo>
                  <a:close/>
                  <a:moveTo>
                    <a:pt x="2823" y="2403"/>
                  </a:moveTo>
                  <a:cubicBezTo>
                    <a:pt x="2847" y="2403"/>
                    <a:pt x="2884" y="2407"/>
                    <a:pt x="2937" y="2413"/>
                  </a:cubicBezTo>
                  <a:cubicBezTo>
                    <a:pt x="3047" y="2426"/>
                    <a:pt x="3161" y="2459"/>
                    <a:pt x="3199" y="2488"/>
                  </a:cubicBezTo>
                  <a:lnTo>
                    <a:pt x="3199" y="2486"/>
                  </a:lnTo>
                  <a:cubicBezTo>
                    <a:pt x="3236" y="2512"/>
                    <a:pt x="3250" y="2524"/>
                    <a:pt x="3239" y="2524"/>
                  </a:cubicBezTo>
                  <a:cubicBezTo>
                    <a:pt x="3232" y="2524"/>
                    <a:pt x="3211" y="2517"/>
                    <a:pt x="3176" y="2505"/>
                  </a:cubicBezTo>
                  <a:cubicBezTo>
                    <a:pt x="3131" y="2492"/>
                    <a:pt x="3085" y="2484"/>
                    <a:pt x="3038" y="2484"/>
                  </a:cubicBezTo>
                  <a:cubicBezTo>
                    <a:pt x="3024" y="2484"/>
                    <a:pt x="3010" y="2485"/>
                    <a:pt x="2997" y="2486"/>
                  </a:cubicBezTo>
                  <a:cubicBezTo>
                    <a:pt x="2990" y="2487"/>
                    <a:pt x="2983" y="2487"/>
                    <a:pt x="2976" y="2487"/>
                  </a:cubicBezTo>
                  <a:cubicBezTo>
                    <a:pt x="2923" y="2487"/>
                    <a:pt x="2871" y="2472"/>
                    <a:pt x="2826" y="2444"/>
                  </a:cubicBezTo>
                  <a:cubicBezTo>
                    <a:pt x="2783" y="2416"/>
                    <a:pt x="2778" y="2403"/>
                    <a:pt x="2823" y="2403"/>
                  </a:cubicBezTo>
                  <a:close/>
                  <a:moveTo>
                    <a:pt x="3715" y="2461"/>
                  </a:moveTo>
                  <a:cubicBezTo>
                    <a:pt x="3737" y="2461"/>
                    <a:pt x="3772" y="2465"/>
                    <a:pt x="3823" y="2473"/>
                  </a:cubicBezTo>
                  <a:cubicBezTo>
                    <a:pt x="3896" y="2482"/>
                    <a:pt x="3925" y="2489"/>
                    <a:pt x="3887" y="2489"/>
                  </a:cubicBezTo>
                  <a:cubicBezTo>
                    <a:pt x="3849" y="2489"/>
                    <a:pt x="3819" y="2523"/>
                    <a:pt x="3826" y="2562"/>
                  </a:cubicBezTo>
                  <a:cubicBezTo>
                    <a:pt x="3830" y="2611"/>
                    <a:pt x="3810" y="2635"/>
                    <a:pt x="3783" y="2635"/>
                  </a:cubicBezTo>
                  <a:cubicBezTo>
                    <a:pt x="3754" y="2635"/>
                    <a:pt x="3717" y="2606"/>
                    <a:pt x="3698" y="2552"/>
                  </a:cubicBezTo>
                  <a:cubicBezTo>
                    <a:pt x="3675" y="2483"/>
                    <a:pt x="3667" y="2461"/>
                    <a:pt x="3715" y="2461"/>
                  </a:cubicBezTo>
                  <a:close/>
                  <a:moveTo>
                    <a:pt x="5217" y="2593"/>
                  </a:moveTo>
                  <a:cubicBezTo>
                    <a:pt x="5245" y="2593"/>
                    <a:pt x="5270" y="2598"/>
                    <a:pt x="5287" y="2610"/>
                  </a:cubicBezTo>
                  <a:cubicBezTo>
                    <a:pt x="5316" y="2628"/>
                    <a:pt x="5289" y="2641"/>
                    <a:pt x="5223" y="2643"/>
                  </a:cubicBezTo>
                  <a:cubicBezTo>
                    <a:pt x="5212" y="2643"/>
                    <a:pt x="5201" y="2643"/>
                    <a:pt x="5190" y="2643"/>
                  </a:cubicBezTo>
                  <a:cubicBezTo>
                    <a:pt x="5140" y="2643"/>
                    <a:pt x="5102" y="2640"/>
                    <a:pt x="5095" y="2635"/>
                  </a:cubicBezTo>
                  <a:cubicBezTo>
                    <a:pt x="5084" y="2629"/>
                    <a:pt x="5111" y="2614"/>
                    <a:pt x="5157" y="2601"/>
                  </a:cubicBezTo>
                  <a:cubicBezTo>
                    <a:pt x="5177" y="2595"/>
                    <a:pt x="5197" y="2593"/>
                    <a:pt x="5217" y="2593"/>
                  </a:cubicBezTo>
                  <a:close/>
                  <a:moveTo>
                    <a:pt x="5185" y="2830"/>
                  </a:moveTo>
                  <a:cubicBezTo>
                    <a:pt x="5254" y="2830"/>
                    <a:pt x="5296" y="2869"/>
                    <a:pt x="5245" y="2910"/>
                  </a:cubicBezTo>
                  <a:cubicBezTo>
                    <a:pt x="5229" y="2923"/>
                    <a:pt x="5201" y="2929"/>
                    <a:pt x="5171" y="2929"/>
                  </a:cubicBezTo>
                  <a:cubicBezTo>
                    <a:pt x="5148" y="2929"/>
                    <a:pt x="5123" y="2925"/>
                    <a:pt x="5099" y="2917"/>
                  </a:cubicBezTo>
                  <a:cubicBezTo>
                    <a:pt x="4996" y="2882"/>
                    <a:pt x="4998" y="2876"/>
                    <a:pt x="5122" y="2840"/>
                  </a:cubicBezTo>
                  <a:cubicBezTo>
                    <a:pt x="5144" y="2833"/>
                    <a:pt x="5165" y="2830"/>
                    <a:pt x="5185" y="2830"/>
                  </a:cubicBezTo>
                  <a:close/>
                  <a:moveTo>
                    <a:pt x="5336" y="3070"/>
                  </a:moveTo>
                  <a:cubicBezTo>
                    <a:pt x="5351" y="3070"/>
                    <a:pt x="5366" y="3074"/>
                    <a:pt x="5380" y="3081"/>
                  </a:cubicBezTo>
                  <a:cubicBezTo>
                    <a:pt x="5408" y="3099"/>
                    <a:pt x="5395" y="3123"/>
                    <a:pt x="5348" y="3137"/>
                  </a:cubicBezTo>
                  <a:cubicBezTo>
                    <a:pt x="5318" y="3146"/>
                    <a:pt x="5289" y="3151"/>
                    <a:pt x="5270" y="3151"/>
                  </a:cubicBezTo>
                  <a:cubicBezTo>
                    <a:pt x="5259" y="3151"/>
                    <a:pt x="5251" y="3150"/>
                    <a:pt x="5247" y="3147"/>
                  </a:cubicBezTo>
                  <a:cubicBezTo>
                    <a:pt x="5235" y="3140"/>
                    <a:pt x="5248" y="3116"/>
                    <a:pt x="5278" y="3092"/>
                  </a:cubicBezTo>
                  <a:cubicBezTo>
                    <a:pt x="5295" y="3077"/>
                    <a:pt x="5315" y="3070"/>
                    <a:pt x="5336" y="3070"/>
                  </a:cubicBezTo>
                  <a:close/>
                  <a:moveTo>
                    <a:pt x="5670" y="3292"/>
                  </a:moveTo>
                  <a:cubicBezTo>
                    <a:pt x="5671" y="3292"/>
                    <a:pt x="5671" y="3292"/>
                    <a:pt x="5672" y="3292"/>
                  </a:cubicBezTo>
                  <a:cubicBezTo>
                    <a:pt x="5701" y="3295"/>
                    <a:pt x="5744" y="3320"/>
                    <a:pt x="5769" y="3353"/>
                  </a:cubicBezTo>
                  <a:cubicBezTo>
                    <a:pt x="5783" y="3369"/>
                    <a:pt x="5785" y="3377"/>
                    <a:pt x="5778" y="3377"/>
                  </a:cubicBezTo>
                  <a:cubicBezTo>
                    <a:pt x="5769" y="3377"/>
                    <a:pt x="5750" y="3368"/>
                    <a:pt x="5720" y="3350"/>
                  </a:cubicBezTo>
                  <a:cubicBezTo>
                    <a:pt x="5669" y="3318"/>
                    <a:pt x="5647" y="3292"/>
                    <a:pt x="5670" y="3292"/>
                  </a:cubicBezTo>
                  <a:close/>
                  <a:moveTo>
                    <a:pt x="8436" y="3360"/>
                  </a:moveTo>
                  <a:cubicBezTo>
                    <a:pt x="8454" y="3360"/>
                    <a:pt x="8462" y="3368"/>
                    <a:pt x="8454" y="3383"/>
                  </a:cubicBezTo>
                  <a:cubicBezTo>
                    <a:pt x="8439" y="3410"/>
                    <a:pt x="8393" y="3431"/>
                    <a:pt x="8344" y="3431"/>
                  </a:cubicBezTo>
                  <a:cubicBezTo>
                    <a:pt x="8342" y="3431"/>
                    <a:pt x="8341" y="3431"/>
                    <a:pt x="8339" y="3431"/>
                  </a:cubicBezTo>
                  <a:cubicBezTo>
                    <a:pt x="8275" y="3428"/>
                    <a:pt x="8284" y="3413"/>
                    <a:pt x="8366" y="3378"/>
                  </a:cubicBezTo>
                  <a:cubicBezTo>
                    <a:pt x="8396" y="3366"/>
                    <a:pt x="8420" y="3360"/>
                    <a:pt x="8436" y="3360"/>
                  </a:cubicBezTo>
                  <a:close/>
                  <a:moveTo>
                    <a:pt x="5775" y="3446"/>
                  </a:moveTo>
                  <a:cubicBezTo>
                    <a:pt x="5783" y="3446"/>
                    <a:pt x="5793" y="3446"/>
                    <a:pt x="5804" y="3447"/>
                  </a:cubicBezTo>
                  <a:cubicBezTo>
                    <a:pt x="5890" y="3453"/>
                    <a:pt x="5908" y="3465"/>
                    <a:pt x="5890" y="3507"/>
                  </a:cubicBezTo>
                  <a:lnTo>
                    <a:pt x="5892" y="3505"/>
                  </a:lnTo>
                  <a:lnTo>
                    <a:pt x="5892" y="3505"/>
                  </a:lnTo>
                  <a:cubicBezTo>
                    <a:pt x="5874" y="3546"/>
                    <a:pt x="5895" y="3561"/>
                    <a:pt x="5992" y="3571"/>
                  </a:cubicBezTo>
                  <a:cubicBezTo>
                    <a:pt x="6097" y="3583"/>
                    <a:pt x="6100" y="3589"/>
                    <a:pt x="6014" y="3616"/>
                  </a:cubicBezTo>
                  <a:cubicBezTo>
                    <a:pt x="5968" y="3629"/>
                    <a:pt x="5923" y="3649"/>
                    <a:pt x="5883" y="3674"/>
                  </a:cubicBezTo>
                  <a:cubicBezTo>
                    <a:pt x="5879" y="3676"/>
                    <a:pt x="5876" y="3678"/>
                    <a:pt x="5872" y="3678"/>
                  </a:cubicBezTo>
                  <a:cubicBezTo>
                    <a:pt x="5855" y="3678"/>
                    <a:pt x="5837" y="3649"/>
                    <a:pt x="5827" y="3607"/>
                  </a:cubicBezTo>
                  <a:cubicBezTo>
                    <a:pt x="5815" y="3555"/>
                    <a:pt x="5781" y="3495"/>
                    <a:pt x="5751" y="3475"/>
                  </a:cubicBezTo>
                  <a:cubicBezTo>
                    <a:pt x="5721" y="3456"/>
                    <a:pt x="5729" y="3446"/>
                    <a:pt x="5775" y="3446"/>
                  </a:cubicBezTo>
                  <a:close/>
                  <a:moveTo>
                    <a:pt x="6941" y="3753"/>
                  </a:moveTo>
                  <a:cubicBezTo>
                    <a:pt x="6954" y="3753"/>
                    <a:pt x="6975" y="3761"/>
                    <a:pt x="6996" y="3774"/>
                  </a:cubicBezTo>
                  <a:cubicBezTo>
                    <a:pt x="7021" y="3790"/>
                    <a:pt x="7027" y="3820"/>
                    <a:pt x="7006" y="3837"/>
                  </a:cubicBezTo>
                  <a:cubicBezTo>
                    <a:pt x="6998" y="3842"/>
                    <a:pt x="6990" y="3844"/>
                    <a:pt x="6981" y="3844"/>
                  </a:cubicBezTo>
                  <a:cubicBezTo>
                    <a:pt x="6964" y="3844"/>
                    <a:pt x="6948" y="3835"/>
                    <a:pt x="6941" y="3819"/>
                  </a:cubicBezTo>
                  <a:cubicBezTo>
                    <a:pt x="6926" y="3790"/>
                    <a:pt x="6921" y="3762"/>
                    <a:pt x="6930" y="3756"/>
                  </a:cubicBezTo>
                  <a:cubicBezTo>
                    <a:pt x="6933" y="3754"/>
                    <a:pt x="6936" y="3753"/>
                    <a:pt x="6941" y="3753"/>
                  </a:cubicBezTo>
                  <a:close/>
                  <a:moveTo>
                    <a:pt x="7370" y="3837"/>
                  </a:moveTo>
                  <a:cubicBezTo>
                    <a:pt x="7386" y="3837"/>
                    <a:pt x="7405" y="3861"/>
                    <a:pt x="7418" y="3899"/>
                  </a:cubicBezTo>
                  <a:lnTo>
                    <a:pt x="7420" y="3898"/>
                  </a:lnTo>
                  <a:lnTo>
                    <a:pt x="7420" y="3898"/>
                  </a:lnTo>
                  <a:cubicBezTo>
                    <a:pt x="7436" y="3946"/>
                    <a:pt x="7435" y="3993"/>
                    <a:pt x="7415" y="4008"/>
                  </a:cubicBezTo>
                  <a:cubicBezTo>
                    <a:pt x="7411" y="4011"/>
                    <a:pt x="7407" y="4013"/>
                    <a:pt x="7403" y="4013"/>
                  </a:cubicBezTo>
                  <a:cubicBezTo>
                    <a:pt x="7364" y="4013"/>
                    <a:pt x="7323" y="3874"/>
                    <a:pt x="7360" y="3841"/>
                  </a:cubicBezTo>
                  <a:cubicBezTo>
                    <a:pt x="7363" y="3838"/>
                    <a:pt x="7367" y="3837"/>
                    <a:pt x="7370" y="3837"/>
                  </a:cubicBezTo>
                  <a:close/>
                  <a:moveTo>
                    <a:pt x="7402" y="0"/>
                  </a:moveTo>
                  <a:cubicBezTo>
                    <a:pt x="7365" y="0"/>
                    <a:pt x="7352" y="43"/>
                    <a:pt x="7370" y="128"/>
                  </a:cubicBezTo>
                  <a:cubicBezTo>
                    <a:pt x="7381" y="177"/>
                    <a:pt x="7380" y="197"/>
                    <a:pt x="7353" y="197"/>
                  </a:cubicBezTo>
                  <a:cubicBezTo>
                    <a:pt x="7339" y="197"/>
                    <a:pt x="7317" y="191"/>
                    <a:pt x="7285" y="180"/>
                  </a:cubicBezTo>
                  <a:cubicBezTo>
                    <a:pt x="7251" y="169"/>
                    <a:pt x="7229" y="163"/>
                    <a:pt x="7215" y="163"/>
                  </a:cubicBezTo>
                  <a:cubicBezTo>
                    <a:pt x="7193" y="163"/>
                    <a:pt x="7198" y="180"/>
                    <a:pt x="7218" y="219"/>
                  </a:cubicBezTo>
                  <a:cubicBezTo>
                    <a:pt x="7233" y="249"/>
                    <a:pt x="7237" y="264"/>
                    <a:pt x="7226" y="264"/>
                  </a:cubicBezTo>
                  <a:cubicBezTo>
                    <a:pt x="7215" y="264"/>
                    <a:pt x="7189" y="250"/>
                    <a:pt x="7145" y="221"/>
                  </a:cubicBezTo>
                  <a:cubicBezTo>
                    <a:pt x="7095" y="188"/>
                    <a:pt x="7056" y="173"/>
                    <a:pt x="7030" y="173"/>
                  </a:cubicBezTo>
                  <a:cubicBezTo>
                    <a:pt x="6982" y="173"/>
                    <a:pt x="6978" y="223"/>
                    <a:pt x="7033" y="310"/>
                  </a:cubicBezTo>
                  <a:cubicBezTo>
                    <a:pt x="7067" y="365"/>
                    <a:pt x="7071" y="395"/>
                    <a:pt x="7047" y="395"/>
                  </a:cubicBezTo>
                  <a:cubicBezTo>
                    <a:pt x="7041" y="395"/>
                    <a:pt x="7033" y="393"/>
                    <a:pt x="7024" y="389"/>
                  </a:cubicBezTo>
                  <a:cubicBezTo>
                    <a:pt x="6995" y="379"/>
                    <a:pt x="6971" y="374"/>
                    <a:pt x="6953" y="374"/>
                  </a:cubicBezTo>
                  <a:cubicBezTo>
                    <a:pt x="6890" y="374"/>
                    <a:pt x="6895" y="427"/>
                    <a:pt x="6993" y="468"/>
                  </a:cubicBezTo>
                  <a:cubicBezTo>
                    <a:pt x="7111" y="518"/>
                    <a:pt x="7111" y="547"/>
                    <a:pt x="7017" y="547"/>
                  </a:cubicBezTo>
                  <a:cubicBezTo>
                    <a:pt x="6974" y="547"/>
                    <a:pt x="6912" y="541"/>
                    <a:pt x="6833" y="528"/>
                  </a:cubicBezTo>
                  <a:cubicBezTo>
                    <a:pt x="6700" y="507"/>
                    <a:pt x="6617" y="474"/>
                    <a:pt x="6621" y="445"/>
                  </a:cubicBezTo>
                  <a:cubicBezTo>
                    <a:pt x="6623" y="429"/>
                    <a:pt x="6632" y="421"/>
                    <a:pt x="6645" y="421"/>
                  </a:cubicBezTo>
                  <a:cubicBezTo>
                    <a:pt x="6656" y="421"/>
                    <a:pt x="6669" y="426"/>
                    <a:pt x="6684" y="436"/>
                  </a:cubicBezTo>
                  <a:cubicBezTo>
                    <a:pt x="6701" y="447"/>
                    <a:pt x="6716" y="452"/>
                    <a:pt x="6725" y="452"/>
                  </a:cubicBezTo>
                  <a:cubicBezTo>
                    <a:pt x="6733" y="452"/>
                    <a:pt x="6737" y="448"/>
                    <a:pt x="6735" y="439"/>
                  </a:cubicBezTo>
                  <a:cubicBezTo>
                    <a:pt x="6730" y="419"/>
                    <a:pt x="6662" y="389"/>
                    <a:pt x="6578" y="369"/>
                  </a:cubicBezTo>
                  <a:cubicBezTo>
                    <a:pt x="6481" y="345"/>
                    <a:pt x="6454" y="328"/>
                    <a:pt x="6503" y="322"/>
                  </a:cubicBezTo>
                  <a:cubicBezTo>
                    <a:pt x="6617" y="307"/>
                    <a:pt x="6502" y="254"/>
                    <a:pt x="6309" y="231"/>
                  </a:cubicBezTo>
                  <a:cubicBezTo>
                    <a:pt x="6274" y="227"/>
                    <a:pt x="6245" y="225"/>
                    <a:pt x="6221" y="225"/>
                  </a:cubicBezTo>
                  <a:cubicBezTo>
                    <a:pt x="6147" y="225"/>
                    <a:pt x="6125" y="247"/>
                    <a:pt x="6114" y="307"/>
                  </a:cubicBezTo>
                  <a:cubicBezTo>
                    <a:pt x="6098" y="386"/>
                    <a:pt x="6080" y="424"/>
                    <a:pt x="6054" y="424"/>
                  </a:cubicBezTo>
                  <a:cubicBezTo>
                    <a:pt x="6039" y="424"/>
                    <a:pt x="6021" y="410"/>
                    <a:pt x="5999" y="383"/>
                  </a:cubicBezTo>
                  <a:cubicBezTo>
                    <a:pt x="5970" y="348"/>
                    <a:pt x="5940" y="332"/>
                    <a:pt x="5913" y="332"/>
                  </a:cubicBezTo>
                  <a:cubicBezTo>
                    <a:pt x="5855" y="332"/>
                    <a:pt x="5816" y="409"/>
                    <a:pt x="5859" y="510"/>
                  </a:cubicBezTo>
                  <a:cubicBezTo>
                    <a:pt x="5886" y="575"/>
                    <a:pt x="5892" y="621"/>
                    <a:pt x="5876" y="621"/>
                  </a:cubicBezTo>
                  <a:cubicBezTo>
                    <a:pt x="5873" y="621"/>
                    <a:pt x="5870" y="620"/>
                    <a:pt x="5866" y="618"/>
                  </a:cubicBezTo>
                  <a:cubicBezTo>
                    <a:pt x="5858" y="613"/>
                    <a:pt x="5850" y="611"/>
                    <a:pt x="5841" y="611"/>
                  </a:cubicBezTo>
                  <a:cubicBezTo>
                    <a:pt x="5761" y="611"/>
                    <a:pt x="5637" y="772"/>
                    <a:pt x="5666" y="856"/>
                  </a:cubicBezTo>
                  <a:cubicBezTo>
                    <a:pt x="5690" y="923"/>
                    <a:pt x="5679" y="958"/>
                    <a:pt x="5643" y="958"/>
                  </a:cubicBezTo>
                  <a:cubicBezTo>
                    <a:pt x="5620" y="958"/>
                    <a:pt x="5587" y="944"/>
                    <a:pt x="5545" y="913"/>
                  </a:cubicBezTo>
                  <a:cubicBezTo>
                    <a:pt x="5496" y="877"/>
                    <a:pt x="5478" y="845"/>
                    <a:pt x="5505" y="840"/>
                  </a:cubicBezTo>
                  <a:cubicBezTo>
                    <a:pt x="5530" y="836"/>
                    <a:pt x="5542" y="816"/>
                    <a:pt x="5527" y="789"/>
                  </a:cubicBezTo>
                  <a:cubicBezTo>
                    <a:pt x="5519" y="777"/>
                    <a:pt x="5500" y="770"/>
                    <a:pt x="5476" y="770"/>
                  </a:cubicBezTo>
                  <a:cubicBezTo>
                    <a:pt x="5455" y="770"/>
                    <a:pt x="5430" y="775"/>
                    <a:pt x="5407" y="785"/>
                  </a:cubicBezTo>
                  <a:cubicBezTo>
                    <a:pt x="5347" y="809"/>
                    <a:pt x="5336" y="839"/>
                    <a:pt x="5381" y="868"/>
                  </a:cubicBezTo>
                  <a:cubicBezTo>
                    <a:pt x="5420" y="894"/>
                    <a:pt x="5427" y="933"/>
                    <a:pt x="5396" y="956"/>
                  </a:cubicBezTo>
                  <a:cubicBezTo>
                    <a:pt x="5366" y="982"/>
                    <a:pt x="5363" y="1013"/>
                    <a:pt x="5392" y="1031"/>
                  </a:cubicBezTo>
                  <a:cubicBezTo>
                    <a:pt x="5418" y="1050"/>
                    <a:pt x="5421" y="1077"/>
                    <a:pt x="5401" y="1094"/>
                  </a:cubicBezTo>
                  <a:cubicBezTo>
                    <a:pt x="5395" y="1098"/>
                    <a:pt x="5388" y="1100"/>
                    <a:pt x="5380" y="1100"/>
                  </a:cubicBezTo>
                  <a:cubicBezTo>
                    <a:pt x="5353" y="1100"/>
                    <a:pt x="5312" y="1076"/>
                    <a:pt x="5266" y="1030"/>
                  </a:cubicBezTo>
                  <a:cubicBezTo>
                    <a:pt x="5202" y="970"/>
                    <a:pt x="5120" y="934"/>
                    <a:pt x="5032" y="930"/>
                  </a:cubicBezTo>
                  <a:cubicBezTo>
                    <a:pt x="5011" y="929"/>
                    <a:pt x="4992" y="928"/>
                    <a:pt x="4975" y="928"/>
                  </a:cubicBezTo>
                  <a:cubicBezTo>
                    <a:pt x="4865" y="928"/>
                    <a:pt x="4848" y="948"/>
                    <a:pt x="4956" y="971"/>
                  </a:cubicBezTo>
                  <a:cubicBezTo>
                    <a:pt x="5013" y="983"/>
                    <a:pt x="4999" y="991"/>
                    <a:pt x="4914" y="994"/>
                  </a:cubicBezTo>
                  <a:cubicBezTo>
                    <a:pt x="4804" y="998"/>
                    <a:pt x="4787" y="1015"/>
                    <a:pt x="4802" y="1113"/>
                  </a:cubicBezTo>
                  <a:cubicBezTo>
                    <a:pt x="4814" y="1196"/>
                    <a:pt x="4801" y="1220"/>
                    <a:pt x="4736" y="1220"/>
                  </a:cubicBezTo>
                  <a:cubicBezTo>
                    <a:pt x="4728" y="1220"/>
                    <a:pt x="4719" y="1220"/>
                    <a:pt x="4710" y="1219"/>
                  </a:cubicBezTo>
                  <a:cubicBezTo>
                    <a:pt x="4647" y="1215"/>
                    <a:pt x="4629" y="1207"/>
                    <a:pt x="4666" y="1200"/>
                  </a:cubicBezTo>
                  <a:cubicBezTo>
                    <a:pt x="4701" y="1194"/>
                    <a:pt x="4689" y="1162"/>
                    <a:pt x="4643" y="1131"/>
                  </a:cubicBezTo>
                  <a:cubicBezTo>
                    <a:pt x="4609" y="1109"/>
                    <a:pt x="4589" y="1097"/>
                    <a:pt x="4575" y="1097"/>
                  </a:cubicBezTo>
                  <a:cubicBezTo>
                    <a:pt x="4555" y="1097"/>
                    <a:pt x="4551" y="1124"/>
                    <a:pt x="4546" y="1188"/>
                  </a:cubicBezTo>
                  <a:cubicBezTo>
                    <a:pt x="4541" y="1247"/>
                    <a:pt x="4515" y="1300"/>
                    <a:pt x="4490" y="1300"/>
                  </a:cubicBezTo>
                  <a:cubicBezTo>
                    <a:pt x="4489" y="1300"/>
                    <a:pt x="4489" y="1300"/>
                    <a:pt x="4489" y="1300"/>
                  </a:cubicBezTo>
                  <a:cubicBezTo>
                    <a:pt x="4488" y="1300"/>
                    <a:pt x="4488" y="1300"/>
                    <a:pt x="4488" y="1300"/>
                  </a:cubicBezTo>
                  <a:cubicBezTo>
                    <a:pt x="4462" y="1300"/>
                    <a:pt x="4423" y="1342"/>
                    <a:pt x="4401" y="1397"/>
                  </a:cubicBezTo>
                  <a:cubicBezTo>
                    <a:pt x="4382" y="1443"/>
                    <a:pt x="4369" y="1465"/>
                    <a:pt x="4352" y="1465"/>
                  </a:cubicBezTo>
                  <a:cubicBezTo>
                    <a:pt x="4336" y="1465"/>
                    <a:pt x="4318" y="1449"/>
                    <a:pt x="4289" y="1418"/>
                  </a:cubicBezTo>
                  <a:cubicBezTo>
                    <a:pt x="4254" y="1382"/>
                    <a:pt x="4220" y="1365"/>
                    <a:pt x="4178" y="1365"/>
                  </a:cubicBezTo>
                  <a:cubicBezTo>
                    <a:pt x="4156" y="1365"/>
                    <a:pt x="4132" y="1370"/>
                    <a:pt x="4105" y="1379"/>
                  </a:cubicBezTo>
                  <a:cubicBezTo>
                    <a:pt x="4070" y="1391"/>
                    <a:pt x="4046" y="1399"/>
                    <a:pt x="4030" y="1399"/>
                  </a:cubicBezTo>
                  <a:cubicBezTo>
                    <a:pt x="3997" y="1399"/>
                    <a:pt x="3998" y="1367"/>
                    <a:pt x="4005" y="1277"/>
                  </a:cubicBezTo>
                  <a:lnTo>
                    <a:pt x="4016" y="1137"/>
                  </a:lnTo>
                  <a:lnTo>
                    <a:pt x="4016" y="1137"/>
                  </a:lnTo>
                  <a:lnTo>
                    <a:pt x="3922" y="1203"/>
                  </a:lnTo>
                  <a:cubicBezTo>
                    <a:pt x="3878" y="1231"/>
                    <a:pt x="3840" y="1261"/>
                    <a:pt x="3802" y="1297"/>
                  </a:cubicBezTo>
                  <a:cubicBezTo>
                    <a:pt x="3799" y="1301"/>
                    <a:pt x="3794" y="1303"/>
                    <a:pt x="3789" y="1303"/>
                  </a:cubicBezTo>
                  <a:cubicBezTo>
                    <a:pt x="3777" y="1303"/>
                    <a:pt x="3762" y="1292"/>
                    <a:pt x="3752" y="1273"/>
                  </a:cubicBezTo>
                  <a:cubicBezTo>
                    <a:pt x="3737" y="1244"/>
                    <a:pt x="3747" y="1216"/>
                    <a:pt x="3774" y="1215"/>
                  </a:cubicBezTo>
                  <a:cubicBezTo>
                    <a:pt x="3802" y="1212"/>
                    <a:pt x="3825" y="1164"/>
                    <a:pt x="3823" y="1109"/>
                  </a:cubicBezTo>
                  <a:cubicBezTo>
                    <a:pt x="3822" y="1038"/>
                    <a:pt x="3810" y="1017"/>
                    <a:pt x="3756" y="1017"/>
                  </a:cubicBezTo>
                  <a:cubicBezTo>
                    <a:pt x="3745" y="1017"/>
                    <a:pt x="3732" y="1018"/>
                    <a:pt x="3717" y="1019"/>
                  </a:cubicBezTo>
                  <a:cubicBezTo>
                    <a:pt x="3574" y="1034"/>
                    <a:pt x="3543" y="1071"/>
                    <a:pt x="3647" y="1107"/>
                  </a:cubicBezTo>
                  <a:cubicBezTo>
                    <a:pt x="3701" y="1125"/>
                    <a:pt x="3735" y="1144"/>
                    <a:pt x="3725" y="1152"/>
                  </a:cubicBezTo>
                  <a:cubicBezTo>
                    <a:pt x="3699" y="1173"/>
                    <a:pt x="3420" y="1200"/>
                    <a:pt x="3282" y="1200"/>
                  </a:cubicBezTo>
                  <a:cubicBezTo>
                    <a:pt x="3245" y="1200"/>
                    <a:pt x="3218" y="1198"/>
                    <a:pt x="3208" y="1194"/>
                  </a:cubicBezTo>
                  <a:cubicBezTo>
                    <a:pt x="3117" y="1152"/>
                    <a:pt x="3043" y="1131"/>
                    <a:pt x="2991" y="1131"/>
                  </a:cubicBezTo>
                  <a:cubicBezTo>
                    <a:pt x="2963" y="1131"/>
                    <a:pt x="2940" y="1137"/>
                    <a:pt x="2925" y="1149"/>
                  </a:cubicBezTo>
                  <a:cubicBezTo>
                    <a:pt x="2899" y="1169"/>
                    <a:pt x="2833" y="1178"/>
                    <a:pt x="2756" y="1178"/>
                  </a:cubicBezTo>
                  <a:cubicBezTo>
                    <a:pt x="2617" y="1178"/>
                    <a:pt x="2441" y="1149"/>
                    <a:pt x="2404" y="1106"/>
                  </a:cubicBezTo>
                  <a:cubicBezTo>
                    <a:pt x="2388" y="1086"/>
                    <a:pt x="2354" y="1075"/>
                    <a:pt x="2316" y="1075"/>
                  </a:cubicBezTo>
                  <a:cubicBezTo>
                    <a:pt x="2295" y="1075"/>
                    <a:pt x="2272" y="1079"/>
                    <a:pt x="2250" y="1086"/>
                  </a:cubicBezTo>
                  <a:cubicBezTo>
                    <a:pt x="2230" y="1094"/>
                    <a:pt x="2208" y="1097"/>
                    <a:pt x="2185" y="1097"/>
                  </a:cubicBezTo>
                  <a:cubicBezTo>
                    <a:pt x="2077" y="1097"/>
                    <a:pt x="1958" y="1023"/>
                    <a:pt x="1989" y="956"/>
                  </a:cubicBezTo>
                  <a:cubicBezTo>
                    <a:pt x="2001" y="930"/>
                    <a:pt x="1980" y="906"/>
                    <a:pt x="1941" y="903"/>
                  </a:cubicBezTo>
                  <a:cubicBezTo>
                    <a:pt x="1941" y="903"/>
                    <a:pt x="1940" y="903"/>
                    <a:pt x="1939" y="903"/>
                  </a:cubicBezTo>
                  <a:cubicBezTo>
                    <a:pt x="1903" y="903"/>
                    <a:pt x="1888" y="931"/>
                    <a:pt x="1909" y="967"/>
                  </a:cubicBezTo>
                  <a:cubicBezTo>
                    <a:pt x="1928" y="1004"/>
                    <a:pt x="1909" y="1039"/>
                    <a:pt x="1865" y="1045"/>
                  </a:cubicBezTo>
                  <a:cubicBezTo>
                    <a:pt x="1804" y="1052"/>
                    <a:pt x="1818" y="1061"/>
                    <a:pt x="1928" y="1088"/>
                  </a:cubicBezTo>
                  <a:cubicBezTo>
                    <a:pt x="2103" y="1131"/>
                    <a:pt x="2228" y="1213"/>
                    <a:pt x="2180" y="1252"/>
                  </a:cubicBezTo>
                  <a:cubicBezTo>
                    <a:pt x="2176" y="1256"/>
                    <a:pt x="2169" y="1257"/>
                    <a:pt x="2161" y="1257"/>
                  </a:cubicBezTo>
                  <a:cubicBezTo>
                    <a:pt x="2132" y="1257"/>
                    <a:pt x="2086" y="1236"/>
                    <a:pt x="2043" y="1203"/>
                  </a:cubicBezTo>
                  <a:cubicBezTo>
                    <a:pt x="2002" y="1169"/>
                    <a:pt x="1973" y="1153"/>
                    <a:pt x="1948" y="1153"/>
                  </a:cubicBezTo>
                  <a:cubicBezTo>
                    <a:pt x="1928" y="1153"/>
                    <a:pt x="1911" y="1165"/>
                    <a:pt x="1892" y="1188"/>
                  </a:cubicBezTo>
                  <a:cubicBezTo>
                    <a:pt x="1871" y="1214"/>
                    <a:pt x="1859" y="1229"/>
                    <a:pt x="1849" y="1229"/>
                  </a:cubicBezTo>
                  <a:cubicBezTo>
                    <a:pt x="1837" y="1229"/>
                    <a:pt x="1831" y="1205"/>
                    <a:pt x="1819" y="1152"/>
                  </a:cubicBezTo>
                  <a:cubicBezTo>
                    <a:pt x="1807" y="1098"/>
                    <a:pt x="1753" y="1022"/>
                    <a:pt x="1703" y="989"/>
                  </a:cubicBezTo>
                  <a:cubicBezTo>
                    <a:pt x="1650" y="955"/>
                    <a:pt x="1622" y="919"/>
                    <a:pt x="1640" y="910"/>
                  </a:cubicBezTo>
                  <a:cubicBezTo>
                    <a:pt x="1722" y="868"/>
                    <a:pt x="1704" y="843"/>
                    <a:pt x="1562" y="794"/>
                  </a:cubicBezTo>
                  <a:cubicBezTo>
                    <a:pt x="1431" y="751"/>
                    <a:pt x="1421" y="739"/>
                    <a:pt x="1495" y="716"/>
                  </a:cubicBezTo>
                  <a:cubicBezTo>
                    <a:pt x="1552" y="700"/>
                    <a:pt x="1553" y="685"/>
                    <a:pt x="1500" y="673"/>
                  </a:cubicBezTo>
                  <a:cubicBezTo>
                    <a:pt x="1494" y="672"/>
                    <a:pt x="1487" y="671"/>
                    <a:pt x="1479" y="671"/>
                  </a:cubicBezTo>
                  <a:cubicBezTo>
                    <a:pt x="1421" y="671"/>
                    <a:pt x="1306" y="702"/>
                    <a:pt x="1203" y="748"/>
                  </a:cubicBezTo>
                  <a:cubicBezTo>
                    <a:pt x="1112" y="787"/>
                    <a:pt x="1048" y="806"/>
                    <a:pt x="1004" y="806"/>
                  </a:cubicBezTo>
                  <a:cubicBezTo>
                    <a:pt x="976" y="806"/>
                    <a:pt x="956" y="798"/>
                    <a:pt x="943" y="782"/>
                  </a:cubicBezTo>
                  <a:cubicBezTo>
                    <a:pt x="927" y="762"/>
                    <a:pt x="905" y="754"/>
                    <a:pt x="884" y="754"/>
                  </a:cubicBezTo>
                  <a:cubicBezTo>
                    <a:pt x="836" y="754"/>
                    <a:pt x="791" y="798"/>
                    <a:pt x="818" y="848"/>
                  </a:cubicBezTo>
                  <a:cubicBezTo>
                    <a:pt x="833" y="874"/>
                    <a:pt x="777" y="943"/>
                    <a:pt x="697" y="1003"/>
                  </a:cubicBezTo>
                  <a:cubicBezTo>
                    <a:pt x="634" y="1049"/>
                    <a:pt x="581" y="1076"/>
                    <a:pt x="562" y="1076"/>
                  </a:cubicBezTo>
                  <a:cubicBezTo>
                    <a:pt x="556" y="1076"/>
                    <a:pt x="553" y="1074"/>
                    <a:pt x="554" y="1068"/>
                  </a:cubicBezTo>
                  <a:cubicBezTo>
                    <a:pt x="558" y="1028"/>
                    <a:pt x="464" y="1003"/>
                    <a:pt x="369" y="1003"/>
                  </a:cubicBezTo>
                  <a:cubicBezTo>
                    <a:pt x="315" y="1003"/>
                    <a:pt x="261" y="1011"/>
                    <a:pt x="224" y="1030"/>
                  </a:cubicBezTo>
                  <a:cubicBezTo>
                    <a:pt x="180" y="1051"/>
                    <a:pt x="133" y="1063"/>
                    <a:pt x="85" y="1063"/>
                  </a:cubicBezTo>
                  <a:cubicBezTo>
                    <a:pt x="77" y="1063"/>
                    <a:pt x="69" y="1063"/>
                    <a:pt x="61" y="1062"/>
                  </a:cubicBezTo>
                  <a:cubicBezTo>
                    <a:pt x="56" y="1062"/>
                    <a:pt x="52" y="1061"/>
                    <a:pt x="49" y="1061"/>
                  </a:cubicBezTo>
                  <a:cubicBezTo>
                    <a:pt x="22" y="1061"/>
                    <a:pt x="33" y="1081"/>
                    <a:pt x="78" y="1110"/>
                  </a:cubicBezTo>
                  <a:lnTo>
                    <a:pt x="76" y="1109"/>
                  </a:lnTo>
                  <a:lnTo>
                    <a:pt x="76" y="1109"/>
                  </a:lnTo>
                  <a:cubicBezTo>
                    <a:pt x="143" y="1153"/>
                    <a:pt x="142" y="1179"/>
                    <a:pt x="69" y="1210"/>
                  </a:cubicBezTo>
                  <a:cubicBezTo>
                    <a:pt x="9" y="1234"/>
                    <a:pt x="0" y="1256"/>
                    <a:pt x="48" y="1267"/>
                  </a:cubicBezTo>
                  <a:cubicBezTo>
                    <a:pt x="88" y="1274"/>
                    <a:pt x="124" y="1327"/>
                    <a:pt x="122" y="1374"/>
                  </a:cubicBezTo>
                  <a:cubicBezTo>
                    <a:pt x="121" y="1431"/>
                    <a:pt x="125" y="1452"/>
                    <a:pt x="154" y="1452"/>
                  </a:cubicBezTo>
                  <a:cubicBezTo>
                    <a:pt x="167" y="1452"/>
                    <a:pt x="185" y="1448"/>
                    <a:pt x="209" y="1441"/>
                  </a:cubicBezTo>
                  <a:cubicBezTo>
                    <a:pt x="221" y="1438"/>
                    <a:pt x="234" y="1436"/>
                    <a:pt x="247" y="1436"/>
                  </a:cubicBezTo>
                  <a:cubicBezTo>
                    <a:pt x="285" y="1436"/>
                    <a:pt x="326" y="1451"/>
                    <a:pt x="346" y="1476"/>
                  </a:cubicBezTo>
                  <a:cubicBezTo>
                    <a:pt x="360" y="1497"/>
                    <a:pt x="384" y="1508"/>
                    <a:pt x="407" y="1508"/>
                  </a:cubicBezTo>
                  <a:cubicBezTo>
                    <a:pt x="423" y="1508"/>
                    <a:pt x="439" y="1503"/>
                    <a:pt x="452" y="1492"/>
                  </a:cubicBezTo>
                  <a:cubicBezTo>
                    <a:pt x="472" y="1477"/>
                    <a:pt x="498" y="1469"/>
                    <a:pt x="522" y="1469"/>
                  </a:cubicBezTo>
                  <a:cubicBezTo>
                    <a:pt x="536" y="1469"/>
                    <a:pt x="549" y="1472"/>
                    <a:pt x="560" y="1479"/>
                  </a:cubicBezTo>
                  <a:cubicBezTo>
                    <a:pt x="568" y="1484"/>
                    <a:pt x="580" y="1487"/>
                    <a:pt x="593" y="1487"/>
                  </a:cubicBezTo>
                  <a:cubicBezTo>
                    <a:pt x="619" y="1487"/>
                    <a:pt x="651" y="1476"/>
                    <a:pt x="676" y="1456"/>
                  </a:cubicBezTo>
                  <a:cubicBezTo>
                    <a:pt x="707" y="1435"/>
                    <a:pt x="743" y="1424"/>
                    <a:pt x="779" y="1424"/>
                  </a:cubicBezTo>
                  <a:cubicBezTo>
                    <a:pt x="797" y="1424"/>
                    <a:pt x="815" y="1427"/>
                    <a:pt x="833" y="1433"/>
                  </a:cubicBezTo>
                  <a:cubicBezTo>
                    <a:pt x="928" y="1465"/>
                    <a:pt x="948" y="1539"/>
                    <a:pt x="876" y="1539"/>
                  </a:cubicBezTo>
                  <a:cubicBezTo>
                    <a:pt x="868" y="1539"/>
                    <a:pt x="858" y="1538"/>
                    <a:pt x="848" y="1535"/>
                  </a:cubicBezTo>
                  <a:cubicBezTo>
                    <a:pt x="844" y="1535"/>
                    <a:pt x="840" y="1534"/>
                    <a:pt x="836" y="1534"/>
                  </a:cubicBezTo>
                  <a:cubicBezTo>
                    <a:pt x="799" y="1534"/>
                    <a:pt x="783" y="1576"/>
                    <a:pt x="794" y="1641"/>
                  </a:cubicBezTo>
                  <a:cubicBezTo>
                    <a:pt x="806" y="1707"/>
                    <a:pt x="785" y="1767"/>
                    <a:pt x="749" y="1773"/>
                  </a:cubicBezTo>
                  <a:cubicBezTo>
                    <a:pt x="713" y="1777"/>
                    <a:pt x="719" y="1788"/>
                    <a:pt x="767" y="1798"/>
                  </a:cubicBezTo>
                  <a:cubicBezTo>
                    <a:pt x="779" y="1801"/>
                    <a:pt x="790" y="1802"/>
                    <a:pt x="800" y="1802"/>
                  </a:cubicBezTo>
                  <a:cubicBezTo>
                    <a:pt x="832" y="1802"/>
                    <a:pt x="854" y="1790"/>
                    <a:pt x="857" y="1771"/>
                  </a:cubicBezTo>
                  <a:cubicBezTo>
                    <a:pt x="860" y="1746"/>
                    <a:pt x="900" y="1721"/>
                    <a:pt x="945" y="1715"/>
                  </a:cubicBezTo>
                  <a:cubicBezTo>
                    <a:pt x="986" y="1710"/>
                    <a:pt x="1027" y="1697"/>
                    <a:pt x="1064" y="1676"/>
                  </a:cubicBezTo>
                  <a:cubicBezTo>
                    <a:pt x="1073" y="1669"/>
                    <a:pt x="1085" y="1666"/>
                    <a:pt x="1097" y="1666"/>
                  </a:cubicBezTo>
                  <a:cubicBezTo>
                    <a:pt x="1174" y="1666"/>
                    <a:pt x="1296" y="1788"/>
                    <a:pt x="1285" y="1874"/>
                  </a:cubicBezTo>
                  <a:cubicBezTo>
                    <a:pt x="1278" y="1921"/>
                    <a:pt x="1276" y="1945"/>
                    <a:pt x="1295" y="1945"/>
                  </a:cubicBezTo>
                  <a:cubicBezTo>
                    <a:pt x="1316" y="1945"/>
                    <a:pt x="1363" y="1917"/>
                    <a:pt x="1458" y="1859"/>
                  </a:cubicBezTo>
                  <a:cubicBezTo>
                    <a:pt x="1492" y="1838"/>
                    <a:pt x="1516" y="1777"/>
                    <a:pt x="1512" y="1725"/>
                  </a:cubicBezTo>
                  <a:cubicBezTo>
                    <a:pt x="1507" y="1677"/>
                    <a:pt x="1508" y="1655"/>
                    <a:pt x="1525" y="1655"/>
                  </a:cubicBezTo>
                  <a:cubicBezTo>
                    <a:pt x="1539" y="1655"/>
                    <a:pt x="1564" y="1669"/>
                    <a:pt x="1606" y="1697"/>
                  </a:cubicBezTo>
                  <a:cubicBezTo>
                    <a:pt x="1662" y="1732"/>
                    <a:pt x="1689" y="1782"/>
                    <a:pt x="1665" y="1801"/>
                  </a:cubicBezTo>
                  <a:cubicBezTo>
                    <a:pt x="1642" y="1820"/>
                    <a:pt x="1646" y="1829"/>
                    <a:pt x="1680" y="1829"/>
                  </a:cubicBezTo>
                  <a:cubicBezTo>
                    <a:pt x="1691" y="1829"/>
                    <a:pt x="1705" y="1828"/>
                    <a:pt x="1722" y="1826"/>
                  </a:cubicBezTo>
                  <a:cubicBezTo>
                    <a:pt x="1733" y="1825"/>
                    <a:pt x="1742" y="1825"/>
                    <a:pt x="1749" y="1825"/>
                  </a:cubicBezTo>
                  <a:cubicBezTo>
                    <a:pt x="1797" y="1825"/>
                    <a:pt x="1783" y="1850"/>
                    <a:pt x="1704" y="1912"/>
                  </a:cubicBezTo>
                  <a:cubicBezTo>
                    <a:pt x="1626" y="1974"/>
                    <a:pt x="1618" y="2012"/>
                    <a:pt x="1657" y="2012"/>
                  </a:cubicBezTo>
                  <a:cubicBezTo>
                    <a:pt x="1683" y="2012"/>
                    <a:pt x="1729" y="1996"/>
                    <a:pt x="1789" y="1959"/>
                  </a:cubicBezTo>
                  <a:cubicBezTo>
                    <a:pt x="1953" y="1859"/>
                    <a:pt x="1983" y="1688"/>
                    <a:pt x="1853" y="1604"/>
                  </a:cubicBezTo>
                  <a:cubicBezTo>
                    <a:pt x="1803" y="1571"/>
                    <a:pt x="1751" y="1552"/>
                    <a:pt x="1722" y="1552"/>
                  </a:cubicBezTo>
                  <a:cubicBezTo>
                    <a:pt x="1713" y="1552"/>
                    <a:pt x="1707" y="1553"/>
                    <a:pt x="1703" y="1556"/>
                  </a:cubicBezTo>
                  <a:cubicBezTo>
                    <a:pt x="1697" y="1561"/>
                    <a:pt x="1688" y="1563"/>
                    <a:pt x="1678" y="1563"/>
                  </a:cubicBezTo>
                  <a:cubicBezTo>
                    <a:pt x="1651" y="1563"/>
                    <a:pt x="1611" y="1548"/>
                    <a:pt x="1573" y="1524"/>
                  </a:cubicBezTo>
                  <a:cubicBezTo>
                    <a:pt x="1541" y="1503"/>
                    <a:pt x="1519" y="1492"/>
                    <a:pt x="1500" y="1492"/>
                  </a:cubicBezTo>
                  <a:cubicBezTo>
                    <a:pt x="1470" y="1492"/>
                    <a:pt x="1448" y="1519"/>
                    <a:pt x="1410" y="1585"/>
                  </a:cubicBezTo>
                  <a:cubicBezTo>
                    <a:pt x="1361" y="1668"/>
                    <a:pt x="1339" y="1707"/>
                    <a:pt x="1324" y="1707"/>
                  </a:cubicBezTo>
                  <a:cubicBezTo>
                    <a:pt x="1312" y="1707"/>
                    <a:pt x="1306" y="1679"/>
                    <a:pt x="1295" y="1627"/>
                  </a:cubicBezTo>
                  <a:cubicBezTo>
                    <a:pt x="1285" y="1570"/>
                    <a:pt x="1228" y="1506"/>
                    <a:pt x="1167" y="1482"/>
                  </a:cubicBezTo>
                  <a:cubicBezTo>
                    <a:pt x="1104" y="1456"/>
                    <a:pt x="1071" y="1425"/>
                    <a:pt x="1092" y="1410"/>
                  </a:cubicBezTo>
                  <a:cubicBezTo>
                    <a:pt x="1099" y="1405"/>
                    <a:pt x="1108" y="1403"/>
                    <a:pt x="1120" y="1403"/>
                  </a:cubicBezTo>
                  <a:cubicBezTo>
                    <a:pt x="1142" y="1403"/>
                    <a:pt x="1171" y="1412"/>
                    <a:pt x="1198" y="1431"/>
                  </a:cubicBezTo>
                  <a:cubicBezTo>
                    <a:pt x="1215" y="1442"/>
                    <a:pt x="1232" y="1447"/>
                    <a:pt x="1248" y="1447"/>
                  </a:cubicBezTo>
                  <a:cubicBezTo>
                    <a:pt x="1281" y="1447"/>
                    <a:pt x="1314" y="1427"/>
                    <a:pt x="1352" y="1385"/>
                  </a:cubicBezTo>
                  <a:cubicBezTo>
                    <a:pt x="1390" y="1342"/>
                    <a:pt x="1419" y="1322"/>
                    <a:pt x="1448" y="1322"/>
                  </a:cubicBezTo>
                  <a:cubicBezTo>
                    <a:pt x="1468" y="1322"/>
                    <a:pt x="1488" y="1331"/>
                    <a:pt x="1512" y="1349"/>
                  </a:cubicBezTo>
                  <a:cubicBezTo>
                    <a:pt x="1555" y="1382"/>
                    <a:pt x="1589" y="1428"/>
                    <a:pt x="1589" y="1458"/>
                  </a:cubicBezTo>
                  <a:cubicBezTo>
                    <a:pt x="1590" y="1468"/>
                    <a:pt x="1594" y="1474"/>
                    <a:pt x="1601" y="1474"/>
                  </a:cubicBezTo>
                  <a:cubicBezTo>
                    <a:pt x="1613" y="1474"/>
                    <a:pt x="1634" y="1457"/>
                    <a:pt x="1659" y="1425"/>
                  </a:cubicBezTo>
                  <a:cubicBezTo>
                    <a:pt x="1700" y="1377"/>
                    <a:pt x="1742" y="1328"/>
                    <a:pt x="1758" y="1312"/>
                  </a:cubicBezTo>
                  <a:cubicBezTo>
                    <a:pt x="1772" y="1297"/>
                    <a:pt x="1736" y="1287"/>
                    <a:pt x="1677" y="1287"/>
                  </a:cubicBezTo>
                  <a:cubicBezTo>
                    <a:pt x="1667" y="1287"/>
                    <a:pt x="1655" y="1287"/>
                    <a:pt x="1643" y="1288"/>
                  </a:cubicBezTo>
                  <a:cubicBezTo>
                    <a:pt x="1605" y="1289"/>
                    <a:pt x="1577" y="1290"/>
                    <a:pt x="1558" y="1290"/>
                  </a:cubicBezTo>
                  <a:cubicBezTo>
                    <a:pt x="1506" y="1290"/>
                    <a:pt x="1522" y="1281"/>
                    <a:pt x="1585" y="1247"/>
                  </a:cubicBezTo>
                  <a:cubicBezTo>
                    <a:pt x="1608" y="1234"/>
                    <a:pt x="1630" y="1228"/>
                    <a:pt x="1654" y="1228"/>
                  </a:cubicBezTo>
                  <a:cubicBezTo>
                    <a:pt x="1698" y="1228"/>
                    <a:pt x="1749" y="1251"/>
                    <a:pt x="1828" y="1303"/>
                  </a:cubicBezTo>
                  <a:cubicBezTo>
                    <a:pt x="1909" y="1356"/>
                    <a:pt x="1979" y="1383"/>
                    <a:pt x="2009" y="1383"/>
                  </a:cubicBezTo>
                  <a:cubicBezTo>
                    <a:pt x="2039" y="1383"/>
                    <a:pt x="2030" y="1357"/>
                    <a:pt x="1953" y="1304"/>
                  </a:cubicBezTo>
                  <a:cubicBezTo>
                    <a:pt x="1922" y="1282"/>
                    <a:pt x="1912" y="1271"/>
                    <a:pt x="1925" y="1271"/>
                  </a:cubicBezTo>
                  <a:cubicBezTo>
                    <a:pt x="1937" y="1271"/>
                    <a:pt x="1967" y="1280"/>
                    <a:pt x="2018" y="1297"/>
                  </a:cubicBezTo>
                  <a:cubicBezTo>
                    <a:pt x="2063" y="1312"/>
                    <a:pt x="2096" y="1321"/>
                    <a:pt x="2123" y="1321"/>
                  </a:cubicBezTo>
                  <a:cubicBezTo>
                    <a:pt x="2173" y="1321"/>
                    <a:pt x="2204" y="1291"/>
                    <a:pt x="2259" y="1219"/>
                  </a:cubicBezTo>
                  <a:cubicBezTo>
                    <a:pt x="2304" y="1159"/>
                    <a:pt x="2339" y="1129"/>
                    <a:pt x="2362" y="1129"/>
                  </a:cubicBezTo>
                  <a:cubicBezTo>
                    <a:pt x="2370" y="1129"/>
                    <a:pt x="2377" y="1133"/>
                    <a:pt x="2382" y="1142"/>
                  </a:cubicBezTo>
                  <a:cubicBezTo>
                    <a:pt x="2397" y="1170"/>
                    <a:pt x="2468" y="1200"/>
                    <a:pt x="2547" y="1212"/>
                  </a:cubicBezTo>
                  <a:cubicBezTo>
                    <a:pt x="2626" y="1222"/>
                    <a:pt x="2709" y="1258"/>
                    <a:pt x="2737" y="1294"/>
                  </a:cubicBezTo>
                  <a:cubicBezTo>
                    <a:pt x="2753" y="1314"/>
                    <a:pt x="2766" y="1324"/>
                    <a:pt x="2775" y="1324"/>
                  </a:cubicBezTo>
                  <a:cubicBezTo>
                    <a:pt x="2785" y="1324"/>
                    <a:pt x="2791" y="1313"/>
                    <a:pt x="2794" y="1291"/>
                  </a:cubicBezTo>
                  <a:cubicBezTo>
                    <a:pt x="2797" y="1269"/>
                    <a:pt x="2802" y="1258"/>
                    <a:pt x="2809" y="1258"/>
                  </a:cubicBezTo>
                  <a:cubicBezTo>
                    <a:pt x="2815" y="1258"/>
                    <a:pt x="2823" y="1267"/>
                    <a:pt x="2832" y="1285"/>
                  </a:cubicBezTo>
                  <a:cubicBezTo>
                    <a:pt x="2850" y="1318"/>
                    <a:pt x="2847" y="1353"/>
                    <a:pt x="2828" y="1370"/>
                  </a:cubicBezTo>
                  <a:cubicBezTo>
                    <a:pt x="2807" y="1386"/>
                    <a:pt x="2801" y="1437"/>
                    <a:pt x="2810" y="1483"/>
                  </a:cubicBezTo>
                  <a:cubicBezTo>
                    <a:pt x="2822" y="1537"/>
                    <a:pt x="2843" y="1557"/>
                    <a:pt x="2916" y="1557"/>
                  </a:cubicBezTo>
                  <a:cubicBezTo>
                    <a:pt x="2942" y="1557"/>
                    <a:pt x="2974" y="1555"/>
                    <a:pt x="3014" y="1550"/>
                  </a:cubicBezTo>
                  <a:cubicBezTo>
                    <a:pt x="3117" y="1540"/>
                    <a:pt x="3213" y="1513"/>
                    <a:pt x="3229" y="1489"/>
                  </a:cubicBezTo>
                  <a:cubicBezTo>
                    <a:pt x="3248" y="1470"/>
                    <a:pt x="3274" y="1459"/>
                    <a:pt x="3301" y="1459"/>
                  </a:cubicBezTo>
                  <a:cubicBezTo>
                    <a:pt x="3307" y="1459"/>
                    <a:pt x="3314" y="1459"/>
                    <a:pt x="3320" y="1461"/>
                  </a:cubicBezTo>
                  <a:cubicBezTo>
                    <a:pt x="3410" y="1480"/>
                    <a:pt x="3279" y="1555"/>
                    <a:pt x="3086" y="1595"/>
                  </a:cubicBezTo>
                  <a:cubicBezTo>
                    <a:pt x="2956" y="1622"/>
                    <a:pt x="2923" y="1646"/>
                    <a:pt x="2931" y="1712"/>
                  </a:cubicBezTo>
                  <a:cubicBezTo>
                    <a:pt x="2933" y="1741"/>
                    <a:pt x="2933" y="1757"/>
                    <a:pt x="2924" y="1757"/>
                  </a:cubicBezTo>
                  <a:cubicBezTo>
                    <a:pt x="2912" y="1757"/>
                    <a:pt x="2884" y="1728"/>
                    <a:pt x="2829" y="1662"/>
                  </a:cubicBezTo>
                  <a:cubicBezTo>
                    <a:pt x="2738" y="1553"/>
                    <a:pt x="2698" y="1532"/>
                    <a:pt x="2573" y="1522"/>
                  </a:cubicBezTo>
                  <a:cubicBezTo>
                    <a:pt x="2456" y="1512"/>
                    <a:pt x="2419" y="1492"/>
                    <a:pt x="2407" y="1438"/>
                  </a:cubicBezTo>
                  <a:cubicBezTo>
                    <a:pt x="2399" y="1403"/>
                    <a:pt x="2389" y="1387"/>
                    <a:pt x="2375" y="1387"/>
                  </a:cubicBezTo>
                  <a:cubicBezTo>
                    <a:pt x="2368" y="1387"/>
                    <a:pt x="2360" y="1391"/>
                    <a:pt x="2350" y="1398"/>
                  </a:cubicBezTo>
                  <a:cubicBezTo>
                    <a:pt x="2326" y="1418"/>
                    <a:pt x="2321" y="1452"/>
                    <a:pt x="2334" y="1479"/>
                  </a:cubicBezTo>
                  <a:cubicBezTo>
                    <a:pt x="2347" y="1504"/>
                    <a:pt x="2322" y="1537"/>
                    <a:pt x="2280" y="1549"/>
                  </a:cubicBezTo>
                  <a:cubicBezTo>
                    <a:pt x="2238" y="1561"/>
                    <a:pt x="2229" y="1589"/>
                    <a:pt x="2261" y="1610"/>
                  </a:cubicBezTo>
                  <a:cubicBezTo>
                    <a:pt x="2300" y="1635"/>
                    <a:pt x="2282" y="1670"/>
                    <a:pt x="2209" y="1706"/>
                  </a:cubicBezTo>
                  <a:cubicBezTo>
                    <a:pt x="2144" y="1737"/>
                    <a:pt x="2115" y="1774"/>
                    <a:pt x="2138" y="1789"/>
                  </a:cubicBezTo>
                  <a:cubicBezTo>
                    <a:pt x="2145" y="1794"/>
                    <a:pt x="2155" y="1796"/>
                    <a:pt x="2166" y="1796"/>
                  </a:cubicBezTo>
                  <a:cubicBezTo>
                    <a:pt x="2190" y="1796"/>
                    <a:pt x="2221" y="1786"/>
                    <a:pt x="2244" y="1768"/>
                  </a:cubicBezTo>
                  <a:cubicBezTo>
                    <a:pt x="2268" y="1751"/>
                    <a:pt x="2283" y="1741"/>
                    <a:pt x="2293" y="1741"/>
                  </a:cubicBezTo>
                  <a:cubicBezTo>
                    <a:pt x="2308" y="1741"/>
                    <a:pt x="2310" y="1764"/>
                    <a:pt x="2310" y="1820"/>
                  </a:cubicBezTo>
                  <a:cubicBezTo>
                    <a:pt x="2310" y="1866"/>
                    <a:pt x="2321" y="1899"/>
                    <a:pt x="2334" y="1899"/>
                  </a:cubicBezTo>
                  <a:cubicBezTo>
                    <a:pt x="2336" y="1899"/>
                    <a:pt x="2339" y="1897"/>
                    <a:pt x="2341" y="1895"/>
                  </a:cubicBezTo>
                  <a:cubicBezTo>
                    <a:pt x="2345" y="1893"/>
                    <a:pt x="2348" y="1891"/>
                    <a:pt x="2352" y="1891"/>
                  </a:cubicBezTo>
                  <a:cubicBezTo>
                    <a:pt x="2368" y="1891"/>
                    <a:pt x="2385" y="1913"/>
                    <a:pt x="2394" y="1946"/>
                  </a:cubicBezTo>
                  <a:cubicBezTo>
                    <a:pt x="2405" y="1991"/>
                    <a:pt x="2398" y="2009"/>
                    <a:pt x="2357" y="2009"/>
                  </a:cubicBezTo>
                  <a:cubicBezTo>
                    <a:pt x="2342" y="2009"/>
                    <a:pt x="2323" y="2006"/>
                    <a:pt x="2300" y="2003"/>
                  </a:cubicBezTo>
                  <a:cubicBezTo>
                    <a:pt x="2276" y="1999"/>
                    <a:pt x="2258" y="1997"/>
                    <a:pt x="2245" y="1997"/>
                  </a:cubicBezTo>
                  <a:cubicBezTo>
                    <a:pt x="2211" y="1997"/>
                    <a:pt x="2209" y="2010"/>
                    <a:pt x="2232" y="2040"/>
                  </a:cubicBezTo>
                  <a:cubicBezTo>
                    <a:pt x="2262" y="2077"/>
                    <a:pt x="2247" y="2097"/>
                    <a:pt x="2188" y="2100"/>
                  </a:cubicBezTo>
                  <a:cubicBezTo>
                    <a:pt x="2121" y="2101"/>
                    <a:pt x="2144" y="2126"/>
                    <a:pt x="2280" y="2201"/>
                  </a:cubicBezTo>
                  <a:cubicBezTo>
                    <a:pt x="2377" y="2254"/>
                    <a:pt x="2477" y="2294"/>
                    <a:pt x="2511" y="2294"/>
                  </a:cubicBezTo>
                  <a:cubicBezTo>
                    <a:pt x="2512" y="2294"/>
                    <a:pt x="2513" y="2294"/>
                    <a:pt x="2515" y="2294"/>
                  </a:cubicBezTo>
                  <a:cubicBezTo>
                    <a:pt x="2544" y="2289"/>
                    <a:pt x="2519" y="2265"/>
                    <a:pt x="2459" y="2240"/>
                  </a:cubicBezTo>
                  <a:cubicBezTo>
                    <a:pt x="2365" y="2200"/>
                    <a:pt x="2370" y="2177"/>
                    <a:pt x="2482" y="2094"/>
                  </a:cubicBezTo>
                  <a:lnTo>
                    <a:pt x="2616" y="1994"/>
                  </a:lnTo>
                  <a:lnTo>
                    <a:pt x="2616" y="1994"/>
                  </a:lnTo>
                  <a:lnTo>
                    <a:pt x="2591" y="2109"/>
                  </a:lnTo>
                  <a:cubicBezTo>
                    <a:pt x="2577" y="2173"/>
                    <a:pt x="2603" y="2246"/>
                    <a:pt x="2650" y="2276"/>
                  </a:cubicBezTo>
                  <a:cubicBezTo>
                    <a:pt x="2676" y="2292"/>
                    <a:pt x="2695" y="2301"/>
                    <a:pt x="2705" y="2301"/>
                  </a:cubicBezTo>
                  <a:cubicBezTo>
                    <a:pt x="2715" y="2301"/>
                    <a:pt x="2717" y="2293"/>
                    <a:pt x="2709" y="2276"/>
                  </a:cubicBezTo>
                  <a:cubicBezTo>
                    <a:pt x="2677" y="2208"/>
                    <a:pt x="2739" y="2163"/>
                    <a:pt x="2852" y="2163"/>
                  </a:cubicBezTo>
                  <a:cubicBezTo>
                    <a:pt x="2862" y="2163"/>
                    <a:pt x="2872" y="2163"/>
                    <a:pt x="2883" y="2164"/>
                  </a:cubicBezTo>
                  <a:cubicBezTo>
                    <a:pt x="2985" y="2171"/>
                    <a:pt x="2982" y="2180"/>
                    <a:pt x="2862" y="2235"/>
                  </a:cubicBezTo>
                  <a:lnTo>
                    <a:pt x="2722" y="2298"/>
                  </a:lnTo>
                  <a:lnTo>
                    <a:pt x="2955" y="2295"/>
                  </a:lnTo>
                  <a:lnTo>
                    <a:pt x="3186" y="2294"/>
                  </a:lnTo>
                  <a:lnTo>
                    <a:pt x="2916" y="2326"/>
                  </a:lnTo>
                  <a:cubicBezTo>
                    <a:pt x="2695" y="2353"/>
                    <a:pt x="2635" y="2380"/>
                    <a:pt x="2601" y="2464"/>
                  </a:cubicBezTo>
                  <a:cubicBezTo>
                    <a:pt x="2574" y="2526"/>
                    <a:pt x="2546" y="2557"/>
                    <a:pt x="2502" y="2557"/>
                  </a:cubicBezTo>
                  <a:cubicBezTo>
                    <a:pt x="2464" y="2557"/>
                    <a:pt x="2414" y="2533"/>
                    <a:pt x="2341" y="2486"/>
                  </a:cubicBezTo>
                  <a:cubicBezTo>
                    <a:pt x="2288" y="2452"/>
                    <a:pt x="2246" y="2437"/>
                    <a:pt x="2219" y="2437"/>
                  </a:cubicBezTo>
                  <a:cubicBezTo>
                    <a:pt x="2174" y="2437"/>
                    <a:pt x="2177" y="2480"/>
                    <a:pt x="2258" y="2547"/>
                  </a:cubicBezTo>
                  <a:cubicBezTo>
                    <a:pt x="2316" y="2595"/>
                    <a:pt x="2332" y="2662"/>
                    <a:pt x="2301" y="2720"/>
                  </a:cubicBezTo>
                  <a:cubicBezTo>
                    <a:pt x="2287" y="2746"/>
                    <a:pt x="2283" y="2760"/>
                    <a:pt x="2288" y="2760"/>
                  </a:cubicBezTo>
                  <a:cubicBezTo>
                    <a:pt x="2295" y="2760"/>
                    <a:pt x="2320" y="2736"/>
                    <a:pt x="2362" y="2689"/>
                  </a:cubicBezTo>
                  <a:cubicBezTo>
                    <a:pt x="2420" y="2624"/>
                    <a:pt x="2449" y="2594"/>
                    <a:pt x="2478" y="2594"/>
                  </a:cubicBezTo>
                  <a:cubicBezTo>
                    <a:pt x="2503" y="2594"/>
                    <a:pt x="2528" y="2616"/>
                    <a:pt x="2573" y="2659"/>
                  </a:cubicBezTo>
                  <a:cubicBezTo>
                    <a:pt x="2665" y="2748"/>
                    <a:pt x="2771" y="2800"/>
                    <a:pt x="2849" y="2800"/>
                  </a:cubicBezTo>
                  <a:cubicBezTo>
                    <a:pt x="2879" y="2800"/>
                    <a:pt x="2904" y="2793"/>
                    <a:pt x="2923" y="2777"/>
                  </a:cubicBezTo>
                  <a:cubicBezTo>
                    <a:pt x="2970" y="2740"/>
                    <a:pt x="2959" y="2732"/>
                    <a:pt x="2853" y="2722"/>
                  </a:cubicBezTo>
                  <a:cubicBezTo>
                    <a:pt x="2786" y="2714"/>
                    <a:pt x="2749" y="2699"/>
                    <a:pt x="2771" y="2688"/>
                  </a:cubicBezTo>
                  <a:cubicBezTo>
                    <a:pt x="2861" y="2644"/>
                    <a:pt x="2892" y="2585"/>
                    <a:pt x="2832" y="2574"/>
                  </a:cubicBezTo>
                  <a:cubicBezTo>
                    <a:pt x="2829" y="2573"/>
                    <a:pt x="2824" y="2573"/>
                    <a:pt x="2820" y="2573"/>
                  </a:cubicBezTo>
                  <a:cubicBezTo>
                    <a:pt x="2784" y="2573"/>
                    <a:pt x="2739" y="2601"/>
                    <a:pt x="2716" y="2640"/>
                  </a:cubicBezTo>
                  <a:cubicBezTo>
                    <a:pt x="2697" y="2670"/>
                    <a:pt x="2681" y="2685"/>
                    <a:pt x="2666" y="2685"/>
                  </a:cubicBezTo>
                  <a:cubicBezTo>
                    <a:pt x="2655" y="2685"/>
                    <a:pt x="2646" y="2677"/>
                    <a:pt x="2637" y="2661"/>
                  </a:cubicBezTo>
                  <a:cubicBezTo>
                    <a:pt x="2603" y="2595"/>
                    <a:pt x="2722" y="2492"/>
                    <a:pt x="2817" y="2492"/>
                  </a:cubicBezTo>
                  <a:cubicBezTo>
                    <a:pt x="2829" y="2492"/>
                    <a:pt x="2841" y="2494"/>
                    <a:pt x="2852" y="2498"/>
                  </a:cubicBezTo>
                  <a:cubicBezTo>
                    <a:pt x="2976" y="2540"/>
                    <a:pt x="3092" y="2710"/>
                    <a:pt x="3031" y="2759"/>
                  </a:cubicBezTo>
                  <a:cubicBezTo>
                    <a:pt x="3000" y="2783"/>
                    <a:pt x="3000" y="2831"/>
                    <a:pt x="3031" y="2867"/>
                  </a:cubicBezTo>
                  <a:cubicBezTo>
                    <a:pt x="3061" y="2904"/>
                    <a:pt x="3064" y="2949"/>
                    <a:pt x="3035" y="2971"/>
                  </a:cubicBezTo>
                  <a:cubicBezTo>
                    <a:pt x="3008" y="2992"/>
                    <a:pt x="3016" y="3067"/>
                    <a:pt x="3050" y="3134"/>
                  </a:cubicBezTo>
                  <a:cubicBezTo>
                    <a:pt x="3083" y="3201"/>
                    <a:pt x="3088" y="3262"/>
                    <a:pt x="3055" y="3268"/>
                  </a:cubicBezTo>
                  <a:cubicBezTo>
                    <a:pt x="3023" y="3272"/>
                    <a:pt x="3044" y="3292"/>
                    <a:pt x="3098" y="3310"/>
                  </a:cubicBezTo>
                  <a:cubicBezTo>
                    <a:pt x="3125" y="3319"/>
                    <a:pt x="3145" y="3324"/>
                    <a:pt x="3158" y="3324"/>
                  </a:cubicBezTo>
                  <a:cubicBezTo>
                    <a:pt x="3179" y="3324"/>
                    <a:pt x="3182" y="3311"/>
                    <a:pt x="3168" y="3284"/>
                  </a:cubicBezTo>
                  <a:cubicBezTo>
                    <a:pt x="3152" y="3252"/>
                    <a:pt x="3156" y="3238"/>
                    <a:pt x="3186" y="3238"/>
                  </a:cubicBezTo>
                  <a:cubicBezTo>
                    <a:pt x="3195" y="3238"/>
                    <a:pt x="3206" y="3239"/>
                    <a:pt x="3219" y="3241"/>
                  </a:cubicBezTo>
                  <a:cubicBezTo>
                    <a:pt x="3226" y="3242"/>
                    <a:pt x="3233" y="3243"/>
                    <a:pt x="3240" y="3243"/>
                  </a:cubicBezTo>
                  <a:cubicBezTo>
                    <a:pt x="3280" y="3243"/>
                    <a:pt x="3317" y="3222"/>
                    <a:pt x="3338" y="3186"/>
                  </a:cubicBezTo>
                  <a:cubicBezTo>
                    <a:pt x="3357" y="3150"/>
                    <a:pt x="3371" y="3130"/>
                    <a:pt x="3385" y="3130"/>
                  </a:cubicBezTo>
                  <a:cubicBezTo>
                    <a:pt x="3407" y="3130"/>
                    <a:pt x="3429" y="3182"/>
                    <a:pt x="3468" y="3301"/>
                  </a:cubicBezTo>
                  <a:cubicBezTo>
                    <a:pt x="3496" y="3392"/>
                    <a:pt x="3538" y="3462"/>
                    <a:pt x="3564" y="3464"/>
                  </a:cubicBezTo>
                  <a:cubicBezTo>
                    <a:pt x="3589" y="3464"/>
                    <a:pt x="3592" y="3434"/>
                    <a:pt x="3570" y="3392"/>
                  </a:cubicBezTo>
                  <a:cubicBezTo>
                    <a:pt x="3552" y="3357"/>
                    <a:pt x="3547" y="3336"/>
                    <a:pt x="3557" y="3336"/>
                  </a:cubicBezTo>
                  <a:cubicBezTo>
                    <a:pt x="3559" y="3336"/>
                    <a:pt x="3562" y="3337"/>
                    <a:pt x="3567" y="3340"/>
                  </a:cubicBezTo>
                  <a:cubicBezTo>
                    <a:pt x="3569" y="3341"/>
                    <a:pt x="3572" y="3342"/>
                    <a:pt x="3575" y="3342"/>
                  </a:cubicBezTo>
                  <a:cubicBezTo>
                    <a:pt x="3597" y="3342"/>
                    <a:pt x="3633" y="3302"/>
                    <a:pt x="3664" y="3249"/>
                  </a:cubicBezTo>
                  <a:cubicBezTo>
                    <a:pt x="3697" y="3190"/>
                    <a:pt x="3719" y="3164"/>
                    <a:pt x="3749" y="3164"/>
                  </a:cubicBezTo>
                  <a:cubicBezTo>
                    <a:pt x="3766" y="3164"/>
                    <a:pt x="3786" y="3173"/>
                    <a:pt x="3811" y="3189"/>
                  </a:cubicBezTo>
                  <a:cubicBezTo>
                    <a:pt x="3840" y="3207"/>
                    <a:pt x="3858" y="3216"/>
                    <a:pt x="3864" y="3216"/>
                  </a:cubicBezTo>
                  <a:cubicBezTo>
                    <a:pt x="3874" y="3216"/>
                    <a:pt x="3861" y="3197"/>
                    <a:pt x="3828" y="3156"/>
                  </a:cubicBezTo>
                  <a:cubicBezTo>
                    <a:pt x="3793" y="3111"/>
                    <a:pt x="3764" y="3092"/>
                    <a:pt x="3722" y="3092"/>
                  </a:cubicBezTo>
                  <a:cubicBezTo>
                    <a:pt x="3697" y="3092"/>
                    <a:pt x="3668" y="3098"/>
                    <a:pt x="3631" y="3110"/>
                  </a:cubicBezTo>
                  <a:cubicBezTo>
                    <a:pt x="3599" y="3120"/>
                    <a:pt x="3569" y="3126"/>
                    <a:pt x="3543" y="3126"/>
                  </a:cubicBezTo>
                  <a:cubicBezTo>
                    <a:pt x="3503" y="3126"/>
                    <a:pt x="3472" y="3113"/>
                    <a:pt x="3452" y="3089"/>
                  </a:cubicBezTo>
                  <a:cubicBezTo>
                    <a:pt x="3434" y="3066"/>
                    <a:pt x="3417" y="3055"/>
                    <a:pt x="3406" y="3055"/>
                  </a:cubicBezTo>
                  <a:cubicBezTo>
                    <a:pt x="3399" y="3055"/>
                    <a:pt x="3395" y="3060"/>
                    <a:pt x="3393" y="3070"/>
                  </a:cubicBezTo>
                  <a:cubicBezTo>
                    <a:pt x="3391" y="3090"/>
                    <a:pt x="3369" y="3103"/>
                    <a:pt x="3339" y="3103"/>
                  </a:cubicBezTo>
                  <a:cubicBezTo>
                    <a:pt x="3332" y="3103"/>
                    <a:pt x="3325" y="3102"/>
                    <a:pt x="3317" y="3101"/>
                  </a:cubicBezTo>
                  <a:cubicBezTo>
                    <a:pt x="3309" y="3099"/>
                    <a:pt x="3301" y="3098"/>
                    <a:pt x="3293" y="3098"/>
                  </a:cubicBezTo>
                  <a:cubicBezTo>
                    <a:pt x="3265" y="3098"/>
                    <a:pt x="3244" y="3111"/>
                    <a:pt x="3243" y="3131"/>
                  </a:cubicBezTo>
                  <a:cubicBezTo>
                    <a:pt x="3241" y="3142"/>
                    <a:pt x="3233" y="3147"/>
                    <a:pt x="3221" y="3147"/>
                  </a:cubicBezTo>
                  <a:cubicBezTo>
                    <a:pt x="3206" y="3147"/>
                    <a:pt x="3186" y="3140"/>
                    <a:pt x="3164" y="3125"/>
                  </a:cubicBezTo>
                  <a:cubicBezTo>
                    <a:pt x="3074" y="3067"/>
                    <a:pt x="3131" y="3010"/>
                    <a:pt x="3340" y="2947"/>
                  </a:cubicBezTo>
                  <a:lnTo>
                    <a:pt x="3487" y="2901"/>
                  </a:lnTo>
                  <a:lnTo>
                    <a:pt x="3304" y="2898"/>
                  </a:lnTo>
                  <a:cubicBezTo>
                    <a:pt x="3119" y="2895"/>
                    <a:pt x="3017" y="2870"/>
                    <a:pt x="3131" y="2855"/>
                  </a:cubicBezTo>
                  <a:cubicBezTo>
                    <a:pt x="3165" y="2850"/>
                    <a:pt x="3171" y="2796"/>
                    <a:pt x="3144" y="2737"/>
                  </a:cubicBezTo>
                  <a:cubicBezTo>
                    <a:pt x="3113" y="2670"/>
                    <a:pt x="3114" y="2644"/>
                    <a:pt x="3152" y="2644"/>
                  </a:cubicBezTo>
                  <a:cubicBezTo>
                    <a:pt x="3161" y="2644"/>
                    <a:pt x="3173" y="2646"/>
                    <a:pt x="3188" y="2649"/>
                  </a:cubicBezTo>
                  <a:cubicBezTo>
                    <a:pt x="3258" y="2668"/>
                    <a:pt x="3323" y="2702"/>
                    <a:pt x="3382" y="2747"/>
                  </a:cubicBezTo>
                  <a:cubicBezTo>
                    <a:pt x="3422" y="2780"/>
                    <a:pt x="3449" y="2796"/>
                    <a:pt x="3469" y="2796"/>
                  </a:cubicBezTo>
                  <a:cubicBezTo>
                    <a:pt x="3486" y="2796"/>
                    <a:pt x="3497" y="2785"/>
                    <a:pt x="3507" y="2762"/>
                  </a:cubicBezTo>
                  <a:cubicBezTo>
                    <a:pt x="3520" y="2731"/>
                    <a:pt x="3533" y="2716"/>
                    <a:pt x="3546" y="2716"/>
                  </a:cubicBezTo>
                  <a:cubicBezTo>
                    <a:pt x="3570" y="2716"/>
                    <a:pt x="3593" y="2765"/>
                    <a:pt x="3608" y="2856"/>
                  </a:cubicBezTo>
                  <a:cubicBezTo>
                    <a:pt x="3623" y="2947"/>
                    <a:pt x="3683" y="3002"/>
                    <a:pt x="3748" y="3002"/>
                  </a:cubicBezTo>
                  <a:cubicBezTo>
                    <a:pt x="3777" y="3002"/>
                    <a:pt x="3806" y="2992"/>
                    <a:pt x="3834" y="2970"/>
                  </a:cubicBezTo>
                  <a:cubicBezTo>
                    <a:pt x="3862" y="2946"/>
                    <a:pt x="3872" y="2877"/>
                    <a:pt x="3858" y="2808"/>
                  </a:cubicBezTo>
                  <a:cubicBezTo>
                    <a:pt x="3831" y="2690"/>
                    <a:pt x="3975" y="2561"/>
                    <a:pt x="4089" y="2561"/>
                  </a:cubicBezTo>
                  <a:cubicBezTo>
                    <a:pt x="4118" y="2561"/>
                    <a:pt x="4146" y="2570"/>
                    <a:pt x="4168" y="2589"/>
                  </a:cubicBezTo>
                  <a:cubicBezTo>
                    <a:pt x="4194" y="2613"/>
                    <a:pt x="4228" y="2626"/>
                    <a:pt x="4252" y="2626"/>
                  </a:cubicBezTo>
                  <a:cubicBezTo>
                    <a:pt x="4261" y="2626"/>
                    <a:pt x="4269" y="2624"/>
                    <a:pt x="4274" y="2620"/>
                  </a:cubicBezTo>
                  <a:cubicBezTo>
                    <a:pt x="4293" y="2604"/>
                    <a:pt x="4281" y="2571"/>
                    <a:pt x="4240" y="2543"/>
                  </a:cubicBezTo>
                  <a:cubicBezTo>
                    <a:pt x="4198" y="2516"/>
                    <a:pt x="4202" y="2468"/>
                    <a:pt x="4257" y="2425"/>
                  </a:cubicBezTo>
                  <a:cubicBezTo>
                    <a:pt x="4292" y="2398"/>
                    <a:pt x="4330" y="2383"/>
                    <a:pt x="4363" y="2383"/>
                  </a:cubicBezTo>
                  <a:cubicBezTo>
                    <a:pt x="4382" y="2383"/>
                    <a:pt x="4399" y="2388"/>
                    <a:pt x="4414" y="2398"/>
                  </a:cubicBezTo>
                  <a:cubicBezTo>
                    <a:pt x="4446" y="2414"/>
                    <a:pt x="4481" y="2423"/>
                    <a:pt x="4515" y="2423"/>
                  </a:cubicBezTo>
                  <a:cubicBezTo>
                    <a:pt x="4533" y="2423"/>
                    <a:pt x="4550" y="2420"/>
                    <a:pt x="4568" y="2416"/>
                  </a:cubicBezTo>
                  <a:cubicBezTo>
                    <a:pt x="4585" y="2411"/>
                    <a:pt x="4600" y="2408"/>
                    <a:pt x="4613" y="2408"/>
                  </a:cubicBezTo>
                  <a:cubicBezTo>
                    <a:pt x="4647" y="2408"/>
                    <a:pt x="4667" y="2426"/>
                    <a:pt x="4680" y="2465"/>
                  </a:cubicBezTo>
                  <a:cubicBezTo>
                    <a:pt x="4695" y="2507"/>
                    <a:pt x="4732" y="2540"/>
                    <a:pt x="4766" y="2541"/>
                  </a:cubicBezTo>
                  <a:cubicBezTo>
                    <a:pt x="4801" y="2541"/>
                    <a:pt x="4784" y="2555"/>
                    <a:pt x="4734" y="2571"/>
                  </a:cubicBezTo>
                  <a:cubicBezTo>
                    <a:pt x="4714" y="2577"/>
                    <a:pt x="4693" y="2579"/>
                    <a:pt x="4673" y="2579"/>
                  </a:cubicBezTo>
                  <a:cubicBezTo>
                    <a:pt x="4639" y="2579"/>
                    <a:pt x="4607" y="2572"/>
                    <a:pt x="4589" y="2558"/>
                  </a:cubicBezTo>
                  <a:cubicBezTo>
                    <a:pt x="4518" y="2502"/>
                    <a:pt x="4474" y="2474"/>
                    <a:pt x="4443" y="2474"/>
                  </a:cubicBezTo>
                  <a:cubicBezTo>
                    <a:pt x="4412" y="2474"/>
                    <a:pt x="4395" y="2501"/>
                    <a:pt x="4378" y="2555"/>
                  </a:cubicBezTo>
                  <a:cubicBezTo>
                    <a:pt x="4353" y="2635"/>
                    <a:pt x="4368" y="2665"/>
                    <a:pt x="4435" y="2667"/>
                  </a:cubicBezTo>
                  <a:cubicBezTo>
                    <a:pt x="4499" y="2667"/>
                    <a:pt x="4514" y="2650"/>
                    <a:pt x="4484" y="2614"/>
                  </a:cubicBezTo>
                  <a:cubicBezTo>
                    <a:pt x="4460" y="2586"/>
                    <a:pt x="4456" y="2549"/>
                    <a:pt x="4474" y="2534"/>
                  </a:cubicBezTo>
                  <a:cubicBezTo>
                    <a:pt x="4479" y="2530"/>
                    <a:pt x="4486" y="2528"/>
                    <a:pt x="4493" y="2528"/>
                  </a:cubicBezTo>
                  <a:cubicBezTo>
                    <a:pt x="4508" y="2528"/>
                    <a:pt x="4525" y="2538"/>
                    <a:pt x="4535" y="2558"/>
                  </a:cubicBezTo>
                  <a:cubicBezTo>
                    <a:pt x="4550" y="2586"/>
                    <a:pt x="4653" y="2632"/>
                    <a:pt x="4760" y="2661"/>
                  </a:cubicBezTo>
                  <a:cubicBezTo>
                    <a:pt x="4868" y="2689"/>
                    <a:pt x="4945" y="2725"/>
                    <a:pt x="4929" y="2738"/>
                  </a:cubicBezTo>
                  <a:cubicBezTo>
                    <a:pt x="4871" y="2785"/>
                    <a:pt x="5019" y="2961"/>
                    <a:pt x="5117" y="2965"/>
                  </a:cubicBezTo>
                  <a:cubicBezTo>
                    <a:pt x="5229" y="2970"/>
                    <a:pt x="5296" y="3010"/>
                    <a:pt x="5251" y="3047"/>
                  </a:cubicBezTo>
                  <a:cubicBezTo>
                    <a:pt x="5245" y="3052"/>
                    <a:pt x="5233" y="3055"/>
                    <a:pt x="5217" y="3055"/>
                  </a:cubicBezTo>
                  <a:cubicBezTo>
                    <a:pt x="5187" y="3055"/>
                    <a:pt x="5143" y="3045"/>
                    <a:pt x="5098" y="3028"/>
                  </a:cubicBezTo>
                  <a:cubicBezTo>
                    <a:pt x="5064" y="3015"/>
                    <a:pt x="5037" y="3009"/>
                    <a:pt x="5016" y="3009"/>
                  </a:cubicBezTo>
                  <a:cubicBezTo>
                    <a:pt x="4954" y="3009"/>
                    <a:pt x="4952" y="3059"/>
                    <a:pt x="5039" y="3116"/>
                  </a:cubicBezTo>
                  <a:cubicBezTo>
                    <a:pt x="5060" y="3129"/>
                    <a:pt x="5077" y="3135"/>
                    <a:pt x="5090" y="3135"/>
                  </a:cubicBezTo>
                  <a:cubicBezTo>
                    <a:pt x="5107" y="3135"/>
                    <a:pt x="5118" y="3125"/>
                    <a:pt x="5120" y="3104"/>
                  </a:cubicBezTo>
                  <a:cubicBezTo>
                    <a:pt x="5122" y="3089"/>
                    <a:pt x="5125" y="3082"/>
                    <a:pt x="5130" y="3082"/>
                  </a:cubicBezTo>
                  <a:cubicBezTo>
                    <a:pt x="5137" y="3082"/>
                    <a:pt x="5148" y="3101"/>
                    <a:pt x="5162" y="3138"/>
                  </a:cubicBezTo>
                  <a:cubicBezTo>
                    <a:pt x="5189" y="3211"/>
                    <a:pt x="5172" y="3234"/>
                    <a:pt x="5090" y="3237"/>
                  </a:cubicBezTo>
                  <a:cubicBezTo>
                    <a:pt x="5011" y="3240"/>
                    <a:pt x="4987" y="3259"/>
                    <a:pt x="4998" y="3308"/>
                  </a:cubicBezTo>
                  <a:cubicBezTo>
                    <a:pt x="5004" y="3339"/>
                    <a:pt x="5013" y="3354"/>
                    <a:pt x="5028" y="3354"/>
                  </a:cubicBezTo>
                  <a:cubicBezTo>
                    <a:pt x="5039" y="3354"/>
                    <a:pt x="5054" y="3345"/>
                    <a:pt x="5074" y="3329"/>
                  </a:cubicBezTo>
                  <a:cubicBezTo>
                    <a:pt x="5094" y="3315"/>
                    <a:pt x="5118" y="3308"/>
                    <a:pt x="5142" y="3308"/>
                  </a:cubicBezTo>
                  <a:cubicBezTo>
                    <a:pt x="5165" y="3308"/>
                    <a:pt x="5187" y="3315"/>
                    <a:pt x="5207" y="3328"/>
                  </a:cubicBezTo>
                  <a:cubicBezTo>
                    <a:pt x="5225" y="3340"/>
                    <a:pt x="5245" y="3346"/>
                    <a:pt x="5264" y="3346"/>
                  </a:cubicBezTo>
                  <a:cubicBezTo>
                    <a:pt x="5291" y="3346"/>
                    <a:pt x="5318" y="3333"/>
                    <a:pt x="5342" y="3308"/>
                  </a:cubicBezTo>
                  <a:cubicBezTo>
                    <a:pt x="5371" y="3280"/>
                    <a:pt x="5408" y="3265"/>
                    <a:pt x="5447" y="3265"/>
                  </a:cubicBezTo>
                  <a:cubicBezTo>
                    <a:pt x="5459" y="3265"/>
                    <a:pt x="5472" y="3266"/>
                    <a:pt x="5484" y="3270"/>
                  </a:cubicBezTo>
                  <a:cubicBezTo>
                    <a:pt x="5544" y="3289"/>
                    <a:pt x="5529" y="3314"/>
                    <a:pt x="5429" y="3367"/>
                  </a:cubicBezTo>
                  <a:cubicBezTo>
                    <a:pt x="5317" y="3426"/>
                    <a:pt x="5310" y="3449"/>
                    <a:pt x="5392" y="3501"/>
                  </a:cubicBezTo>
                  <a:cubicBezTo>
                    <a:pt x="5432" y="3528"/>
                    <a:pt x="5471" y="3544"/>
                    <a:pt x="5493" y="3544"/>
                  </a:cubicBezTo>
                  <a:cubicBezTo>
                    <a:pt x="5501" y="3544"/>
                    <a:pt x="5506" y="3542"/>
                    <a:pt x="5510" y="3538"/>
                  </a:cubicBezTo>
                  <a:cubicBezTo>
                    <a:pt x="5548" y="3492"/>
                    <a:pt x="5580" y="3469"/>
                    <a:pt x="5605" y="3469"/>
                  </a:cubicBezTo>
                  <a:cubicBezTo>
                    <a:pt x="5634" y="3469"/>
                    <a:pt x="5654" y="3498"/>
                    <a:pt x="5666" y="3558"/>
                  </a:cubicBezTo>
                  <a:cubicBezTo>
                    <a:pt x="5677" y="3619"/>
                    <a:pt x="5657" y="3678"/>
                    <a:pt x="5620" y="3689"/>
                  </a:cubicBezTo>
                  <a:cubicBezTo>
                    <a:pt x="5583" y="3701"/>
                    <a:pt x="5577" y="3725"/>
                    <a:pt x="5607" y="3744"/>
                  </a:cubicBezTo>
                  <a:cubicBezTo>
                    <a:pt x="5621" y="3753"/>
                    <a:pt x="5637" y="3757"/>
                    <a:pt x="5654" y="3757"/>
                  </a:cubicBezTo>
                  <a:cubicBezTo>
                    <a:pt x="5675" y="3757"/>
                    <a:pt x="5696" y="3750"/>
                    <a:pt x="5714" y="3737"/>
                  </a:cubicBezTo>
                  <a:cubicBezTo>
                    <a:pt x="5725" y="3728"/>
                    <a:pt x="5740" y="3723"/>
                    <a:pt x="5757" y="3723"/>
                  </a:cubicBezTo>
                  <a:cubicBezTo>
                    <a:pt x="5795" y="3723"/>
                    <a:pt x="5846" y="3744"/>
                    <a:pt x="5909" y="3786"/>
                  </a:cubicBezTo>
                  <a:cubicBezTo>
                    <a:pt x="5987" y="3836"/>
                    <a:pt x="6096" y="3875"/>
                    <a:pt x="6161" y="3875"/>
                  </a:cubicBezTo>
                  <a:cubicBezTo>
                    <a:pt x="6162" y="3875"/>
                    <a:pt x="6163" y="3875"/>
                    <a:pt x="6165" y="3875"/>
                  </a:cubicBezTo>
                  <a:cubicBezTo>
                    <a:pt x="6235" y="3878"/>
                    <a:pt x="6303" y="3896"/>
                    <a:pt x="6365" y="3932"/>
                  </a:cubicBezTo>
                  <a:cubicBezTo>
                    <a:pt x="6407" y="3959"/>
                    <a:pt x="6472" y="3982"/>
                    <a:pt x="6510" y="3982"/>
                  </a:cubicBezTo>
                  <a:cubicBezTo>
                    <a:pt x="6514" y="3982"/>
                    <a:pt x="6517" y="3982"/>
                    <a:pt x="6520" y="3981"/>
                  </a:cubicBezTo>
                  <a:cubicBezTo>
                    <a:pt x="6526" y="3980"/>
                    <a:pt x="6532" y="3979"/>
                    <a:pt x="6538" y="3979"/>
                  </a:cubicBezTo>
                  <a:cubicBezTo>
                    <a:pt x="6566" y="3979"/>
                    <a:pt x="6594" y="3994"/>
                    <a:pt x="6611" y="4019"/>
                  </a:cubicBezTo>
                  <a:cubicBezTo>
                    <a:pt x="6617" y="4029"/>
                    <a:pt x="6628" y="4034"/>
                    <a:pt x="6641" y="4034"/>
                  </a:cubicBezTo>
                  <a:cubicBezTo>
                    <a:pt x="6662" y="4034"/>
                    <a:pt x="6688" y="4023"/>
                    <a:pt x="6715" y="4002"/>
                  </a:cubicBezTo>
                  <a:cubicBezTo>
                    <a:pt x="6744" y="3979"/>
                    <a:pt x="6764" y="3967"/>
                    <a:pt x="6779" y="3967"/>
                  </a:cubicBezTo>
                  <a:cubicBezTo>
                    <a:pt x="6797" y="3967"/>
                    <a:pt x="6808" y="3985"/>
                    <a:pt x="6821" y="4023"/>
                  </a:cubicBezTo>
                  <a:cubicBezTo>
                    <a:pt x="6844" y="4090"/>
                    <a:pt x="6903" y="4105"/>
                    <a:pt x="7158" y="4111"/>
                  </a:cubicBezTo>
                  <a:cubicBezTo>
                    <a:pt x="7172" y="4111"/>
                    <a:pt x="7185" y="4111"/>
                    <a:pt x="7198" y="4111"/>
                  </a:cubicBezTo>
                  <a:cubicBezTo>
                    <a:pt x="7375" y="4111"/>
                    <a:pt x="7477" y="4092"/>
                    <a:pt x="7491" y="4053"/>
                  </a:cubicBezTo>
                  <a:cubicBezTo>
                    <a:pt x="7543" y="3908"/>
                    <a:pt x="7590" y="3869"/>
                    <a:pt x="7725" y="3869"/>
                  </a:cubicBezTo>
                  <a:cubicBezTo>
                    <a:pt x="7733" y="3869"/>
                    <a:pt x="7741" y="3869"/>
                    <a:pt x="7749" y="3869"/>
                  </a:cubicBezTo>
                  <a:cubicBezTo>
                    <a:pt x="7756" y="3870"/>
                    <a:pt x="7763" y="3870"/>
                    <a:pt x="7770" y="3870"/>
                  </a:cubicBezTo>
                  <a:cubicBezTo>
                    <a:pt x="7850" y="3870"/>
                    <a:pt x="7919" y="3854"/>
                    <a:pt x="7929" y="3832"/>
                  </a:cubicBezTo>
                  <a:cubicBezTo>
                    <a:pt x="7937" y="3814"/>
                    <a:pt x="7979" y="3804"/>
                    <a:pt x="8030" y="3804"/>
                  </a:cubicBezTo>
                  <a:cubicBezTo>
                    <a:pt x="8048" y="3804"/>
                    <a:pt x="8066" y="3805"/>
                    <a:pt x="8085" y="3808"/>
                  </a:cubicBezTo>
                  <a:cubicBezTo>
                    <a:pt x="8098" y="3810"/>
                    <a:pt x="8111" y="3811"/>
                    <a:pt x="8124" y="3811"/>
                  </a:cubicBezTo>
                  <a:cubicBezTo>
                    <a:pt x="8271" y="3811"/>
                    <a:pt x="8430" y="3693"/>
                    <a:pt x="8384" y="3605"/>
                  </a:cubicBezTo>
                  <a:cubicBezTo>
                    <a:pt x="8364" y="3569"/>
                    <a:pt x="8412" y="3477"/>
                    <a:pt x="8490" y="3401"/>
                  </a:cubicBezTo>
                  <a:cubicBezTo>
                    <a:pt x="8571" y="3321"/>
                    <a:pt x="8612" y="3288"/>
                    <a:pt x="8662" y="3288"/>
                  </a:cubicBezTo>
                  <a:cubicBezTo>
                    <a:pt x="8691" y="3288"/>
                    <a:pt x="8724" y="3299"/>
                    <a:pt x="8770" y="3319"/>
                  </a:cubicBezTo>
                  <a:cubicBezTo>
                    <a:pt x="8818" y="3339"/>
                    <a:pt x="8857" y="3350"/>
                    <a:pt x="8889" y="3350"/>
                  </a:cubicBezTo>
                  <a:cubicBezTo>
                    <a:pt x="8944" y="3350"/>
                    <a:pt x="8976" y="3317"/>
                    <a:pt x="8987" y="3252"/>
                  </a:cubicBezTo>
                  <a:cubicBezTo>
                    <a:pt x="8990" y="3225"/>
                    <a:pt x="9028" y="3183"/>
                    <a:pt x="9070" y="3162"/>
                  </a:cubicBezTo>
                  <a:cubicBezTo>
                    <a:pt x="9112" y="3140"/>
                    <a:pt x="9128" y="3108"/>
                    <a:pt x="9104" y="3093"/>
                  </a:cubicBezTo>
                  <a:cubicBezTo>
                    <a:pt x="9082" y="3078"/>
                    <a:pt x="9104" y="3049"/>
                    <a:pt x="9161" y="3026"/>
                  </a:cubicBezTo>
                  <a:cubicBezTo>
                    <a:pt x="9286" y="2977"/>
                    <a:pt x="9276" y="2831"/>
                    <a:pt x="9142" y="2774"/>
                  </a:cubicBezTo>
                  <a:cubicBezTo>
                    <a:pt x="9024" y="2724"/>
                    <a:pt x="8991" y="2615"/>
                    <a:pt x="9071" y="2615"/>
                  </a:cubicBezTo>
                  <a:cubicBezTo>
                    <a:pt x="9084" y="2615"/>
                    <a:pt x="9100" y="2618"/>
                    <a:pt x="9119" y="2625"/>
                  </a:cubicBezTo>
                  <a:cubicBezTo>
                    <a:pt x="9191" y="2650"/>
                    <a:pt x="9197" y="2662"/>
                    <a:pt x="9142" y="2673"/>
                  </a:cubicBezTo>
                  <a:cubicBezTo>
                    <a:pt x="9098" y="2679"/>
                    <a:pt x="9163" y="2692"/>
                    <a:pt x="9279" y="2701"/>
                  </a:cubicBezTo>
                  <a:cubicBezTo>
                    <a:pt x="9315" y="2704"/>
                    <a:pt x="9346" y="2705"/>
                    <a:pt x="9373" y="2705"/>
                  </a:cubicBezTo>
                  <a:cubicBezTo>
                    <a:pt x="9483" y="2705"/>
                    <a:pt x="9525" y="2679"/>
                    <a:pt x="9589" y="2595"/>
                  </a:cubicBezTo>
                  <a:cubicBezTo>
                    <a:pt x="9643" y="2526"/>
                    <a:pt x="9683" y="2461"/>
                    <a:pt x="9680" y="2446"/>
                  </a:cubicBezTo>
                  <a:cubicBezTo>
                    <a:pt x="9678" y="2431"/>
                    <a:pt x="9658" y="2424"/>
                    <a:pt x="9632" y="2424"/>
                  </a:cubicBezTo>
                  <a:cubicBezTo>
                    <a:pt x="9575" y="2424"/>
                    <a:pt x="9488" y="2454"/>
                    <a:pt x="9485" y="2489"/>
                  </a:cubicBezTo>
                  <a:cubicBezTo>
                    <a:pt x="9484" y="2501"/>
                    <a:pt x="9480" y="2507"/>
                    <a:pt x="9475" y="2507"/>
                  </a:cubicBezTo>
                  <a:cubicBezTo>
                    <a:pt x="9468" y="2507"/>
                    <a:pt x="9459" y="2497"/>
                    <a:pt x="9449" y="2479"/>
                  </a:cubicBezTo>
                  <a:cubicBezTo>
                    <a:pt x="9428" y="2438"/>
                    <a:pt x="9454" y="2414"/>
                    <a:pt x="9536" y="2400"/>
                  </a:cubicBezTo>
                  <a:cubicBezTo>
                    <a:pt x="9652" y="2379"/>
                    <a:pt x="9651" y="2350"/>
                    <a:pt x="9534" y="2297"/>
                  </a:cubicBezTo>
                  <a:cubicBezTo>
                    <a:pt x="9506" y="2283"/>
                    <a:pt x="9557" y="2271"/>
                    <a:pt x="9646" y="2271"/>
                  </a:cubicBezTo>
                  <a:cubicBezTo>
                    <a:pt x="9812" y="2271"/>
                    <a:pt x="9812" y="2271"/>
                    <a:pt x="9718" y="2210"/>
                  </a:cubicBezTo>
                  <a:cubicBezTo>
                    <a:pt x="9664" y="2175"/>
                    <a:pt x="9648" y="2162"/>
                    <a:pt x="9673" y="2162"/>
                  </a:cubicBezTo>
                  <a:cubicBezTo>
                    <a:pt x="9685" y="2162"/>
                    <a:pt x="9706" y="2164"/>
                    <a:pt x="9736" y="2170"/>
                  </a:cubicBezTo>
                  <a:cubicBezTo>
                    <a:pt x="9760" y="2174"/>
                    <a:pt x="9777" y="2177"/>
                    <a:pt x="9788" y="2177"/>
                  </a:cubicBezTo>
                  <a:cubicBezTo>
                    <a:pt x="9816" y="2177"/>
                    <a:pt x="9798" y="2160"/>
                    <a:pt x="9734" y="2117"/>
                  </a:cubicBezTo>
                  <a:cubicBezTo>
                    <a:pt x="9669" y="2076"/>
                    <a:pt x="9645" y="2026"/>
                    <a:pt x="9676" y="2001"/>
                  </a:cubicBezTo>
                  <a:cubicBezTo>
                    <a:pt x="9755" y="1939"/>
                    <a:pt x="9541" y="1818"/>
                    <a:pt x="9366" y="1818"/>
                  </a:cubicBezTo>
                  <a:cubicBezTo>
                    <a:pt x="9356" y="1818"/>
                    <a:pt x="9347" y="1818"/>
                    <a:pt x="9337" y="1819"/>
                  </a:cubicBezTo>
                  <a:cubicBezTo>
                    <a:pt x="9314" y="1821"/>
                    <a:pt x="9294" y="1822"/>
                    <a:pt x="9277" y="1822"/>
                  </a:cubicBezTo>
                  <a:cubicBezTo>
                    <a:pt x="9209" y="1822"/>
                    <a:pt x="9180" y="1805"/>
                    <a:pt x="9170" y="1764"/>
                  </a:cubicBezTo>
                  <a:cubicBezTo>
                    <a:pt x="9160" y="1716"/>
                    <a:pt x="9107" y="1679"/>
                    <a:pt x="9001" y="1643"/>
                  </a:cubicBezTo>
                  <a:cubicBezTo>
                    <a:pt x="8818" y="1580"/>
                    <a:pt x="8776" y="1519"/>
                    <a:pt x="8870" y="1444"/>
                  </a:cubicBezTo>
                  <a:cubicBezTo>
                    <a:pt x="8927" y="1400"/>
                    <a:pt x="8919" y="1386"/>
                    <a:pt x="8828" y="1380"/>
                  </a:cubicBezTo>
                  <a:cubicBezTo>
                    <a:pt x="8821" y="1380"/>
                    <a:pt x="8814" y="1379"/>
                    <a:pt x="8807" y="1379"/>
                  </a:cubicBezTo>
                  <a:cubicBezTo>
                    <a:pt x="8758" y="1379"/>
                    <a:pt x="8731" y="1393"/>
                    <a:pt x="8746" y="1412"/>
                  </a:cubicBezTo>
                  <a:cubicBezTo>
                    <a:pt x="8764" y="1433"/>
                    <a:pt x="8746" y="1453"/>
                    <a:pt x="8709" y="1458"/>
                  </a:cubicBezTo>
                  <a:cubicBezTo>
                    <a:pt x="8708" y="1458"/>
                    <a:pt x="8706" y="1458"/>
                    <a:pt x="8705" y="1458"/>
                  </a:cubicBezTo>
                  <a:cubicBezTo>
                    <a:pt x="8669" y="1458"/>
                    <a:pt x="8634" y="1397"/>
                    <a:pt x="8627" y="1312"/>
                  </a:cubicBezTo>
                  <a:cubicBezTo>
                    <a:pt x="8620" y="1236"/>
                    <a:pt x="8602" y="1185"/>
                    <a:pt x="8580" y="1185"/>
                  </a:cubicBezTo>
                  <a:cubicBezTo>
                    <a:pt x="8576" y="1185"/>
                    <a:pt x="8572" y="1187"/>
                    <a:pt x="8569" y="1189"/>
                  </a:cubicBezTo>
                  <a:cubicBezTo>
                    <a:pt x="8553" y="1198"/>
                    <a:pt x="8537" y="1203"/>
                    <a:pt x="8520" y="1203"/>
                  </a:cubicBezTo>
                  <a:cubicBezTo>
                    <a:pt x="8502" y="1203"/>
                    <a:pt x="8485" y="1198"/>
                    <a:pt x="8469" y="1188"/>
                  </a:cubicBezTo>
                  <a:cubicBezTo>
                    <a:pt x="8440" y="1170"/>
                    <a:pt x="8445" y="1143"/>
                    <a:pt x="8479" y="1131"/>
                  </a:cubicBezTo>
                  <a:cubicBezTo>
                    <a:pt x="8512" y="1118"/>
                    <a:pt x="8516" y="1006"/>
                    <a:pt x="8488" y="888"/>
                  </a:cubicBezTo>
                  <a:cubicBezTo>
                    <a:pt x="8454" y="744"/>
                    <a:pt x="8413" y="666"/>
                    <a:pt x="8381" y="666"/>
                  </a:cubicBezTo>
                  <a:cubicBezTo>
                    <a:pt x="8363" y="666"/>
                    <a:pt x="8347" y="691"/>
                    <a:pt x="8336" y="743"/>
                  </a:cubicBezTo>
                  <a:cubicBezTo>
                    <a:pt x="8328" y="778"/>
                    <a:pt x="8314" y="795"/>
                    <a:pt x="8286" y="795"/>
                  </a:cubicBezTo>
                  <a:cubicBezTo>
                    <a:pt x="8266" y="795"/>
                    <a:pt x="8239" y="787"/>
                    <a:pt x="8203" y="771"/>
                  </a:cubicBezTo>
                  <a:cubicBezTo>
                    <a:pt x="8136" y="745"/>
                    <a:pt x="8100" y="712"/>
                    <a:pt x="8118" y="697"/>
                  </a:cubicBezTo>
                  <a:cubicBezTo>
                    <a:pt x="8137" y="682"/>
                    <a:pt x="8130" y="658"/>
                    <a:pt x="8102" y="640"/>
                  </a:cubicBezTo>
                  <a:cubicBezTo>
                    <a:pt x="8088" y="632"/>
                    <a:pt x="8072" y="629"/>
                    <a:pt x="8057" y="629"/>
                  </a:cubicBezTo>
                  <a:cubicBezTo>
                    <a:pt x="8036" y="629"/>
                    <a:pt x="8016" y="635"/>
                    <a:pt x="8000" y="649"/>
                  </a:cubicBezTo>
                  <a:cubicBezTo>
                    <a:pt x="7982" y="664"/>
                    <a:pt x="7960" y="672"/>
                    <a:pt x="7940" y="672"/>
                  </a:cubicBezTo>
                  <a:cubicBezTo>
                    <a:pt x="7927" y="672"/>
                    <a:pt x="7915" y="669"/>
                    <a:pt x="7905" y="662"/>
                  </a:cubicBezTo>
                  <a:cubicBezTo>
                    <a:pt x="7878" y="646"/>
                    <a:pt x="7902" y="618"/>
                    <a:pt x="7952" y="597"/>
                  </a:cubicBezTo>
                  <a:cubicBezTo>
                    <a:pt x="8051" y="558"/>
                    <a:pt x="7979" y="431"/>
                    <a:pt x="7845" y="404"/>
                  </a:cubicBezTo>
                  <a:cubicBezTo>
                    <a:pt x="7802" y="395"/>
                    <a:pt x="7802" y="385"/>
                    <a:pt x="7845" y="379"/>
                  </a:cubicBezTo>
                  <a:cubicBezTo>
                    <a:pt x="7971" y="363"/>
                    <a:pt x="7958" y="266"/>
                    <a:pt x="7840" y="266"/>
                  </a:cubicBezTo>
                  <a:cubicBezTo>
                    <a:pt x="7835" y="266"/>
                    <a:pt x="7829" y="267"/>
                    <a:pt x="7824" y="267"/>
                  </a:cubicBezTo>
                  <a:cubicBezTo>
                    <a:pt x="7812" y="268"/>
                    <a:pt x="7800" y="268"/>
                    <a:pt x="7789" y="268"/>
                  </a:cubicBezTo>
                  <a:cubicBezTo>
                    <a:pt x="7714" y="268"/>
                    <a:pt x="7676" y="243"/>
                    <a:pt x="7608" y="163"/>
                  </a:cubicBezTo>
                  <a:cubicBezTo>
                    <a:pt x="7517" y="55"/>
                    <a:pt x="7444" y="0"/>
                    <a:pt x="7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5" name="Google Shape;995;p25"/>
            <p:cNvSpPr/>
            <p:nvPr/>
          </p:nvSpPr>
          <p:spPr>
            <a:xfrm>
              <a:off x="2604650" y="2190000"/>
              <a:ext cx="3275" cy="4300"/>
            </a:xfrm>
            <a:custGeom>
              <a:avLst/>
              <a:gdLst/>
              <a:ahLst/>
              <a:cxnLst/>
              <a:rect l="l" t="t" r="r" b="b"/>
              <a:pathLst>
                <a:path w="131" h="172" extrusionOk="0">
                  <a:moveTo>
                    <a:pt x="35" y="1"/>
                  </a:moveTo>
                  <a:cubicBezTo>
                    <a:pt x="29" y="1"/>
                    <a:pt x="24" y="2"/>
                    <a:pt x="20" y="5"/>
                  </a:cubicBezTo>
                  <a:cubicBezTo>
                    <a:pt x="2" y="19"/>
                    <a:pt x="1" y="63"/>
                    <a:pt x="17" y="111"/>
                  </a:cubicBezTo>
                  <a:cubicBezTo>
                    <a:pt x="31" y="152"/>
                    <a:pt x="42" y="171"/>
                    <a:pt x="58" y="171"/>
                  </a:cubicBezTo>
                  <a:cubicBezTo>
                    <a:pt x="69" y="171"/>
                    <a:pt x="82" y="164"/>
                    <a:pt x="99" y="150"/>
                  </a:cubicBezTo>
                  <a:cubicBezTo>
                    <a:pt x="130" y="126"/>
                    <a:pt x="130" y="80"/>
                    <a:pt x="102" y="44"/>
                  </a:cubicBezTo>
                  <a:cubicBezTo>
                    <a:pt x="79" y="17"/>
                    <a:pt x="54" y="1"/>
                    <a:pt x="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6" name="Google Shape;996;p25"/>
            <p:cNvSpPr/>
            <p:nvPr/>
          </p:nvSpPr>
          <p:spPr>
            <a:xfrm>
              <a:off x="2645700" y="2158050"/>
              <a:ext cx="4425" cy="2200"/>
            </a:xfrm>
            <a:custGeom>
              <a:avLst/>
              <a:gdLst/>
              <a:ahLst/>
              <a:cxnLst/>
              <a:rect l="l" t="t" r="r" b="b"/>
              <a:pathLst>
                <a:path w="177" h="88" extrusionOk="0">
                  <a:moveTo>
                    <a:pt x="59" y="0"/>
                  </a:moveTo>
                  <a:cubicBezTo>
                    <a:pt x="52" y="0"/>
                    <a:pt x="44" y="1"/>
                    <a:pt x="37" y="1"/>
                  </a:cubicBezTo>
                  <a:cubicBezTo>
                    <a:pt x="0" y="7"/>
                    <a:pt x="5" y="31"/>
                    <a:pt x="46" y="60"/>
                  </a:cubicBezTo>
                  <a:cubicBezTo>
                    <a:pt x="74" y="77"/>
                    <a:pt x="104" y="87"/>
                    <a:pt x="127" y="87"/>
                  </a:cubicBezTo>
                  <a:cubicBezTo>
                    <a:pt x="139" y="87"/>
                    <a:pt x="149" y="85"/>
                    <a:pt x="155" y="79"/>
                  </a:cubicBezTo>
                  <a:cubicBezTo>
                    <a:pt x="176" y="63"/>
                    <a:pt x="172" y="39"/>
                    <a:pt x="148" y="22"/>
                  </a:cubicBezTo>
                  <a:cubicBezTo>
                    <a:pt x="120" y="8"/>
                    <a:pt x="89" y="0"/>
                    <a:pt x="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7" name="Google Shape;997;p25"/>
            <p:cNvSpPr/>
            <p:nvPr/>
          </p:nvSpPr>
          <p:spPr>
            <a:xfrm>
              <a:off x="2585175" y="221272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0"/>
                  </a:moveTo>
                  <a:cubicBezTo>
                    <a:pt x="24" y="0"/>
                    <a:pt x="14" y="2"/>
                    <a:pt x="10" y="5"/>
                  </a:cubicBezTo>
                  <a:cubicBezTo>
                    <a:pt x="1" y="13"/>
                    <a:pt x="15" y="30"/>
                    <a:pt x="44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6"/>
                    <a:pt x="96" y="7"/>
                  </a:cubicBezTo>
                  <a:cubicBezTo>
                    <a:pt x="75" y="2"/>
                    <a:pt x="53" y="0"/>
                    <a:pt x="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8" name="Google Shape;998;p25"/>
            <p:cNvSpPr/>
            <p:nvPr/>
          </p:nvSpPr>
          <p:spPr>
            <a:xfrm>
              <a:off x="2633425" y="21738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0"/>
                  </a:moveTo>
                  <a:cubicBezTo>
                    <a:pt x="51" y="0"/>
                    <a:pt x="35" y="7"/>
                    <a:pt x="21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1" y="91"/>
                    <a:pt x="91" y="82"/>
                    <a:pt x="93" y="66"/>
                  </a:cubicBezTo>
                  <a:cubicBezTo>
                    <a:pt x="94" y="39"/>
                    <a:pt x="88" y="13"/>
                    <a:pt x="76" y="4"/>
                  </a:cubicBezTo>
                  <a:cubicBezTo>
                    <a:pt x="73" y="1"/>
                    <a:pt x="6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2717200" y="2118725"/>
              <a:ext cx="6000" cy="4500"/>
            </a:xfrm>
            <a:custGeom>
              <a:avLst/>
              <a:gdLst/>
              <a:ahLst/>
              <a:cxnLst/>
              <a:rect l="l" t="t" r="r" b="b"/>
              <a:pathLst>
                <a:path w="240" h="180" extrusionOk="0">
                  <a:moveTo>
                    <a:pt x="1" y="0"/>
                  </a:moveTo>
                  <a:cubicBezTo>
                    <a:pt x="1" y="15"/>
                    <a:pt x="2" y="28"/>
                    <a:pt x="7" y="42"/>
                  </a:cubicBezTo>
                  <a:lnTo>
                    <a:pt x="7" y="43"/>
                  </a:lnTo>
                  <a:cubicBezTo>
                    <a:pt x="17" y="95"/>
                    <a:pt x="145" y="179"/>
                    <a:pt x="203" y="179"/>
                  </a:cubicBezTo>
                  <a:cubicBezTo>
                    <a:pt x="211" y="179"/>
                    <a:pt x="218" y="177"/>
                    <a:pt x="223" y="173"/>
                  </a:cubicBezTo>
                  <a:cubicBezTo>
                    <a:pt x="240" y="160"/>
                    <a:pt x="195" y="115"/>
                    <a:pt x="128" y="75"/>
                  </a:cubicBezTo>
                  <a:cubicBezTo>
                    <a:pt x="60" y="3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0" name="Google Shape;1000;p25"/>
            <p:cNvSpPr/>
            <p:nvPr/>
          </p:nvSpPr>
          <p:spPr>
            <a:xfrm>
              <a:off x="2602750" y="2210525"/>
              <a:ext cx="4250" cy="2150"/>
            </a:xfrm>
            <a:custGeom>
              <a:avLst/>
              <a:gdLst/>
              <a:ahLst/>
              <a:cxnLst/>
              <a:rect l="l" t="t" r="r" b="b"/>
              <a:pathLst>
                <a:path w="170" h="86" extrusionOk="0">
                  <a:moveTo>
                    <a:pt x="86" y="1"/>
                  </a:moveTo>
                  <a:cubicBezTo>
                    <a:pt x="59" y="1"/>
                    <a:pt x="33" y="7"/>
                    <a:pt x="20" y="17"/>
                  </a:cubicBezTo>
                  <a:cubicBezTo>
                    <a:pt x="0" y="33"/>
                    <a:pt x="8" y="57"/>
                    <a:pt x="35" y="75"/>
                  </a:cubicBezTo>
                  <a:cubicBezTo>
                    <a:pt x="45" y="82"/>
                    <a:pt x="59" y="86"/>
                    <a:pt x="74" y="86"/>
                  </a:cubicBezTo>
                  <a:cubicBezTo>
                    <a:pt x="97" y="86"/>
                    <a:pt x="121" y="78"/>
                    <a:pt x="139" y="63"/>
                  </a:cubicBezTo>
                  <a:cubicBezTo>
                    <a:pt x="169" y="39"/>
                    <a:pt x="163" y="13"/>
                    <a:pt x="124" y="5"/>
                  </a:cubicBezTo>
                  <a:cubicBezTo>
                    <a:pt x="112" y="2"/>
                    <a:pt x="99" y="1"/>
                    <a:pt x="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1" name="Google Shape;1001;p25"/>
            <p:cNvSpPr/>
            <p:nvPr/>
          </p:nvSpPr>
          <p:spPr>
            <a:xfrm>
              <a:off x="2576025" y="2233625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7" y="11"/>
                  </a:cubicBezTo>
                  <a:cubicBezTo>
                    <a:pt x="1" y="35"/>
                    <a:pt x="2" y="42"/>
                    <a:pt x="85" y="45"/>
                  </a:cubicBezTo>
                  <a:cubicBezTo>
                    <a:pt x="90" y="45"/>
                    <a:pt x="95" y="45"/>
                    <a:pt x="100" y="45"/>
                  </a:cubicBezTo>
                  <a:cubicBezTo>
                    <a:pt x="149" y="45"/>
                    <a:pt x="186" y="33"/>
                    <a:pt x="182" y="15"/>
                  </a:cubicBezTo>
                  <a:cubicBezTo>
                    <a:pt x="180" y="5"/>
                    <a:pt x="165" y="1"/>
                    <a:pt x="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2" name="Google Shape;1002;p25"/>
            <p:cNvSpPr/>
            <p:nvPr/>
          </p:nvSpPr>
          <p:spPr>
            <a:xfrm>
              <a:off x="2601250" y="2214175"/>
              <a:ext cx="3800" cy="2450"/>
            </a:xfrm>
            <a:custGeom>
              <a:avLst/>
              <a:gdLst/>
              <a:ahLst/>
              <a:cxnLst/>
              <a:rect l="l" t="t" r="r" b="b"/>
              <a:pathLst>
                <a:path w="152" h="98" extrusionOk="0">
                  <a:moveTo>
                    <a:pt x="21" y="1"/>
                  </a:moveTo>
                  <a:cubicBezTo>
                    <a:pt x="1" y="1"/>
                    <a:pt x="0" y="20"/>
                    <a:pt x="22" y="58"/>
                  </a:cubicBezTo>
                  <a:lnTo>
                    <a:pt x="22" y="59"/>
                  </a:lnTo>
                  <a:cubicBezTo>
                    <a:pt x="39" y="83"/>
                    <a:pt x="68" y="98"/>
                    <a:pt x="98" y="98"/>
                  </a:cubicBezTo>
                  <a:cubicBezTo>
                    <a:pt x="104" y="98"/>
                    <a:pt x="109" y="97"/>
                    <a:pt x="114" y="96"/>
                  </a:cubicBezTo>
                  <a:cubicBezTo>
                    <a:pt x="151" y="92"/>
                    <a:pt x="147" y="66"/>
                    <a:pt x="105" y="40"/>
                  </a:cubicBezTo>
                  <a:cubicBezTo>
                    <a:pt x="66" y="13"/>
                    <a:pt x="37" y="1"/>
                    <a:pt x="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3" name="Google Shape;1003;p25"/>
            <p:cNvSpPr/>
            <p:nvPr/>
          </p:nvSpPr>
          <p:spPr>
            <a:xfrm>
              <a:off x="2687175" y="2147225"/>
              <a:ext cx="3675" cy="3575"/>
            </a:xfrm>
            <a:custGeom>
              <a:avLst/>
              <a:gdLst/>
              <a:ahLst/>
              <a:cxnLst/>
              <a:rect l="l" t="t" r="r" b="b"/>
              <a:pathLst>
                <a:path w="147" h="143" extrusionOk="0">
                  <a:moveTo>
                    <a:pt x="44" y="0"/>
                  </a:moveTo>
                  <a:cubicBezTo>
                    <a:pt x="35" y="0"/>
                    <a:pt x="26" y="3"/>
                    <a:pt x="18" y="9"/>
                  </a:cubicBezTo>
                  <a:cubicBezTo>
                    <a:pt x="0" y="23"/>
                    <a:pt x="12" y="69"/>
                    <a:pt x="42" y="105"/>
                  </a:cubicBezTo>
                  <a:cubicBezTo>
                    <a:pt x="62" y="129"/>
                    <a:pt x="83" y="142"/>
                    <a:pt x="99" y="142"/>
                  </a:cubicBezTo>
                  <a:cubicBezTo>
                    <a:pt x="109" y="142"/>
                    <a:pt x="118" y="137"/>
                    <a:pt x="123" y="126"/>
                  </a:cubicBezTo>
                  <a:cubicBezTo>
                    <a:pt x="147" y="75"/>
                    <a:pt x="91" y="0"/>
                    <a:pt x="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4" name="Google Shape;1004;p25"/>
            <p:cNvSpPr/>
            <p:nvPr/>
          </p:nvSpPr>
          <p:spPr>
            <a:xfrm>
              <a:off x="2583375" y="22395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8"/>
                    <a:pt x="0" y="74"/>
                    <a:pt x="18" y="74"/>
                  </a:cubicBezTo>
                  <a:cubicBezTo>
                    <a:pt x="24" y="74"/>
                    <a:pt x="31" y="72"/>
                    <a:pt x="41" y="69"/>
                  </a:cubicBezTo>
                  <a:cubicBezTo>
                    <a:pt x="83" y="57"/>
                    <a:pt x="111" y="32"/>
                    <a:pt x="107" y="11"/>
                  </a:cubicBezTo>
                  <a:cubicBezTo>
                    <a:pt x="105" y="4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5" name="Google Shape;1005;p25"/>
            <p:cNvSpPr/>
            <p:nvPr/>
          </p:nvSpPr>
          <p:spPr>
            <a:xfrm>
              <a:off x="2622225" y="2209425"/>
              <a:ext cx="3800" cy="3575"/>
            </a:xfrm>
            <a:custGeom>
              <a:avLst/>
              <a:gdLst/>
              <a:ahLst/>
              <a:cxnLst/>
              <a:rect l="l" t="t" r="r" b="b"/>
              <a:pathLst>
                <a:path w="152" h="143" extrusionOk="0">
                  <a:moveTo>
                    <a:pt x="42" y="0"/>
                  </a:moveTo>
                  <a:cubicBezTo>
                    <a:pt x="16" y="0"/>
                    <a:pt x="0" y="22"/>
                    <a:pt x="9" y="62"/>
                  </a:cubicBezTo>
                  <a:cubicBezTo>
                    <a:pt x="19" y="107"/>
                    <a:pt x="64" y="143"/>
                    <a:pt x="102" y="143"/>
                  </a:cubicBezTo>
                  <a:cubicBezTo>
                    <a:pt x="113" y="143"/>
                    <a:pt x="123" y="139"/>
                    <a:pt x="132" y="133"/>
                  </a:cubicBezTo>
                  <a:cubicBezTo>
                    <a:pt x="151" y="118"/>
                    <a:pt x="142" y="77"/>
                    <a:pt x="112" y="42"/>
                  </a:cubicBezTo>
                  <a:cubicBezTo>
                    <a:pt x="88" y="14"/>
                    <a:pt x="62" y="0"/>
                    <a:pt x="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25"/>
            <p:cNvSpPr/>
            <p:nvPr/>
          </p:nvSpPr>
          <p:spPr>
            <a:xfrm>
              <a:off x="2577275" y="2247300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1"/>
                  </a:moveTo>
                  <a:cubicBezTo>
                    <a:pt x="13" y="1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0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1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25"/>
            <p:cNvSpPr/>
            <p:nvPr/>
          </p:nvSpPr>
          <p:spPr>
            <a:xfrm>
              <a:off x="2609200" y="22219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7" y="62"/>
                  </a:cubicBezTo>
                  <a:cubicBezTo>
                    <a:pt x="102" y="62"/>
                    <a:pt x="116" y="59"/>
                    <a:pt x="129" y="51"/>
                  </a:cubicBezTo>
                  <a:cubicBezTo>
                    <a:pt x="148" y="35"/>
                    <a:pt x="133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8" name="Google Shape;1008;p25"/>
            <p:cNvSpPr/>
            <p:nvPr/>
          </p:nvSpPr>
          <p:spPr>
            <a:xfrm>
              <a:off x="2731300" y="2119625"/>
              <a:ext cx="11625" cy="5750"/>
            </a:xfrm>
            <a:custGeom>
              <a:avLst/>
              <a:gdLst/>
              <a:ahLst/>
              <a:cxnLst/>
              <a:rect l="l" t="t" r="r" b="b"/>
              <a:pathLst>
                <a:path w="465" h="230" extrusionOk="0">
                  <a:moveTo>
                    <a:pt x="350" y="1"/>
                  </a:moveTo>
                  <a:cubicBezTo>
                    <a:pt x="311" y="1"/>
                    <a:pt x="223" y="48"/>
                    <a:pt x="149" y="109"/>
                  </a:cubicBezTo>
                  <a:lnTo>
                    <a:pt x="1" y="230"/>
                  </a:lnTo>
                  <a:lnTo>
                    <a:pt x="174" y="185"/>
                  </a:lnTo>
                  <a:cubicBezTo>
                    <a:pt x="352" y="139"/>
                    <a:pt x="465" y="24"/>
                    <a:pt x="356" y="1"/>
                  </a:cubicBezTo>
                  <a:cubicBezTo>
                    <a:pt x="354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2743550" y="2117700"/>
              <a:ext cx="2825" cy="1850"/>
            </a:xfrm>
            <a:custGeom>
              <a:avLst/>
              <a:gdLst/>
              <a:ahLst/>
              <a:cxnLst/>
              <a:rect l="l" t="t" r="r" b="b"/>
              <a:pathLst>
                <a:path w="113" h="74" extrusionOk="0">
                  <a:moveTo>
                    <a:pt x="92" y="0"/>
                  </a:moveTo>
                  <a:cubicBezTo>
                    <a:pt x="78" y="0"/>
                    <a:pt x="57" y="12"/>
                    <a:pt x="35" y="32"/>
                  </a:cubicBezTo>
                  <a:cubicBezTo>
                    <a:pt x="6" y="59"/>
                    <a:pt x="0" y="73"/>
                    <a:pt x="19" y="73"/>
                  </a:cubicBezTo>
                  <a:cubicBezTo>
                    <a:pt x="24" y="73"/>
                    <a:pt x="32" y="72"/>
                    <a:pt x="42" y="69"/>
                  </a:cubicBezTo>
                  <a:cubicBezTo>
                    <a:pt x="84" y="57"/>
                    <a:pt x="112" y="32"/>
                    <a:pt x="106" y="11"/>
                  </a:cubicBezTo>
                  <a:cubicBezTo>
                    <a:pt x="105" y="4"/>
                    <a:pt x="100" y="0"/>
                    <a:pt x="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25"/>
            <p:cNvSpPr/>
            <p:nvPr/>
          </p:nvSpPr>
          <p:spPr>
            <a:xfrm>
              <a:off x="2622300" y="2215925"/>
              <a:ext cx="5950" cy="5750"/>
            </a:xfrm>
            <a:custGeom>
              <a:avLst/>
              <a:gdLst/>
              <a:ahLst/>
              <a:cxnLst/>
              <a:rect l="l" t="t" r="r" b="b"/>
              <a:pathLst>
                <a:path w="238" h="230" extrusionOk="0">
                  <a:moveTo>
                    <a:pt x="169" y="1"/>
                  </a:moveTo>
                  <a:cubicBezTo>
                    <a:pt x="143" y="1"/>
                    <a:pt x="119" y="37"/>
                    <a:pt x="53" y="146"/>
                  </a:cubicBezTo>
                  <a:cubicBezTo>
                    <a:pt x="18" y="202"/>
                    <a:pt x="0" y="230"/>
                    <a:pt x="10" y="230"/>
                  </a:cubicBezTo>
                  <a:cubicBezTo>
                    <a:pt x="20" y="230"/>
                    <a:pt x="54" y="204"/>
                    <a:pt x="121" y="155"/>
                  </a:cubicBezTo>
                  <a:cubicBezTo>
                    <a:pt x="199" y="98"/>
                    <a:pt x="238" y="37"/>
                    <a:pt x="209" y="19"/>
                  </a:cubicBezTo>
                  <a:cubicBezTo>
                    <a:pt x="193" y="8"/>
                    <a:pt x="181" y="1"/>
                    <a:pt x="1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1" name="Google Shape;1011;p25"/>
            <p:cNvSpPr/>
            <p:nvPr/>
          </p:nvSpPr>
          <p:spPr>
            <a:xfrm>
              <a:off x="2747075" y="2117900"/>
              <a:ext cx="6825" cy="1950"/>
            </a:xfrm>
            <a:custGeom>
              <a:avLst/>
              <a:gdLst/>
              <a:ahLst/>
              <a:cxnLst/>
              <a:rect l="l" t="t" r="r" b="b"/>
              <a:pathLst>
                <a:path w="273" h="78" extrusionOk="0">
                  <a:moveTo>
                    <a:pt x="159" y="0"/>
                  </a:moveTo>
                  <a:cubicBezTo>
                    <a:pt x="120" y="0"/>
                    <a:pt x="81" y="12"/>
                    <a:pt x="49" y="36"/>
                  </a:cubicBezTo>
                  <a:cubicBezTo>
                    <a:pt x="8" y="67"/>
                    <a:pt x="0" y="77"/>
                    <a:pt x="34" y="77"/>
                  </a:cubicBezTo>
                  <a:cubicBezTo>
                    <a:pt x="46" y="77"/>
                    <a:pt x="65" y="76"/>
                    <a:pt x="89" y="73"/>
                  </a:cubicBezTo>
                  <a:lnTo>
                    <a:pt x="91" y="72"/>
                  </a:lnTo>
                  <a:cubicBezTo>
                    <a:pt x="225" y="57"/>
                    <a:pt x="273" y="21"/>
                    <a:pt x="183" y="2"/>
                  </a:cubicBezTo>
                  <a:cubicBezTo>
                    <a:pt x="175" y="1"/>
                    <a:pt x="167" y="0"/>
                    <a:pt x="1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2" name="Google Shape;1012;p25"/>
            <p:cNvSpPr/>
            <p:nvPr/>
          </p:nvSpPr>
          <p:spPr>
            <a:xfrm>
              <a:off x="2724750" y="2138450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59" y="1"/>
                  </a:moveTo>
                  <a:cubicBezTo>
                    <a:pt x="46" y="1"/>
                    <a:pt x="33" y="4"/>
                    <a:pt x="21" y="11"/>
                  </a:cubicBezTo>
                  <a:cubicBezTo>
                    <a:pt x="0" y="27"/>
                    <a:pt x="6" y="54"/>
                    <a:pt x="35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5"/>
                  </a:cubicBezTo>
                  <a:cubicBezTo>
                    <a:pt x="139" y="59"/>
                    <a:pt x="133" y="33"/>
                    <a:pt x="105" y="15"/>
                  </a:cubicBezTo>
                  <a:cubicBezTo>
                    <a:pt x="92" y="6"/>
                    <a:pt x="76" y="1"/>
                    <a:pt x="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3" name="Google Shape;1013;p25"/>
            <p:cNvSpPr/>
            <p:nvPr/>
          </p:nvSpPr>
          <p:spPr>
            <a:xfrm>
              <a:off x="2616900" y="2225075"/>
              <a:ext cx="6075" cy="3575"/>
            </a:xfrm>
            <a:custGeom>
              <a:avLst/>
              <a:gdLst/>
              <a:ahLst/>
              <a:cxnLst/>
              <a:rect l="l" t="t" r="r" b="b"/>
              <a:pathLst>
                <a:path w="243" h="143" extrusionOk="0">
                  <a:moveTo>
                    <a:pt x="185" y="0"/>
                  </a:moveTo>
                  <a:cubicBezTo>
                    <a:pt x="177" y="0"/>
                    <a:pt x="167" y="1"/>
                    <a:pt x="155" y="2"/>
                  </a:cubicBezTo>
                  <a:cubicBezTo>
                    <a:pt x="16" y="18"/>
                    <a:pt x="0" y="47"/>
                    <a:pt x="96" y="109"/>
                  </a:cubicBezTo>
                  <a:cubicBezTo>
                    <a:pt x="129" y="131"/>
                    <a:pt x="149" y="142"/>
                    <a:pt x="158" y="142"/>
                  </a:cubicBezTo>
                  <a:cubicBezTo>
                    <a:pt x="169" y="142"/>
                    <a:pt x="163" y="125"/>
                    <a:pt x="145" y="90"/>
                  </a:cubicBezTo>
                  <a:cubicBezTo>
                    <a:pt x="127" y="55"/>
                    <a:pt x="123" y="38"/>
                    <a:pt x="134" y="38"/>
                  </a:cubicBezTo>
                  <a:cubicBezTo>
                    <a:pt x="141" y="38"/>
                    <a:pt x="153" y="44"/>
                    <a:pt x="172" y="56"/>
                  </a:cubicBezTo>
                  <a:cubicBezTo>
                    <a:pt x="188" y="66"/>
                    <a:pt x="202" y="71"/>
                    <a:pt x="214" y="71"/>
                  </a:cubicBezTo>
                  <a:cubicBezTo>
                    <a:pt x="229" y="71"/>
                    <a:pt x="239" y="62"/>
                    <a:pt x="240" y="45"/>
                  </a:cubicBezTo>
                  <a:cubicBezTo>
                    <a:pt x="243" y="15"/>
                    <a:pt x="227" y="0"/>
                    <a:pt x="1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4" name="Google Shape;1014;p25"/>
            <p:cNvSpPr/>
            <p:nvPr/>
          </p:nvSpPr>
          <p:spPr>
            <a:xfrm>
              <a:off x="2742025" y="2126500"/>
              <a:ext cx="4225" cy="2150"/>
            </a:xfrm>
            <a:custGeom>
              <a:avLst/>
              <a:gdLst/>
              <a:ahLst/>
              <a:cxnLst/>
              <a:rect l="l" t="t" r="r" b="b"/>
              <a:pathLst>
                <a:path w="169" h="86" extrusionOk="0">
                  <a:moveTo>
                    <a:pt x="86" y="0"/>
                  </a:moveTo>
                  <a:cubicBezTo>
                    <a:pt x="59" y="0"/>
                    <a:pt x="33" y="6"/>
                    <a:pt x="20" y="17"/>
                  </a:cubicBezTo>
                  <a:cubicBezTo>
                    <a:pt x="0" y="32"/>
                    <a:pt x="6" y="58"/>
                    <a:pt x="34" y="76"/>
                  </a:cubicBezTo>
                  <a:cubicBezTo>
                    <a:pt x="45" y="83"/>
                    <a:pt x="59" y="86"/>
                    <a:pt x="74" y="86"/>
                  </a:cubicBezTo>
                  <a:cubicBezTo>
                    <a:pt x="96" y="86"/>
                    <a:pt x="121" y="78"/>
                    <a:pt x="139" y="64"/>
                  </a:cubicBezTo>
                  <a:cubicBezTo>
                    <a:pt x="169" y="38"/>
                    <a:pt x="163" y="13"/>
                    <a:pt x="124" y="4"/>
                  </a:cubicBezTo>
                  <a:cubicBezTo>
                    <a:pt x="112" y="2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2749025" y="2121775"/>
              <a:ext cx="10950" cy="8675"/>
            </a:xfrm>
            <a:custGeom>
              <a:avLst/>
              <a:gdLst/>
              <a:ahLst/>
              <a:cxnLst/>
              <a:rect l="l" t="t" r="r" b="b"/>
              <a:pathLst>
                <a:path w="438" h="347" extrusionOk="0">
                  <a:moveTo>
                    <a:pt x="11" y="1"/>
                  </a:moveTo>
                  <a:cubicBezTo>
                    <a:pt x="1" y="1"/>
                    <a:pt x="11" y="11"/>
                    <a:pt x="41" y="33"/>
                  </a:cubicBezTo>
                  <a:lnTo>
                    <a:pt x="39" y="33"/>
                  </a:lnTo>
                  <a:cubicBezTo>
                    <a:pt x="83" y="71"/>
                    <a:pt x="116" y="120"/>
                    <a:pt x="133" y="175"/>
                  </a:cubicBezTo>
                  <a:cubicBezTo>
                    <a:pt x="148" y="229"/>
                    <a:pt x="213" y="290"/>
                    <a:pt x="284" y="320"/>
                  </a:cubicBezTo>
                  <a:cubicBezTo>
                    <a:pt x="325" y="337"/>
                    <a:pt x="355" y="346"/>
                    <a:pt x="376" y="346"/>
                  </a:cubicBezTo>
                  <a:cubicBezTo>
                    <a:pt x="406" y="346"/>
                    <a:pt x="420" y="327"/>
                    <a:pt x="429" y="287"/>
                  </a:cubicBezTo>
                  <a:cubicBezTo>
                    <a:pt x="438" y="236"/>
                    <a:pt x="417" y="184"/>
                    <a:pt x="375" y="154"/>
                  </a:cubicBezTo>
                  <a:cubicBezTo>
                    <a:pt x="354" y="140"/>
                    <a:pt x="338" y="133"/>
                    <a:pt x="326" y="133"/>
                  </a:cubicBezTo>
                  <a:cubicBezTo>
                    <a:pt x="305" y="133"/>
                    <a:pt x="294" y="154"/>
                    <a:pt x="284" y="200"/>
                  </a:cubicBezTo>
                  <a:cubicBezTo>
                    <a:pt x="276" y="242"/>
                    <a:pt x="271" y="264"/>
                    <a:pt x="262" y="264"/>
                  </a:cubicBezTo>
                  <a:cubicBezTo>
                    <a:pt x="251" y="264"/>
                    <a:pt x="234" y="233"/>
                    <a:pt x="199" y="166"/>
                  </a:cubicBezTo>
                  <a:cubicBezTo>
                    <a:pt x="162" y="94"/>
                    <a:pt x="99" y="29"/>
                    <a:pt x="54" y="12"/>
                  </a:cubicBezTo>
                  <a:cubicBezTo>
                    <a:pt x="32" y="5"/>
                    <a:pt x="18" y="1"/>
                    <a:pt x="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25"/>
            <p:cNvSpPr/>
            <p:nvPr/>
          </p:nvSpPr>
          <p:spPr>
            <a:xfrm>
              <a:off x="2624975" y="2221225"/>
              <a:ext cx="2575" cy="2875"/>
            </a:xfrm>
            <a:custGeom>
              <a:avLst/>
              <a:gdLst/>
              <a:ahLst/>
              <a:cxnLst/>
              <a:rect l="l" t="t" r="r" b="b"/>
              <a:pathLst>
                <a:path w="103" h="115" extrusionOk="0">
                  <a:moveTo>
                    <a:pt x="47" y="0"/>
                  </a:moveTo>
                  <a:cubicBezTo>
                    <a:pt x="39" y="0"/>
                    <a:pt x="32" y="3"/>
                    <a:pt x="25" y="8"/>
                  </a:cubicBezTo>
                  <a:cubicBezTo>
                    <a:pt x="4" y="29"/>
                    <a:pt x="1" y="62"/>
                    <a:pt x="16" y="86"/>
                  </a:cubicBezTo>
                  <a:cubicBezTo>
                    <a:pt x="27" y="105"/>
                    <a:pt x="41" y="115"/>
                    <a:pt x="56" y="115"/>
                  </a:cubicBezTo>
                  <a:cubicBezTo>
                    <a:pt x="64" y="115"/>
                    <a:pt x="71" y="112"/>
                    <a:pt x="78" y="107"/>
                  </a:cubicBezTo>
                  <a:cubicBezTo>
                    <a:pt x="99" y="86"/>
                    <a:pt x="102" y="55"/>
                    <a:pt x="87" y="29"/>
                  </a:cubicBezTo>
                  <a:cubicBezTo>
                    <a:pt x="77" y="10"/>
                    <a:pt x="62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25"/>
            <p:cNvSpPr/>
            <p:nvPr/>
          </p:nvSpPr>
          <p:spPr>
            <a:xfrm>
              <a:off x="2734850" y="2133975"/>
              <a:ext cx="9050" cy="4225"/>
            </a:xfrm>
            <a:custGeom>
              <a:avLst/>
              <a:gdLst/>
              <a:ahLst/>
              <a:cxnLst/>
              <a:rect l="l" t="t" r="r" b="b"/>
              <a:pathLst>
                <a:path w="362" h="169" extrusionOk="0">
                  <a:moveTo>
                    <a:pt x="94" y="1"/>
                  </a:moveTo>
                  <a:cubicBezTo>
                    <a:pt x="1" y="1"/>
                    <a:pt x="2" y="19"/>
                    <a:pt x="63" y="91"/>
                  </a:cubicBezTo>
                  <a:cubicBezTo>
                    <a:pt x="110" y="148"/>
                    <a:pt x="128" y="169"/>
                    <a:pt x="160" y="169"/>
                  </a:cubicBezTo>
                  <a:cubicBezTo>
                    <a:pt x="179" y="169"/>
                    <a:pt x="204" y="161"/>
                    <a:pt x="242" y="150"/>
                  </a:cubicBezTo>
                  <a:cubicBezTo>
                    <a:pt x="362" y="115"/>
                    <a:pt x="295" y="8"/>
                    <a:pt x="150" y="2"/>
                  </a:cubicBezTo>
                  <a:cubicBezTo>
                    <a:pt x="128" y="1"/>
                    <a:pt x="110" y="1"/>
                    <a:pt x="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25"/>
            <p:cNvSpPr/>
            <p:nvPr/>
          </p:nvSpPr>
          <p:spPr>
            <a:xfrm>
              <a:off x="2630625" y="221857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2" y="1"/>
                  </a:moveTo>
                  <a:cubicBezTo>
                    <a:pt x="48" y="1"/>
                    <a:pt x="34" y="4"/>
                    <a:pt x="21" y="11"/>
                  </a:cubicBezTo>
                  <a:cubicBezTo>
                    <a:pt x="0" y="28"/>
                    <a:pt x="17" y="49"/>
                    <a:pt x="55" y="56"/>
                  </a:cubicBezTo>
                  <a:cubicBezTo>
                    <a:pt x="78" y="60"/>
                    <a:pt x="98" y="63"/>
                    <a:pt x="114" y="63"/>
                  </a:cubicBezTo>
                  <a:cubicBezTo>
                    <a:pt x="127" y="63"/>
                    <a:pt x="136" y="61"/>
                    <a:pt x="140" y="58"/>
                  </a:cubicBezTo>
                  <a:cubicBezTo>
                    <a:pt x="149" y="52"/>
                    <a:pt x="134" y="32"/>
                    <a:pt x="108" y="14"/>
                  </a:cubicBezTo>
                  <a:cubicBezTo>
                    <a:pt x="94" y="5"/>
                    <a:pt x="7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25"/>
            <p:cNvSpPr/>
            <p:nvPr/>
          </p:nvSpPr>
          <p:spPr>
            <a:xfrm>
              <a:off x="2710050" y="2156275"/>
              <a:ext cx="3950" cy="4350"/>
            </a:xfrm>
            <a:custGeom>
              <a:avLst/>
              <a:gdLst/>
              <a:ahLst/>
              <a:cxnLst/>
              <a:rect l="l" t="t" r="r" b="b"/>
              <a:pathLst>
                <a:path w="158" h="174" extrusionOk="0">
                  <a:moveTo>
                    <a:pt x="53" y="0"/>
                  </a:moveTo>
                  <a:cubicBezTo>
                    <a:pt x="49" y="0"/>
                    <a:pt x="46" y="0"/>
                    <a:pt x="42" y="1"/>
                  </a:cubicBezTo>
                  <a:cubicBezTo>
                    <a:pt x="5" y="7"/>
                    <a:pt x="0" y="50"/>
                    <a:pt x="35" y="104"/>
                  </a:cubicBezTo>
                  <a:cubicBezTo>
                    <a:pt x="65" y="151"/>
                    <a:pt x="96" y="173"/>
                    <a:pt x="117" y="173"/>
                  </a:cubicBezTo>
                  <a:cubicBezTo>
                    <a:pt x="145" y="173"/>
                    <a:pt x="157" y="138"/>
                    <a:pt x="135" y="72"/>
                  </a:cubicBezTo>
                  <a:cubicBezTo>
                    <a:pt x="118" y="23"/>
                    <a:pt x="90" y="0"/>
                    <a:pt x="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0" name="Google Shape;1020;p25"/>
            <p:cNvSpPr/>
            <p:nvPr/>
          </p:nvSpPr>
          <p:spPr>
            <a:xfrm>
              <a:off x="2634075" y="2221050"/>
              <a:ext cx="2600" cy="4175"/>
            </a:xfrm>
            <a:custGeom>
              <a:avLst/>
              <a:gdLst/>
              <a:ahLst/>
              <a:cxnLst/>
              <a:rect l="l" t="t" r="r" b="b"/>
              <a:pathLst>
                <a:path w="104" h="167" extrusionOk="0">
                  <a:moveTo>
                    <a:pt x="51" y="0"/>
                  </a:moveTo>
                  <a:cubicBezTo>
                    <a:pt x="32" y="0"/>
                    <a:pt x="13" y="33"/>
                    <a:pt x="7" y="96"/>
                  </a:cubicBezTo>
                  <a:lnTo>
                    <a:pt x="5" y="96"/>
                  </a:lnTo>
                  <a:cubicBezTo>
                    <a:pt x="1" y="133"/>
                    <a:pt x="25" y="165"/>
                    <a:pt x="56" y="166"/>
                  </a:cubicBezTo>
                  <a:cubicBezTo>
                    <a:pt x="88" y="166"/>
                    <a:pt x="104" y="121"/>
                    <a:pt x="93" y="69"/>
                  </a:cubicBezTo>
                  <a:cubicBezTo>
                    <a:pt x="83" y="22"/>
                    <a:pt x="67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1" name="Google Shape;1021;p25"/>
            <p:cNvSpPr/>
            <p:nvPr/>
          </p:nvSpPr>
          <p:spPr>
            <a:xfrm>
              <a:off x="2715600" y="2154725"/>
              <a:ext cx="7875" cy="3575"/>
            </a:xfrm>
            <a:custGeom>
              <a:avLst/>
              <a:gdLst/>
              <a:ahLst/>
              <a:cxnLst/>
              <a:rect l="l" t="t" r="r" b="b"/>
              <a:pathLst>
                <a:path w="315" h="143" extrusionOk="0">
                  <a:moveTo>
                    <a:pt x="229" y="0"/>
                  </a:moveTo>
                  <a:cubicBezTo>
                    <a:pt x="210" y="0"/>
                    <a:pt x="185" y="4"/>
                    <a:pt x="157" y="12"/>
                  </a:cubicBezTo>
                  <a:cubicBezTo>
                    <a:pt x="29" y="49"/>
                    <a:pt x="1" y="87"/>
                    <a:pt x="69" y="131"/>
                  </a:cubicBezTo>
                  <a:cubicBezTo>
                    <a:pt x="81" y="139"/>
                    <a:pt x="97" y="142"/>
                    <a:pt x="116" y="142"/>
                  </a:cubicBezTo>
                  <a:cubicBezTo>
                    <a:pt x="150" y="142"/>
                    <a:pt x="193" y="130"/>
                    <a:pt x="227" y="108"/>
                  </a:cubicBezTo>
                  <a:cubicBezTo>
                    <a:pt x="315" y="52"/>
                    <a:pt x="304" y="0"/>
                    <a:pt x="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2" name="Google Shape;1022;p25"/>
            <p:cNvSpPr/>
            <p:nvPr/>
          </p:nvSpPr>
          <p:spPr>
            <a:xfrm>
              <a:off x="2622250" y="2232125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0"/>
                  </a:moveTo>
                  <a:cubicBezTo>
                    <a:pt x="52" y="0"/>
                    <a:pt x="35" y="7"/>
                    <a:pt x="20" y="19"/>
                  </a:cubicBezTo>
                  <a:cubicBezTo>
                    <a:pt x="1" y="35"/>
                    <a:pt x="8" y="62"/>
                    <a:pt x="37" y="80"/>
                  </a:cubicBezTo>
                  <a:cubicBezTo>
                    <a:pt x="48" y="87"/>
                    <a:pt x="58" y="91"/>
                    <a:pt x="67" y="91"/>
                  </a:cubicBezTo>
                  <a:cubicBezTo>
                    <a:pt x="81" y="91"/>
                    <a:pt x="91" y="81"/>
                    <a:pt x="92" y="65"/>
                  </a:cubicBezTo>
                  <a:cubicBezTo>
                    <a:pt x="95" y="39"/>
                    <a:pt x="89" y="11"/>
                    <a:pt x="77" y="4"/>
                  </a:cubicBezTo>
                  <a:cubicBezTo>
                    <a:pt x="74" y="1"/>
                    <a:pt x="6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3" name="Google Shape;1023;p25"/>
            <p:cNvSpPr/>
            <p:nvPr/>
          </p:nvSpPr>
          <p:spPr>
            <a:xfrm>
              <a:off x="2639525" y="2218850"/>
              <a:ext cx="7150" cy="850"/>
            </a:xfrm>
            <a:custGeom>
              <a:avLst/>
              <a:gdLst/>
              <a:ahLst/>
              <a:cxnLst/>
              <a:rect l="l" t="t" r="r" b="b"/>
              <a:pathLst>
                <a:path w="286" h="34" extrusionOk="0">
                  <a:moveTo>
                    <a:pt x="52" y="0"/>
                  </a:moveTo>
                  <a:cubicBezTo>
                    <a:pt x="11" y="0"/>
                    <a:pt x="0" y="9"/>
                    <a:pt x="25" y="24"/>
                  </a:cubicBezTo>
                  <a:cubicBezTo>
                    <a:pt x="33" y="30"/>
                    <a:pt x="80" y="34"/>
                    <a:pt x="136" y="34"/>
                  </a:cubicBezTo>
                  <a:cubicBezTo>
                    <a:pt x="148" y="34"/>
                    <a:pt x="159" y="33"/>
                    <a:pt x="171" y="33"/>
                  </a:cubicBezTo>
                  <a:cubicBezTo>
                    <a:pt x="286" y="29"/>
                    <a:pt x="286" y="26"/>
                    <a:pt x="169" y="11"/>
                  </a:cubicBezTo>
                  <a:cubicBezTo>
                    <a:pt x="118" y="4"/>
                    <a:pt x="79" y="0"/>
                    <a:pt x="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4" name="Google Shape;1024;p25"/>
            <p:cNvSpPr/>
            <p:nvPr/>
          </p:nvSpPr>
          <p:spPr>
            <a:xfrm>
              <a:off x="2761125" y="2123125"/>
              <a:ext cx="6625" cy="3700"/>
            </a:xfrm>
            <a:custGeom>
              <a:avLst/>
              <a:gdLst/>
              <a:ahLst/>
              <a:cxnLst/>
              <a:rect l="l" t="t" r="r" b="b"/>
              <a:pathLst>
                <a:path w="265" h="148" extrusionOk="0">
                  <a:moveTo>
                    <a:pt x="108" y="1"/>
                  </a:moveTo>
                  <a:cubicBezTo>
                    <a:pt x="80" y="1"/>
                    <a:pt x="54" y="7"/>
                    <a:pt x="35" y="23"/>
                  </a:cubicBezTo>
                  <a:cubicBezTo>
                    <a:pt x="0" y="51"/>
                    <a:pt x="17" y="78"/>
                    <a:pt x="82" y="100"/>
                  </a:cubicBezTo>
                  <a:cubicBezTo>
                    <a:pt x="123" y="112"/>
                    <a:pt x="163" y="128"/>
                    <a:pt x="202" y="146"/>
                  </a:cubicBezTo>
                  <a:cubicBezTo>
                    <a:pt x="203" y="147"/>
                    <a:pt x="204" y="147"/>
                    <a:pt x="205" y="147"/>
                  </a:cubicBezTo>
                  <a:cubicBezTo>
                    <a:pt x="215" y="147"/>
                    <a:pt x="233" y="128"/>
                    <a:pt x="243" y="100"/>
                  </a:cubicBezTo>
                  <a:cubicBezTo>
                    <a:pt x="264" y="48"/>
                    <a:pt x="182" y="1"/>
                    <a:pt x="1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5" name="Google Shape;1025;p25"/>
            <p:cNvSpPr/>
            <p:nvPr/>
          </p:nvSpPr>
          <p:spPr>
            <a:xfrm>
              <a:off x="2628275" y="2231575"/>
              <a:ext cx="11275" cy="6075"/>
            </a:xfrm>
            <a:custGeom>
              <a:avLst/>
              <a:gdLst/>
              <a:ahLst/>
              <a:cxnLst/>
              <a:rect l="l" t="t" r="r" b="b"/>
              <a:pathLst>
                <a:path w="451" h="243" extrusionOk="0">
                  <a:moveTo>
                    <a:pt x="70" y="44"/>
                  </a:moveTo>
                  <a:cubicBezTo>
                    <a:pt x="80" y="44"/>
                    <a:pt x="92" y="44"/>
                    <a:pt x="106" y="45"/>
                  </a:cubicBezTo>
                  <a:cubicBezTo>
                    <a:pt x="161" y="48"/>
                    <a:pt x="214" y="64"/>
                    <a:pt x="220" y="82"/>
                  </a:cubicBezTo>
                  <a:cubicBezTo>
                    <a:pt x="222" y="90"/>
                    <a:pt x="213" y="94"/>
                    <a:pt x="197" y="94"/>
                  </a:cubicBezTo>
                  <a:cubicBezTo>
                    <a:pt x="178" y="94"/>
                    <a:pt x="148" y="88"/>
                    <a:pt x="115" y="78"/>
                  </a:cubicBezTo>
                  <a:cubicBezTo>
                    <a:pt x="40" y="53"/>
                    <a:pt x="26" y="44"/>
                    <a:pt x="70" y="44"/>
                  </a:cubicBezTo>
                  <a:close/>
                  <a:moveTo>
                    <a:pt x="238" y="1"/>
                  </a:moveTo>
                  <a:cubicBezTo>
                    <a:pt x="127" y="1"/>
                    <a:pt x="0" y="26"/>
                    <a:pt x="0" y="63"/>
                  </a:cubicBezTo>
                  <a:lnTo>
                    <a:pt x="0" y="64"/>
                  </a:lnTo>
                  <a:cubicBezTo>
                    <a:pt x="0" y="135"/>
                    <a:pt x="154" y="242"/>
                    <a:pt x="244" y="242"/>
                  </a:cubicBezTo>
                  <a:cubicBezTo>
                    <a:pt x="252" y="242"/>
                    <a:pt x="260" y="241"/>
                    <a:pt x="267" y="239"/>
                  </a:cubicBezTo>
                  <a:cubicBezTo>
                    <a:pt x="376" y="206"/>
                    <a:pt x="451" y="69"/>
                    <a:pt x="382" y="26"/>
                  </a:cubicBezTo>
                  <a:cubicBezTo>
                    <a:pt x="354" y="8"/>
                    <a:pt x="298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6" name="Google Shape;1026;p25"/>
            <p:cNvSpPr/>
            <p:nvPr/>
          </p:nvSpPr>
          <p:spPr>
            <a:xfrm>
              <a:off x="2711200" y="2164250"/>
              <a:ext cx="3150" cy="2225"/>
            </a:xfrm>
            <a:custGeom>
              <a:avLst/>
              <a:gdLst/>
              <a:ahLst/>
              <a:cxnLst/>
              <a:rect l="l" t="t" r="r" b="b"/>
              <a:pathLst>
                <a:path w="126" h="89" extrusionOk="0">
                  <a:moveTo>
                    <a:pt x="116" y="1"/>
                  </a:moveTo>
                  <a:cubicBezTo>
                    <a:pt x="105" y="1"/>
                    <a:pt x="82" y="13"/>
                    <a:pt x="53" y="37"/>
                  </a:cubicBezTo>
                  <a:cubicBezTo>
                    <a:pt x="14" y="68"/>
                    <a:pt x="1" y="89"/>
                    <a:pt x="19" y="89"/>
                  </a:cubicBezTo>
                  <a:cubicBezTo>
                    <a:pt x="22" y="89"/>
                    <a:pt x="27" y="88"/>
                    <a:pt x="33" y="86"/>
                  </a:cubicBezTo>
                  <a:cubicBezTo>
                    <a:pt x="69" y="76"/>
                    <a:pt x="100" y="50"/>
                    <a:pt x="121" y="16"/>
                  </a:cubicBezTo>
                  <a:cubicBezTo>
                    <a:pt x="125" y="6"/>
                    <a:pt x="123" y="1"/>
                    <a:pt x="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7" name="Google Shape;1027;p25"/>
            <p:cNvSpPr/>
            <p:nvPr/>
          </p:nvSpPr>
          <p:spPr>
            <a:xfrm>
              <a:off x="2717700" y="2160600"/>
              <a:ext cx="5400" cy="4200"/>
            </a:xfrm>
            <a:custGeom>
              <a:avLst/>
              <a:gdLst/>
              <a:ahLst/>
              <a:cxnLst/>
              <a:rect l="l" t="t" r="r" b="b"/>
              <a:pathLst>
                <a:path w="216" h="168" extrusionOk="0">
                  <a:moveTo>
                    <a:pt x="14" y="0"/>
                  </a:moveTo>
                  <a:cubicBezTo>
                    <a:pt x="0" y="0"/>
                    <a:pt x="10" y="24"/>
                    <a:pt x="51" y="73"/>
                  </a:cubicBezTo>
                  <a:lnTo>
                    <a:pt x="51" y="74"/>
                  </a:lnTo>
                  <a:cubicBezTo>
                    <a:pt x="87" y="111"/>
                    <a:pt x="130" y="143"/>
                    <a:pt x="179" y="164"/>
                  </a:cubicBezTo>
                  <a:cubicBezTo>
                    <a:pt x="186" y="166"/>
                    <a:pt x="192" y="167"/>
                    <a:pt x="196" y="167"/>
                  </a:cubicBezTo>
                  <a:cubicBezTo>
                    <a:pt x="215" y="167"/>
                    <a:pt x="194" y="136"/>
                    <a:pt x="140" y="89"/>
                  </a:cubicBezTo>
                  <a:cubicBezTo>
                    <a:pt x="75" y="30"/>
                    <a:pt x="29" y="0"/>
                    <a:pt x="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" name="Google Shape;1028;p25"/>
            <p:cNvSpPr/>
            <p:nvPr/>
          </p:nvSpPr>
          <p:spPr>
            <a:xfrm>
              <a:off x="2656500" y="2213175"/>
              <a:ext cx="5325" cy="1300"/>
            </a:xfrm>
            <a:custGeom>
              <a:avLst/>
              <a:gdLst/>
              <a:ahLst/>
              <a:cxnLst/>
              <a:rect l="l" t="t" r="r" b="b"/>
              <a:pathLst>
                <a:path w="213" h="52" extrusionOk="0">
                  <a:moveTo>
                    <a:pt x="80" y="0"/>
                  </a:moveTo>
                  <a:cubicBezTo>
                    <a:pt x="25" y="0"/>
                    <a:pt x="1" y="12"/>
                    <a:pt x="25" y="29"/>
                  </a:cubicBezTo>
                  <a:cubicBezTo>
                    <a:pt x="49" y="44"/>
                    <a:pt x="93" y="52"/>
                    <a:pt x="132" y="52"/>
                  </a:cubicBezTo>
                  <a:cubicBezTo>
                    <a:pt x="176" y="52"/>
                    <a:pt x="213" y="43"/>
                    <a:pt x="208" y="24"/>
                  </a:cubicBezTo>
                  <a:cubicBezTo>
                    <a:pt x="204" y="12"/>
                    <a:pt x="152" y="1"/>
                    <a:pt x="90" y="1"/>
                  </a:cubicBezTo>
                  <a:cubicBezTo>
                    <a:pt x="87" y="0"/>
                    <a:pt x="83" y="0"/>
                    <a:pt x="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25"/>
            <p:cNvSpPr/>
            <p:nvPr/>
          </p:nvSpPr>
          <p:spPr>
            <a:xfrm>
              <a:off x="2723675" y="2157800"/>
              <a:ext cx="4625" cy="5125"/>
            </a:xfrm>
            <a:custGeom>
              <a:avLst/>
              <a:gdLst/>
              <a:ahLst/>
              <a:cxnLst/>
              <a:rect l="l" t="t" r="r" b="b"/>
              <a:pathLst>
                <a:path w="185" h="205" extrusionOk="0">
                  <a:moveTo>
                    <a:pt x="109" y="0"/>
                  </a:moveTo>
                  <a:cubicBezTo>
                    <a:pt x="47" y="0"/>
                    <a:pt x="1" y="78"/>
                    <a:pt x="49" y="137"/>
                  </a:cubicBezTo>
                  <a:cubicBezTo>
                    <a:pt x="79" y="174"/>
                    <a:pt x="125" y="202"/>
                    <a:pt x="155" y="204"/>
                  </a:cubicBezTo>
                  <a:cubicBezTo>
                    <a:pt x="157" y="204"/>
                    <a:pt x="158" y="204"/>
                    <a:pt x="159" y="204"/>
                  </a:cubicBezTo>
                  <a:cubicBezTo>
                    <a:pt x="185" y="204"/>
                    <a:pt x="182" y="190"/>
                    <a:pt x="152" y="170"/>
                  </a:cubicBezTo>
                  <a:cubicBezTo>
                    <a:pt x="119" y="149"/>
                    <a:pt x="119" y="114"/>
                    <a:pt x="151" y="91"/>
                  </a:cubicBezTo>
                  <a:cubicBezTo>
                    <a:pt x="180" y="67"/>
                    <a:pt x="182" y="32"/>
                    <a:pt x="154" y="14"/>
                  </a:cubicBezTo>
                  <a:cubicBezTo>
                    <a:pt x="138" y="4"/>
                    <a:pt x="123" y="0"/>
                    <a:pt x="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" name="Google Shape;1030;p25"/>
            <p:cNvSpPr/>
            <p:nvPr/>
          </p:nvSpPr>
          <p:spPr>
            <a:xfrm>
              <a:off x="2718850" y="216477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0"/>
                  </a:moveTo>
                  <a:cubicBezTo>
                    <a:pt x="15" y="0"/>
                    <a:pt x="11" y="2"/>
                    <a:pt x="9" y="4"/>
                  </a:cubicBezTo>
                  <a:cubicBezTo>
                    <a:pt x="0" y="11"/>
                    <a:pt x="5" y="37"/>
                    <a:pt x="21" y="65"/>
                  </a:cubicBezTo>
                  <a:lnTo>
                    <a:pt x="21" y="64"/>
                  </a:lnTo>
                  <a:cubicBezTo>
                    <a:pt x="30" y="81"/>
                    <a:pt x="46" y="91"/>
                    <a:pt x="62" y="91"/>
                  </a:cubicBezTo>
                  <a:cubicBezTo>
                    <a:pt x="70" y="91"/>
                    <a:pt x="78" y="89"/>
                    <a:pt x="85" y="83"/>
                  </a:cubicBezTo>
                  <a:cubicBezTo>
                    <a:pt x="105" y="68"/>
                    <a:pt x="100" y="40"/>
                    <a:pt x="74" y="22"/>
                  </a:cubicBezTo>
                  <a:cubicBezTo>
                    <a:pt x="54" y="9"/>
                    <a:pt x="33" y="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" name="Google Shape;1031;p25"/>
            <p:cNvSpPr/>
            <p:nvPr/>
          </p:nvSpPr>
          <p:spPr>
            <a:xfrm>
              <a:off x="2647550" y="2224450"/>
              <a:ext cx="3725" cy="1600"/>
            </a:xfrm>
            <a:custGeom>
              <a:avLst/>
              <a:gdLst/>
              <a:ahLst/>
              <a:cxnLst/>
              <a:rect l="l" t="t" r="r" b="b"/>
              <a:pathLst>
                <a:path w="149" h="64" extrusionOk="0">
                  <a:moveTo>
                    <a:pt x="61" y="1"/>
                  </a:moveTo>
                  <a:cubicBezTo>
                    <a:pt x="47" y="1"/>
                    <a:pt x="33" y="4"/>
                    <a:pt x="20" y="12"/>
                  </a:cubicBezTo>
                  <a:cubicBezTo>
                    <a:pt x="1" y="29"/>
                    <a:pt x="16" y="48"/>
                    <a:pt x="54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48" y="51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" name="Google Shape;1032;p25"/>
            <p:cNvSpPr/>
            <p:nvPr/>
          </p:nvSpPr>
          <p:spPr>
            <a:xfrm>
              <a:off x="2649300" y="2222100"/>
              <a:ext cx="12350" cy="2175"/>
            </a:xfrm>
            <a:custGeom>
              <a:avLst/>
              <a:gdLst/>
              <a:ahLst/>
              <a:cxnLst/>
              <a:rect l="l" t="t" r="r" b="b"/>
              <a:pathLst>
                <a:path w="494" h="87" extrusionOk="0">
                  <a:moveTo>
                    <a:pt x="184" y="0"/>
                  </a:moveTo>
                  <a:cubicBezTo>
                    <a:pt x="36" y="0"/>
                    <a:pt x="0" y="45"/>
                    <a:pt x="165" y="79"/>
                  </a:cubicBezTo>
                  <a:lnTo>
                    <a:pt x="165" y="78"/>
                  </a:lnTo>
                  <a:cubicBezTo>
                    <a:pt x="195" y="84"/>
                    <a:pt x="229" y="87"/>
                    <a:pt x="263" y="87"/>
                  </a:cubicBezTo>
                  <a:cubicBezTo>
                    <a:pt x="312" y="87"/>
                    <a:pt x="359" y="80"/>
                    <a:pt x="389" y="69"/>
                  </a:cubicBezTo>
                  <a:cubicBezTo>
                    <a:pt x="493" y="29"/>
                    <a:pt x="486" y="24"/>
                    <a:pt x="274" y="5"/>
                  </a:cubicBezTo>
                  <a:cubicBezTo>
                    <a:pt x="241" y="2"/>
                    <a:pt x="211" y="0"/>
                    <a:pt x="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3" name="Google Shape;1033;p25"/>
            <p:cNvSpPr/>
            <p:nvPr/>
          </p:nvSpPr>
          <p:spPr>
            <a:xfrm>
              <a:off x="2714300" y="2171450"/>
              <a:ext cx="3500" cy="2150"/>
            </a:xfrm>
            <a:custGeom>
              <a:avLst/>
              <a:gdLst/>
              <a:ahLst/>
              <a:cxnLst/>
              <a:rect l="l" t="t" r="r" b="b"/>
              <a:pathLst>
                <a:path w="140" h="86" extrusionOk="0">
                  <a:moveTo>
                    <a:pt x="60" y="0"/>
                  </a:moveTo>
                  <a:cubicBezTo>
                    <a:pt x="46" y="0"/>
                    <a:pt x="33" y="4"/>
                    <a:pt x="21" y="12"/>
                  </a:cubicBezTo>
                  <a:cubicBezTo>
                    <a:pt x="0" y="28"/>
                    <a:pt x="6" y="53"/>
                    <a:pt x="35" y="71"/>
                  </a:cubicBezTo>
                  <a:cubicBezTo>
                    <a:pt x="48" y="81"/>
                    <a:pt x="64" y="86"/>
                    <a:pt x="80" y="86"/>
                  </a:cubicBezTo>
                  <a:cubicBezTo>
                    <a:pt x="93" y="86"/>
                    <a:pt x="107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4" name="Google Shape;1034;p25"/>
            <p:cNvSpPr/>
            <p:nvPr/>
          </p:nvSpPr>
          <p:spPr>
            <a:xfrm>
              <a:off x="2646075" y="2227150"/>
              <a:ext cx="3450" cy="4075"/>
            </a:xfrm>
            <a:custGeom>
              <a:avLst/>
              <a:gdLst/>
              <a:ahLst/>
              <a:cxnLst/>
              <a:rect l="l" t="t" r="r" b="b"/>
              <a:pathLst>
                <a:path w="138" h="163" extrusionOk="0">
                  <a:moveTo>
                    <a:pt x="59" y="1"/>
                  </a:moveTo>
                  <a:cubicBezTo>
                    <a:pt x="57" y="1"/>
                    <a:pt x="56" y="1"/>
                    <a:pt x="55" y="3"/>
                  </a:cubicBezTo>
                  <a:cubicBezTo>
                    <a:pt x="42" y="32"/>
                    <a:pt x="30" y="65"/>
                    <a:pt x="21" y="98"/>
                  </a:cubicBezTo>
                  <a:cubicBezTo>
                    <a:pt x="6" y="142"/>
                    <a:pt x="1" y="162"/>
                    <a:pt x="11" y="162"/>
                  </a:cubicBezTo>
                  <a:cubicBezTo>
                    <a:pt x="19" y="162"/>
                    <a:pt x="40" y="147"/>
                    <a:pt x="76" y="119"/>
                  </a:cubicBezTo>
                  <a:cubicBezTo>
                    <a:pt x="122" y="86"/>
                    <a:pt x="137" y="41"/>
                    <a:pt x="110" y="25"/>
                  </a:cubicBezTo>
                  <a:cubicBezTo>
                    <a:pt x="90" y="11"/>
                    <a:pt x="68" y="1"/>
                    <a:pt x="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5" name="Google Shape;1035;p25"/>
            <p:cNvSpPr/>
            <p:nvPr/>
          </p:nvSpPr>
          <p:spPr>
            <a:xfrm>
              <a:off x="2657550" y="22188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3" y="0"/>
                  </a:moveTo>
                  <a:cubicBezTo>
                    <a:pt x="21" y="0"/>
                    <a:pt x="12" y="1"/>
                    <a:pt x="8" y="4"/>
                  </a:cubicBezTo>
                  <a:cubicBezTo>
                    <a:pt x="1" y="11"/>
                    <a:pt x="14" y="31"/>
                    <a:pt x="42" y="49"/>
                  </a:cubicBezTo>
                  <a:cubicBezTo>
                    <a:pt x="55" y="58"/>
                    <a:pt x="71" y="62"/>
                    <a:pt x="86" y="62"/>
                  </a:cubicBezTo>
                  <a:cubicBezTo>
                    <a:pt x="101" y="62"/>
                    <a:pt x="116" y="58"/>
                    <a:pt x="129" y="50"/>
                  </a:cubicBezTo>
                  <a:cubicBezTo>
                    <a:pt x="148" y="35"/>
                    <a:pt x="133" y="14"/>
                    <a:pt x="95" y="7"/>
                  </a:cubicBezTo>
                  <a:cubicBezTo>
                    <a:pt x="72" y="2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6" name="Google Shape;1036;p25"/>
            <p:cNvSpPr/>
            <p:nvPr/>
          </p:nvSpPr>
          <p:spPr>
            <a:xfrm>
              <a:off x="2676225" y="2202800"/>
              <a:ext cx="8575" cy="4350"/>
            </a:xfrm>
            <a:custGeom>
              <a:avLst/>
              <a:gdLst/>
              <a:ahLst/>
              <a:cxnLst/>
              <a:rect l="l" t="t" r="r" b="b"/>
              <a:pathLst>
                <a:path w="343" h="174" extrusionOk="0">
                  <a:moveTo>
                    <a:pt x="229" y="0"/>
                  </a:moveTo>
                  <a:cubicBezTo>
                    <a:pt x="134" y="0"/>
                    <a:pt x="13" y="62"/>
                    <a:pt x="4" y="123"/>
                  </a:cubicBezTo>
                  <a:cubicBezTo>
                    <a:pt x="0" y="158"/>
                    <a:pt x="15" y="174"/>
                    <a:pt x="53" y="174"/>
                  </a:cubicBezTo>
                  <a:cubicBezTo>
                    <a:pt x="59" y="174"/>
                    <a:pt x="66" y="173"/>
                    <a:pt x="73" y="172"/>
                  </a:cubicBezTo>
                  <a:cubicBezTo>
                    <a:pt x="116" y="166"/>
                    <a:pt x="121" y="144"/>
                    <a:pt x="83" y="120"/>
                  </a:cubicBezTo>
                  <a:cubicBezTo>
                    <a:pt x="50" y="98"/>
                    <a:pt x="46" y="87"/>
                    <a:pt x="72" y="87"/>
                  </a:cubicBezTo>
                  <a:cubicBezTo>
                    <a:pt x="79" y="87"/>
                    <a:pt x="87" y="87"/>
                    <a:pt x="97" y="89"/>
                  </a:cubicBezTo>
                  <a:cubicBezTo>
                    <a:pt x="104" y="90"/>
                    <a:pt x="111" y="90"/>
                    <a:pt x="119" y="90"/>
                  </a:cubicBezTo>
                  <a:cubicBezTo>
                    <a:pt x="212" y="90"/>
                    <a:pt x="342" y="20"/>
                    <a:pt x="264" y="4"/>
                  </a:cubicBezTo>
                  <a:cubicBezTo>
                    <a:pt x="253" y="1"/>
                    <a:pt x="241" y="0"/>
                    <a:pt x="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7" name="Google Shape;1037;p25"/>
            <p:cNvSpPr/>
            <p:nvPr/>
          </p:nvSpPr>
          <p:spPr>
            <a:xfrm>
              <a:off x="2640550" y="2234325"/>
              <a:ext cx="22250" cy="9875"/>
            </a:xfrm>
            <a:custGeom>
              <a:avLst/>
              <a:gdLst/>
              <a:ahLst/>
              <a:cxnLst/>
              <a:rect l="l" t="t" r="r" b="b"/>
              <a:pathLst>
                <a:path w="890" h="395" extrusionOk="0">
                  <a:moveTo>
                    <a:pt x="13" y="0"/>
                  </a:moveTo>
                  <a:cubicBezTo>
                    <a:pt x="1" y="0"/>
                    <a:pt x="4" y="29"/>
                    <a:pt x="23" y="87"/>
                  </a:cubicBezTo>
                  <a:cubicBezTo>
                    <a:pt x="37" y="133"/>
                    <a:pt x="64" y="172"/>
                    <a:pt x="102" y="204"/>
                  </a:cubicBezTo>
                  <a:cubicBezTo>
                    <a:pt x="131" y="222"/>
                    <a:pt x="120" y="242"/>
                    <a:pt x="78" y="248"/>
                  </a:cubicBezTo>
                  <a:cubicBezTo>
                    <a:pt x="34" y="254"/>
                    <a:pt x="34" y="268"/>
                    <a:pt x="78" y="275"/>
                  </a:cubicBezTo>
                  <a:cubicBezTo>
                    <a:pt x="83" y="276"/>
                    <a:pt x="89" y="277"/>
                    <a:pt x="95" y="277"/>
                  </a:cubicBezTo>
                  <a:cubicBezTo>
                    <a:pt x="136" y="277"/>
                    <a:pt x="183" y="252"/>
                    <a:pt x="208" y="213"/>
                  </a:cubicBezTo>
                  <a:lnTo>
                    <a:pt x="258" y="137"/>
                  </a:lnTo>
                  <a:lnTo>
                    <a:pt x="258" y="137"/>
                  </a:lnTo>
                  <a:cubicBezTo>
                    <a:pt x="259" y="137"/>
                    <a:pt x="261" y="137"/>
                    <a:pt x="262" y="137"/>
                  </a:cubicBezTo>
                  <a:lnTo>
                    <a:pt x="262" y="137"/>
                  </a:lnTo>
                  <a:lnTo>
                    <a:pt x="261" y="132"/>
                  </a:lnTo>
                  <a:lnTo>
                    <a:pt x="258" y="137"/>
                  </a:lnTo>
                  <a:lnTo>
                    <a:pt x="258" y="137"/>
                  </a:lnTo>
                  <a:cubicBezTo>
                    <a:pt x="194" y="135"/>
                    <a:pt x="117" y="106"/>
                    <a:pt x="76" y="57"/>
                  </a:cubicBezTo>
                  <a:cubicBezTo>
                    <a:pt x="45" y="19"/>
                    <a:pt x="24" y="0"/>
                    <a:pt x="13" y="0"/>
                  </a:cubicBezTo>
                  <a:close/>
                  <a:moveTo>
                    <a:pt x="465" y="56"/>
                  </a:moveTo>
                  <a:cubicBezTo>
                    <a:pt x="414" y="56"/>
                    <a:pt x="369" y="68"/>
                    <a:pt x="358" y="96"/>
                  </a:cubicBezTo>
                  <a:cubicBezTo>
                    <a:pt x="346" y="124"/>
                    <a:pt x="310" y="137"/>
                    <a:pt x="266" y="137"/>
                  </a:cubicBezTo>
                  <a:cubicBezTo>
                    <a:pt x="265" y="137"/>
                    <a:pt x="263" y="137"/>
                    <a:pt x="262" y="137"/>
                  </a:cubicBezTo>
                  <a:lnTo>
                    <a:pt x="262" y="137"/>
                  </a:lnTo>
                  <a:lnTo>
                    <a:pt x="281" y="259"/>
                  </a:lnTo>
                  <a:cubicBezTo>
                    <a:pt x="292" y="341"/>
                    <a:pt x="319" y="379"/>
                    <a:pt x="364" y="379"/>
                  </a:cubicBezTo>
                  <a:cubicBezTo>
                    <a:pt x="367" y="379"/>
                    <a:pt x="369" y="378"/>
                    <a:pt x="372" y="378"/>
                  </a:cubicBezTo>
                  <a:cubicBezTo>
                    <a:pt x="412" y="374"/>
                    <a:pt x="431" y="341"/>
                    <a:pt x="413" y="308"/>
                  </a:cubicBezTo>
                  <a:cubicBezTo>
                    <a:pt x="395" y="274"/>
                    <a:pt x="409" y="259"/>
                    <a:pt x="436" y="259"/>
                  </a:cubicBezTo>
                  <a:cubicBezTo>
                    <a:pt x="474" y="259"/>
                    <a:pt x="538" y="288"/>
                    <a:pt x="579" y="338"/>
                  </a:cubicBezTo>
                  <a:cubicBezTo>
                    <a:pt x="606" y="371"/>
                    <a:pt x="652" y="394"/>
                    <a:pt x="689" y="394"/>
                  </a:cubicBezTo>
                  <a:cubicBezTo>
                    <a:pt x="693" y="394"/>
                    <a:pt x="698" y="394"/>
                    <a:pt x="701" y="393"/>
                  </a:cubicBezTo>
                  <a:cubicBezTo>
                    <a:pt x="742" y="389"/>
                    <a:pt x="749" y="371"/>
                    <a:pt x="722" y="353"/>
                  </a:cubicBezTo>
                  <a:cubicBezTo>
                    <a:pt x="697" y="336"/>
                    <a:pt x="722" y="302"/>
                    <a:pt x="782" y="277"/>
                  </a:cubicBezTo>
                  <a:lnTo>
                    <a:pt x="890" y="232"/>
                  </a:lnTo>
                  <a:lnTo>
                    <a:pt x="704" y="214"/>
                  </a:lnTo>
                  <a:cubicBezTo>
                    <a:pt x="606" y="204"/>
                    <a:pt x="555" y="190"/>
                    <a:pt x="597" y="186"/>
                  </a:cubicBezTo>
                  <a:cubicBezTo>
                    <a:pt x="639" y="180"/>
                    <a:pt x="661" y="151"/>
                    <a:pt x="646" y="123"/>
                  </a:cubicBezTo>
                  <a:cubicBezTo>
                    <a:pt x="623" y="81"/>
                    <a:pt x="537" y="56"/>
                    <a:pt x="465" y="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8" name="Google Shape;1038;p25"/>
            <p:cNvSpPr/>
            <p:nvPr/>
          </p:nvSpPr>
          <p:spPr>
            <a:xfrm>
              <a:off x="2669200" y="2213900"/>
              <a:ext cx="15325" cy="16875"/>
            </a:xfrm>
            <a:custGeom>
              <a:avLst/>
              <a:gdLst/>
              <a:ahLst/>
              <a:cxnLst/>
              <a:rect l="l" t="t" r="r" b="b"/>
              <a:pathLst>
                <a:path w="613" h="675" extrusionOk="0">
                  <a:moveTo>
                    <a:pt x="22" y="1"/>
                  </a:moveTo>
                  <a:cubicBezTo>
                    <a:pt x="0" y="1"/>
                    <a:pt x="0" y="18"/>
                    <a:pt x="12" y="52"/>
                  </a:cubicBezTo>
                  <a:lnTo>
                    <a:pt x="12" y="54"/>
                  </a:lnTo>
                  <a:cubicBezTo>
                    <a:pt x="27" y="101"/>
                    <a:pt x="60" y="136"/>
                    <a:pt x="88" y="137"/>
                  </a:cubicBezTo>
                  <a:cubicBezTo>
                    <a:pt x="115" y="139"/>
                    <a:pt x="127" y="203"/>
                    <a:pt x="115" y="283"/>
                  </a:cubicBezTo>
                  <a:cubicBezTo>
                    <a:pt x="98" y="404"/>
                    <a:pt x="110" y="455"/>
                    <a:pt x="165" y="455"/>
                  </a:cubicBezTo>
                  <a:cubicBezTo>
                    <a:pt x="187" y="455"/>
                    <a:pt x="218" y="446"/>
                    <a:pt x="257" y="430"/>
                  </a:cubicBezTo>
                  <a:cubicBezTo>
                    <a:pt x="326" y="400"/>
                    <a:pt x="331" y="377"/>
                    <a:pt x="275" y="358"/>
                  </a:cubicBezTo>
                  <a:cubicBezTo>
                    <a:pt x="155" y="318"/>
                    <a:pt x="160" y="261"/>
                    <a:pt x="282" y="260"/>
                  </a:cubicBezTo>
                  <a:cubicBezTo>
                    <a:pt x="364" y="258"/>
                    <a:pt x="364" y="251"/>
                    <a:pt x="282" y="222"/>
                  </a:cubicBezTo>
                  <a:cubicBezTo>
                    <a:pt x="223" y="201"/>
                    <a:pt x="194" y="174"/>
                    <a:pt x="214" y="158"/>
                  </a:cubicBezTo>
                  <a:cubicBezTo>
                    <a:pt x="222" y="151"/>
                    <a:pt x="239" y="148"/>
                    <a:pt x="259" y="148"/>
                  </a:cubicBezTo>
                  <a:cubicBezTo>
                    <a:pt x="286" y="148"/>
                    <a:pt x="320" y="154"/>
                    <a:pt x="351" y="164"/>
                  </a:cubicBezTo>
                  <a:cubicBezTo>
                    <a:pt x="487" y="210"/>
                    <a:pt x="494" y="218"/>
                    <a:pt x="445" y="257"/>
                  </a:cubicBezTo>
                  <a:cubicBezTo>
                    <a:pt x="421" y="276"/>
                    <a:pt x="427" y="342"/>
                    <a:pt x="458" y="398"/>
                  </a:cubicBezTo>
                  <a:cubicBezTo>
                    <a:pt x="494" y="466"/>
                    <a:pt x="489" y="500"/>
                    <a:pt x="441" y="500"/>
                  </a:cubicBezTo>
                  <a:cubicBezTo>
                    <a:pt x="439" y="500"/>
                    <a:pt x="437" y="500"/>
                    <a:pt x="434" y="500"/>
                  </a:cubicBezTo>
                  <a:cubicBezTo>
                    <a:pt x="433" y="500"/>
                    <a:pt x="432" y="500"/>
                    <a:pt x="431" y="500"/>
                  </a:cubicBezTo>
                  <a:cubicBezTo>
                    <a:pt x="332" y="500"/>
                    <a:pt x="240" y="623"/>
                    <a:pt x="309" y="668"/>
                  </a:cubicBezTo>
                  <a:cubicBezTo>
                    <a:pt x="315" y="672"/>
                    <a:pt x="321" y="674"/>
                    <a:pt x="329" y="674"/>
                  </a:cubicBezTo>
                  <a:cubicBezTo>
                    <a:pt x="354" y="674"/>
                    <a:pt x="387" y="650"/>
                    <a:pt x="414" y="609"/>
                  </a:cubicBezTo>
                  <a:cubicBezTo>
                    <a:pt x="439" y="569"/>
                    <a:pt x="467" y="548"/>
                    <a:pt x="495" y="548"/>
                  </a:cubicBezTo>
                  <a:cubicBezTo>
                    <a:pt x="508" y="548"/>
                    <a:pt x="520" y="553"/>
                    <a:pt x="533" y="561"/>
                  </a:cubicBezTo>
                  <a:cubicBezTo>
                    <a:pt x="550" y="571"/>
                    <a:pt x="562" y="577"/>
                    <a:pt x="569" y="577"/>
                  </a:cubicBezTo>
                  <a:cubicBezTo>
                    <a:pt x="579" y="577"/>
                    <a:pt x="579" y="566"/>
                    <a:pt x="567" y="543"/>
                  </a:cubicBezTo>
                  <a:cubicBezTo>
                    <a:pt x="552" y="512"/>
                    <a:pt x="560" y="448"/>
                    <a:pt x="587" y="401"/>
                  </a:cubicBezTo>
                  <a:cubicBezTo>
                    <a:pt x="612" y="355"/>
                    <a:pt x="600" y="297"/>
                    <a:pt x="557" y="267"/>
                  </a:cubicBezTo>
                  <a:cubicBezTo>
                    <a:pt x="515" y="239"/>
                    <a:pt x="512" y="207"/>
                    <a:pt x="551" y="197"/>
                  </a:cubicBezTo>
                  <a:cubicBezTo>
                    <a:pt x="599" y="185"/>
                    <a:pt x="584" y="152"/>
                    <a:pt x="505" y="100"/>
                  </a:cubicBezTo>
                  <a:cubicBezTo>
                    <a:pt x="449" y="64"/>
                    <a:pt x="393" y="41"/>
                    <a:pt x="368" y="41"/>
                  </a:cubicBezTo>
                  <a:cubicBezTo>
                    <a:pt x="364" y="41"/>
                    <a:pt x="361" y="42"/>
                    <a:pt x="358" y="43"/>
                  </a:cubicBezTo>
                  <a:cubicBezTo>
                    <a:pt x="343" y="55"/>
                    <a:pt x="355" y="80"/>
                    <a:pt x="387" y="101"/>
                  </a:cubicBezTo>
                  <a:cubicBezTo>
                    <a:pt x="425" y="126"/>
                    <a:pt x="429" y="138"/>
                    <a:pt x="409" y="138"/>
                  </a:cubicBezTo>
                  <a:cubicBezTo>
                    <a:pt x="376" y="138"/>
                    <a:pt x="276" y="105"/>
                    <a:pt x="161" y="52"/>
                  </a:cubicBezTo>
                  <a:cubicBezTo>
                    <a:pt x="87" y="18"/>
                    <a:pt x="43" y="1"/>
                    <a:pt x="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9" name="Google Shape;1039;p25"/>
            <p:cNvSpPr/>
            <p:nvPr/>
          </p:nvSpPr>
          <p:spPr>
            <a:xfrm>
              <a:off x="2735325" y="2161225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8"/>
                    <a:pt x="0" y="74"/>
                    <a:pt x="19" y="74"/>
                  </a:cubicBezTo>
                  <a:cubicBezTo>
                    <a:pt x="25" y="74"/>
                    <a:pt x="32" y="73"/>
                    <a:pt x="41" y="70"/>
                  </a:cubicBezTo>
                  <a:lnTo>
                    <a:pt x="41" y="68"/>
                  </a:lnTo>
                  <a:cubicBezTo>
                    <a:pt x="83" y="56"/>
                    <a:pt x="111" y="31"/>
                    <a:pt x="107" y="12"/>
                  </a:cubicBezTo>
                  <a:cubicBezTo>
                    <a:pt x="105" y="4"/>
                    <a:pt x="100" y="1"/>
                    <a:pt x="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0" name="Google Shape;1040;p25"/>
            <p:cNvSpPr/>
            <p:nvPr/>
          </p:nvSpPr>
          <p:spPr>
            <a:xfrm>
              <a:off x="2653000" y="2230800"/>
              <a:ext cx="5175" cy="4450"/>
            </a:xfrm>
            <a:custGeom>
              <a:avLst/>
              <a:gdLst/>
              <a:ahLst/>
              <a:cxnLst/>
              <a:rect l="l" t="t" r="r" b="b"/>
              <a:pathLst>
                <a:path w="207" h="178" extrusionOk="0">
                  <a:moveTo>
                    <a:pt x="47" y="0"/>
                  </a:moveTo>
                  <a:cubicBezTo>
                    <a:pt x="23" y="0"/>
                    <a:pt x="10" y="29"/>
                    <a:pt x="4" y="86"/>
                  </a:cubicBezTo>
                  <a:cubicBezTo>
                    <a:pt x="1" y="124"/>
                    <a:pt x="35" y="163"/>
                    <a:pt x="78" y="171"/>
                  </a:cubicBezTo>
                  <a:cubicBezTo>
                    <a:pt x="98" y="176"/>
                    <a:pt x="116" y="178"/>
                    <a:pt x="130" y="178"/>
                  </a:cubicBezTo>
                  <a:cubicBezTo>
                    <a:pt x="201" y="178"/>
                    <a:pt x="207" y="131"/>
                    <a:pt x="135" y="60"/>
                  </a:cubicBezTo>
                  <a:cubicBezTo>
                    <a:pt x="95" y="20"/>
                    <a:pt x="67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1" name="Google Shape;1041;p25"/>
            <p:cNvSpPr/>
            <p:nvPr/>
          </p:nvSpPr>
          <p:spPr>
            <a:xfrm>
              <a:off x="2728250" y="2172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0" y="91"/>
                    <a:pt x="91" y="82"/>
                    <a:pt x="92" y="65"/>
                  </a:cubicBezTo>
                  <a:cubicBezTo>
                    <a:pt x="94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2" name="Google Shape;1042;p25"/>
            <p:cNvSpPr/>
            <p:nvPr/>
          </p:nvSpPr>
          <p:spPr>
            <a:xfrm>
              <a:off x="2662025" y="2233175"/>
              <a:ext cx="4700" cy="1650"/>
            </a:xfrm>
            <a:custGeom>
              <a:avLst/>
              <a:gdLst/>
              <a:ahLst/>
              <a:cxnLst/>
              <a:rect l="l" t="t" r="r" b="b"/>
              <a:pathLst>
                <a:path w="188" h="66" extrusionOk="0">
                  <a:moveTo>
                    <a:pt x="67" y="1"/>
                  </a:moveTo>
                  <a:cubicBezTo>
                    <a:pt x="60" y="1"/>
                    <a:pt x="53" y="1"/>
                    <a:pt x="45" y="2"/>
                  </a:cubicBezTo>
                  <a:cubicBezTo>
                    <a:pt x="8" y="6"/>
                    <a:pt x="1" y="24"/>
                    <a:pt x="28" y="42"/>
                  </a:cubicBezTo>
                  <a:cubicBezTo>
                    <a:pt x="57" y="58"/>
                    <a:pt x="88" y="66"/>
                    <a:pt x="120" y="66"/>
                  </a:cubicBezTo>
                  <a:cubicBezTo>
                    <a:pt x="127" y="66"/>
                    <a:pt x="135" y="65"/>
                    <a:pt x="142" y="65"/>
                  </a:cubicBezTo>
                  <a:cubicBezTo>
                    <a:pt x="180" y="60"/>
                    <a:pt x="187" y="42"/>
                    <a:pt x="159" y="24"/>
                  </a:cubicBezTo>
                  <a:cubicBezTo>
                    <a:pt x="131" y="8"/>
                    <a:pt x="99" y="1"/>
                    <a:pt x="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3" name="Google Shape;1043;p25"/>
            <p:cNvSpPr/>
            <p:nvPr/>
          </p:nvSpPr>
          <p:spPr>
            <a:xfrm>
              <a:off x="2687900" y="2211375"/>
              <a:ext cx="2725" cy="1825"/>
            </a:xfrm>
            <a:custGeom>
              <a:avLst/>
              <a:gdLst/>
              <a:ahLst/>
              <a:cxnLst/>
              <a:rect l="l" t="t" r="r" b="b"/>
              <a:pathLst>
                <a:path w="109" h="73" extrusionOk="0">
                  <a:moveTo>
                    <a:pt x="91" y="1"/>
                  </a:moveTo>
                  <a:cubicBezTo>
                    <a:pt x="77" y="1"/>
                    <a:pt x="56" y="11"/>
                    <a:pt x="34" y="31"/>
                  </a:cubicBezTo>
                  <a:cubicBezTo>
                    <a:pt x="5" y="57"/>
                    <a:pt x="1" y="72"/>
                    <a:pt x="19" y="72"/>
                  </a:cubicBezTo>
                  <a:cubicBezTo>
                    <a:pt x="24" y="72"/>
                    <a:pt x="32" y="71"/>
                    <a:pt x="42" y="68"/>
                  </a:cubicBezTo>
                  <a:lnTo>
                    <a:pt x="42" y="67"/>
                  </a:lnTo>
                  <a:cubicBezTo>
                    <a:pt x="79" y="58"/>
                    <a:pt x="109" y="29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2735000" y="2176100"/>
              <a:ext cx="5525" cy="5075"/>
            </a:xfrm>
            <a:custGeom>
              <a:avLst/>
              <a:gdLst/>
              <a:ahLst/>
              <a:cxnLst/>
              <a:rect l="l" t="t" r="r" b="b"/>
              <a:pathLst>
                <a:path w="221" h="203" extrusionOk="0">
                  <a:moveTo>
                    <a:pt x="65" y="0"/>
                  </a:moveTo>
                  <a:cubicBezTo>
                    <a:pt x="21" y="0"/>
                    <a:pt x="1" y="51"/>
                    <a:pt x="44" y="105"/>
                  </a:cubicBezTo>
                  <a:cubicBezTo>
                    <a:pt x="80" y="143"/>
                    <a:pt x="124" y="175"/>
                    <a:pt x="174" y="194"/>
                  </a:cubicBezTo>
                  <a:cubicBezTo>
                    <a:pt x="190" y="200"/>
                    <a:pt x="201" y="202"/>
                    <a:pt x="207" y="202"/>
                  </a:cubicBezTo>
                  <a:cubicBezTo>
                    <a:pt x="220" y="202"/>
                    <a:pt x="208" y="189"/>
                    <a:pt x="171" y="163"/>
                  </a:cubicBezTo>
                  <a:cubicBezTo>
                    <a:pt x="126" y="130"/>
                    <a:pt x="105" y="90"/>
                    <a:pt x="124" y="75"/>
                  </a:cubicBezTo>
                  <a:cubicBezTo>
                    <a:pt x="142" y="60"/>
                    <a:pt x="139" y="35"/>
                    <a:pt x="113" y="17"/>
                  </a:cubicBezTo>
                  <a:cubicBezTo>
                    <a:pt x="95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2696325" y="2209225"/>
              <a:ext cx="2625" cy="2325"/>
            </a:xfrm>
            <a:custGeom>
              <a:avLst/>
              <a:gdLst/>
              <a:ahLst/>
              <a:cxnLst/>
              <a:rect l="l" t="t" r="r" b="b"/>
              <a:pathLst>
                <a:path w="105" h="93" extrusionOk="0">
                  <a:moveTo>
                    <a:pt x="18" y="1"/>
                  </a:moveTo>
                  <a:cubicBezTo>
                    <a:pt x="14" y="1"/>
                    <a:pt x="11" y="2"/>
                    <a:pt x="9" y="3"/>
                  </a:cubicBezTo>
                  <a:cubicBezTo>
                    <a:pt x="0" y="9"/>
                    <a:pt x="5" y="36"/>
                    <a:pt x="19" y="65"/>
                  </a:cubicBezTo>
                  <a:cubicBezTo>
                    <a:pt x="29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4"/>
                  </a:cubicBezTo>
                  <a:cubicBezTo>
                    <a:pt x="105" y="67"/>
                    <a:pt x="99" y="41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2741150" y="2174125"/>
              <a:ext cx="6300" cy="5100"/>
            </a:xfrm>
            <a:custGeom>
              <a:avLst/>
              <a:gdLst/>
              <a:ahLst/>
              <a:cxnLst/>
              <a:rect l="l" t="t" r="r" b="b"/>
              <a:pathLst>
                <a:path w="252" h="204" extrusionOk="0">
                  <a:moveTo>
                    <a:pt x="99" y="0"/>
                  </a:moveTo>
                  <a:cubicBezTo>
                    <a:pt x="98" y="0"/>
                    <a:pt x="96" y="0"/>
                    <a:pt x="95" y="0"/>
                  </a:cubicBezTo>
                  <a:cubicBezTo>
                    <a:pt x="32" y="2"/>
                    <a:pt x="1" y="31"/>
                    <a:pt x="1" y="91"/>
                  </a:cubicBezTo>
                  <a:cubicBezTo>
                    <a:pt x="1" y="170"/>
                    <a:pt x="14" y="203"/>
                    <a:pt x="55" y="203"/>
                  </a:cubicBezTo>
                  <a:cubicBezTo>
                    <a:pt x="76" y="203"/>
                    <a:pt x="103" y="195"/>
                    <a:pt x="138" y="181"/>
                  </a:cubicBezTo>
                  <a:cubicBezTo>
                    <a:pt x="252" y="133"/>
                    <a:pt x="221" y="0"/>
                    <a:pt x="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2665100" y="2236000"/>
              <a:ext cx="6400" cy="2625"/>
            </a:xfrm>
            <a:custGeom>
              <a:avLst/>
              <a:gdLst/>
              <a:ahLst/>
              <a:cxnLst/>
              <a:rect l="l" t="t" r="r" b="b"/>
              <a:pathLst>
                <a:path w="256" h="105" extrusionOk="0">
                  <a:moveTo>
                    <a:pt x="141" y="0"/>
                  </a:moveTo>
                  <a:cubicBezTo>
                    <a:pt x="111" y="0"/>
                    <a:pt x="79" y="13"/>
                    <a:pt x="49" y="38"/>
                  </a:cubicBezTo>
                  <a:cubicBezTo>
                    <a:pt x="13" y="70"/>
                    <a:pt x="1" y="86"/>
                    <a:pt x="13" y="86"/>
                  </a:cubicBezTo>
                  <a:cubicBezTo>
                    <a:pt x="20" y="86"/>
                    <a:pt x="36" y="81"/>
                    <a:pt x="60" y="71"/>
                  </a:cubicBezTo>
                  <a:cubicBezTo>
                    <a:pt x="79" y="64"/>
                    <a:pt x="99" y="60"/>
                    <a:pt x="116" y="60"/>
                  </a:cubicBezTo>
                  <a:cubicBezTo>
                    <a:pt x="141" y="60"/>
                    <a:pt x="162" y="67"/>
                    <a:pt x="170" y="81"/>
                  </a:cubicBezTo>
                  <a:cubicBezTo>
                    <a:pt x="177" y="97"/>
                    <a:pt x="192" y="104"/>
                    <a:pt x="207" y="104"/>
                  </a:cubicBezTo>
                  <a:cubicBezTo>
                    <a:pt x="216" y="104"/>
                    <a:pt x="225" y="102"/>
                    <a:pt x="233" y="96"/>
                  </a:cubicBezTo>
                  <a:cubicBezTo>
                    <a:pt x="255" y="77"/>
                    <a:pt x="240" y="46"/>
                    <a:pt x="199" y="17"/>
                  </a:cubicBezTo>
                  <a:cubicBezTo>
                    <a:pt x="181" y="6"/>
                    <a:pt x="161" y="0"/>
                    <a:pt x="1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2671975" y="2231600"/>
              <a:ext cx="10675" cy="3550"/>
            </a:xfrm>
            <a:custGeom>
              <a:avLst/>
              <a:gdLst/>
              <a:ahLst/>
              <a:cxnLst/>
              <a:rect l="l" t="t" r="r" b="b"/>
              <a:pathLst>
                <a:path w="427" h="142" extrusionOk="0">
                  <a:moveTo>
                    <a:pt x="113" y="1"/>
                  </a:moveTo>
                  <a:cubicBezTo>
                    <a:pt x="71" y="1"/>
                    <a:pt x="37" y="6"/>
                    <a:pt x="24" y="19"/>
                  </a:cubicBezTo>
                  <a:cubicBezTo>
                    <a:pt x="5" y="36"/>
                    <a:pt x="1" y="44"/>
                    <a:pt x="12" y="44"/>
                  </a:cubicBezTo>
                  <a:cubicBezTo>
                    <a:pt x="19" y="44"/>
                    <a:pt x="32" y="41"/>
                    <a:pt x="52" y="35"/>
                  </a:cubicBezTo>
                  <a:cubicBezTo>
                    <a:pt x="59" y="33"/>
                    <a:pt x="67" y="32"/>
                    <a:pt x="76" y="32"/>
                  </a:cubicBezTo>
                  <a:cubicBezTo>
                    <a:pt x="119" y="32"/>
                    <a:pt x="184" y="54"/>
                    <a:pt x="237" y="90"/>
                  </a:cubicBezTo>
                  <a:cubicBezTo>
                    <a:pt x="290" y="125"/>
                    <a:pt x="339" y="141"/>
                    <a:pt x="372" y="141"/>
                  </a:cubicBezTo>
                  <a:cubicBezTo>
                    <a:pt x="410" y="141"/>
                    <a:pt x="426" y="118"/>
                    <a:pt x="401" y="74"/>
                  </a:cubicBezTo>
                  <a:cubicBezTo>
                    <a:pt x="381" y="34"/>
                    <a:pt x="220" y="1"/>
                    <a:pt x="1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2686225" y="2220750"/>
              <a:ext cx="3475" cy="2625"/>
            </a:xfrm>
            <a:custGeom>
              <a:avLst/>
              <a:gdLst/>
              <a:ahLst/>
              <a:cxnLst/>
              <a:rect l="l" t="t" r="r" b="b"/>
              <a:pathLst>
                <a:path w="139" h="105" extrusionOk="0">
                  <a:moveTo>
                    <a:pt x="37" y="0"/>
                  </a:moveTo>
                  <a:cubicBezTo>
                    <a:pt x="0" y="0"/>
                    <a:pt x="6" y="22"/>
                    <a:pt x="49" y="74"/>
                  </a:cubicBezTo>
                  <a:cubicBezTo>
                    <a:pt x="66" y="94"/>
                    <a:pt x="81" y="105"/>
                    <a:pt x="94" y="105"/>
                  </a:cubicBezTo>
                  <a:cubicBezTo>
                    <a:pt x="106" y="105"/>
                    <a:pt x="116" y="96"/>
                    <a:pt x="124" y="78"/>
                  </a:cubicBezTo>
                  <a:cubicBezTo>
                    <a:pt x="138" y="48"/>
                    <a:pt x="121" y="14"/>
                    <a:pt x="89" y="8"/>
                  </a:cubicBezTo>
                  <a:cubicBezTo>
                    <a:pt x="67" y="3"/>
                    <a:pt x="49" y="0"/>
                    <a:pt x="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2694050" y="2213375"/>
              <a:ext cx="10425" cy="7100"/>
            </a:xfrm>
            <a:custGeom>
              <a:avLst/>
              <a:gdLst/>
              <a:ahLst/>
              <a:cxnLst/>
              <a:rect l="l" t="t" r="r" b="b"/>
              <a:pathLst>
                <a:path w="417" h="284" extrusionOk="0">
                  <a:moveTo>
                    <a:pt x="212" y="1"/>
                  </a:moveTo>
                  <a:cubicBezTo>
                    <a:pt x="160" y="1"/>
                    <a:pt x="103" y="84"/>
                    <a:pt x="125" y="146"/>
                  </a:cubicBezTo>
                  <a:cubicBezTo>
                    <a:pt x="139" y="185"/>
                    <a:pt x="112" y="227"/>
                    <a:pt x="64" y="245"/>
                  </a:cubicBezTo>
                  <a:cubicBezTo>
                    <a:pt x="17" y="262"/>
                    <a:pt x="0" y="269"/>
                    <a:pt x="21" y="269"/>
                  </a:cubicBezTo>
                  <a:cubicBezTo>
                    <a:pt x="33" y="269"/>
                    <a:pt x="57" y="266"/>
                    <a:pt x="94" y="263"/>
                  </a:cubicBezTo>
                  <a:cubicBezTo>
                    <a:pt x="122" y="260"/>
                    <a:pt x="150" y="259"/>
                    <a:pt x="178" y="259"/>
                  </a:cubicBezTo>
                  <a:cubicBezTo>
                    <a:pt x="229" y="259"/>
                    <a:pt x="280" y="263"/>
                    <a:pt x="330" y="272"/>
                  </a:cubicBezTo>
                  <a:cubicBezTo>
                    <a:pt x="370" y="280"/>
                    <a:pt x="394" y="284"/>
                    <a:pt x="404" y="284"/>
                  </a:cubicBezTo>
                  <a:cubicBezTo>
                    <a:pt x="417" y="284"/>
                    <a:pt x="401" y="276"/>
                    <a:pt x="360" y="260"/>
                  </a:cubicBezTo>
                  <a:cubicBezTo>
                    <a:pt x="306" y="236"/>
                    <a:pt x="269" y="184"/>
                    <a:pt x="266" y="124"/>
                  </a:cubicBezTo>
                  <a:cubicBezTo>
                    <a:pt x="266" y="70"/>
                    <a:pt x="254" y="18"/>
                    <a:pt x="239" y="9"/>
                  </a:cubicBezTo>
                  <a:cubicBezTo>
                    <a:pt x="230" y="3"/>
                    <a:pt x="222" y="1"/>
                    <a:pt x="2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2673100" y="2234325"/>
              <a:ext cx="3425" cy="4850"/>
            </a:xfrm>
            <a:custGeom>
              <a:avLst/>
              <a:gdLst/>
              <a:ahLst/>
              <a:cxnLst/>
              <a:rect l="l" t="t" r="r" b="b"/>
              <a:pathLst>
                <a:path w="137" h="194" extrusionOk="0">
                  <a:moveTo>
                    <a:pt x="46" y="0"/>
                  </a:moveTo>
                  <a:cubicBezTo>
                    <a:pt x="10" y="0"/>
                    <a:pt x="0" y="47"/>
                    <a:pt x="23" y="127"/>
                  </a:cubicBezTo>
                  <a:cubicBezTo>
                    <a:pt x="36" y="172"/>
                    <a:pt x="44" y="194"/>
                    <a:pt x="53" y="194"/>
                  </a:cubicBezTo>
                  <a:cubicBezTo>
                    <a:pt x="60" y="194"/>
                    <a:pt x="68" y="178"/>
                    <a:pt x="81" y="148"/>
                  </a:cubicBezTo>
                  <a:cubicBezTo>
                    <a:pt x="93" y="119"/>
                    <a:pt x="110" y="90"/>
                    <a:pt x="129" y="63"/>
                  </a:cubicBezTo>
                  <a:cubicBezTo>
                    <a:pt x="137" y="57"/>
                    <a:pt x="122" y="36"/>
                    <a:pt x="93" y="19"/>
                  </a:cubicBezTo>
                  <a:cubicBezTo>
                    <a:pt x="75" y="6"/>
                    <a:pt x="59" y="0"/>
                    <a:pt x="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2680950" y="2225200"/>
              <a:ext cx="12625" cy="14075"/>
            </a:xfrm>
            <a:custGeom>
              <a:avLst/>
              <a:gdLst/>
              <a:ahLst/>
              <a:cxnLst/>
              <a:rect l="l" t="t" r="r" b="b"/>
              <a:pathLst>
                <a:path w="505" h="563" extrusionOk="0">
                  <a:moveTo>
                    <a:pt x="235" y="0"/>
                  </a:moveTo>
                  <a:cubicBezTo>
                    <a:pt x="230" y="0"/>
                    <a:pt x="224" y="1"/>
                    <a:pt x="218" y="2"/>
                  </a:cubicBezTo>
                  <a:cubicBezTo>
                    <a:pt x="184" y="6"/>
                    <a:pt x="181" y="25"/>
                    <a:pt x="208" y="45"/>
                  </a:cubicBezTo>
                  <a:cubicBezTo>
                    <a:pt x="235" y="63"/>
                    <a:pt x="229" y="102"/>
                    <a:pt x="187" y="134"/>
                  </a:cubicBezTo>
                  <a:cubicBezTo>
                    <a:pt x="136" y="175"/>
                    <a:pt x="147" y="201"/>
                    <a:pt x="223" y="230"/>
                  </a:cubicBezTo>
                  <a:cubicBezTo>
                    <a:pt x="280" y="251"/>
                    <a:pt x="299" y="261"/>
                    <a:pt x="281" y="261"/>
                  </a:cubicBezTo>
                  <a:cubicBezTo>
                    <a:pt x="272" y="261"/>
                    <a:pt x="253" y="258"/>
                    <a:pt x="224" y="254"/>
                  </a:cubicBezTo>
                  <a:cubicBezTo>
                    <a:pt x="167" y="243"/>
                    <a:pt x="96" y="210"/>
                    <a:pt x="70" y="179"/>
                  </a:cubicBezTo>
                  <a:cubicBezTo>
                    <a:pt x="45" y="148"/>
                    <a:pt x="28" y="133"/>
                    <a:pt x="17" y="133"/>
                  </a:cubicBezTo>
                  <a:cubicBezTo>
                    <a:pt x="5" y="133"/>
                    <a:pt x="0" y="153"/>
                    <a:pt x="0" y="193"/>
                  </a:cubicBezTo>
                  <a:lnTo>
                    <a:pt x="0" y="194"/>
                  </a:lnTo>
                  <a:cubicBezTo>
                    <a:pt x="0" y="224"/>
                    <a:pt x="38" y="275"/>
                    <a:pt x="81" y="306"/>
                  </a:cubicBezTo>
                  <a:cubicBezTo>
                    <a:pt x="238" y="418"/>
                    <a:pt x="248" y="434"/>
                    <a:pt x="197" y="476"/>
                  </a:cubicBezTo>
                  <a:cubicBezTo>
                    <a:pt x="140" y="520"/>
                    <a:pt x="181" y="563"/>
                    <a:pt x="255" y="563"/>
                  </a:cubicBezTo>
                  <a:cubicBezTo>
                    <a:pt x="274" y="563"/>
                    <a:pt x="296" y="560"/>
                    <a:pt x="318" y="554"/>
                  </a:cubicBezTo>
                  <a:cubicBezTo>
                    <a:pt x="438" y="519"/>
                    <a:pt x="438" y="519"/>
                    <a:pt x="360" y="440"/>
                  </a:cubicBezTo>
                  <a:cubicBezTo>
                    <a:pt x="323" y="404"/>
                    <a:pt x="307" y="387"/>
                    <a:pt x="313" y="387"/>
                  </a:cubicBezTo>
                  <a:cubicBezTo>
                    <a:pt x="318" y="387"/>
                    <a:pt x="339" y="398"/>
                    <a:pt x="376" y="421"/>
                  </a:cubicBezTo>
                  <a:cubicBezTo>
                    <a:pt x="401" y="435"/>
                    <a:pt x="424" y="442"/>
                    <a:pt x="442" y="442"/>
                  </a:cubicBezTo>
                  <a:cubicBezTo>
                    <a:pt x="464" y="442"/>
                    <a:pt x="480" y="433"/>
                    <a:pt x="488" y="413"/>
                  </a:cubicBezTo>
                  <a:cubicBezTo>
                    <a:pt x="505" y="382"/>
                    <a:pt x="485" y="343"/>
                    <a:pt x="451" y="339"/>
                  </a:cubicBezTo>
                  <a:cubicBezTo>
                    <a:pt x="417" y="331"/>
                    <a:pt x="376" y="287"/>
                    <a:pt x="364" y="242"/>
                  </a:cubicBezTo>
                  <a:cubicBezTo>
                    <a:pt x="306" y="45"/>
                    <a:pt x="285" y="0"/>
                    <a:pt x="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2754650" y="2171150"/>
              <a:ext cx="4525" cy="2550"/>
            </a:xfrm>
            <a:custGeom>
              <a:avLst/>
              <a:gdLst/>
              <a:ahLst/>
              <a:cxnLst/>
              <a:rect l="l" t="t" r="r" b="b"/>
              <a:pathLst>
                <a:path w="181" h="102" extrusionOk="0">
                  <a:moveTo>
                    <a:pt x="66" y="0"/>
                  </a:moveTo>
                  <a:cubicBezTo>
                    <a:pt x="24" y="0"/>
                    <a:pt x="1" y="30"/>
                    <a:pt x="26" y="76"/>
                  </a:cubicBezTo>
                  <a:cubicBezTo>
                    <a:pt x="35" y="92"/>
                    <a:pt x="57" y="101"/>
                    <a:pt x="84" y="101"/>
                  </a:cubicBezTo>
                  <a:cubicBezTo>
                    <a:pt x="98" y="101"/>
                    <a:pt x="113" y="99"/>
                    <a:pt x="129" y="94"/>
                  </a:cubicBezTo>
                  <a:cubicBezTo>
                    <a:pt x="177" y="80"/>
                    <a:pt x="180" y="52"/>
                    <a:pt x="140" y="25"/>
                  </a:cubicBezTo>
                  <a:cubicBezTo>
                    <a:pt x="113" y="8"/>
                    <a:pt x="87" y="0"/>
                    <a:pt x="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2743050" y="2182100"/>
              <a:ext cx="1475" cy="5125"/>
            </a:xfrm>
            <a:custGeom>
              <a:avLst/>
              <a:gdLst/>
              <a:ahLst/>
              <a:cxnLst/>
              <a:rect l="l" t="t" r="r" b="b"/>
              <a:pathLst>
                <a:path w="59" h="205" extrusionOk="0">
                  <a:moveTo>
                    <a:pt x="51" y="0"/>
                  </a:moveTo>
                  <a:cubicBezTo>
                    <a:pt x="44" y="0"/>
                    <a:pt x="34" y="6"/>
                    <a:pt x="22" y="15"/>
                  </a:cubicBezTo>
                  <a:cubicBezTo>
                    <a:pt x="1" y="32"/>
                    <a:pt x="1" y="90"/>
                    <a:pt x="22" y="141"/>
                  </a:cubicBezTo>
                  <a:cubicBezTo>
                    <a:pt x="38" y="183"/>
                    <a:pt x="47" y="204"/>
                    <a:pt x="52" y="204"/>
                  </a:cubicBezTo>
                  <a:cubicBezTo>
                    <a:pt x="58" y="204"/>
                    <a:pt x="58" y="180"/>
                    <a:pt x="58" y="132"/>
                  </a:cubicBezTo>
                  <a:lnTo>
                    <a:pt x="58" y="8"/>
                  </a:lnTo>
                  <a:cubicBezTo>
                    <a:pt x="58" y="3"/>
                    <a:pt x="55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2690225" y="2220450"/>
              <a:ext cx="32000" cy="19750"/>
            </a:xfrm>
            <a:custGeom>
              <a:avLst/>
              <a:gdLst/>
              <a:ahLst/>
              <a:cxnLst/>
              <a:rect l="l" t="t" r="r" b="b"/>
              <a:pathLst>
                <a:path w="1280" h="790" extrusionOk="0">
                  <a:moveTo>
                    <a:pt x="362" y="0"/>
                  </a:moveTo>
                  <a:cubicBezTo>
                    <a:pt x="272" y="0"/>
                    <a:pt x="204" y="77"/>
                    <a:pt x="283" y="93"/>
                  </a:cubicBezTo>
                  <a:lnTo>
                    <a:pt x="284" y="93"/>
                  </a:lnTo>
                  <a:cubicBezTo>
                    <a:pt x="396" y="117"/>
                    <a:pt x="317" y="236"/>
                    <a:pt x="187" y="239"/>
                  </a:cubicBezTo>
                  <a:cubicBezTo>
                    <a:pt x="49" y="242"/>
                    <a:pt x="1" y="351"/>
                    <a:pt x="120" y="391"/>
                  </a:cubicBezTo>
                  <a:cubicBezTo>
                    <a:pt x="169" y="408"/>
                    <a:pt x="238" y="466"/>
                    <a:pt x="272" y="520"/>
                  </a:cubicBezTo>
                  <a:cubicBezTo>
                    <a:pt x="302" y="567"/>
                    <a:pt x="333" y="596"/>
                    <a:pt x="355" y="596"/>
                  </a:cubicBezTo>
                  <a:cubicBezTo>
                    <a:pt x="360" y="596"/>
                    <a:pt x="364" y="594"/>
                    <a:pt x="368" y="591"/>
                  </a:cubicBezTo>
                  <a:cubicBezTo>
                    <a:pt x="373" y="588"/>
                    <a:pt x="379" y="586"/>
                    <a:pt x="387" y="586"/>
                  </a:cubicBezTo>
                  <a:cubicBezTo>
                    <a:pt x="454" y="586"/>
                    <a:pt x="616" y="708"/>
                    <a:pt x="614" y="768"/>
                  </a:cubicBezTo>
                  <a:cubicBezTo>
                    <a:pt x="614" y="781"/>
                    <a:pt x="621" y="787"/>
                    <a:pt x="632" y="787"/>
                  </a:cubicBezTo>
                  <a:cubicBezTo>
                    <a:pt x="646" y="787"/>
                    <a:pt x="668" y="777"/>
                    <a:pt x="692" y="757"/>
                  </a:cubicBezTo>
                  <a:cubicBezTo>
                    <a:pt x="720" y="735"/>
                    <a:pt x="752" y="724"/>
                    <a:pt x="783" y="724"/>
                  </a:cubicBezTo>
                  <a:cubicBezTo>
                    <a:pt x="805" y="724"/>
                    <a:pt x="826" y="730"/>
                    <a:pt x="844" y="741"/>
                  </a:cubicBezTo>
                  <a:cubicBezTo>
                    <a:pt x="871" y="759"/>
                    <a:pt x="899" y="768"/>
                    <a:pt x="921" y="768"/>
                  </a:cubicBezTo>
                  <a:cubicBezTo>
                    <a:pt x="934" y="768"/>
                    <a:pt x="945" y="765"/>
                    <a:pt x="953" y="759"/>
                  </a:cubicBezTo>
                  <a:cubicBezTo>
                    <a:pt x="960" y="752"/>
                    <a:pt x="969" y="749"/>
                    <a:pt x="978" y="749"/>
                  </a:cubicBezTo>
                  <a:cubicBezTo>
                    <a:pt x="993" y="749"/>
                    <a:pt x="1007" y="757"/>
                    <a:pt x="1014" y="771"/>
                  </a:cubicBezTo>
                  <a:cubicBezTo>
                    <a:pt x="1021" y="783"/>
                    <a:pt x="1035" y="789"/>
                    <a:pt x="1053" y="789"/>
                  </a:cubicBezTo>
                  <a:cubicBezTo>
                    <a:pt x="1124" y="789"/>
                    <a:pt x="1256" y="706"/>
                    <a:pt x="1268" y="636"/>
                  </a:cubicBezTo>
                  <a:cubicBezTo>
                    <a:pt x="1275" y="593"/>
                    <a:pt x="1241" y="553"/>
                    <a:pt x="1181" y="533"/>
                  </a:cubicBezTo>
                  <a:cubicBezTo>
                    <a:pt x="1104" y="508"/>
                    <a:pt x="1105" y="493"/>
                    <a:pt x="1192" y="462"/>
                  </a:cubicBezTo>
                  <a:cubicBezTo>
                    <a:pt x="1278" y="430"/>
                    <a:pt x="1280" y="409"/>
                    <a:pt x="1201" y="357"/>
                  </a:cubicBezTo>
                  <a:cubicBezTo>
                    <a:pt x="1160" y="330"/>
                    <a:pt x="1116" y="314"/>
                    <a:pt x="1088" y="314"/>
                  </a:cubicBezTo>
                  <a:cubicBezTo>
                    <a:pt x="1078" y="314"/>
                    <a:pt x="1070" y="316"/>
                    <a:pt x="1065" y="320"/>
                  </a:cubicBezTo>
                  <a:cubicBezTo>
                    <a:pt x="1045" y="335"/>
                    <a:pt x="1048" y="360"/>
                    <a:pt x="1074" y="375"/>
                  </a:cubicBezTo>
                  <a:cubicBezTo>
                    <a:pt x="1099" y="391"/>
                    <a:pt x="1089" y="444"/>
                    <a:pt x="1053" y="490"/>
                  </a:cubicBezTo>
                  <a:cubicBezTo>
                    <a:pt x="1026" y="525"/>
                    <a:pt x="987" y="549"/>
                    <a:pt x="960" y="549"/>
                  </a:cubicBezTo>
                  <a:cubicBezTo>
                    <a:pt x="953" y="549"/>
                    <a:pt x="946" y="547"/>
                    <a:pt x="941" y="544"/>
                  </a:cubicBezTo>
                  <a:cubicBezTo>
                    <a:pt x="933" y="538"/>
                    <a:pt x="925" y="536"/>
                    <a:pt x="917" y="536"/>
                  </a:cubicBezTo>
                  <a:cubicBezTo>
                    <a:pt x="902" y="536"/>
                    <a:pt x="891" y="547"/>
                    <a:pt x="889" y="569"/>
                  </a:cubicBezTo>
                  <a:cubicBezTo>
                    <a:pt x="887" y="585"/>
                    <a:pt x="881" y="593"/>
                    <a:pt x="871" y="593"/>
                  </a:cubicBezTo>
                  <a:cubicBezTo>
                    <a:pt x="861" y="593"/>
                    <a:pt x="848" y="584"/>
                    <a:pt x="832" y="566"/>
                  </a:cubicBezTo>
                  <a:cubicBezTo>
                    <a:pt x="804" y="535"/>
                    <a:pt x="817" y="483"/>
                    <a:pt x="863" y="450"/>
                  </a:cubicBezTo>
                  <a:cubicBezTo>
                    <a:pt x="926" y="403"/>
                    <a:pt x="939" y="380"/>
                    <a:pt x="903" y="380"/>
                  </a:cubicBezTo>
                  <a:cubicBezTo>
                    <a:pt x="880" y="380"/>
                    <a:pt x="836" y="390"/>
                    <a:pt x="771" y="409"/>
                  </a:cubicBezTo>
                  <a:cubicBezTo>
                    <a:pt x="735" y="420"/>
                    <a:pt x="694" y="425"/>
                    <a:pt x="659" y="425"/>
                  </a:cubicBezTo>
                  <a:cubicBezTo>
                    <a:pt x="623" y="425"/>
                    <a:pt x="592" y="420"/>
                    <a:pt x="575" y="409"/>
                  </a:cubicBezTo>
                  <a:cubicBezTo>
                    <a:pt x="544" y="388"/>
                    <a:pt x="539" y="378"/>
                    <a:pt x="560" y="378"/>
                  </a:cubicBezTo>
                  <a:cubicBezTo>
                    <a:pt x="567" y="378"/>
                    <a:pt x="576" y="379"/>
                    <a:pt x="589" y="381"/>
                  </a:cubicBezTo>
                  <a:cubicBezTo>
                    <a:pt x="594" y="382"/>
                    <a:pt x="599" y="382"/>
                    <a:pt x="603" y="382"/>
                  </a:cubicBezTo>
                  <a:cubicBezTo>
                    <a:pt x="643" y="382"/>
                    <a:pt x="654" y="347"/>
                    <a:pt x="641" y="286"/>
                  </a:cubicBezTo>
                  <a:cubicBezTo>
                    <a:pt x="629" y="230"/>
                    <a:pt x="619" y="202"/>
                    <a:pt x="597" y="202"/>
                  </a:cubicBezTo>
                  <a:cubicBezTo>
                    <a:pt x="575" y="202"/>
                    <a:pt x="541" y="230"/>
                    <a:pt x="483" y="286"/>
                  </a:cubicBezTo>
                  <a:cubicBezTo>
                    <a:pt x="455" y="313"/>
                    <a:pt x="416" y="329"/>
                    <a:pt x="386" y="329"/>
                  </a:cubicBezTo>
                  <a:cubicBezTo>
                    <a:pt x="375" y="329"/>
                    <a:pt x="364" y="326"/>
                    <a:pt x="356" y="321"/>
                  </a:cubicBezTo>
                  <a:cubicBezTo>
                    <a:pt x="328" y="302"/>
                    <a:pt x="341" y="256"/>
                    <a:pt x="387" y="218"/>
                  </a:cubicBezTo>
                  <a:cubicBezTo>
                    <a:pt x="475" y="148"/>
                    <a:pt x="462" y="3"/>
                    <a:pt x="369" y="1"/>
                  </a:cubicBezTo>
                  <a:cubicBezTo>
                    <a:pt x="367" y="0"/>
                    <a:pt x="364" y="0"/>
                    <a:pt x="3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2727100" y="2196800"/>
              <a:ext cx="3900" cy="3000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37" y="0"/>
                  </a:moveTo>
                  <a:cubicBezTo>
                    <a:pt x="30" y="0"/>
                    <a:pt x="24" y="2"/>
                    <a:pt x="20" y="6"/>
                  </a:cubicBezTo>
                  <a:cubicBezTo>
                    <a:pt x="0" y="21"/>
                    <a:pt x="18" y="54"/>
                    <a:pt x="60" y="81"/>
                  </a:cubicBezTo>
                  <a:cubicBezTo>
                    <a:pt x="96" y="104"/>
                    <a:pt x="129" y="120"/>
                    <a:pt x="143" y="120"/>
                  </a:cubicBezTo>
                  <a:cubicBezTo>
                    <a:pt x="145" y="120"/>
                    <a:pt x="147" y="119"/>
                    <a:pt x="148" y="118"/>
                  </a:cubicBezTo>
                  <a:cubicBezTo>
                    <a:pt x="155" y="111"/>
                    <a:pt x="138" y="78"/>
                    <a:pt x="108" y="44"/>
                  </a:cubicBezTo>
                  <a:cubicBezTo>
                    <a:pt x="84" y="17"/>
                    <a:pt x="57" y="0"/>
                    <a:pt x="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2704225" y="2216575"/>
              <a:ext cx="6500" cy="2375"/>
            </a:xfrm>
            <a:custGeom>
              <a:avLst/>
              <a:gdLst/>
              <a:ahLst/>
              <a:cxnLst/>
              <a:rect l="l" t="t" r="r" b="b"/>
              <a:pathLst>
                <a:path w="260" h="95" extrusionOk="0">
                  <a:moveTo>
                    <a:pt x="233" y="0"/>
                  </a:moveTo>
                  <a:cubicBezTo>
                    <a:pt x="221" y="0"/>
                    <a:pt x="204" y="8"/>
                    <a:pt x="187" y="23"/>
                  </a:cubicBezTo>
                  <a:cubicBezTo>
                    <a:pt x="161" y="39"/>
                    <a:pt x="131" y="47"/>
                    <a:pt x="101" y="47"/>
                  </a:cubicBezTo>
                  <a:cubicBezTo>
                    <a:pt x="87" y="47"/>
                    <a:pt x="72" y="45"/>
                    <a:pt x="57" y="41"/>
                  </a:cubicBezTo>
                  <a:cubicBezTo>
                    <a:pt x="40" y="35"/>
                    <a:pt x="27" y="31"/>
                    <a:pt x="18" y="31"/>
                  </a:cubicBezTo>
                  <a:cubicBezTo>
                    <a:pt x="1" y="31"/>
                    <a:pt x="1" y="44"/>
                    <a:pt x="15" y="70"/>
                  </a:cubicBezTo>
                  <a:cubicBezTo>
                    <a:pt x="24" y="87"/>
                    <a:pt x="49" y="94"/>
                    <a:pt x="80" y="94"/>
                  </a:cubicBezTo>
                  <a:cubicBezTo>
                    <a:pt x="154" y="94"/>
                    <a:pt x="259" y="54"/>
                    <a:pt x="250" y="12"/>
                  </a:cubicBezTo>
                  <a:cubicBezTo>
                    <a:pt x="248" y="4"/>
                    <a:pt x="242" y="0"/>
                    <a:pt x="2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2681025" y="2238550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3"/>
                    <a:pt x="118" y="75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2731750" y="220032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4" y="2"/>
                    <a:pt x="10" y="6"/>
                  </a:cubicBezTo>
                  <a:cubicBezTo>
                    <a:pt x="1" y="13"/>
                    <a:pt x="16" y="31"/>
                    <a:pt x="43" y="49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60"/>
                    <a:pt x="129" y="52"/>
                  </a:cubicBezTo>
                  <a:cubicBezTo>
                    <a:pt x="150" y="35"/>
                    <a:pt x="134" y="16"/>
                    <a:pt x="96" y="7"/>
                  </a:cubicBezTo>
                  <a:cubicBezTo>
                    <a:pt x="75" y="3"/>
                    <a:pt x="54" y="1"/>
                    <a:pt x="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2749550" y="2186225"/>
              <a:ext cx="3725" cy="1550"/>
            </a:xfrm>
            <a:custGeom>
              <a:avLst/>
              <a:gdLst/>
              <a:ahLst/>
              <a:cxnLst/>
              <a:rect l="l" t="t" r="r" b="b"/>
              <a:pathLst>
                <a:path w="149" h="62" extrusionOk="0">
                  <a:moveTo>
                    <a:pt x="33" y="0"/>
                  </a:moveTo>
                  <a:cubicBezTo>
                    <a:pt x="21" y="0"/>
                    <a:pt x="13" y="2"/>
                    <a:pt x="10" y="4"/>
                  </a:cubicBezTo>
                  <a:cubicBezTo>
                    <a:pt x="1" y="12"/>
                    <a:pt x="14" y="31"/>
                    <a:pt x="42" y="49"/>
                  </a:cubicBezTo>
                  <a:cubicBezTo>
                    <a:pt x="56" y="57"/>
                    <a:pt x="71" y="62"/>
                    <a:pt x="87" y="62"/>
                  </a:cubicBezTo>
                  <a:cubicBezTo>
                    <a:pt x="102" y="62"/>
                    <a:pt x="116" y="58"/>
                    <a:pt x="129" y="50"/>
                  </a:cubicBezTo>
                  <a:cubicBezTo>
                    <a:pt x="148" y="35"/>
                    <a:pt x="133" y="15"/>
                    <a:pt x="95" y="7"/>
                  </a:cubicBezTo>
                  <a:cubicBezTo>
                    <a:pt x="72" y="3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2706525" y="2221800"/>
              <a:ext cx="3775" cy="1600"/>
            </a:xfrm>
            <a:custGeom>
              <a:avLst/>
              <a:gdLst/>
              <a:ahLst/>
              <a:cxnLst/>
              <a:rect l="l" t="t" r="r" b="b"/>
              <a:pathLst>
                <a:path w="151" h="64" extrusionOk="0">
                  <a:moveTo>
                    <a:pt x="61" y="1"/>
                  </a:moveTo>
                  <a:cubicBezTo>
                    <a:pt x="48" y="1"/>
                    <a:pt x="34" y="5"/>
                    <a:pt x="22" y="12"/>
                  </a:cubicBezTo>
                  <a:cubicBezTo>
                    <a:pt x="1" y="29"/>
                    <a:pt x="16" y="48"/>
                    <a:pt x="55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50" y="52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2685800" y="2240275"/>
              <a:ext cx="4275" cy="2000"/>
            </a:xfrm>
            <a:custGeom>
              <a:avLst/>
              <a:gdLst/>
              <a:ahLst/>
              <a:cxnLst/>
              <a:rect l="l" t="t" r="r" b="b"/>
              <a:pathLst>
                <a:path w="171" h="80" extrusionOk="0">
                  <a:moveTo>
                    <a:pt x="141" y="1"/>
                  </a:moveTo>
                  <a:cubicBezTo>
                    <a:pt x="122" y="1"/>
                    <a:pt x="92" y="6"/>
                    <a:pt x="60" y="15"/>
                  </a:cubicBezTo>
                  <a:cubicBezTo>
                    <a:pt x="14" y="28"/>
                    <a:pt x="0" y="51"/>
                    <a:pt x="27" y="69"/>
                  </a:cubicBezTo>
                  <a:cubicBezTo>
                    <a:pt x="40" y="76"/>
                    <a:pt x="54" y="80"/>
                    <a:pt x="69" y="80"/>
                  </a:cubicBezTo>
                  <a:cubicBezTo>
                    <a:pt x="89" y="80"/>
                    <a:pt x="110" y="72"/>
                    <a:pt x="126" y="58"/>
                  </a:cubicBezTo>
                  <a:cubicBezTo>
                    <a:pt x="157" y="33"/>
                    <a:pt x="170" y="10"/>
                    <a:pt x="160" y="4"/>
                  </a:cubicBezTo>
                  <a:cubicBezTo>
                    <a:pt x="157" y="2"/>
                    <a:pt x="150" y="1"/>
                    <a:pt x="1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2716575" y="2214825"/>
              <a:ext cx="2675" cy="4425"/>
            </a:xfrm>
            <a:custGeom>
              <a:avLst/>
              <a:gdLst/>
              <a:ahLst/>
              <a:cxnLst/>
              <a:rect l="l" t="t" r="r" b="b"/>
              <a:pathLst>
                <a:path w="107" h="177" extrusionOk="0">
                  <a:moveTo>
                    <a:pt x="94" y="0"/>
                  </a:moveTo>
                  <a:cubicBezTo>
                    <a:pt x="88" y="0"/>
                    <a:pt x="78" y="5"/>
                    <a:pt x="66" y="14"/>
                  </a:cubicBezTo>
                  <a:cubicBezTo>
                    <a:pt x="30" y="43"/>
                    <a:pt x="8" y="85"/>
                    <a:pt x="3" y="130"/>
                  </a:cubicBezTo>
                  <a:cubicBezTo>
                    <a:pt x="1" y="162"/>
                    <a:pt x="6" y="177"/>
                    <a:pt x="17" y="177"/>
                  </a:cubicBezTo>
                  <a:cubicBezTo>
                    <a:pt x="35" y="177"/>
                    <a:pt x="67" y="131"/>
                    <a:pt x="93" y="57"/>
                  </a:cubicBezTo>
                  <a:cubicBezTo>
                    <a:pt x="106" y="19"/>
                    <a:pt x="106" y="0"/>
                    <a:pt x="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2712625" y="222057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5" y="0"/>
                    <a:pt x="32" y="4"/>
                    <a:pt x="20" y="10"/>
                  </a:cubicBezTo>
                  <a:cubicBezTo>
                    <a:pt x="0" y="27"/>
                    <a:pt x="5" y="52"/>
                    <a:pt x="33" y="72"/>
                  </a:cubicBezTo>
                  <a:cubicBezTo>
                    <a:pt x="47" y="81"/>
                    <a:pt x="62" y="86"/>
                    <a:pt x="78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8" y="58"/>
                    <a:pt x="132" y="33"/>
                    <a:pt x="105" y="15"/>
                  </a:cubicBezTo>
                  <a:cubicBezTo>
                    <a:pt x="91" y="5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2777450" y="2169775"/>
              <a:ext cx="7275" cy="3675"/>
            </a:xfrm>
            <a:custGeom>
              <a:avLst/>
              <a:gdLst/>
              <a:ahLst/>
              <a:cxnLst/>
              <a:rect l="l" t="t" r="r" b="b"/>
              <a:pathLst>
                <a:path w="291" h="147" extrusionOk="0">
                  <a:moveTo>
                    <a:pt x="38" y="1"/>
                  </a:moveTo>
                  <a:cubicBezTo>
                    <a:pt x="14" y="1"/>
                    <a:pt x="1" y="13"/>
                    <a:pt x="5" y="34"/>
                  </a:cubicBezTo>
                  <a:cubicBezTo>
                    <a:pt x="14" y="74"/>
                    <a:pt x="176" y="146"/>
                    <a:pt x="239" y="146"/>
                  </a:cubicBezTo>
                  <a:cubicBezTo>
                    <a:pt x="249" y="146"/>
                    <a:pt x="256" y="145"/>
                    <a:pt x="260" y="141"/>
                  </a:cubicBezTo>
                  <a:cubicBezTo>
                    <a:pt x="290" y="117"/>
                    <a:pt x="111" y="4"/>
                    <a:pt x="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2757225" y="2187400"/>
              <a:ext cx="2875" cy="2975"/>
            </a:xfrm>
            <a:custGeom>
              <a:avLst/>
              <a:gdLst/>
              <a:ahLst/>
              <a:cxnLst/>
              <a:rect l="l" t="t" r="r" b="b"/>
              <a:pathLst>
                <a:path w="115" h="119" extrusionOk="0">
                  <a:moveTo>
                    <a:pt x="13" y="0"/>
                  </a:moveTo>
                  <a:cubicBezTo>
                    <a:pt x="0" y="0"/>
                    <a:pt x="1" y="22"/>
                    <a:pt x="25" y="65"/>
                  </a:cubicBezTo>
                  <a:cubicBezTo>
                    <a:pt x="40" y="93"/>
                    <a:pt x="71" y="117"/>
                    <a:pt x="94" y="118"/>
                  </a:cubicBezTo>
                  <a:cubicBezTo>
                    <a:pt x="114" y="118"/>
                    <a:pt x="110" y="91"/>
                    <a:pt x="79" y="54"/>
                  </a:cubicBezTo>
                  <a:cubicBezTo>
                    <a:pt x="49" y="18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7" name="Google Shape;1067;p25"/>
            <p:cNvSpPr/>
            <p:nvPr/>
          </p:nvSpPr>
          <p:spPr>
            <a:xfrm>
              <a:off x="2753050" y="2192325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2"/>
                    <a:pt x="16" y="30"/>
                    <a:pt x="44" y="48"/>
                  </a:cubicBezTo>
                  <a:cubicBezTo>
                    <a:pt x="58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8" name="Google Shape;1068;p25"/>
            <p:cNvSpPr/>
            <p:nvPr/>
          </p:nvSpPr>
          <p:spPr>
            <a:xfrm>
              <a:off x="2771900" y="2177300"/>
              <a:ext cx="7975" cy="4900"/>
            </a:xfrm>
            <a:custGeom>
              <a:avLst/>
              <a:gdLst/>
              <a:ahLst/>
              <a:cxnLst/>
              <a:rect l="l" t="t" r="r" b="b"/>
              <a:pathLst>
                <a:path w="319" h="196" extrusionOk="0">
                  <a:moveTo>
                    <a:pt x="213" y="1"/>
                  </a:moveTo>
                  <a:cubicBezTo>
                    <a:pt x="189" y="1"/>
                    <a:pt x="159" y="3"/>
                    <a:pt x="124" y="7"/>
                  </a:cubicBezTo>
                  <a:cubicBezTo>
                    <a:pt x="12" y="21"/>
                    <a:pt x="0" y="39"/>
                    <a:pt x="54" y="124"/>
                  </a:cubicBezTo>
                  <a:lnTo>
                    <a:pt x="53" y="124"/>
                  </a:lnTo>
                  <a:cubicBezTo>
                    <a:pt x="84" y="173"/>
                    <a:pt x="102" y="195"/>
                    <a:pt x="116" y="195"/>
                  </a:cubicBezTo>
                  <a:cubicBezTo>
                    <a:pt x="126" y="195"/>
                    <a:pt x="134" y="183"/>
                    <a:pt x="144" y="160"/>
                  </a:cubicBezTo>
                  <a:cubicBezTo>
                    <a:pt x="155" y="133"/>
                    <a:pt x="176" y="117"/>
                    <a:pt x="197" y="117"/>
                  </a:cubicBezTo>
                  <a:cubicBezTo>
                    <a:pt x="204" y="117"/>
                    <a:pt x="212" y="119"/>
                    <a:pt x="218" y="124"/>
                  </a:cubicBezTo>
                  <a:cubicBezTo>
                    <a:pt x="226" y="129"/>
                    <a:pt x="234" y="131"/>
                    <a:pt x="241" y="131"/>
                  </a:cubicBezTo>
                  <a:cubicBezTo>
                    <a:pt x="261" y="131"/>
                    <a:pt x="281" y="117"/>
                    <a:pt x="291" y="92"/>
                  </a:cubicBezTo>
                  <a:cubicBezTo>
                    <a:pt x="318" y="29"/>
                    <a:pt x="298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9" name="Google Shape;1069;p25"/>
            <p:cNvSpPr/>
            <p:nvPr/>
          </p:nvSpPr>
          <p:spPr>
            <a:xfrm>
              <a:off x="2716575" y="2220725"/>
              <a:ext cx="15400" cy="5300"/>
            </a:xfrm>
            <a:custGeom>
              <a:avLst/>
              <a:gdLst/>
              <a:ahLst/>
              <a:cxnLst/>
              <a:rect l="l" t="t" r="r" b="b"/>
              <a:pathLst>
                <a:path w="616" h="212" extrusionOk="0">
                  <a:moveTo>
                    <a:pt x="148" y="1"/>
                  </a:moveTo>
                  <a:cubicBezTo>
                    <a:pt x="132" y="1"/>
                    <a:pt x="99" y="41"/>
                    <a:pt x="51" y="121"/>
                  </a:cubicBezTo>
                  <a:lnTo>
                    <a:pt x="51" y="122"/>
                  </a:lnTo>
                  <a:cubicBezTo>
                    <a:pt x="0" y="210"/>
                    <a:pt x="0" y="210"/>
                    <a:pt x="159" y="212"/>
                  </a:cubicBezTo>
                  <a:cubicBezTo>
                    <a:pt x="244" y="212"/>
                    <a:pt x="363" y="189"/>
                    <a:pt x="414" y="164"/>
                  </a:cubicBezTo>
                  <a:cubicBezTo>
                    <a:pt x="464" y="139"/>
                    <a:pt x="520" y="119"/>
                    <a:pt x="576" y="109"/>
                  </a:cubicBezTo>
                  <a:cubicBezTo>
                    <a:pt x="615" y="104"/>
                    <a:pt x="612" y="87"/>
                    <a:pt x="569" y="67"/>
                  </a:cubicBezTo>
                  <a:cubicBezTo>
                    <a:pt x="550" y="58"/>
                    <a:pt x="517" y="54"/>
                    <a:pt x="479" y="54"/>
                  </a:cubicBezTo>
                  <a:cubicBezTo>
                    <a:pt x="432" y="54"/>
                    <a:pt x="375" y="61"/>
                    <a:pt x="324" y="73"/>
                  </a:cubicBezTo>
                  <a:cubicBezTo>
                    <a:pt x="268" y="86"/>
                    <a:pt x="230" y="94"/>
                    <a:pt x="205" y="94"/>
                  </a:cubicBezTo>
                  <a:cubicBezTo>
                    <a:pt x="167" y="94"/>
                    <a:pt x="157" y="78"/>
                    <a:pt x="160" y="45"/>
                  </a:cubicBezTo>
                  <a:cubicBezTo>
                    <a:pt x="162" y="15"/>
                    <a:pt x="158" y="1"/>
                    <a:pt x="1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0" name="Google Shape;1070;p25"/>
            <p:cNvSpPr/>
            <p:nvPr/>
          </p:nvSpPr>
          <p:spPr>
            <a:xfrm>
              <a:off x="2775100" y="2183550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3"/>
                    <a:pt x="16" y="30"/>
                    <a:pt x="43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4" y="16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1" name="Google Shape;1071;p25"/>
            <p:cNvSpPr/>
            <p:nvPr/>
          </p:nvSpPr>
          <p:spPr>
            <a:xfrm>
              <a:off x="2783250" y="2176550"/>
              <a:ext cx="4625" cy="3150"/>
            </a:xfrm>
            <a:custGeom>
              <a:avLst/>
              <a:gdLst/>
              <a:ahLst/>
              <a:cxnLst/>
              <a:rect l="l" t="t" r="r" b="b"/>
              <a:pathLst>
                <a:path w="185" h="126" extrusionOk="0">
                  <a:moveTo>
                    <a:pt x="79" y="1"/>
                  </a:moveTo>
                  <a:cubicBezTo>
                    <a:pt x="57" y="1"/>
                    <a:pt x="36" y="6"/>
                    <a:pt x="21" y="18"/>
                  </a:cubicBezTo>
                  <a:cubicBezTo>
                    <a:pt x="2" y="31"/>
                    <a:pt x="0" y="60"/>
                    <a:pt x="17" y="88"/>
                  </a:cubicBezTo>
                  <a:cubicBezTo>
                    <a:pt x="31" y="114"/>
                    <a:pt x="62" y="126"/>
                    <a:pt x="94" y="126"/>
                  </a:cubicBezTo>
                  <a:cubicBezTo>
                    <a:pt x="135" y="126"/>
                    <a:pt x="177" y="105"/>
                    <a:pt x="181" y="69"/>
                  </a:cubicBezTo>
                  <a:cubicBezTo>
                    <a:pt x="185" y="30"/>
                    <a:pt x="129" y="1"/>
                    <a:pt x="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2" name="Google Shape;1072;p25"/>
            <p:cNvSpPr/>
            <p:nvPr/>
          </p:nvSpPr>
          <p:spPr>
            <a:xfrm>
              <a:off x="2789075" y="2175200"/>
              <a:ext cx="9775" cy="1475"/>
            </a:xfrm>
            <a:custGeom>
              <a:avLst/>
              <a:gdLst/>
              <a:ahLst/>
              <a:cxnLst/>
              <a:rect l="l" t="t" r="r" b="b"/>
              <a:pathLst>
                <a:path w="391" h="59" extrusionOk="0">
                  <a:moveTo>
                    <a:pt x="75" y="1"/>
                  </a:moveTo>
                  <a:cubicBezTo>
                    <a:pt x="29" y="1"/>
                    <a:pt x="0" y="7"/>
                    <a:pt x="3" y="18"/>
                  </a:cubicBezTo>
                  <a:cubicBezTo>
                    <a:pt x="7" y="38"/>
                    <a:pt x="82" y="53"/>
                    <a:pt x="177" y="57"/>
                  </a:cubicBezTo>
                  <a:cubicBezTo>
                    <a:pt x="204" y="58"/>
                    <a:pt x="227" y="59"/>
                    <a:pt x="247" y="59"/>
                  </a:cubicBezTo>
                  <a:cubicBezTo>
                    <a:pt x="390" y="59"/>
                    <a:pt x="359" y="29"/>
                    <a:pt x="166" y="6"/>
                  </a:cubicBezTo>
                  <a:cubicBezTo>
                    <a:pt x="132" y="3"/>
                    <a:pt x="101" y="1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3" name="Google Shape;1073;p25"/>
            <p:cNvSpPr/>
            <p:nvPr/>
          </p:nvSpPr>
          <p:spPr>
            <a:xfrm>
              <a:off x="2746625" y="2209850"/>
              <a:ext cx="4650" cy="3075"/>
            </a:xfrm>
            <a:custGeom>
              <a:avLst/>
              <a:gdLst/>
              <a:ahLst/>
              <a:cxnLst/>
              <a:rect l="l" t="t" r="r" b="b"/>
              <a:pathLst>
                <a:path w="186" h="123" extrusionOk="0">
                  <a:moveTo>
                    <a:pt x="19" y="1"/>
                  </a:moveTo>
                  <a:cubicBezTo>
                    <a:pt x="7" y="1"/>
                    <a:pt x="1" y="20"/>
                    <a:pt x="9" y="54"/>
                  </a:cubicBezTo>
                  <a:cubicBezTo>
                    <a:pt x="19" y="99"/>
                    <a:pt x="49" y="123"/>
                    <a:pt x="85" y="123"/>
                  </a:cubicBezTo>
                  <a:cubicBezTo>
                    <a:pt x="108" y="123"/>
                    <a:pt x="133" y="113"/>
                    <a:pt x="156" y="92"/>
                  </a:cubicBezTo>
                  <a:cubicBezTo>
                    <a:pt x="182" y="69"/>
                    <a:pt x="186" y="55"/>
                    <a:pt x="170" y="55"/>
                  </a:cubicBezTo>
                  <a:cubicBezTo>
                    <a:pt x="164" y="55"/>
                    <a:pt x="155" y="57"/>
                    <a:pt x="144" y="60"/>
                  </a:cubicBezTo>
                  <a:cubicBezTo>
                    <a:pt x="136" y="63"/>
                    <a:pt x="127" y="64"/>
                    <a:pt x="119" y="64"/>
                  </a:cubicBezTo>
                  <a:cubicBezTo>
                    <a:pt x="90" y="64"/>
                    <a:pt x="62" y="52"/>
                    <a:pt x="52" y="32"/>
                  </a:cubicBezTo>
                  <a:cubicBezTo>
                    <a:pt x="40" y="11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4" name="Google Shape;1074;p25"/>
            <p:cNvSpPr/>
            <p:nvPr/>
          </p:nvSpPr>
          <p:spPr>
            <a:xfrm>
              <a:off x="2782600" y="2183150"/>
              <a:ext cx="6400" cy="3425"/>
            </a:xfrm>
            <a:custGeom>
              <a:avLst/>
              <a:gdLst/>
              <a:ahLst/>
              <a:cxnLst/>
              <a:rect l="l" t="t" r="r" b="b"/>
              <a:pathLst>
                <a:path w="256" h="137" extrusionOk="0">
                  <a:moveTo>
                    <a:pt x="7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2" y="27"/>
                    <a:pt x="1" y="54"/>
                    <a:pt x="2" y="81"/>
                  </a:cubicBezTo>
                  <a:lnTo>
                    <a:pt x="2" y="82"/>
                  </a:lnTo>
                  <a:cubicBezTo>
                    <a:pt x="2" y="119"/>
                    <a:pt x="3" y="136"/>
                    <a:pt x="8" y="136"/>
                  </a:cubicBezTo>
                  <a:cubicBezTo>
                    <a:pt x="12" y="136"/>
                    <a:pt x="20" y="123"/>
                    <a:pt x="32" y="97"/>
                  </a:cubicBezTo>
                  <a:cubicBezTo>
                    <a:pt x="50" y="64"/>
                    <a:pt x="114" y="35"/>
                    <a:pt x="171" y="35"/>
                  </a:cubicBezTo>
                  <a:cubicBezTo>
                    <a:pt x="256" y="35"/>
                    <a:pt x="250" y="32"/>
                    <a:pt x="143" y="17"/>
                  </a:cubicBezTo>
                  <a:cubicBezTo>
                    <a:pt x="77" y="7"/>
                    <a:pt x="19" y="0"/>
                    <a:pt x="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5" name="Google Shape;1075;p25"/>
            <p:cNvSpPr/>
            <p:nvPr/>
          </p:nvSpPr>
          <p:spPr>
            <a:xfrm>
              <a:off x="2738100" y="2223100"/>
              <a:ext cx="3800" cy="1625"/>
            </a:xfrm>
            <a:custGeom>
              <a:avLst/>
              <a:gdLst/>
              <a:ahLst/>
              <a:cxnLst/>
              <a:rect l="l" t="t" r="r" b="b"/>
              <a:pathLst>
                <a:path w="152" h="65" extrusionOk="0">
                  <a:moveTo>
                    <a:pt x="65" y="0"/>
                  </a:moveTo>
                  <a:cubicBezTo>
                    <a:pt x="50" y="0"/>
                    <a:pt x="35" y="4"/>
                    <a:pt x="21" y="12"/>
                  </a:cubicBezTo>
                  <a:cubicBezTo>
                    <a:pt x="0" y="29"/>
                    <a:pt x="15" y="50"/>
                    <a:pt x="53" y="59"/>
                  </a:cubicBezTo>
                  <a:cubicBezTo>
                    <a:pt x="74" y="63"/>
                    <a:pt x="94" y="65"/>
                    <a:pt x="110" y="65"/>
                  </a:cubicBezTo>
                  <a:cubicBezTo>
                    <a:pt x="125" y="65"/>
                    <a:pt x="136" y="63"/>
                    <a:pt x="141" y="59"/>
                  </a:cubicBezTo>
                  <a:cubicBezTo>
                    <a:pt x="151" y="50"/>
                    <a:pt x="136" y="32"/>
                    <a:pt x="109" y="12"/>
                  </a:cubicBezTo>
                  <a:cubicBezTo>
                    <a:pt x="96" y="4"/>
                    <a:pt x="81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6" name="Google Shape;1076;p25"/>
            <p:cNvSpPr/>
            <p:nvPr/>
          </p:nvSpPr>
          <p:spPr>
            <a:xfrm>
              <a:off x="2758650" y="2205550"/>
              <a:ext cx="5625" cy="3350"/>
            </a:xfrm>
            <a:custGeom>
              <a:avLst/>
              <a:gdLst/>
              <a:ahLst/>
              <a:cxnLst/>
              <a:rect l="l" t="t" r="r" b="b"/>
              <a:pathLst>
                <a:path w="225" h="134" extrusionOk="0">
                  <a:moveTo>
                    <a:pt x="140" y="1"/>
                  </a:moveTo>
                  <a:cubicBezTo>
                    <a:pt x="114" y="1"/>
                    <a:pt x="84" y="12"/>
                    <a:pt x="54" y="35"/>
                  </a:cubicBezTo>
                  <a:cubicBezTo>
                    <a:pt x="14" y="68"/>
                    <a:pt x="1" y="104"/>
                    <a:pt x="25" y="119"/>
                  </a:cubicBezTo>
                  <a:cubicBezTo>
                    <a:pt x="40" y="129"/>
                    <a:pt x="62" y="134"/>
                    <a:pt x="86" y="134"/>
                  </a:cubicBezTo>
                  <a:cubicBezTo>
                    <a:pt x="150" y="134"/>
                    <a:pt x="225" y="103"/>
                    <a:pt x="217" y="68"/>
                  </a:cubicBezTo>
                  <a:cubicBezTo>
                    <a:pt x="207" y="24"/>
                    <a:pt x="177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7" name="Google Shape;1077;p25"/>
            <p:cNvSpPr/>
            <p:nvPr/>
          </p:nvSpPr>
          <p:spPr>
            <a:xfrm>
              <a:off x="2780675" y="2189725"/>
              <a:ext cx="3700" cy="1600"/>
            </a:xfrm>
            <a:custGeom>
              <a:avLst/>
              <a:gdLst/>
              <a:ahLst/>
              <a:cxnLst/>
              <a:rect l="l" t="t" r="r" b="b"/>
              <a:pathLst>
                <a:path w="148" h="64" extrusionOk="0">
                  <a:moveTo>
                    <a:pt x="35" y="1"/>
                  </a:moveTo>
                  <a:cubicBezTo>
                    <a:pt x="22" y="1"/>
                    <a:pt x="12" y="2"/>
                    <a:pt x="8" y="6"/>
                  </a:cubicBezTo>
                  <a:cubicBezTo>
                    <a:pt x="0" y="13"/>
                    <a:pt x="14" y="31"/>
                    <a:pt x="42" y="49"/>
                  </a:cubicBezTo>
                  <a:cubicBezTo>
                    <a:pt x="55" y="59"/>
                    <a:pt x="71" y="64"/>
                    <a:pt x="88" y="64"/>
                  </a:cubicBezTo>
                  <a:cubicBezTo>
                    <a:pt x="102" y="64"/>
                    <a:pt x="116" y="60"/>
                    <a:pt x="128" y="52"/>
                  </a:cubicBezTo>
                  <a:cubicBezTo>
                    <a:pt x="148" y="36"/>
                    <a:pt x="133" y="16"/>
                    <a:pt x="94" y="7"/>
                  </a:cubicBezTo>
                  <a:cubicBezTo>
                    <a:pt x="73" y="3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8" name="Google Shape;1078;p25"/>
            <p:cNvSpPr/>
            <p:nvPr/>
          </p:nvSpPr>
          <p:spPr>
            <a:xfrm>
              <a:off x="2779725" y="2192175"/>
              <a:ext cx="4000" cy="4150"/>
            </a:xfrm>
            <a:custGeom>
              <a:avLst/>
              <a:gdLst/>
              <a:ahLst/>
              <a:cxnLst/>
              <a:rect l="l" t="t" r="r" b="b"/>
              <a:pathLst>
                <a:path w="160" h="166" extrusionOk="0">
                  <a:moveTo>
                    <a:pt x="38" y="0"/>
                  </a:moveTo>
                  <a:cubicBezTo>
                    <a:pt x="16" y="0"/>
                    <a:pt x="23" y="18"/>
                    <a:pt x="53" y="38"/>
                  </a:cubicBezTo>
                  <a:lnTo>
                    <a:pt x="53" y="36"/>
                  </a:lnTo>
                  <a:lnTo>
                    <a:pt x="53" y="36"/>
                  </a:lnTo>
                  <a:cubicBezTo>
                    <a:pt x="86" y="59"/>
                    <a:pt x="84" y="81"/>
                    <a:pt x="52" y="85"/>
                  </a:cubicBezTo>
                  <a:cubicBezTo>
                    <a:pt x="19" y="90"/>
                    <a:pt x="1" y="115"/>
                    <a:pt x="16" y="144"/>
                  </a:cubicBezTo>
                  <a:cubicBezTo>
                    <a:pt x="25" y="158"/>
                    <a:pt x="39" y="166"/>
                    <a:pt x="55" y="166"/>
                  </a:cubicBezTo>
                  <a:cubicBezTo>
                    <a:pt x="69" y="166"/>
                    <a:pt x="84" y="160"/>
                    <a:pt x="98" y="150"/>
                  </a:cubicBezTo>
                  <a:cubicBezTo>
                    <a:pt x="159" y="100"/>
                    <a:pt x="122" y="3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9" name="Google Shape;1079;p25"/>
            <p:cNvSpPr/>
            <p:nvPr/>
          </p:nvSpPr>
          <p:spPr>
            <a:xfrm>
              <a:off x="2740750" y="22268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4" y="1"/>
                  </a:moveTo>
                  <a:cubicBezTo>
                    <a:pt x="22" y="1"/>
                    <a:pt x="13" y="2"/>
                    <a:pt x="9" y="5"/>
                  </a:cubicBezTo>
                  <a:cubicBezTo>
                    <a:pt x="0" y="12"/>
                    <a:pt x="15" y="32"/>
                    <a:pt x="44" y="49"/>
                  </a:cubicBezTo>
                  <a:cubicBezTo>
                    <a:pt x="57" y="58"/>
                    <a:pt x="72" y="63"/>
                    <a:pt x="88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3" y="3"/>
                    <a:pt x="51" y="1"/>
                    <a:pt x="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0" name="Google Shape;1080;p25"/>
            <p:cNvSpPr/>
            <p:nvPr/>
          </p:nvSpPr>
          <p:spPr>
            <a:xfrm>
              <a:off x="2748725" y="2220650"/>
              <a:ext cx="5400" cy="8675"/>
            </a:xfrm>
            <a:custGeom>
              <a:avLst/>
              <a:gdLst/>
              <a:ahLst/>
              <a:cxnLst/>
              <a:rect l="l" t="t" r="r" b="b"/>
              <a:pathLst>
                <a:path w="216" h="347" extrusionOk="0">
                  <a:moveTo>
                    <a:pt x="121" y="0"/>
                  </a:moveTo>
                  <a:cubicBezTo>
                    <a:pt x="64" y="0"/>
                    <a:pt x="21" y="68"/>
                    <a:pt x="46" y="145"/>
                  </a:cubicBezTo>
                  <a:cubicBezTo>
                    <a:pt x="62" y="192"/>
                    <a:pt x="53" y="246"/>
                    <a:pt x="26" y="267"/>
                  </a:cubicBezTo>
                  <a:cubicBezTo>
                    <a:pt x="1" y="288"/>
                    <a:pt x="1" y="318"/>
                    <a:pt x="28" y="336"/>
                  </a:cubicBezTo>
                  <a:cubicBezTo>
                    <a:pt x="42" y="343"/>
                    <a:pt x="57" y="346"/>
                    <a:pt x="72" y="346"/>
                  </a:cubicBezTo>
                  <a:cubicBezTo>
                    <a:pt x="92" y="346"/>
                    <a:pt x="111" y="340"/>
                    <a:pt x="128" y="328"/>
                  </a:cubicBezTo>
                  <a:cubicBezTo>
                    <a:pt x="213" y="261"/>
                    <a:pt x="216" y="230"/>
                    <a:pt x="141" y="189"/>
                  </a:cubicBezTo>
                  <a:cubicBezTo>
                    <a:pt x="107" y="169"/>
                    <a:pt x="108" y="128"/>
                    <a:pt x="145" y="98"/>
                  </a:cubicBezTo>
                  <a:cubicBezTo>
                    <a:pt x="181" y="69"/>
                    <a:pt x="192" y="31"/>
                    <a:pt x="166" y="15"/>
                  </a:cubicBezTo>
                  <a:cubicBezTo>
                    <a:pt x="151" y="5"/>
                    <a:pt x="135" y="0"/>
                    <a:pt x="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1" name="Google Shape;1081;p25"/>
            <p:cNvSpPr/>
            <p:nvPr/>
          </p:nvSpPr>
          <p:spPr>
            <a:xfrm>
              <a:off x="2776450" y="2206750"/>
              <a:ext cx="5000" cy="3750"/>
            </a:xfrm>
            <a:custGeom>
              <a:avLst/>
              <a:gdLst/>
              <a:ahLst/>
              <a:cxnLst/>
              <a:rect l="l" t="t" r="r" b="b"/>
              <a:pathLst>
                <a:path w="200" h="150" extrusionOk="0">
                  <a:moveTo>
                    <a:pt x="54" y="1"/>
                  </a:moveTo>
                  <a:cubicBezTo>
                    <a:pt x="49" y="1"/>
                    <a:pt x="43" y="3"/>
                    <a:pt x="36" y="7"/>
                  </a:cubicBezTo>
                  <a:cubicBezTo>
                    <a:pt x="14" y="22"/>
                    <a:pt x="1" y="49"/>
                    <a:pt x="2" y="75"/>
                  </a:cubicBezTo>
                  <a:cubicBezTo>
                    <a:pt x="12" y="123"/>
                    <a:pt x="46" y="149"/>
                    <a:pt x="85" y="149"/>
                  </a:cubicBezTo>
                  <a:cubicBezTo>
                    <a:pt x="108" y="149"/>
                    <a:pt x="132" y="140"/>
                    <a:pt x="156" y="122"/>
                  </a:cubicBezTo>
                  <a:cubicBezTo>
                    <a:pt x="194" y="92"/>
                    <a:pt x="200" y="79"/>
                    <a:pt x="170" y="79"/>
                  </a:cubicBezTo>
                  <a:cubicBezTo>
                    <a:pt x="161" y="79"/>
                    <a:pt x="147" y="80"/>
                    <a:pt x="129" y="83"/>
                  </a:cubicBezTo>
                  <a:cubicBezTo>
                    <a:pt x="111" y="85"/>
                    <a:pt x="97" y="86"/>
                    <a:pt x="86" y="86"/>
                  </a:cubicBezTo>
                  <a:cubicBezTo>
                    <a:pt x="50" y="86"/>
                    <a:pt x="46" y="73"/>
                    <a:pt x="59" y="37"/>
                  </a:cubicBezTo>
                  <a:cubicBezTo>
                    <a:pt x="67" y="14"/>
                    <a:pt x="65" y="1"/>
                    <a:pt x="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2" name="Google Shape;1082;p25"/>
            <p:cNvSpPr/>
            <p:nvPr/>
          </p:nvSpPr>
          <p:spPr>
            <a:xfrm>
              <a:off x="2782800" y="22040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1"/>
                  </a:moveTo>
                  <a:cubicBezTo>
                    <a:pt x="23" y="1"/>
                    <a:pt x="13" y="2"/>
                    <a:pt x="9" y="5"/>
                  </a:cubicBezTo>
                  <a:cubicBezTo>
                    <a:pt x="0" y="12"/>
                    <a:pt x="15" y="30"/>
                    <a:pt x="43" y="50"/>
                  </a:cubicBezTo>
                  <a:cubicBezTo>
                    <a:pt x="57" y="58"/>
                    <a:pt x="72" y="63"/>
                    <a:pt x="87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49" y="35"/>
                    <a:pt x="135" y="15"/>
                    <a:pt x="96" y="8"/>
                  </a:cubicBezTo>
                  <a:cubicBezTo>
                    <a:pt x="74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3" name="Google Shape;1083;p25"/>
            <p:cNvSpPr/>
            <p:nvPr/>
          </p:nvSpPr>
          <p:spPr>
            <a:xfrm>
              <a:off x="2769175" y="222147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0" y="0"/>
                  </a:moveTo>
                  <a:cubicBezTo>
                    <a:pt x="47" y="0"/>
                    <a:pt x="33" y="4"/>
                    <a:pt x="21" y="12"/>
                  </a:cubicBezTo>
                  <a:cubicBezTo>
                    <a:pt x="1" y="28"/>
                    <a:pt x="6" y="54"/>
                    <a:pt x="35" y="71"/>
                  </a:cubicBezTo>
                  <a:cubicBezTo>
                    <a:pt x="48" y="82"/>
                    <a:pt x="63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4" name="Google Shape;1084;p25"/>
            <p:cNvSpPr/>
            <p:nvPr/>
          </p:nvSpPr>
          <p:spPr>
            <a:xfrm>
              <a:off x="2775325" y="2217075"/>
              <a:ext cx="2650" cy="2300"/>
            </a:xfrm>
            <a:custGeom>
              <a:avLst/>
              <a:gdLst/>
              <a:ahLst/>
              <a:cxnLst/>
              <a:rect l="l" t="t" r="r" b="b"/>
              <a:pathLst>
                <a:path w="106" h="92" extrusionOk="0">
                  <a:moveTo>
                    <a:pt x="18" y="0"/>
                  </a:moveTo>
                  <a:cubicBezTo>
                    <a:pt x="14" y="0"/>
                    <a:pt x="10" y="1"/>
                    <a:pt x="8" y="3"/>
                  </a:cubicBezTo>
                  <a:cubicBezTo>
                    <a:pt x="1" y="9"/>
                    <a:pt x="5" y="36"/>
                    <a:pt x="20" y="64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3"/>
                  </a:cubicBezTo>
                  <a:cubicBezTo>
                    <a:pt x="105" y="67"/>
                    <a:pt x="99" y="40"/>
                    <a:pt x="72" y="22"/>
                  </a:cubicBezTo>
                  <a:cubicBezTo>
                    <a:pt x="52" y="8"/>
                    <a:pt x="31" y="0"/>
                    <a:pt x="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5" name="Google Shape;1085;p25"/>
            <p:cNvSpPr/>
            <p:nvPr/>
          </p:nvSpPr>
          <p:spPr>
            <a:xfrm>
              <a:off x="2778100" y="22142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0" y="1"/>
                    <a:pt x="33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lnTo>
                    <a:pt x="34" y="80"/>
                  </a:lnTo>
                  <a:cubicBezTo>
                    <a:pt x="45" y="87"/>
                    <a:pt x="56" y="91"/>
                    <a:pt x="65" y="91"/>
                  </a:cubicBezTo>
                  <a:cubicBezTo>
                    <a:pt x="79" y="91"/>
                    <a:pt x="89" y="82"/>
                    <a:pt x="91" y="65"/>
                  </a:cubicBezTo>
                  <a:cubicBezTo>
                    <a:pt x="94" y="40"/>
                    <a:pt x="88" y="11"/>
                    <a:pt x="76" y="4"/>
                  </a:cubicBezTo>
                  <a:cubicBezTo>
                    <a:pt x="73" y="2"/>
                    <a:pt x="68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6" name="Google Shape;1086;p25"/>
            <p:cNvSpPr/>
            <p:nvPr/>
          </p:nvSpPr>
          <p:spPr>
            <a:xfrm>
              <a:off x="2763525" y="2225725"/>
              <a:ext cx="8675" cy="5275"/>
            </a:xfrm>
            <a:custGeom>
              <a:avLst/>
              <a:gdLst/>
              <a:ahLst/>
              <a:cxnLst/>
              <a:rect l="l" t="t" r="r" b="b"/>
              <a:pathLst>
                <a:path w="347" h="211" extrusionOk="0">
                  <a:moveTo>
                    <a:pt x="197" y="0"/>
                  </a:moveTo>
                  <a:cubicBezTo>
                    <a:pt x="192" y="0"/>
                    <a:pt x="186" y="1"/>
                    <a:pt x="180" y="1"/>
                  </a:cubicBezTo>
                  <a:cubicBezTo>
                    <a:pt x="140" y="7"/>
                    <a:pt x="134" y="25"/>
                    <a:pt x="167" y="48"/>
                  </a:cubicBezTo>
                  <a:cubicBezTo>
                    <a:pt x="201" y="70"/>
                    <a:pt x="183" y="97"/>
                    <a:pt x="121" y="119"/>
                  </a:cubicBezTo>
                  <a:cubicBezTo>
                    <a:pt x="0" y="162"/>
                    <a:pt x="54" y="211"/>
                    <a:pt x="210" y="211"/>
                  </a:cubicBezTo>
                  <a:cubicBezTo>
                    <a:pt x="219" y="211"/>
                    <a:pt x="228" y="211"/>
                    <a:pt x="237" y="210"/>
                  </a:cubicBezTo>
                  <a:cubicBezTo>
                    <a:pt x="322" y="207"/>
                    <a:pt x="335" y="200"/>
                    <a:pt x="277" y="188"/>
                  </a:cubicBezTo>
                  <a:cubicBezTo>
                    <a:pt x="195" y="172"/>
                    <a:pt x="206" y="122"/>
                    <a:pt x="301" y="72"/>
                  </a:cubicBezTo>
                  <a:cubicBezTo>
                    <a:pt x="347" y="48"/>
                    <a:pt x="268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7" name="Google Shape;1087;p25"/>
            <p:cNvSpPr/>
            <p:nvPr/>
          </p:nvSpPr>
          <p:spPr>
            <a:xfrm>
              <a:off x="2811700" y="2199625"/>
              <a:ext cx="4550" cy="3375"/>
            </a:xfrm>
            <a:custGeom>
              <a:avLst/>
              <a:gdLst/>
              <a:ahLst/>
              <a:cxnLst/>
              <a:rect l="l" t="t" r="r" b="b"/>
              <a:pathLst>
                <a:path w="182" h="135" extrusionOk="0">
                  <a:moveTo>
                    <a:pt x="77" y="0"/>
                  </a:moveTo>
                  <a:cubicBezTo>
                    <a:pt x="61" y="0"/>
                    <a:pt x="44" y="6"/>
                    <a:pt x="31" y="17"/>
                  </a:cubicBezTo>
                  <a:cubicBezTo>
                    <a:pt x="1" y="41"/>
                    <a:pt x="11" y="86"/>
                    <a:pt x="53" y="114"/>
                  </a:cubicBezTo>
                  <a:lnTo>
                    <a:pt x="54" y="114"/>
                  </a:lnTo>
                  <a:cubicBezTo>
                    <a:pt x="76" y="128"/>
                    <a:pt x="96" y="135"/>
                    <a:pt x="113" y="135"/>
                  </a:cubicBezTo>
                  <a:cubicBezTo>
                    <a:pt x="162" y="135"/>
                    <a:pt x="182" y="80"/>
                    <a:pt x="129" y="20"/>
                  </a:cubicBezTo>
                  <a:cubicBezTo>
                    <a:pt x="114" y="7"/>
                    <a:pt x="96" y="0"/>
                    <a:pt x="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8" name="Google Shape;1088;p25"/>
            <p:cNvSpPr/>
            <p:nvPr/>
          </p:nvSpPr>
          <p:spPr>
            <a:xfrm>
              <a:off x="2822725" y="2199450"/>
              <a:ext cx="4125" cy="4000"/>
            </a:xfrm>
            <a:custGeom>
              <a:avLst/>
              <a:gdLst/>
              <a:ahLst/>
              <a:cxnLst/>
              <a:rect l="l" t="t" r="r" b="b"/>
              <a:pathLst>
                <a:path w="165" h="160" extrusionOk="0">
                  <a:moveTo>
                    <a:pt x="39" y="0"/>
                  </a:moveTo>
                  <a:cubicBezTo>
                    <a:pt x="3" y="0"/>
                    <a:pt x="1" y="20"/>
                    <a:pt x="19" y="73"/>
                  </a:cubicBezTo>
                  <a:cubicBezTo>
                    <a:pt x="39" y="130"/>
                    <a:pt x="72" y="159"/>
                    <a:pt x="101" y="159"/>
                  </a:cubicBezTo>
                  <a:cubicBezTo>
                    <a:pt x="126" y="159"/>
                    <a:pt x="148" y="138"/>
                    <a:pt x="155" y="93"/>
                  </a:cubicBezTo>
                  <a:cubicBezTo>
                    <a:pt x="164" y="48"/>
                    <a:pt x="134" y="15"/>
                    <a:pt x="79" y="5"/>
                  </a:cubicBezTo>
                  <a:cubicBezTo>
                    <a:pt x="63" y="2"/>
                    <a:pt x="49" y="0"/>
                    <a:pt x="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9" name="Google Shape;1089;p25"/>
            <p:cNvSpPr/>
            <p:nvPr/>
          </p:nvSpPr>
          <p:spPr>
            <a:xfrm>
              <a:off x="2781300" y="2232425"/>
              <a:ext cx="4875" cy="1425"/>
            </a:xfrm>
            <a:custGeom>
              <a:avLst/>
              <a:gdLst/>
              <a:ahLst/>
              <a:cxnLst/>
              <a:rect l="l" t="t" r="r" b="b"/>
              <a:pathLst>
                <a:path w="195" h="57" extrusionOk="0">
                  <a:moveTo>
                    <a:pt x="127" y="1"/>
                  </a:moveTo>
                  <a:cubicBezTo>
                    <a:pt x="65" y="1"/>
                    <a:pt x="0" y="32"/>
                    <a:pt x="33" y="54"/>
                  </a:cubicBezTo>
                  <a:lnTo>
                    <a:pt x="33" y="53"/>
                  </a:lnTo>
                  <a:cubicBezTo>
                    <a:pt x="36" y="55"/>
                    <a:pt x="43" y="56"/>
                    <a:pt x="52" y="56"/>
                  </a:cubicBezTo>
                  <a:cubicBezTo>
                    <a:pt x="72" y="56"/>
                    <a:pt x="105" y="50"/>
                    <a:pt x="138" y="41"/>
                  </a:cubicBezTo>
                  <a:cubicBezTo>
                    <a:pt x="186" y="27"/>
                    <a:pt x="195" y="9"/>
                    <a:pt x="157" y="4"/>
                  </a:cubicBezTo>
                  <a:cubicBezTo>
                    <a:pt x="148" y="2"/>
                    <a:pt x="137" y="1"/>
                    <a:pt x="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2825650" y="2202425"/>
              <a:ext cx="8775" cy="6450"/>
            </a:xfrm>
            <a:custGeom>
              <a:avLst/>
              <a:gdLst/>
              <a:ahLst/>
              <a:cxnLst/>
              <a:rect l="l" t="t" r="r" b="b"/>
              <a:pathLst>
                <a:path w="351" h="258" extrusionOk="0">
                  <a:moveTo>
                    <a:pt x="143" y="1"/>
                  </a:moveTo>
                  <a:cubicBezTo>
                    <a:pt x="81" y="1"/>
                    <a:pt x="68" y="13"/>
                    <a:pt x="87" y="50"/>
                  </a:cubicBezTo>
                  <a:cubicBezTo>
                    <a:pt x="102" y="78"/>
                    <a:pt x="83" y="128"/>
                    <a:pt x="46" y="157"/>
                  </a:cubicBezTo>
                  <a:cubicBezTo>
                    <a:pt x="8" y="187"/>
                    <a:pt x="1" y="229"/>
                    <a:pt x="32" y="248"/>
                  </a:cubicBezTo>
                  <a:cubicBezTo>
                    <a:pt x="42" y="255"/>
                    <a:pt x="52" y="257"/>
                    <a:pt x="62" y="257"/>
                  </a:cubicBezTo>
                  <a:cubicBezTo>
                    <a:pt x="84" y="257"/>
                    <a:pt x="106" y="244"/>
                    <a:pt x="114" y="220"/>
                  </a:cubicBezTo>
                  <a:cubicBezTo>
                    <a:pt x="129" y="184"/>
                    <a:pt x="192" y="153"/>
                    <a:pt x="249" y="150"/>
                  </a:cubicBezTo>
                  <a:cubicBezTo>
                    <a:pt x="305" y="148"/>
                    <a:pt x="350" y="128"/>
                    <a:pt x="344" y="108"/>
                  </a:cubicBezTo>
                  <a:cubicBezTo>
                    <a:pt x="342" y="98"/>
                    <a:pt x="334" y="93"/>
                    <a:pt x="322" y="93"/>
                  </a:cubicBezTo>
                  <a:cubicBezTo>
                    <a:pt x="311" y="93"/>
                    <a:pt x="297" y="98"/>
                    <a:pt x="283" y="110"/>
                  </a:cubicBezTo>
                  <a:cubicBezTo>
                    <a:pt x="267" y="122"/>
                    <a:pt x="256" y="129"/>
                    <a:pt x="249" y="129"/>
                  </a:cubicBezTo>
                  <a:cubicBezTo>
                    <a:pt x="238" y="129"/>
                    <a:pt x="236" y="112"/>
                    <a:pt x="240" y="77"/>
                  </a:cubicBezTo>
                  <a:cubicBezTo>
                    <a:pt x="246" y="22"/>
                    <a:pt x="225" y="2"/>
                    <a:pt x="155" y="1"/>
                  </a:cubicBezTo>
                  <a:cubicBezTo>
                    <a:pt x="151" y="1"/>
                    <a:pt x="147" y="1"/>
                    <a:pt x="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2813900" y="221587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0"/>
                  </a:moveTo>
                  <a:cubicBezTo>
                    <a:pt x="47" y="0"/>
                    <a:pt x="33" y="4"/>
                    <a:pt x="20" y="12"/>
                  </a:cubicBezTo>
                  <a:cubicBezTo>
                    <a:pt x="1" y="28"/>
                    <a:pt x="7" y="54"/>
                    <a:pt x="34" y="72"/>
                  </a:cubicBezTo>
                  <a:cubicBezTo>
                    <a:pt x="47" y="82"/>
                    <a:pt x="63" y="87"/>
                    <a:pt x="78" y="87"/>
                  </a:cubicBezTo>
                  <a:cubicBezTo>
                    <a:pt x="92" y="87"/>
                    <a:pt x="106" y="83"/>
                    <a:pt x="119" y="76"/>
                  </a:cubicBezTo>
                  <a:cubicBezTo>
                    <a:pt x="138" y="60"/>
                    <a:pt x="134" y="34"/>
                    <a:pt x="105" y="15"/>
                  </a:cubicBezTo>
                  <a:cubicBezTo>
                    <a:pt x="92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2836150" y="220402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1"/>
                  </a:moveTo>
                  <a:cubicBezTo>
                    <a:pt x="16" y="1"/>
                    <a:pt x="12" y="2"/>
                    <a:pt x="9" y="4"/>
                  </a:cubicBezTo>
                  <a:cubicBezTo>
                    <a:pt x="0" y="11"/>
                    <a:pt x="3" y="38"/>
                    <a:pt x="20" y="67"/>
                  </a:cubicBezTo>
                  <a:cubicBezTo>
                    <a:pt x="27" y="82"/>
                    <a:pt x="43" y="92"/>
                    <a:pt x="60" y="92"/>
                  </a:cubicBezTo>
                  <a:cubicBezTo>
                    <a:pt x="68" y="92"/>
                    <a:pt x="77" y="89"/>
                    <a:pt x="85" y="84"/>
                  </a:cubicBezTo>
                  <a:cubicBezTo>
                    <a:pt x="105" y="68"/>
                    <a:pt x="100" y="38"/>
                    <a:pt x="75" y="22"/>
                  </a:cubicBezTo>
                  <a:cubicBezTo>
                    <a:pt x="56" y="10"/>
                    <a:pt x="34" y="1"/>
                    <a:pt x="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2829700" y="2210025"/>
              <a:ext cx="5375" cy="3550"/>
            </a:xfrm>
            <a:custGeom>
              <a:avLst/>
              <a:gdLst/>
              <a:ahLst/>
              <a:cxnLst/>
              <a:rect l="l" t="t" r="r" b="b"/>
              <a:pathLst>
                <a:path w="215" h="142" extrusionOk="0">
                  <a:moveTo>
                    <a:pt x="198" y="0"/>
                  </a:moveTo>
                  <a:cubicBezTo>
                    <a:pt x="179" y="0"/>
                    <a:pt x="146" y="16"/>
                    <a:pt x="106" y="46"/>
                  </a:cubicBezTo>
                  <a:cubicBezTo>
                    <a:pt x="43" y="92"/>
                    <a:pt x="0" y="132"/>
                    <a:pt x="7" y="137"/>
                  </a:cubicBezTo>
                  <a:cubicBezTo>
                    <a:pt x="12" y="140"/>
                    <a:pt x="18" y="141"/>
                    <a:pt x="25" y="141"/>
                  </a:cubicBezTo>
                  <a:cubicBezTo>
                    <a:pt x="82" y="141"/>
                    <a:pt x="209" y="62"/>
                    <a:pt x="213" y="18"/>
                  </a:cubicBezTo>
                  <a:cubicBezTo>
                    <a:pt x="215" y="6"/>
                    <a:pt x="209" y="0"/>
                    <a:pt x="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94" name="Google Shape;1094;p25"/>
          <p:cNvSpPr/>
          <p:nvPr/>
        </p:nvSpPr>
        <p:spPr>
          <a:xfrm>
            <a:off x="475200" y="4194575"/>
            <a:ext cx="1030043" cy="1350001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95" name="Google Shape;1095;p25"/>
          <p:cNvGrpSpPr/>
          <p:nvPr/>
        </p:nvGrpSpPr>
        <p:grpSpPr>
          <a:xfrm>
            <a:off x="7609986" y="780885"/>
            <a:ext cx="1240468" cy="1029083"/>
            <a:chOff x="5410175" y="3441575"/>
            <a:chExt cx="873200" cy="724400"/>
          </a:xfrm>
        </p:grpSpPr>
        <p:sp>
          <p:nvSpPr>
            <p:cNvPr id="1096" name="Google Shape;1096;p25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2" name="Google Shape;1112;p25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13" name="Google Shape;1113;p25"/>
          <p:cNvGrpSpPr/>
          <p:nvPr/>
        </p:nvGrpSpPr>
        <p:grpSpPr>
          <a:xfrm>
            <a:off x="1041425" y="4600313"/>
            <a:ext cx="1372650" cy="538525"/>
            <a:chOff x="4099775" y="2340525"/>
            <a:chExt cx="1372650" cy="538525"/>
          </a:xfrm>
        </p:grpSpPr>
        <p:sp>
          <p:nvSpPr>
            <p:cNvPr id="1114" name="Google Shape;1114;p25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0" name="Google Shape;1120;p25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1" name="Google Shape;1121;p25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2" name="Google Shape;1122;p25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3" name="Google Shape;1123;p25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4" name="Google Shape;1124;p25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5" name="Google Shape;1125;p25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6" name="Google Shape;1126;p25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7" name="Google Shape;1127;p25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8" name="Google Shape;1128;p25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9" name="Google Shape;1129;p25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">
  <p:cSld name="TITLE_1_1_2"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26"/>
          <p:cNvSpPr txBox="1"/>
          <p:nvPr>
            <p:ph type="ctrTitle"/>
          </p:nvPr>
        </p:nvSpPr>
        <p:spPr>
          <a:xfrm>
            <a:off x="972175" y="1767200"/>
            <a:ext cx="2266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32" name="Google Shape;1132;p26"/>
          <p:cNvSpPr txBox="1"/>
          <p:nvPr>
            <p:ph type="subTitle" idx="1"/>
          </p:nvPr>
        </p:nvSpPr>
        <p:spPr>
          <a:xfrm>
            <a:off x="972175" y="2348324"/>
            <a:ext cx="22665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33" name="Google Shape;1133;p26"/>
          <p:cNvSpPr txBox="1"/>
          <p:nvPr>
            <p:ph type="ctrTitle" idx="2"/>
          </p:nvPr>
        </p:nvSpPr>
        <p:spPr>
          <a:xfrm>
            <a:off x="3438752" y="1767200"/>
            <a:ext cx="2266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34" name="Google Shape;1134;p26"/>
          <p:cNvSpPr txBox="1"/>
          <p:nvPr>
            <p:ph type="subTitle" idx="3"/>
          </p:nvPr>
        </p:nvSpPr>
        <p:spPr>
          <a:xfrm>
            <a:off x="3438751" y="2348324"/>
            <a:ext cx="22665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35" name="Google Shape;1135;p26"/>
          <p:cNvSpPr txBox="1"/>
          <p:nvPr>
            <p:ph type="ctrTitle" idx="4"/>
          </p:nvPr>
        </p:nvSpPr>
        <p:spPr>
          <a:xfrm>
            <a:off x="5905328" y="1767200"/>
            <a:ext cx="2266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36" name="Google Shape;1136;p26"/>
          <p:cNvSpPr txBox="1"/>
          <p:nvPr>
            <p:ph type="subTitle" idx="5"/>
          </p:nvPr>
        </p:nvSpPr>
        <p:spPr>
          <a:xfrm>
            <a:off x="5905326" y="2348324"/>
            <a:ext cx="22665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37" name="Google Shape;1137;p26"/>
          <p:cNvSpPr txBox="1"/>
          <p:nvPr>
            <p:ph type="title" idx="6"/>
          </p:nvPr>
        </p:nvSpPr>
        <p:spPr>
          <a:xfrm>
            <a:off x="2127600" y="436025"/>
            <a:ext cx="488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8" name="Google Shape;1138;p26"/>
          <p:cNvSpPr txBox="1"/>
          <p:nvPr>
            <p:ph type="ctrTitle" idx="7"/>
          </p:nvPr>
        </p:nvSpPr>
        <p:spPr>
          <a:xfrm>
            <a:off x="972175" y="3352525"/>
            <a:ext cx="2266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39" name="Google Shape;1139;p26"/>
          <p:cNvSpPr txBox="1"/>
          <p:nvPr>
            <p:ph type="subTitle" idx="8"/>
          </p:nvPr>
        </p:nvSpPr>
        <p:spPr>
          <a:xfrm>
            <a:off x="972175" y="3933649"/>
            <a:ext cx="22665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40" name="Google Shape;1140;p26"/>
          <p:cNvSpPr txBox="1"/>
          <p:nvPr>
            <p:ph type="ctrTitle" idx="9"/>
          </p:nvPr>
        </p:nvSpPr>
        <p:spPr>
          <a:xfrm>
            <a:off x="3438752" y="3352525"/>
            <a:ext cx="2266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41" name="Google Shape;1141;p26"/>
          <p:cNvSpPr txBox="1"/>
          <p:nvPr>
            <p:ph type="subTitle" idx="13"/>
          </p:nvPr>
        </p:nvSpPr>
        <p:spPr>
          <a:xfrm>
            <a:off x="3438751" y="3933649"/>
            <a:ext cx="22665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42" name="Google Shape;1142;p26"/>
          <p:cNvSpPr txBox="1"/>
          <p:nvPr>
            <p:ph type="ctrTitle" idx="14"/>
          </p:nvPr>
        </p:nvSpPr>
        <p:spPr>
          <a:xfrm>
            <a:off x="5905328" y="3352525"/>
            <a:ext cx="2266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43" name="Google Shape;1143;p26"/>
          <p:cNvSpPr txBox="1"/>
          <p:nvPr>
            <p:ph type="subTitle" idx="15"/>
          </p:nvPr>
        </p:nvSpPr>
        <p:spPr>
          <a:xfrm>
            <a:off x="5905326" y="3933649"/>
            <a:ext cx="22665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ITLE_AND_BODY_1_2"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7"/>
          <p:cNvSpPr txBox="1"/>
          <p:nvPr>
            <p:ph type="title"/>
          </p:nvPr>
        </p:nvSpPr>
        <p:spPr>
          <a:xfrm>
            <a:off x="741200" y="515300"/>
            <a:ext cx="4888800" cy="10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46" name="Google Shape;1146;p27"/>
          <p:cNvSpPr txBox="1"/>
          <p:nvPr>
            <p:ph type="body" idx="1"/>
          </p:nvPr>
        </p:nvSpPr>
        <p:spPr>
          <a:xfrm>
            <a:off x="741200" y="1572800"/>
            <a:ext cx="3568500" cy="16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7" name="Google Shape;1147;p27"/>
          <p:cNvSpPr txBox="1"/>
          <p:nvPr/>
        </p:nvSpPr>
        <p:spPr>
          <a:xfrm>
            <a:off x="741200" y="3406575"/>
            <a:ext cx="2970900" cy="7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-GB" sz="10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/>
              </a:rPr>
              <a:t>Slidesgo</a:t>
            </a:r>
            <a:r>
              <a:rPr lang="en-GB" sz="10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-GB" sz="10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/>
              </a:rPr>
              <a:t>Flaticon</a:t>
            </a:r>
            <a:r>
              <a:rPr lang="en-GB" sz="10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-GB" sz="10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/>
              </a:rPr>
              <a:t>Freepik</a:t>
            </a:r>
            <a:r>
              <a:rPr lang="en-GB" sz="10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endParaRPr sz="10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48" name="Google Shape;1148;p27"/>
          <p:cNvSpPr/>
          <p:nvPr/>
        </p:nvSpPr>
        <p:spPr>
          <a:xfrm flipH="1">
            <a:off x="7218106" y="4262200"/>
            <a:ext cx="2140251" cy="1439926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9" name="Google Shape;1149;p27"/>
          <p:cNvSpPr/>
          <p:nvPr/>
        </p:nvSpPr>
        <p:spPr>
          <a:xfrm flipH="1">
            <a:off x="6553627" y="-558625"/>
            <a:ext cx="2856355" cy="2746549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50" name="Google Shape;1150;p27"/>
          <p:cNvGrpSpPr/>
          <p:nvPr/>
        </p:nvGrpSpPr>
        <p:grpSpPr>
          <a:xfrm>
            <a:off x="6381161" y="219959"/>
            <a:ext cx="1956143" cy="1622801"/>
            <a:chOff x="5410175" y="3441575"/>
            <a:chExt cx="873200" cy="724400"/>
          </a:xfrm>
        </p:grpSpPr>
        <p:sp>
          <p:nvSpPr>
            <p:cNvPr id="1151" name="Google Shape;1151;p27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" name="Google Shape;1154;p27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5" name="Google Shape;1155;p27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6" name="Google Shape;1156;p27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7" name="Google Shape;1157;p27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8" name="Google Shape;1158;p27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9" name="Google Shape;1159;p27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0" name="Google Shape;1160;p27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27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27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3" name="Google Shape;1163;p27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4" name="Google Shape;1164;p27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5" name="Google Shape;1165;p27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6" name="Google Shape;1166;p27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7" name="Google Shape;1167;p27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68" name="Google Shape;1168;p27"/>
          <p:cNvGrpSpPr/>
          <p:nvPr/>
        </p:nvGrpSpPr>
        <p:grpSpPr>
          <a:xfrm flipH="1">
            <a:off x="7837683" y="3810933"/>
            <a:ext cx="1037575" cy="1214368"/>
            <a:chOff x="2139725" y="3315475"/>
            <a:chExt cx="577425" cy="675775"/>
          </a:xfrm>
        </p:grpSpPr>
        <p:sp>
          <p:nvSpPr>
            <p:cNvPr id="1169" name="Google Shape;1169;p27"/>
            <p:cNvSpPr/>
            <p:nvPr/>
          </p:nvSpPr>
          <p:spPr>
            <a:xfrm>
              <a:off x="2139725" y="3545275"/>
              <a:ext cx="95100" cy="76800"/>
            </a:xfrm>
            <a:custGeom>
              <a:avLst/>
              <a:gdLst/>
              <a:ahLst/>
              <a:cxnLst/>
              <a:rect l="l" t="t" r="r" b="b"/>
              <a:pathLst>
                <a:path w="3804" h="3072" extrusionOk="0">
                  <a:moveTo>
                    <a:pt x="2027" y="1"/>
                  </a:moveTo>
                  <a:cubicBezTo>
                    <a:pt x="1976" y="1"/>
                    <a:pt x="1926" y="3"/>
                    <a:pt x="1875" y="7"/>
                  </a:cubicBezTo>
                  <a:cubicBezTo>
                    <a:pt x="721" y="113"/>
                    <a:pt x="1" y="1116"/>
                    <a:pt x="387" y="2079"/>
                  </a:cubicBezTo>
                  <a:cubicBezTo>
                    <a:pt x="541" y="2459"/>
                    <a:pt x="1030" y="2889"/>
                    <a:pt x="1429" y="2995"/>
                  </a:cubicBezTo>
                  <a:cubicBezTo>
                    <a:pt x="1625" y="3047"/>
                    <a:pt x="1820" y="3072"/>
                    <a:pt x="2011" y="3072"/>
                  </a:cubicBezTo>
                  <a:cubicBezTo>
                    <a:pt x="2728" y="3072"/>
                    <a:pt x="3368" y="2717"/>
                    <a:pt x="3652" y="2118"/>
                  </a:cubicBezTo>
                  <a:cubicBezTo>
                    <a:pt x="3803" y="1797"/>
                    <a:pt x="3778" y="1234"/>
                    <a:pt x="3594" y="886"/>
                  </a:cubicBezTo>
                  <a:cubicBezTo>
                    <a:pt x="3316" y="360"/>
                    <a:pt x="2669" y="1"/>
                    <a:pt x="2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0" name="Google Shape;1170;p27"/>
            <p:cNvSpPr/>
            <p:nvPr/>
          </p:nvSpPr>
          <p:spPr>
            <a:xfrm>
              <a:off x="2192400" y="3315475"/>
              <a:ext cx="69125" cy="68925"/>
            </a:xfrm>
            <a:custGeom>
              <a:avLst/>
              <a:gdLst/>
              <a:ahLst/>
              <a:cxnLst/>
              <a:rect l="l" t="t" r="r" b="b"/>
              <a:pathLst>
                <a:path w="2765" h="2757" extrusionOk="0">
                  <a:moveTo>
                    <a:pt x="1359" y="1"/>
                  </a:moveTo>
                  <a:cubicBezTo>
                    <a:pt x="1281" y="1"/>
                    <a:pt x="1204" y="10"/>
                    <a:pt x="1127" y="28"/>
                  </a:cubicBezTo>
                  <a:cubicBezTo>
                    <a:pt x="710" y="128"/>
                    <a:pt x="444" y="328"/>
                    <a:pt x="214" y="720"/>
                  </a:cubicBezTo>
                  <a:cubicBezTo>
                    <a:pt x="35" y="1023"/>
                    <a:pt x="1" y="1144"/>
                    <a:pt x="5" y="1440"/>
                  </a:cubicBezTo>
                  <a:cubicBezTo>
                    <a:pt x="8" y="1634"/>
                    <a:pt x="44" y="1877"/>
                    <a:pt x="81" y="1972"/>
                  </a:cubicBezTo>
                  <a:cubicBezTo>
                    <a:pt x="280" y="2476"/>
                    <a:pt x="841" y="2756"/>
                    <a:pt x="1392" y="2756"/>
                  </a:cubicBezTo>
                  <a:cubicBezTo>
                    <a:pt x="1771" y="2756"/>
                    <a:pt x="2145" y="2623"/>
                    <a:pt x="2391" y="2336"/>
                  </a:cubicBezTo>
                  <a:cubicBezTo>
                    <a:pt x="2579" y="2116"/>
                    <a:pt x="2765" y="1669"/>
                    <a:pt x="2765" y="1432"/>
                  </a:cubicBezTo>
                  <a:cubicBezTo>
                    <a:pt x="2765" y="688"/>
                    <a:pt x="2052" y="1"/>
                    <a:pt x="1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1" name="Google Shape;1171;p27"/>
            <p:cNvSpPr/>
            <p:nvPr/>
          </p:nvSpPr>
          <p:spPr>
            <a:xfrm>
              <a:off x="2245950" y="3888450"/>
              <a:ext cx="72175" cy="56400"/>
            </a:xfrm>
            <a:custGeom>
              <a:avLst/>
              <a:gdLst/>
              <a:ahLst/>
              <a:cxnLst/>
              <a:rect l="l" t="t" r="r" b="b"/>
              <a:pathLst>
                <a:path w="2887" h="2256" extrusionOk="0">
                  <a:moveTo>
                    <a:pt x="1303" y="1"/>
                  </a:moveTo>
                  <a:cubicBezTo>
                    <a:pt x="1180" y="1"/>
                    <a:pt x="1053" y="18"/>
                    <a:pt x="924" y="56"/>
                  </a:cubicBezTo>
                  <a:cubicBezTo>
                    <a:pt x="611" y="147"/>
                    <a:pt x="235" y="436"/>
                    <a:pt x="120" y="675"/>
                  </a:cubicBezTo>
                  <a:cubicBezTo>
                    <a:pt x="0" y="923"/>
                    <a:pt x="9" y="1375"/>
                    <a:pt x="138" y="1590"/>
                  </a:cubicBezTo>
                  <a:cubicBezTo>
                    <a:pt x="381" y="1993"/>
                    <a:pt x="828" y="2254"/>
                    <a:pt x="1282" y="2255"/>
                  </a:cubicBezTo>
                  <a:cubicBezTo>
                    <a:pt x="1283" y="2255"/>
                    <a:pt x="1284" y="2255"/>
                    <a:pt x="1285" y="2255"/>
                  </a:cubicBezTo>
                  <a:cubicBezTo>
                    <a:pt x="1667" y="2255"/>
                    <a:pt x="2180" y="1993"/>
                    <a:pt x="2377" y="1696"/>
                  </a:cubicBezTo>
                  <a:cubicBezTo>
                    <a:pt x="2887" y="932"/>
                    <a:pt x="2205" y="1"/>
                    <a:pt x="1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2" name="Google Shape;1172;p27"/>
            <p:cNvSpPr/>
            <p:nvPr/>
          </p:nvSpPr>
          <p:spPr>
            <a:xfrm>
              <a:off x="2268825" y="3671150"/>
              <a:ext cx="77450" cy="65100"/>
            </a:xfrm>
            <a:custGeom>
              <a:avLst/>
              <a:gdLst/>
              <a:ahLst/>
              <a:cxnLst/>
              <a:rect l="l" t="t" r="r" b="b"/>
              <a:pathLst>
                <a:path w="3098" h="2604" extrusionOk="0">
                  <a:moveTo>
                    <a:pt x="1451" y="0"/>
                  </a:moveTo>
                  <a:cubicBezTo>
                    <a:pt x="1234" y="0"/>
                    <a:pt x="1018" y="42"/>
                    <a:pt x="824" y="133"/>
                  </a:cubicBezTo>
                  <a:cubicBezTo>
                    <a:pt x="290" y="383"/>
                    <a:pt x="0" y="1022"/>
                    <a:pt x="191" y="1536"/>
                  </a:cubicBezTo>
                  <a:cubicBezTo>
                    <a:pt x="445" y="2213"/>
                    <a:pt x="968" y="2604"/>
                    <a:pt x="1555" y="2604"/>
                  </a:cubicBezTo>
                  <a:cubicBezTo>
                    <a:pt x="1742" y="2604"/>
                    <a:pt x="1935" y="2564"/>
                    <a:pt x="2128" y="2482"/>
                  </a:cubicBezTo>
                  <a:cubicBezTo>
                    <a:pt x="2773" y="2209"/>
                    <a:pt x="3098" y="1265"/>
                    <a:pt x="2755" y="670"/>
                  </a:cubicBezTo>
                  <a:cubicBezTo>
                    <a:pt x="2514" y="251"/>
                    <a:pt x="1980" y="0"/>
                    <a:pt x="1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3" name="Google Shape;1173;p27"/>
            <p:cNvSpPr/>
            <p:nvPr/>
          </p:nvSpPr>
          <p:spPr>
            <a:xfrm>
              <a:off x="2385575" y="3522750"/>
              <a:ext cx="125000" cy="98375"/>
            </a:xfrm>
            <a:custGeom>
              <a:avLst/>
              <a:gdLst/>
              <a:ahLst/>
              <a:cxnLst/>
              <a:rect l="l" t="t" r="r" b="b"/>
              <a:pathLst>
                <a:path w="5000" h="3935" extrusionOk="0">
                  <a:moveTo>
                    <a:pt x="2323" y="1"/>
                  </a:moveTo>
                  <a:cubicBezTo>
                    <a:pt x="1484" y="1"/>
                    <a:pt x="652" y="408"/>
                    <a:pt x="268" y="1147"/>
                  </a:cubicBezTo>
                  <a:cubicBezTo>
                    <a:pt x="59" y="1550"/>
                    <a:pt x="1" y="2122"/>
                    <a:pt x="128" y="2522"/>
                  </a:cubicBezTo>
                  <a:cubicBezTo>
                    <a:pt x="296" y="3045"/>
                    <a:pt x="813" y="3571"/>
                    <a:pt x="1390" y="3802"/>
                  </a:cubicBezTo>
                  <a:cubicBezTo>
                    <a:pt x="1657" y="3908"/>
                    <a:pt x="1838" y="3935"/>
                    <a:pt x="2315" y="3935"/>
                  </a:cubicBezTo>
                  <a:cubicBezTo>
                    <a:pt x="2829" y="3935"/>
                    <a:pt x="2957" y="3912"/>
                    <a:pt x="3284" y="3772"/>
                  </a:cubicBezTo>
                  <a:cubicBezTo>
                    <a:pt x="4708" y="3157"/>
                    <a:pt x="5000" y="1525"/>
                    <a:pt x="3860" y="547"/>
                  </a:cubicBezTo>
                  <a:cubicBezTo>
                    <a:pt x="3428" y="176"/>
                    <a:pt x="2874" y="1"/>
                    <a:pt x="2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4" name="Google Shape;1174;p27"/>
            <p:cNvSpPr/>
            <p:nvPr/>
          </p:nvSpPr>
          <p:spPr>
            <a:xfrm>
              <a:off x="2410350" y="3895025"/>
              <a:ext cx="128600" cy="96225"/>
            </a:xfrm>
            <a:custGeom>
              <a:avLst/>
              <a:gdLst/>
              <a:ahLst/>
              <a:cxnLst/>
              <a:rect l="l" t="t" r="r" b="b"/>
              <a:pathLst>
                <a:path w="5144" h="3849" extrusionOk="0">
                  <a:moveTo>
                    <a:pt x="2217" y="1"/>
                  </a:moveTo>
                  <a:cubicBezTo>
                    <a:pt x="1889" y="1"/>
                    <a:pt x="1562" y="66"/>
                    <a:pt x="1265" y="200"/>
                  </a:cubicBezTo>
                  <a:cubicBezTo>
                    <a:pt x="863" y="382"/>
                    <a:pt x="393" y="812"/>
                    <a:pt x="226" y="1151"/>
                  </a:cubicBezTo>
                  <a:cubicBezTo>
                    <a:pt x="47" y="1515"/>
                    <a:pt x="1" y="2157"/>
                    <a:pt x="128" y="2497"/>
                  </a:cubicBezTo>
                  <a:cubicBezTo>
                    <a:pt x="429" y="3307"/>
                    <a:pt x="1277" y="3849"/>
                    <a:pt x="2242" y="3849"/>
                  </a:cubicBezTo>
                  <a:cubicBezTo>
                    <a:pt x="4167" y="3849"/>
                    <a:pt x="5143" y="1851"/>
                    <a:pt x="3825" y="609"/>
                  </a:cubicBezTo>
                  <a:cubicBezTo>
                    <a:pt x="3405" y="213"/>
                    <a:pt x="2810" y="1"/>
                    <a:pt x="2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5" name="Google Shape;1175;p27"/>
            <p:cNvSpPr/>
            <p:nvPr/>
          </p:nvSpPr>
          <p:spPr>
            <a:xfrm>
              <a:off x="2438375" y="3803175"/>
              <a:ext cx="63175" cy="50200"/>
            </a:xfrm>
            <a:custGeom>
              <a:avLst/>
              <a:gdLst/>
              <a:ahLst/>
              <a:cxnLst/>
              <a:rect l="l" t="t" r="r" b="b"/>
              <a:pathLst>
                <a:path w="2527" h="2008" extrusionOk="0">
                  <a:moveTo>
                    <a:pt x="1098" y="1"/>
                  </a:moveTo>
                  <a:cubicBezTo>
                    <a:pt x="1040" y="1"/>
                    <a:pt x="987" y="4"/>
                    <a:pt x="941" y="12"/>
                  </a:cubicBezTo>
                  <a:cubicBezTo>
                    <a:pt x="626" y="64"/>
                    <a:pt x="305" y="269"/>
                    <a:pt x="159" y="509"/>
                  </a:cubicBezTo>
                  <a:cubicBezTo>
                    <a:pt x="6" y="760"/>
                    <a:pt x="0" y="1227"/>
                    <a:pt x="147" y="1486"/>
                  </a:cubicBezTo>
                  <a:cubicBezTo>
                    <a:pt x="291" y="1743"/>
                    <a:pt x="682" y="1967"/>
                    <a:pt x="1052" y="2003"/>
                  </a:cubicBezTo>
                  <a:cubicBezTo>
                    <a:pt x="1087" y="2006"/>
                    <a:pt x="1122" y="2008"/>
                    <a:pt x="1157" y="2008"/>
                  </a:cubicBezTo>
                  <a:cubicBezTo>
                    <a:pt x="1568" y="2008"/>
                    <a:pt x="2036" y="1784"/>
                    <a:pt x="2240" y="1475"/>
                  </a:cubicBezTo>
                  <a:cubicBezTo>
                    <a:pt x="2527" y="1045"/>
                    <a:pt x="2427" y="536"/>
                    <a:pt x="1994" y="217"/>
                  </a:cubicBezTo>
                  <a:cubicBezTo>
                    <a:pt x="1832" y="99"/>
                    <a:pt x="1402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6" name="Google Shape;1176;p27"/>
            <p:cNvSpPr/>
            <p:nvPr/>
          </p:nvSpPr>
          <p:spPr>
            <a:xfrm>
              <a:off x="2549400" y="3643800"/>
              <a:ext cx="51850" cy="42800"/>
            </a:xfrm>
            <a:custGeom>
              <a:avLst/>
              <a:gdLst/>
              <a:ahLst/>
              <a:cxnLst/>
              <a:rect l="l" t="t" r="r" b="b"/>
              <a:pathLst>
                <a:path w="2074" h="1712" extrusionOk="0">
                  <a:moveTo>
                    <a:pt x="1109" y="1"/>
                  </a:moveTo>
                  <a:cubicBezTo>
                    <a:pt x="964" y="1"/>
                    <a:pt x="814" y="30"/>
                    <a:pt x="669" y="94"/>
                  </a:cubicBezTo>
                  <a:cubicBezTo>
                    <a:pt x="187" y="308"/>
                    <a:pt x="0" y="836"/>
                    <a:pt x="257" y="1267"/>
                  </a:cubicBezTo>
                  <a:cubicBezTo>
                    <a:pt x="407" y="1518"/>
                    <a:pt x="798" y="1712"/>
                    <a:pt x="1133" y="1712"/>
                  </a:cubicBezTo>
                  <a:cubicBezTo>
                    <a:pt x="1163" y="1712"/>
                    <a:pt x="1192" y="1710"/>
                    <a:pt x="1221" y="1707"/>
                  </a:cubicBezTo>
                  <a:cubicBezTo>
                    <a:pt x="1723" y="1652"/>
                    <a:pt x="2073" y="1304"/>
                    <a:pt x="2073" y="864"/>
                  </a:cubicBezTo>
                  <a:cubicBezTo>
                    <a:pt x="2073" y="362"/>
                    <a:pt x="1618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7" name="Google Shape;1177;p27"/>
            <p:cNvSpPr/>
            <p:nvPr/>
          </p:nvSpPr>
          <p:spPr>
            <a:xfrm>
              <a:off x="2576000" y="3745675"/>
              <a:ext cx="80575" cy="69875"/>
            </a:xfrm>
            <a:custGeom>
              <a:avLst/>
              <a:gdLst/>
              <a:ahLst/>
              <a:cxnLst/>
              <a:rect l="l" t="t" r="r" b="b"/>
              <a:pathLst>
                <a:path w="3223" h="2795" extrusionOk="0">
                  <a:moveTo>
                    <a:pt x="1645" y="1"/>
                  </a:moveTo>
                  <a:cubicBezTo>
                    <a:pt x="1065" y="1"/>
                    <a:pt x="498" y="282"/>
                    <a:pt x="220" y="806"/>
                  </a:cubicBezTo>
                  <a:cubicBezTo>
                    <a:pt x="15" y="1193"/>
                    <a:pt x="0" y="1824"/>
                    <a:pt x="190" y="2097"/>
                  </a:cubicBezTo>
                  <a:lnTo>
                    <a:pt x="189" y="2097"/>
                  </a:lnTo>
                  <a:cubicBezTo>
                    <a:pt x="262" y="2203"/>
                    <a:pt x="457" y="2373"/>
                    <a:pt x="633" y="2487"/>
                  </a:cubicBezTo>
                  <a:cubicBezTo>
                    <a:pt x="963" y="2698"/>
                    <a:pt x="1323" y="2795"/>
                    <a:pt x="1667" y="2795"/>
                  </a:cubicBezTo>
                  <a:cubicBezTo>
                    <a:pt x="2489" y="2795"/>
                    <a:pt x="3218" y="2244"/>
                    <a:pt x="3221" y="1408"/>
                  </a:cubicBezTo>
                  <a:cubicBezTo>
                    <a:pt x="3222" y="1011"/>
                    <a:pt x="3092" y="708"/>
                    <a:pt x="2810" y="447"/>
                  </a:cubicBezTo>
                  <a:cubicBezTo>
                    <a:pt x="2482" y="145"/>
                    <a:pt x="2060" y="1"/>
                    <a:pt x="16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8" name="Google Shape;1178;p27"/>
            <p:cNvSpPr/>
            <p:nvPr/>
          </p:nvSpPr>
          <p:spPr>
            <a:xfrm>
              <a:off x="2578825" y="3877550"/>
              <a:ext cx="138325" cy="113500"/>
            </a:xfrm>
            <a:custGeom>
              <a:avLst/>
              <a:gdLst/>
              <a:ahLst/>
              <a:cxnLst/>
              <a:rect l="l" t="t" r="r" b="b"/>
              <a:pathLst>
                <a:path w="5533" h="4540" extrusionOk="0">
                  <a:moveTo>
                    <a:pt x="2648" y="1"/>
                  </a:moveTo>
                  <a:cubicBezTo>
                    <a:pt x="2109" y="1"/>
                    <a:pt x="1974" y="22"/>
                    <a:pt x="1648" y="154"/>
                  </a:cubicBezTo>
                  <a:cubicBezTo>
                    <a:pt x="919" y="453"/>
                    <a:pt x="341" y="1093"/>
                    <a:pt x="119" y="1848"/>
                  </a:cubicBezTo>
                  <a:cubicBezTo>
                    <a:pt x="8" y="2226"/>
                    <a:pt x="1" y="2412"/>
                    <a:pt x="87" y="2799"/>
                  </a:cubicBezTo>
                  <a:cubicBezTo>
                    <a:pt x="299" y="3751"/>
                    <a:pt x="1260" y="4478"/>
                    <a:pt x="2383" y="4534"/>
                  </a:cubicBezTo>
                  <a:cubicBezTo>
                    <a:pt x="2452" y="4538"/>
                    <a:pt x="2520" y="4540"/>
                    <a:pt x="2588" y="4540"/>
                  </a:cubicBezTo>
                  <a:cubicBezTo>
                    <a:pt x="3863" y="4540"/>
                    <a:pt x="4852" y="3919"/>
                    <a:pt x="5187" y="2897"/>
                  </a:cubicBezTo>
                  <a:cubicBezTo>
                    <a:pt x="5533" y="1841"/>
                    <a:pt x="4909" y="723"/>
                    <a:pt x="3667" y="174"/>
                  </a:cubicBezTo>
                  <a:cubicBezTo>
                    <a:pt x="3311" y="17"/>
                    <a:pt x="3212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9" name="Google Shape;1179;p27"/>
            <p:cNvSpPr/>
            <p:nvPr/>
          </p:nvSpPr>
          <p:spPr>
            <a:xfrm>
              <a:off x="2577350" y="3445100"/>
              <a:ext cx="63600" cy="40225"/>
            </a:xfrm>
            <a:custGeom>
              <a:avLst/>
              <a:gdLst/>
              <a:ahLst/>
              <a:cxnLst/>
              <a:rect l="l" t="t" r="r" b="b"/>
              <a:pathLst>
                <a:path w="2544" h="1609" extrusionOk="0">
                  <a:moveTo>
                    <a:pt x="1064" y="1"/>
                  </a:moveTo>
                  <a:cubicBezTo>
                    <a:pt x="854" y="1"/>
                    <a:pt x="655" y="25"/>
                    <a:pt x="542" y="76"/>
                  </a:cubicBezTo>
                  <a:cubicBezTo>
                    <a:pt x="136" y="258"/>
                    <a:pt x="0" y="661"/>
                    <a:pt x="214" y="1037"/>
                  </a:cubicBezTo>
                  <a:cubicBezTo>
                    <a:pt x="388" y="1342"/>
                    <a:pt x="730" y="1551"/>
                    <a:pt x="1131" y="1600"/>
                  </a:cubicBezTo>
                  <a:cubicBezTo>
                    <a:pt x="1178" y="1606"/>
                    <a:pt x="1223" y="1608"/>
                    <a:pt x="1267" y="1608"/>
                  </a:cubicBezTo>
                  <a:cubicBezTo>
                    <a:pt x="2146" y="1608"/>
                    <a:pt x="2544" y="547"/>
                    <a:pt x="1752" y="115"/>
                  </a:cubicBezTo>
                  <a:cubicBezTo>
                    <a:pt x="1615" y="41"/>
                    <a:pt x="1332" y="1"/>
                    <a:pt x="10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80" name="Google Shape;1180;p27"/>
          <p:cNvSpPr/>
          <p:nvPr/>
        </p:nvSpPr>
        <p:spPr>
          <a:xfrm rot="-6773237" flipH="1">
            <a:off x="7474030" y="1489150"/>
            <a:ext cx="2762116" cy="1179428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APTION_ONLY_1"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5"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29"/>
          <p:cNvSpPr/>
          <p:nvPr/>
        </p:nvSpPr>
        <p:spPr>
          <a:xfrm>
            <a:off x="-1368150" y="2369413"/>
            <a:ext cx="2741885" cy="2948237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4" name="Google Shape;1184;p29"/>
          <p:cNvSpPr/>
          <p:nvPr/>
        </p:nvSpPr>
        <p:spPr>
          <a:xfrm rot="8617447">
            <a:off x="7391600" y="-312760"/>
            <a:ext cx="2477226" cy="2381995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5" name="Google Shape;1185;p29"/>
          <p:cNvSpPr/>
          <p:nvPr/>
        </p:nvSpPr>
        <p:spPr>
          <a:xfrm rot="5953159">
            <a:off x="7017762" y="1145596"/>
            <a:ext cx="2251056" cy="961205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86" name="Google Shape;1186;p29"/>
          <p:cNvGrpSpPr/>
          <p:nvPr/>
        </p:nvGrpSpPr>
        <p:grpSpPr>
          <a:xfrm rot="-5400000">
            <a:off x="7238269" y="1016271"/>
            <a:ext cx="1514114" cy="357989"/>
            <a:chOff x="2628950" y="2371000"/>
            <a:chExt cx="1014550" cy="239875"/>
          </a:xfrm>
        </p:grpSpPr>
        <p:sp>
          <p:nvSpPr>
            <p:cNvPr id="1187" name="Google Shape;1187;p29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99" name="Google Shape;1199;p29"/>
          <p:cNvSpPr/>
          <p:nvPr/>
        </p:nvSpPr>
        <p:spPr>
          <a:xfrm rot="-2298773">
            <a:off x="127303" y="3961393"/>
            <a:ext cx="1942689" cy="1085568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00" name="Google Shape;1200;p29"/>
          <p:cNvGrpSpPr/>
          <p:nvPr/>
        </p:nvGrpSpPr>
        <p:grpSpPr>
          <a:xfrm>
            <a:off x="313038" y="3719862"/>
            <a:ext cx="749078" cy="619610"/>
            <a:chOff x="3260400" y="2722725"/>
            <a:chExt cx="566925" cy="468975"/>
          </a:xfrm>
        </p:grpSpPr>
        <p:sp>
          <p:nvSpPr>
            <p:cNvPr id="1201" name="Google Shape;1201;p2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09" name="Google Shape;1209;p29"/>
          <p:cNvGrpSpPr/>
          <p:nvPr/>
        </p:nvGrpSpPr>
        <p:grpSpPr>
          <a:xfrm rot="1688864">
            <a:off x="312764" y="4430218"/>
            <a:ext cx="749055" cy="619638"/>
            <a:chOff x="3260400" y="2722725"/>
            <a:chExt cx="566925" cy="468975"/>
          </a:xfrm>
        </p:grpSpPr>
        <p:sp>
          <p:nvSpPr>
            <p:cNvPr id="1210" name="Google Shape;1210;p2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_1_1_2_1"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30"/>
          <p:cNvSpPr/>
          <p:nvPr/>
        </p:nvSpPr>
        <p:spPr>
          <a:xfrm rot="-4252589" flipH="1">
            <a:off x="-952214" y="3158261"/>
            <a:ext cx="1778535" cy="2506808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0" name="Google Shape;1220;p30"/>
          <p:cNvSpPr/>
          <p:nvPr/>
        </p:nvSpPr>
        <p:spPr>
          <a:xfrm rot="-3140902">
            <a:off x="-258066" y="4518841"/>
            <a:ext cx="1874702" cy="104757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21" name="Google Shape;1221;p30"/>
          <p:cNvGrpSpPr/>
          <p:nvPr/>
        </p:nvGrpSpPr>
        <p:grpSpPr>
          <a:xfrm>
            <a:off x="1530591" y="4699669"/>
            <a:ext cx="631781" cy="522626"/>
            <a:chOff x="3260400" y="2722725"/>
            <a:chExt cx="566925" cy="468975"/>
          </a:xfrm>
        </p:grpSpPr>
        <p:sp>
          <p:nvSpPr>
            <p:cNvPr id="1222" name="Google Shape;1222;p30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9" name="Google Shape;1229;p30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30" name="Google Shape;1230;p30"/>
          <p:cNvSpPr/>
          <p:nvPr/>
        </p:nvSpPr>
        <p:spPr>
          <a:xfrm>
            <a:off x="1270166" y="4163830"/>
            <a:ext cx="791001" cy="6118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1" name="Google Shape;1231;p30"/>
          <p:cNvSpPr/>
          <p:nvPr/>
        </p:nvSpPr>
        <p:spPr>
          <a:xfrm rot="9451628">
            <a:off x="7446758" y="4239637"/>
            <a:ext cx="2018134" cy="1127726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2" name="Google Shape;1232;p30"/>
          <p:cNvSpPr/>
          <p:nvPr/>
        </p:nvSpPr>
        <p:spPr>
          <a:xfrm>
            <a:off x="7307832" y="4183300"/>
            <a:ext cx="1092267" cy="105027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33" name="Google Shape;1233;p30"/>
          <p:cNvGrpSpPr/>
          <p:nvPr/>
        </p:nvGrpSpPr>
        <p:grpSpPr>
          <a:xfrm>
            <a:off x="6631946" y="4455914"/>
            <a:ext cx="1908543" cy="351542"/>
            <a:chOff x="3715600" y="4040125"/>
            <a:chExt cx="1590850" cy="293025"/>
          </a:xfrm>
        </p:grpSpPr>
        <p:sp>
          <p:nvSpPr>
            <p:cNvPr id="1234" name="Google Shape;1234;p30"/>
            <p:cNvSpPr/>
            <p:nvPr/>
          </p:nvSpPr>
          <p:spPr>
            <a:xfrm>
              <a:off x="3715600" y="4188050"/>
              <a:ext cx="4700" cy="2250"/>
            </a:xfrm>
            <a:custGeom>
              <a:avLst/>
              <a:gdLst/>
              <a:ahLst/>
              <a:cxnLst/>
              <a:rect l="l" t="t" r="r" b="b"/>
              <a:pathLst>
                <a:path w="188" h="90" extrusionOk="0">
                  <a:moveTo>
                    <a:pt x="150" y="0"/>
                  </a:moveTo>
                  <a:cubicBezTo>
                    <a:pt x="125" y="0"/>
                    <a:pt x="86" y="17"/>
                    <a:pt x="54" y="43"/>
                  </a:cubicBezTo>
                  <a:cubicBezTo>
                    <a:pt x="14" y="75"/>
                    <a:pt x="0" y="90"/>
                    <a:pt x="16" y="90"/>
                  </a:cubicBezTo>
                  <a:cubicBezTo>
                    <a:pt x="27" y="90"/>
                    <a:pt x="50" y="83"/>
                    <a:pt x="88" y="71"/>
                  </a:cubicBezTo>
                  <a:cubicBezTo>
                    <a:pt x="151" y="50"/>
                    <a:pt x="188" y="20"/>
                    <a:pt x="170" y="6"/>
                  </a:cubicBezTo>
                  <a:cubicBezTo>
                    <a:pt x="165" y="2"/>
                    <a:pt x="159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5" name="Google Shape;1235;p30"/>
            <p:cNvSpPr/>
            <p:nvPr/>
          </p:nvSpPr>
          <p:spPr>
            <a:xfrm>
              <a:off x="3717250" y="4193175"/>
              <a:ext cx="2825" cy="3400"/>
            </a:xfrm>
            <a:custGeom>
              <a:avLst/>
              <a:gdLst/>
              <a:ahLst/>
              <a:cxnLst/>
              <a:rect l="l" t="t" r="r" b="b"/>
              <a:pathLst>
                <a:path w="113" h="136" extrusionOk="0">
                  <a:moveTo>
                    <a:pt x="51" y="0"/>
                  </a:moveTo>
                  <a:cubicBezTo>
                    <a:pt x="24" y="0"/>
                    <a:pt x="1" y="23"/>
                    <a:pt x="1" y="51"/>
                  </a:cubicBezTo>
                  <a:cubicBezTo>
                    <a:pt x="4" y="86"/>
                    <a:pt x="25" y="117"/>
                    <a:pt x="56" y="130"/>
                  </a:cubicBezTo>
                  <a:cubicBezTo>
                    <a:pt x="64" y="134"/>
                    <a:pt x="71" y="136"/>
                    <a:pt x="77" y="136"/>
                  </a:cubicBezTo>
                  <a:cubicBezTo>
                    <a:pt x="99" y="136"/>
                    <a:pt x="113" y="115"/>
                    <a:pt x="113" y="80"/>
                  </a:cubicBezTo>
                  <a:cubicBezTo>
                    <a:pt x="113" y="33"/>
                    <a:pt x="89" y="0"/>
                    <a:pt x="56" y="0"/>
                  </a:cubicBezTo>
                  <a:cubicBezTo>
                    <a:pt x="54" y="0"/>
                    <a:pt x="53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6" name="Google Shape;1236;p30"/>
            <p:cNvSpPr/>
            <p:nvPr/>
          </p:nvSpPr>
          <p:spPr>
            <a:xfrm>
              <a:off x="3723825" y="4187850"/>
              <a:ext cx="3300" cy="3550"/>
            </a:xfrm>
            <a:custGeom>
              <a:avLst/>
              <a:gdLst/>
              <a:ahLst/>
              <a:cxnLst/>
              <a:rect l="l" t="t" r="r" b="b"/>
              <a:pathLst>
                <a:path w="132" h="142" extrusionOk="0">
                  <a:moveTo>
                    <a:pt x="66" y="0"/>
                  </a:moveTo>
                  <a:cubicBezTo>
                    <a:pt x="30" y="0"/>
                    <a:pt x="1" y="22"/>
                    <a:pt x="1" y="51"/>
                  </a:cubicBezTo>
                  <a:cubicBezTo>
                    <a:pt x="1" y="81"/>
                    <a:pt x="29" y="116"/>
                    <a:pt x="66" y="136"/>
                  </a:cubicBezTo>
                  <a:cubicBezTo>
                    <a:pt x="74" y="140"/>
                    <a:pt x="82" y="142"/>
                    <a:pt x="89" y="142"/>
                  </a:cubicBezTo>
                  <a:cubicBezTo>
                    <a:pt x="114" y="142"/>
                    <a:pt x="132" y="119"/>
                    <a:pt x="132" y="84"/>
                  </a:cubicBezTo>
                  <a:cubicBezTo>
                    <a:pt x="132" y="39"/>
                    <a:pt x="102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7" name="Google Shape;1237;p30"/>
            <p:cNvSpPr/>
            <p:nvPr/>
          </p:nvSpPr>
          <p:spPr>
            <a:xfrm>
              <a:off x="3727100" y="4183925"/>
              <a:ext cx="3325" cy="2675"/>
            </a:xfrm>
            <a:custGeom>
              <a:avLst/>
              <a:gdLst/>
              <a:ahLst/>
              <a:cxnLst/>
              <a:rect l="l" t="t" r="r" b="b"/>
              <a:pathLst>
                <a:path w="133" h="107" extrusionOk="0">
                  <a:moveTo>
                    <a:pt x="67" y="0"/>
                  </a:moveTo>
                  <a:cubicBezTo>
                    <a:pt x="29" y="0"/>
                    <a:pt x="1" y="23"/>
                    <a:pt x="1" y="54"/>
                  </a:cubicBezTo>
                  <a:cubicBezTo>
                    <a:pt x="1" y="84"/>
                    <a:pt x="29" y="106"/>
                    <a:pt x="67" y="106"/>
                  </a:cubicBezTo>
                  <a:cubicBezTo>
                    <a:pt x="104" y="106"/>
                    <a:pt x="132" y="84"/>
                    <a:pt x="132" y="54"/>
                  </a:cubicBezTo>
                  <a:cubicBezTo>
                    <a:pt x="132" y="23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8" name="Google Shape;1238;p30"/>
            <p:cNvSpPr/>
            <p:nvPr/>
          </p:nvSpPr>
          <p:spPr>
            <a:xfrm>
              <a:off x="3729375" y="4189825"/>
              <a:ext cx="4625" cy="3375"/>
            </a:xfrm>
            <a:custGeom>
              <a:avLst/>
              <a:gdLst/>
              <a:ahLst/>
              <a:cxnLst/>
              <a:rect l="l" t="t" r="r" b="b"/>
              <a:pathLst>
                <a:path w="185" h="135" extrusionOk="0">
                  <a:moveTo>
                    <a:pt x="93" y="1"/>
                  </a:moveTo>
                  <a:cubicBezTo>
                    <a:pt x="66" y="1"/>
                    <a:pt x="39" y="21"/>
                    <a:pt x="22" y="57"/>
                  </a:cubicBezTo>
                  <a:cubicBezTo>
                    <a:pt x="1" y="102"/>
                    <a:pt x="8" y="134"/>
                    <a:pt x="41" y="134"/>
                  </a:cubicBezTo>
                  <a:cubicBezTo>
                    <a:pt x="129" y="134"/>
                    <a:pt x="184" y="40"/>
                    <a:pt x="116" y="6"/>
                  </a:cubicBezTo>
                  <a:cubicBezTo>
                    <a:pt x="108" y="2"/>
                    <a:pt x="101" y="1"/>
                    <a:pt x="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9" name="Google Shape;1239;p30"/>
            <p:cNvSpPr/>
            <p:nvPr/>
          </p:nvSpPr>
          <p:spPr>
            <a:xfrm>
              <a:off x="3733300" y="4176650"/>
              <a:ext cx="8525" cy="4575"/>
            </a:xfrm>
            <a:custGeom>
              <a:avLst/>
              <a:gdLst/>
              <a:ahLst/>
              <a:cxnLst/>
              <a:rect l="l" t="t" r="r" b="b"/>
              <a:pathLst>
                <a:path w="341" h="183" extrusionOk="0">
                  <a:moveTo>
                    <a:pt x="125" y="1"/>
                  </a:moveTo>
                  <a:cubicBezTo>
                    <a:pt x="92" y="1"/>
                    <a:pt x="65" y="5"/>
                    <a:pt x="54" y="14"/>
                  </a:cubicBezTo>
                  <a:cubicBezTo>
                    <a:pt x="1" y="57"/>
                    <a:pt x="9" y="182"/>
                    <a:pt x="65" y="182"/>
                  </a:cubicBezTo>
                  <a:cubicBezTo>
                    <a:pt x="66" y="182"/>
                    <a:pt x="66" y="182"/>
                    <a:pt x="66" y="182"/>
                  </a:cubicBezTo>
                  <a:cubicBezTo>
                    <a:pt x="93" y="181"/>
                    <a:pt x="171" y="148"/>
                    <a:pt x="233" y="109"/>
                  </a:cubicBezTo>
                  <a:cubicBezTo>
                    <a:pt x="341" y="44"/>
                    <a:pt x="339" y="36"/>
                    <a:pt x="220" y="11"/>
                  </a:cubicBezTo>
                  <a:cubicBezTo>
                    <a:pt x="188" y="4"/>
                    <a:pt x="154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0" name="Google Shape;1240;p30"/>
            <p:cNvSpPr/>
            <p:nvPr/>
          </p:nvSpPr>
          <p:spPr>
            <a:xfrm>
              <a:off x="3733600" y="4168150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6"/>
                    <a:pt x="109" y="40"/>
                    <a:pt x="74" y="21"/>
                  </a:cubicBezTo>
                  <a:cubicBezTo>
                    <a:pt x="47" y="7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1" name="Google Shape;1241;p30"/>
            <p:cNvSpPr/>
            <p:nvPr/>
          </p:nvSpPr>
          <p:spPr>
            <a:xfrm>
              <a:off x="3736225" y="4193175"/>
              <a:ext cx="5000" cy="3600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100" y="0"/>
                  </a:moveTo>
                  <a:cubicBezTo>
                    <a:pt x="55" y="0"/>
                    <a:pt x="40" y="21"/>
                    <a:pt x="63" y="51"/>
                  </a:cubicBezTo>
                  <a:cubicBezTo>
                    <a:pt x="85" y="81"/>
                    <a:pt x="69" y="114"/>
                    <a:pt x="31" y="127"/>
                  </a:cubicBezTo>
                  <a:cubicBezTo>
                    <a:pt x="5" y="138"/>
                    <a:pt x="0" y="143"/>
                    <a:pt x="15" y="143"/>
                  </a:cubicBezTo>
                  <a:cubicBezTo>
                    <a:pt x="22" y="143"/>
                    <a:pt x="31" y="142"/>
                    <a:pt x="43" y="141"/>
                  </a:cubicBezTo>
                  <a:cubicBezTo>
                    <a:pt x="151" y="123"/>
                    <a:pt x="20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2" name="Google Shape;1242;p30"/>
            <p:cNvSpPr/>
            <p:nvPr/>
          </p:nvSpPr>
          <p:spPr>
            <a:xfrm>
              <a:off x="3735425" y="4186650"/>
              <a:ext cx="2900" cy="3500"/>
            </a:xfrm>
            <a:custGeom>
              <a:avLst/>
              <a:gdLst/>
              <a:ahLst/>
              <a:cxnLst/>
              <a:rect l="l" t="t" r="r" b="b"/>
              <a:pathLst>
                <a:path w="116" h="140" extrusionOk="0">
                  <a:moveTo>
                    <a:pt x="34" y="1"/>
                  </a:moveTo>
                  <a:cubicBezTo>
                    <a:pt x="13" y="1"/>
                    <a:pt x="1" y="29"/>
                    <a:pt x="1" y="84"/>
                  </a:cubicBezTo>
                  <a:cubicBezTo>
                    <a:pt x="1" y="119"/>
                    <a:pt x="17" y="140"/>
                    <a:pt x="41" y="140"/>
                  </a:cubicBezTo>
                  <a:cubicBezTo>
                    <a:pt x="49" y="140"/>
                    <a:pt x="57" y="137"/>
                    <a:pt x="66" y="133"/>
                  </a:cubicBezTo>
                  <a:cubicBezTo>
                    <a:pt x="104" y="114"/>
                    <a:pt x="116" y="78"/>
                    <a:pt x="95" y="48"/>
                  </a:cubicBezTo>
                  <a:cubicBezTo>
                    <a:pt x="71" y="16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3" name="Google Shape;1243;p30"/>
            <p:cNvSpPr/>
            <p:nvPr/>
          </p:nvSpPr>
          <p:spPr>
            <a:xfrm>
              <a:off x="3736175" y="4181450"/>
              <a:ext cx="5375" cy="3775"/>
            </a:xfrm>
            <a:custGeom>
              <a:avLst/>
              <a:gdLst/>
              <a:ahLst/>
              <a:cxnLst/>
              <a:rect l="l" t="t" r="r" b="b"/>
              <a:pathLst>
                <a:path w="215" h="151" extrusionOk="0">
                  <a:moveTo>
                    <a:pt x="175" y="1"/>
                  </a:moveTo>
                  <a:cubicBezTo>
                    <a:pt x="169" y="1"/>
                    <a:pt x="161" y="2"/>
                    <a:pt x="153" y="4"/>
                  </a:cubicBezTo>
                  <a:cubicBezTo>
                    <a:pt x="51" y="31"/>
                    <a:pt x="1" y="150"/>
                    <a:pt x="90" y="150"/>
                  </a:cubicBezTo>
                  <a:cubicBezTo>
                    <a:pt x="124" y="150"/>
                    <a:pt x="171" y="113"/>
                    <a:pt x="193" y="67"/>
                  </a:cubicBezTo>
                  <a:cubicBezTo>
                    <a:pt x="214" y="24"/>
                    <a:pt x="206" y="1"/>
                    <a:pt x="1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4" name="Google Shape;1244;p30"/>
            <p:cNvSpPr/>
            <p:nvPr/>
          </p:nvSpPr>
          <p:spPr>
            <a:xfrm>
              <a:off x="3738700" y="4197725"/>
              <a:ext cx="3325" cy="2200"/>
            </a:xfrm>
            <a:custGeom>
              <a:avLst/>
              <a:gdLst/>
              <a:ahLst/>
              <a:cxnLst/>
              <a:rect l="l" t="t" r="r" b="b"/>
              <a:pathLst>
                <a:path w="133" h="88" extrusionOk="0">
                  <a:moveTo>
                    <a:pt x="100" y="1"/>
                  </a:moveTo>
                  <a:cubicBezTo>
                    <a:pt x="90" y="1"/>
                    <a:pt x="79" y="4"/>
                    <a:pt x="67" y="10"/>
                  </a:cubicBezTo>
                  <a:cubicBezTo>
                    <a:pt x="31" y="27"/>
                    <a:pt x="1" y="51"/>
                    <a:pt x="1" y="65"/>
                  </a:cubicBezTo>
                  <a:cubicBezTo>
                    <a:pt x="1" y="78"/>
                    <a:pt x="29" y="87"/>
                    <a:pt x="67" y="87"/>
                  </a:cubicBezTo>
                  <a:cubicBezTo>
                    <a:pt x="69" y="87"/>
                    <a:pt x="70" y="87"/>
                    <a:pt x="72" y="87"/>
                  </a:cubicBezTo>
                  <a:cubicBezTo>
                    <a:pt x="104" y="87"/>
                    <a:pt x="129" y="63"/>
                    <a:pt x="132" y="32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3740325" y="4165125"/>
              <a:ext cx="4775" cy="7775"/>
            </a:xfrm>
            <a:custGeom>
              <a:avLst/>
              <a:gdLst/>
              <a:ahLst/>
              <a:cxnLst/>
              <a:rect l="l" t="t" r="r" b="b"/>
              <a:pathLst>
                <a:path w="191" h="311" extrusionOk="0">
                  <a:moveTo>
                    <a:pt x="126" y="0"/>
                  </a:moveTo>
                  <a:cubicBezTo>
                    <a:pt x="114" y="0"/>
                    <a:pt x="100" y="6"/>
                    <a:pt x="84" y="17"/>
                  </a:cubicBezTo>
                  <a:cubicBezTo>
                    <a:pt x="39" y="45"/>
                    <a:pt x="0" y="76"/>
                    <a:pt x="2" y="79"/>
                  </a:cubicBezTo>
                  <a:cubicBezTo>
                    <a:pt x="3" y="84"/>
                    <a:pt x="48" y="148"/>
                    <a:pt x="99" y="220"/>
                  </a:cubicBezTo>
                  <a:cubicBezTo>
                    <a:pt x="141" y="278"/>
                    <a:pt x="164" y="310"/>
                    <a:pt x="176" y="310"/>
                  </a:cubicBezTo>
                  <a:cubicBezTo>
                    <a:pt x="190" y="310"/>
                    <a:pt x="187" y="262"/>
                    <a:pt x="181" y="155"/>
                  </a:cubicBezTo>
                  <a:cubicBezTo>
                    <a:pt x="174" y="47"/>
                    <a:pt x="159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3742600" y="4187875"/>
              <a:ext cx="20125" cy="15775"/>
            </a:xfrm>
            <a:custGeom>
              <a:avLst/>
              <a:gdLst/>
              <a:ahLst/>
              <a:cxnLst/>
              <a:rect l="l" t="t" r="r" b="b"/>
              <a:pathLst>
                <a:path w="805" h="631" extrusionOk="0">
                  <a:moveTo>
                    <a:pt x="321" y="1"/>
                  </a:moveTo>
                  <a:cubicBezTo>
                    <a:pt x="140" y="1"/>
                    <a:pt x="0" y="369"/>
                    <a:pt x="140" y="483"/>
                  </a:cubicBezTo>
                  <a:lnTo>
                    <a:pt x="140" y="481"/>
                  </a:lnTo>
                  <a:cubicBezTo>
                    <a:pt x="175" y="511"/>
                    <a:pt x="266" y="532"/>
                    <a:pt x="346" y="532"/>
                  </a:cubicBezTo>
                  <a:cubicBezTo>
                    <a:pt x="428" y="532"/>
                    <a:pt x="506" y="562"/>
                    <a:pt x="525" y="600"/>
                  </a:cubicBezTo>
                  <a:cubicBezTo>
                    <a:pt x="536" y="620"/>
                    <a:pt x="548" y="630"/>
                    <a:pt x="564" y="630"/>
                  </a:cubicBezTo>
                  <a:cubicBezTo>
                    <a:pt x="588" y="630"/>
                    <a:pt x="620" y="608"/>
                    <a:pt x="666" y="563"/>
                  </a:cubicBezTo>
                  <a:cubicBezTo>
                    <a:pt x="781" y="447"/>
                    <a:pt x="805" y="107"/>
                    <a:pt x="699" y="107"/>
                  </a:cubicBezTo>
                  <a:cubicBezTo>
                    <a:pt x="698" y="107"/>
                    <a:pt x="697" y="106"/>
                    <a:pt x="696" y="106"/>
                  </a:cubicBezTo>
                  <a:cubicBezTo>
                    <a:pt x="660" y="106"/>
                    <a:pt x="633" y="139"/>
                    <a:pt x="639" y="174"/>
                  </a:cubicBezTo>
                  <a:cubicBezTo>
                    <a:pt x="654" y="274"/>
                    <a:pt x="563" y="483"/>
                    <a:pt x="503" y="483"/>
                  </a:cubicBezTo>
                  <a:cubicBezTo>
                    <a:pt x="476" y="483"/>
                    <a:pt x="434" y="445"/>
                    <a:pt x="412" y="399"/>
                  </a:cubicBezTo>
                  <a:cubicBezTo>
                    <a:pt x="396" y="366"/>
                    <a:pt x="363" y="346"/>
                    <a:pt x="329" y="346"/>
                  </a:cubicBezTo>
                  <a:cubicBezTo>
                    <a:pt x="317" y="346"/>
                    <a:pt x="306" y="348"/>
                    <a:pt x="294" y="353"/>
                  </a:cubicBezTo>
                  <a:cubicBezTo>
                    <a:pt x="278" y="360"/>
                    <a:pt x="266" y="364"/>
                    <a:pt x="258" y="364"/>
                  </a:cubicBezTo>
                  <a:cubicBezTo>
                    <a:pt x="238" y="364"/>
                    <a:pt x="242" y="340"/>
                    <a:pt x="267" y="290"/>
                  </a:cubicBezTo>
                  <a:cubicBezTo>
                    <a:pt x="369" y="92"/>
                    <a:pt x="387" y="1"/>
                    <a:pt x="3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3748600" y="4170050"/>
              <a:ext cx="8825" cy="15175"/>
            </a:xfrm>
            <a:custGeom>
              <a:avLst/>
              <a:gdLst/>
              <a:ahLst/>
              <a:cxnLst/>
              <a:rect l="l" t="t" r="r" b="b"/>
              <a:pathLst>
                <a:path w="353" h="607" extrusionOk="0">
                  <a:moveTo>
                    <a:pt x="240" y="1"/>
                  </a:moveTo>
                  <a:cubicBezTo>
                    <a:pt x="220" y="1"/>
                    <a:pt x="191" y="20"/>
                    <a:pt x="144" y="58"/>
                  </a:cubicBezTo>
                  <a:cubicBezTo>
                    <a:pt x="47" y="138"/>
                    <a:pt x="47" y="151"/>
                    <a:pt x="154" y="211"/>
                  </a:cubicBezTo>
                  <a:cubicBezTo>
                    <a:pt x="253" y="267"/>
                    <a:pt x="259" y="297"/>
                    <a:pt x="188" y="420"/>
                  </a:cubicBezTo>
                  <a:cubicBezTo>
                    <a:pt x="150" y="486"/>
                    <a:pt x="120" y="518"/>
                    <a:pt x="94" y="518"/>
                  </a:cubicBezTo>
                  <a:cubicBezTo>
                    <a:pt x="80" y="518"/>
                    <a:pt x="67" y="510"/>
                    <a:pt x="54" y="493"/>
                  </a:cubicBezTo>
                  <a:cubicBezTo>
                    <a:pt x="34" y="467"/>
                    <a:pt x="20" y="454"/>
                    <a:pt x="12" y="454"/>
                  </a:cubicBezTo>
                  <a:cubicBezTo>
                    <a:pt x="4" y="454"/>
                    <a:pt x="0" y="465"/>
                    <a:pt x="0" y="487"/>
                  </a:cubicBezTo>
                  <a:cubicBezTo>
                    <a:pt x="0" y="523"/>
                    <a:pt x="30" y="566"/>
                    <a:pt x="69" y="587"/>
                  </a:cubicBezTo>
                  <a:lnTo>
                    <a:pt x="69" y="585"/>
                  </a:lnTo>
                  <a:cubicBezTo>
                    <a:pt x="95" y="599"/>
                    <a:pt x="121" y="606"/>
                    <a:pt x="137" y="606"/>
                  </a:cubicBezTo>
                  <a:cubicBezTo>
                    <a:pt x="144" y="606"/>
                    <a:pt x="149" y="605"/>
                    <a:pt x="151" y="602"/>
                  </a:cubicBezTo>
                  <a:cubicBezTo>
                    <a:pt x="157" y="590"/>
                    <a:pt x="199" y="530"/>
                    <a:pt x="245" y="464"/>
                  </a:cubicBezTo>
                  <a:cubicBezTo>
                    <a:pt x="336" y="336"/>
                    <a:pt x="353" y="184"/>
                    <a:pt x="290" y="54"/>
                  </a:cubicBezTo>
                  <a:cubicBezTo>
                    <a:pt x="273" y="19"/>
                    <a:pt x="260" y="1"/>
                    <a:pt x="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3748600" y="4176025"/>
              <a:ext cx="2900" cy="3450"/>
            </a:xfrm>
            <a:custGeom>
              <a:avLst/>
              <a:gdLst/>
              <a:ahLst/>
              <a:cxnLst/>
              <a:rect l="l" t="t" r="r" b="b"/>
              <a:pathLst>
                <a:path w="116" h="138" extrusionOk="0">
                  <a:moveTo>
                    <a:pt x="34" y="0"/>
                  </a:moveTo>
                  <a:cubicBezTo>
                    <a:pt x="13" y="0"/>
                    <a:pt x="0" y="28"/>
                    <a:pt x="0" y="84"/>
                  </a:cubicBezTo>
                  <a:cubicBezTo>
                    <a:pt x="0" y="118"/>
                    <a:pt x="18" y="138"/>
                    <a:pt x="41" y="138"/>
                  </a:cubicBezTo>
                  <a:cubicBezTo>
                    <a:pt x="49" y="138"/>
                    <a:pt x="57" y="136"/>
                    <a:pt x="66" y="131"/>
                  </a:cubicBezTo>
                  <a:cubicBezTo>
                    <a:pt x="103" y="112"/>
                    <a:pt x="115" y="76"/>
                    <a:pt x="94" y="48"/>
                  </a:cubicBezTo>
                  <a:cubicBezTo>
                    <a:pt x="70" y="16"/>
                    <a:pt x="49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3748600" y="4165800"/>
              <a:ext cx="3300" cy="3450"/>
            </a:xfrm>
            <a:custGeom>
              <a:avLst/>
              <a:gdLst/>
              <a:ahLst/>
              <a:cxnLst/>
              <a:rect l="l" t="t" r="r" b="b"/>
              <a:pathLst>
                <a:path w="132" h="138" extrusionOk="0">
                  <a:moveTo>
                    <a:pt x="40" y="1"/>
                  </a:moveTo>
                  <a:cubicBezTo>
                    <a:pt x="17" y="1"/>
                    <a:pt x="0" y="22"/>
                    <a:pt x="0" y="55"/>
                  </a:cubicBezTo>
                  <a:cubicBezTo>
                    <a:pt x="0" y="102"/>
                    <a:pt x="29" y="137"/>
                    <a:pt x="66" y="137"/>
                  </a:cubicBezTo>
                  <a:cubicBezTo>
                    <a:pt x="103" y="137"/>
                    <a:pt x="132" y="117"/>
                    <a:pt x="132" y="88"/>
                  </a:cubicBezTo>
                  <a:cubicBezTo>
                    <a:pt x="132" y="61"/>
                    <a:pt x="103" y="26"/>
                    <a:pt x="66" y="8"/>
                  </a:cubicBezTo>
                  <a:cubicBezTo>
                    <a:pt x="57" y="3"/>
                    <a:pt x="48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0" name="Google Shape;1250;p30"/>
            <p:cNvSpPr/>
            <p:nvPr/>
          </p:nvSpPr>
          <p:spPr>
            <a:xfrm>
              <a:off x="3752150" y="4191925"/>
              <a:ext cx="4600" cy="2700"/>
            </a:xfrm>
            <a:custGeom>
              <a:avLst/>
              <a:gdLst/>
              <a:ahLst/>
              <a:cxnLst/>
              <a:rect l="l" t="t" r="r" b="b"/>
              <a:pathLst>
                <a:path w="184" h="108" extrusionOk="0">
                  <a:moveTo>
                    <a:pt x="129" y="1"/>
                  </a:moveTo>
                  <a:cubicBezTo>
                    <a:pt x="128" y="1"/>
                    <a:pt x="126" y="1"/>
                    <a:pt x="124" y="1"/>
                  </a:cubicBezTo>
                  <a:cubicBezTo>
                    <a:pt x="85" y="3"/>
                    <a:pt x="48" y="22"/>
                    <a:pt x="24" y="53"/>
                  </a:cubicBezTo>
                  <a:cubicBezTo>
                    <a:pt x="0" y="83"/>
                    <a:pt x="27" y="107"/>
                    <a:pt x="84" y="107"/>
                  </a:cubicBezTo>
                  <a:cubicBezTo>
                    <a:pt x="140" y="107"/>
                    <a:pt x="184" y="83"/>
                    <a:pt x="184" y="53"/>
                  </a:cubicBezTo>
                  <a:cubicBezTo>
                    <a:pt x="182" y="24"/>
                    <a:pt x="158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1" name="Google Shape;1251;p30"/>
            <p:cNvSpPr/>
            <p:nvPr/>
          </p:nvSpPr>
          <p:spPr>
            <a:xfrm>
              <a:off x="3755100" y="4166875"/>
              <a:ext cx="16525" cy="21000"/>
            </a:xfrm>
            <a:custGeom>
              <a:avLst/>
              <a:gdLst/>
              <a:ahLst/>
              <a:cxnLst/>
              <a:rect l="l" t="t" r="r" b="b"/>
              <a:pathLst>
                <a:path w="661" h="840" extrusionOk="0">
                  <a:moveTo>
                    <a:pt x="58" y="0"/>
                  </a:moveTo>
                  <a:cubicBezTo>
                    <a:pt x="43" y="0"/>
                    <a:pt x="30" y="3"/>
                    <a:pt x="22" y="9"/>
                  </a:cubicBezTo>
                  <a:cubicBezTo>
                    <a:pt x="0" y="26"/>
                    <a:pt x="11" y="42"/>
                    <a:pt x="48" y="42"/>
                  </a:cubicBezTo>
                  <a:lnTo>
                    <a:pt x="48" y="44"/>
                  </a:lnTo>
                  <a:cubicBezTo>
                    <a:pt x="142" y="44"/>
                    <a:pt x="270" y="285"/>
                    <a:pt x="206" y="342"/>
                  </a:cubicBezTo>
                  <a:cubicBezTo>
                    <a:pt x="109" y="427"/>
                    <a:pt x="66" y="673"/>
                    <a:pt x="142" y="711"/>
                  </a:cubicBezTo>
                  <a:cubicBezTo>
                    <a:pt x="194" y="736"/>
                    <a:pt x="188" y="761"/>
                    <a:pt x="125" y="793"/>
                  </a:cubicBezTo>
                  <a:cubicBezTo>
                    <a:pt x="54" y="829"/>
                    <a:pt x="57" y="839"/>
                    <a:pt x="139" y="839"/>
                  </a:cubicBezTo>
                  <a:cubicBezTo>
                    <a:pt x="203" y="836"/>
                    <a:pt x="267" y="814"/>
                    <a:pt x="321" y="775"/>
                  </a:cubicBezTo>
                  <a:cubicBezTo>
                    <a:pt x="350" y="751"/>
                    <a:pt x="369" y="739"/>
                    <a:pt x="381" y="739"/>
                  </a:cubicBezTo>
                  <a:cubicBezTo>
                    <a:pt x="395" y="739"/>
                    <a:pt x="399" y="756"/>
                    <a:pt x="400" y="788"/>
                  </a:cubicBezTo>
                  <a:cubicBezTo>
                    <a:pt x="400" y="799"/>
                    <a:pt x="406" y="804"/>
                    <a:pt x="415" y="804"/>
                  </a:cubicBezTo>
                  <a:cubicBezTo>
                    <a:pt x="469" y="804"/>
                    <a:pt x="657" y="629"/>
                    <a:pt x="660" y="560"/>
                  </a:cubicBezTo>
                  <a:cubicBezTo>
                    <a:pt x="661" y="531"/>
                    <a:pt x="634" y="518"/>
                    <a:pt x="595" y="518"/>
                  </a:cubicBezTo>
                  <a:cubicBezTo>
                    <a:pt x="536" y="518"/>
                    <a:pt x="450" y="548"/>
                    <a:pt x="397" y="600"/>
                  </a:cubicBezTo>
                  <a:cubicBezTo>
                    <a:pt x="359" y="637"/>
                    <a:pt x="326" y="653"/>
                    <a:pt x="299" y="653"/>
                  </a:cubicBezTo>
                  <a:cubicBezTo>
                    <a:pt x="236" y="653"/>
                    <a:pt x="214" y="560"/>
                    <a:pt x="272" y="427"/>
                  </a:cubicBezTo>
                  <a:cubicBezTo>
                    <a:pt x="311" y="336"/>
                    <a:pt x="406" y="250"/>
                    <a:pt x="487" y="230"/>
                  </a:cubicBezTo>
                  <a:cubicBezTo>
                    <a:pt x="624" y="196"/>
                    <a:pt x="621" y="191"/>
                    <a:pt x="433" y="139"/>
                  </a:cubicBezTo>
                  <a:cubicBezTo>
                    <a:pt x="327" y="108"/>
                    <a:pt x="197" y="59"/>
                    <a:pt x="151" y="29"/>
                  </a:cubicBezTo>
                  <a:cubicBezTo>
                    <a:pt x="121" y="10"/>
                    <a:pt x="85" y="0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3756875" y="4203300"/>
              <a:ext cx="11875" cy="8400"/>
            </a:xfrm>
            <a:custGeom>
              <a:avLst/>
              <a:gdLst/>
              <a:ahLst/>
              <a:cxnLst/>
              <a:rect l="l" t="t" r="r" b="b"/>
              <a:pathLst>
                <a:path w="475" h="336" extrusionOk="0">
                  <a:moveTo>
                    <a:pt x="228" y="0"/>
                  </a:moveTo>
                  <a:cubicBezTo>
                    <a:pt x="193" y="0"/>
                    <a:pt x="162" y="28"/>
                    <a:pt x="123" y="88"/>
                  </a:cubicBezTo>
                  <a:cubicBezTo>
                    <a:pt x="84" y="150"/>
                    <a:pt x="69" y="177"/>
                    <a:pt x="80" y="177"/>
                  </a:cubicBezTo>
                  <a:cubicBezTo>
                    <a:pt x="87" y="177"/>
                    <a:pt x="105" y="166"/>
                    <a:pt x="134" y="145"/>
                  </a:cubicBezTo>
                  <a:cubicBezTo>
                    <a:pt x="189" y="103"/>
                    <a:pt x="233" y="81"/>
                    <a:pt x="264" y="81"/>
                  </a:cubicBezTo>
                  <a:cubicBezTo>
                    <a:pt x="307" y="81"/>
                    <a:pt x="328" y="119"/>
                    <a:pt x="328" y="195"/>
                  </a:cubicBezTo>
                  <a:cubicBezTo>
                    <a:pt x="328" y="248"/>
                    <a:pt x="320" y="274"/>
                    <a:pt x="305" y="274"/>
                  </a:cubicBezTo>
                  <a:cubicBezTo>
                    <a:pt x="297" y="274"/>
                    <a:pt x="286" y="266"/>
                    <a:pt x="274" y="251"/>
                  </a:cubicBezTo>
                  <a:cubicBezTo>
                    <a:pt x="252" y="225"/>
                    <a:pt x="234" y="212"/>
                    <a:pt x="210" y="212"/>
                  </a:cubicBezTo>
                  <a:cubicBezTo>
                    <a:pt x="184" y="212"/>
                    <a:pt x="153" y="226"/>
                    <a:pt x="105" y="254"/>
                  </a:cubicBezTo>
                  <a:cubicBezTo>
                    <a:pt x="1" y="315"/>
                    <a:pt x="8" y="324"/>
                    <a:pt x="171" y="336"/>
                  </a:cubicBezTo>
                  <a:lnTo>
                    <a:pt x="171" y="334"/>
                  </a:lnTo>
                  <a:cubicBezTo>
                    <a:pt x="183" y="335"/>
                    <a:pt x="196" y="336"/>
                    <a:pt x="208" y="336"/>
                  </a:cubicBezTo>
                  <a:cubicBezTo>
                    <a:pt x="295" y="336"/>
                    <a:pt x="379" y="313"/>
                    <a:pt x="404" y="280"/>
                  </a:cubicBezTo>
                  <a:cubicBezTo>
                    <a:pt x="461" y="208"/>
                    <a:pt x="474" y="35"/>
                    <a:pt x="433" y="35"/>
                  </a:cubicBezTo>
                  <a:cubicBezTo>
                    <a:pt x="428" y="35"/>
                    <a:pt x="422" y="38"/>
                    <a:pt x="416" y="43"/>
                  </a:cubicBezTo>
                  <a:cubicBezTo>
                    <a:pt x="408" y="49"/>
                    <a:pt x="396" y="52"/>
                    <a:pt x="382" y="52"/>
                  </a:cubicBezTo>
                  <a:cubicBezTo>
                    <a:pt x="353" y="52"/>
                    <a:pt x="316" y="41"/>
                    <a:pt x="287" y="22"/>
                  </a:cubicBezTo>
                  <a:cubicBezTo>
                    <a:pt x="265" y="8"/>
                    <a:pt x="246" y="0"/>
                    <a:pt x="2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3762025" y="4155575"/>
              <a:ext cx="5250" cy="3675"/>
            </a:xfrm>
            <a:custGeom>
              <a:avLst/>
              <a:gdLst/>
              <a:ahLst/>
              <a:cxnLst/>
              <a:rect l="l" t="t" r="r" b="b"/>
              <a:pathLst>
                <a:path w="210" h="147" extrusionOk="0">
                  <a:moveTo>
                    <a:pt x="43" y="0"/>
                  </a:moveTo>
                  <a:cubicBezTo>
                    <a:pt x="20" y="0"/>
                    <a:pt x="10" y="22"/>
                    <a:pt x="5" y="69"/>
                  </a:cubicBezTo>
                  <a:cubicBezTo>
                    <a:pt x="1" y="120"/>
                    <a:pt x="17" y="146"/>
                    <a:pt x="53" y="146"/>
                  </a:cubicBezTo>
                  <a:cubicBezTo>
                    <a:pt x="64" y="146"/>
                    <a:pt x="76" y="144"/>
                    <a:pt x="90" y="139"/>
                  </a:cubicBezTo>
                  <a:cubicBezTo>
                    <a:pt x="210" y="102"/>
                    <a:pt x="210" y="96"/>
                    <a:pt x="102" y="26"/>
                  </a:cubicBezTo>
                  <a:cubicBezTo>
                    <a:pt x="77" y="9"/>
                    <a:pt x="58" y="0"/>
                    <a:pt x="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3763300" y="419467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2"/>
                  </a:cubicBezTo>
                  <a:cubicBezTo>
                    <a:pt x="0" y="117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2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3765525" y="4160600"/>
              <a:ext cx="4400" cy="5400"/>
            </a:xfrm>
            <a:custGeom>
              <a:avLst/>
              <a:gdLst/>
              <a:ahLst/>
              <a:cxnLst/>
              <a:rect l="l" t="t" r="r" b="b"/>
              <a:pathLst>
                <a:path w="176" h="216" extrusionOk="0">
                  <a:moveTo>
                    <a:pt x="160" y="1"/>
                  </a:moveTo>
                  <a:cubicBezTo>
                    <a:pt x="144" y="1"/>
                    <a:pt x="118" y="12"/>
                    <a:pt x="88" y="35"/>
                  </a:cubicBezTo>
                  <a:cubicBezTo>
                    <a:pt x="41" y="71"/>
                    <a:pt x="1" y="137"/>
                    <a:pt x="1" y="177"/>
                  </a:cubicBezTo>
                  <a:cubicBezTo>
                    <a:pt x="1" y="202"/>
                    <a:pt x="5" y="215"/>
                    <a:pt x="16" y="215"/>
                  </a:cubicBezTo>
                  <a:cubicBezTo>
                    <a:pt x="30" y="215"/>
                    <a:pt x="52" y="196"/>
                    <a:pt x="88" y="157"/>
                  </a:cubicBezTo>
                  <a:cubicBezTo>
                    <a:pt x="134" y="107"/>
                    <a:pt x="176" y="40"/>
                    <a:pt x="176" y="16"/>
                  </a:cubicBezTo>
                  <a:cubicBezTo>
                    <a:pt x="176" y="6"/>
                    <a:pt x="170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3766200" y="4192725"/>
              <a:ext cx="8750" cy="2475"/>
            </a:xfrm>
            <a:custGeom>
              <a:avLst/>
              <a:gdLst/>
              <a:ahLst/>
              <a:cxnLst/>
              <a:rect l="l" t="t" r="r" b="b"/>
              <a:pathLst>
                <a:path w="350" h="99" extrusionOk="0">
                  <a:moveTo>
                    <a:pt x="204" y="0"/>
                  </a:moveTo>
                  <a:cubicBezTo>
                    <a:pt x="161" y="0"/>
                    <a:pt x="116" y="9"/>
                    <a:pt x="80" y="27"/>
                  </a:cubicBezTo>
                  <a:cubicBezTo>
                    <a:pt x="29" y="53"/>
                    <a:pt x="1" y="78"/>
                    <a:pt x="17" y="81"/>
                  </a:cubicBezTo>
                  <a:cubicBezTo>
                    <a:pt x="93" y="93"/>
                    <a:pt x="165" y="98"/>
                    <a:pt x="223" y="98"/>
                  </a:cubicBezTo>
                  <a:cubicBezTo>
                    <a:pt x="299" y="98"/>
                    <a:pt x="350" y="89"/>
                    <a:pt x="350" y="71"/>
                  </a:cubicBezTo>
                  <a:cubicBezTo>
                    <a:pt x="350" y="27"/>
                    <a:pt x="281" y="0"/>
                    <a:pt x="2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3771925" y="4184450"/>
              <a:ext cx="3225" cy="3400"/>
            </a:xfrm>
            <a:custGeom>
              <a:avLst/>
              <a:gdLst/>
              <a:ahLst/>
              <a:cxnLst/>
              <a:rect l="l" t="t" r="r" b="b"/>
              <a:pathLst>
                <a:path w="129" h="136" extrusionOk="0">
                  <a:moveTo>
                    <a:pt x="95" y="0"/>
                  </a:moveTo>
                  <a:cubicBezTo>
                    <a:pt x="75" y="0"/>
                    <a:pt x="45" y="29"/>
                    <a:pt x="27" y="70"/>
                  </a:cubicBezTo>
                  <a:cubicBezTo>
                    <a:pt x="6" y="114"/>
                    <a:pt x="1" y="135"/>
                    <a:pt x="12" y="135"/>
                  </a:cubicBezTo>
                  <a:cubicBezTo>
                    <a:pt x="20" y="135"/>
                    <a:pt x="37" y="124"/>
                    <a:pt x="64" y="102"/>
                  </a:cubicBezTo>
                  <a:cubicBezTo>
                    <a:pt x="108" y="66"/>
                    <a:pt x="128" y="21"/>
                    <a:pt x="108" y="5"/>
                  </a:cubicBezTo>
                  <a:cubicBezTo>
                    <a:pt x="104" y="2"/>
                    <a:pt x="100" y="0"/>
                    <a:pt x="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8" name="Google Shape;1258;p30"/>
            <p:cNvSpPr/>
            <p:nvPr/>
          </p:nvSpPr>
          <p:spPr>
            <a:xfrm>
              <a:off x="3770950" y="4167950"/>
              <a:ext cx="11425" cy="9275"/>
            </a:xfrm>
            <a:custGeom>
              <a:avLst/>
              <a:gdLst/>
              <a:ahLst/>
              <a:cxnLst/>
              <a:rect l="l" t="t" r="r" b="b"/>
              <a:pathLst>
                <a:path w="457" h="371" extrusionOk="0">
                  <a:moveTo>
                    <a:pt x="187" y="1"/>
                  </a:moveTo>
                  <a:cubicBezTo>
                    <a:pt x="166" y="1"/>
                    <a:pt x="162" y="17"/>
                    <a:pt x="188" y="51"/>
                  </a:cubicBezTo>
                  <a:cubicBezTo>
                    <a:pt x="206" y="77"/>
                    <a:pt x="178" y="110"/>
                    <a:pt x="123" y="128"/>
                  </a:cubicBezTo>
                  <a:cubicBezTo>
                    <a:pt x="21" y="159"/>
                    <a:pt x="0" y="226"/>
                    <a:pt x="72" y="284"/>
                  </a:cubicBezTo>
                  <a:cubicBezTo>
                    <a:pt x="80" y="291"/>
                    <a:pt x="93" y="295"/>
                    <a:pt x="107" y="295"/>
                  </a:cubicBezTo>
                  <a:cubicBezTo>
                    <a:pt x="135" y="295"/>
                    <a:pt x="171" y="282"/>
                    <a:pt x="203" y="259"/>
                  </a:cubicBezTo>
                  <a:cubicBezTo>
                    <a:pt x="232" y="239"/>
                    <a:pt x="251" y="229"/>
                    <a:pt x="260" y="229"/>
                  </a:cubicBezTo>
                  <a:cubicBezTo>
                    <a:pt x="273" y="229"/>
                    <a:pt x="269" y="247"/>
                    <a:pt x="251" y="284"/>
                  </a:cubicBezTo>
                  <a:cubicBezTo>
                    <a:pt x="224" y="339"/>
                    <a:pt x="248" y="371"/>
                    <a:pt x="317" y="371"/>
                  </a:cubicBezTo>
                  <a:cubicBezTo>
                    <a:pt x="448" y="371"/>
                    <a:pt x="457" y="175"/>
                    <a:pt x="329" y="74"/>
                  </a:cubicBezTo>
                  <a:cubicBezTo>
                    <a:pt x="270" y="26"/>
                    <a:pt x="214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9" name="Google Shape;1259;p30"/>
            <p:cNvSpPr/>
            <p:nvPr/>
          </p:nvSpPr>
          <p:spPr>
            <a:xfrm>
              <a:off x="3772875" y="4197625"/>
              <a:ext cx="8100" cy="2300"/>
            </a:xfrm>
            <a:custGeom>
              <a:avLst/>
              <a:gdLst/>
              <a:ahLst/>
              <a:cxnLst/>
              <a:rect l="l" t="t" r="r" b="b"/>
              <a:pathLst>
                <a:path w="324" h="92" extrusionOk="0">
                  <a:moveTo>
                    <a:pt x="47" y="1"/>
                  </a:moveTo>
                  <a:cubicBezTo>
                    <a:pt x="1" y="1"/>
                    <a:pt x="8" y="17"/>
                    <a:pt x="58" y="57"/>
                  </a:cubicBezTo>
                  <a:cubicBezTo>
                    <a:pt x="83" y="76"/>
                    <a:pt x="146" y="91"/>
                    <a:pt x="202" y="91"/>
                  </a:cubicBezTo>
                  <a:cubicBezTo>
                    <a:pt x="323" y="91"/>
                    <a:pt x="252" y="22"/>
                    <a:pt x="114" y="6"/>
                  </a:cubicBezTo>
                  <a:cubicBezTo>
                    <a:pt x="85" y="3"/>
                    <a:pt x="63" y="1"/>
                    <a:pt x="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3773225" y="416387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3" y="26"/>
                    <a:pt x="0" y="59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5" y="92"/>
                    <a:pt x="55" y="90"/>
                    <a:pt x="66" y="85"/>
                  </a:cubicBezTo>
                  <a:cubicBezTo>
                    <a:pt x="103" y="65"/>
                    <a:pt x="132" y="40"/>
                    <a:pt x="132" y="26"/>
                  </a:cubicBezTo>
                  <a:cubicBezTo>
                    <a:pt x="132" y="11"/>
                    <a:pt x="103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1" name="Google Shape;1261;p30"/>
            <p:cNvSpPr/>
            <p:nvPr/>
          </p:nvSpPr>
          <p:spPr>
            <a:xfrm>
              <a:off x="3773600" y="4157650"/>
              <a:ext cx="6000" cy="3350"/>
            </a:xfrm>
            <a:custGeom>
              <a:avLst/>
              <a:gdLst/>
              <a:ahLst/>
              <a:cxnLst/>
              <a:rect l="l" t="t" r="r" b="b"/>
              <a:pathLst>
                <a:path w="240" h="134" extrusionOk="0">
                  <a:moveTo>
                    <a:pt x="127" y="1"/>
                  </a:moveTo>
                  <a:cubicBezTo>
                    <a:pt x="98" y="1"/>
                    <a:pt x="69" y="10"/>
                    <a:pt x="45" y="29"/>
                  </a:cubicBezTo>
                  <a:cubicBezTo>
                    <a:pt x="0" y="65"/>
                    <a:pt x="3" y="95"/>
                    <a:pt x="54" y="120"/>
                  </a:cubicBezTo>
                  <a:cubicBezTo>
                    <a:pt x="73" y="129"/>
                    <a:pt x="93" y="134"/>
                    <a:pt x="112" y="134"/>
                  </a:cubicBezTo>
                  <a:cubicBezTo>
                    <a:pt x="141" y="134"/>
                    <a:pt x="170" y="124"/>
                    <a:pt x="194" y="105"/>
                  </a:cubicBezTo>
                  <a:cubicBezTo>
                    <a:pt x="239" y="69"/>
                    <a:pt x="236" y="38"/>
                    <a:pt x="185" y="14"/>
                  </a:cubicBezTo>
                  <a:cubicBezTo>
                    <a:pt x="167" y="5"/>
                    <a:pt x="147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2" name="Google Shape;1262;p30"/>
            <p:cNvSpPr/>
            <p:nvPr/>
          </p:nvSpPr>
          <p:spPr>
            <a:xfrm>
              <a:off x="3775200" y="4180500"/>
              <a:ext cx="7500" cy="5500"/>
            </a:xfrm>
            <a:custGeom>
              <a:avLst/>
              <a:gdLst/>
              <a:ahLst/>
              <a:cxnLst/>
              <a:rect l="l" t="t" r="r" b="b"/>
              <a:pathLst>
                <a:path w="300" h="220" extrusionOk="0"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cubicBezTo>
                    <a:pt x="21" y="17"/>
                    <a:pt x="0" y="46"/>
                    <a:pt x="47" y="152"/>
                  </a:cubicBezTo>
                  <a:lnTo>
                    <a:pt x="48" y="152"/>
                  </a:lnTo>
                  <a:cubicBezTo>
                    <a:pt x="67" y="198"/>
                    <a:pt x="82" y="220"/>
                    <a:pt x="107" y="220"/>
                  </a:cubicBezTo>
                  <a:cubicBezTo>
                    <a:pt x="131" y="220"/>
                    <a:pt x="164" y="200"/>
                    <a:pt x="221" y="163"/>
                  </a:cubicBezTo>
                  <a:cubicBezTo>
                    <a:pt x="276" y="127"/>
                    <a:pt x="300" y="106"/>
                    <a:pt x="288" y="106"/>
                  </a:cubicBezTo>
                  <a:cubicBezTo>
                    <a:pt x="283" y="106"/>
                    <a:pt x="274" y="109"/>
                    <a:pt x="259" y="115"/>
                  </a:cubicBezTo>
                  <a:cubicBezTo>
                    <a:pt x="238" y="123"/>
                    <a:pt x="222" y="127"/>
                    <a:pt x="211" y="127"/>
                  </a:cubicBezTo>
                  <a:cubicBezTo>
                    <a:pt x="189" y="127"/>
                    <a:pt x="187" y="109"/>
                    <a:pt x="206" y="72"/>
                  </a:cubicBezTo>
                  <a:cubicBezTo>
                    <a:pt x="229" y="27"/>
                    <a:pt x="215" y="0"/>
                    <a:pt x="1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3" name="Google Shape;1263;p30"/>
            <p:cNvSpPr/>
            <p:nvPr/>
          </p:nvSpPr>
          <p:spPr>
            <a:xfrm>
              <a:off x="3775600" y="4185350"/>
              <a:ext cx="14200" cy="13825"/>
            </a:xfrm>
            <a:custGeom>
              <a:avLst/>
              <a:gdLst/>
              <a:ahLst/>
              <a:cxnLst/>
              <a:rect l="l" t="t" r="r" b="b"/>
              <a:pathLst>
                <a:path w="568" h="553" extrusionOk="0">
                  <a:moveTo>
                    <a:pt x="439" y="0"/>
                  </a:moveTo>
                  <a:cubicBezTo>
                    <a:pt x="439" y="0"/>
                    <a:pt x="439" y="0"/>
                    <a:pt x="438" y="0"/>
                  </a:cubicBezTo>
                  <a:cubicBezTo>
                    <a:pt x="262" y="9"/>
                    <a:pt x="1" y="264"/>
                    <a:pt x="168" y="264"/>
                  </a:cubicBezTo>
                  <a:cubicBezTo>
                    <a:pt x="207" y="264"/>
                    <a:pt x="237" y="327"/>
                    <a:pt x="237" y="408"/>
                  </a:cubicBezTo>
                  <a:lnTo>
                    <a:pt x="237" y="552"/>
                  </a:lnTo>
                  <a:lnTo>
                    <a:pt x="350" y="421"/>
                  </a:lnTo>
                  <a:cubicBezTo>
                    <a:pt x="411" y="349"/>
                    <a:pt x="486" y="276"/>
                    <a:pt x="513" y="261"/>
                  </a:cubicBezTo>
                  <a:cubicBezTo>
                    <a:pt x="568" y="230"/>
                    <a:pt x="502" y="0"/>
                    <a:pt x="4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3778225" y="4147100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9"/>
                  </a:cubicBezTo>
                  <a:cubicBezTo>
                    <a:pt x="30" y="27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4"/>
                    <a:pt x="132" y="32"/>
                  </a:cubicBezTo>
                  <a:cubicBezTo>
                    <a:pt x="132" y="12"/>
                    <a:pt x="118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3780525" y="4148400"/>
              <a:ext cx="15825" cy="16575"/>
            </a:xfrm>
            <a:custGeom>
              <a:avLst/>
              <a:gdLst/>
              <a:ahLst/>
              <a:cxnLst/>
              <a:rect l="l" t="t" r="r" b="b"/>
              <a:pathLst>
                <a:path w="633" h="663" extrusionOk="0">
                  <a:moveTo>
                    <a:pt x="504" y="248"/>
                  </a:moveTo>
                  <a:cubicBezTo>
                    <a:pt x="540" y="248"/>
                    <a:pt x="566" y="295"/>
                    <a:pt x="566" y="356"/>
                  </a:cubicBezTo>
                  <a:cubicBezTo>
                    <a:pt x="566" y="423"/>
                    <a:pt x="532" y="461"/>
                    <a:pt x="494" y="461"/>
                  </a:cubicBezTo>
                  <a:cubicBezTo>
                    <a:pt x="467" y="461"/>
                    <a:pt x="437" y="440"/>
                    <a:pt x="417" y="396"/>
                  </a:cubicBezTo>
                  <a:cubicBezTo>
                    <a:pt x="381" y="316"/>
                    <a:pt x="420" y="248"/>
                    <a:pt x="504" y="248"/>
                  </a:cubicBezTo>
                  <a:close/>
                  <a:moveTo>
                    <a:pt x="474" y="0"/>
                  </a:moveTo>
                  <a:cubicBezTo>
                    <a:pt x="446" y="0"/>
                    <a:pt x="441" y="21"/>
                    <a:pt x="460" y="63"/>
                  </a:cubicBezTo>
                  <a:cubicBezTo>
                    <a:pt x="484" y="117"/>
                    <a:pt x="416" y="207"/>
                    <a:pt x="266" y="319"/>
                  </a:cubicBezTo>
                  <a:cubicBezTo>
                    <a:pt x="8" y="508"/>
                    <a:pt x="1" y="529"/>
                    <a:pt x="140" y="623"/>
                  </a:cubicBezTo>
                  <a:cubicBezTo>
                    <a:pt x="178" y="648"/>
                    <a:pt x="220" y="663"/>
                    <a:pt x="252" y="663"/>
                  </a:cubicBezTo>
                  <a:cubicBezTo>
                    <a:pt x="266" y="663"/>
                    <a:pt x="279" y="660"/>
                    <a:pt x="287" y="653"/>
                  </a:cubicBezTo>
                  <a:cubicBezTo>
                    <a:pt x="314" y="630"/>
                    <a:pt x="296" y="596"/>
                    <a:pt x="247" y="571"/>
                  </a:cubicBezTo>
                  <a:cubicBezTo>
                    <a:pt x="177" y="538"/>
                    <a:pt x="181" y="522"/>
                    <a:pt x="262" y="496"/>
                  </a:cubicBezTo>
                  <a:cubicBezTo>
                    <a:pt x="281" y="491"/>
                    <a:pt x="297" y="488"/>
                    <a:pt x="311" y="488"/>
                  </a:cubicBezTo>
                  <a:cubicBezTo>
                    <a:pt x="348" y="488"/>
                    <a:pt x="366" y="507"/>
                    <a:pt x="366" y="545"/>
                  </a:cubicBezTo>
                  <a:cubicBezTo>
                    <a:pt x="366" y="580"/>
                    <a:pt x="376" y="597"/>
                    <a:pt x="403" y="597"/>
                  </a:cubicBezTo>
                  <a:cubicBezTo>
                    <a:pt x="424" y="597"/>
                    <a:pt x="455" y="587"/>
                    <a:pt x="501" y="568"/>
                  </a:cubicBezTo>
                  <a:cubicBezTo>
                    <a:pt x="607" y="523"/>
                    <a:pt x="632" y="466"/>
                    <a:pt x="617" y="274"/>
                  </a:cubicBezTo>
                  <a:cubicBezTo>
                    <a:pt x="605" y="132"/>
                    <a:pt x="562" y="23"/>
                    <a:pt x="510" y="7"/>
                  </a:cubicBezTo>
                  <a:cubicBezTo>
                    <a:pt x="495" y="2"/>
                    <a:pt x="483" y="0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3780875" y="4149550"/>
              <a:ext cx="7250" cy="3625"/>
            </a:xfrm>
            <a:custGeom>
              <a:avLst/>
              <a:gdLst/>
              <a:ahLst/>
              <a:cxnLst/>
              <a:rect l="l" t="t" r="r" b="b"/>
              <a:pathLst>
                <a:path w="290" h="145" extrusionOk="0">
                  <a:moveTo>
                    <a:pt x="137" y="0"/>
                  </a:moveTo>
                  <a:cubicBezTo>
                    <a:pt x="130" y="0"/>
                    <a:pt x="118" y="5"/>
                    <a:pt x="102" y="13"/>
                  </a:cubicBezTo>
                  <a:cubicBezTo>
                    <a:pt x="0" y="62"/>
                    <a:pt x="8" y="95"/>
                    <a:pt x="126" y="132"/>
                  </a:cubicBezTo>
                  <a:cubicBezTo>
                    <a:pt x="153" y="140"/>
                    <a:pt x="181" y="144"/>
                    <a:pt x="206" y="144"/>
                  </a:cubicBezTo>
                  <a:cubicBezTo>
                    <a:pt x="233" y="144"/>
                    <a:pt x="256" y="139"/>
                    <a:pt x="267" y="129"/>
                  </a:cubicBezTo>
                  <a:cubicBezTo>
                    <a:pt x="290" y="111"/>
                    <a:pt x="258" y="97"/>
                    <a:pt x="196" y="97"/>
                  </a:cubicBezTo>
                  <a:cubicBezTo>
                    <a:pt x="126" y="97"/>
                    <a:pt x="100" y="73"/>
                    <a:pt x="130" y="35"/>
                  </a:cubicBezTo>
                  <a:cubicBezTo>
                    <a:pt x="148" y="12"/>
                    <a:pt x="149" y="0"/>
                    <a:pt x="1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7" name="Google Shape;1267;p30"/>
            <p:cNvSpPr/>
            <p:nvPr/>
          </p:nvSpPr>
          <p:spPr>
            <a:xfrm>
              <a:off x="3782700" y="4176550"/>
              <a:ext cx="4775" cy="4100"/>
            </a:xfrm>
            <a:custGeom>
              <a:avLst/>
              <a:gdLst/>
              <a:ahLst/>
              <a:cxnLst/>
              <a:rect l="l" t="t" r="r" b="b"/>
              <a:pathLst>
                <a:path w="191" h="164" extrusionOk="0">
                  <a:moveTo>
                    <a:pt x="174" y="0"/>
                  </a:moveTo>
                  <a:cubicBezTo>
                    <a:pt x="162" y="0"/>
                    <a:pt x="141" y="12"/>
                    <a:pt x="109" y="33"/>
                  </a:cubicBezTo>
                  <a:cubicBezTo>
                    <a:pt x="3" y="104"/>
                    <a:pt x="0" y="118"/>
                    <a:pt x="78" y="160"/>
                  </a:cubicBezTo>
                  <a:cubicBezTo>
                    <a:pt x="83" y="162"/>
                    <a:pt x="89" y="164"/>
                    <a:pt x="94" y="164"/>
                  </a:cubicBezTo>
                  <a:cubicBezTo>
                    <a:pt x="122" y="164"/>
                    <a:pt x="153" y="130"/>
                    <a:pt x="169" y="79"/>
                  </a:cubicBezTo>
                  <a:cubicBezTo>
                    <a:pt x="187" y="25"/>
                    <a:pt x="190" y="0"/>
                    <a:pt x="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8" name="Google Shape;1268;p30"/>
            <p:cNvSpPr/>
            <p:nvPr/>
          </p:nvSpPr>
          <p:spPr>
            <a:xfrm>
              <a:off x="3782925" y="4152500"/>
              <a:ext cx="43900" cy="46650"/>
            </a:xfrm>
            <a:custGeom>
              <a:avLst/>
              <a:gdLst/>
              <a:ahLst/>
              <a:cxnLst/>
              <a:rect l="l" t="t" r="r" b="b"/>
              <a:pathLst>
                <a:path w="1756" h="1866" extrusionOk="0">
                  <a:moveTo>
                    <a:pt x="1045" y="0"/>
                  </a:moveTo>
                  <a:cubicBezTo>
                    <a:pt x="1023" y="0"/>
                    <a:pt x="1015" y="10"/>
                    <a:pt x="1029" y="29"/>
                  </a:cubicBezTo>
                  <a:cubicBezTo>
                    <a:pt x="1049" y="58"/>
                    <a:pt x="1035" y="95"/>
                    <a:pt x="997" y="113"/>
                  </a:cubicBezTo>
                  <a:cubicBezTo>
                    <a:pt x="960" y="131"/>
                    <a:pt x="945" y="167"/>
                    <a:pt x="966" y="193"/>
                  </a:cubicBezTo>
                  <a:cubicBezTo>
                    <a:pt x="987" y="220"/>
                    <a:pt x="972" y="241"/>
                    <a:pt x="929" y="241"/>
                  </a:cubicBezTo>
                  <a:cubicBezTo>
                    <a:pt x="811" y="241"/>
                    <a:pt x="679" y="378"/>
                    <a:pt x="691" y="490"/>
                  </a:cubicBezTo>
                  <a:cubicBezTo>
                    <a:pt x="699" y="552"/>
                    <a:pt x="663" y="592"/>
                    <a:pt x="602" y="592"/>
                  </a:cubicBezTo>
                  <a:cubicBezTo>
                    <a:pt x="533" y="596"/>
                    <a:pt x="466" y="622"/>
                    <a:pt x="411" y="663"/>
                  </a:cubicBezTo>
                  <a:cubicBezTo>
                    <a:pt x="374" y="692"/>
                    <a:pt x="306" y="708"/>
                    <a:pt x="238" y="708"/>
                  </a:cubicBezTo>
                  <a:cubicBezTo>
                    <a:pt x="213" y="708"/>
                    <a:pt x="187" y="706"/>
                    <a:pt x="163" y="701"/>
                  </a:cubicBezTo>
                  <a:cubicBezTo>
                    <a:pt x="103" y="688"/>
                    <a:pt x="63" y="680"/>
                    <a:pt x="41" y="680"/>
                  </a:cubicBezTo>
                  <a:cubicBezTo>
                    <a:pt x="1" y="680"/>
                    <a:pt x="26" y="709"/>
                    <a:pt x="103" y="789"/>
                  </a:cubicBezTo>
                  <a:lnTo>
                    <a:pt x="103" y="790"/>
                  </a:lnTo>
                  <a:cubicBezTo>
                    <a:pt x="147" y="837"/>
                    <a:pt x="222" y="873"/>
                    <a:pt x="270" y="873"/>
                  </a:cubicBezTo>
                  <a:cubicBezTo>
                    <a:pt x="274" y="873"/>
                    <a:pt x="279" y="873"/>
                    <a:pt x="282" y="872"/>
                  </a:cubicBezTo>
                  <a:cubicBezTo>
                    <a:pt x="288" y="871"/>
                    <a:pt x="293" y="871"/>
                    <a:pt x="297" y="871"/>
                  </a:cubicBezTo>
                  <a:cubicBezTo>
                    <a:pt x="346" y="871"/>
                    <a:pt x="370" y="919"/>
                    <a:pt x="370" y="1016"/>
                  </a:cubicBezTo>
                  <a:cubicBezTo>
                    <a:pt x="370" y="1112"/>
                    <a:pt x="344" y="1164"/>
                    <a:pt x="298" y="1164"/>
                  </a:cubicBezTo>
                  <a:cubicBezTo>
                    <a:pt x="295" y="1164"/>
                    <a:pt x="292" y="1164"/>
                    <a:pt x="288" y="1163"/>
                  </a:cubicBezTo>
                  <a:cubicBezTo>
                    <a:pt x="279" y="1162"/>
                    <a:pt x="270" y="1161"/>
                    <a:pt x="262" y="1161"/>
                  </a:cubicBezTo>
                  <a:cubicBezTo>
                    <a:pt x="198" y="1161"/>
                    <a:pt x="193" y="1216"/>
                    <a:pt x="247" y="1329"/>
                  </a:cubicBezTo>
                  <a:cubicBezTo>
                    <a:pt x="273" y="1383"/>
                    <a:pt x="313" y="1410"/>
                    <a:pt x="369" y="1410"/>
                  </a:cubicBezTo>
                  <a:cubicBezTo>
                    <a:pt x="433" y="1410"/>
                    <a:pt x="516" y="1376"/>
                    <a:pt x="621" y="1308"/>
                  </a:cubicBezTo>
                  <a:cubicBezTo>
                    <a:pt x="729" y="1239"/>
                    <a:pt x="807" y="1204"/>
                    <a:pt x="837" y="1204"/>
                  </a:cubicBezTo>
                  <a:cubicBezTo>
                    <a:pt x="863" y="1204"/>
                    <a:pt x="853" y="1229"/>
                    <a:pt x="799" y="1283"/>
                  </a:cubicBezTo>
                  <a:cubicBezTo>
                    <a:pt x="749" y="1331"/>
                    <a:pt x="732" y="1431"/>
                    <a:pt x="755" y="1526"/>
                  </a:cubicBezTo>
                  <a:cubicBezTo>
                    <a:pt x="777" y="1607"/>
                    <a:pt x="773" y="1663"/>
                    <a:pt x="750" y="1663"/>
                  </a:cubicBezTo>
                  <a:cubicBezTo>
                    <a:pt x="747" y="1663"/>
                    <a:pt x="744" y="1662"/>
                    <a:pt x="741" y="1660"/>
                  </a:cubicBezTo>
                  <a:cubicBezTo>
                    <a:pt x="734" y="1657"/>
                    <a:pt x="726" y="1656"/>
                    <a:pt x="717" y="1656"/>
                  </a:cubicBezTo>
                  <a:cubicBezTo>
                    <a:pt x="684" y="1656"/>
                    <a:pt x="638" y="1677"/>
                    <a:pt x="606" y="1710"/>
                  </a:cubicBezTo>
                  <a:cubicBezTo>
                    <a:pt x="542" y="1771"/>
                    <a:pt x="553" y="1796"/>
                    <a:pt x="658" y="1841"/>
                  </a:cubicBezTo>
                  <a:cubicBezTo>
                    <a:pt x="695" y="1857"/>
                    <a:pt x="722" y="1866"/>
                    <a:pt x="743" y="1866"/>
                  </a:cubicBezTo>
                  <a:cubicBezTo>
                    <a:pt x="790" y="1866"/>
                    <a:pt x="806" y="1819"/>
                    <a:pt x="833" y="1689"/>
                  </a:cubicBezTo>
                  <a:cubicBezTo>
                    <a:pt x="881" y="1448"/>
                    <a:pt x="959" y="1333"/>
                    <a:pt x="1077" y="1333"/>
                  </a:cubicBezTo>
                  <a:cubicBezTo>
                    <a:pt x="1108" y="1333"/>
                    <a:pt x="1142" y="1341"/>
                    <a:pt x="1179" y="1357"/>
                  </a:cubicBezTo>
                  <a:cubicBezTo>
                    <a:pt x="1231" y="1380"/>
                    <a:pt x="1276" y="1392"/>
                    <a:pt x="1302" y="1392"/>
                  </a:cubicBezTo>
                  <a:cubicBezTo>
                    <a:pt x="1317" y="1392"/>
                    <a:pt x="1326" y="1388"/>
                    <a:pt x="1327" y="1380"/>
                  </a:cubicBezTo>
                  <a:cubicBezTo>
                    <a:pt x="1327" y="1372"/>
                    <a:pt x="1331" y="1369"/>
                    <a:pt x="1336" y="1369"/>
                  </a:cubicBezTo>
                  <a:cubicBezTo>
                    <a:pt x="1347" y="1369"/>
                    <a:pt x="1368" y="1386"/>
                    <a:pt x="1393" y="1417"/>
                  </a:cubicBezTo>
                  <a:cubicBezTo>
                    <a:pt x="1420" y="1451"/>
                    <a:pt x="1444" y="1467"/>
                    <a:pt x="1476" y="1467"/>
                  </a:cubicBezTo>
                  <a:cubicBezTo>
                    <a:pt x="1501" y="1467"/>
                    <a:pt x="1533" y="1456"/>
                    <a:pt x="1575" y="1435"/>
                  </a:cubicBezTo>
                  <a:cubicBezTo>
                    <a:pt x="1725" y="1360"/>
                    <a:pt x="1755" y="1226"/>
                    <a:pt x="1630" y="1187"/>
                  </a:cubicBezTo>
                  <a:cubicBezTo>
                    <a:pt x="1611" y="1181"/>
                    <a:pt x="1596" y="1178"/>
                    <a:pt x="1584" y="1178"/>
                  </a:cubicBezTo>
                  <a:cubicBezTo>
                    <a:pt x="1556" y="1178"/>
                    <a:pt x="1548" y="1195"/>
                    <a:pt x="1563" y="1226"/>
                  </a:cubicBezTo>
                  <a:cubicBezTo>
                    <a:pt x="1595" y="1294"/>
                    <a:pt x="1533" y="1349"/>
                    <a:pt x="1462" y="1349"/>
                  </a:cubicBezTo>
                  <a:cubicBezTo>
                    <a:pt x="1432" y="1349"/>
                    <a:pt x="1400" y="1339"/>
                    <a:pt x="1373" y="1317"/>
                  </a:cubicBezTo>
                  <a:cubicBezTo>
                    <a:pt x="1318" y="1272"/>
                    <a:pt x="1318" y="1216"/>
                    <a:pt x="1370" y="1099"/>
                  </a:cubicBezTo>
                  <a:cubicBezTo>
                    <a:pt x="1435" y="962"/>
                    <a:pt x="1437" y="909"/>
                    <a:pt x="1355" y="909"/>
                  </a:cubicBezTo>
                  <a:cubicBezTo>
                    <a:pt x="1329" y="909"/>
                    <a:pt x="1293" y="915"/>
                    <a:pt x="1248" y="925"/>
                  </a:cubicBezTo>
                  <a:cubicBezTo>
                    <a:pt x="1146" y="946"/>
                    <a:pt x="1126" y="980"/>
                    <a:pt x="1157" y="1077"/>
                  </a:cubicBezTo>
                  <a:cubicBezTo>
                    <a:pt x="1179" y="1143"/>
                    <a:pt x="1175" y="1201"/>
                    <a:pt x="1148" y="1201"/>
                  </a:cubicBezTo>
                  <a:cubicBezTo>
                    <a:pt x="1060" y="1201"/>
                    <a:pt x="921" y="1113"/>
                    <a:pt x="932" y="1063"/>
                  </a:cubicBezTo>
                  <a:cubicBezTo>
                    <a:pt x="936" y="1040"/>
                    <a:pt x="906" y="1010"/>
                    <a:pt x="869" y="1001"/>
                  </a:cubicBezTo>
                  <a:cubicBezTo>
                    <a:pt x="862" y="999"/>
                    <a:pt x="855" y="998"/>
                    <a:pt x="848" y="998"/>
                  </a:cubicBezTo>
                  <a:cubicBezTo>
                    <a:pt x="819" y="998"/>
                    <a:pt x="796" y="1015"/>
                    <a:pt x="796" y="1038"/>
                  </a:cubicBezTo>
                  <a:cubicBezTo>
                    <a:pt x="796" y="1057"/>
                    <a:pt x="776" y="1068"/>
                    <a:pt x="745" y="1068"/>
                  </a:cubicBezTo>
                  <a:cubicBezTo>
                    <a:pt x="729" y="1068"/>
                    <a:pt x="709" y="1065"/>
                    <a:pt x="687" y="1057"/>
                  </a:cubicBezTo>
                  <a:cubicBezTo>
                    <a:pt x="661" y="1049"/>
                    <a:pt x="642" y="1045"/>
                    <a:pt x="629" y="1045"/>
                  </a:cubicBezTo>
                  <a:cubicBezTo>
                    <a:pt x="599" y="1045"/>
                    <a:pt x="598" y="1067"/>
                    <a:pt x="621" y="1116"/>
                  </a:cubicBezTo>
                  <a:cubicBezTo>
                    <a:pt x="641" y="1159"/>
                    <a:pt x="640" y="1183"/>
                    <a:pt x="621" y="1183"/>
                  </a:cubicBezTo>
                  <a:cubicBezTo>
                    <a:pt x="615" y="1183"/>
                    <a:pt x="608" y="1181"/>
                    <a:pt x="599" y="1177"/>
                  </a:cubicBezTo>
                  <a:cubicBezTo>
                    <a:pt x="588" y="1172"/>
                    <a:pt x="578" y="1169"/>
                    <a:pt x="569" y="1169"/>
                  </a:cubicBezTo>
                  <a:cubicBezTo>
                    <a:pt x="548" y="1169"/>
                    <a:pt x="533" y="1182"/>
                    <a:pt x="533" y="1202"/>
                  </a:cubicBezTo>
                  <a:cubicBezTo>
                    <a:pt x="533" y="1224"/>
                    <a:pt x="519" y="1238"/>
                    <a:pt x="499" y="1238"/>
                  </a:cubicBezTo>
                  <a:cubicBezTo>
                    <a:pt x="491" y="1238"/>
                    <a:pt x="483" y="1235"/>
                    <a:pt x="473" y="1231"/>
                  </a:cubicBezTo>
                  <a:cubicBezTo>
                    <a:pt x="439" y="1213"/>
                    <a:pt x="445" y="1134"/>
                    <a:pt x="490" y="1043"/>
                  </a:cubicBezTo>
                  <a:cubicBezTo>
                    <a:pt x="535" y="947"/>
                    <a:pt x="576" y="907"/>
                    <a:pt x="637" y="907"/>
                  </a:cubicBezTo>
                  <a:cubicBezTo>
                    <a:pt x="651" y="907"/>
                    <a:pt x="665" y="909"/>
                    <a:pt x="681" y="913"/>
                  </a:cubicBezTo>
                  <a:cubicBezTo>
                    <a:pt x="705" y="919"/>
                    <a:pt x="724" y="922"/>
                    <a:pt x="738" y="922"/>
                  </a:cubicBezTo>
                  <a:cubicBezTo>
                    <a:pt x="774" y="922"/>
                    <a:pt x="779" y="902"/>
                    <a:pt x="758" y="857"/>
                  </a:cubicBezTo>
                  <a:cubicBezTo>
                    <a:pt x="738" y="811"/>
                    <a:pt x="754" y="741"/>
                    <a:pt x="793" y="702"/>
                  </a:cubicBezTo>
                  <a:cubicBezTo>
                    <a:pt x="833" y="663"/>
                    <a:pt x="843" y="613"/>
                    <a:pt x="815" y="589"/>
                  </a:cubicBezTo>
                  <a:cubicBezTo>
                    <a:pt x="799" y="575"/>
                    <a:pt x="797" y="568"/>
                    <a:pt x="805" y="568"/>
                  </a:cubicBezTo>
                  <a:cubicBezTo>
                    <a:pt x="811" y="568"/>
                    <a:pt x="824" y="572"/>
                    <a:pt x="843" y="581"/>
                  </a:cubicBezTo>
                  <a:cubicBezTo>
                    <a:pt x="859" y="588"/>
                    <a:pt x="876" y="592"/>
                    <a:pt x="892" y="592"/>
                  </a:cubicBezTo>
                  <a:cubicBezTo>
                    <a:pt x="921" y="592"/>
                    <a:pt x="949" y="581"/>
                    <a:pt x="964" y="561"/>
                  </a:cubicBezTo>
                  <a:cubicBezTo>
                    <a:pt x="991" y="526"/>
                    <a:pt x="1022" y="510"/>
                    <a:pt x="1050" y="510"/>
                  </a:cubicBezTo>
                  <a:cubicBezTo>
                    <a:pt x="1093" y="510"/>
                    <a:pt x="1129" y="549"/>
                    <a:pt x="1129" y="617"/>
                  </a:cubicBezTo>
                  <a:cubicBezTo>
                    <a:pt x="1129" y="672"/>
                    <a:pt x="1066" y="734"/>
                    <a:pt x="991" y="753"/>
                  </a:cubicBezTo>
                  <a:cubicBezTo>
                    <a:pt x="838" y="790"/>
                    <a:pt x="852" y="901"/>
                    <a:pt x="1017" y="928"/>
                  </a:cubicBezTo>
                  <a:cubicBezTo>
                    <a:pt x="1024" y="929"/>
                    <a:pt x="1032" y="930"/>
                    <a:pt x="1039" y="930"/>
                  </a:cubicBezTo>
                  <a:cubicBezTo>
                    <a:pt x="1093" y="930"/>
                    <a:pt x="1144" y="898"/>
                    <a:pt x="1166" y="847"/>
                  </a:cubicBezTo>
                  <a:cubicBezTo>
                    <a:pt x="1191" y="784"/>
                    <a:pt x="1221" y="725"/>
                    <a:pt x="1257" y="668"/>
                  </a:cubicBezTo>
                  <a:cubicBezTo>
                    <a:pt x="1313" y="581"/>
                    <a:pt x="1175" y="476"/>
                    <a:pt x="1040" y="476"/>
                  </a:cubicBezTo>
                  <a:cubicBezTo>
                    <a:pt x="1017" y="476"/>
                    <a:pt x="994" y="479"/>
                    <a:pt x="972" y="486"/>
                  </a:cubicBezTo>
                  <a:cubicBezTo>
                    <a:pt x="957" y="491"/>
                    <a:pt x="941" y="493"/>
                    <a:pt x="926" y="493"/>
                  </a:cubicBezTo>
                  <a:cubicBezTo>
                    <a:pt x="888" y="493"/>
                    <a:pt x="850" y="480"/>
                    <a:pt x="835" y="459"/>
                  </a:cubicBezTo>
                  <a:cubicBezTo>
                    <a:pt x="811" y="429"/>
                    <a:pt x="838" y="404"/>
                    <a:pt x="894" y="404"/>
                  </a:cubicBezTo>
                  <a:cubicBezTo>
                    <a:pt x="951" y="404"/>
                    <a:pt x="997" y="378"/>
                    <a:pt x="997" y="350"/>
                  </a:cubicBezTo>
                  <a:cubicBezTo>
                    <a:pt x="997" y="322"/>
                    <a:pt x="1037" y="296"/>
                    <a:pt x="1094" y="296"/>
                  </a:cubicBezTo>
                  <a:cubicBezTo>
                    <a:pt x="1151" y="296"/>
                    <a:pt x="1191" y="274"/>
                    <a:pt x="1191" y="243"/>
                  </a:cubicBezTo>
                  <a:cubicBezTo>
                    <a:pt x="1191" y="216"/>
                    <a:pt x="1157" y="190"/>
                    <a:pt x="1120" y="190"/>
                  </a:cubicBezTo>
                  <a:cubicBezTo>
                    <a:pt x="1064" y="190"/>
                    <a:pt x="1066" y="171"/>
                    <a:pt x="1123" y="116"/>
                  </a:cubicBezTo>
                  <a:cubicBezTo>
                    <a:pt x="1179" y="62"/>
                    <a:pt x="1176" y="35"/>
                    <a:pt x="1094" y="10"/>
                  </a:cubicBezTo>
                  <a:cubicBezTo>
                    <a:pt x="1074" y="3"/>
                    <a:pt x="1057" y="0"/>
                    <a:pt x="1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9" name="Google Shape;1269;p30"/>
            <p:cNvSpPr/>
            <p:nvPr/>
          </p:nvSpPr>
          <p:spPr>
            <a:xfrm>
              <a:off x="3785075" y="4194600"/>
              <a:ext cx="4475" cy="2675"/>
            </a:xfrm>
            <a:custGeom>
              <a:avLst/>
              <a:gdLst/>
              <a:ahLst/>
              <a:cxnLst/>
              <a:rect l="l" t="t" r="r" b="b"/>
              <a:pathLst>
                <a:path w="179" h="107" extrusionOk="0">
                  <a:moveTo>
                    <a:pt x="131" y="0"/>
                  </a:moveTo>
                  <a:cubicBezTo>
                    <a:pt x="89" y="2"/>
                    <a:pt x="50" y="21"/>
                    <a:pt x="25" y="52"/>
                  </a:cubicBezTo>
                  <a:cubicBezTo>
                    <a:pt x="1" y="84"/>
                    <a:pt x="11" y="106"/>
                    <a:pt x="49" y="106"/>
                  </a:cubicBezTo>
                  <a:cubicBezTo>
                    <a:pt x="90" y="105"/>
                    <a:pt x="129" y="85"/>
                    <a:pt x="156" y="52"/>
                  </a:cubicBezTo>
                  <a:cubicBezTo>
                    <a:pt x="178" y="23"/>
                    <a:pt x="168" y="0"/>
                    <a:pt x="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0" name="Google Shape;1270;p30"/>
            <p:cNvSpPr/>
            <p:nvPr/>
          </p:nvSpPr>
          <p:spPr>
            <a:xfrm>
              <a:off x="3789750" y="4174850"/>
              <a:ext cx="1550" cy="3275"/>
            </a:xfrm>
            <a:custGeom>
              <a:avLst/>
              <a:gdLst/>
              <a:ahLst/>
              <a:cxnLst/>
              <a:rect l="l" t="t" r="r" b="b"/>
              <a:pathLst>
                <a:path w="62" h="131" extrusionOk="0">
                  <a:moveTo>
                    <a:pt x="27" y="1"/>
                  </a:moveTo>
                  <a:cubicBezTo>
                    <a:pt x="11" y="1"/>
                    <a:pt x="1" y="29"/>
                    <a:pt x="3" y="74"/>
                  </a:cubicBezTo>
                  <a:cubicBezTo>
                    <a:pt x="5" y="111"/>
                    <a:pt x="12" y="131"/>
                    <a:pt x="22" y="131"/>
                  </a:cubicBezTo>
                  <a:cubicBezTo>
                    <a:pt x="28" y="131"/>
                    <a:pt x="36" y="123"/>
                    <a:pt x="44" y="107"/>
                  </a:cubicBezTo>
                  <a:cubicBezTo>
                    <a:pt x="62" y="72"/>
                    <a:pt x="59" y="23"/>
                    <a:pt x="38" y="5"/>
                  </a:cubicBezTo>
                  <a:cubicBezTo>
                    <a:pt x="34" y="2"/>
                    <a:pt x="30" y="1"/>
                    <a:pt x="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1" name="Google Shape;1271;p30"/>
            <p:cNvSpPr/>
            <p:nvPr/>
          </p:nvSpPr>
          <p:spPr>
            <a:xfrm>
              <a:off x="3793050" y="4188250"/>
              <a:ext cx="4400" cy="6200"/>
            </a:xfrm>
            <a:custGeom>
              <a:avLst/>
              <a:gdLst/>
              <a:ahLst/>
              <a:cxnLst/>
              <a:rect l="l" t="t" r="r" b="b"/>
              <a:pathLst>
                <a:path w="176" h="248" extrusionOk="0">
                  <a:moveTo>
                    <a:pt x="103" y="0"/>
                  </a:moveTo>
                  <a:cubicBezTo>
                    <a:pt x="52" y="0"/>
                    <a:pt x="0" y="69"/>
                    <a:pt x="1" y="162"/>
                  </a:cubicBezTo>
                  <a:cubicBezTo>
                    <a:pt x="2" y="220"/>
                    <a:pt x="4" y="248"/>
                    <a:pt x="18" y="248"/>
                  </a:cubicBezTo>
                  <a:cubicBezTo>
                    <a:pt x="30" y="248"/>
                    <a:pt x="54" y="224"/>
                    <a:pt x="97" y="178"/>
                  </a:cubicBezTo>
                  <a:cubicBezTo>
                    <a:pt x="149" y="121"/>
                    <a:pt x="176" y="56"/>
                    <a:pt x="156" y="30"/>
                  </a:cubicBezTo>
                  <a:cubicBezTo>
                    <a:pt x="141" y="9"/>
                    <a:pt x="122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3801650" y="414362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57" y="0"/>
                  </a:moveTo>
                  <a:cubicBezTo>
                    <a:pt x="243" y="0"/>
                    <a:pt x="224" y="9"/>
                    <a:pt x="199" y="26"/>
                  </a:cubicBezTo>
                  <a:cubicBezTo>
                    <a:pt x="54" y="123"/>
                    <a:pt x="0" y="248"/>
                    <a:pt x="56" y="359"/>
                  </a:cubicBezTo>
                  <a:cubicBezTo>
                    <a:pt x="82" y="410"/>
                    <a:pt x="96" y="436"/>
                    <a:pt x="103" y="436"/>
                  </a:cubicBezTo>
                  <a:cubicBezTo>
                    <a:pt x="111" y="436"/>
                    <a:pt x="112" y="408"/>
                    <a:pt x="114" y="351"/>
                  </a:cubicBezTo>
                  <a:cubicBezTo>
                    <a:pt x="115" y="290"/>
                    <a:pt x="160" y="225"/>
                    <a:pt x="211" y="210"/>
                  </a:cubicBezTo>
                  <a:cubicBezTo>
                    <a:pt x="266" y="190"/>
                    <a:pt x="302" y="134"/>
                    <a:pt x="296" y="75"/>
                  </a:cubicBezTo>
                  <a:cubicBezTo>
                    <a:pt x="291" y="24"/>
                    <a:pt x="280" y="0"/>
                    <a:pt x="2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3811125" y="4197725"/>
              <a:ext cx="3350" cy="2200"/>
            </a:xfrm>
            <a:custGeom>
              <a:avLst/>
              <a:gdLst/>
              <a:ahLst/>
              <a:cxnLst/>
              <a:rect l="l" t="t" r="r" b="b"/>
              <a:pathLst>
                <a:path w="134" h="88" extrusionOk="0">
                  <a:moveTo>
                    <a:pt x="101" y="1"/>
                  </a:moveTo>
                  <a:cubicBezTo>
                    <a:pt x="91" y="1"/>
                    <a:pt x="80" y="4"/>
                    <a:pt x="68" y="10"/>
                  </a:cubicBezTo>
                  <a:cubicBezTo>
                    <a:pt x="32" y="27"/>
                    <a:pt x="1" y="51"/>
                    <a:pt x="1" y="65"/>
                  </a:cubicBezTo>
                  <a:cubicBezTo>
                    <a:pt x="1" y="78"/>
                    <a:pt x="29" y="87"/>
                    <a:pt x="68" y="87"/>
                  </a:cubicBezTo>
                  <a:cubicBezTo>
                    <a:pt x="69" y="87"/>
                    <a:pt x="71" y="87"/>
                    <a:pt x="73" y="87"/>
                  </a:cubicBezTo>
                  <a:cubicBezTo>
                    <a:pt x="103" y="87"/>
                    <a:pt x="129" y="63"/>
                    <a:pt x="133" y="32"/>
                  </a:cubicBezTo>
                  <a:cubicBezTo>
                    <a:pt x="133" y="12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3811575" y="4149925"/>
              <a:ext cx="6050" cy="3125"/>
            </a:xfrm>
            <a:custGeom>
              <a:avLst/>
              <a:gdLst/>
              <a:ahLst/>
              <a:cxnLst/>
              <a:rect l="l" t="t" r="r" b="b"/>
              <a:pathLst>
                <a:path w="242" h="125" extrusionOk="0">
                  <a:moveTo>
                    <a:pt x="65" y="1"/>
                  </a:moveTo>
                  <a:cubicBezTo>
                    <a:pt x="46" y="1"/>
                    <a:pt x="30" y="7"/>
                    <a:pt x="20" y="20"/>
                  </a:cubicBezTo>
                  <a:cubicBezTo>
                    <a:pt x="0" y="47"/>
                    <a:pt x="33" y="87"/>
                    <a:pt x="90" y="105"/>
                  </a:cubicBezTo>
                  <a:cubicBezTo>
                    <a:pt x="132" y="118"/>
                    <a:pt x="165" y="124"/>
                    <a:pt x="187" y="124"/>
                  </a:cubicBezTo>
                  <a:cubicBezTo>
                    <a:pt x="241" y="124"/>
                    <a:pt x="234" y="89"/>
                    <a:pt x="153" y="34"/>
                  </a:cubicBezTo>
                  <a:cubicBezTo>
                    <a:pt x="121" y="12"/>
                    <a:pt x="90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5" name="Google Shape;1275;p30"/>
            <p:cNvSpPr/>
            <p:nvPr/>
          </p:nvSpPr>
          <p:spPr>
            <a:xfrm>
              <a:off x="3817550" y="4138625"/>
              <a:ext cx="31250" cy="53700"/>
            </a:xfrm>
            <a:custGeom>
              <a:avLst/>
              <a:gdLst/>
              <a:ahLst/>
              <a:cxnLst/>
              <a:rect l="l" t="t" r="r" b="b"/>
              <a:pathLst>
                <a:path w="1250" h="2148" extrusionOk="0">
                  <a:moveTo>
                    <a:pt x="291" y="553"/>
                  </a:moveTo>
                  <a:cubicBezTo>
                    <a:pt x="321" y="553"/>
                    <a:pt x="334" y="606"/>
                    <a:pt x="324" y="696"/>
                  </a:cubicBezTo>
                  <a:cubicBezTo>
                    <a:pt x="309" y="814"/>
                    <a:pt x="232" y="905"/>
                    <a:pt x="181" y="905"/>
                  </a:cubicBezTo>
                  <a:cubicBezTo>
                    <a:pt x="156" y="905"/>
                    <a:pt x="137" y="882"/>
                    <a:pt x="137" y="827"/>
                  </a:cubicBezTo>
                  <a:cubicBezTo>
                    <a:pt x="137" y="791"/>
                    <a:pt x="153" y="771"/>
                    <a:pt x="179" y="771"/>
                  </a:cubicBezTo>
                  <a:cubicBezTo>
                    <a:pt x="188" y="771"/>
                    <a:pt x="200" y="774"/>
                    <a:pt x="212" y="780"/>
                  </a:cubicBezTo>
                  <a:lnTo>
                    <a:pt x="214" y="780"/>
                  </a:lnTo>
                  <a:cubicBezTo>
                    <a:pt x="226" y="786"/>
                    <a:pt x="236" y="789"/>
                    <a:pt x="244" y="789"/>
                  </a:cubicBezTo>
                  <a:cubicBezTo>
                    <a:pt x="267" y="789"/>
                    <a:pt x="270" y="761"/>
                    <a:pt x="251" y="704"/>
                  </a:cubicBezTo>
                  <a:cubicBezTo>
                    <a:pt x="230" y="642"/>
                    <a:pt x="243" y="574"/>
                    <a:pt x="278" y="556"/>
                  </a:cubicBezTo>
                  <a:cubicBezTo>
                    <a:pt x="283" y="554"/>
                    <a:pt x="287" y="553"/>
                    <a:pt x="291" y="553"/>
                  </a:cubicBezTo>
                  <a:close/>
                  <a:moveTo>
                    <a:pt x="334" y="1436"/>
                  </a:moveTo>
                  <a:cubicBezTo>
                    <a:pt x="372" y="1436"/>
                    <a:pt x="402" y="1448"/>
                    <a:pt x="402" y="1462"/>
                  </a:cubicBezTo>
                  <a:cubicBezTo>
                    <a:pt x="402" y="1477"/>
                    <a:pt x="373" y="1502"/>
                    <a:pt x="334" y="1520"/>
                  </a:cubicBezTo>
                  <a:cubicBezTo>
                    <a:pt x="324" y="1526"/>
                    <a:pt x="313" y="1528"/>
                    <a:pt x="304" y="1528"/>
                  </a:cubicBezTo>
                  <a:cubicBezTo>
                    <a:pt x="283" y="1528"/>
                    <a:pt x="269" y="1516"/>
                    <a:pt x="269" y="1495"/>
                  </a:cubicBezTo>
                  <a:cubicBezTo>
                    <a:pt x="273" y="1462"/>
                    <a:pt x="302" y="1436"/>
                    <a:pt x="334" y="1436"/>
                  </a:cubicBezTo>
                  <a:close/>
                  <a:moveTo>
                    <a:pt x="609" y="1"/>
                  </a:moveTo>
                  <a:cubicBezTo>
                    <a:pt x="514" y="1"/>
                    <a:pt x="470" y="214"/>
                    <a:pt x="537" y="354"/>
                  </a:cubicBezTo>
                  <a:cubicBezTo>
                    <a:pt x="619" y="532"/>
                    <a:pt x="615" y="569"/>
                    <a:pt x="509" y="604"/>
                  </a:cubicBezTo>
                  <a:cubicBezTo>
                    <a:pt x="493" y="609"/>
                    <a:pt x="480" y="612"/>
                    <a:pt x="469" y="612"/>
                  </a:cubicBezTo>
                  <a:cubicBezTo>
                    <a:pt x="432" y="612"/>
                    <a:pt x="428" y="577"/>
                    <a:pt x="446" y="495"/>
                  </a:cubicBezTo>
                  <a:cubicBezTo>
                    <a:pt x="463" y="421"/>
                    <a:pt x="464" y="388"/>
                    <a:pt x="443" y="388"/>
                  </a:cubicBezTo>
                  <a:cubicBezTo>
                    <a:pt x="431" y="388"/>
                    <a:pt x="412" y="399"/>
                    <a:pt x="384" y="419"/>
                  </a:cubicBezTo>
                  <a:cubicBezTo>
                    <a:pt x="352" y="440"/>
                    <a:pt x="325" y="451"/>
                    <a:pt x="300" y="451"/>
                  </a:cubicBezTo>
                  <a:cubicBezTo>
                    <a:pt x="268" y="451"/>
                    <a:pt x="239" y="434"/>
                    <a:pt x="205" y="401"/>
                  </a:cubicBezTo>
                  <a:cubicBezTo>
                    <a:pt x="136" y="335"/>
                    <a:pt x="136" y="320"/>
                    <a:pt x="205" y="320"/>
                  </a:cubicBezTo>
                  <a:cubicBezTo>
                    <a:pt x="248" y="320"/>
                    <a:pt x="269" y="302"/>
                    <a:pt x="246" y="284"/>
                  </a:cubicBezTo>
                  <a:cubicBezTo>
                    <a:pt x="230" y="270"/>
                    <a:pt x="213" y="264"/>
                    <a:pt x="196" y="264"/>
                  </a:cubicBezTo>
                  <a:cubicBezTo>
                    <a:pt x="113" y="264"/>
                    <a:pt x="39" y="430"/>
                    <a:pt x="39" y="650"/>
                  </a:cubicBezTo>
                  <a:cubicBezTo>
                    <a:pt x="39" y="919"/>
                    <a:pt x="48" y="935"/>
                    <a:pt x="214" y="948"/>
                  </a:cubicBezTo>
                  <a:cubicBezTo>
                    <a:pt x="308" y="957"/>
                    <a:pt x="433" y="1007"/>
                    <a:pt x="484" y="1056"/>
                  </a:cubicBezTo>
                  <a:cubicBezTo>
                    <a:pt x="567" y="1136"/>
                    <a:pt x="558" y="1162"/>
                    <a:pt x="415" y="1280"/>
                  </a:cubicBezTo>
                  <a:cubicBezTo>
                    <a:pt x="352" y="1330"/>
                    <a:pt x="307" y="1360"/>
                    <a:pt x="295" y="1360"/>
                  </a:cubicBezTo>
                  <a:cubicBezTo>
                    <a:pt x="291" y="1360"/>
                    <a:pt x="291" y="1355"/>
                    <a:pt x="299" y="1345"/>
                  </a:cubicBezTo>
                  <a:cubicBezTo>
                    <a:pt x="330" y="1301"/>
                    <a:pt x="302" y="1280"/>
                    <a:pt x="214" y="1280"/>
                  </a:cubicBezTo>
                  <a:cubicBezTo>
                    <a:pt x="45" y="1280"/>
                    <a:pt x="0" y="1393"/>
                    <a:pt x="121" y="1523"/>
                  </a:cubicBezTo>
                  <a:lnTo>
                    <a:pt x="120" y="1523"/>
                  </a:lnTo>
                  <a:cubicBezTo>
                    <a:pt x="168" y="1576"/>
                    <a:pt x="243" y="1613"/>
                    <a:pt x="291" y="1613"/>
                  </a:cubicBezTo>
                  <a:cubicBezTo>
                    <a:pt x="295" y="1613"/>
                    <a:pt x="298" y="1613"/>
                    <a:pt x="302" y="1612"/>
                  </a:cubicBezTo>
                  <a:cubicBezTo>
                    <a:pt x="305" y="1612"/>
                    <a:pt x="307" y="1612"/>
                    <a:pt x="310" y="1612"/>
                  </a:cubicBezTo>
                  <a:cubicBezTo>
                    <a:pt x="356" y="1612"/>
                    <a:pt x="409" y="1665"/>
                    <a:pt x="430" y="1732"/>
                  </a:cubicBezTo>
                  <a:cubicBezTo>
                    <a:pt x="452" y="1802"/>
                    <a:pt x="505" y="1863"/>
                    <a:pt x="542" y="1863"/>
                  </a:cubicBezTo>
                  <a:cubicBezTo>
                    <a:pt x="594" y="1863"/>
                    <a:pt x="593" y="1842"/>
                    <a:pt x="542" y="1792"/>
                  </a:cubicBezTo>
                  <a:cubicBezTo>
                    <a:pt x="449" y="1700"/>
                    <a:pt x="533" y="1505"/>
                    <a:pt x="728" y="1363"/>
                  </a:cubicBezTo>
                  <a:cubicBezTo>
                    <a:pt x="795" y="1314"/>
                    <a:pt x="844" y="1291"/>
                    <a:pt x="874" y="1291"/>
                  </a:cubicBezTo>
                  <a:cubicBezTo>
                    <a:pt x="936" y="1291"/>
                    <a:pt x="920" y="1388"/>
                    <a:pt x="813" y="1559"/>
                  </a:cubicBezTo>
                  <a:cubicBezTo>
                    <a:pt x="736" y="1686"/>
                    <a:pt x="700" y="1794"/>
                    <a:pt x="734" y="1805"/>
                  </a:cubicBezTo>
                  <a:cubicBezTo>
                    <a:pt x="819" y="1827"/>
                    <a:pt x="728" y="1971"/>
                    <a:pt x="628" y="1971"/>
                  </a:cubicBezTo>
                  <a:cubicBezTo>
                    <a:pt x="581" y="1971"/>
                    <a:pt x="545" y="2018"/>
                    <a:pt x="549" y="2075"/>
                  </a:cubicBezTo>
                  <a:cubicBezTo>
                    <a:pt x="553" y="2119"/>
                    <a:pt x="577" y="2148"/>
                    <a:pt x="606" y="2148"/>
                  </a:cubicBezTo>
                  <a:cubicBezTo>
                    <a:pt x="613" y="2148"/>
                    <a:pt x="621" y="2146"/>
                    <a:pt x="628" y="2142"/>
                  </a:cubicBezTo>
                  <a:cubicBezTo>
                    <a:pt x="656" y="2129"/>
                    <a:pt x="710" y="2121"/>
                    <a:pt x="762" y="2121"/>
                  </a:cubicBezTo>
                  <a:cubicBezTo>
                    <a:pt x="781" y="2121"/>
                    <a:pt x="800" y="2122"/>
                    <a:pt x="816" y="2124"/>
                  </a:cubicBezTo>
                  <a:cubicBezTo>
                    <a:pt x="831" y="2126"/>
                    <a:pt x="844" y="2128"/>
                    <a:pt x="855" y="2128"/>
                  </a:cubicBezTo>
                  <a:cubicBezTo>
                    <a:pt x="922" y="2128"/>
                    <a:pt x="925" y="2084"/>
                    <a:pt x="897" y="1924"/>
                  </a:cubicBezTo>
                  <a:cubicBezTo>
                    <a:pt x="864" y="1730"/>
                    <a:pt x="884" y="1687"/>
                    <a:pt x="1058" y="1548"/>
                  </a:cubicBezTo>
                  <a:cubicBezTo>
                    <a:pt x="1237" y="1405"/>
                    <a:pt x="1249" y="1375"/>
                    <a:pt x="1185" y="1229"/>
                  </a:cubicBezTo>
                  <a:cubicBezTo>
                    <a:pt x="1148" y="1143"/>
                    <a:pt x="1087" y="1094"/>
                    <a:pt x="1049" y="1094"/>
                  </a:cubicBezTo>
                  <a:cubicBezTo>
                    <a:pt x="1020" y="1094"/>
                    <a:pt x="1004" y="1123"/>
                    <a:pt x="1022" y="1187"/>
                  </a:cubicBezTo>
                  <a:cubicBezTo>
                    <a:pt x="1029" y="1211"/>
                    <a:pt x="1030" y="1225"/>
                    <a:pt x="1024" y="1225"/>
                  </a:cubicBezTo>
                  <a:cubicBezTo>
                    <a:pt x="1022" y="1225"/>
                    <a:pt x="1018" y="1222"/>
                    <a:pt x="1013" y="1215"/>
                  </a:cubicBezTo>
                  <a:cubicBezTo>
                    <a:pt x="1004" y="1202"/>
                    <a:pt x="980" y="1195"/>
                    <a:pt x="952" y="1195"/>
                  </a:cubicBezTo>
                  <a:cubicBezTo>
                    <a:pt x="937" y="1195"/>
                    <a:pt x="920" y="1197"/>
                    <a:pt x="905" y="1202"/>
                  </a:cubicBezTo>
                  <a:cubicBezTo>
                    <a:pt x="883" y="1208"/>
                    <a:pt x="863" y="1211"/>
                    <a:pt x="844" y="1211"/>
                  </a:cubicBezTo>
                  <a:cubicBezTo>
                    <a:pt x="741" y="1211"/>
                    <a:pt x="674" y="1127"/>
                    <a:pt x="709" y="1020"/>
                  </a:cubicBezTo>
                  <a:cubicBezTo>
                    <a:pt x="734" y="944"/>
                    <a:pt x="796" y="904"/>
                    <a:pt x="888" y="904"/>
                  </a:cubicBezTo>
                  <a:cubicBezTo>
                    <a:pt x="1019" y="904"/>
                    <a:pt x="1021" y="899"/>
                    <a:pt x="905" y="845"/>
                  </a:cubicBezTo>
                  <a:cubicBezTo>
                    <a:pt x="861" y="826"/>
                    <a:pt x="830" y="815"/>
                    <a:pt x="804" y="815"/>
                  </a:cubicBezTo>
                  <a:cubicBezTo>
                    <a:pt x="770" y="815"/>
                    <a:pt x="746" y="834"/>
                    <a:pt x="718" y="874"/>
                  </a:cubicBezTo>
                  <a:cubicBezTo>
                    <a:pt x="680" y="927"/>
                    <a:pt x="600" y="958"/>
                    <a:pt x="540" y="958"/>
                  </a:cubicBezTo>
                  <a:cubicBezTo>
                    <a:pt x="497" y="958"/>
                    <a:pt x="464" y="943"/>
                    <a:pt x="464" y="908"/>
                  </a:cubicBezTo>
                  <a:cubicBezTo>
                    <a:pt x="464" y="800"/>
                    <a:pt x="531" y="724"/>
                    <a:pt x="620" y="724"/>
                  </a:cubicBezTo>
                  <a:cubicBezTo>
                    <a:pt x="630" y="724"/>
                    <a:pt x="641" y="725"/>
                    <a:pt x="652" y="728"/>
                  </a:cubicBezTo>
                  <a:cubicBezTo>
                    <a:pt x="664" y="729"/>
                    <a:pt x="675" y="730"/>
                    <a:pt x="686" y="730"/>
                  </a:cubicBezTo>
                  <a:cubicBezTo>
                    <a:pt x="749" y="730"/>
                    <a:pt x="810" y="708"/>
                    <a:pt x="860" y="668"/>
                  </a:cubicBezTo>
                  <a:cubicBezTo>
                    <a:pt x="908" y="622"/>
                    <a:pt x="915" y="584"/>
                    <a:pt x="878" y="584"/>
                  </a:cubicBezTo>
                  <a:cubicBezTo>
                    <a:pt x="840" y="584"/>
                    <a:pt x="827" y="531"/>
                    <a:pt x="846" y="469"/>
                  </a:cubicBezTo>
                  <a:cubicBezTo>
                    <a:pt x="865" y="414"/>
                    <a:pt x="862" y="383"/>
                    <a:pt x="838" y="383"/>
                  </a:cubicBezTo>
                  <a:cubicBezTo>
                    <a:pt x="832" y="383"/>
                    <a:pt x="824" y="385"/>
                    <a:pt x="815" y="390"/>
                  </a:cubicBezTo>
                  <a:cubicBezTo>
                    <a:pt x="801" y="397"/>
                    <a:pt x="788" y="400"/>
                    <a:pt x="776" y="400"/>
                  </a:cubicBezTo>
                  <a:cubicBezTo>
                    <a:pt x="694" y="400"/>
                    <a:pt x="662" y="253"/>
                    <a:pt x="746" y="168"/>
                  </a:cubicBezTo>
                  <a:cubicBezTo>
                    <a:pt x="788" y="127"/>
                    <a:pt x="804" y="109"/>
                    <a:pt x="794" y="109"/>
                  </a:cubicBezTo>
                  <a:cubicBezTo>
                    <a:pt x="787" y="109"/>
                    <a:pt x="772" y="115"/>
                    <a:pt x="746" y="128"/>
                  </a:cubicBezTo>
                  <a:cubicBezTo>
                    <a:pt x="731" y="135"/>
                    <a:pt x="718" y="138"/>
                    <a:pt x="707" y="138"/>
                  </a:cubicBezTo>
                  <a:cubicBezTo>
                    <a:pt x="680" y="138"/>
                    <a:pt x="664" y="120"/>
                    <a:pt x="664" y="84"/>
                  </a:cubicBezTo>
                  <a:cubicBezTo>
                    <a:pt x="664" y="38"/>
                    <a:pt x="639" y="1"/>
                    <a:pt x="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3818300" y="4140000"/>
              <a:ext cx="4300" cy="3250"/>
            </a:xfrm>
            <a:custGeom>
              <a:avLst/>
              <a:gdLst/>
              <a:ahLst/>
              <a:cxnLst/>
              <a:rect l="l" t="t" r="r" b="b"/>
              <a:pathLst>
                <a:path w="172" h="130" extrusionOk="0">
                  <a:moveTo>
                    <a:pt x="35" y="0"/>
                  </a:moveTo>
                  <a:cubicBezTo>
                    <a:pt x="26" y="0"/>
                    <a:pt x="19" y="2"/>
                    <a:pt x="13" y="7"/>
                  </a:cubicBezTo>
                  <a:cubicBezTo>
                    <a:pt x="0" y="17"/>
                    <a:pt x="31" y="58"/>
                    <a:pt x="81" y="95"/>
                  </a:cubicBezTo>
                  <a:cubicBezTo>
                    <a:pt x="111" y="117"/>
                    <a:pt x="138" y="130"/>
                    <a:pt x="154" y="130"/>
                  </a:cubicBezTo>
                  <a:cubicBezTo>
                    <a:pt x="165" y="130"/>
                    <a:pt x="172" y="124"/>
                    <a:pt x="172" y="113"/>
                  </a:cubicBezTo>
                  <a:cubicBezTo>
                    <a:pt x="172" y="66"/>
                    <a:pt x="84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3825850" y="4187850"/>
              <a:ext cx="3350" cy="2325"/>
            </a:xfrm>
            <a:custGeom>
              <a:avLst/>
              <a:gdLst/>
              <a:ahLst/>
              <a:cxnLst/>
              <a:rect l="l" t="t" r="r" b="b"/>
              <a:pathLst>
                <a:path w="134" h="93" extrusionOk="0">
                  <a:moveTo>
                    <a:pt x="68" y="0"/>
                  </a:moveTo>
                  <a:cubicBezTo>
                    <a:pt x="34" y="0"/>
                    <a:pt x="5" y="25"/>
                    <a:pt x="1" y="60"/>
                  </a:cubicBezTo>
                  <a:cubicBezTo>
                    <a:pt x="1" y="80"/>
                    <a:pt x="16" y="93"/>
                    <a:pt x="37" y="93"/>
                  </a:cubicBezTo>
                  <a:cubicBezTo>
                    <a:pt x="47" y="93"/>
                    <a:pt x="57" y="90"/>
                    <a:pt x="68" y="85"/>
                  </a:cubicBezTo>
                  <a:cubicBezTo>
                    <a:pt x="105" y="66"/>
                    <a:pt x="134" y="40"/>
                    <a:pt x="134" y="25"/>
                  </a:cubicBezTo>
                  <a:cubicBezTo>
                    <a:pt x="134" y="12"/>
                    <a:pt x="105" y="0"/>
                    <a:pt x="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3831900" y="4132425"/>
              <a:ext cx="3350" cy="3575"/>
            </a:xfrm>
            <a:custGeom>
              <a:avLst/>
              <a:gdLst/>
              <a:ahLst/>
              <a:cxnLst/>
              <a:rect l="l" t="t" r="r" b="b"/>
              <a:pathLst>
                <a:path w="134" h="143" extrusionOk="0">
                  <a:moveTo>
                    <a:pt x="112" y="1"/>
                  </a:moveTo>
                  <a:cubicBezTo>
                    <a:pt x="107" y="1"/>
                    <a:pt x="100" y="3"/>
                    <a:pt x="92" y="7"/>
                  </a:cubicBezTo>
                  <a:cubicBezTo>
                    <a:pt x="29" y="40"/>
                    <a:pt x="1" y="143"/>
                    <a:pt x="54" y="143"/>
                  </a:cubicBezTo>
                  <a:cubicBezTo>
                    <a:pt x="68" y="143"/>
                    <a:pt x="96" y="106"/>
                    <a:pt x="117" y="58"/>
                  </a:cubicBezTo>
                  <a:cubicBezTo>
                    <a:pt x="133" y="22"/>
                    <a:pt x="130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3835325" y="4132000"/>
              <a:ext cx="10900" cy="7450"/>
            </a:xfrm>
            <a:custGeom>
              <a:avLst/>
              <a:gdLst/>
              <a:ahLst/>
              <a:cxnLst/>
              <a:rect l="l" t="t" r="r" b="b"/>
              <a:pathLst>
                <a:path w="436" h="298" extrusionOk="0">
                  <a:moveTo>
                    <a:pt x="194" y="0"/>
                  </a:moveTo>
                  <a:cubicBezTo>
                    <a:pt x="150" y="0"/>
                    <a:pt x="156" y="21"/>
                    <a:pt x="205" y="46"/>
                  </a:cubicBezTo>
                  <a:cubicBezTo>
                    <a:pt x="304" y="97"/>
                    <a:pt x="255" y="197"/>
                    <a:pt x="159" y="197"/>
                  </a:cubicBezTo>
                  <a:cubicBezTo>
                    <a:pt x="145" y="197"/>
                    <a:pt x="129" y="195"/>
                    <a:pt x="113" y="190"/>
                  </a:cubicBezTo>
                  <a:cubicBezTo>
                    <a:pt x="98" y="185"/>
                    <a:pt x="84" y="183"/>
                    <a:pt x="72" y="183"/>
                  </a:cubicBezTo>
                  <a:cubicBezTo>
                    <a:pt x="7" y="183"/>
                    <a:pt x="1" y="249"/>
                    <a:pt x="82" y="290"/>
                  </a:cubicBezTo>
                  <a:lnTo>
                    <a:pt x="80" y="290"/>
                  </a:lnTo>
                  <a:cubicBezTo>
                    <a:pt x="92" y="295"/>
                    <a:pt x="105" y="298"/>
                    <a:pt x="117" y="298"/>
                  </a:cubicBezTo>
                  <a:cubicBezTo>
                    <a:pt x="142" y="298"/>
                    <a:pt x="167" y="287"/>
                    <a:pt x="183" y="266"/>
                  </a:cubicBezTo>
                  <a:cubicBezTo>
                    <a:pt x="200" y="243"/>
                    <a:pt x="226" y="232"/>
                    <a:pt x="252" y="232"/>
                  </a:cubicBezTo>
                  <a:cubicBezTo>
                    <a:pt x="263" y="232"/>
                    <a:pt x="274" y="234"/>
                    <a:pt x="285" y="237"/>
                  </a:cubicBezTo>
                  <a:cubicBezTo>
                    <a:pt x="295" y="242"/>
                    <a:pt x="306" y="244"/>
                    <a:pt x="317" y="244"/>
                  </a:cubicBezTo>
                  <a:cubicBezTo>
                    <a:pt x="343" y="244"/>
                    <a:pt x="369" y="231"/>
                    <a:pt x="386" y="209"/>
                  </a:cubicBezTo>
                  <a:cubicBezTo>
                    <a:pt x="435" y="146"/>
                    <a:pt x="299" y="0"/>
                    <a:pt x="1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3839025" y="4162625"/>
              <a:ext cx="3325" cy="3525"/>
            </a:xfrm>
            <a:custGeom>
              <a:avLst/>
              <a:gdLst/>
              <a:ahLst/>
              <a:cxnLst/>
              <a:rect l="l" t="t" r="r" b="b"/>
              <a:pathLst>
                <a:path w="133" h="141" extrusionOk="0">
                  <a:moveTo>
                    <a:pt x="66" y="0"/>
                  </a:moveTo>
                  <a:cubicBezTo>
                    <a:pt x="29" y="0"/>
                    <a:pt x="1" y="38"/>
                    <a:pt x="1" y="84"/>
                  </a:cubicBezTo>
                  <a:cubicBezTo>
                    <a:pt x="1" y="119"/>
                    <a:pt x="18" y="141"/>
                    <a:pt x="43" y="141"/>
                  </a:cubicBezTo>
                  <a:cubicBezTo>
                    <a:pt x="50" y="141"/>
                    <a:pt x="58" y="139"/>
                    <a:pt x="66" y="135"/>
                  </a:cubicBezTo>
                  <a:cubicBezTo>
                    <a:pt x="104" y="115"/>
                    <a:pt x="132" y="79"/>
                    <a:pt x="132" y="51"/>
                  </a:cubicBezTo>
                  <a:cubicBezTo>
                    <a:pt x="132" y="21"/>
                    <a:pt x="105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3838550" y="4142650"/>
              <a:ext cx="13450" cy="10600"/>
            </a:xfrm>
            <a:custGeom>
              <a:avLst/>
              <a:gdLst/>
              <a:ahLst/>
              <a:cxnLst/>
              <a:rect l="l" t="t" r="r" b="b"/>
              <a:pathLst>
                <a:path w="538" h="424" extrusionOk="0">
                  <a:moveTo>
                    <a:pt x="70" y="1"/>
                  </a:moveTo>
                  <a:cubicBezTo>
                    <a:pt x="0" y="1"/>
                    <a:pt x="14" y="95"/>
                    <a:pt x="88" y="131"/>
                  </a:cubicBezTo>
                  <a:lnTo>
                    <a:pt x="90" y="131"/>
                  </a:lnTo>
                  <a:cubicBezTo>
                    <a:pt x="127" y="150"/>
                    <a:pt x="139" y="223"/>
                    <a:pt x="117" y="293"/>
                  </a:cubicBezTo>
                  <a:cubicBezTo>
                    <a:pt x="87" y="390"/>
                    <a:pt x="102" y="423"/>
                    <a:pt x="176" y="423"/>
                  </a:cubicBezTo>
                  <a:cubicBezTo>
                    <a:pt x="233" y="423"/>
                    <a:pt x="296" y="399"/>
                    <a:pt x="318" y="370"/>
                  </a:cubicBezTo>
                  <a:cubicBezTo>
                    <a:pt x="334" y="349"/>
                    <a:pt x="358" y="337"/>
                    <a:pt x="383" y="337"/>
                  </a:cubicBezTo>
                  <a:cubicBezTo>
                    <a:pt x="394" y="337"/>
                    <a:pt x="405" y="340"/>
                    <a:pt x="415" y="344"/>
                  </a:cubicBezTo>
                  <a:cubicBezTo>
                    <a:pt x="434" y="354"/>
                    <a:pt x="451" y="358"/>
                    <a:pt x="465" y="358"/>
                  </a:cubicBezTo>
                  <a:cubicBezTo>
                    <a:pt x="530" y="358"/>
                    <a:pt x="537" y="269"/>
                    <a:pt x="453" y="211"/>
                  </a:cubicBezTo>
                  <a:cubicBezTo>
                    <a:pt x="414" y="185"/>
                    <a:pt x="389" y="173"/>
                    <a:pt x="373" y="173"/>
                  </a:cubicBezTo>
                  <a:cubicBezTo>
                    <a:pt x="359" y="173"/>
                    <a:pt x="353" y="184"/>
                    <a:pt x="353" y="207"/>
                  </a:cubicBezTo>
                  <a:cubicBezTo>
                    <a:pt x="353" y="232"/>
                    <a:pt x="338" y="246"/>
                    <a:pt x="317" y="246"/>
                  </a:cubicBezTo>
                  <a:cubicBezTo>
                    <a:pt x="308" y="246"/>
                    <a:pt x="298" y="244"/>
                    <a:pt x="287" y="238"/>
                  </a:cubicBezTo>
                  <a:cubicBezTo>
                    <a:pt x="251" y="223"/>
                    <a:pt x="239" y="180"/>
                    <a:pt x="263" y="149"/>
                  </a:cubicBezTo>
                  <a:cubicBezTo>
                    <a:pt x="302" y="99"/>
                    <a:pt x="176" y="4"/>
                    <a:pt x="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3841450" y="4185725"/>
              <a:ext cx="4525" cy="4150"/>
            </a:xfrm>
            <a:custGeom>
              <a:avLst/>
              <a:gdLst/>
              <a:ahLst/>
              <a:cxnLst/>
              <a:rect l="l" t="t" r="r" b="b"/>
              <a:pathLst>
                <a:path w="181" h="166" extrusionOk="0">
                  <a:moveTo>
                    <a:pt x="48" y="1"/>
                  </a:moveTo>
                  <a:cubicBezTo>
                    <a:pt x="37" y="1"/>
                    <a:pt x="27" y="5"/>
                    <a:pt x="20" y="15"/>
                  </a:cubicBezTo>
                  <a:cubicBezTo>
                    <a:pt x="1" y="40"/>
                    <a:pt x="29" y="93"/>
                    <a:pt x="80" y="131"/>
                  </a:cubicBezTo>
                  <a:cubicBezTo>
                    <a:pt x="112" y="155"/>
                    <a:pt x="135" y="166"/>
                    <a:pt x="150" y="166"/>
                  </a:cubicBezTo>
                  <a:cubicBezTo>
                    <a:pt x="180" y="166"/>
                    <a:pt x="170" y="117"/>
                    <a:pt x="110" y="40"/>
                  </a:cubicBezTo>
                  <a:cubicBezTo>
                    <a:pt x="90" y="15"/>
                    <a:pt x="67" y="1"/>
                    <a:pt x="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840075" y="4156300"/>
              <a:ext cx="7125" cy="2000"/>
            </a:xfrm>
            <a:custGeom>
              <a:avLst/>
              <a:gdLst/>
              <a:ahLst/>
              <a:cxnLst/>
              <a:rect l="l" t="t" r="r" b="b"/>
              <a:pathLst>
                <a:path w="285" h="80" extrusionOk="0">
                  <a:moveTo>
                    <a:pt x="197" y="0"/>
                  </a:moveTo>
                  <a:cubicBezTo>
                    <a:pt x="188" y="0"/>
                    <a:pt x="178" y="1"/>
                    <a:pt x="166" y="1"/>
                  </a:cubicBezTo>
                  <a:cubicBezTo>
                    <a:pt x="9" y="9"/>
                    <a:pt x="1" y="18"/>
                    <a:pt x="98" y="67"/>
                  </a:cubicBezTo>
                  <a:cubicBezTo>
                    <a:pt x="116" y="76"/>
                    <a:pt x="136" y="80"/>
                    <a:pt x="156" y="80"/>
                  </a:cubicBezTo>
                  <a:cubicBezTo>
                    <a:pt x="186" y="80"/>
                    <a:pt x="216" y="69"/>
                    <a:pt x="241" y="50"/>
                  </a:cubicBezTo>
                  <a:cubicBezTo>
                    <a:pt x="284" y="16"/>
                    <a:pt x="271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845550" y="4132500"/>
              <a:ext cx="58050" cy="57500"/>
            </a:xfrm>
            <a:custGeom>
              <a:avLst/>
              <a:gdLst/>
              <a:ahLst/>
              <a:cxnLst/>
              <a:rect l="l" t="t" r="r" b="b"/>
              <a:pathLst>
                <a:path w="2322" h="2300" extrusionOk="0">
                  <a:moveTo>
                    <a:pt x="1521" y="699"/>
                  </a:moveTo>
                  <a:cubicBezTo>
                    <a:pt x="1525" y="699"/>
                    <a:pt x="1529" y="700"/>
                    <a:pt x="1533" y="702"/>
                  </a:cubicBezTo>
                  <a:cubicBezTo>
                    <a:pt x="1562" y="717"/>
                    <a:pt x="1566" y="764"/>
                    <a:pt x="1545" y="808"/>
                  </a:cubicBezTo>
                  <a:cubicBezTo>
                    <a:pt x="1521" y="858"/>
                    <a:pt x="1502" y="883"/>
                    <a:pt x="1489" y="883"/>
                  </a:cubicBezTo>
                  <a:cubicBezTo>
                    <a:pt x="1474" y="883"/>
                    <a:pt x="1467" y="849"/>
                    <a:pt x="1474" y="783"/>
                  </a:cubicBezTo>
                  <a:cubicBezTo>
                    <a:pt x="1479" y="732"/>
                    <a:pt x="1498" y="699"/>
                    <a:pt x="1521" y="699"/>
                  </a:cubicBezTo>
                  <a:close/>
                  <a:moveTo>
                    <a:pt x="1943" y="1"/>
                  </a:moveTo>
                  <a:cubicBezTo>
                    <a:pt x="1924" y="1"/>
                    <a:pt x="1924" y="39"/>
                    <a:pt x="1927" y="123"/>
                  </a:cubicBezTo>
                  <a:cubicBezTo>
                    <a:pt x="1930" y="210"/>
                    <a:pt x="1916" y="305"/>
                    <a:pt x="1893" y="337"/>
                  </a:cubicBezTo>
                  <a:cubicBezTo>
                    <a:pt x="1871" y="367"/>
                    <a:pt x="1875" y="459"/>
                    <a:pt x="1905" y="544"/>
                  </a:cubicBezTo>
                  <a:cubicBezTo>
                    <a:pt x="1948" y="667"/>
                    <a:pt x="1932" y="719"/>
                    <a:pt x="1827" y="804"/>
                  </a:cubicBezTo>
                  <a:cubicBezTo>
                    <a:pt x="1771" y="849"/>
                    <a:pt x="1739" y="872"/>
                    <a:pt x="1727" y="872"/>
                  </a:cubicBezTo>
                  <a:cubicBezTo>
                    <a:pt x="1717" y="872"/>
                    <a:pt x="1721" y="855"/>
                    <a:pt x="1736" y="822"/>
                  </a:cubicBezTo>
                  <a:cubicBezTo>
                    <a:pt x="1759" y="771"/>
                    <a:pt x="1742" y="722"/>
                    <a:pt x="1699" y="708"/>
                  </a:cubicBezTo>
                  <a:cubicBezTo>
                    <a:pt x="1648" y="692"/>
                    <a:pt x="1662" y="670"/>
                    <a:pt x="1736" y="644"/>
                  </a:cubicBezTo>
                  <a:cubicBezTo>
                    <a:pt x="1848" y="607"/>
                    <a:pt x="1848" y="604"/>
                    <a:pt x="1736" y="535"/>
                  </a:cubicBezTo>
                  <a:cubicBezTo>
                    <a:pt x="1636" y="474"/>
                    <a:pt x="1632" y="449"/>
                    <a:pt x="1704" y="353"/>
                  </a:cubicBezTo>
                  <a:cubicBezTo>
                    <a:pt x="1756" y="285"/>
                    <a:pt x="1760" y="249"/>
                    <a:pt x="1721" y="249"/>
                  </a:cubicBezTo>
                  <a:cubicBezTo>
                    <a:pt x="1696" y="249"/>
                    <a:pt x="1653" y="263"/>
                    <a:pt x="1595" y="294"/>
                  </a:cubicBezTo>
                  <a:cubicBezTo>
                    <a:pt x="1528" y="328"/>
                    <a:pt x="1523" y="362"/>
                    <a:pt x="1580" y="449"/>
                  </a:cubicBezTo>
                  <a:cubicBezTo>
                    <a:pt x="1627" y="525"/>
                    <a:pt x="1630" y="571"/>
                    <a:pt x="1586" y="593"/>
                  </a:cubicBezTo>
                  <a:cubicBezTo>
                    <a:pt x="1577" y="598"/>
                    <a:pt x="1568" y="600"/>
                    <a:pt x="1558" y="600"/>
                  </a:cubicBezTo>
                  <a:cubicBezTo>
                    <a:pt x="1528" y="600"/>
                    <a:pt x="1495" y="578"/>
                    <a:pt x="1478" y="543"/>
                  </a:cubicBezTo>
                  <a:cubicBezTo>
                    <a:pt x="1461" y="507"/>
                    <a:pt x="1429" y="484"/>
                    <a:pt x="1400" y="484"/>
                  </a:cubicBezTo>
                  <a:cubicBezTo>
                    <a:pt x="1392" y="484"/>
                    <a:pt x="1385" y="486"/>
                    <a:pt x="1378" y="489"/>
                  </a:cubicBezTo>
                  <a:cubicBezTo>
                    <a:pt x="1342" y="508"/>
                    <a:pt x="1332" y="537"/>
                    <a:pt x="1353" y="564"/>
                  </a:cubicBezTo>
                  <a:cubicBezTo>
                    <a:pt x="1372" y="586"/>
                    <a:pt x="1313" y="652"/>
                    <a:pt x="1225" y="704"/>
                  </a:cubicBezTo>
                  <a:cubicBezTo>
                    <a:pt x="1046" y="810"/>
                    <a:pt x="1021" y="858"/>
                    <a:pt x="1150" y="858"/>
                  </a:cubicBezTo>
                  <a:cubicBezTo>
                    <a:pt x="1170" y="858"/>
                    <a:pt x="1195" y="857"/>
                    <a:pt x="1225" y="855"/>
                  </a:cubicBezTo>
                  <a:cubicBezTo>
                    <a:pt x="1241" y="853"/>
                    <a:pt x="1257" y="853"/>
                    <a:pt x="1272" y="853"/>
                  </a:cubicBezTo>
                  <a:cubicBezTo>
                    <a:pt x="1338" y="853"/>
                    <a:pt x="1387" y="865"/>
                    <a:pt x="1387" y="886"/>
                  </a:cubicBezTo>
                  <a:cubicBezTo>
                    <a:pt x="1387" y="910"/>
                    <a:pt x="1481" y="940"/>
                    <a:pt x="1595" y="949"/>
                  </a:cubicBezTo>
                  <a:cubicBezTo>
                    <a:pt x="1739" y="961"/>
                    <a:pt x="1819" y="1004"/>
                    <a:pt x="1857" y="1089"/>
                  </a:cubicBezTo>
                  <a:cubicBezTo>
                    <a:pt x="1887" y="1152"/>
                    <a:pt x="1891" y="1184"/>
                    <a:pt x="1869" y="1184"/>
                  </a:cubicBezTo>
                  <a:cubicBezTo>
                    <a:pt x="1863" y="1184"/>
                    <a:pt x="1855" y="1182"/>
                    <a:pt x="1845" y="1177"/>
                  </a:cubicBezTo>
                  <a:cubicBezTo>
                    <a:pt x="1833" y="1172"/>
                    <a:pt x="1819" y="1169"/>
                    <a:pt x="1803" y="1169"/>
                  </a:cubicBezTo>
                  <a:cubicBezTo>
                    <a:pt x="1765" y="1169"/>
                    <a:pt x="1720" y="1184"/>
                    <a:pt x="1680" y="1210"/>
                  </a:cubicBezTo>
                  <a:cubicBezTo>
                    <a:pt x="1648" y="1231"/>
                    <a:pt x="1628" y="1243"/>
                    <a:pt x="1618" y="1243"/>
                  </a:cubicBezTo>
                  <a:cubicBezTo>
                    <a:pt x="1601" y="1243"/>
                    <a:pt x="1613" y="1210"/>
                    <a:pt x="1648" y="1134"/>
                  </a:cubicBezTo>
                  <a:cubicBezTo>
                    <a:pt x="1693" y="1038"/>
                    <a:pt x="1693" y="992"/>
                    <a:pt x="1648" y="992"/>
                  </a:cubicBezTo>
                  <a:cubicBezTo>
                    <a:pt x="1611" y="992"/>
                    <a:pt x="1557" y="1046"/>
                    <a:pt x="1526" y="1111"/>
                  </a:cubicBezTo>
                  <a:cubicBezTo>
                    <a:pt x="1499" y="1168"/>
                    <a:pt x="1485" y="1198"/>
                    <a:pt x="1472" y="1198"/>
                  </a:cubicBezTo>
                  <a:cubicBezTo>
                    <a:pt x="1458" y="1198"/>
                    <a:pt x="1446" y="1161"/>
                    <a:pt x="1420" y="1083"/>
                  </a:cubicBezTo>
                  <a:cubicBezTo>
                    <a:pt x="1390" y="989"/>
                    <a:pt x="1304" y="936"/>
                    <a:pt x="1221" y="936"/>
                  </a:cubicBezTo>
                  <a:cubicBezTo>
                    <a:pt x="1169" y="936"/>
                    <a:pt x="1118" y="957"/>
                    <a:pt x="1083" y="1002"/>
                  </a:cubicBezTo>
                  <a:cubicBezTo>
                    <a:pt x="1063" y="1029"/>
                    <a:pt x="1065" y="1041"/>
                    <a:pt x="1089" y="1041"/>
                  </a:cubicBezTo>
                  <a:cubicBezTo>
                    <a:pt x="1103" y="1041"/>
                    <a:pt x="1125" y="1037"/>
                    <a:pt x="1156" y="1028"/>
                  </a:cubicBezTo>
                  <a:cubicBezTo>
                    <a:pt x="1185" y="1019"/>
                    <a:pt x="1207" y="1014"/>
                    <a:pt x="1223" y="1014"/>
                  </a:cubicBezTo>
                  <a:cubicBezTo>
                    <a:pt x="1258" y="1014"/>
                    <a:pt x="1258" y="1039"/>
                    <a:pt x="1237" y="1099"/>
                  </a:cubicBezTo>
                  <a:cubicBezTo>
                    <a:pt x="1213" y="1169"/>
                    <a:pt x="1231" y="1205"/>
                    <a:pt x="1293" y="1205"/>
                  </a:cubicBezTo>
                  <a:cubicBezTo>
                    <a:pt x="1345" y="1205"/>
                    <a:pt x="1386" y="1241"/>
                    <a:pt x="1386" y="1286"/>
                  </a:cubicBezTo>
                  <a:cubicBezTo>
                    <a:pt x="1386" y="1324"/>
                    <a:pt x="1378" y="1342"/>
                    <a:pt x="1351" y="1342"/>
                  </a:cubicBezTo>
                  <a:cubicBezTo>
                    <a:pt x="1332" y="1342"/>
                    <a:pt x="1303" y="1332"/>
                    <a:pt x="1260" y="1314"/>
                  </a:cubicBezTo>
                  <a:cubicBezTo>
                    <a:pt x="1222" y="1297"/>
                    <a:pt x="1192" y="1289"/>
                    <a:pt x="1168" y="1289"/>
                  </a:cubicBezTo>
                  <a:cubicBezTo>
                    <a:pt x="1135" y="1289"/>
                    <a:pt x="1114" y="1306"/>
                    <a:pt x="1098" y="1340"/>
                  </a:cubicBezTo>
                  <a:cubicBezTo>
                    <a:pt x="1077" y="1384"/>
                    <a:pt x="1032" y="1416"/>
                    <a:pt x="981" y="1419"/>
                  </a:cubicBezTo>
                  <a:cubicBezTo>
                    <a:pt x="938" y="1419"/>
                    <a:pt x="922" y="1404"/>
                    <a:pt x="944" y="1386"/>
                  </a:cubicBezTo>
                  <a:cubicBezTo>
                    <a:pt x="968" y="1366"/>
                    <a:pt x="956" y="1307"/>
                    <a:pt x="923" y="1256"/>
                  </a:cubicBezTo>
                  <a:cubicBezTo>
                    <a:pt x="880" y="1190"/>
                    <a:pt x="886" y="1153"/>
                    <a:pt x="941" y="1137"/>
                  </a:cubicBezTo>
                  <a:cubicBezTo>
                    <a:pt x="986" y="1125"/>
                    <a:pt x="1001" y="1095"/>
                    <a:pt x="975" y="1074"/>
                  </a:cubicBezTo>
                  <a:cubicBezTo>
                    <a:pt x="969" y="1068"/>
                    <a:pt x="958" y="1066"/>
                    <a:pt x="944" y="1066"/>
                  </a:cubicBezTo>
                  <a:cubicBezTo>
                    <a:pt x="900" y="1066"/>
                    <a:pt x="822" y="1091"/>
                    <a:pt x="747" y="1132"/>
                  </a:cubicBezTo>
                  <a:cubicBezTo>
                    <a:pt x="596" y="1214"/>
                    <a:pt x="586" y="1234"/>
                    <a:pt x="684" y="1249"/>
                  </a:cubicBezTo>
                  <a:cubicBezTo>
                    <a:pt x="783" y="1264"/>
                    <a:pt x="790" y="1278"/>
                    <a:pt x="722" y="1347"/>
                  </a:cubicBezTo>
                  <a:cubicBezTo>
                    <a:pt x="653" y="1416"/>
                    <a:pt x="658" y="1438"/>
                    <a:pt x="735" y="1480"/>
                  </a:cubicBezTo>
                  <a:cubicBezTo>
                    <a:pt x="789" y="1508"/>
                    <a:pt x="801" y="1520"/>
                    <a:pt x="769" y="1520"/>
                  </a:cubicBezTo>
                  <a:cubicBezTo>
                    <a:pt x="755" y="1520"/>
                    <a:pt x="733" y="1518"/>
                    <a:pt x="704" y="1514"/>
                  </a:cubicBezTo>
                  <a:cubicBezTo>
                    <a:pt x="635" y="1507"/>
                    <a:pt x="528" y="1438"/>
                    <a:pt x="471" y="1368"/>
                  </a:cubicBezTo>
                  <a:cubicBezTo>
                    <a:pt x="422" y="1307"/>
                    <a:pt x="405" y="1270"/>
                    <a:pt x="425" y="1270"/>
                  </a:cubicBezTo>
                  <a:cubicBezTo>
                    <a:pt x="429" y="1270"/>
                    <a:pt x="436" y="1272"/>
                    <a:pt x="446" y="1277"/>
                  </a:cubicBezTo>
                  <a:cubicBezTo>
                    <a:pt x="463" y="1285"/>
                    <a:pt x="480" y="1289"/>
                    <a:pt x="493" y="1289"/>
                  </a:cubicBezTo>
                  <a:cubicBezTo>
                    <a:pt x="514" y="1289"/>
                    <a:pt x="528" y="1280"/>
                    <a:pt x="528" y="1261"/>
                  </a:cubicBezTo>
                  <a:cubicBezTo>
                    <a:pt x="528" y="1231"/>
                    <a:pt x="437" y="1205"/>
                    <a:pt x="329" y="1205"/>
                  </a:cubicBezTo>
                  <a:cubicBezTo>
                    <a:pt x="173" y="1205"/>
                    <a:pt x="132" y="1228"/>
                    <a:pt x="132" y="1317"/>
                  </a:cubicBezTo>
                  <a:cubicBezTo>
                    <a:pt x="132" y="1383"/>
                    <a:pt x="183" y="1440"/>
                    <a:pt x="255" y="1455"/>
                  </a:cubicBezTo>
                  <a:cubicBezTo>
                    <a:pt x="344" y="1472"/>
                    <a:pt x="368" y="1514"/>
                    <a:pt x="346" y="1611"/>
                  </a:cubicBezTo>
                  <a:cubicBezTo>
                    <a:pt x="328" y="1682"/>
                    <a:pt x="296" y="1719"/>
                    <a:pt x="251" y="1719"/>
                  </a:cubicBezTo>
                  <a:cubicBezTo>
                    <a:pt x="241" y="1719"/>
                    <a:pt x="231" y="1718"/>
                    <a:pt x="220" y="1714"/>
                  </a:cubicBezTo>
                  <a:cubicBezTo>
                    <a:pt x="206" y="1710"/>
                    <a:pt x="193" y="1708"/>
                    <a:pt x="181" y="1708"/>
                  </a:cubicBezTo>
                  <a:cubicBezTo>
                    <a:pt x="84" y="1708"/>
                    <a:pt x="47" y="1837"/>
                    <a:pt x="138" y="1926"/>
                  </a:cubicBezTo>
                  <a:cubicBezTo>
                    <a:pt x="198" y="1985"/>
                    <a:pt x="191" y="2015"/>
                    <a:pt x="116" y="2015"/>
                  </a:cubicBezTo>
                  <a:cubicBezTo>
                    <a:pt x="98" y="2015"/>
                    <a:pt x="76" y="2013"/>
                    <a:pt x="50" y="2010"/>
                  </a:cubicBezTo>
                  <a:cubicBezTo>
                    <a:pt x="44" y="2009"/>
                    <a:pt x="39" y="2008"/>
                    <a:pt x="34" y="2008"/>
                  </a:cubicBezTo>
                  <a:cubicBezTo>
                    <a:pt x="14" y="2008"/>
                    <a:pt x="1" y="2016"/>
                    <a:pt x="1" y="2031"/>
                  </a:cubicBezTo>
                  <a:cubicBezTo>
                    <a:pt x="1" y="2047"/>
                    <a:pt x="20" y="2060"/>
                    <a:pt x="50" y="2063"/>
                  </a:cubicBezTo>
                  <a:lnTo>
                    <a:pt x="53" y="2062"/>
                  </a:lnTo>
                  <a:cubicBezTo>
                    <a:pt x="70" y="2063"/>
                    <a:pt x="87" y="2064"/>
                    <a:pt x="104" y="2064"/>
                  </a:cubicBezTo>
                  <a:cubicBezTo>
                    <a:pt x="121" y="2064"/>
                    <a:pt x="137" y="2063"/>
                    <a:pt x="155" y="2062"/>
                  </a:cubicBezTo>
                  <a:cubicBezTo>
                    <a:pt x="155" y="2062"/>
                    <a:pt x="156" y="2062"/>
                    <a:pt x="156" y="2062"/>
                  </a:cubicBezTo>
                  <a:cubicBezTo>
                    <a:pt x="182" y="2062"/>
                    <a:pt x="204" y="2100"/>
                    <a:pt x="204" y="2151"/>
                  </a:cubicBezTo>
                  <a:cubicBezTo>
                    <a:pt x="204" y="2191"/>
                    <a:pt x="208" y="2210"/>
                    <a:pt x="219" y="2210"/>
                  </a:cubicBezTo>
                  <a:cubicBezTo>
                    <a:pt x="228" y="2210"/>
                    <a:pt x="241" y="2197"/>
                    <a:pt x="261" y="2172"/>
                  </a:cubicBezTo>
                  <a:cubicBezTo>
                    <a:pt x="277" y="2150"/>
                    <a:pt x="293" y="2138"/>
                    <a:pt x="312" y="2138"/>
                  </a:cubicBezTo>
                  <a:cubicBezTo>
                    <a:pt x="340" y="2138"/>
                    <a:pt x="374" y="2165"/>
                    <a:pt x="423" y="2223"/>
                  </a:cubicBezTo>
                  <a:cubicBezTo>
                    <a:pt x="464" y="2270"/>
                    <a:pt x="501" y="2299"/>
                    <a:pt x="519" y="2299"/>
                  </a:cubicBezTo>
                  <a:cubicBezTo>
                    <a:pt x="525" y="2299"/>
                    <a:pt x="529" y="2295"/>
                    <a:pt x="529" y="2286"/>
                  </a:cubicBezTo>
                  <a:cubicBezTo>
                    <a:pt x="526" y="2245"/>
                    <a:pt x="501" y="2210"/>
                    <a:pt x="464" y="2193"/>
                  </a:cubicBezTo>
                  <a:cubicBezTo>
                    <a:pt x="426" y="2174"/>
                    <a:pt x="398" y="2114"/>
                    <a:pt x="398" y="2053"/>
                  </a:cubicBezTo>
                  <a:cubicBezTo>
                    <a:pt x="398" y="2003"/>
                    <a:pt x="380" y="1972"/>
                    <a:pt x="353" y="1972"/>
                  </a:cubicBezTo>
                  <a:cubicBezTo>
                    <a:pt x="348" y="1972"/>
                    <a:pt x="342" y="1974"/>
                    <a:pt x="335" y="1977"/>
                  </a:cubicBezTo>
                  <a:cubicBezTo>
                    <a:pt x="313" y="1988"/>
                    <a:pt x="297" y="1993"/>
                    <a:pt x="286" y="1993"/>
                  </a:cubicBezTo>
                  <a:cubicBezTo>
                    <a:pt x="243" y="1993"/>
                    <a:pt x="295" y="1903"/>
                    <a:pt x="419" y="1784"/>
                  </a:cubicBezTo>
                  <a:cubicBezTo>
                    <a:pt x="532" y="1675"/>
                    <a:pt x="719" y="1591"/>
                    <a:pt x="809" y="1591"/>
                  </a:cubicBezTo>
                  <a:cubicBezTo>
                    <a:pt x="842" y="1591"/>
                    <a:pt x="862" y="1602"/>
                    <a:pt x="862" y="1626"/>
                  </a:cubicBezTo>
                  <a:cubicBezTo>
                    <a:pt x="862" y="1656"/>
                    <a:pt x="831" y="1686"/>
                    <a:pt x="787" y="1698"/>
                  </a:cubicBezTo>
                  <a:cubicBezTo>
                    <a:pt x="734" y="1713"/>
                    <a:pt x="734" y="1749"/>
                    <a:pt x="784" y="1825"/>
                  </a:cubicBezTo>
                  <a:cubicBezTo>
                    <a:pt x="831" y="1893"/>
                    <a:pt x="837" y="2002"/>
                    <a:pt x="801" y="2129"/>
                  </a:cubicBezTo>
                  <a:cubicBezTo>
                    <a:pt x="767" y="2246"/>
                    <a:pt x="759" y="2292"/>
                    <a:pt x="783" y="2292"/>
                  </a:cubicBezTo>
                  <a:cubicBezTo>
                    <a:pt x="794" y="2292"/>
                    <a:pt x="814" y="2281"/>
                    <a:pt x="841" y="2263"/>
                  </a:cubicBezTo>
                  <a:cubicBezTo>
                    <a:pt x="892" y="2231"/>
                    <a:pt x="923" y="2154"/>
                    <a:pt x="907" y="2104"/>
                  </a:cubicBezTo>
                  <a:cubicBezTo>
                    <a:pt x="886" y="2039"/>
                    <a:pt x="902" y="2008"/>
                    <a:pt x="933" y="2008"/>
                  </a:cubicBezTo>
                  <a:cubicBezTo>
                    <a:pt x="968" y="2008"/>
                    <a:pt x="1021" y="2049"/>
                    <a:pt x="1059" y="2125"/>
                  </a:cubicBezTo>
                  <a:cubicBezTo>
                    <a:pt x="1081" y="2168"/>
                    <a:pt x="1095" y="2191"/>
                    <a:pt x="1104" y="2191"/>
                  </a:cubicBezTo>
                  <a:cubicBezTo>
                    <a:pt x="1118" y="2191"/>
                    <a:pt x="1121" y="2146"/>
                    <a:pt x="1123" y="2045"/>
                  </a:cubicBezTo>
                  <a:cubicBezTo>
                    <a:pt x="1125" y="1908"/>
                    <a:pt x="1096" y="1846"/>
                    <a:pt x="1032" y="1846"/>
                  </a:cubicBezTo>
                  <a:cubicBezTo>
                    <a:pt x="881" y="1846"/>
                    <a:pt x="863" y="1702"/>
                    <a:pt x="1001" y="1602"/>
                  </a:cubicBezTo>
                  <a:cubicBezTo>
                    <a:pt x="1048" y="1567"/>
                    <a:pt x="1090" y="1547"/>
                    <a:pt x="1111" y="1547"/>
                  </a:cubicBezTo>
                  <a:cubicBezTo>
                    <a:pt x="1121" y="1547"/>
                    <a:pt x="1126" y="1551"/>
                    <a:pt x="1126" y="1559"/>
                  </a:cubicBezTo>
                  <a:cubicBezTo>
                    <a:pt x="1126" y="1568"/>
                    <a:pt x="1129" y="1573"/>
                    <a:pt x="1135" y="1573"/>
                  </a:cubicBezTo>
                  <a:cubicBezTo>
                    <a:pt x="1147" y="1573"/>
                    <a:pt x="1167" y="1556"/>
                    <a:pt x="1192" y="1526"/>
                  </a:cubicBezTo>
                  <a:cubicBezTo>
                    <a:pt x="1220" y="1492"/>
                    <a:pt x="1236" y="1475"/>
                    <a:pt x="1246" y="1475"/>
                  </a:cubicBezTo>
                  <a:cubicBezTo>
                    <a:pt x="1255" y="1475"/>
                    <a:pt x="1257" y="1490"/>
                    <a:pt x="1257" y="1519"/>
                  </a:cubicBezTo>
                  <a:cubicBezTo>
                    <a:pt x="1257" y="1559"/>
                    <a:pt x="1208" y="1622"/>
                    <a:pt x="1145" y="1657"/>
                  </a:cubicBezTo>
                  <a:cubicBezTo>
                    <a:pt x="1045" y="1717"/>
                    <a:pt x="1044" y="1732"/>
                    <a:pt x="1135" y="1807"/>
                  </a:cubicBezTo>
                  <a:cubicBezTo>
                    <a:pt x="1178" y="1842"/>
                    <a:pt x="1230" y="1863"/>
                    <a:pt x="1267" y="1863"/>
                  </a:cubicBezTo>
                  <a:cubicBezTo>
                    <a:pt x="1278" y="1863"/>
                    <a:pt x="1289" y="1861"/>
                    <a:pt x="1296" y="1856"/>
                  </a:cubicBezTo>
                  <a:cubicBezTo>
                    <a:pt x="1303" y="1852"/>
                    <a:pt x="1307" y="1850"/>
                    <a:pt x="1309" y="1850"/>
                  </a:cubicBezTo>
                  <a:cubicBezTo>
                    <a:pt x="1317" y="1850"/>
                    <a:pt x="1299" y="1875"/>
                    <a:pt x="1260" y="1914"/>
                  </a:cubicBezTo>
                  <a:cubicBezTo>
                    <a:pt x="1192" y="1984"/>
                    <a:pt x="1189" y="2023"/>
                    <a:pt x="1245" y="2071"/>
                  </a:cubicBezTo>
                  <a:cubicBezTo>
                    <a:pt x="1271" y="2092"/>
                    <a:pt x="1289" y="2103"/>
                    <a:pt x="1300" y="2103"/>
                  </a:cubicBezTo>
                  <a:cubicBezTo>
                    <a:pt x="1315" y="2103"/>
                    <a:pt x="1320" y="2087"/>
                    <a:pt x="1320" y="2053"/>
                  </a:cubicBezTo>
                  <a:cubicBezTo>
                    <a:pt x="1320" y="1964"/>
                    <a:pt x="1493" y="1816"/>
                    <a:pt x="1579" y="1816"/>
                  </a:cubicBezTo>
                  <a:cubicBezTo>
                    <a:pt x="1590" y="1816"/>
                    <a:pt x="1600" y="1818"/>
                    <a:pt x="1608" y="1825"/>
                  </a:cubicBezTo>
                  <a:cubicBezTo>
                    <a:pt x="1617" y="1832"/>
                    <a:pt x="1625" y="1835"/>
                    <a:pt x="1632" y="1835"/>
                  </a:cubicBezTo>
                  <a:cubicBezTo>
                    <a:pt x="1645" y="1835"/>
                    <a:pt x="1653" y="1823"/>
                    <a:pt x="1653" y="1799"/>
                  </a:cubicBezTo>
                  <a:cubicBezTo>
                    <a:pt x="1653" y="1766"/>
                    <a:pt x="1671" y="1744"/>
                    <a:pt x="1697" y="1744"/>
                  </a:cubicBezTo>
                  <a:cubicBezTo>
                    <a:pt x="1699" y="1744"/>
                    <a:pt x="1700" y="1744"/>
                    <a:pt x="1702" y="1744"/>
                  </a:cubicBezTo>
                  <a:cubicBezTo>
                    <a:pt x="1724" y="1747"/>
                    <a:pt x="1743" y="1748"/>
                    <a:pt x="1758" y="1748"/>
                  </a:cubicBezTo>
                  <a:cubicBezTo>
                    <a:pt x="1831" y="1748"/>
                    <a:pt x="1833" y="1717"/>
                    <a:pt x="1759" y="1657"/>
                  </a:cubicBezTo>
                  <a:cubicBezTo>
                    <a:pt x="1696" y="1606"/>
                    <a:pt x="1652" y="1581"/>
                    <a:pt x="1629" y="1581"/>
                  </a:cubicBezTo>
                  <a:cubicBezTo>
                    <a:pt x="1604" y="1581"/>
                    <a:pt x="1604" y="1611"/>
                    <a:pt x="1630" y="1672"/>
                  </a:cubicBezTo>
                  <a:cubicBezTo>
                    <a:pt x="1649" y="1716"/>
                    <a:pt x="1658" y="1738"/>
                    <a:pt x="1648" y="1738"/>
                  </a:cubicBezTo>
                  <a:cubicBezTo>
                    <a:pt x="1638" y="1738"/>
                    <a:pt x="1610" y="1718"/>
                    <a:pt x="1557" y="1678"/>
                  </a:cubicBezTo>
                  <a:cubicBezTo>
                    <a:pt x="1457" y="1601"/>
                    <a:pt x="1467" y="1492"/>
                    <a:pt x="1548" y="1492"/>
                  </a:cubicBezTo>
                  <a:cubicBezTo>
                    <a:pt x="1565" y="1492"/>
                    <a:pt x="1585" y="1497"/>
                    <a:pt x="1608" y="1508"/>
                  </a:cubicBezTo>
                  <a:cubicBezTo>
                    <a:pt x="1622" y="1515"/>
                    <a:pt x="1632" y="1519"/>
                    <a:pt x="1637" y="1519"/>
                  </a:cubicBezTo>
                  <a:cubicBezTo>
                    <a:pt x="1650" y="1519"/>
                    <a:pt x="1637" y="1498"/>
                    <a:pt x="1598" y="1459"/>
                  </a:cubicBezTo>
                  <a:cubicBezTo>
                    <a:pt x="1543" y="1403"/>
                    <a:pt x="1533" y="1384"/>
                    <a:pt x="1597" y="1384"/>
                  </a:cubicBezTo>
                  <a:cubicBezTo>
                    <a:pt x="1622" y="1384"/>
                    <a:pt x="1659" y="1387"/>
                    <a:pt x="1708" y="1392"/>
                  </a:cubicBezTo>
                  <a:cubicBezTo>
                    <a:pt x="1733" y="1394"/>
                    <a:pt x="1756" y="1396"/>
                    <a:pt x="1779" y="1396"/>
                  </a:cubicBezTo>
                  <a:cubicBezTo>
                    <a:pt x="1982" y="1396"/>
                    <a:pt x="2077" y="1295"/>
                    <a:pt x="1987" y="1159"/>
                  </a:cubicBezTo>
                  <a:cubicBezTo>
                    <a:pt x="1898" y="1023"/>
                    <a:pt x="1895" y="829"/>
                    <a:pt x="1984" y="829"/>
                  </a:cubicBezTo>
                  <a:cubicBezTo>
                    <a:pt x="2038" y="829"/>
                    <a:pt x="2078" y="987"/>
                    <a:pt x="2054" y="1108"/>
                  </a:cubicBezTo>
                  <a:cubicBezTo>
                    <a:pt x="2050" y="1132"/>
                    <a:pt x="2074" y="1150"/>
                    <a:pt x="2112" y="1150"/>
                  </a:cubicBezTo>
                  <a:cubicBezTo>
                    <a:pt x="2151" y="1147"/>
                    <a:pt x="2181" y="1114"/>
                    <a:pt x="2178" y="1075"/>
                  </a:cubicBezTo>
                  <a:cubicBezTo>
                    <a:pt x="2178" y="1034"/>
                    <a:pt x="2215" y="986"/>
                    <a:pt x="2259" y="968"/>
                  </a:cubicBezTo>
                  <a:cubicBezTo>
                    <a:pt x="2321" y="943"/>
                    <a:pt x="2321" y="928"/>
                    <a:pt x="2259" y="905"/>
                  </a:cubicBezTo>
                  <a:cubicBezTo>
                    <a:pt x="2147" y="863"/>
                    <a:pt x="1972" y="592"/>
                    <a:pt x="2049" y="592"/>
                  </a:cubicBezTo>
                  <a:cubicBezTo>
                    <a:pt x="2053" y="592"/>
                    <a:pt x="2059" y="593"/>
                    <a:pt x="2065" y="595"/>
                  </a:cubicBezTo>
                  <a:cubicBezTo>
                    <a:pt x="2071" y="597"/>
                    <a:pt x="2076" y="598"/>
                    <a:pt x="2082" y="598"/>
                  </a:cubicBezTo>
                  <a:cubicBezTo>
                    <a:pt x="2197" y="598"/>
                    <a:pt x="2169" y="184"/>
                    <a:pt x="2036" y="68"/>
                  </a:cubicBezTo>
                  <a:cubicBezTo>
                    <a:pt x="1987" y="25"/>
                    <a:pt x="1959" y="1"/>
                    <a:pt x="1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3847525" y="4141475"/>
              <a:ext cx="6500" cy="3575"/>
            </a:xfrm>
            <a:custGeom>
              <a:avLst/>
              <a:gdLst/>
              <a:ahLst/>
              <a:cxnLst/>
              <a:rect l="l" t="t" r="r" b="b"/>
              <a:pathLst>
                <a:path w="260" h="143" extrusionOk="0">
                  <a:moveTo>
                    <a:pt x="40" y="1"/>
                  </a:moveTo>
                  <a:cubicBezTo>
                    <a:pt x="32" y="1"/>
                    <a:pt x="26" y="3"/>
                    <a:pt x="22" y="6"/>
                  </a:cubicBezTo>
                  <a:cubicBezTo>
                    <a:pt x="1" y="24"/>
                    <a:pt x="53" y="69"/>
                    <a:pt x="135" y="102"/>
                  </a:cubicBezTo>
                  <a:cubicBezTo>
                    <a:pt x="199" y="128"/>
                    <a:pt x="235" y="143"/>
                    <a:pt x="246" y="143"/>
                  </a:cubicBezTo>
                  <a:cubicBezTo>
                    <a:pt x="260" y="143"/>
                    <a:pt x="235" y="120"/>
                    <a:pt x="176" y="69"/>
                  </a:cubicBezTo>
                  <a:cubicBezTo>
                    <a:pt x="128" y="28"/>
                    <a:pt x="71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6" name="Google Shape;1286;p30"/>
            <p:cNvSpPr/>
            <p:nvPr/>
          </p:nvSpPr>
          <p:spPr>
            <a:xfrm>
              <a:off x="3846975" y="41359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5"/>
                    <a:pt x="83" y="108"/>
                  </a:cubicBezTo>
                  <a:lnTo>
                    <a:pt x="83" y="107"/>
                  </a:lnTo>
                  <a:cubicBezTo>
                    <a:pt x="109" y="140"/>
                    <a:pt x="125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8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7" name="Google Shape;1287;p30"/>
            <p:cNvSpPr/>
            <p:nvPr/>
          </p:nvSpPr>
          <p:spPr>
            <a:xfrm>
              <a:off x="3849250" y="4137725"/>
              <a:ext cx="21975" cy="23150"/>
            </a:xfrm>
            <a:custGeom>
              <a:avLst/>
              <a:gdLst/>
              <a:ahLst/>
              <a:cxnLst/>
              <a:rect l="l" t="t" r="r" b="b"/>
              <a:pathLst>
                <a:path w="879" h="926" extrusionOk="0">
                  <a:moveTo>
                    <a:pt x="215" y="1"/>
                  </a:moveTo>
                  <a:cubicBezTo>
                    <a:pt x="195" y="1"/>
                    <a:pt x="210" y="27"/>
                    <a:pt x="251" y="88"/>
                  </a:cubicBezTo>
                  <a:cubicBezTo>
                    <a:pt x="292" y="149"/>
                    <a:pt x="310" y="244"/>
                    <a:pt x="289" y="298"/>
                  </a:cubicBezTo>
                  <a:cubicBezTo>
                    <a:pt x="268" y="352"/>
                    <a:pt x="290" y="431"/>
                    <a:pt x="342" y="473"/>
                  </a:cubicBezTo>
                  <a:cubicBezTo>
                    <a:pt x="414" y="534"/>
                    <a:pt x="417" y="567"/>
                    <a:pt x="351" y="638"/>
                  </a:cubicBezTo>
                  <a:cubicBezTo>
                    <a:pt x="305" y="689"/>
                    <a:pt x="238" y="728"/>
                    <a:pt x="195" y="728"/>
                  </a:cubicBezTo>
                  <a:cubicBezTo>
                    <a:pt x="153" y="729"/>
                    <a:pt x="122" y="762"/>
                    <a:pt x="120" y="804"/>
                  </a:cubicBezTo>
                  <a:cubicBezTo>
                    <a:pt x="120" y="844"/>
                    <a:pt x="83" y="890"/>
                    <a:pt x="38" y="905"/>
                  </a:cubicBezTo>
                  <a:cubicBezTo>
                    <a:pt x="0" y="917"/>
                    <a:pt x="62" y="925"/>
                    <a:pt x="182" y="925"/>
                  </a:cubicBezTo>
                  <a:cubicBezTo>
                    <a:pt x="200" y="925"/>
                    <a:pt x="219" y="925"/>
                    <a:pt x="239" y="925"/>
                  </a:cubicBezTo>
                  <a:lnTo>
                    <a:pt x="238" y="925"/>
                  </a:lnTo>
                  <a:cubicBezTo>
                    <a:pt x="526" y="920"/>
                    <a:pt x="556" y="895"/>
                    <a:pt x="530" y="661"/>
                  </a:cubicBezTo>
                  <a:cubicBezTo>
                    <a:pt x="525" y="611"/>
                    <a:pt x="540" y="574"/>
                    <a:pt x="566" y="574"/>
                  </a:cubicBezTo>
                  <a:cubicBezTo>
                    <a:pt x="567" y="574"/>
                    <a:pt x="567" y="574"/>
                    <a:pt x="568" y="574"/>
                  </a:cubicBezTo>
                  <a:cubicBezTo>
                    <a:pt x="595" y="575"/>
                    <a:pt x="621" y="576"/>
                    <a:pt x="648" y="576"/>
                  </a:cubicBezTo>
                  <a:cubicBezTo>
                    <a:pt x="681" y="576"/>
                    <a:pt x="714" y="575"/>
                    <a:pt x="747" y="573"/>
                  </a:cubicBezTo>
                  <a:cubicBezTo>
                    <a:pt x="878" y="565"/>
                    <a:pt x="878" y="565"/>
                    <a:pt x="753" y="489"/>
                  </a:cubicBezTo>
                  <a:cubicBezTo>
                    <a:pt x="701" y="458"/>
                    <a:pt x="640" y="439"/>
                    <a:pt x="598" y="439"/>
                  </a:cubicBezTo>
                  <a:cubicBezTo>
                    <a:pt x="583" y="439"/>
                    <a:pt x="571" y="441"/>
                    <a:pt x="562" y="446"/>
                  </a:cubicBezTo>
                  <a:cubicBezTo>
                    <a:pt x="550" y="451"/>
                    <a:pt x="541" y="454"/>
                    <a:pt x="535" y="454"/>
                  </a:cubicBezTo>
                  <a:cubicBezTo>
                    <a:pt x="522" y="454"/>
                    <a:pt x="524" y="442"/>
                    <a:pt x="542" y="417"/>
                  </a:cubicBezTo>
                  <a:cubicBezTo>
                    <a:pt x="569" y="381"/>
                    <a:pt x="559" y="356"/>
                    <a:pt x="517" y="356"/>
                  </a:cubicBezTo>
                  <a:cubicBezTo>
                    <a:pt x="480" y="356"/>
                    <a:pt x="462" y="334"/>
                    <a:pt x="480" y="311"/>
                  </a:cubicBezTo>
                  <a:cubicBezTo>
                    <a:pt x="538" y="235"/>
                    <a:pt x="451" y="95"/>
                    <a:pt x="307" y="34"/>
                  </a:cubicBezTo>
                  <a:cubicBezTo>
                    <a:pt x="258" y="13"/>
                    <a:pt x="22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8" name="Google Shape;1288;p30"/>
            <p:cNvSpPr/>
            <p:nvPr/>
          </p:nvSpPr>
          <p:spPr>
            <a:xfrm>
              <a:off x="3853950" y="4133675"/>
              <a:ext cx="4875" cy="2325"/>
            </a:xfrm>
            <a:custGeom>
              <a:avLst/>
              <a:gdLst/>
              <a:ahLst/>
              <a:cxnLst/>
              <a:rect l="l" t="t" r="r" b="b"/>
              <a:pathLst>
                <a:path w="195" h="93" extrusionOk="0">
                  <a:moveTo>
                    <a:pt x="98" y="0"/>
                  </a:moveTo>
                  <a:cubicBezTo>
                    <a:pt x="41" y="0"/>
                    <a:pt x="1" y="20"/>
                    <a:pt x="1" y="47"/>
                  </a:cubicBezTo>
                  <a:cubicBezTo>
                    <a:pt x="1" y="73"/>
                    <a:pt x="41" y="93"/>
                    <a:pt x="98" y="93"/>
                  </a:cubicBezTo>
                  <a:cubicBezTo>
                    <a:pt x="153" y="93"/>
                    <a:pt x="195" y="73"/>
                    <a:pt x="195" y="47"/>
                  </a:cubicBezTo>
                  <a:cubicBezTo>
                    <a:pt x="195" y="20"/>
                    <a:pt x="153" y="0"/>
                    <a:pt x="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9" name="Google Shape;1289;p30"/>
            <p:cNvSpPr/>
            <p:nvPr/>
          </p:nvSpPr>
          <p:spPr>
            <a:xfrm>
              <a:off x="3855175" y="4176025"/>
              <a:ext cx="6450" cy="4925"/>
            </a:xfrm>
            <a:custGeom>
              <a:avLst/>
              <a:gdLst/>
              <a:ahLst/>
              <a:cxnLst/>
              <a:rect l="l" t="t" r="r" b="b"/>
              <a:pathLst>
                <a:path w="258" h="197" extrusionOk="0">
                  <a:moveTo>
                    <a:pt x="227" y="0"/>
                  </a:moveTo>
                  <a:cubicBezTo>
                    <a:pt x="205" y="0"/>
                    <a:pt x="167" y="25"/>
                    <a:pt x="108" y="73"/>
                  </a:cubicBezTo>
                  <a:cubicBezTo>
                    <a:pt x="26" y="140"/>
                    <a:pt x="0" y="196"/>
                    <a:pt x="33" y="196"/>
                  </a:cubicBezTo>
                  <a:cubicBezTo>
                    <a:pt x="47" y="196"/>
                    <a:pt x="72" y="186"/>
                    <a:pt x="107" y="163"/>
                  </a:cubicBezTo>
                  <a:cubicBezTo>
                    <a:pt x="144" y="137"/>
                    <a:pt x="182" y="123"/>
                    <a:pt x="206" y="123"/>
                  </a:cubicBezTo>
                  <a:cubicBezTo>
                    <a:pt x="215" y="123"/>
                    <a:pt x="222" y="124"/>
                    <a:pt x="226" y="128"/>
                  </a:cubicBezTo>
                  <a:cubicBezTo>
                    <a:pt x="230" y="131"/>
                    <a:pt x="233" y="133"/>
                    <a:pt x="236" y="133"/>
                  </a:cubicBezTo>
                  <a:cubicBezTo>
                    <a:pt x="249" y="133"/>
                    <a:pt x="258" y="109"/>
                    <a:pt x="258" y="73"/>
                  </a:cubicBezTo>
                  <a:cubicBezTo>
                    <a:pt x="258" y="25"/>
                    <a:pt x="250" y="0"/>
                    <a:pt x="2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0" name="Google Shape;1290;p30"/>
            <p:cNvSpPr/>
            <p:nvPr/>
          </p:nvSpPr>
          <p:spPr>
            <a:xfrm>
              <a:off x="3857225" y="4181775"/>
              <a:ext cx="4475" cy="2900"/>
            </a:xfrm>
            <a:custGeom>
              <a:avLst/>
              <a:gdLst/>
              <a:ahLst/>
              <a:cxnLst/>
              <a:rect l="l" t="t" r="r" b="b"/>
              <a:pathLst>
                <a:path w="179" h="116" extrusionOk="0">
                  <a:moveTo>
                    <a:pt x="103" y="1"/>
                  </a:moveTo>
                  <a:cubicBezTo>
                    <a:pt x="55" y="1"/>
                    <a:pt x="1" y="37"/>
                    <a:pt x="1" y="86"/>
                  </a:cubicBezTo>
                  <a:cubicBezTo>
                    <a:pt x="1" y="106"/>
                    <a:pt x="18" y="116"/>
                    <a:pt x="46" y="116"/>
                  </a:cubicBezTo>
                  <a:cubicBezTo>
                    <a:pt x="61" y="116"/>
                    <a:pt x="78" y="113"/>
                    <a:pt x="98" y="107"/>
                  </a:cubicBezTo>
                  <a:cubicBezTo>
                    <a:pt x="153" y="88"/>
                    <a:pt x="179" y="55"/>
                    <a:pt x="156" y="25"/>
                  </a:cubicBezTo>
                  <a:cubicBezTo>
                    <a:pt x="144" y="8"/>
                    <a:pt x="124" y="1"/>
                    <a:pt x="1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1" name="Google Shape;1291;p30"/>
            <p:cNvSpPr/>
            <p:nvPr/>
          </p:nvSpPr>
          <p:spPr>
            <a:xfrm>
              <a:off x="3861450" y="4131075"/>
              <a:ext cx="5775" cy="6075"/>
            </a:xfrm>
            <a:custGeom>
              <a:avLst/>
              <a:gdLst/>
              <a:ahLst/>
              <a:cxnLst/>
              <a:rect l="l" t="t" r="r" b="b"/>
              <a:pathLst>
                <a:path w="231" h="243" extrusionOk="0">
                  <a:moveTo>
                    <a:pt x="214" y="1"/>
                  </a:moveTo>
                  <a:cubicBezTo>
                    <a:pt x="200" y="1"/>
                    <a:pt x="175" y="19"/>
                    <a:pt x="132" y="54"/>
                  </a:cubicBezTo>
                  <a:cubicBezTo>
                    <a:pt x="21" y="142"/>
                    <a:pt x="0" y="242"/>
                    <a:pt x="79" y="242"/>
                  </a:cubicBezTo>
                  <a:cubicBezTo>
                    <a:pt x="89" y="242"/>
                    <a:pt x="101" y="241"/>
                    <a:pt x="114" y="237"/>
                  </a:cubicBezTo>
                  <a:cubicBezTo>
                    <a:pt x="157" y="227"/>
                    <a:pt x="205" y="158"/>
                    <a:pt x="217" y="92"/>
                  </a:cubicBezTo>
                  <a:cubicBezTo>
                    <a:pt x="228" y="30"/>
                    <a:pt x="230" y="1"/>
                    <a:pt x="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2" name="Google Shape;1292;p30"/>
            <p:cNvSpPr/>
            <p:nvPr/>
          </p:nvSpPr>
          <p:spPr>
            <a:xfrm>
              <a:off x="3867075" y="4136525"/>
              <a:ext cx="3350" cy="2975"/>
            </a:xfrm>
            <a:custGeom>
              <a:avLst/>
              <a:gdLst/>
              <a:ahLst/>
              <a:cxnLst/>
              <a:rect l="l" t="t" r="r" b="b"/>
              <a:pathLst>
                <a:path w="134" h="119" extrusionOk="0">
                  <a:moveTo>
                    <a:pt x="89" y="1"/>
                  </a:moveTo>
                  <a:cubicBezTo>
                    <a:pt x="83" y="1"/>
                    <a:pt x="75" y="2"/>
                    <a:pt x="68" y="6"/>
                  </a:cubicBezTo>
                  <a:cubicBezTo>
                    <a:pt x="32" y="24"/>
                    <a:pt x="1" y="47"/>
                    <a:pt x="1" y="59"/>
                  </a:cubicBezTo>
                  <a:cubicBezTo>
                    <a:pt x="1" y="71"/>
                    <a:pt x="29" y="94"/>
                    <a:pt x="68" y="113"/>
                  </a:cubicBezTo>
                  <a:cubicBezTo>
                    <a:pt x="75" y="117"/>
                    <a:pt x="83" y="118"/>
                    <a:pt x="89" y="118"/>
                  </a:cubicBezTo>
                  <a:cubicBezTo>
                    <a:pt x="114" y="118"/>
                    <a:pt x="134" y="96"/>
                    <a:pt x="134" y="59"/>
                  </a:cubicBezTo>
                  <a:cubicBezTo>
                    <a:pt x="134" y="23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3867525" y="4128000"/>
              <a:ext cx="4625" cy="2675"/>
            </a:xfrm>
            <a:custGeom>
              <a:avLst/>
              <a:gdLst/>
              <a:ahLst/>
              <a:cxnLst/>
              <a:rect l="l" t="t" r="r" b="b"/>
              <a:pathLst>
                <a:path w="185" h="107" extrusionOk="0">
                  <a:moveTo>
                    <a:pt x="39" y="1"/>
                  </a:moveTo>
                  <a:cubicBezTo>
                    <a:pt x="31" y="1"/>
                    <a:pt x="24" y="3"/>
                    <a:pt x="19" y="6"/>
                  </a:cubicBezTo>
                  <a:cubicBezTo>
                    <a:pt x="1" y="23"/>
                    <a:pt x="2" y="50"/>
                    <a:pt x="28" y="71"/>
                  </a:cubicBezTo>
                  <a:cubicBezTo>
                    <a:pt x="61" y="93"/>
                    <a:pt x="101" y="105"/>
                    <a:pt x="141" y="106"/>
                  </a:cubicBezTo>
                  <a:cubicBezTo>
                    <a:pt x="184" y="106"/>
                    <a:pt x="181" y="83"/>
                    <a:pt x="131" y="42"/>
                  </a:cubicBezTo>
                  <a:cubicBezTo>
                    <a:pt x="99" y="16"/>
                    <a:pt x="63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4" name="Google Shape;1294;p30"/>
            <p:cNvSpPr/>
            <p:nvPr/>
          </p:nvSpPr>
          <p:spPr>
            <a:xfrm>
              <a:off x="3867075" y="4119150"/>
              <a:ext cx="3350" cy="4800"/>
            </a:xfrm>
            <a:custGeom>
              <a:avLst/>
              <a:gdLst/>
              <a:ahLst/>
              <a:cxnLst/>
              <a:rect l="l" t="t" r="r" b="b"/>
              <a:pathLst>
                <a:path w="134" h="192" extrusionOk="0">
                  <a:moveTo>
                    <a:pt x="87" y="1"/>
                  </a:moveTo>
                  <a:cubicBezTo>
                    <a:pt x="81" y="1"/>
                    <a:pt x="75" y="2"/>
                    <a:pt x="68" y="5"/>
                  </a:cubicBezTo>
                  <a:cubicBezTo>
                    <a:pt x="29" y="29"/>
                    <a:pt x="4" y="69"/>
                    <a:pt x="1" y="116"/>
                  </a:cubicBezTo>
                  <a:cubicBezTo>
                    <a:pt x="1" y="156"/>
                    <a:pt x="32" y="192"/>
                    <a:pt x="68" y="192"/>
                  </a:cubicBezTo>
                  <a:cubicBezTo>
                    <a:pt x="105" y="192"/>
                    <a:pt x="134" y="143"/>
                    <a:pt x="134" y="81"/>
                  </a:cubicBezTo>
                  <a:cubicBezTo>
                    <a:pt x="134" y="32"/>
                    <a:pt x="114" y="1"/>
                    <a:pt x="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5" name="Google Shape;1295;p30"/>
            <p:cNvSpPr/>
            <p:nvPr/>
          </p:nvSpPr>
          <p:spPr>
            <a:xfrm>
              <a:off x="3873700" y="4130100"/>
              <a:ext cx="10975" cy="3900"/>
            </a:xfrm>
            <a:custGeom>
              <a:avLst/>
              <a:gdLst/>
              <a:ahLst/>
              <a:cxnLst/>
              <a:rect l="l" t="t" r="r" b="b"/>
              <a:pathLst>
                <a:path w="439" h="156" extrusionOk="0">
                  <a:moveTo>
                    <a:pt x="406" y="1"/>
                  </a:moveTo>
                  <a:cubicBezTo>
                    <a:pt x="379" y="1"/>
                    <a:pt x="326" y="12"/>
                    <a:pt x="236" y="34"/>
                  </a:cubicBezTo>
                  <a:cubicBezTo>
                    <a:pt x="103" y="67"/>
                    <a:pt x="0" y="113"/>
                    <a:pt x="0" y="139"/>
                  </a:cubicBezTo>
                  <a:cubicBezTo>
                    <a:pt x="0" y="150"/>
                    <a:pt x="11" y="156"/>
                    <a:pt x="30" y="156"/>
                  </a:cubicBezTo>
                  <a:cubicBezTo>
                    <a:pt x="52" y="156"/>
                    <a:pt x="85" y="148"/>
                    <a:pt x="122" y="131"/>
                  </a:cubicBezTo>
                  <a:cubicBezTo>
                    <a:pt x="170" y="111"/>
                    <a:pt x="218" y="99"/>
                    <a:pt x="249" y="99"/>
                  </a:cubicBezTo>
                  <a:cubicBezTo>
                    <a:pt x="263" y="99"/>
                    <a:pt x="273" y="101"/>
                    <a:pt x="279" y="106"/>
                  </a:cubicBezTo>
                  <a:cubicBezTo>
                    <a:pt x="283" y="110"/>
                    <a:pt x="289" y="111"/>
                    <a:pt x="296" y="111"/>
                  </a:cubicBezTo>
                  <a:cubicBezTo>
                    <a:pt x="320" y="111"/>
                    <a:pt x="357" y="90"/>
                    <a:pt x="393" y="55"/>
                  </a:cubicBezTo>
                  <a:cubicBezTo>
                    <a:pt x="429" y="18"/>
                    <a:pt x="438" y="1"/>
                    <a:pt x="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6" name="Google Shape;1296;p30"/>
            <p:cNvSpPr/>
            <p:nvPr/>
          </p:nvSpPr>
          <p:spPr>
            <a:xfrm>
              <a:off x="3877050" y="4123925"/>
              <a:ext cx="4350" cy="4000"/>
            </a:xfrm>
            <a:custGeom>
              <a:avLst/>
              <a:gdLst/>
              <a:ahLst/>
              <a:cxnLst/>
              <a:rect l="l" t="t" r="r" b="b"/>
              <a:pathLst>
                <a:path w="174" h="160" extrusionOk="0">
                  <a:moveTo>
                    <a:pt x="91" y="1"/>
                  </a:moveTo>
                  <a:cubicBezTo>
                    <a:pt x="89" y="1"/>
                    <a:pt x="87" y="1"/>
                    <a:pt x="85" y="1"/>
                  </a:cubicBezTo>
                  <a:cubicBezTo>
                    <a:pt x="36" y="1"/>
                    <a:pt x="0" y="7"/>
                    <a:pt x="5" y="16"/>
                  </a:cubicBezTo>
                  <a:cubicBezTo>
                    <a:pt x="8" y="25"/>
                    <a:pt x="26" y="61"/>
                    <a:pt x="44" y="96"/>
                  </a:cubicBezTo>
                  <a:cubicBezTo>
                    <a:pt x="65" y="139"/>
                    <a:pt x="94" y="160"/>
                    <a:pt x="120" y="160"/>
                  </a:cubicBezTo>
                  <a:cubicBezTo>
                    <a:pt x="149" y="160"/>
                    <a:pt x="173" y="133"/>
                    <a:pt x="173" y="81"/>
                  </a:cubicBezTo>
                  <a:cubicBezTo>
                    <a:pt x="172" y="36"/>
                    <a:pt x="136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7" name="Google Shape;1297;p30"/>
            <p:cNvSpPr/>
            <p:nvPr/>
          </p:nvSpPr>
          <p:spPr>
            <a:xfrm>
              <a:off x="3880750" y="4118950"/>
              <a:ext cx="5875" cy="3475"/>
            </a:xfrm>
            <a:custGeom>
              <a:avLst/>
              <a:gdLst/>
              <a:ahLst/>
              <a:cxnLst/>
              <a:rect l="l" t="t" r="r" b="b"/>
              <a:pathLst>
                <a:path w="235" h="139" extrusionOk="0">
                  <a:moveTo>
                    <a:pt x="83" y="1"/>
                  </a:moveTo>
                  <a:cubicBezTo>
                    <a:pt x="33" y="1"/>
                    <a:pt x="0" y="28"/>
                    <a:pt x="0" y="70"/>
                  </a:cubicBezTo>
                  <a:cubicBezTo>
                    <a:pt x="0" y="110"/>
                    <a:pt x="34" y="139"/>
                    <a:pt x="77" y="139"/>
                  </a:cubicBezTo>
                  <a:cubicBezTo>
                    <a:pt x="83" y="139"/>
                    <a:pt x="88" y="138"/>
                    <a:pt x="94" y="137"/>
                  </a:cubicBezTo>
                  <a:cubicBezTo>
                    <a:pt x="225" y="116"/>
                    <a:pt x="234" y="22"/>
                    <a:pt x="108" y="3"/>
                  </a:cubicBezTo>
                  <a:cubicBezTo>
                    <a:pt x="99" y="1"/>
                    <a:pt x="90" y="1"/>
                    <a:pt x="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3884050" y="4131275"/>
              <a:ext cx="6000" cy="4725"/>
            </a:xfrm>
            <a:custGeom>
              <a:avLst/>
              <a:gdLst/>
              <a:ahLst/>
              <a:cxnLst/>
              <a:rect l="l" t="t" r="r" b="b"/>
              <a:pathLst>
                <a:path w="240" h="189" extrusionOk="0">
                  <a:moveTo>
                    <a:pt x="215" y="1"/>
                  </a:moveTo>
                  <a:cubicBezTo>
                    <a:pt x="194" y="1"/>
                    <a:pt x="153" y="27"/>
                    <a:pt x="95" y="81"/>
                  </a:cubicBezTo>
                  <a:cubicBezTo>
                    <a:pt x="7" y="163"/>
                    <a:pt x="1" y="189"/>
                    <a:pt x="71" y="189"/>
                  </a:cubicBezTo>
                  <a:cubicBezTo>
                    <a:pt x="126" y="183"/>
                    <a:pt x="177" y="152"/>
                    <a:pt x="204" y="102"/>
                  </a:cubicBezTo>
                  <a:cubicBezTo>
                    <a:pt x="237" y="35"/>
                    <a:pt x="23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3886825" y="4177950"/>
              <a:ext cx="9225" cy="3350"/>
            </a:xfrm>
            <a:custGeom>
              <a:avLst/>
              <a:gdLst/>
              <a:ahLst/>
              <a:cxnLst/>
              <a:rect l="l" t="t" r="r" b="b"/>
              <a:pathLst>
                <a:path w="369" h="134" extrusionOk="0">
                  <a:moveTo>
                    <a:pt x="325" y="1"/>
                  </a:moveTo>
                  <a:cubicBezTo>
                    <a:pt x="305" y="1"/>
                    <a:pt x="275" y="5"/>
                    <a:pt x="233" y="11"/>
                  </a:cubicBezTo>
                  <a:cubicBezTo>
                    <a:pt x="59" y="38"/>
                    <a:pt x="0" y="133"/>
                    <a:pt x="159" y="133"/>
                  </a:cubicBezTo>
                  <a:cubicBezTo>
                    <a:pt x="208" y="133"/>
                    <a:pt x="279" y="101"/>
                    <a:pt x="321" y="59"/>
                  </a:cubicBezTo>
                  <a:cubicBezTo>
                    <a:pt x="363" y="18"/>
                    <a:pt x="369" y="1"/>
                    <a:pt x="3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3889250" y="4115950"/>
              <a:ext cx="4725" cy="5325"/>
            </a:xfrm>
            <a:custGeom>
              <a:avLst/>
              <a:gdLst/>
              <a:ahLst/>
              <a:cxnLst/>
              <a:rect l="l" t="t" r="r" b="b"/>
              <a:pathLst>
                <a:path w="189" h="213" extrusionOk="0">
                  <a:moveTo>
                    <a:pt x="35" y="1"/>
                  </a:moveTo>
                  <a:cubicBezTo>
                    <a:pt x="8" y="1"/>
                    <a:pt x="1" y="44"/>
                    <a:pt x="23" y="121"/>
                  </a:cubicBezTo>
                  <a:cubicBezTo>
                    <a:pt x="38" y="172"/>
                    <a:pt x="76" y="212"/>
                    <a:pt x="112" y="212"/>
                  </a:cubicBezTo>
                  <a:cubicBezTo>
                    <a:pt x="188" y="212"/>
                    <a:pt x="187" y="157"/>
                    <a:pt x="106" y="56"/>
                  </a:cubicBezTo>
                  <a:cubicBezTo>
                    <a:pt x="77" y="18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1" name="Google Shape;1301;p30"/>
            <p:cNvSpPr/>
            <p:nvPr/>
          </p:nvSpPr>
          <p:spPr>
            <a:xfrm>
              <a:off x="3895000" y="4166550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7" y="0"/>
                  </a:moveTo>
                  <a:cubicBezTo>
                    <a:pt x="33" y="0"/>
                    <a:pt x="5" y="25"/>
                    <a:pt x="0" y="58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6" y="92"/>
                    <a:pt x="56" y="89"/>
                    <a:pt x="67" y="84"/>
                  </a:cubicBezTo>
                  <a:cubicBezTo>
                    <a:pt x="105" y="66"/>
                    <a:pt x="133" y="40"/>
                    <a:pt x="133" y="25"/>
                  </a:cubicBezTo>
                  <a:cubicBezTo>
                    <a:pt x="133" y="12"/>
                    <a:pt x="105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3897900" y="4164425"/>
              <a:ext cx="5475" cy="13700"/>
            </a:xfrm>
            <a:custGeom>
              <a:avLst/>
              <a:gdLst/>
              <a:ahLst/>
              <a:cxnLst/>
              <a:rect l="l" t="t" r="r" b="b"/>
              <a:pathLst>
                <a:path w="219" h="548" extrusionOk="0">
                  <a:moveTo>
                    <a:pt x="65" y="1"/>
                  </a:moveTo>
                  <a:cubicBezTo>
                    <a:pt x="47" y="1"/>
                    <a:pt x="44" y="20"/>
                    <a:pt x="60" y="57"/>
                  </a:cubicBezTo>
                  <a:cubicBezTo>
                    <a:pt x="80" y="107"/>
                    <a:pt x="72" y="164"/>
                    <a:pt x="38" y="206"/>
                  </a:cubicBezTo>
                  <a:cubicBezTo>
                    <a:pt x="1" y="248"/>
                    <a:pt x="15" y="330"/>
                    <a:pt x="80" y="431"/>
                  </a:cubicBezTo>
                  <a:lnTo>
                    <a:pt x="80" y="433"/>
                  </a:lnTo>
                  <a:cubicBezTo>
                    <a:pt x="128" y="511"/>
                    <a:pt x="155" y="547"/>
                    <a:pt x="173" y="547"/>
                  </a:cubicBezTo>
                  <a:cubicBezTo>
                    <a:pt x="187" y="547"/>
                    <a:pt x="195" y="527"/>
                    <a:pt x="205" y="489"/>
                  </a:cubicBezTo>
                  <a:cubicBezTo>
                    <a:pt x="218" y="433"/>
                    <a:pt x="198" y="377"/>
                    <a:pt x="160" y="367"/>
                  </a:cubicBezTo>
                  <a:cubicBezTo>
                    <a:pt x="123" y="357"/>
                    <a:pt x="108" y="285"/>
                    <a:pt x="129" y="198"/>
                  </a:cubicBezTo>
                  <a:cubicBezTo>
                    <a:pt x="150" y="118"/>
                    <a:pt x="133" y="31"/>
                    <a:pt x="95" y="10"/>
                  </a:cubicBezTo>
                  <a:cubicBezTo>
                    <a:pt x="82" y="4"/>
                    <a:pt x="72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3896700" y="4121450"/>
              <a:ext cx="9700" cy="8600"/>
            </a:xfrm>
            <a:custGeom>
              <a:avLst/>
              <a:gdLst/>
              <a:ahLst/>
              <a:cxnLst/>
              <a:rect l="l" t="t" r="r" b="b"/>
              <a:pathLst>
                <a:path w="388" h="344" extrusionOk="0">
                  <a:moveTo>
                    <a:pt x="355" y="1"/>
                  </a:moveTo>
                  <a:cubicBezTo>
                    <a:pt x="328" y="1"/>
                    <a:pt x="271" y="17"/>
                    <a:pt x="171" y="48"/>
                  </a:cubicBezTo>
                  <a:cubicBezTo>
                    <a:pt x="52" y="83"/>
                    <a:pt x="1" y="140"/>
                    <a:pt x="1" y="236"/>
                  </a:cubicBezTo>
                  <a:cubicBezTo>
                    <a:pt x="1" y="301"/>
                    <a:pt x="23" y="344"/>
                    <a:pt x="51" y="344"/>
                  </a:cubicBezTo>
                  <a:cubicBezTo>
                    <a:pt x="56" y="344"/>
                    <a:pt x="61" y="343"/>
                    <a:pt x="66" y="340"/>
                  </a:cubicBezTo>
                  <a:lnTo>
                    <a:pt x="68" y="340"/>
                  </a:lnTo>
                  <a:cubicBezTo>
                    <a:pt x="107" y="316"/>
                    <a:pt x="131" y="276"/>
                    <a:pt x="134" y="231"/>
                  </a:cubicBezTo>
                  <a:cubicBezTo>
                    <a:pt x="134" y="191"/>
                    <a:pt x="175" y="155"/>
                    <a:pt x="225" y="155"/>
                  </a:cubicBezTo>
                  <a:cubicBezTo>
                    <a:pt x="280" y="152"/>
                    <a:pt x="329" y="122"/>
                    <a:pt x="354" y="73"/>
                  </a:cubicBezTo>
                  <a:cubicBezTo>
                    <a:pt x="380" y="24"/>
                    <a:pt x="388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3900375" y="4136250"/>
              <a:ext cx="14425" cy="14350"/>
            </a:xfrm>
            <a:custGeom>
              <a:avLst/>
              <a:gdLst/>
              <a:ahLst/>
              <a:cxnLst/>
              <a:rect l="l" t="t" r="r" b="b"/>
              <a:pathLst>
                <a:path w="577" h="574" extrusionOk="0">
                  <a:moveTo>
                    <a:pt x="225" y="1"/>
                  </a:moveTo>
                  <a:cubicBezTo>
                    <a:pt x="217" y="1"/>
                    <a:pt x="208" y="1"/>
                    <a:pt x="197" y="2"/>
                  </a:cubicBezTo>
                  <a:cubicBezTo>
                    <a:pt x="134" y="6"/>
                    <a:pt x="85" y="57"/>
                    <a:pt x="81" y="118"/>
                  </a:cubicBezTo>
                  <a:cubicBezTo>
                    <a:pt x="75" y="187"/>
                    <a:pt x="57" y="252"/>
                    <a:pt x="27" y="314"/>
                  </a:cubicBezTo>
                  <a:cubicBezTo>
                    <a:pt x="0" y="364"/>
                    <a:pt x="22" y="427"/>
                    <a:pt x="81" y="466"/>
                  </a:cubicBezTo>
                  <a:cubicBezTo>
                    <a:pt x="119" y="492"/>
                    <a:pt x="167" y="507"/>
                    <a:pt x="204" y="507"/>
                  </a:cubicBezTo>
                  <a:cubicBezTo>
                    <a:pt x="219" y="507"/>
                    <a:pt x="233" y="504"/>
                    <a:pt x="243" y="499"/>
                  </a:cubicBezTo>
                  <a:cubicBezTo>
                    <a:pt x="256" y="492"/>
                    <a:pt x="270" y="489"/>
                    <a:pt x="283" y="489"/>
                  </a:cubicBezTo>
                  <a:cubicBezTo>
                    <a:pt x="308" y="489"/>
                    <a:pt x="331" y="499"/>
                    <a:pt x="348" y="520"/>
                  </a:cubicBezTo>
                  <a:cubicBezTo>
                    <a:pt x="370" y="549"/>
                    <a:pt x="431" y="573"/>
                    <a:pt x="488" y="573"/>
                  </a:cubicBezTo>
                  <a:cubicBezTo>
                    <a:pt x="576" y="573"/>
                    <a:pt x="576" y="563"/>
                    <a:pt x="491" y="494"/>
                  </a:cubicBezTo>
                  <a:cubicBezTo>
                    <a:pt x="436" y="448"/>
                    <a:pt x="363" y="415"/>
                    <a:pt x="319" y="415"/>
                  </a:cubicBezTo>
                  <a:cubicBezTo>
                    <a:pt x="275" y="415"/>
                    <a:pt x="260" y="396"/>
                    <a:pt x="282" y="367"/>
                  </a:cubicBezTo>
                  <a:cubicBezTo>
                    <a:pt x="300" y="342"/>
                    <a:pt x="279" y="308"/>
                    <a:pt x="234" y="296"/>
                  </a:cubicBezTo>
                  <a:cubicBezTo>
                    <a:pt x="167" y="278"/>
                    <a:pt x="166" y="245"/>
                    <a:pt x="228" y="133"/>
                  </a:cubicBezTo>
                  <a:cubicBezTo>
                    <a:pt x="289" y="26"/>
                    <a:pt x="293" y="1"/>
                    <a:pt x="2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5" name="Google Shape;1305;p30"/>
            <p:cNvSpPr/>
            <p:nvPr/>
          </p:nvSpPr>
          <p:spPr>
            <a:xfrm>
              <a:off x="3900325" y="4115300"/>
              <a:ext cx="1250" cy="4075"/>
            </a:xfrm>
            <a:custGeom>
              <a:avLst/>
              <a:gdLst/>
              <a:ahLst/>
              <a:cxnLst/>
              <a:rect l="l" t="t" r="r" b="b"/>
              <a:pathLst>
                <a:path w="50" h="163" extrusionOk="0">
                  <a:moveTo>
                    <a:pt x="19" y="0"/>
                  </a:moveTo>
                  <a:cubicBezTo>
                    <a:pt x="8" y="0"/>
                    <a:pt x="1" y="30"/>
                    <a:pt x="1" y="82"/>
                  </a:cubicBezTo>
                  <a:cubicBezTo>
                    <a:pt x="1" y="132"/>
                    <a:pt x="8" y="162"/>
                    <a:pt x="19" y="162"/>
                  </a:cubicBezTo>
                  <a:cubicBezTo>
                    <a:pt x="23" y="162"/>
                    <a:pt x="27" y="157"/>
                    <a:pt x="32" y="147"/>
                  </a:cubicBezTo>
                  <a:cubicBezTo>
                    <a:pt x="50" y="104"/>
                    <a:pt x="50" y="58"/>
                    <a:pt x="32" y="15"/>
                  </a:cubicBezTo>
                  <a:cubicBezTo>
                    <a:pt x="27" y="5"/>
                    <a:pt x="23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6" name="Google Shape;1306;p30"/>
            <p:cNvSpPr/>
            <p:nvPr/>
          </p:nvSpPr>
          <p:spPr>
            <a:xfrm>
              <a:off x="3900950" y="4159100"/>
              <a:ext cx="5400" cy="2125"/>
            </a:xfrm>
            <a:custGeom>
              <a:avLst/>
              <a:gdLst/>
              <a:ahLst/>
              <a:cxnLst/>
              <a:rect l="l" t="t" r="r" b="b"/>
              <a:pathLst>
                <a:path w="216" h="85" extrusionOk="0">
                  <a:moveTo>
                    <a:pt x="127" y="1"/>
                  </a:moveTo>
                  <a:cubicBezTo>
                    <a:pt x="114" y="1"/>
                    <a:pt x="101" y="4"/>
                    <a:pt x="89" y="10"/>
                  </a:cubicBezTo>
                  <a:cubicBezTo>
                    <a:pt x="1" y="53"/>
                    <a:pt x="20" y="85"/>
                    <a:pt x="132" y="85"/>
                  </a:cubicBezTo>
                  <a:cubicBezTo>
                    <a:pt x="189" y="85"/>
                    <a:pt x="216" y="62"/>
                    <a:pt x="192" y="32"/>
                  </a:cubicBezTo>
                  <a:cubicBezTo>
                    <a:pt x="175" y="12"/>
                    <a:pt x="152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3903375" y="4147925"/>
              <a:ext cx="45225" cy="30575"/>
            </a:xfrm>
            <a:custGeom>
              <a:avLst/>
              <a:gdLst/>
              <a:ahLst/>
              <a:cxnLst/>
              <a:rect l="l" t="t" r="r" b="b"/>
              <a:pathLst>
                <a:path w="1809" h="1223" extrusionOk="0">
                  <a:moveTo>
                    <a:pt x="459" y="426"/>
                  </a:moveTo>
                  <a:cubicBezTo>
                    <a:pt x="496" y="426"/>
                    <a:pt x="525" y="448"/>
                    <a:pt x="525" y="479"/>
                  </a:cubicBezTo>
                  <a:cubicBezTo>
                    <a:pt x="525" y="509"/>
                    <a:pt x="496" y="532"/>
                    <a:pt x="459" y="532"/>
                  </a:cubicBezTo>
                  <a:cubicBezTo>
                    <a:pt x="422" y="532"/>
                    <a:pt x="393" y="509"/>
                    <a:pt x="393" y="479"/>
                  </a:cubicBezTo>
                  <a:cubicBezTo>
                    <a:pt x="393" y="448"/>
                    <a:pt x="422" y="426"/>
                    <a:pt x="459" y="426"/>
                  </a:cubicBezTo>
                  <a:close/>
                  <a:moveTo>
                    <a:pt x="1019" y="764"/>
                  </a:moveTo>
                  <a:cubicBezTo>
                    <a:pt x="1038" y="764"/>
                    <a:pt x="1052" y="776"/>
                    <a:pt x="1052" y="796"/>
                  </a:cubicBezTo>
                  <a:cubicBezTo>
                    <a:pt x="1049" y="829"/>
                    <a:pt x="1020" y="853"/>
                    <a:pt x="989" y="853"/>
                  </a:cubicBezTo>
                  <a:cubicBezTo>
                    <a:pt x="988" y="853"/>
                    <a:pt x="987" y="852"/>
                    <a:pt x="986" y="852"/>
                  </a:cubicBezTo>
                  <a:cubicBezTo>
                    <a:pt x="949" y="852"/>
                    <a:pt x="920" y="842"/>
                    <a:pt x="920" y="829"/>
                  </a:cubicBezTo>
                  <a:cubicBezTo>
                    <a:pt x="920" y="817"/>
                    <a:pt x="949" y="791"/>
                    <a:pt x="986" y="773"/>
                  </a:cubicBezTo>
                  <a:cubicBezTo>
                    <a:pt x="998" y="767"/>
                    <a:pt x="1009" y="764"/>
                    <a:pt x="1019" y="764"/>
                  </a:cubicBezTo>
                  <a:close/>
                  <a:moveTo>
                    <a:pt x="331" y="588"/>
                  </a:moveTo>
                  <a:cubicBezTo>
                    <a:pt x="367" y="588"/>
                    <a:pt x="393" y="633"/>
                    <a:pt x="393" y="694"/>
                  </a:cubicBezTo>
                  <a:cubicBezTo>
                    <a:pt x="393" y="783"/>
                    <a:pt x="452" y="817"/>
                    <a:pt x="634" y="817"/>
                  </a:cubicBezTo>
                  <a:cubicBezTo>
                    <a:pt x="656" y="817"/>
                    <a:pt x="680" y="816"/>
                    <a:pt x="707" y="815"/>
                  </a:cubicBezTo>
                  <a:cubicBezTo>
                    <a:pt x="712" y="815"/>
                    <a:pt x="716" y="815"/>
                    <a:pt x="721" y="815"/>
                  </a:cubicBezTo>
                  <a:cubicBezTo>
                    <a:pt x="774" y="815"/>
                    <a:pt x="771" y="833"/>
                    <a:pt x="716" y="885"/>
                  </a:cubicBezTo>
                  <a:cubicBezTo>
                    <a:pt x="681" y="917"/>
                    <a:pt x="601" y="939"/>
                    <a:pt x="529" y="939"/>
                  </a:cubicBezTo>
                  <a:cubicBezTo>
                    <a:pt x="514" y="939"/>
                    <a:pt x="499" y="938"/>
                    <a:pt x="484" y="936"/>
                  </a:cubicBezTo>
                  <a:cubicBezTo>
                    <a:pt x="463" y="933"/>
                    <a:pt x="441" y="931"/>
                    <a:pt x="420" y="931"/>
                  </a:cubicBezTo>
                  <a:cubicBezTo>
                    <a:pt x="360" y="931"/>
                    <a:pt x="308" y="943"/>
                    <a:pt x="293" y="963"/>
                  </a:cubicBezTo>
                  <a:cubicBezTo>
                    <a:pt x="265" y="994"/>
                    <a:pt x="228" y="1012"/>
                    <a:pt x="186" y="1014"/>
                  </a:cubicBezTo>
                  <a:cubicBezTo>
                    <a:pt x="149" y="1014"/>
                    <a:pt x="164" y="955"/>
                    <a:pt x="220" y="885"/>
                  </a:cubicBezTo>
                  <a:cubicBezTo>
                    <a:pt x="286" y="803"/>
                    <a:pt x="301" y="744"/>
                    <a:pt x="262" y="723"/>
                  </a:cubicBezTo>
                  <a:cubicBezTo>
                    <a:pt x="187" y="685"/>
                    <a:pt x="237" y="588"/>
                    <a:pt x="331" y="588"/>
                  </a:cubicBezTo>
                  <a:close/>
                  <a:moveTo>
                    <a:pt x="1119" y="0"/>
                  </a:moveTo>
                  <a:cubicBezTo>
                    <a:pt x="1019" y="0"/>
                    <a:pt x="856" y="315"/>
                    <a:pt x="944" y="339"/>
                  </a:cubicBezTo>
                  <a:cubicBezTo>
                    <a:pt x="998" y="354"/>
                    <a:pt x="990" y="388"/>
                    <a:pt x="919" y="458"/>
                  </a:cubicBezTo>
                  <a:cubicBezTo>
                    <a:pt x="876" y="501"/>
                    <a:pt x="861" y="526"/>
                    <a:pt x="875" y="526"/>
                  </a:cubicBezTo>
                  <a:cubicBezTo>
                    <a:pt x="879" y="526"/>
                    <a:pt x="888" y="523"/>
                    <a:pt x="899" y="517"/>
                  </a:cubicBezTo>
                  <a:cubicBezTo>
                    <a:pt x="933" y="500"/>
                    <a:pt x="957" y="492"/>
                    <a:pt x="969" y="492"/>
                  </a:cubicBezTo>
                  <a:cubicBezTo>
                    <a:pt x="1001" y="492"/>
                    <a:pt x="970" y="537"/>
                    <a:pt x="881" y="609"/>
                  </a:cubicBezTo>
                  <a:cubicBezTo>
                    <a:pt x="815" y="663"/>
                    <a:pt x="766" y="689"/>
                    <a:pt x="736" y="689"/>
                  </a:cubicBezTo>
                  <a:cubicBezTo>
                    <a:pt x="691" y="689"/>
                    <a:pt x="685" y="632"/>
                    <a:pt x="717" y="517"/>
                  </a:cubicBezTo>
                  <a:cubicBezTo>
                    <a:pt x="758" y="372"/>
                    <a:pt x="754" y="345"/>
                    <a:pt x="662" y="345"/>
                  </a:cubicBezTo>
                  <a:cubicBezTo>
                    <a:pt x="654" y="345"/>
                    <a:pt x="646" y="345"/>
                    <a:pt x="637" y="345"/>
                  </a:cubicBezTo>
                  <a:cubicBezTo>
                    <a:pt x="633" y="345"/>
                    <a:pt x="629" y="345"/>
                    <a:pt x="625" y="345"/>
                  </a:cubicBezTo>
                  <a:cubicBezTo>
                    <a:pt x="556" y="345"/>
                    <a:pt x="496" y="319"/>
                    <a:pt x="486" y="281"/>
                  </a:cubicBezTo>
                  <a:cubicBezTo>
                    <a:pt x="480" y="261"/>
                    <a:pt x="480" y="250"/>
                    <a:pt x="484" y="250"/>
                  </a:cubicBezTo>
                  <a:cubicBezTo>
                    <a:pt x="488" y="250"/>
                    <a:pt x="493" y="256"/>
                    <a:pt x="501" y="269"/>
                  </a:cubicBezTo>
                  <a:cubicBezTo>
                    <a:pt x="524" y="306"/>
                    <a:pt x="550" y="323"/>
                    <a:pt x="574" y="323"/>
                  </a:cubicBezTo>
                  <a:cubicBezTo>
                    <a:pt x="618" y="323"/>
                    <a:pt x="655" y="269"/>
                    <a:pt x="655" y="178"/>
                  </a:cubicBezTo>
                  <a:cubicBezTo>
                    <a:pt x="655" y="105"/>
                    <a:pt x="660" y="72"/>
                    <a:pt x="676" y="72"/>
                  </a:cubicBezTo>
                  <a:cubicBezTo>
                    <a:pt x="686" y="72"/>
                    <a:pt x="701" y="85"/>
                    <a:pt x="722" y="109"/>
                  </a:cubicBezTo>
                  <a:cubicBezTo>
                    <a:pt x="743" y="135"/>
                    <a:pt x="762" y="149"/>
                    <a:pt x="774" y="149"/>
                  </a:cubicBezTo>
                  <a:cubicBezTo>
                    <a:pt x="782" y="149"/>
                    <a:pt x="787" y="142"/>
                    <a:pt x="787" y="127"/>
                  </a:cubicBezTo>
                  <a:cubicBezTo>
                    <a:pt x="787" y="61"/>
                    <a:pt x="752" y="28"/>
                    <a:pt x="696" y="28"/>
                  </a:cubicBezTo>
                  <a:cubicBezTo>
                    <a:pt x="640" y="28"/>
                    <a:pt x="564" y="61"/>
                    <a:pt x="483" y="127"/>
                  </a:cubicBezTo>
                  <a:cubicBezTo>
                    <a:pt x="403" y="193"/>
                    <a:pt x="305" y="236"/>
                    <a:pt x="246" y="236"/>
                  </a:cubicBezTo>
                  <a:cubicBezTo>
                    <a:pt x="237" y="236"/>
                    <a:pt x="229" y="235"/>
                    <a:pt x="222" y="233"/>
                  </a:cubicBezTo>
                  <a:cubicBezTo>
                    <a:pt x="207" y="228"/>
                    <a:pt x="192" y="226"/>
                    <a:pt x="180" y="226"/>
                  </a:cubicBezTo>
                  <a:cubicBezTo>
                    <a:pt x="149" y="226"/>
                    <a:pt x="129" y="239"/>
                    <a:pt x="129" y="262"/>
                  </a:cubicBezTo>
                  <a:cubicBezTo>
                    <a:pt x="129" y="293"/>
                    <a:pt x="173" y="320"/>
                    <a:pt x="229" y="320"/>
                  </a:cubicBezTo>
                  <a:cubicBezTo>
                    <a:pt x="308" y="320"/>
                    <a:pt x="293" y="363"/>
                    <a:pt x="164" y="520"/>
                  </a:cubicBezTo>
                  <a:cubicBezTo>
                    <a:pt x="71" y="632"/>
                    <a:pt x="1" y="733"/>
                    <a:pt x="7" y="748"/>
                  </a:cubicBezTo>
                  <a:cubicBezTo>
                    <a:pt x="11" y="764"/>
                    <a:pt x="29" y="852"/>
                    <a:pt x="44" y="949"/>
                  </a:cubicBezTo>
                  <a:lnTo>
                    <a:pt x="46" y="948"/>
                  </a:lnTo>
                  <a:cubicBezTo>
                    <a:pt x="60" y="1039"/>
                    <a:pt x="90" y="1090"/>
                    <a:pt x="126" y="1090"/>
                  </a:cubicBezTo>
                  <a:cubicBezTo>
                    <a:pt x="132" y="1090"/>
                    <a:pt x="139" y="1089"/>
                    <a:pt x="146" y="1085"/>
                  </a:cubicBezTo>
                  <a:cubicBezTo>
                    <a:pt x="159" y="1078"/>
                    <a:pt x="170" y="1075"/>
                    <a:pt x="178" y="1075"/>
                  </a:cubicBezTo>
                  <a:cubicBezTo>
                    <a:pt x="195" y="1075"/>
                    <a:pt x="197" y="1093"/>
                    <a:pt x="180" y="1129"/>
                  </a:cubicBezTo>
                  <a:cubicBezTo>
                    <a:pt x="158" y="1175"/>
                    <a:pt x="182" y="1208"/>
                    <a:pt x="237" y="1208"/>
                  </a:cubicBezTo>
                  <a:cubicBezTo>
                    <a:pt x="295" y="1208"/>
                    <a:pt x="316" y="1172"/>
                    <a:pt x="292" y="1111"/>
                  </a:cubicBezTo>
                  <a:cubicBezTo>
                    <a:pt x="273" y="1060"/>
                    <a:pt x="287" y="1014"/>
                    <a:pt x="323" y="1014"/>
                  </a:cubicBezTo>
                  <a:cubicBezTo>
                    <a:pt x="359" y="1014"/>
                    <a:pt x="392" y="1039"/>
                    <a:pt x="392" y="1070"/>
                  </a:cubicBezTo>
                  <a:cubicBezTo>
                    <a:pt x="392" y="1090"/>
                    <a:pt x="405" y="1101"/>
                    <a:pt x="425" y="1101"/>
                  </a:cubicBezTo>
                  <a:cubicBezTo>
                    <a:pt x="434" y="1101"/>
                    <a:pt x="446" y="1099"/>
                    <a:pt x="458" y="1093"/>
                  </a:cubicBezTo>
                  <a:cubicBezTo>
                    <a:pt x="467" y="1088"/>
                    <a:pt x="475" y="1086"/>
                    <a:pt x="481" y="1086"/>
                  </a:cubicBezTo>
                  <a:cubicBezTo>
                    <a:pt x="500" y="1086"/>
                    <a:pt x="500" y="1109"/>
                    <a:pt x="480" y="1151"/>
                  </a:cubicBezTo>
                  <a:cubicBezTo>
                    <a:pt x="456" y="1200"/>
                    <a:pt x="458" y="1222"/>
                    <a:pt x="489" y="1222"/>
                  </a:cubicBezTo>
                  <a:cubicBezTo>
                    <a:pt x="500" y="1222"/>
                    <a:pt x="513" y="1220"/>
                    <a:pt x="531" y="1215"/>
                  </a:cubicBezTo>
                  <a:cubicBezTo>
                    <a:pt x="580" y="1200"/>
                    <a:pt x="616" y="1152"/>
                    <a:pt x="605" y="1114"/>
                  </a:cubicBezTo>
                  <a:cubicBezTo>
                    <a:pt x="599" y="1092"/>
                    <a:pt x="601" y="1081"/>
                    <a:pt x="609" y="1081"/>
                  </a:cubicBezTo>
                  <a:cubicBezTo>
                    <a:pt x="620" y="1081"/>
                    <a:pt x="642" y="1098"/>
                    <a:pt x="674" y="1132"/>
                  </a:cubicBezTo>
                  <a:cubicBezTo>
                    <a:pt x="716" y="1175"/>
                    <a:pt x="757" y="1195"/>
                    <a:pt x="786" y="1195"/>
                  </a:cubicBezTo>
                  <a:cubicBezTo>
                    <a:pt x="825" y="1195"/>
                    <a:pt x="843" y="1159"/>
                    <a:pt x="814" y="1096"/>
                  </a:cubicBezTo>
                  <a:cubicBezTo>
                    <a:pt x="795" y="1055"/>
                    <a:pt x="871" y="972"/>
                    <a:pt x="984" y="908"/>
                  </a:cubicBezTo>
                  <a:cubicBezTo>
                    <a:pt x="1084" y="851"/>
                    <a:pt x="1134" y="824"/>
                    <a:pt x="1157" y="824"/>
                  </a:cubicBezTo>
                  <a:cubicBezTo>
                    <a:pt x="1178" y="824"/>
                    <a:pt x="1176" y="845"/>
                    <a:pt x="1168" y="887"/>
                  </a:cubicBezTo>
                  <a:cubicBezTo>
                    <a:pt x="1155" y="953"/>
                    <a:pt x="1223" y="991"/>
                    <a:pt x="1313" y="991"/>
                  </a:cubicBezTo>
                  <a:cubicBezTo>
                    <a:pt x="1370" y="991"/>
                    <a:pt x="1436" y="976"/>
                    <a:pt x="1495" y="942"/>
                  </a:cubicBezTo>
                  <a:cubicBezTo>
                    <a:pt x="1519" y="928"/>
                    <a:pt x="1539" y="922"/>
                    <a:pt x="1552" y="922"/>
                  </a:cubicBezTo>
                  <a:cubicBezTo>
                    <a:pt x="1598" y="922"/>
                    <a:pt x="1583" y="990"/>
                    <a:pt x="1502" y="1055"/>
                  </a:cubicBezTo>
                  <a:cubicBezTo>
                    <a:pt x="1440" y="1106"/>
                    <a:pt x="1438" y="1121"/>
                    <a:pt x="1498" y="1121"/>
                  </a:cubicBezTo>
                  <a:cubicBezTo>
                    <a:pt x="1542" y="1121"/>
                    <a:pt x="1577" y="1097"/>
                    <a:pt x="1577" y="1067"/>
                  </a:cubicBezTo>
                  <a:cubicBezTo>
                    <a:pt x="1577" y="1037"/>
                    <a:pt x="1620" y="1014"/>
                    <a:pt x="1677" y="1014"/>
                  </a:cubicBezTo>
                  <a:cubicBezTo>
                    <a:pt x="1808" y="1014"/>
                    <a:pt x="1799" y="979"/>
                    <a:pt x="1635" y="836"/>
                  </a:cubicBezTo>
                  <a:cubicBezTo>
                    <a:pt x="1567" y="776"/>
                    <a:pt x="1532" y="749"/>
                    <a:pt x="1503" y="749"/>
                  </a:cubicBezTo>
                  <a:cubicBezTo>
                    <a:pt x="1477" y="749"/>
                    <a:pt x="1455" y="770"/>
                    <a:pt x="1417" y="811"/>
                  </a:cubicBezTo>
                  <a:cubicBezTo>
                    <a:pt x="1361" y="872"/>
                    <a:pt x="1316" y="903"/>
                    <a:pt x="1286" y="903"/>
                  </a:cubicBezTo>
                  <a:cubicBezTo>
                    <a:pt x="1259" y="903"/>
                    <a:pt x="1244" y="878"/>
                    <a:pt x="1244" y="827"/>
                  </a:cubicBezTo>
                  <a:cubicBezTo>
                    <a:pt x="1244" y="781"/>
                    <a:pt x="1216" y="745"/>
                    <a:pt x="1178" y="745"/>
                  </a:cubicBezTo>
                  <a:cubicBezTo>
                    <a:pt x="1134" y="745"/>
                    <a:pt x="1134" y="715"/>
                    <a:pt x="1178" y="649"/>
                  </a:cubicBezTo>
                  <a:cubicBezTo>
                    <a:pt x="1223" y="582"/>
                    <a:pt x="1223" y="536"/>
                    <a:pt x="1175" y="500"/>
                  </a:cubicBezTo>
                  <a:cubicBezTo>
                    <a:pt x="1129" y="463"/>
                    <a:pt x="1132" y="400"/>
                    <a:pt x="1183" y="309"/>
                  </a:cubicBezTo>
                  <a:cubicBezTo>
                    <a:pt x="1266" y="162"/>
                    <a:pt x="1232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3902525" y="4113375"/>
              <a:ext cx="11400" cy="7075"/>
            </a:xfrm>
            <a:custGeom>
              <a:avLst/>
              <a:gdLst/>
              <a:ahLst/>
              <a:cxnLst/>
              <a:rect l="l" t="t" r="r" b="b"/>
              <a:pathLst>
                <a:path w="456" h="283" extrusionOk="0">
                  <a:moveTo>
                    <a:pt x="312" y="0"/>
                  </a:moveTo>
                  <a:cubicBezTo>
                    <a:pt x="303" y="0"/>
                    <a:pt x="301" y="19"/>
                    <a:pt x="299" y="57"/>
                  </a:cubicBezTo>
                  <a:cubicBezTo>
                    <a:pt x="298" y="105"/>
                    <a:pt x="230" y="166"/>
                    <a:pt x="148" y="196"/>
                  </a:cubicBezTo>
                  <a:cubicBezTo>
                    <a:pt x="1" y="250"/>
                    <a:pt x="1" y="250"/>
                    <a:pt x="177" y="277"/>
                  </a:cubicBezTo>
                  <a:cubicBezTo>
                    <a:pt x="201" y="280"/>
                    <a:pt x="224" y="282"/>
                    <a:pt x="245" y="282"/>
                  </a:cubicBezTo>
                  <a:cubicBezTo>
                    <a:pt x="396" y="282"/>
                    <a:pt x="455" y="187"/>
                    <a:pt x="366" y="62"/>
                  </a:cubicBezTo>
                  <a:cubicBezTo>
                    <a:pt x="337" y="21"/>
                    <a:pt x="321" y="0"/>
                    <a:pt x="3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3905450" y="4106700"/>
              <a:ext cx="2725" cy="4775"/>
            </a:xfrm>
            <a:custGeom>
              <a:avLst/>
              <a:gdLst/>
              <a:ahLst/>
              <a:cxnLst/>
              <a:rect l="l" t="t" r="r" b="b"/>
              <a:pathLst>
                <a:path w="109" h="191" extrusionOk="0">
                  <a:moveTo>
                    <a:pt x="80" y="1"/>
                  </a:moveTo>
                  <a:cubicBezTo>
                    <a:pt x="65" y="1"/>
                    <a:pt x="45" y="25"/>
                    <a:pt x="22" y="75"/>
                  </a:cubicBezTo>
                  <a:cubicBezTo>
                    <a:pt x="0" y="121"/>
                    <a:pt x="12" y="169"/>
                    <a:pt x="46" y="187"/>
                  </a:cubicBezTo>
                  <a:cubicBezTo>
                    <a:pt x="52" y="190"/>
                    <a:pt x="57" y="191"/>
                    <a:pt x="62" y="191"/>
                  </a:cubicBezTo>
                  <a:cubicBezTo>
                    <a:pt x="89" y="191"/>
                    <a:pt x="109" y="156"/>
                    <a:pt x="109" y="106"/>
                  </a:cubicBezTo>
                  <a:cubicBezTo>
                    <a:pt x="109" y="36"/>
                    <a:pt x="98" y="1"/>
                    <a:pt x="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3909475" y="4127225"/>
              <a:ext cx="9000" cy="13475"/>
            </a:xfrm>
            <a:custGeom>
              <a:avLst/>
              <a:gdLst/>
              <a:ahLst/>
              <a:cxnLst/>
              <a:rect l="l" t="t" r="r" b="b"/>
              <a:pathLst>
                <a:path w="360" h="539" extrusionOk="0">
                  <a:moveTo>
                    <a:pt x="41" y="0"/>
                  </a:moveTo>
                  <a:cubicBezTo>
                    <a:pt x="27" y="0"/>
                    <a:pt x="18" y="7"/>
                    <a:pt x="18" y="21"/>
                  </a:cubicBezTo>
                  <a:cubicBezTo>
                    <a:pt x="18" y="51"/>
                    <a:pt x="55" y="88"/>
                    <a:pt x="99" y="102"/>
                  </a:cubicBezTo>
                  <a:cubicBezTo>
                    <a:pt x="163" y="121"/>
                    <a:pt x="158" y="140"/>
                    <a:pt x="84" y="185"/>
                  </a:cubicBezTo>
                  <a:cubicBezTo>
                    <a:pt x="2" y="234"/>
                    <a:pt x="0" y="251"/>
                    <a:pt x="73" y="290"/>
                  </a:cubicBezTo>
                  <a:cubicBezTo>
                    <a:pt x="124" y="315"/>
                    <a:pt x="134" y="343"/>
                    <a:pt x="99" y="355"/>
                  </a:cubicBezTo>
                  <a:cubicBezTo>
                    <a:pt x="63" y="367"/>
                    <a:pt x="90" y="421"/>
                    <a:pt x="149" y="472"/>
                  </a:cubicBezTo>
                  <a:cubicBezTo>
                    <a:pt x="200" y="516"/>
                    <a:pt x="228" y="538"/>
                    <a:pt x="248" y="538"/>
                  </a:cubicBezTo>
                  <a:cubicBezTo>
                    <a:pt x="270" y="538"/>
                    <a:pt x="282" y="508"/>
                    <a:pt x="302" y="446"/>
                  </a:cubicBezTo>
                  <a:cubicBezTo>
                    <a:pt x="360" y="269"/>
                    <a:pt x="354" y="243"/>
                    <a:pt x="249" y="243"/>
                  </a:cubicBezTo>
                  <a:cubicBezTo>
                    <a:pt x="199" y="243"/>
                    <a:pt x="170" y="211"/>
                    <a:pt x="187" y="173"/>
                  </a:cubicBezTo>
                  <a:cubicBezTo>
                    <a:pt x="203" y="134"/>
                    <a:pt x="175" y="72"/>
                    <a:pt x="118" y="33"/>
                  </a:cubicBezTo>
                  <a:cubicBezTo>
                    <a:pt x="86" y="11"/>
                    <a:pt x="59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3913200" y="41079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1"/>
                  </a:moveTo>
                  <a:cubicBezTo>
                    <a:pt x="29" y="1"/>
                    <a:pt x="0" y="11"/>
                    <a:pt x="0" y="26"/>
                  </a:cubicBezTo>
                  <a:cubicBezTo>
                    <a:pt x="0" y="41"/>
                    <a:pt x="29" y="66"/>
                    <a:pt x="66" y="84"/>
                  </a:cubicBezTo>
                  <a:cubicBezTo>
                    <a:pt x="77" y="90"/>
                    <a:pt x="88" y="93"/>
                    <a:pt x="97" y="93"/>
                  </a:cubicBezTo>
                  <a:cubicBezTo>
                    <a:pt x="117" y="93"/>
                    <a:pt x="132" y="80"/>
                    <a:pt x="132" y="59"/>
                  </a:cubicBezTo>
                  <a:cubicBezTo>
                    <a:pt x="129" y="26"/>
                    <a:pt x="100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3917050" y="4115900"/>
              <a:ext cx="2750" cy="4100"/>
            </a:xfrm>
            <a:custGeom>
              <a:avLst/>
              <a:gdLst/>
              <a:ahLst/>
              <a:cxnLst/>
              <a:rect l="l" t="t" r="r" b="b"/>
              <a:pathLst>
                <a:path w="110" h="164" extrusionOk="0">
                  <a:moveTo>
                    <a:pt x="85" y="1"/>
                  </a:moveTo>
                  <a:cubicBezTo>
                    <a:pt x="70" y="1"/>
                    <a:pt x="43" y="37"/>
                    <a:pt x="23" y="83"/>
                  </a:cubicBezTo>
                  <a:cubicBezTo>
                    <a:pt x="0" y="128"/>
                    <a:pt x="12" y="164"/>
                    <a:pt x="46" y="164"/>
                  </a:cubicBezTo>
                  <a:cubicBezTo>
                    <a:pt x="82" y="164"/>
                    <a:pt x="109" y="128"/>
                    <a:pt x="109" y="83"/>
                  </a:cubicBezTo>
                  <a:cubicBezTo>
                    <a:pt x="109" y="37"/>
                    <a:pt x="99" y="1"/>
                    <a:pt x="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3917600" y="4119975"/>
              <a:ext cx="8500" cy="16000"/>
            </a:xfrm>
            <a:custGeom>
              <a:avLst/>
              <a:gdLst/>
              <a:ahLst/>
              <a:cxnLst/>
              <a:rect l="l" t="t" r="r" b="b"/>
              <a:pathLst>
                <a:path w="340" h="640" extrusionOk="0">
                  <a:moveTo>
                    <a:pt x="210" y="1"/>
                  </a:moveTo>
                  <a:cubicBezTo>
                    <a:pt x="200" y="1"/>
                    <a:pt x="183" y="19"/>
                    <a:pt x="154" y="54"/>
                  </a:cubicBezTo>
                  <a:cubicBezTo>
                    <a:pt x="115" y="101"/>
                    <a:pt x="103" y="165"/>
                    <a:pt x="121" y="221"/>
                  </a:cubicBezTo>
                  <a:cubicBezTo>
                    <a:pt x="141" y="272"/>
                    <a:pt x="127" y="326"/>
                    <a:pt x="87" y="345"/>
                  </a:cubicBezTo>
                  <a:cubicBezTo>
                    <a:pt x="1" y="390"/>
                    <a:pt x="1" y="478"/>
                    <a:pt x="87" y="478"/>
                  </a:cubicBezTo>
                  <a:cubicBezTo>
                    <a:pt x="123" y="478"/>
                    <a:pt x="150" y="514"/>
                    <a:pt x="150" y="559"/>
                  </a:cubicBezTo>
                  <a:cubicBezTo>
                    <a:pt x="150" y="611"/>
                    <a:pt x="184" y="640"/>
                    <a:pt x="224" y="640"/>
                  </a:cubicBezTo>
                  <a:cubicBezTo>
                    <a:pt x="254" y="640"/>
                    <a:pt x="288" y="624"/>
                    <a:pt x="314" y="590"/>
                  </a:cubicBezTo>
                  <a:cubicBezTo>
                    <a:pt x="339" y="557"/>
                    <a:pt x="309" y="496"/>
                    <a:pt x="248" y="445"/>
                  </a:cubicBezTo>
                  <a:cubicBezTo>
                    <a:pt x="144" y="360"/>
                    <a:pt x="144" y="351"/>
                    <a:pt x="257" y="286"/>
                  </a:cubicBezTo>
                  <a:cubicBezTo>
                    <a:pt x="320" y="248"/>
                    <a:pt x="339" y="214"/>
                    <a:pt x="297" y="214"/>
                  </a:cubicBezTo>
                  <a:cubicBezTo>
                    <a:pt x="254" y="214"/>
                    <a:pt x="221" y="195"/>
                    <a:pt x="226" y="174"/>
                  </a:cubicBezTo>
                  <a:cubicBezTo>
                    <a:pt x="229" y="133"/>
                    <a:pt x="229" y="93"/>
                    <a:pt x="226" y="54"/>
                  </a:cubicBezTo>
                  <a:cubicBezTo>
                    <a:pt x="223" y="19"/>
                    <a:pt x="219" y="1"/>
                    <a:pt x="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3921325" y="4138625"/>
              <a:ext cx="6625" cy="2400"/>
            </a:xfrm>
            <a:custGeom>
              <a:avLst/>
              <a:gdLst/>
              <a:ahLst/>
              <a:cxnLst/>
              <a:rect l="l" t="t" r="r" b="b"/>
              <a:pathLst>
                <a:path w="265" h="96" extrusionOk="0">
                  <a:moveTo>
                    <a:pt x="134" y="1"/>
                  </a:moveTo>
                  <a:cubicBezTo>
                    <a:pt x="57" y="1"/>
                    <a:pt x="1" y="20"/>
                    <a:pt x="1" y="44"/>
                  </a:cubicBezTo>
                  <a:cubicBezTo>
                    <a:pt x="1" y="68"/>
                    <a:pt x="57" y="90"/>
                    <a:pt x="134" y="95"/>
                  </a:cubicBezTo>
                  <a:cubicBezTo>
                    <a:pt x="141" y="95"/>
                    <a:pt x="148" y="95"/>
                    <a:pt x="155" y="95"/>
                  </a:cubicBezTo>
                  <a:cubicBezTo>
                    <a:pt x="219" y="95"/>
                    <a:pt x="265" y="77"/>
                    <a:pt x="265" y="52"/>
                  </a:cubicBezTo>
                  <a:cubicBezTo>
                    <a:pt x="265" y="22"/>
                    <a:pt x="208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3921325" y="4110950"/>
              <a:ext cx="7675" cy="7325"/>
            </a:xfrm>
            <a:custGeom>
              <a:avLst/>
              <a:gdLst/>
              <a:ahLst/>
              <a:cxnLst/>
              <a:rect l="l" t="t" r="r" b="b"/>
              <a:pathLst>
                <a:path w="307" h="293" extrusionOk="0">
                  <a:moveTo>
                    <a:pt x="113" y="0"/>
                  </a:moveTo>
                  <a:cubicBezTo>
                    <a:pt x="22" y="0"/>
                    <a:pt x="1" y="28"/>
                    <a:pt x="1" y="121"/>
                  </a:cubicBezTo>
                  <a:cubicBezTo>
                    <a:pt x="1" y="192"/>
                    <a:pt x="31" y="265"/>
                    <a:pt x="66" y="283"/>
                  </a:cubicBezTo>
                  <a:lnTo>
                    <a:pt x="68" y="283"/>
                  </a:lnTo>
                  <a:cubicBezTo>
                    <a:pt x="80" y="289"/>
                    <a:pt x="92" y="292"/>
                    <a:pt x="101" y="292"/>
                  </a:cubicBezTo>
                  <a:cubicBezTo>
                    <a:pt x="121" y="292"/>
                    <a:pt x="134" y="280"/>
                    <a:pt x="134" y="256"/>
                  </a:cubicBezTo>
                  <a:cubicBezTo>
                    <a:pt x="134" y="233"/>
                    <a:pt x="147" y="221"/>
                    <a:pt x="167" y="221"/>
                  </a:cubicBezTo>
                  <a:cubicBezTo>
                    <a:pt x="179" y="221"/>
                    <a:pt x="193" y="224"/>
                    <a:pt x="208" y="232"/>
                  </a:cubicBezTo>
                  <a:cubicBezTo>
                    <a:pt x="220" y="238"/>
                    <a:pt x="229" y="241"/>
                    <a:pt x="235" y="241"/>
                  </a:cubicBezTo>
                  <a:cubicBezTo>
                    <a:pt x="254" y="241"/>
                    <a:pt x="243" y="210"/>
                    <a:pt x="201" y="148"/>
                  </a:cubicBezTo>
                  <a:cubicBezTo>
                    <a:pt x="163" y="91"/>
                    <a:pt x="152" y="56"/>
                    <a:pt x="171" y="56"/>
                  </a:cubicBezTo>
                  <a:cubicBezTo>
                    <a:pt x="176" y="56"/>
                    <a:pt x="181" y="58"/>
                    <a:pt x="189" y="62"/>
                  </a:cubicBezTo>
                  <a:cubicBezTo>
                    <a:pt x="206" y="71"/>
                    <a:pt x="224" y="75"/>
                    <a:pt x="240" y="75"/>
                  </a:cubicBezTo>
                  <a:cubicBezTo>
                    <a:pt x="262" y="75"/>
                    <a:pt x="279" y="68"/>
                    <a:pt x="289" y="54"/>
                  </a:cubicBezTo>
                  <a:cubicBezTo>
                    <a:pt x="307" y="30"/>
                    <a:pt x="248" y="6"/>
                    <a:pt x="160" y="2"/>
                  </a:cubicBezTo>
                  <a:cubicBezTo>
                    <a:pt x="143" y="1"/>
                    <a:pt x="127" y="0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3923075" y="4142550"/>
              <a:ext cx="3325" cy="2700"/>
            </a:xfrm>
            <a:custGeom>
              <a:avLst/>
              <a:gdLst/>
              <a:ahLst/>
              <a:cxnLst/>
              <a:rect l="l" t="t" r="r" b="b"/>
              <a:pathLst>
                <a:path w="133" h="108" extrusionOk="0">
                  <a:moveTo>
                    <a:pt x="67" y="0"/>
                  </a:moveTo>
                  <a:cubicBezTo>
                    <a:pt x="29" y="0"/>
                    <a:pt x="1" y="24"/>
                    <a:pt x="1" y="54"/>
                  </a:cubicBezTo>
                  <a:cubicBezTo>
                    <a:pt x="1" y="86"/>
                    <a:pt x="29" y="108"/>
                    <a:pt x="67" y="108"/>
                  </a:cubicBezTo>
                  <a:cubicBezTo>
                    <a:pt x="104" y="108"/>
                    <a:pt x="132" y="86"/>
                    <a:pt x="132" y="54"/>
                  </a:cubicBezTo>
                  <a:cubicBezTo>
                    <a:pt x="132" y="24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3925875" y="4121250"/>
              <a:ext cx="5200" cy="5300"/>
            </a:xfrm>
            <a:custGeom>
              <a:avLst/>
              <a:gdLst/>
              <a:ahLst/>
              <a:cxnLst/>
              <a:rect l="l" t="t" r="r" b="b"/>
              <a:pathLst>
                <a:path w="208" h="212" extrusionOk="0">
                  <a:moveTo>
                    <a:pt x="52" y="0"/>
                  </a:moveTo>
                  <a:cubicBezTo>
                    <a:pt x="1" y="0"/>
                    <a:pt x="14" y="26"/>
                    <a:pt x="123" y="138"/>
                  </a:cubicBezTo>
                  <a:cubicBezTo>
                    <a:pt x="171" y="187"/>
                    <a:pt x="197" y="212"/>
                    <a:pt x="202" y="212"/>
                  </a:cubicBezTo>
                  <a:cubicBezTo>
                    <a:pt x="208" y="212"/>
                    <a:pt x="191" y="183"/>
                    <a:pt x="154" y="123"/>
                  </a:cubicBezTo>
                  <a:cubicBezTo>
                    <a:pt x="116" y="57"/>
                    <a:pt x="68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3927325" y="4040125"/>
              <a:ext cx="1379125" cy="291250"/>
            </a:xfrm>
            <a:custGeom>
              <a:avLst/>
              <a:gdLst/>
              <a:ahLst/>
              <a:cxnLst/>
              <a:rect l="l" t="t" r="r" b="b"/>
              <a:pathLst>
                <a:path w="55165" h="11650" extrusionOk="0">
                  <a:moveTo>
                    <a:pt x="12810" y="859"/>
                  </a:moveTo>
                  <a:cubicBezTo>
                    <a:pt x="12832" y="859"/>
                    <a:pt x="12856" y="862"/>
                    <a:pt x="12879" y="870"/>
                  </a:cubicBezTo>
                  <a:cubicBezTo>
                    <a:pt x="12930" y="886"/>
                    <a:pt x="12914" y="899"/>
                    <a:pt x="12839" y="901"/>
                  </a:cubicBezTo>
                  <a:cubicBezTo>
                    <a:pt x="12769" y="901"/>
                    <a:pt x="12729" y="889"/>
                    <a:pt x="12751" y="873"/>
                  </a:cubicBezTo>
                  <a:cubicBezTo>
                    <a:pt x="12762" y="864"/>
                    <a:pt x="12784" y="859"/>
                    <a:pt x="12810" y="859"/>
                  </a:cubicBezTo>
                  <a:close/>
                  <a:moveTo>
                    <a:pt x="9102" y="831"/>
                  </a:moveTo>
                  <a:cubicBezTo>
                    <a:pt x="9134" y="831"/>
                    <a:pt x="9155" y="848"/>
                    <a:pt x="9155" y="876"/>
                  </a:cubicBezTo>
                  <a:cubicBezTo>
                    <a:pt x="9155" y="911"/>
                    <a:pt x="9117" y="938"/>
                    <a:pt x="9067" y="938"/>
                  </a:cubicBezTo>
                  <a:cubicBezTo>
                    <a:pt x="9016" y="938"/>
                    <a:pt x="8979" y="922"/>
                    <a:pt x="8979" y="901"/>
                  </a:cubicBezTo>
                  <a:cubicBezTo>
                    <a:pt x="8979" y="880"/>
                    <a:pt x="9016" y="852"/>
                    <a:pt x="9067" y="838"/>
                  </a:cubicBezTo>
                  <a:lnTo>
                    <a:pt x="9067" y="837"/>
                  </a:lnTo>
                  <a:cubicBezTo>
                    <a:pt x="9079" y="833"/>
                    <a:pt x="9091" y="831"/>
                    <a:pt x="9102" y="831"/>
                  </a:cubicBezTo>
                  <a:close/>
                  <a:moveTo>
                    <a:pt x="8650" y="852"/>
                  </a:moveTo>
                  <a:cubicBezTo>
                    <a:pt x="8688" y="852"/>
                    <a:pt x="8700" y="885"/>
                    <a:pt x="8679" y="931"/>
                  </a:cubicBezTo>
                  <a:cubicBezTo>
                    <a:pt x="8656" y="976"/>
                    <a:pt x="8628" y="1010"/>
                    <a:pt x="8611" y="1010"/>
                  </a:cubicBezTo>
                  <a:cubicBezTo>
                    <a:pt x="8595" y="1010"/>
                    <a:pt x="8585" y="976"/>
                    <a:pt x="8585" y="931"/>
                  </a:cubicBezTo>
                  <a:cubicBezTo>
                    <a:pt x="8585" y="885"/>
                    <a:pt x="8611" y="852"/>
                    <a:pt x="8650" y="852"/>
                  </a:cubicBezTo>
                  <a:close/>
                  <a:moveTo>
                    <a:pt x="13148" y="852"/>
                  </a:moveTo>
                  <a:cubicBezTo>
                    <a:pt x="13161" y="852"/>
                    <a:pt x="13245" y="917"/>
                    <a:pt x="13333" y="999"/>
                  </a:cubicBezTo>
                  <a:lnTo>
                    <a:pt x="13493" y="1147"/>
                  </a:lnTo>
                  <a:lnTo>
                    <a:pt x="13311" y="1017"/>
                  </a:lnTo>
                  <a:cubicBezTo>
                    <a:pt x="13142" y="897"/>
                    <a:pt x="13097" y="852"/>
                    <a:pt x="13148" y="852"/>
                  </a:cubicBezTo>
                  <a:close/>
                  <a:moveTo>
                    <a:pt x="22074" y="1065"/>
                  </a:moveTo>
                  <a:cubicBezTo>
                    <a:pt x="22076" y="1065"/>
                    <a:pt x="22078" y="1065"/>
                    <a:pt x="22079" y="1065"/>
                  </a:cubicBezTo>
                  <a:cubicBezTo>
                    <a:pt x="22117" y="1065"/>
                    <a:pt x="22146" y="1076"/>
                    <a:pt x="22146" y="1088"/>
                  </a:cubicBezTo>
                  <a:cubicBezTo>
                    <a:pt x="22146" y="1101"/>
                    <a:pt x="22118" y="1125"/>
                    <a:pt x="22079" y="1144"/>
                  </a:cubicBezTo>
                  <a:cubicBezTo>
                    <a:pt x="22067" y="1150"/>
                    <a:pt x="22055" y="1153"/>
                    <a:pt x="22046" y="1153"/>
                  </a:cubicBezTo>
                  <a:cubicBezTo>
                    <a:pt x="22026" y="1153"/>
                    <a:pt x="22014" y="1142"/>
                    <a:pt x="22014" y="1122"/>
                  </a:cubicBezTo>
                  <a:cubicBezTo>
                    <a:pt x="22016" y="1089"/>
                    <a:pt x="22043" y="1065"/>
                    <a:pt x="22074" y="1065"/>
                  </a:cubicBezTo>
                  <a:close/>
                  <a:moveTo>
                    <a:pt x="8785" y="1008"/>
                  </a:moveTo>
                  <a:lnTo>
                    <a:pt x="8785" y="1010"/>
                  </a:lnTo>
                  <a:cubicBezTo>
                    <a:pt x="8819" y="1010"/>
                    <a:pt x="8847" y="1052"/>
                    <a:pt x="8847" y="1102"/>
                  </a:cubicBezTo>
                  <a:cubicBezTo>
                    <a:pt x="8847" y="1146"/>
                    <a:pt x="8845" y="1166"/>
                    <a:pt x="8834" y="1166"/>
                  </a:cubicBezTo>
                  <a:cubicBezTo>
                    <a:pt x="8825" y="1166"/>
                    <a:pt x="8809" y="1149"/>
                    <a:pt x="8782" y="1116"/>
                  </a:cubicBezTo>
                  <a:cubicBezTo>
                    <a:pt x="8701" y="1014"/>
                    <a:pt x="8701" y="1008"/>
                    <a:pt x="8785" y="1008"/>
                  </a:cubicBezTo>
                  <a:close/>
                  <a:moveTo>
                    <a:pt x="11510" y="908"/>
                  </a:moveTo>
                  <a:cubicBezTo>
                    <a:pt x="11518" y="908"/>
                    <a:pt x="11523" y="937"/>
                    <a:pt x="11535" y="996"/>
                  </a:cubicBezTo>
                  <a:cubicBezTo>
                    <a:pt x="11547" y="1062"/>
                    <a:pt x="11584" y="1116"/>
                    <a:pt x="11618" y="1116"/>
                  </a:cubicBezTo>
                  <a:cubicBezTo>
                    <a:pt x="11619" y="1116"/>
                    <a:pt x="11620" y="1116"/>
                    <a:pt x="11621" y="1116"/>
                  </a:cubicBezTo>
                  <a:cubicBezTo>
                    <a:pt x="11653" y="1116"/>
                    <a:pt x="11680" y="1141"/>
                    <a:pt x="11681" y="1173"/>
                  </a:cubicBezTo>
                  <a:cubicBezTo>
                    <a:pt x="11681" y="1188"/>
                    <a:pt x="11671" y="1196"/>
                    <a:pt x="11653" y="1196"/>
                  </a:cubicBezTo>
                  <a:cubicBezTo>
                    <a:pt x="11632" y="1196"/>
                    <a:pt x="11600" y="1185"/>
                    <a:pt x="11559" y="1164"/>
                  </a:cubicBezTo>
                  <a:cubicBezTo>
                    <a:pt x="11477" y="1120"/>
                    <a:pt x="11448" y="1065"/>
                    <a:pt x="11475" y="989"/>
                  </a:cubicBezTo>
                  <a:cubicBezTo>
                    <a:pt x="11494" y="935"/>
                    <a:pt x="11503" y="908"/>
                    <a:pt x="11510" y="908"/>
                  </a:cubicBezTo>
                  <a:close/>
                  <a:moveTo>
                    <a:pt x="7485" y="1248"/>
                  </a:moveTo>
                  <a:cubicBezTo>
                    <a:pt x="7512" y="1248"/>
                    <a:pt x="7530" y="1259"/>
                    <a:pt x="7530" y="1279"/>
                  </a:cubicBezTo>
                  <a:cubicBezTo>
                    <a:pt x="7530" y="1308"/>
                    <a:pt x="7489" y="1329"/>
                    <a:pt x="7433" y="1329"/>
                  </a:cubicBezTo>
                  <a:cubicBezTo>
                    <a:pt x="7377" y="1329"/>
                    <a:pt x="7336" y="1320"/>
                    <a:pt x="7336" y="1308"/>
                  </a:cubicBezTo>
                  <a:cubicBezTo>
                    <a:pt x="7336" y="1296"/>
                    <a:pt x="7377" y="1276"/>
                    <a:pt x="7433" y="1258"/>
                  </a:cubicBezTo>
                  <a:cubicBezTo>
                    <a:pt x="7452" y="1251"/>
                    <a:pt x="7470" y="1248"/>
                    <a:pt x="7485" y="1248"/>
                  </a:cubicBezTo>
                  <a:close/>
                  <a:moveTo>
                    <a:pt x="11347" y="1257"/>
                  </a:moveTo>
                  <a:cubicBezTo>
                    <a:pt x="11387" y="1257"/>
                    <a:pt x="11426" y="1275"/>
                    <a:pt x="11441" y="1304"/>
                  </a:cubicBezTo>
                  <a:cubicBezTo>
                    <a:pt x="11458" y="1339"/>
                    <a:pt x="11448" y="1356"/>
                    <a:pt x="11409" y="1356"/>
                  </a:cubicBezTo>
                  <a:cubicBezTo>
                    <a:pt x="11394" y="1356"/>
                    <a:pt x="11374" y="1354"/>
                    <a:pt x="11350" y="1349"/>
                  </a:cubicBezTo>
                  <a:cubicBezTo>
                    <a:pt x="11199" y="1316"/>
                    <a:pt x="11192" y="1301"/>
                    <a:pt x="11312" y="1262"/>
                  </a:cubicBezTo>
                  <a:lnTo>
                    <a:pt x="11311" y="1262"/>
                  </a:lnTo>
                  <a:cubicBezTo>
                    <a:pt x="11323" y="1259"/>
                    <a:pt x="11335" y="1257"/>
                    <a:pt x="11347" y="1257"/>
                  </a:cubicBezTo>
                  <a:close/>
                  <a:moveTo>
                    <a:pt x="13047" y="1251"/>
                  </a:moveTo>
                  <a:cubicBezTo>
                    <a:pt x="13050" y="1251"/>
                    <a:pt x="13053" y="1251"/>
                    <a:pt x="13055" y="1253"/>
                  </a:cubicBezTo>
                  <a:cubicBezTo>
                    <a:pt x="13072" y="1267"/>
                    <a:pt x="13033" y="1322"/>
                    <a:pt x="12970" y="1373"/>
                  </a:cubicBezTo>
                  <a:cubicBezTo>
                    <a:pt x="12920" y="1414"/>
                    <a:pt x="12892" y="1435"/>
                    <a:pt x="12885" y="1435"/>
                  </a:cubicBezTo>
                  <a:cubicBezTo>
                    <a:pt x="12878" y="1435"/>
                    <a:pt x="12897" y="1407"/>
                    <a:pt x="12939" y="1347"/>
                  </a:cubicBezTo>
                  <a:cubicBezTo>
                    <a:pt x="12980" y="1290"/>
                    <a:pt x="13024" y="1251"/>
                    <a:pt x="13047" y="1251"/>
                  </a:cubicBezTo>
                  <a:close/>
                  <a:moveTo>
                    <a:pt x="8621" y="1348"/>
                  </a:moveTo>
                  <a:cubicBezTo>
                    <a:pt x="8640" y="1348"/>
                    <a:pt x="8653" y="1359"/>
                    <a:pt x="8653" y="1380"/>
                  </a:cubicBezTo>
                  <a:cubicBezTo>
                    <a:pt x="8650" y="1411"/>
                    <a:pt x="8624" y="1435"/>
                    <a:pt x="8593" y="1435"/>
                  </a:cubicBezTo>
                  <a:cubicBezTo>
                    <a:pt x="8591" y="1435"/>
                    <a:pt x="8589" y="1435"/>
                    <a:pt x="8588" y="1435"/>
                  </a:cubicBezTo>
                  <a:cubicBezTo>
                    <a:pt x="8550" y="1435"/>
                    <a:pt x="8520" y="1426"/>
                    <a:pt x="8520" y="1413"/>
                  </a:cubicBezTo>
                  <a:cubicBezTo>
                    <a:pt x="8520" y="1399"/>
                    <a:pt x="8549" y="1376"/>
                    <a:pt x="8588" y="1356"/>
                  </a:cubicBezTo>
                  <a:lnTo>
                    <a:pt x="8588" y="1358"/>
                  </a:lnTo>
                  <a:cubicBezTo>
                    <a:pt x="8600" y="1351"/>
                    <a:pt x="8611" y="1348"/>
                    <a:pt x="8621" y="1348"/>
                  </a:cubicBezTo>
                  <a:close/>
                  <a:moveTo>
                    <a:pt x="6477" y="1329"/>
                  </a:moveTo>
                  <a:cubicBezTo>
                    <a:pt x="6577" y="1329"/>
                    <a:pt x="6692" y="1529"/>
                    <a:pt x="6615" y="1568"/>
                  </a:cubicBezTo>
                  <a:cubicBezTo>
                    <a:pt x="6606" y="1573"/>
                    <a:pt x="6597" y="1575"/>
                    <a:pt x="6589" y="1575"/>
                  </a:cubicBezTo>
                  <a:cubicBezTo>
                    <a:pt x="6564" y="1575"/>
                    <a:pt x="6546" y="1554"/>
                    <a:pt x="6546" y="1519"/>
                  </a:cubicBezTo>
                  <a:cubicBezTo>
                    <a:pt x="6546" y="1474"/>
                    <a:pt x="6516" y="1435"/>
                    <a:pt x="6480" y="1435"/>
                  </a:cubicBezTo>
                  <a:cubicBezTo>
                    <a:pt x="6443" y="1435"/>
                    <a:pt x="6415" y="1413"/>
                    <a:pt x="6415" y="1383"/>
                  </a:cubicBezTo>
                  <a:cubicBezTo>
                    <a:pt x="6415" y="1352"/>
                    <a:pt x="6442" y="1329"/>
                    <a:pt x="6477" y="1329"/>
                  </a:cubicBezTo>
                  <a:close/>
                  <a:moveTo>
                    <a:pt x="7428" y="1448"/>
                  </a:moveTo>
                  <a:cubicBezTo>
                    <a:pt x="7431" y="1448"/>
                    <a:pt x="7436" y="1450"/>
                    <a:pt x="7440" y="1453"/>
                  </a:cubicBezTo>
                  <a:cubicBezTo>
                    <a:pt x="7461" y="1471"/>
                    <a:pt x="7464" y="1519"/>
                    <a:pt x="7446" y="1555"/>
                  </a:cubicBezTo>
                  <a:cubicBezTo>
                    <a:pt x="7438" y="1571"/>
                    <a:pt x="7430" y="1579"/>
                    <a:pt x="7424" y="1579"/>
                  </a:cubicBezTo>
                  <a:cubicBezTo>
                    <a:pt x="7414" y="1579"/>
                    <a:pt x="7407" y="1559"/>
                    <a:pt x="7404" y="1522"/>
                  </a:cubicBezTo>
                  <a:cubicBezTo>
                    <a:pt x="7402" y="1476"/>
                    <a:pt x="7412" y="1448"/>
                    <a:pt x="7428" y="1448"/>
                  </a:cubicBezTo>
                  <a:close/>
                  <a:moveTo>
                    <a:pt x="7246" y="1513"/>
                  </a:moveTo>
                  <a:cubicBezTo>
                    <a:pt x="7251" y="1513"/>
                    <a:pt x="7255" y="1514"/>
                    <a:pt x="7258" y="1517"/>
                  </a:cubicBezTo>
                  <a:cubicBezTo>
                    <a:pt x="7276" y="1534"/>
                    <a:pt x="7255" y="1577"/>
                    <a:pt x="7210" y="1613"/>
                  </a:cubicBezTo>
                  <a:cubicBezTo>
                    <a:pt x="7183" y="1635"/>
                    <a:pt x="7166" y="1647"/>
                    <a:pt x="7158" y="1647"/>
                  </a:cubicBezTo>
                  <a:cubicBezTo>
                    <a:pt x="7148" y="1647"/>
                    <a:pt x="7155" y="1626"/>
                    <a:pt x="7176" y="1583"/>
                  </a:cubicBezTo>
                  <a:cubicBezTo>
                    <a:pt x="7197" y="1541"/>
                    <a:pt x="7226" y="1513"/>
                    <a:pt x="7246" y="1513"/>
                  </a:cubicBezTo>
                  <a:close/>
                  <a:moveTo>
                    <a:pt x="7593" y="1480"/>
                  </a:moveTo>
                  <a:cubicBezTo>
                    <a:pt x="7607" y="1480"/>
                    <a:pt x="7625" y="1488"/>
                    <a:pt x="7649" y="1504"/>
                  </a:cubicBezTo>
                  <a:cubicBezTo>
                    <a:pt x="7700" y="1537"/>
                    <a:pt x="7715" y="1576"/>
                    <a:pt x="7685" y="1593"/>
                  </a:cubicBezTo>
                  <a:cubicBezTo>
                    <a:pt x="7646" y="1616"/>
                    <a:pt x="7612" y="1643"/>
                    <a:pt x="7580" y="1674"/>
                  </a:cubicBezTo>
                  <a:cubicBezTo>
                    <a:pt x="7574" y="1680"/>
                    <a:pt x="7569" y="1683"/>
                    <a:pt x="7564" y="1683"/>
                  </a:cubicBezTo>
                  <a:cubicBezTo>
                    <a:pt x="7547" y="1683"/>
                    <a:pt x="7539" y="1645"/>
                    <a:pt x="7546" y="1586"/>
                  </a:cubicBezTo>
                  <a:cubicBezTo>
                    <a:pt x="7555" y="1512"/>
                    <a:pt x="7566" y="1480"/>
                    <a:pt x="7593" y="1480"/>
                  </a:cubicBezTo>
                  <a:close/>
                  <a:moveTo>
                    <a:pt x="8256" y="1598"/>
                  </a:moveTo>
                  <a:cubicBezTo>
                    <a:pt x="8263" y="1598"/>
                    <a:pt x="8244" y="1619"/>
                    <a:pt x="8201" y="1664"/>
                  </a:cubicBezTo>
                  <a:cubicBezTo>
                    <a:pt x="8162" y="1705"/>
                    <a:pt x="8110" y="1725"/>
                    <a:pt x="8068" y="1725"/>
                  </a:cubicBezTo>
                  <a:cubicBezTo>
                    <a:pt x="8027" y="1725"/>
                    <a:pt x="7995" y="1705"/>
                    <a:pt x="7995" y="1664"/>
                  </a:cubicBezTo>
                  <a:cubicBezTo>
                    <a:pt x="7995" y="1655"/>
                    <a:pt x="7999" y="1651"/>
                    <a:pt x="8005" y="1651"/>
                  </a:cubicBezTo>
                  <a:cubicBezTo>
                    <a:pt x="8012" y="1651"/>
                    <a:pt x="8024" y="1657"/>
                    <a:pt x="8038" y="1670"/>
                  </a:cubicBezTo>
                  <a:cubicBezTo>
                    <a:pt x="8046" y="1675"/>
                    <a:pt x="8057" y="1677"/>
                    <a:pt x="8070" y="1677"/>
                  </a:cubicBezTo>
                  <a:cubicBezTo>
                    <a:pt x="8101" y="1677"/>
                    <a:pt x="8146" y="1663"/>
                    <a:pt x="8186" y="1638"/>
                  </a:cubicBezTo>
                  <a:cubicBezTo>
                    <a:pt x="8227" y="1612"/>
                    <a:pt x="8250" y="1598"/>
                    <a:pt x="8256" y="1598"/>
                  </a:cubicBezTo>
                  <a:close/>
                  <a:moveTo>
                    <a:pt x="7839" y="1672"/>
                  </a:moveTo>
                  <a:cubicBezTo>
                    <a:pt x="7843" y="1672"/>
                    <a:pt x="7847" y="1673"/>
                    <a:pt x="7850" y="1675"/>
                  </a:cubicBezTo>
                  <a:lnTo>
                    <a:pt x="7850" y="1677"/>
                  </a:lnTo>
                  <a:cubicBezTo>
                    <a:pt x="7870" y="1692"/>
                    <a:pt x="7850" y="1735"/>
                    <a:pt x="7807" y="1770"/>
                  </a:cubicBezTo>
                  <a:cubicBezTo>
                    <a:pt x="7778" y="1793"/>
                    <a:pt x="7760" y="1805"/>
                    <a:pt x="7752" y="1805"/>
                  </a:cubicBezTo>
                  <a:cubicBezTo>
                    <a:pt x="7742" y="1805"/>
                    <a:pt x="7749" y="1785"/>
                    <a:pt x="7770" y="1743"/>
                  </a:cubicBezTo>
                  <a:cubicBezTo>
                    <a:pt x="7788" y="1701"/>
                    <a:pt x="7818" y="1672"/>
                    <a:pt x="7839" y="1672"/>
                  </a:cubicBezTo>
                  <a:close/>
                  <a:moveTo>
                    <a:pt x="3400" y="1668"/>
                  </a:moveTo>
                  <a:cubicBezTo>
                    <a:pt x="3410" y="1668"/>
                    <a:pt x="3425" y="1689"/>
                    <a:pt x="3447" y="1729"/>
                  </a:cubicBezTo>
                  <a:cubicBezTo>
                    <a:pt x="3503" y="1833"/>
                    <a:pt x="3520" y="1906"/>
                    <a:pt x="3498" y="1906"/>
                  </a:cubicBezTo>
                  <a:cubicBezTo>
                    <a:pt x="3488" y="1906"/>
                    <a:pt x="3472" y="1893"/>
                    <a:pt x="3450" y="1865"/>
                  </a:cubicBezTo>
                  <a:cubicBezTo>
                    <a:pt x="3412" y="1820"/>
                    <a:pt x="3385" y="1749"/>
                    <a:pt x="3387" y="1704"/>
                  </a:cubicBezTo>
                  <a:cubicBezTo>
                    <a:pt x="3388" y="1680"/>
                    <a:pt x="3393" y="1668"/>
                    <a:pt x="3400" y="1668"/>
                  </a:cubicBezTo>
                  <a:close/>
                  <a:moveTo>
                    <a:pt x="5687" y="1704"/>
                  </a:moveTo>
                  <a:cubicBezTo>
                    <a:pt x="5724" y="1704"/>
                    <a:pt x="5755" y="1728"/>
                    <a:pt x="5755" y="1758"/>
                  </a:cubicBezTo>
                  <a:cubicBezTo>
                    <a:pt x="5755" y="1786"/>
                    <a:pt x="5797" y="1811"/>
                    <a:pt x="5854" y="1811"/>
                  </a:cubicBezTo>
                  <a:cubicBezTo>
                    <a:pt x="5909" y="1811"/>
                    <a:pt x="5951" y="1832"/>
                    <a:pt x="5951" y="1861"/>
                  </a:cubicBezTo>
                  <a:cubicBezTo>
                    <a:pt x="5951" y="1895"/>
                    <a:pt x="5915" y="1912"/>
                    <a:pt x="5868" y="1912"/>
                  </a:cubicBezTo>
                  <a:cubicBezTo>
                    <a:pt x="5816" y="1912"/>
                    <a:pt x="5749" y="1892"/>
                    <a:pt x="5700" y="1852"/>
                  </a:cubicBezTo>
                  <a:cubicBezTo>
                    <a:pt x="5606" y="1775"/>
                    <a:pt x="5599" y="1704"/>
                    <a:pt x="5687" y="1704"/>
                  </a:cubicBezTo>
                  <a:close/>
                  <a:moveTo>
                    <a:pt x="9617" y="1779"/>
                  </a:moveTo>
                  <a:cubicBezTo>
                    <a:pt x="9621" y="1779"/>
                    <a:pt x="9625" y="1780"/>
                    <a:pt x="9628" y="1783"/>
                  </a:cubicBezTo>
                  <a:cubicBezTo>
                    <a:pt x="9647" y="1798"/>
                    <a:pt x="9625" y="1841"/>
                    <a:pt x="9581" y="1877"/>
                  </a:cubicBezTo>
                  <a:cubicBezTo>
                    <a:pt x="9552" y="1900"/>
                    <a:pt x="9535" y="1912"/>
                    <a:pt x="9527" y="1912"/>
                  </a:cubicBezTo>
                  <a:cubicBezTo>
                    <a:pt x="9518" y="1912"/>
                    <a:pt x="9525" y="1892"/>
                    <a:pt x="9547" y="1849"/>
                  </a:cubicBezTo>
                  <a:cubicBezTo>
                    <a:pt x="9568" y="1807"/>
                    <a:pt x="9597" y="1779"/>
                    <a:pt x="9617" y="1779"/>
                  </a:cubicBezTo>
                  <a:close/>
                  <a:moveTo>
                    <a:pt x="8810" y="1811"/>
                  </a:moveTo>
                  <a:cubicBezTo>
                    <a:pt x="8823" y="1811"/>
                    <a:pt x="8853" y="1849"/>
                    <a:pt x="8876" y="1895"/>
                  </a:cubicBezTo>
                  <a:cubicBezTo>
                    <a:pt x="8893" y="1931"/>
                    <a:pt x="8891" y="1953"/>
                    <a:pt x="8873" y="1953"/>
                  </a:cubicBezTo>
                  <a:cubicBezTo>
                    <a:pt x="8868" y="1953"/>
                    <a:pt x="8861" y="1951"/>
                    <a:pt x="8853" y="1947"/>
                  </a:cubicBezTo>
                  <a:cubicBezTo>
                    <a:pt x="8791" y="1916"/>
                    <a:pt x="8758" y="1811"/>
                    <a:pt x="8810" y="1811"/>
                  </a:cubicBezTo>
                  <a:close/>
                  <a:moveTo>
                    <a:pt x="7825" y="1862"/>
                  </a:moveTo>
                  <a:cubicBezTo>
                    <a:pt x="7844" y="1862"/>
                    <a:pt x="7874" y="1884"/>
                    <a:pt x="7897" y="1916"/>
                  </a:cubicBezTo>
                  <a:cubicBezTo>
                    <a:pt x="7921" y="1946"/>
                    <a:pt x="7904" y="1968"/>
                    <a:pt x="7865" y="1968"/>
                  </a:cubicBezTo>
                  <a:cubicBezTo>
                    <a:pt x="7828" y="1968"/>
                    <a:pt x="7794" y="1943"/>
                    <a:pt x="7794" y="1916"/>
                  </a:cubicBezTo>
                  <a:cubicBezTo>
                    <a:pt x="7794" y="1887"/>
                    <a:pt x="7807" y="1862"/>
                    <a:pt x="7825" y="1862"/>
                  </a:cubicBezTo>
                  <a:close/>
                  <a:moveTo>
                    <a:pt x="3600" y="1937"/>
                  </a:moveTo>
                  <a:cubicBezTo>
                    <a:pt x="3612" y="1937"/>
                    <a:pt x="3631" y="1957"/>
                    <a:pt x="3660" y="1998"/>
                  </a:cubicBezTo>
                  <a:cubicBezTo>
                    <a:pt x="3703" y="2059"/>
                    <a:pt x="3766" y="2120"/>
                    <a:pt x="3808" y="2143"/>
                  </a:cubicBezTo>
                  <a:cubicBezTo>
                    <a:pt x="3850" y="2163"/>
                    <a:pt x="3836" y="2181"/>
                    <a:pt x="3768" y="2183"/>
                  </a:cubicBezTo>
                  <a:cubicBezTo>
                    <a:pt x="3766" y="2183"/>
                    <a:pt x="3765" y="2183"/>
                    <a:pt x="3764" y="2183"/>
                  </a:cubicBezTo>
                  <a:cubicBezTo>
                    <a:pt x="3653" y="2183"/>
                    <a:pt x="3594" y="2113"/>
                    <a:pt x="3588" y="1972"/>
                  </a:cubicBezTo>
                  <a:cubicBezTo>
                    <a:pt x="3588" y="1949"/>
                    <a:pt x="3592" y="1937"/>
                    <a:pt x="3600" y="1937"/>
                  </a:cubicBezTo>
                  <a:close/>
                  <a:moveTo>
                    <a:pt x="3413" y="2087"/>
                  </a:moveTo>
                  <a:cubicBezTo>
                    <a:pt x="3417" y="2087"/>
                    <a:pt x="3421" y="2088"/>
                    <a:pt x="3426" y="2092"/>
                  </a:cubicBezTo>
                  <a:cubicBezTo>
                    <a:pt x="3447" y="2108"/>
                    <a:pt x="3450" y="2157"/>
                    <a:pt x="3432" y="2193"/>
                  </a:cubicBezTo>
                  <a:cubicBezTo>
                    <a:pt x="3424" y="2209"/>
                    <a:pt x="3416" y="2216"/>
                    <a:pt x="3410" y="2216"/>
                  </a:cubicBezTo>
                  <a:cubicBezTo>
                    <a:pt x="3400" y="2216"/>
                    <a:pt x="3393" y="2197"/>
                    <a:pt x="3390" y="2160"/>
                  </a:cubicBezTo>
                  <a:cubicBezTo>
                    <a:pt x="3388" y="2115"/>
                    <a:pt x="3398" y="2087"/>
                    <a:pt x="3413" y="2087"/>
                  </a:cubicBezTo>
                  <a:close/>
                  <a:moveTo>
                    <a:pt x="5740" y="2188"/>
                  </a:moveTo>
                  <a:cubicBezTo>
                    <a:pt x="5766" y="2188"/>
                    <a:pt x="5805" y="2205"/>
                    <a:pt x="5837" y="2231"/>
                  </a:cubicBezTo>
                  <a:lnTo>
                    <a:pt x="5837" y="2232"/>
                  </a:lnTo>
                  <a:cubicBezTo>
                    <a:pt x="5877" y="2264"/>
                    <a:pt x="5890" y="2279"/>
                    <a:pt x="5875" y="2279"/>
                  </a:cubicBezTo>
                  <a:cubicBezTo>
                    <a:pt x="5864" y="2279"/>
                    <a:pt x="5841" y="2272"/>
                    <a:pt x="5803" y="2260"/>
                  </a:cubicBezTo>
                  <a:cubicBezTo>
                    <a:pt x="5740" y="2240"/>
                    <a:pt x="5703" y="2208"/>
                    <a:pt x="5721" y="2193"/>
                  </a:cubicBezTo>
                  <a:cubicBezTo>
                    <a:pt x="5726" y="2190"/>
                    <a:pt x="5732" y="2188"/>
                    <a:pt x="5740" y="2188"/>
                  </a:cubicBezTo>
                  <a:close/>
                  <a:moveTo>
                    <a:pt x="4964" y="2185"/>
                  </a:moveTo>
                  <a:cubicBezTo>
                    <a:pt x="4970" y="2185"/>
                    <a:pt x="4945" y="2208"/>
                    <a:pt x="4890" y="2257"/>
                  </a:cubicBezTo>
                  <a:cubicBezTo>
                    <a:pt x="4841" y="2301"/>
                    <a:pt x="4777" y="2322"/>
                    <a:pt x="4725" y="2322"/>
                  </a:cubicBezTo>
                  <a:cubicBezTo>
                    <a:pt x="4673" y="2322"/>
                    <a:pt x="4633" y="2301"/>
                    <a:pt x="4633" y="2257"/>
                  </a:cubicBezTo>
                  <a:cubicBezTo>
                    <a:pt x="4633" y="2252"/>
                    <a:pt x="4638" y="2249"/>
                    <a:pt x="4648" y="2249"/>
                  </a:cubicBezTo>
                  <a:cubicBezTo>
                    <a:pt x="4660" y="2249"/>
                    <a:pt x="4681" y="2254"/>
                    <a:pt x="4703" y="2265"/>
                  </a:cubicBezTo>
                  <a:cubicBezTo>
                    <a:pt x="4714" y="2270"/>
                    <a:pt x="4728" y="2272"/>
                    <a:pt x="4744" y="2272"/>
                  </a:cubicBezTo>
                  <a:cubicBezTo>
                    <a:pt x="4785" y="2272"/>
                    <a:pt x="4839" y="2257"/>
                    <a:pt x="4884" y="2229"/>
                  </a:cubicBezTo>
                  <a:cubicBezTo>
                    <a:pt x="4932" y="2200"/>
                    <a:pt x="4959" y="2185"/>
                    <a:pt x="4964" y="2185"/>
                  </a:cubicBezTo>
                  <a:close/>
                  <a:moveTo>
                    <a:pt x="3915" y="2300"/>
                  </a:moveTo>
                  <a:cubicBezTo>
                    <a:pt x="3972" y="2300"/>
                    <a:pt x="3966" y="2312"/>
                    <a:pt x="3905" y="2344"/>
                  </a:cubicBezTo>
                  <a:cubicBezTo>
                    <a:pt x="3842" y="2376"/>
                    <a:pt x="3791" y="2393"/>
                    <a:pt x="3757" y="2393"/>
                  </a:cubicBezTo>
                  <a:cubicBezTo>
                    <a:pt x="3727" y="2393"/>
                    <a:pt x="3711" y="2380"/>
                    <a:pt x="3711" y="2353"/>
                  </a:cubicBezTo>
                  <a:cubicBezTo>
                    <a:pt x="3711" y="2331"/>
                    <a:pt x="3776" y="2308"/>
                    <a:pt x="3857" y="2302"/>
                  </a:cubicBezTo>
                  <a:cubicBezTo>
                    <a:pt x="3881" y="2301"/>
                    <a:pt x="3900" y="2300"/>
                    <a:pt x="3915" y="2300"/>
                  </a:cubicBezTo>
                  <a:close/>
                  <a:moveTo>
                    <a:pt x="1933" y="2294"/>
                  </a:moveTo>
                  <a:cubicBezTo>
                    <a:pt x="1950" y="2294"/>
                    <a:pt x="1972" y="2300"/>
                    <a:pt x="1999" y="2313"/>
                  </a:cubicBezTo>
                  <a:lnTo>
                    <a:pt x="1999" y="2314"/>
                  </a:lnTo>
                  <a:cubicBezTo>
                    <a:pt x="2036" y="2332"/>
                    <a:pt x="2050" y="2372"/>
                    <a:pt x="2028" y="2404"/>
                  </a:cubicBezTo>
                  <a:cubicBezTo>
                    <a:pt x="2017" y="2419"/>
                    <a:pt x="2004" y="2427"/>
                    <a:pt x="1990" y="2427"/>
                  </a:cubicBezTo>
                  <a:cubicBezTo>
                    <a:pt x="1972" y="2427"/>
                    <a:pt x="1952" y="2414"/>
                    <a:pt x="1932" y="2387"/>
                  </a:cubicBezTo>
                  <a:cubicBezTo>
                    <a:pt x="1887" y="2330"/>
                    <a:pt x="1893" y="2294"/>
                    <a:pt x="1933" y="2294"/>
                  </a:cubicBezTo>
                  <a:close/>
                  <a:moveTo>
                    <a:pt x="5819" y="2344"/>
                  </a:moveTo>
                  <a:cubicBezTo>
                    <a:pt x="5820" y="2344"/>
                    <a:pt x="5821" y="2344"/>
                    <a:pt x="5822" y="2344"/>
                  </a:cubicBezTo>
                  <a:cubicBezTo>
                    <a:pt x="5860" y="2344"/>
                    <a:pt x="5888" y="2354"/>
                    <a:pt x="5888" y="2366"/>
                  </a:cubicBezTo>
                  <a:cubicBezTo>
                    <a:pt x="5888" y="2380"/>
                    <a:pt x="5860" y="2404"/>
                    <a:pt x="5822" y="2423"/>
                  </a:cubicBezTo>
                  <a:cubicBezTo>
                    <a:pt x="5810" y="2429"/>
                    <a:pt x="5798" y="2432"/>
                    <a:pt x="5788" y="2432"/>
                  </a:cubicBezTo>
                  <a:cubicBezTo>
                    <a:pt x="5768" y="2432"/>
                    <a:pt x="5755" y="2420"/>
                    <a:pt x="5755" y="2399"/>
                  </a:cubicBezTo>
                  <a:cubicBezTo>
                    <a:pt x="5760" y="2367"/>
                    <a:pt x="5786" y="2344"/>
                    <a:pt x="5819" y="2344"/>
                  </a:cubicBezTo>
                  <a:close/>
                  <a:moveTo>
                    <a:pt x="4138" y="2343"/>
                  </a:moveTo>
                  <a:cubicBezTo>
                    <a:pt x="4153" y="2343"/>
                    <a:pt x="4178" y="2389"/>
                    <a:pt x="4197" y="2450"/>
                  </a:cubicBezTo>
                  <a:cubicBezTo>
                    <a:pt x="4213" y="2499"/>
                    <a:pt x="4208" y="2529"/>
                    <a:pt x="4186" y="2529"/>
                  </a:cubicBezTo>
                  <a:cubicBezTo>
                    <a:pt x="4181" y="2529"/>
                    <a:pt x="4176" y="2528"/>
                    <a:pt x="4169" y="2525"/>
                  </a:cubicBezTo>
                  <a:cubicBezTo>
                    <a:pt x="4114" y="2496"/>
                    <a:pt x="4087" y="2343"/>
                    <a:pt x="4138" y="2343"/>
                  </a:cubicBezTo>
                  <a:close/>
                  <a:moveTo>
                    <a:pt x="3579" y="2296"/>
                  </a:moveTo>
                  <a:cubicBezTo>
                    <a:pt x="3589" y="2296"/>
                    <a:pt x="3568" y="2309"/>
                    <a:pt x="3515" y="2338"/>
                  </a:cubicBezTo>
                  <a:cubicBezTo>
                    <a:pt x="3447" y="2375"/>
                    <a:pt x="3441" y="2393"/>
                    <a:pt x="3497" y="2393"/>
                  </a:cubicBezTo>
                  <a:cubicBezTo>
                    <a:pt x="3541" y="2393"/>
                    <a:pt x="3578" y="2422"/>
                    <a:pt x="3578" y="2454"/>
                  </a:cubicBezTo>
                  <a:cubicBezTo>
                    <a:pt x="3578" y="2475"/>
                    <a:pt x="3572" y="2486"/>
                    <a:pt x="3557" y="2486"/>
                  </a:cubicBezTo>
                  <a:cubicBezTo>
                    <a:pt x="3542" y="2486"/>
                    <a:pt x="3517" y="2474"/>
                    <a:pt x="3481" y="2450"/>
                  </a:cubicBezTo>
                  <a:cubicBezTo>
                    <a:pt x="3445" y="2425"/>
                    <a:pt x="3420" y="2412"/>
                    <a:pt x="3401" y="2412"/>
                  </a:cubicBezTo>
                  <a:cubicBezTo>
                    <a:pt x="3377" y="2412"/>
                    <a:pt x="3362" y="2431"/>
                    <a:pt x="3344" y="2469"/>
                  </a:cubicBezTo>
                  <a:cubicBezTo>
                    <a:pt x="3326" y="2506"/>
                    <a:pt x="3294" y="2531"/>
                    <a:pt x="3266" y="2531"/>
                  </a:cubicBezTo>
                  <a:cubicBezTo>
                    <a:pt x="3259" y="2531"/>
                    <a:pt x="3253" y="2529"/>
                    <a:pt x="3247" y="2526"/>
                  </a:cubicBezTo>
                  <a:cubicBezTo>
                    <a:pt x="3153" y="2478"/>
                    <a:pt x="3178" y="2411"/>
                    <a:pt x="3302" y="2375"/>
                  </a:cubicBezTo>
                  <a:lnTo>
                    <a:pt x="3303" y="2375"/>
                  </a:lnTo>
                  <a:cubicBezTo>
                    <a:pt x="3366" y="2356"/>
                    <a:pt x="3460" y="2329"/>
                    <a:pt x="3515" y="2313"/>
                  </a:cubicBezTo>
                  <a:cubicBezTo>
                    <a:pt x="3551" y="2302"/>
                    <a:pt x="3572" y="2296"/>
                    <a:pt x="3579" y="2296"/>
                  </a:cubicBezTo>
                  <a:close/>
                  <a:moveTo>
                    <a:pt x="3848" y="2501"/>
                  </a:moveTo>
                  <a:cubicBezTo>
                    <a:pt x="3881" y="2501"/>
                    <a:pt x="3908" y="2526"/>
                    <a:pt x="3911" y="2559"/>
                  </a:cubicBezTo>
                  <a:cubicBezTo>
                    <a:pt x="3911" y="2580"/>
                    <a:pt x="3896" y="2592"/>
                    <a:pt x="3875" y="2592"/>
                  </a:cubicBezTo>
                  <a:cubicBezTo>
                    <a:pt x="3866" y="2592"/>
                    <a:pt x="3856" y="2589"/>
                    <a:pt x="3845" y="2584"/>
                  </a:cubicBezTo>
                  <a:cubicBezTo>
                    <a:pt x="3808" y="2565"/>
                    <a:pt x="3779" y="2540"/>
                    <a:pt x="3779" y="2526"/>
                  </a:cubicBezTo>
                  <a:cubicBezTo>
                    <a:pt x="3779" y="2511"/>
                    <a:pt x="3808" y="2501"/>
                    <a:pt x="3845" y="2501"/>
                  </a:cubicBezTo>
                  <a:cubicBezTo>
                    <a:pt x="3846" y="2501"/>
                    <a:pt x="3847" y="2501"/>
                    <a:pt x="3848" y="2501"/>
                  </a:cubicBezTo>
                  <a:close/>
                  <a:moveTo>
                    <a:pt x="5145" y="2411"/>
                  </a:moveTo>
                  <a:cubicBezTo>
                    <a:pt x="5156" y="2411"/>
                    <a:pt x="5160" y="2426"/>
                    <a:pt x="5160" y="2457"/>
                  </a:cubicBezTo>
                  <a:cubicBezTo>
                    <a:pt x="5160" y="2504"/>
                    <a:pt x="5115" y="2572"/>
                    <a:pt x="5060" y="2611"/>
                  </a:cubicBezTo>
                  <a:cubicBezTo>
                    <a:pt x="5026" y="2634"/>
                    <a:pt x="5002" y="2645"/>
                    <a:pt x="4987" y="2645"/>
                  </a:cubicBezTo>
                  <a:cubicBezTo>
                    <a:pt x="4949" y="2645"/>
                    <a:pt x="4977" y="2574"/>
                    <a:pt x="5067" y="2475"/>
                  </a:cubicBezTo>
                  <a:cubicBezTo>
                    <a:pt x="5107" y="2432"/>
                    <a:pt x="5131" y="2411"/>
                    <a:pt x="5145" y="2411"/>
                  </a:cubicBezTo>
                  <a:close/>
                  <a:moveTo>
                    <a:pt x="29241" y="2739"/>
                  </a:moveTo>
                  <a:cubicBezTo>
                    <a:pt x="29285" y="2739"/>
                    <a:pt x="29303" y="2762"/>
                    <a:pt x="29284" y="2801"/>
                  </a:cubicBezTo>
                  <a:cubicBezTo>
                    <a:pt x="29270" y="2829"/>
                    <a:pt x="29233" y="2846"/>
                    <a:pt x="29193" y="2846"/>
                  </a:cubicBezTo>
                  <a:cubicBezTo>
                    <a:pt x="29180" y="2846"/>
                    <a:pt x="29168" y="2845"/>
                    <a:pt x="29156" y="2841"/>
                  </a:cubicBezTo>
                  <a:cubicBezTo>
                    <a:pt x="29047" y="2805"/>
                    <a:pt x="29081" y="2754"/>
                    <a:pt x="29224" y="2739"/>
                  </a:cubicBezTo>
                  <a:cubicBezTo>
                    <a:pt x="29230" y="2739"/>
                    <a:pt x="29236" y="2739"/>
                    <a:pt x="29241" y="2739"/>
                  </a:cubicBezTo>
                  <a:close/>
                  <a:moveTo>
                    <a:pt x="3563" y="2566"/>
                  </a:moveTo>
                  <a:cubicBezTo>
                    <a:pt x="3575" y="2566"/>
                    <a:pt x="3578" y="2590"/>
                    <a:pt x="3578" y="2640"/>
                  </a:cubicBezTo>
                  <a:cubicBezTo>
                    <a:pt x="3582" y="2708"/>
                    <a:pt x="3612" y="2772"/>
                    <a:pt x="3663" y="2817"/>
                  </a:cubicBezTo>
                  <a:cubicBezTo>
                    <a:pt x="3696" y="2844"/>
                    <a:pt x="3710" y="2858"/>
                    <a:pt x="3701" y="2858"/>
                  </a:cubicBezTo>
                  <a:cubicBezTo>
                    <a:pt x="3692" y="2858"/>
                    <a:pt x="3658" y="2843"/>
                    <a:pt x="3597" y="2814"/>
                  </a:cubicBezTo>
                  <a:cubicBezTo>
                    <a:pt x="3435" y="2735"/>
                    <a:pt x="3429" y="2720"/>
                    <a:pt x="3514" y="2613"/>
                  </a:cubicBezTo>
                  <a:cubicBezTo>
                    <a:pt x="3538" y="2582"/>
                    <a:pt x="3553" y="2566"/>
                    <a:pt x="3563" y="2566"/>
                  </a:cubicBezTo>
                  <a:close/>
                  <a:moveTo>
                    <a:pt x="26373" y="2799"/>
                  </a:moveTo>
                  <a:cubicBezTo>
                    <a:pt x="26408" y="2799"/>
                    <a:pt x="26428" y="2818"/>
                    <a:pt x="26428" y="2851"/>
                  </a:cubicBezTo>
                  <a:cubicBezTo>
                    <a:pt x="26428" y="2886"/>
                    <a:pt x="26408" y="2905"/>
                    <a:pt x="26372" y="2905"/>
                  </a:cubicBezTo>
                  <a:cubicBezTo>
                    <a:pt x="26360" y="2905"/>
                    <a:pt x="26345" y="2903"/>
                    <a:pt x="26328" y="2898"/>
                  </a:cubicBezTo>
                  <a:cubicBezTo>
                    <a:pt x="26271" y="2881"/>
                    <a:pt x="26228" y="2860"/>
                    <a:pt x="26228" y="2851"/>
                  </a:cubicBezTo>
                  <a:cubicBezTo>
                    <a:pt x="26228" y="2844"/>
                    <a:pt x="26271" y="2823"/>
                    <a:pt x="26328" y="2807"/>
                  </a:cubicBezTo>
                  <a:cubicBezTo>
                    <a:pt x="26345" y="2801"/>
                    <a:pt x="26360" y="2799"/>
                    <a:pt x="26373" y="2799"/>
                  </a:cubicBezTo>
                  <a:close/>
                  <a:moveTo>
                    <a:pt x="4699" y="2820"/>
                  </a:moveTo>
                  <a:cubicBezTo>
                    <a:pt x="4736" y="2820"/>
                    <a:pt x="4766" y="2832"/>
                    <a:pt x="4766" y="2845"/>
                  </a:cubicBezTo>
                  <a:cubicBezTo>
                    <a:pt x="4766" y="2860"/>
                    <a:pt x="4737" y="2886"/>
                    <a:pt x="4699" y="2904"/>
                  </a:cubicBezTo>
                  <a:cubicBezTo>
                    <a:pt x="4688" y="2909"/>
                    <a:pt x="4677" y="2912"/>
                    <a:pt x="4668" y="2912"/>
                  </a:cubicBezTo>
                  <a:cubicBezTo>
                    <a:pt x="4648" y="2912"/>
                    <a:pt x="4633" y="2900"/>
                    <a:pt x="4633" y="2878"/>
                  </a:cubicBezTo>
                  <a:cubicBezTo>
                    <a:pt x="4638" y="2845"/>
                    <a:pt x="4666" y="2820"/>
                    <a:pt x="4699" y="2820"/>
                  </a:cubicBezTo>
                  <a:close/>
                  <a:moveTo>
                    <a:pt x="2145" y="2988"/>
                  </a:moveTo>
                  <a:cubicBezTo>
                    <a:pt x="2166" y="2988"/>
                    <a:pt x="2190" y="2992"/>
                    <a:pt x="2213" y="2999"/>
                  </a:cubicBezTo>
                  <a:cubicBezTo>
                    <a:pt x="2265" y="3016"/>
                    <a:pt x="2247" y="3029"/>
                    <a:pt x="2172" y="3030"/>
                  </a:cubicBezTo>
                  <a:cubicBezTo>
                    <a:pt x="2169" y="3031"/>
                    <a:pt x="2165" y="3031"/>
                    <a:pt x="2162" y="3031"/>
                  </a:cubicBezTo>
                  <a:cubicBezTo>
                    <a:pt x="2100" y="3031"/>
                    <a:pt x="2064" y="3018"/>
                    <a:pt x="2084" y="3002"/>
                  </a:cubicBezTo>
                  <a:cubicBezTo>
                    <a:pt x="2096" y="2993"/>
                    <a:pt x="2119" y="2988"/>
                    <a:pt x="2145" y="2988"/>
                  </a:cubicBezTo>
                  <a:close/>
                  <a:moveTo>
                    <a:pt x="4878" y="2784"/>
                  </a:moveTo>
                  <a:cubicBezTo>
                    <a:pt x="4890" y="2784"/>
                    <a:pt x="4892" y="2825"/>
                    <a:pt x="4893" y="2914"/>
                  </a:cubicBezTo>
                  <a:cubicBezTo>
                    <a:pt x="4895" y="3041"/>
                    <a:pt x="4874" y="3077"/>
                    <a:pt x="4787" y="3077"/>
                  </a:cubicBezTo>
                  <a:cubicBezTo>
                    <a:pt x="4780" y="3077"/>
                    <a:pt x="4772" y="3077"/>
                    <a:pt x="4764" y="3077"/>
                  </a:cubicBezTo>
                  <a:cubicBezTo>
                    <a:pt x="4639" y="3068"/>
                    <a:pt x="4570" y="2983"/>
                    <a:pt x="4690" y="2983"/>
                  </a:cubicBezTo>
                  <a:cubicBezTo>
                    <a:pt x="4721" y="2983"/>
                    <a:pt x="4779" y="2929"/>
                    <a:pt x="4818" y="2863"/>
                  </a:cubicBezTo>
                  <a:cubicBezTo>
                    <a:pt x="4849" y="2812"/>
                    <a:pt x="4867" y="2784"/>
                    <a:pt x="4878" y="2784"/>
                  </a:cubicBezTo>
                  <a:close/>
                  <a:moveTo>
                    <a:pt x="3779" y="2943"/>
                  </a:moveTo>
                  <a:cubicBezTo>
                    <a:pt x="3846" y="2943"/>
                    <a:pt x="3845" y="2988"/>
                    <a:pt x="3760" y="3054"/>
                  </a:cubicBezTo>
                  <a:cubicBezTo>
                    <a:pt x="3717" y="3089"/>
                    <a:pt x="3671" y="3110"/>
                    <a:pt x="3643" y="3110"/>
                  </a:cubicBezTo>
                  <a:cubicBezTo>
                    <a:pt x="3634" y="3110"/>
                    <a:pt x="3627" y="3108"/>
                    <a:pt x="3621" y="3104"/>
                  </a:cubicBezTo>
                  <a:cubicBezTo>
                    <a:pt x="3550" y="3045"/>
                    <a:pt x="3572" y="2995"/>
                    <a:pt x="3684" y="2960"/>
                  </a:cubicBezTo>
                  <a:lnTo>
                    <a:pt x="3685" y="2960"/>
                  </a:lnTo>
                  <a:cubicBezTo>
                    <a:pt x="3724" y="2948"/>
                    <a:pt x="3756" y="2943"/>
                    <a:pt x="3779" y="2943"/>
                  </a:cubicBezTo>
                  <a:close/>
                  <a:moveTo>
                    <a:pt x="28537" y="3090"/>
                  </a:moveTo>
                  <a:cubicBezTo>
                    <a:pt x="28568" y="3090"/>
                    <a:pt x="28595" y="3114"/>
                    <a:pt x="28598" y="3145"/>
                  </a:cubicBezTo>
                  <a:cubicBezTo>
                    <a:pt x="28598" y="3166"/>
                    <a:pt x="28585" y="3177"/>
                    <a:pt x="28566" y="3177"/>
                  </a:cubicBezTo>
                  <a:cubicBezTo>
                    <a:pt x="28556" y="3177"/>
                    <a:pt x="28544" y="3174"/>
                    <a:pt x="28532" y="3168"/>
                  </a:cubicBezTo>
                  <a:cubicBezTo>
                    <a:pt x="28496" y="3150"/>
                    <a:pt x="28466" y="3126"/>
                    <a:pt x="28466" y="3113"/>
                  </a:cubicBezTo>
                  <a:cubicBezTo>
                    <a:pt x="28466" y="3099"/>
                    <a:pt x="28495" y="3090"/>
                    <a:pt x="28532" y="3090"/>
                  </a:cubicBezTo>
                  <a:cubicBezTo>
                    <a:pt x="28534" y="3090"/>
                    <a:pt x="28535" y="3090"/>
                    <a:pt x="28537" y="3090"/>
                  </a:cubicBezTo>
                  <a:close/>
                  <a:moveTo>
                    <a:pt x="4074" y="3058"/>
                  </a:moveTo>
                  <a:cubicBezTo>
                    <a:pt x="4078" y="3058"/>
                    <a:pt x="4083" y="3063"/>
                    <a:pt x="4088" y="3074"/>
                  </a:cubicBezTo>
                  <a:cubicBezTo>
                    <a:pt x="4103" y="3117"/>
                    <a:pt x="4103" y="3165"/>
                    <a:pt x="4088" y="3208"/>
                  </a:cubicBezTo>
                  <a:cubicBezTo>
                    <a:pt x="4083" y="3220"/>
                    <a:pt x="4078" y="3225"/>
                    <a:pt x="4074" y="3225"/>
                  </a:cubicBezTo>
                  <a:cubicBezTo>
                    <a:pt x="4064" y="3225"/>
                    <a:pt x="4057" y="3196"/>
                    <a:pt x="4057" y="3142"/>
                  </a:cubicBezTo>
                  <a:cubicBezTo>
                    <a:pt x="4057" y="3088"/>
                    <a:pt x="4064" y="3058"/>
                    <a:pt x="4074" y="3058"/>
                  </a:cubicBezTo>
                  <a:close/>
                  <a:moveTo>
                    <a:pt x="2529" y="3139"/>
                  </a:moveTo>
                  <a:cubicBezTo>
                    <a:pt x="2566" y="3139"/>
                    <a:pt x="2595" y="3162"/>
                    <a:pt x="2595" y="3192"/>
                  </a:cubicBezTo>
                  <a:cubicBezTo>
                    <a:pt x="2595" y="3223"/>
                    <a:pt x="2566" y="3245"/>
                    <a:pt x="2529" y="3245"/>
                  </a:cubicBezTo>
                  <a:cubicBezTo>
                    <a:pt x="2490" y="3245"/>
                    <a:pt x="2463" y="3223"/>
                    <a:pt x="2463" y="3192"/>
                  </a:cubicBezTo>
                  <a:cubicBezTo>
                    <a:pt x="2463" y="3162"/>
                    <a:pt x="2490" y="3139"/>
                    <a:pt x="2529" y="3139"/>
                  </a:cubicBezTo>
                  <a:close/>
                  <a:moveTo>
                    <a:pt x="28817" y="3163"/>
                  </a:moveTo>
                  <a:cubicBezTo>
                    <a:pt x="28842" y="3163"/>
                    <a:pt x="28862" y="3186"/>
                    <a:pt x="28862" y="3221"/>
                  </a:cubicBezTo>
                  <a:cubicBezTo>
                    <a:pt x="28862" y="3258"/>
                    <a:pt x="28843" y="3281"/>
                    <a:pt x="28818" y="3281"/>
                  </a:cubicBezTo>
                  <a:cubicBezTo>
                    <a:pt x="28811" y="3281"/>
                    <a:pt x="28804" y="3279"/>
                    <a:pt x="28796" y="3275"/>
                  </a:cubicBezTo>
                  <a:cubicBezTo>
                    <a:pt x="28759" y="3256"/>
                    <a:pt x="28729" y="3233"/>
                    <a:pt x="28729" y="3221"/>
                  </a:cubicBezTo>
                  <a:cubicBezTo>
                    <a:pt x="28729" y="3210"/>
                    <a:pt x="28757" y="3187"/>
                    <a:pt x="28796" y="3168"/>
                  </a:cubicBezTo>
                  <a:cubicBezTo>
                    <a:pt x="28803" y="3164"/>
                    <a:pt x="28810" y="3163"/>
                    <a:pt x="28817" y="3163"/>
                  </a:cubicBezTo>
                  <a:close/>
                  <a:moveTo>
                    <a:pt x="3100" y="3038"/>
                  </a:moveTo>
                  <a:cubicBezTo>
                    <a:pt x="3110" y="3038"/>
                    <a:pt x="3110" y="3081"/>
                    <a:pt x="3099" y="3144"/>
                  </a:cubicBezTo>
                  <a:cubicBezTo>
                    <a:pt x="3087" y="3216"/>
                    <a:pt x="3039" y="3280"/>
                    <a:pt x="2993" y="3292"/>
                  </a:cubicBezTo>
                  <a:cubicBezTo>
                    <a:pt x="2979" y="3295"/>
                    <a:pt x="2967" y="3297"/>
                    <a:pt x="2959" y="3297"/>
                  </a:cubicBezTo>
                  <a:cubicBezTo>
                    <a:pt x="2926" y="3297"/>
                    <a:pt x="2936" y="3268"/>
                    <a:pt x="2989" y="3187"/>
                  </a:cubicBezTo>
                  <a:cubicBezTo>
                    <a:pt x="3021" y="3136"/>
                    <a:pt x="3057" y="3087"/>
                    <a:pt x="3096" y="3039"/>
                  </a:cubicBezTo>
                  <a:cubicBezTo>
                    <a:pt x="3097" y="3038"/>
                    <a:pt x="3099" y="3038"/>
                    <a:pt x="3100" y="3038"/>
                  </a:cubicBezTo>
                  <a:close/>
                  <a:moveTo>
                    <a:pt x="2789" y="3301"/>
                  </a:moveTo>
                  <a:cubicBezTo>
                    <a:pt x="2790" y="3301"/>
                    <a:pt x="2791" y="3301"/>
                    <a:pt x="2792" y="3301"/>
                  </a:cubicBezTo>
                  <a:lnTo>
                    <a:pt x="2792" y="3302"/>
                  </a:lnTo>
                  <a:cubicBezTo>
                    <a:pt x="2829" y="3302"/>
                    <a:pt x="2857" y="3311"/>
                    <a:pt x="2857" y="3324"/>
                  </a:cubicBezTo>
                  <a:cubicBezTo>
                    <a:pt x="2857" y="3338"/>
                    <a:pt x="2829" y="3362"/>
                    <a:pt x="2792" y="3380"/>
                  </a:cubicBezTo>
                  <a:cubicBezTo>
                    <a:pt x="2779" y="3386"/>
                    <a:pt x="2768" y="3389"/>
                    <a:pt x="2758" y="3389"/>
                  </a:cubicBezTo>
                  <a:cubicBezTo>
                    <a:pt x="2738" y="3389"/>
                    <a:pt x="2726" y="3377"/>
                    <a:pt x="2726" y="3357"/>
                  </a:cubicBezTo>
                  <a:cubicBezTo>
                    <a:pt x="2729" y="3324"/>
                    <a:pt x="2757" y="3301"/>
                    <a:pt x="2789" y="3301"/>
                  </a:cubicBezTo>
                  <a:close/>
                  <a:moveTo>
                    <a:pt x="28397" y="3252"/>
                  </a:moveTo>
                  <a:cubicBezTo>
                    <a:pt x="28418" y="3252"/>
                    <a:pt x="28449" y="3264"/>
                    <a:pt x="28486" y="3293"/>
                  </a:cubicBezTo>
                  <a:cubicBezTo>
                    <a:pt x="28529" y="3329"/>
                    <a:pt x="28539" y="3371"/>
                    <a:pt x="28510" y="3395"/>
                  </a:cubicBezTo>
                  <a:cubicBezTo>
                    <a:pt x="28501" y="3402"/>
                    <a:pt x="28491" y="3405"/>
                    <a:pt x="28480" y="3405"/>
                  </a:cubicBezTo>
                  <a:cubicBezTo>
                    <a:pt x="28454" y="3405"/>
                    <a:pt x="28424" y="3387"/>
                    <a:pt x="28402" y="3359"/>
                  </a:cubicBezTo>
                  <a:cubicBezTo>
                    <a:pt x="28352" y="3293"/>
                    <a:pt x="28359" y="3252"/>
                    <a:pt x="28397" y="3252"/>
                  </a:cubicBezTo>
                  <a:close/>
                  <a:moveTo>
                    <a:pt x="3674" y="3201"/>
                  </a:moveTo>
                  <a:cubicBezTo>
                    <a:pt x="3698" y="3201"/>
                    <a:pt x="3713" y="3226"/>
                    <a:pt x="3738" y="3277"/>
                  </a:cubicBezTo>
                  <a:cubicBezTo>
                    <a:pt x="3756" y="3316"/>
                    <a:pt x="3756" y="3336"/>
                    <a:pt x="3738" y="3336"/>
                  </a:cubicBezTo>
                  <a:cubicBezTo>
                    <a:pt x="3731" y="3336"/>
                    <a:pt x="3719" y="3332"/>
                    <a:pt x="3705" y="3324"/>
                  </a:cubicBezTo>
                  <a:cubicBezTo>
                    <a:pt x="3695" y="3320"/>
                    <a:pt x="3683" y="3317"/>
                    <a:pt x="3671" y="3317"/>
                  </a:cubicBezTo>
                  <a:cubicBezTo>
                    <a:pt x="3630" y="3317"/>
                    <a:pt x="3578" y="3343"/>
                    <a:pt x="3538" y="3386"/>
                  </a:cubicBezTo>
                  <a:cubicBezTo>
                    <a:pt x="3504" y="3422"/>
                    <a:pt x="3476" y="3442"/>
                    <a:pt x="3460" y="3442"/>
                  </a:cubicBezTo>
                  <a:cubicBezTo>
                    <a:pt x="3451" y="3442"/>
                    <a:pt x="3447" y="3436"/>
                    <a:pt x="3447" y="3424"/>
                  </a:cubicBezTo>
                  <a:cubicBezTo>
                    <a:pt x="3447" y="3390"/>
                    <a:pt x="3497" y="3323"/>
                    <a:pt x="3554" y="3277"/>
                  </a:cubicBezTo>
                  <a:cubicBezTo>
                    <a:pt x="3617" y="3226"/>
                    <a:pt x="3650" y="3201"/>
                    <a:pt x="3674" y="3201"/>
                  </a:cubicBezTo>
                  <a:close/>
                  <a:moveTo>
                    <a:pt x="4368" y="3090"/>
                  </a:moveTo>
                  <a:cubicBezTo>
                    <a:pt x="4389" y="3090"/>
                    <a:pt x="4414" y="3100"/>
                    <a:pt x="4438" y="3120"/>
                  </a:cubicBezTo>
                  <a:cubicBezTo>
                    <a:pt x="4522" y="3190"/>
                    <a:pt x="4594" y="3460"/>
                    <a:pt x="4528" y="3460"/>
                  </a:cubicBezTo>
                  <a:cubicBezTo>
                    <a:pt x="4527" y="3460"/>
                    <a:pt x="4527" y="3460"/>
                    <a:pt x="4527" y="3460"/>
                  </a:cubicBezTo>
                  <a:cubicBezTo>
                    <a:pt x="4496" y="3460"/>
                    <a:pt x="4466" y="3396"/>
                    <a:pt x="4461" y="3316"/>
                  </a:cubicBezTo>
                  <a:cubicBezTo>
                    <a:pt x="4455" y="3233"/>
                    <a:pt x="4418" y="3162"/>
                    <a:pt x="4376" y="3150"/>
                  </a:cubicBezTo>
                  <a:cubicBezTo>
                    <a:pt x="4335" y="3138"/>
                    <a:pt x="4317" y="3117"/>
                    <a:pt x="4339" y="3099"/>
                  </a:cubicBezTo>
                  <a:cubicBezTo>
                    <a:pt x="4347" y="3093"/>
                    <a:pt x="4357" y="3090"/>
                    <a:pt x="4368" y="3090"/>
                  </a:cubicBezTo>
                  <a:close/>
                  <a:moveTo>
                    <a:pt x="4773" y="3389"/>
                  </a:moveTo>
                  <a:cubicBezTo>
                    <a:pt x="4788" y="3389"/>
                    <a:pt x="4803" y="3393"/>
                    <a:pt x="4818" y="3401"/>
                  </a:cubicBezTo>
                  <a:cubicBezTo>
                    <a:pt x="4882" y="3433"/>
                    <a:pt x="4872" y="3468"/>
                    <a:pt x="4772" y="3541"/>
                  </a:cubicBezTo>
                  <a:cubicBezTo>
                    <a:pt x="4720" y="3579"/>
                    <a:pt x="4684" y="3598"/>
                    <a:pt x="4664" y="3598"/>
                  </a:cubicBezTo>
                  <a:cubicBezTo>
                    <a:pt x="4632" y="3598"/>
                    <a:pt x="4641" y="3549"/>
                    <a:pt x="4690" y="3450"/>
                  </a:cubicBezTo>
                  <a:cubicBezTo>
                    <a:pt x="4709" y="3410"/>
                    <a:pt x="4739" y="3389"/>
                    <a:pt x="4773" y="3389"/>
                  </a:cubicBezTo>
                  <a:close/>
                  <a:moveTo>
                    <a:pt x="31787" y="3472"/>
                  </a:moveTo>
                  <a:cubicBezTo>
                    <a:pt x="31790" y="3472"/>
                    <a:pt x="31794" y="3473"/>
                    <a:pt x="31799" y="3477"/>
                  </a:cubicBezTo>
                  <a:cubicBezTo>
                    <a:pt x="31819" y="3495"/>
                    <a:pt x="31822" y="3544"/>
                    <a:pt x="31805" y="3578"/>
                  </a:cubicBezTo>
                  <a:cubicBezTo>
                    <a:pt x="31797" y="3594"/>
                    <a:pt x="31790" y="3602"/>
                    <a:pt x="31783" y="3602"/>
                  </a:cubicBezTo>
                  <a:cubicBezTo>
                    <a:pt x="31773" y="3602"/>
                    <a:pt x="31766" y="3583"/>
                    <a:pt x="31764" y="3545"/>
                  </a:cubicBezTo>
                  <a:cubicBezTo>
                    <a:pt x="31762" y="3501"/>
                    <a:pt x="31771" y="3472"/>
                    <a:pt x="31787" y="3472"/>
                  </a:cubicBezTo>
                  <a:close/>
                  <a:moveTo>
                    <a:pt x="1811" y="3089"/>
                  </a:moveTo>
                  <a:cubicBezTo>
                    <a:pt x="1851" y="3089"/>
                    <a:pt x="1869" y="3124"/>
                    <a:pt x="1848" y="3169"/>
                  </a:cubicBezTo>
                  <a:cubicBezTo>
                    <a:pt x="1825" y="3221"/>
                    <a:pt x="1835" y="3247"/>
                    <a:pt x="1866" y="3247"/>
                  </a:cubicBezTo>
                  <a:cubicBezTo>
                    <a:pt x="1894" y="3247"/>
                    <a:pt x="1938" y="3226"/>
                    <a:pt x="1989" y="3184"/>
                  </a:cubicBezTo>
                  <a:cubicBezTo>
                    <a:pt x="2017" y="3161"/>
                    <a:pt x="2037" y="3149"/>
                    <a:pt x="2050" y="3149"/>
                  </a:cubicBezTo>
                  <a:cubicBezTo>
                    <a:pt x="2062" y="3149"/>
                    <a:pt x="2068" y="3161"/>
                    <a:pt x="2068" y="3187"/>
                  </a:cubicBezTo>
                  <a:cubicBezTo>
                    <a:pt x="2068" y="3217"/>
                    <a:pt x="2093" y="3232"/>
                    <a:pt x="2140" y="3232"/>
                  </a:cubicBezTo>
                  <a:cubicBezTo>
                    <a:pt x="2161" y="3232"/>
                    <a:pt x="2186" y="3229"/>
                    <a:pt x="2216" y="3223"/>
                  </a:cubicBezTo>
                  <a:cubicBezTo>
                    <a:pt x="2262" y="3213"/>
                    <a:pt x="2291" y="3207"/>
                    <a:pt x="2305" y="3207"/>
                  </a:cubicBezTo>
                  <a:cubicBezTo>
                    <a:pt x="2324" y="3207"/>
                    <a:pt x="2310" y="3219"/>
                    <a:pt x="2266" y="3242"/>
                  </a:cubicBezTo>
                  <a:cubicBezTo>
                    <a:pt x="2180" y="3290"/>
                    <a:pt x="2181" y="3301"/>
                    <a:pt x="2281" y="3332"/>
                  </a:cubicBezTo>
                  <a:cubicBezTo>
                    <a:pt x="2344" y="3351"/>
                    <a:pt x="2378" y="3390"/>
                    <a:pt x="2356" y="3418"/>
                  </a:cubicBezTo>
                  <a:cubicBezTo>
                    <a:pt x="2343" y="3436"/>
                    <a:pt x="2306" y="3445"/>
                    <a:pt x="2250" y="3445"/>
                  </a:cubicBezTo>
                  <a:cubicBezTo>
                    <a:pt x="2163" y="3445"/>
                    <a:pt x="2028" y="3423"/>
                    <a:pt x="1866" y="3381"/>
                  </a:cubicBezTo>
                  <a:cubicBezTo>
                    <a:pt x="1839" y="3374"/>
                    <a:pt x="1816" y="3370"/>
                    <a:pt x="1797" y="3370"/>
                  </a:cubicBezTo>
                  <a:cubicBezTo>
                    <a:pt x="1754" y="3370"/>
                    <a:pt x="1735" y="3391"/>
                    <a:pt x="1735" y="3435"/>
                  </a:cubicBezTo>
                  <a:cubicBezTo>
                    <a:pt x="1735" y="3481"/>
                    <a:pt x="1757" y="3503"/>
                    <a:pt x="1811" y="3503"/>
                  </a:cubicBezTo>
                  <a:cubicBezTo>
                    <a:pt x="1832" y="3503"/>
                    <a:pt x="1857" y="3499"/>
                    <a:pt x="1889" y="3493"/>
                  </a:cubicBezTo>
                  <a:cubicBezTo>
                    <a:pt x="1920" y="3487"/>
                    <a:pt x="1945" y="3484"/>
                    <a:pt x="1966" y="3484"/>
                  </a:cubicBezTo>
                  <a:cubicBezTo>
                    <a:pt x="2019" y="3484"/>
                    <a:pt x="2042" y="3503"/>
                    <a:pt x="2042" y="3542"/>
                  </a:cubicBezTo>
                  <a:cubicBezTo>
                    <a:pt x="2042" y="3583"/>
                    <a:pt x="2014" y="3603"/>
                    <a:pt x="1947" y="3603"/>
                  </a:cubicBezTo>
                  <a:cubicBezTo>
                    <a:pt x="1927" y="3603"/>
                    <a:pt x="1902" y="3601"/>
                    <a:pt x="1874" y="3598"/>
                  </a:cubicBezTo>
                  <a:cubicBezTo>
                    <a:pt x="1780" y="3586"/>
                    <a:pt x="1684" y="3574"/>
                    <a:pt x="1660" y="3571"/>
                  </a:cubicBezTo>
                  <a:cubicBezTo>
                    <a:pt x="1578" y="3563"/>
                    <a:pt x="1572" y="3326"/>
                    <a:pt x="1654" y="3308"/>
                  </a:cubicBezTo>
                  <a:cubicBezTo>
                    <a:pt x="1699" y="3299"/>
                    <a:pt x="1735" y="3245"/>
                    <a:pt x="1735" y="3190"/>
                  </a:cubicBezTo>
                  <a:lnTo>
                    <a:pt x="1737" y="3190"/>
                  </a:lnTo>
                  <a:cubicBezTo>
                    <a:pt x="1737" y="3133"/>
                    <a:pt x="1771" y="3089"/>
                    <a:pt x="1811" y="3089"/>
                  </a:cubicBezTo>
                  <a:close/>
                  <a:moveTo>
                    <a:pt x="4338" y="3585"/>
                  </a:moveTo>
                  <a:cubicBezTo>
                    <a:pt x="4357" y="3585"/>
                    <a:pt x="4370" y="3596"/>
                    <a:pt x="4370" y="3617"/>
                  </a:cubicBezTo>
                  <a:cubicBezTo>
                    <a:pt x="4368" y="3648"/>
                    <a:pt x="4341" y="3672"/>
                    <a:pt x="4309" y="3672"/>
                  </a:cubicBezTo>
                  <a:cubicBezTo>
                    <a:pt x="4307" y="3672"/>
                    <a:pt x="4305" y="3672"/>
                    <a:pt x="4303" y="3672"/>
                  </a:cubicBezTo>
                  <a:cubicBezTo>
                    <a:pt x="4266" y="3672"/>
                    <a:pt x="4238" y="3663"/>
                    <a:pt x="4238" y="3650"/>
                  </a:cubicBezTo>
                  <a:cubicBezTo>
                    <a:pt x="4238" y="3636"/>
                    <a:pt x="4266" y="3612"/>
                    <a:pt x="4303" y="3593"/>
                  </a:cubicBezTo>
                  <a:lnTo>
                    <a:pt x="4303" y="3595"/>
                  </a:lnTo>
                  <a:cubicBezTo>
                    <a:pt x="4316" y="3588"/>
                    <a:pt x="4328" y="3585"/>
                    <a:pt x="4338" y="3585"/>
                  </a:cubicBezTo>
                  <a:close/>
                  <a:moveTo>
                    <a:pt x="1471" y="3621"/>
                  </a:moveTo>
                  <a:cubicBezTo>
                    <a:pt x="1473" y="3621"/>
                    <a:pt x="1475" y="3621"/>
                    <a:pt x="1477" y="3621"/>
                  </a:cubicBezTo>
                  <a:cubicBezTo>
                    <a:pt x="1514" y="3621"/>
                    <a:pt x="1543" y="3630"/>
                    <a:pt x="1543" y="3644"/>
                  </a:cubicBezTo>
                  <a:cubicBezTo>
                    <a:pt x="1543" y="3657"/>
                    <a:pt x="1514" y="3681"/>
                    <a:pt x="1477" y="3701"/>
                  </a:cubicBezTo>
                  <a:cubicBezTo>
                    <a:pt x="1465" y="3706"/>
                    <a:pt x="1453" y="3709"/>
                    <a:pt x="1443" y="3709"/>
                  </a:cubicBezTo>
                  <a:cubicBezTo>
                    <a:pt x="1423" y="3709"/>
                    <a:pt x="1410" y="3698"/>
                    <a:pt x="1410" y="3677"/>
                  </a:cubicBezTo>
                  <a:cubicBezTo>
                    <a:pt x="1414" y="3646"/>
                    <a:pt x="1440" y="3621"/>
                    <a:pt x="1471" y="3621"/>
                  </a:cubicBezTo>
                  <a:close/>
                  <a:moveTo>
                    <a:pt x="3339" y="3554"/>
                  </a:moveTo>
                  <a:cubicBezTo>
                    <a:pt x="3356" y="3554"/>
                    <a:pt x="3366" y="3571"/>
                    <a:pt x="3377" y="3607"/>
                  </a:cubicBezTo>
                  <a:cubicBezTo>
                    <a:pt x="3396" y="3677"/>
                    <a:pt x="3372" y="3720"/>
                    <a:pt x="3322" y="3720"/>
                  </a:cubicBezTo>
                  <a:cubicBezTo>
                    <a:pt x="3304" y="3720"/>
                    <a:pt x="3283" y="3714"/>
                    <a:pt x="3259" y="3702"/>
                  </a:cubicBezTo>
                  <a:cubicBezTo>
                    <a:pt x="3209" y="3677"/>
                    <a:pt x="3214" y="3647"/>
                    <a:pt x="3272" y="3596"/>
                  </a:cubicBezTo>
                  <a:cubicBezTo>
                    <a:pt x="3303" y="3568"/>
                    <a:pt x="3324" y="3554"/>
                    <a:pt x="3339" y="3554"/>
                  </a:cubicBezTo>
                  <a:close/>
                  <a:moveTo>
                    <a:pt x="3756" y="3530"/>
                  </a:moveTo>
                  <a:cubicBezTo>
                    <a:pt x="3795" y="3530"/>
                    <a:pt x="3781" y="3591"/>
                    <a:pt x="3714" y="3672"/>
                  </a:cubicBezTo>
                  <a:cubicBezTo>
                    <a:pt x="3686" y="3706"/>
                    <a:pt x="3670" y="3723"/>
                    <a:pt x="3661" y="3723"/>
                  </a:cubicBezTo>
                  <a:cubicBezTo>
                    <a:pt x="3651" y="3723"/>
                    <a:pt x="3648" y="3704"/>
                    <a:pt x="3648" y="3665"/>
                  </a:cubicBezTo>
                  <a:cubicBezTo>
                    <a:pt x="3647" y="3614"/>
                    <a:pt x="3673" y="3568"/>
                    <a:pt x="3717" y="3542"/>
                  </a:cubicBezTo>
                  <a:cubicBezTo>
                    <a:pt x="3733" y="3534"/>
                    <a:pt x="3746" y="3530"/>
                    <a:pt x="3756" y="3530"/>
                  </a:cubicBezTo>
                  <a:close/>
                  <a:moveTo>
                    <a:pt x="2137" y="3613"/>
                  </a:moveTo>
                  <a:cubicBezTo>
                    <a:pt x="2167" y="3613"/>
                    <a:pt x="2262" y="3760"/>
                    <a:pt x="2263" y="3818"/>
                  </a:cubicBezTo>
                  <a:cubicBezTo>
                    <a:pt x="2263" y="3856"/>
                    <a:pt x="2226" y="3886"/>
                    <a:pt x="2175" y="3886"/>
                  </a:cubicBezTo>
                  <a:cubicBezTo>
                    <a:pt x="2101" y="3886"/>
                    <a:pt x="2086" y="3793"/>
                    <a:pt x="2129" y="3621"/>
                  </a:cubicBezTo>
                  <a:cubicBezTo>
                    <a:pt x="2130" y="3616"/>
                    <a:pt x="2133" y="3613"/>
                    <a:pt x="2137" y="3613"/>
                  </a:cubicBezTo>
                  <a:close/>
                  <a:moveTo>
                    <a:pt x="2995" y="3462"/>
                  </a:moveTo>
                  <a:cubicBezTo>
                    <a:pt x="3038" y="3462"/>
                    <a:pt x="3049" y="3558"/>
                    <a:pt x="3015" y="3727"/>
                  </a:cubicBezTo>
                  <a:cubicBezTo>
                    <a:pt x="2992" y="3842"/>
                    <a:pt x="2968" y="3898"/>
                    <a:pt x="2942" y="3898"/>
                  </a:cubicBezTo>
                  <a:cubicBezTo>
                    <a:pt x="2934" y="3898"/>
                    <a:pt x="2925" y="3892"/>
                    <a:pt x="2915" y="3880"/>
                  </a:cubicBezTo>
                  <a:cubicBezTo>
                    <a:pt x="2842" y="3787"/>
                    <a:pt x="2844" y="3615"/>
                    <a:pt x="2920" y="3520"/>
                  </a:cubicBezTo>
                  <a:cubicBezTo>
                    <a:pt x="2950" y="3480"/>
                    <a:pt x="2976" y="3462"/>
                    <a:pt x="2995" y="3462"/>
                  </a:cubicBezTo>
                  <a:close/>
                  <a:moveTo>
                    <a:pt x="2515" y="3672"/>
                  </a:moveTo>
                  <a:cubicBezTo>
                    <a:pt x="2553" y="3672"/>
                    <a:pt x="2599" y="3708"/>
                    <a:pt x="2617" y="3748"/>
                  </a:cubicBezTo>
                  <a:cubicBezTo>
                    <a:pt x="2653" y="3824"/>
                    <a:pt x="2544" y="3941"/>
                    <a:pt x="2438" y="3941"/>
                  </a:cubicBezTo>
                  <a:cubicBezTo>
                    <a:pt x="2398" y="3941"/>
                    <a:pt x="2401" y="3915"/>
                    <a:pt x="2444" y="3880"/>
                  </a:cubicBezTo>
                  <a:cubicBezTo>
                    <a:pt x="2487" y="3844"/>
                    <a:pt x="2504" y="3787"/>
                    <a:pt x="2484" y="3745"/>
                  </a:cubicBezTo>
                  <a:cubicBezTo>
                    <a:pt x="2466" y="3705"/>
                    <a:pt x="2480" y="3672"/>
                    <a:pt x="2515" y="3672"/>
                  </a:cubicBezTo>
                  <a:close/>
                  <a:moveTo>
                    <a:pt x="4200" y="3844"/>
                  </a:moveTo>
                  <a:cubicBezTo>
                    <a:pt x="4273" y="3844"/>
                    <a:pt x="4241" y="3932"/>
                    <a:pt x="4138" y="3965"/>
                  </a:cubicBezTo>
                  <a:cubicBezTo>
                    <a:pt x="4118" y="3970"/>
                    <a:pt x="4102" y="3973"/>
                    <a:pt x="4089" y="3973"/>
                  </a:cubicBezTo>
                  <a:cubicBezTo>
                    <a:pt x="4059" y="3973"/>
                    <a:pt x="4047" y="3959"/>
                    <a:pt x="4059" y="3933"/>
                  </a:cubicBezTo>
                  <a:cubicBezTo>
                    <a:pt x="4081" y="3893"/>
                    <a:pt x="4118" y="3863"/>
                    <a:pt x="4163" y="3850"/>
                  </a:cubicBezTo>
                  <a:cubicBezTo>
                    <a:pt x="4177" y="3846"/>
                    <a:pt x="4190" y="3844"/>
                    <a:pt x="4200" y="3844"/>
                  </a:cubicBezTo>
                  <a:close/>
                  <a:moveTo>
                    <a:pt x="49564" y="3800"/>
                  </a:moveTo>
                  <a:cubicBezTo>
                    <a:pt x="49588" y="3800"/>
                    <a:pt x="49605" y="3821"/>
                    <a:pt x="49605" y="3856"/>
                  </a:cubicBezTo>
                  <a:cubicBezTo>
                    <a:pt x="49605" y="3902"/>
                    <a:pt x="49579" y="3945"/>
                    <a:pt x="49539" y="3969"/>
                  </a:cubicBezTo>
                  <a:cubicBezTo>
                    <a:pt x="49529" y="3974"/>
                    <a:pt x="49521" y="3976"/>
                    <a:pt x="49513" y="3976"/>
                  </a:cubicBezTo>
                  <a:cubicBezTo>
                    <a:pt x="49489" y="3976"/>
                    <a:pt x="49473" y="3956"/>
                    <a:pt x="49473" y="3921"/>
                  </a:cubicBezTo>
                  <a:cubicBezTo>
                    <a:pt x="49475" y="3875"/>
                    <a:pt x="49499" y="3832"/>
                    <a:pt x="49539" y="3806"/>
                  </a:cubicBezTo>
                  <a:cubicBezTo>
                    <a:pt x="49548" y="3802"/>
                    <a:pt x="49556" y="3800"/>
                    <a:pt x="49564" y="3800"/>
                  </a:cubicBezTo>
                  <a:close/>
                  <a:moveTo>
                    <a:pt x="49946" y="3844"/>
                  </a:moveTo>
                  <a:cubicBezTo>
                    <a:pt x="49955" y="3844"/>
                    <a:pt x="49973" y="3851"/>
                    <a:pt x="50000" y="3865"/>
                  </a:cubicBezTo>
                  <a:cubicBezTo>
                    <a:pt x="50036" y="3883"/>
                    <a:pt x="50060" y="3918"/>
                    <a:pt x="50063" y="3960"/>
                  </a:cubicBezTo>
                  <a:cubicBezTo>
                    <a:pt x="50063" y="3977"/>
                    <a:pt x="50058" y="3985"/>
                    <a:pt x="50050" y="3985"/>
                  </a:cubicBezTo>
                  <a:cubicBezTo>
                    <a:pt x="50039" y="3985"/>
                    <a:pt x="50021" y="3971"/>
                    <a:pt x="49998" y="3942"/>
                  </a:cubicBezTo>
                  <a:cubicBezTo>
                    <a:pt x="49944" y="3874"/>
                    <a:pt x="49927" y="3844"/>
                    <a:pt x="49946" y="3844"/>
                  </a:cubicBezTo>
                  <a:close/>
                  <a:moveTo>
                    <a:pt x="30847" y="3783"/>
                  </a:moveTo>
                  <a:cubicBezTo>
                    <a:pt x="30853" y="3783"/>
                    <a:pt x="30871" y="3795"/>
                    <a:pt x="30902" y="3818"/>
                  </a:cubicBezTo>
                  <a:cubicBezTo>
                    <a:pt x="30946" y="3851"/>
                    <a:pt x="30966" y="3908"/>
                    <a:pt x="30943" y="3938"/>
                  </a:cubicBezTo>
                  <a:cubicBezTo>
                    <a:pt x="30914" y="3974"/>
                    <a:pt x="30870" y="3993"/>
                    <a:pt x="30834" y="3993"/>
                  </a:cubicBezTo>
                  <a:cubicBezTo>
                    <a:pt x="30800" y="3993"/>
                    <a:pt x="30773" y="3976"/>
                    <a:pt x="30773" y="3942"/>
                  </a:cubicBezTo>
                  <a:cubicBezTo>
                    <a:pt x="30773" y="3912"/>
                    <a:pt x="30805" y="3887"/>
                    <a:pt x="30842" y="3887"/>
                  </a:cubicBezTo>
                  <a:cubicBezTo>
                    <a:pt x="30879" y="3887"/>
                    <a:pt x="30890" y="3856"/>
                    <a:pt x="30864" y="3820"/>
                  </a:cubicBezTo>
                  <a:cubicBezTo>
                    <a:pt x="30847" y="3796"/>
                    <a:pt x="30841" y="3783"/>
                    <a:pt x="30847" y="3783"/>
                  </a:cubicBezTo>
                  <a:close/>
                  <a:moveTo>
                    <a:pt x="31518" y="3845"/>
                  </a:moveTo>
                  <a:cubicBezTo>
                    <a:pt x="31525" y="3845"/>
                    <a:pt x="31536" y="3849"/>
                    <a:pt x="31551" y="3856"/>
                  </a:cubicBezTo>
                  <a:cubicBezTo>
                    <a:pt x="31593" y="3877"/>
                    <a:pt x="31609" y="3926"/>
                    <a:pt x="31590" y="3968"/>
                  </a:cubicBezTo>
                  <a:cubicBezTo>
                    <a:pt x="31565" y="4020"/>
                    <a:pt x="31516" y="4050"/>
                    <a:pt x="31479" y="4050"/>
                  </a:cubicBezTo>
                  <a:cubicBezTo>
                    <a:pt x="31452" y="4050"/>
                    <a:pt x="31431" y="4034"/>
                    <a:pt x="31431" y="3999"/>
                  </a:cubicBezTo>
                  <a:cubicBezTo>
                    <a:pt x="31431" y="3968"/>
                    <a:pt x="31463" y="3942"/>
                    <a:pt x="31502" y="3942"/>
                  </a:cubicBezTo>
                  <a:cubicBezTo>
                    <a:pt x="31542" y="3942"/>
                    <a:pt x="31551" y="3917"/>
                    <a:pt x="31523" y="3881"/>
                  </a:cubicBezTo>
                  <a:cubicBezTo>
                    <a:pt x="31505" y="3858"/>
                    <a:pt x="31504" y="3845"/>
                    <a:pt x="31518" y="3845"/>
                  </a:cubicBezTo>
                  <a:close/>
                  <a:moveTo>
                    <a:pt x="31126" y="3942"/>
                  </a:moveTo>
                  <a:cubicBezTo>
                    <a:pt x="31139" y="3942"/>
                    <a:pt x="31187" y="3978"/>
                    <a:pt x="31234" y="4023"/>
                  </a:cubicBezTo>
                  <a:cubicBezTo>
                    <a:pt x="31281" y="4067"/>
                    <a:pt x="31295" y="4086"/>
                    <a:pt x="31273" y="4086"/>
                  </a:cubicBezTo>
                  <a:cubicBezTo>
                    <a:pt x="31262" y="4086"/>
                    <a:pt x="31242" y="4081"/>
                    <a:pt x="31212" y="4072"/>
                  </a:cubicBezTo>
                  <a:cubicBezTo>
                    <a:pt x="31118" y="4042"/>
                    <a:pt x="31051" y="3942"/>
                    <a:pt x="31126" y="3942"/>
                  </a:cubicBezTo>
                  <a:close/>
                  <a:moveTo>
                    <a:pt x="3285" y="3973"/>
                  </a:moveTo>
                  <a:cubicBezTo>
                    <a:pt x="3318" y="3973"/>
                    <a:pt x="3355" y="3983"/>
                    <a:pt x="3387" y="4002"/>
                  </a:cubicBezTo>
                  <a:cubicBezTo>
                    <a:pt x="3435" y="4029"/>
                    <a:pt x="3452" y="4042"/>
                    <a:pt x="3437" y="4042"/>
                  </a:cubicBezTo>
                  <a:cubicBezTo>
                    <a:pt x="3428" y="4042"/>
                    <a:pt x="3405" y="4037"/>
                    <a:pt x="3369" y="4027"/>
                  </a:cubicBezTo>
                  <a:cubicBezTo>
                    <a:pt x="3348" y="4022"/>
                    <a:pt x="3327" y="4019"/>
                    <a:pt x="3310" y="4019"/>
                  </a:cubicBezTo>
                  <a:cubicBezTo>
                    <a:pt x="3276" y="4019"/>
                    <a:pt x="3253" y="4029"/>
                    <a:pt x="3253" y="4047"/>
                  </a:cubicBezTo>
                  <a:cubicBezTo>
                    <a:pt x="3253" y="4074"/>
                    <a:pt x="3191" y="4096"/>
                    <a:pt x="3113" y="4096"/>
                  </a:cubicBezTo>
                  <a:cubicBezTo>
                    <a:pt x="3110" y="4096"/>
                    <a:pt x="3108" y="4096"/>
                    <a:pt x="3105" y="4096"/>
                  </a:cubicBezTo>
                  <a:cubicBezTo>
                    <a:pt x="3012" y="4094"/>
                    <a:pt x="2993" y="4083"/>
                    <a:pt x="3056" y="4063"/>
                  </a:cubicBezTo>
                  <a:cubicBezTo>
                    <a:pt x="3114" y="4044"/>
                    <a:pt x="3169" y="4020"/>
                    <a:pt x="3221" y="3989"/>
                  </a:cubicBezTo>
                  <a:cubicBezTo>
                    <a:pt x="3238" y="3978"/>
                    <a:pt x="3261" y="3973"/>
                    <a:pt x="3285" y="3973"/>
                  </a:cubicBezTo>
                  <a:close/>
                  <a:moveTo>
                    <a:pt x="2772" y="3860"/>
                  </a:moveTo>
                  <a:cubicBezTo>
                    <a:pt x="2832" y="3860"/>
                    <a:pt x="2859" y="3902"/>
                    <a:pt x="2793" y="3966"/>
                  </a:cubicBezTo>
                  <a:cubicBezTo>
                    <a:pt x="2741" y="4017"/>
                    <a:pt x="2744" y="4044"/>
                    <a:pt x="2805" y="4059"/>
                  </a:cubicBezTo>
                  <a:cubicBezTo>
                    <a:pt x="2859" y="4074"/>
                    <a:pt x="2832" y="4106"/>
                    <a:pt x="2732" y="4151"/>
                  </a:cubicBezTo>
                  <a:cubicBezTo>
                    <a:pt x="2679" y="4174"/>
                    <a:pt x="2642" y="4186"/>
                    <a:pt x="2625" y="4186"/>
                  </a:cubicBezTo>
                  <a:cubicBezTo>
                    <a:pt x="2609" y="4186"/>
                    <a:pt x="2608" y="4177"/>
                    <a:pt x="2623" y="4159"/>
                  </a:cubicBezTo>
                  <a:cubicBezTo>
                    <a:pt x="2650" y="4123"/>
                    <a:pt x="2641" y="4097"/>
                    <a:pt x="2601" y="4097"/>
                  </a:cubicBezTo>
                  <a:cubicBezTo>
                    <a:pt x="2498" y="4097"/>
                    <a:pt x="2513" y="4011"/>
                    <a:pt x="2632" y="3915"/>
                  </a:cubicBezTo>
                  <a:lnTo>
                    <a:pt x="2632" y="3917"/>
                  </a:lnTo>
                  <a:cubicBezTo>
                    <a:pt x="2681" y="3877"/>
                    <a:pt x="2733" y="3860"/>
                    <a:pt x="2772" y="3860"/>
                  </a:cubicBezTo>
                  <a:close/>
                  <a:moveTo>
                    <a:pt x="30006" y="3909"/>
                  </a:moveTo>
                  <a:cubicBezTo>
                    <a:pt x="30032" y="3909"/>
                    <a:pt x="30032" y="3947"/>
                    <a:pt x="30009" y="4026"/>
                  </a:cubicBezTo>
                  <a:cubicBezTo>
                    <a:pt x="29984" y="4107"/>
                    <a:pt x="29982" y="4141"/>
                    <a:pt x="30008" y="4141"/>
                  </a:cubicBezTo>
                  <a:cubicBezTo>
                    <a:pt x="30018" y="4141"/>
                    <a:pt x="30032" y="4136"/>
                    <a:pt x="30050" y="4127"/>
                  </a:cubicBezTo>
                  <a:cubicBezTo>
                    <a:pt x="30073" y="4116"/>
                    <a:pt x="30088" y="4110"/>
                    <a:pt x="30097" y="4110"/>
                  </a:cubicBezTo>
                  <a:cubicBezTo>
                    <a:pt x="30109" y="4110"/>
                    <a:pt x="30106" y="4122"/>
                    <a:pt x="30087" y="4148"/>
                  </a:cubicBezTo>
                  <a:cubicBezTo>
                    <a:pt x="30069" y="4173"/>
                    <a:pt x="30041" y="4187"/>
                    <a:pt x="30012" y="4187"/>
                  </a:cubicBezTo>
                  <a:cubicBezTo>
                    <a:pt x="30000" y="4187"/>
                    <a:pt x="29988" y="4184"/>
                    <a:pt x="29976" y="4180"/>
                  </a:cubicBezTo>
                  <a:cubicBezTo>
                    <a:pt x="29897" y="4139"/>
                    <a:pt x="29902" y="3957"/>
                    <a:pt x="29984" y="3915"/>
                  </a:cubicBezTo>
                  <a:cubicBezTo>
                    <a:pt x="29993" y="3911"/>
                    <a:pt x="30000" y="3909"/>
                    <a:pt x="30006" y="3909"/>
                  </a:cubicBezTo>
                  <a:close/>
                  <a:moveTo>
                    <a:pt x="32779" y="4066"/>
                  </a:moveTo>
                  <a:cubicBezTo>
                    <a:pt x="32789" y="4066"/>
                    <a:pt x="32801" y="4070"/>
                    <a:pt x="32815" y="4077"/>
                  </a:cubicBezTo>
                  <a:cubicBezTo>
                    <a:pt x="32852" y="4094"/>
                    <a:pt x="32880" y="4132"/>
                    <a:pt x="32880" y="4163"/>
                  </a:cubicBezTo>
                  <a:cubicBezTo>
                    <a:pt x="32880" y="4182"/>
                    <a:pt x="32869" y="4193"/>
                    <a:pt x="32851" y="4193"/>
                  </a:cubicBezTo>
                  <a:cubicBezTo>
                    <a:pt x="32840" y="4193"/>
                    <a:pt x="32828" y="4189"/>
                    <a:pt x="32815" y="4183"/>
                  </a:cubicBezTo>
                  <a:cubicBezTo>
                    <a:pt x="32778" y="4165"/>
                    <a:pt x="32749" y="4127"/>
                    <a:pt x="32749" y="4096"/>
                  </a:cubicBezTo>
                  <a:cubicBezTo>
                    <a:pt x="32749" y="4077"/>
                    <a:pt x="32761" y="4066"/>
                    <a:pt x="32779" y="4066"/>
                  </a:cubicBezTo>
                  <a:close/>
                  <a:moveTo>
                    <a:pt x="1926" y="3914"/>
                  </a:moveTo>
                  <a:cubicBezTo>
                    <a:pt x="1942" y="3914"/>
                    <a:pt x="1956" y="3925"/>
                    <a:pt x="1972" y="3945"/>
                  </a:cubicBezTo>
                  <a:cubicBezTo>
                    <a:pt x="2002" y="3986"/>
                    <a:pt x="1992" y="4026"/>
                    <a:pt x="1947" y="4036"/>
                  </a:cubicBezTo>
                  <a:cubicBezTo>
                    <a:pt x="1904" y="4048"/>
                    <a:pt x="1872" y="4086"/>
                    <a:pt x="1868" y="4130"/>
                  </a:cubicBezTo>
                  <a:cubicBezTo>
                    <a:pt x="1871" y="4168"/>
                    <a:pt x="1842" y="4200"/>
                    <a:pt x="1805" y="4203"/>
                  </a:cubicBezTo>
                  <a:cubicBezTo>
                    <a:pt x="1720" y="4203"/>
                    <a:pt x="1728" y="4153"/>
                    <a:pt x="1832" y="4000"/>
                  </a:cubicBezTo>
                  <a:lnTo>
                    <a:pt x="1832" y="4002"/>
                  </a:lnTo>
                  <a:cubicBezTo>
                    <a:pt x="1873" y="3942"/>
                    <a:pt x="1901" y="3914"/>
                    <a:pt x="1926" y="3914"/>
                  </a:cubicBezTo>
                  <a:close/>
                  <a:moveTo>
                    <a:pt x="31439" y="4099"/>
                  </a:moveTo>
                  <a:cubicBezTo>
                    <a:pt x="31467" y="4099"/>
                    <a:pt x="31493" y="4122"/>
                    <a:pt x="31494" y="4153"/>
                  </a:cubicBezTo>
                  <a:cubicBezTo>
                    <a:pt x="31494" y="4183"/>
                    <a:pt x="31451" y="4206"/>
                    <a:pt x="31394" y="4206"/>
                  </a:cubicBezTo>
                  <a:cubicBezTo>
                    <a:pt x="31337" y="4206"/>
                    <a:pt x="31312" y="4183"/>
                    <a:pt x="31334" y="4153"/>
                  </a:cubicBezTo>
                  <a:cubicBezTo>
                    <a:pt x="31360" y="4121"/>
                    <a:pt x="31396" y="4102"/>
                    <a:pt x="31436" y="4099"/>
                  </a:cubicBezTo>
                  <a:cubicBezTo>
                    <a:pt x="31437" y="4099"/>
                    <a:pt x="31438" y="4099"/>
                    <a:pt x="31439" y="4099"/>
                  </a:cubicBezTo>
                  <a:close/>
                  <a:moveTo>
                    <a:pt x="48972" y="4074"/>
                  </a:moveTo>
                  <a:cubicBezTo>
                    <a:pt x="48998" y="4074"/>
                    <a:pt x="49048" y="4082"/>
                    <a:pt x="49124" y="4097"/>
                  </a:cubicBezTo>
                  <a:cubicBezTo>
                    <a:pt x="49217" y="4117"/>
                    <a:pt x="49311" y="4163"/>
                    <a:pt x="49324" y="4196"/>
                  </a:cubicBezTo>
                  <a:cubicBezTo>
                    <a:pt x="49331" y="4213"/>
                    <a:pt x="49324" y="4221"/>
                    <a:pt x="49303" y="4221"/>
                  </a:cubicBezTo>
                  <a:cubicBezTo>
                    <a:pt x="49275" y="4221"/>
                    <a:pt x="49224" y="4206"/>
                    <a:pt x="49148" y="4177"/>
                  </a:cubicBezTo>
                  <a:cubicBezTo>
                    <a:pt x="48978" y="4109"/>
                    <a:pt x="48919" y="4074"/>
                    <a:pt x="48972" y="4074"/>
                  </a:cubicBezTo>
                  <a:close/>
                  <a:moveTo>
                    <a:pt x="33192" y="4048"/>
                  </a:moveTo>
                  <a:cubicBezTo>
                    <a:pt x="33239" y="4048"/>
                    <a:pt x="33274" y="4067"/>
                    <a:pt x="33274" y="4103"/>
                  </a:cubicBezTo>
                  <a:cubicBezTo>
                    <a:pt x="33274" y="4124"/>
                    <a:pt x="33261" y="4136"/>
                    <a:pt x="33241" y="4136"/>
                  </a:cubicBezTo>
                  <a:cubicBezTo>
                    <a:pt x="33232" y="4136"/>
                    <a:pt x="33221" y="4133"/>
                    <a:pt x="33209" y="4127"/>
                  </a:cubicBezTo>
                  <a:cubicBezTo>
                    <a:pt x="33197" y="4122"/>
                    <a:pt x="33186" y="4119"/>
                    <a:pt x="33177" y="4119"/>
                  </a:cubicBezTo>
                  <a:cubicBezTo>
                    <a:pt x="33157" y="4119"/>
                    <a:pt x="33143" y="4131"/>
                    <a:pt x="33143" y="4154"/>
                  </a:cubicBezTo>
                  <a:cubicBezTo>
                    <a:pt x="33143" y="4179"/>
                    <a:pt x="33131" y="4193"/>
                    <a:pt x="33111" y="4193"/>
                  </a:cubicBezTo>
                  <a:cubicBezTo>
                    <a:pt x="33103" y="4193"/>
                    <a:pt x="33094" y="4191"/>
                    <a:pt x="33083" y="4186"/>
                  </a:cubicBezTo>
                  <a:cubicBezTo>
                    <a:pt x="33074" y="4182"/>
                    <a:pt x="33064" y="4180"/>
                    <a:pt x="33055" y="4180"/>
                  </a:cubicBezTo>
                  <a:cubicBezTo>
                    <a:pt x="33028" y="4180"/>
                    <a:pt x="33003" y="4195"/>
                    <a:pt x="32991" y="4221"/>
                  </a:cubicBezTo>
                  <a:cubicBezTo>
                    <a:pt x="32980" y="4240"/>
                    <a:pt x="32970" y="4251"/>
                    <a:pt x="32962" y="4251"/>
                  </a:cubicBezTo>
                  <a:cubicBezTo>
                    <a:pt x="32956" y="4251"/>
                    <a:pt x="32951" y="4244"/>
                    <a:pt x="32949" y="4230"/>
                  </a:cubicBezTo>
                  <a:cubicBezTo>
                    <a:pt x="32946" y="4200"/>
                    <a:pt x="32980" y="4145"/>
                    <a:pt x="33024" y="4111"/>
                  </a:cubicBezTo>
                  <a:cubicBezTo>
                    <a:pt x="33075" y="4069"/>
                    <a:pt x="33141" y="4048"/>
                    <a:pt x="33192" y="4048"/>
                  </a:cubicBezTo>
                  <a:close/>
                  <a:moveTo>
                    <a:pt x="3742" y="3799"/>
                  </a:moveTo>
                  <a:cubicBezTo>
                    <a:pt x="3744" y="3799"/>
                    <a:pt x="3746" y="3799"/>
                    <a:pt x="3748" y="3799"/>
                  </a:cubicBezTo>
                  <a:cubicBezTo>
                    <a:pt x="3839" y="3812"/>
                    <a:pt x="3905" y="4023"/>
                    <a:pt x="3862" y="4160"/>
                  </a:cubicBezTo>
                  <a:lnTo>
                    <a:pt x="3824" y="4277"/>
                  </a:lnTo>
                  <a:lnTo>
                    <a:pt x="3751" y="4165"/>
                  </a:lnTo>
                  <a:cubicBezTo>
                    <a:pt x="3664" y="4031"/>
                    <a:pt x="3660" y="3799"/>
                    <a:pt x="3742" y="3799"/>
                  </a:cubicBezTo>
                  <a:close/>
                  <a:moveTo>
                    <a:pt x="31137" y="4225"/>
                  </a:moveTo>
                  <a:cubicBezTo>
                    <a:pt x="31156" y="4225"/>
                    <a:pt x="31169" y="4237"/>
                    <a:pt x="31169" y="4257"/>
                  </a:cubicBezTo>
                  <a:cubicBezTo>
                    <a:pt x="31166" y="4288"/>
                    <a:pt x="31139" y="4313"/>
                    <a:pt x="31108" y="4313"/>
                  </a:cubicBezTo>
                  <a:cubicBezTo>
                    <a:pt x="31107" y="4313"/>
                    <a:pt x="31105" y="4313"/>
                    <a:pt x="31103" y="4312"/>
                  </a:cubicBezTo>
                  <a:cubicBezTo>
                    <a:pt x="31066" y="4312"/>
                    <a:pt x="31038" y="4303"/>
                    <a:pt x="31038" y="4290"/>
                  </a:cubicBezTo>
                  <a:cubicBezTo>
                    <a:pt x="31038" y="4277"/>
                    <a:pt x="31066" y="4253"/>
                    <a:pt x="31103" y="4233"/>
                  </a:cubicBezTo>
                  <a:lnTo>
                    <a:pt x="31103" y="4235"/>
                  </a:lnTo>
                  <a:cubicBezTo>
                    <a:pt x="31115" y="4228"/>
                    <a:pt x="31127" y="4225"/>
                    <a:pt x="31137" y="4225"/>
                  </a:cubicBezTo>
                  <a:close/>
                  <a:moveTo>
                    <a:pt x="1644" y="4223"/>
                  </a:moveTo>
                  <a:cubicBezTo>
                    <a:pt x="1662" y="4223"/>
                    <a:pt x="1674" y="4234"/>
                    <a:pt x="1674" y="4253"/>
                  </a:cubicBezTo>
                  <a:cubicBezTo>
                    <a:pt x="1674" y="4284"/>
                    <a:pt x="1645" y="4320"/>
                    <a:pt x="1608" y="4339"/>
                  </a:cubicBezTo>
                  <a:cubicBezTo>
                    <a:pt x="1595" y="4346"/>
                    <a:pt x="1583" y="4349"/>
                    <a:pt x="1573" y="4349"/>
                  </a:cubicBezTo>
                  <a:cubicBezTo>
                    <a:pt x="1554" y="4349"/>
                    <a:pt x="1543" y="4339"/>
                    <a:pt x="1543" y="4318"/>
                  </a:cubicBezTo>
                  <a:cubicBezTo>
                    <a:pt x="1543" y="4288"/>
                    <a:pt x="1571" y="4251"/>
                    <a:pt x="1608" y="4233"/>
                  </a:cubicBezTo>
                  <a:cubicBezTo>
                    <a:pt x="1622" y="4226"/>
                    <a:pt x="1634" y="4223"/>
                    <a:pt x="1644" y="4223"/>
                  </a:cubicBezTo>
                  <a:close/>
                  <a:moveTo>
                    <a:pt x="2535" y="4260"/>
                  </a:moveTo>
                  <a:cubicBezTo>
                    <a:pt x="2572" y="4260"/>
                    <a:pt x="2583" y="4284"/>
                    <a:pt x="2560" y="4314"/>
                  </a:cubicBezTo>
                  <a:cubicBezTo>
                    <a:pt x="2533" y="4345"/>
                    <a:pt x="2495" y="4365"/>
                    <a:pt x="2453" y="4368"/>
                  </a:cubicBezTo>
                  <a:cubicBezTo>
                    <a:pt x="2416" y="4368"/>
                    <a:pt x="2405" y="4344"/>
                    <a:pt x="2427" y="4314"/>
                  </a:cubicBezTo>
                  <a:cubicBezTo>
                    <a:pt x="2454" y="4281"/>
                    <a:pt x="2493" y="4263"/>
                    <a:pt x="2535" y="4260"/>
                  </a:cubicBezTo>
                  <a:close/>
                  <a:moveTo>
                    <a:pt x="32551" y="4262"/>
                  </a:moveTo>
                  <a:cubicBezTo>
                    <a:pt x="32588" y="4262"/>
                    <a:pt x="32618" y="4284"/>
                    <a:pt x="32618" y="4315"/>
                  </a:cubicBezTo>
                  <a:cubicBezTo>
                    <a:pt x="32618" y="4345"/>
                    <a:pt x="32589" y="4368"/>
                    <a:pt x="32551" y="4368"/>
                  </a:cubicBezTo>
                  <a:cubicBezTo>
                    <a:pt x="32513" y="4368"/>
                    <a:pt x="32485" y="4345"/>
                    <a:pt x="32485" y="4315"/>
                  </a:cubicBezTo>
                  <a:cubicBezTo>
                    <a:pt x="32485" y="4284"/>
                    <a:pt x="32513" y="4262"/>
                    <a:pt x="32551" y="4262"/>
                  </a:cubicBezTo>
                  <a:close/>
                  <a:moveTo>
                    <a:pt x="29683" y="4262"/>
                  </a:moveTo>
                  <a:cubicBezTo>
                    <a:pt x="29702" y="4262"/>
                    <a:pt x="29732" y="4285"/>
                    <a:pt x="29754" y="4315"/>
                  </a:cubicBezTo>
                  <a:cubicBezTo>
                    <a:pt x="29778" y="4345"/>
                    <a:pt x="29762" y="4369"/>
                    <a:pt x="29723" y="4369"/>
                  </a:cubicBezTo>
                  <a:cubicBezTo>
                    <a:pt x="29686" y="4369"/>
                    <a:pt x="29651" y="4344"/>
                    <a:pt x="29651" y="4315"/>
                  </a:cubicBezTo>
                  <a:cubicBezTo>
                    <a:pt x="29651" y="4287"/>
                    <a:pt x="29665" y="4262"/>
                    <a:pt x="29683" y="4262"/>
                  </a:cubicBezTo>
                  <a:close/>
                  <a:moveTo>
                    <a:pt x="32480" y="3996"/>
                  </a:moveTo>
                  <a:cubicBezTo>
                    <a:pt x="32493" y="3996"/>
                    <a:pt x="32486" y="4019"/>
                    <a:pt x="32464" y="4066"/>
                  </a:cubicBezTo>
                  <a:cubicBezTo>
                    <a:pt x="32437" y="4121"/>
                    <a:pt x="32437" y="4145"/>
                    <a:pt x="32467" y="4145"/>
                  </a:cubicBezTo>
                  <a:cubicBezTo>
                    <a:pt x="32479" y="4145"/>
                    <a:pt x="32495" y="4141"/>
                    <a:pt x="32516" y="4135"/>
                  </a:cubicBezTo>
                  <a:cubicBezTo>
                    <a:pt x="32536" y="4128"/>
                    <a:pt x="32555" y="4126"/>
                    <a:pt x="32570" y="4126"/>
                  </a:cubicBezTo>
                  <a:cubicBezTo>
                    <a:pt x="32599" y="4126"/>
                    <a:pt x="32618" y="4136"/>
                    <a:pt x="32618" y="4154"/>
                  </a:cubicBezTo>
                  <a:cubicBezTo>
                    <a:pt x="32618" y="4184"/>
                    <a:pt x="32576" y="4205"/>
                    <a:pt x="32527" y="4205"/>
                  </a:cubicBezTo>
                  <a:cubicBezTo>
                    <a:pt x="32476" y="4205"/>
                    <a:pt x="32394" y="4256"/>
                    <a:pt x="32340" y="4323"/>
                  </a:cubicBezTo>
                  <a:cubicBezTo>
                    <a:pt x="32297" y="4375"/>
                    <a:pt x="32240" y="4401"/>
                    <a:pt x="32191" y="4401"/>
                  </a:cubicBezTo>
                  <a:cubicBezTo>
                    <a:pt x="32135" y="4401"/>
                    <a:pt x="32091" y="4369"/>
                    <a:pt x="32091" y="4306"/>
                  </a:cubicBezTo>
                  <a:cubicBezTo>
                    <a:pt x="32091" y="4286"/>
                    <a:pt x="32101" y="4276"/>
                    <a:pt x="32117" y="4276"/>
                  </a:cubicBezTo>
                  <a:cubicBezTo>
                    <a:pt x="32126" y="4276"/>
                    <a:pt x="32135" y="4279"/>
                    <a:pt x="32146" y="4284"/>
                  </a:cubicBezTo>
                  <a:cubicBezTo>
                    <a:pt x="32153" y="4287"/>
                    <a:pt x="32160" y="4289"/>
                    <a:pt x="32168" y="4289"/>
                  </a:cubicBezTo>
                  <a:cubicBezTo>
                    <a:pt x="32239" y="4289"/>
                    <a:pt x="32362" y="4177"/>
                    <a:pt x="32316" y="4139"/>
                  </a:cubicBezTo>
                  <a:cubicBezTo>
                    <a:pt x="32298" y="4126"/>
                    <a:pt x="32334" y="4081"/>
                    <a:pt x="32398" y="4041"/>
                  </a:cubicBezTo>
                  <a:cubicBezTo>
                    <a:pt x="32442" y="4012"/>
                    <a:pt x="32468" y="3996"/>
                    <a:pt x="32480" y="3996"/>
                  </a:cubicBezTo>
                  <a:close/>
                  <a:moveTo>
                    <a:pt x="3546" y="4331"/>
                  </a:moveTo>
                  <a:cubicBezTo>
                    <a:pt x="3565" y="4331"/>
                    <a:pt x="3578" y="4342"/>
                    <a:pt x="3578" y="4363"/>
                  </a:cubicBezTo>
                  <a:cubicBezTo>
                    <a:pt x="3575" y="4394"/>
                    <a:pt x="3550" y="4419"/>
                    <a:pt x="3518" y="4419"/>
                  </a:cubicBezTo>
                  <a:cubicBezTo>
                    <a:pt x="3516" y="4419"/>
                    <a:pt x="3514" y="4418"/>
                    <a:pt x="3512" y="4418"/>
                  </a:cubicBezTo>
                  <a:cubicBezTo>
                    <a:pt x="3475" y="4418"/>
                    <a:pt x="3447" y="4409"/>
                    <a:pt x="3447" y="4396"/>
                  </a:cubicBezTo>
                  <a:cubicBezTo>
                    <a:pt x="3447" y="4382"/>
                    <a:pt x="3475" y="4359"/>
                    <a:pt x="3512" y="4339"/>
                  </a:cubicBezTo>
                  <a:lnTo>
                    <a:pt x="3512" y="4341"/>
                  </a:lnTo>
                  <a:cubicBezTo>
                    <a:pt x="3525" y="4334"/>
                    <a:pt x="3536" y="4331"/>
                    <a:pt x="3546" y="4331"/>
                  </a:cubicBezTo>
                  <a:close/>
                  <a:moveTo>
                    <a:pt x="30743" y="4284"/>
                  </a:moveTo>
                  <a:cubicBezTo>
                    <a:pt x="30768" y="4284"/>
                    <a:pt x="30792" y="4295"/>
                    <a:pt x="30808" y="4315"/>
                  </a:cubicBezTo>
                  <a:cubicBezTo>
                    <a:pt x="30832" y="4347"/>
                    <a:pt x="30818" y="4369"/>
                    <a:pt x="30773" y="4369"/>
                  </a:cubicBezTo>
                  <a:cubicBezTo>
                    <a:pt x="30730" y="4369"/>
                    <a:pt x="30715" y="4391"/>
                    <a:pt x="30739" y="4421"/>
                  </a:cubicBezTo>
                  <a:cubicBezTo>
                    <a:pt x="30763" y="4453"/>
                    <a:pt x="30748" y="4475"/>
                    <a:pt x="30711" y="4475"/>
                  </a:cubicBezTo>
                  <a:cubicBezTo>
                    <a:pt x="30623" y="4475"/>
                    <a:pt x="30618" y="4335"/>
                    <a:pt x="30705" y="4293"/>
                  </a:cubicBezTo>
                  <a:cubicBezTo>
                    <a:pt x="30717" y="4287"/>
                    <a:pt x="30730" y="4284"/>
                    <a:pt x="30743" y="4284"/>
                  </a:cubicBezTo>
                  <a:close/>
                  <a:moveTo>
                    <a:pt x="4600" y="4386"/>
                  </a:moveTo>
                  <a:cubicBezTo>
                    <a:pt x="4620" y="4386"/>
                    <a:pt x="4633" y="4398"/>
                    <a:pt x="4633" y="4418"/>
                  </a:cubicBezTo>
                  <a:cubicBezTo>
                    <a:pt x="4630" y="4452"/>
                    <a:pt x="4603" y="4475"/>
                    <a:pt x="4570" y="4475"/>
                  </a:cubicBezTo>
                  <a:cubicBezTo>
                    <a:pt x="4569" y="4475"/>
                    <a:pt x="4568" y="4475"/>
                    <a:pt x="4567" y="4475"/>
                  </a:cubicBezTo>
                  <a:cubicBezTo>
                    <a:pt x="4530" y="4475"/>
                    <a:pt x="4502" y="4465"/>
                    <a:pt x="4502" y="4451"/>
                  </a:cubicBezTo>
                  <a:cubicBezTo>
                    <a:pt x="4502" y="4439"/>
                    <a:pt x="4530" y="4414"/>
                    <a:pt x="4567" y="4396"/>
                  </a:cubicBezTo>
                  <a:cubicBezTo>
                    <a:pt x="4579" y="4389"/>
                    <a:pt x="4591" y="4386"/>
                    <a:pt x="4600" y="4386"/>
                  </a:cubicBezTo>
                  <a:close/>
                  <a:moveTo>
                    <a:pt x="2218" y="4344"/>
                  </a:moveTo>
                  <a:cubicBezTo>
                    <a:pt x="2232" y="4344"/>
                    <a:pt x="2256" y="4354"/>
                    <a:pt x="2287" y="4378"/>
                  </a:cubicBezTo>
                  <a:cubicBezTo>
                    <a:pt x="2338" y="4415"/>
                    <a:pt x="2366" y="4469"/>
                    <a:pt x="2347" y="4494"/>
                  </a:cubicBezTo>
                  <a:cubicBezTo>
                    <a:pt x="2340" y="4503"/>
                    <a:pt x="2331" y="4508"/>
                    <a:pt x="2320" y="4508"/>
                  </a:cubicBezTo>
                  <a:cubicBezTo>
                    <a:pt x="2301" y="4508"/>
                    <a:pt x="2277" y="4495"/>
                    <a:pt x="2257" y="4469"/>
                  </a:cubicBezTo>
                  <a:cubicBezTo>
                    <a:pt x="2197" y="4393"/>
                    <a:pt x="2187" y="4344"/>
                    <a:pt x="2218" y="4344"/>
                  </a:cubicBezTo>
                  <a:close/>
                  <a:moveTo>
                    <a:pt x="3776" y="4418"/>
                  </a:moveTo>
                  <a:cubicBezTo>
                    <a:pt x="3814" y="4418"/>
                    <a:pt x="3842" y="4441"/>
                    <a:pt x="3842" y="4472"/>
                  </a:cubicBezTo>
                  <a:cubicBezTo>
                    <a:pt x="3842" y="4502"/>
                    <a:pt x="3814" y="4526"/>
                    <a:pt x="3776" y="4526"/>
                  </a:cubicBezTo>
                  <a:cubicBezTo>
                    <a:pt x="3739" y="4526"/>
                    <a:pt x="3711" y="4502"/>
                    <a:pt x="3711" y="4472"/>
                  </a:cubicBezTo>
                  <a:cubicBezTo>
                    <a:pt x="3711" y="4441"/>
                    <a:pt x="3739" y="4418"/>
                    <a:pt x="3776" y="4418"/>
                  </a:cubicBezTo>
                  <a:close/>
                  <a:moveTo>
                    <a:pt x="32385" y="4436"/>
                  </a:moveTo>
                  <a:cubicBezTo>
                    <a:pt x="32411" y="4436"/>
                    <a:pt x="32439" y="4440"/>
                    <a:pt x="32467" y="4450"/>
                  </a:cubicBezTo>
                  <a:cubicBezTo>
                    <a:pt x="32540" y="4471"/>
                    <a:pt x="32616" y="4483"/>
                    <a:pt x="32692" y="4483"/>
                  </a:cubicBezTo>
                  <a:cubicBezTo>
                    <a:pt x="32701" y="4483"/>
                    <a:pt x="32709" y="4483"/>
                    <a:pt x="32718" y="4482"/>
                  </a:cubicBezTo>
                  <a:cubicBezTo>
                    <a:pt x="32738" y="4481"/>
                    <a:pt x="32755" y="4481"/>
                    <a:pt x="32767" y="4481"/>
                  </a:cubicBezTo>
                  <a:cubicBezTo>
                    <a:pt x="32820" y="4481"/>
                    <a:pt x="32796" y="4493"/>
                    <a:pt x="32689" y="4530"/>
                  </a:cubicBezTo>
                  <a:cubicBezTo>
                    <a:pt x="32634" y="4550"/>
                    <a:pt x="32592" y="4560"/>
                    <a:pt x="32559" y="4560"/>
                  </a:cubicBezTo>
                  <a:cubicBezTo>
                    <a:pt x="32525" y="4560"/>
                    <a:pt x="32501" y="4549"/>
                    <a:pt x="32485" y="4527"/>
                  </a:cubicBezTo>
                  <a:cubicBezTo>
                    <a:pt x="32470" y="4507"/>
                    <a:pt x="32434" y="4497"/>
                    <a:pt x="32392" y="4497"/>
                  </a:cubicBezTo>
                  <a:cubicBezTo>
                    <a:pt x="32368" y="4497"/>
                    <a:pt x="32342" y="4500"/>
                    <a:pt x="32316" y="4508"/>
                  </a:cubicBezTo>
                  <a:cubicBezTo>
                    <a:pt x="32278" y="4519"/>
                    <a:pt x="32252" y="4526"/>
                    <a:pt x="32239" y="4526"/>
                  </a:cubicBezTo>
                  <a:cubicBezTo>
                    <a:pt x="32219" y="4526"/>
                    <a:pt x="32230" y="4510"/>
                    <a:pt x="32269" y="4477"/>
                  </a:cubicBezTo>
                  <a:cubicBezTo>
                    <a:pt x="32301" y="4449"/>
                    <a:pt x="32341" y="4436"/>
                    <a:pt x="32385" y="4436"/>
                  </a:cubicBezTo>
                  <a:close/>
                  <a:moveTo>
                    <a:pt x="49166" y="4452"/>
                  </a:moveTo>
                  <a:cubicBezTo>
                    <a:pt x="49196" y="4452"/>
                    <a:pt x="49223" y="4460"/>
                    <a:pt x="49242" y="4475"/>
                  </a:cubicBezTo>
                  <a:cubicBezTo>
                    <a:pt x="49309" y="4529"/>
                    <a:pt x="49275" y="4573"/>
                    <a:pt x="49196" y="4573"/>
                  </a:cubicBezTo>
                  <a:cubicBezTo>
                    <a:pt x="49170" y="4573"/>
                    <a:pt x="49139" y="4568"/>
                    <a:pt x="49105" y="4557"/>
                  </a:cubicBezTo>
                  <a:cubicBezTo>
                    <a:pt x="49003" y="4526"/>
                    <a:pt x="49000" y="4512"/>
                    <a:pt x="49082" y="4472"/>
                  </a:cubicBezTo>
                  <a:cubicBezTo>
                    <a:pt x="49109" y="4458"/>
                    <a:pt x="49138" y="4452"/>
                    <a:pt x="49166" y="4452"/>
                  </a:cubicBezTo>
                  <a:close/>
                  <a:moveTo>
                    <a:pt x="34604" y="4474"/>
                  </a:moveTo>
                  <a:cubicBezTo>
                    <a:pt x="34641" y="4474"/>
                    <a:pt x="34653" y="4497"/>
                    <a:pt x="34629" y="4527"/>
                  </a:cubicBezTo>
                  <a:cubicBezTo>
                    <a:pt x="34603" y="4559"/>
                    <a:pt x="34564" y="4578"/>
                    <a:pt x="34523" y="4581"/>
                  </a:cubicBezTo>
                  <a:cubicBezTo>
                    <a:pt x="34486" y="4581"/>
                    <a:pt x="34474" y="4557"/>
                    <a:pt x="34498" y="4527"/>
                  </a:cubicBezTo>
                  <a:cubicBezTo>
                    <a:pt x="34523" y="4496"/>
                    <a:pt x="34562" y="4477"/>
                    <a:pt x="34604" y="4474"/>
                  </a:cubicBezTo>
                  <a:close/>
                  <a:moveTo>
                    <a:pt x="30387" y="4447"/>
                  </a:moveTo>
                  <a:cubicBezTo>
                    <a:pt x="30408" y="4447"/>
                    <a:pt x="30423" y="4468"/>
                    <a:pt x="30423" y="4503"/>
                  </a:cubicBezTo>
                  <a:cubicBezTo>
                    <a:pt x="30423" y="4548"/>
                    <a:pt x="30399" y="4581"/>
                    <a:pt x="30366" y="4581"/>
                  </a:cubicBezTo>
                  <a:cubicBezTo>
                    <a:pt x="30364" y="4581"/>
                    <a:pt x="30362" y="4581"/>
                    <a:pt x="30361" y="4581"/>
                  </a:cubicBezTo>
                  <a:cubicBezTo>
                    <a:pt x="30333" y="4581"/>
                    <a:pt x="30309" y="4560"/>
                    <a:pt x="30311" y="4532"/>
                  </a:cubicBezTo>
                  <a:cubicBezTo>
                    <a:pt x="30312" y="4496"/>
                    <a:pt x="30335" y="4466"/>
                    <a:pt x="30366" y="4453"/>
                  </a:cubicBezTo>
                  <a:cubicBezTo>
                    <a:pt x="30373" y="4449"/>
                    <a:pt x="30381" y="4447"/>
                    <a:pt x="30387" y="4447"/>
                  </a:cubicBezTo>
                  <a:close/>
                  <a:moveTo>
                    <a:pt x="35301" y="4482"/>
                  </a:moveTo>
                  <a:cubicBezTo>
                    <a:pt x="35307" y="4482"/>
                    <a:pt x="35311" y="4490"/>
                    <a:pt x="35311" y="4506"/>
                  </a:cubicBezTo>
                  <a:cubicBezTo>
                    <a:pt x="35313" y="4542"/>
                    <a:pt x="35274" y="4594"/>
                    <a:pt x="35219" y="4633"/>
                  </a:cubicBezTo>
                  <a:cubicBezTo>
                    <a:pt x="35183" y="4659"/>
                    <a:pt x="35159" y="4673"/>
                    <a:pt x="35145" y="4673"/>
                  </a:cubicBezTo>
                  <a:cubicBezTo>
                    <a:pt x="35127" y="4673"/>
                    <a:pt x="35122" y="4653"/>
                    <a:pt x="35122" y="4611"/>
                  </a:cubicBezTo>
                  <a:cubicBezTo>
                    <a:pt x="35122" y="4570"/>
                    <a:pt x="35138" y="4545"/>
                    <a:pt x="35162" y="4545"/>
                  </a:cubicBezTo>
                  <a:cubicBezTo>
                    <a:pt x="35168" y="4545"/>
                    <a:pt x="35175" y="4546"/>
                    <a:pt x="35182" y="4550"/>
                  </a:cubicBezTo>
                  <a:cubicBezTo>
                    <a:pt x="35191" y="4554"/>
                    <a:pt x="35201" y="4555"/>
                    <a:pt x="35210" y="4555"/>
                  </a:cubicBezTo>
                  <a:cubicBezTo>
                    <a:pt x="35237" y="4555"/>
                    <a:pt x="35262" y="4541"/>
                    <a:pt x="35274" y="4515"/>
                  </a:cubicBezTo>
                  <a:cubicBezTo>
                    <a:pt x="35285" y="4493"/>
                    <a:pt x="35295" y="4482"/>
                    <a:pt x="35301" y="4482"/>
                  </a:cubicBezTo>
                  <a:close/>
                  <a:moveTo>
                    <a:pt x="1954" y="4606"/>
                  </a:moveTo>
                  <a:cubicBezTo>
                    <a:pt x="1982" y="4606"/>
                    <a:pt x="1999" y="4617"/>
                    <a:pt x="1999" y="4636"/>
                  </a:cubicBezTo>
                  <a:cubicBezTo>
                    <a:pt x="1999" y="4666"/>
                    <a:pt x="1959" y="4687"/>
                    <a:pt x="1902" y="4687"/>
                  </a:cubicBezTo>
                  <a:cubicBezTo>
                    <a:pt x="1845" y="4687"/>
                    <a:pt x="1805" y="4678"/>
                    <a:pt x="1805" y="4666"/>
                  </a:cubicBezTo>
                  <a:cubicBezTo>
                    <a:pt x="1805" y="4654"/>
                    <a:pt x="1847" y="4633"/>
                    <a:pt x="1902" y="4615"/>
                  </a:cubicBezTo>
                  <a:cubicBezTo>
                    <a:pt x="1922" y="4609"/>
                    <a:pt x="1940" y="4606"/>
                    <a:pt x="1954" y="4606"/>
                  </a:cubicBezTo>
                  <a:close/>
                  <a:moveTo>
                    <a:pt x="2942" y="4156"/>
                  </a:moveTo>
                  <a:cubicBezTo>
                    <a:pt x="2965" y="4156"/>
                    <a:pt x="3011" y="4165"/>
                    <a:pt x="3077" y="4186"/>
                  </a:cubicBezTo>
                  <a:cubicBezTo>
                    <a:pt x="3208" y="4227"/>
                    <a:pt x="3212" y="4362"/>
                    <a:pt x="3083" y="4402"/>
                  </a:cubicBezTo>
                  <a:cubicBezTo>
                    <a:pt x="2948" y="4442"/>
                    <a:pt x="2963" y="4630"/>
                    <a:pt x="3102" y="4630"/>
                  </a:cubicBezTo>
                  <a:cubicBezTo>
                    <a:pt x="3177" y="4630"/>
                    <a:pt x="3191" y="4650"/>
                    <a:pt x="3145" y="4687"/>
                  </a:cubicBezTo>
                  <a:cubicBezTo>
                    <a:pt x="3120" y="4707"/>
                    <a:pt x="3081" y="4716"/>
                    <a:pt x="3040" y="4716"/>
                  </a:cubicBezTo>
                  <a:cubicBezTo>
                    <a:pt x="2952" y="4716"/>
                    <a:pt x="2860" y="4675"/>
                    <a:pt x="2898" y="4626"/>
                  </a:cubicBezTo>
                  <a:cubicBezTo>
                    <a:pt x="2917" y="4600"/>
                    <a:pt x="2898" y="4579"/>
                    <a:pt x="2854" y="4579"/>
                  </a:cubicBezTo>
                  <a:cubicBezTo>
                    <a:pt x="2796" y="4579"/>
                    <a:pt x="2796" y="4560"/>
                    <a:pt x="2854" y="4503"/>
                  </a:cubicBezTo>
                  <a:cubicBezTo>
                    <a:pt x="2911" y="4448"/>
                    <a:pt x="2906" y="4411"/>
                    <a:pt x="2832" y="4357"/>
                  </a:cubicBezTo>
                  <a:cubicBezTo>
                    <a:pt x="2706" y="4269"/>
                    <a:pt x="2705" y="4260"/>
                    <a:pt x="2820" y="4260"/>
                  </a:cubicBezTo>
                  <a:cubicBezTo>
                    <a:pt x="2875" y="4265"/>
                    <a:pt x="2924" y="4300"/>
                    <a:pt x="2942" y="4354"/>
                  </a:cubicBezTo>
                  <a:cubicBezTo>
                    <a:pt x="2955" y="4397"/>
                    <a:pt x="2963" y="4419"/>
                    <a:pt x="2974" y="4419"/>
                  </a:cubicBezTo>
                  <a:cubicBezTo>
                    <a:pt x="2985" y="4419"/>
                    <a:pt x="2999" y="4396"/>
                    <a:pt x="3024" y="4350"/>
                  </a:cubicBezTo>
                  <a:cubicBezTo>
                    <a:pt x="3059" y="4283"/>
                    <a:pt x="3045" y="4235"/>
                    <a:pt x="2983" y="4202"/>
                  </a:cubicBezTo>
                  <a:cubicBezTo>
                    <a:pt x="2922" y="4172"/>
                    <a:pt x="2912" y="4156"/>
                    <a:pt x="2942" y="4156"/>
                  </a:cubicBezTo>
                  <a:close/>
                  <a:moveTo>
                    <a:pt x="32123" y="4553"/>
                  </a:moveTo>
                  <a:cubicBezTo>
                    <a:pt x="32127" y="4553"/>
                    <a:pt x="32130" y="4557"/>
                    <a:pt x="32134" y="4566"/>
                  </a:cubicBezTo>
                  <a:cubicBezTo>
                    <a:pt x="32151" y="4602"/>
                    <a:pt x="32151" y="4675"/>
                    <a:pt x="32134" y="4726"/>
                  </a:cubicBezTo>
                  <a:cubicBezTo>
                    <a:pt x="32129" y="4743"/>
                    <a:pt x="32124" y="4750"/>
                    <a:pt x="32119" y="4750"/>
                  </a:cubicBezTo>
                  <a:cubicBezTo>
                    <a:pt x="32110" y="4750"/>
                    <a:pt x="32103" y="4718"/>
                    <a:pt x="32103" y="4660"/>
                  </a:cubicBezTo>
                  <a:cubicBezTo>
                    <a:pt x="32103" y="4594"/>
                    <a:pt x="32112" y="4553"/>
                    <a:pt x="32123" y="4553"/>
                  </a:cubicBezTo>
                  <a:close/>
                  <a:moveTo>
                    <a:pt x="2681" y="4547"/>
                  </a:moveTo>
                  <a:cubicBezTo>
                    <a:pt x="2708" y="4547"/>
                    <a:pt x="2726" y="4577"/>
                    <a:pt x="2726" y="4626"/>
                  </a:cubicBezTo>
                  <a:cubicBezTo>
                    <a:pt x="2726" y="4687"/>
                    <a:pt x="2698" y="4747"/>
                    <a:pt x="2660" y="4766"/>
                  </a:cubicBezTo>
                  <a:cubicBezTo>
                    <a:pt x="2653" y="4769"/>
                    <a:pt x="2646" y="4771"/>
                    <a:pt x="2640" y="4771"/>
                  </a:cubicBezTo>
                  <a:cubicBezTo>
                    <a:pt x="2613" y="4771"/>
                    <a:pt x="2595" y="4741"/>
                    <a:pt x="2595" y="4691"/>
                  </a:cubicBezTo>
                  <a:cubicBezTo>
                    <a:pt x="2595" y="4632"/>
                    <a:pt x="2623" y="4571"/>
                    <a:pt x="2660" y="4553"/>
                  </a:cubicBezTo>
                  <a:cubicBezTo>
                    <a:pt x="2668" y="4549"/>
                    <a:pt x="2675" y="4547"/>
                    <a:pt x="2681" y="4547"/>
                  </a:cubicBezTo>
                  <a:close/>
                  <a:moveTo>
                    <a:pt x="47676" y="4694"/>
                  </a:moveTo>
                  <a:cubicBezTo>
                    <a:pt x="47704" y="4694"/>
                    <a:pt x="47730" y="4699"/>
                    <a:pt x="47742" y="4708"/>
                  </a:cubicBezTo>
                  <a:cubicBezTo>
                    <a:pt x="47791" y="4747"/>
                    <a:pt x="47750" y="4782"/>
                    <a:pt x="47690" y="4782"/>
                  </a:cubicBezTo>
                  <a:cubicBezTo>
                    <a:pt x="47667" y="4782"/>
                    <a:pt x="47641" y="4776"/>
                    <a:pt x="47617" y="4765"/>
                  </a:cubicBezTo>
                  <a:cubicBezTo>
                    <a:pt x="47551" y="4732"/>
                    <a:pt x="47551" y="4720"/>
                    <a:pt x="47621" y="4700"/>
                  </a:cubicBezTo>
                  <a:cubicBezTo>
                    <a:pt x="47638" y="4696"/>
                    <a:pt x="47657" y="4694"/>
                    <a:pt x="47676" y="4694"/>
                  </a:cubicBezTo>
                  <a:close/>
                  <a:moveTo>
                    <a:pt x="2316" y="4715"/>
                  </a:moveTo>
                  <a:cubicBezTo>
                    <a:pt x="2329" y="4715"/>
                    <a:pt x="2345" y="4717"/>
                    <a:pt x="2362" y="4723"/>
                  </a:cubicBezTo>
                  <a:cubicBezTo>
                    <a:pt x="2418" y="4739"/>
                    <a:pt x="2447" y="4772"/>
                    <a:pt x="2426" y="4799"/>
                  </a:cubicBezTo>
                  <a:cubicBezTo>
                    <a:pt x="2401" y="4830"/>
                    <a:pt x="2368" y="4845"/>
                    <a:pt x="2338" y="4845"/>
                  </a:cubicBezTo>
                  <a:cubicBezTo>
                    <a:pt x="2297" y="4845"/>
                    <a:pt x="2262" y="4818"/>
                    <a:pt x="2262" y="4767"/>
                  </a:cubicBezTo>
                  <a:cubicBezTo>
                    <a:pt x="2262" y="4733"/>
                    <a:pt x="2281" y="4715"/>
                    <a:pt x="2316" y="4715"/>
                  </a:cubicBezTo>
                  <a:close/>
                  <a:moveTo>
                    <a:pt x="4642" y="4612"/>
                  </a:moveTo>
                  <a:cubicBezTo>
                    <a:pt x="4660" y="4612"/>
                    <a:pt x="4680" y="4615"/>
                    <a:pt x="4703" y="4620"/>
                  </a:cubicBezTo>
                  <a:cubicBezTo>
                    <a:pt x="4854" y="4651"/>
                    <a:pt x="4866" y="4693"/>
                    <a:pt x="4752" y="4784"/>
                  </a:cubicBezTo>
                  <a:cubicBezTo>
                    <a:pt x="4700" y="4827"/>
                    <a:pt x="4652" y="4847"/>
                    <a:pt x="4624" y="4847"/>
                  </a:cubicBezTo>
                  <a:cubicBezTo>
                    <a:pt x="4589" y="4847"/>
                    <a:pt x="4585" y="4815"/>
                    <a:pt x="4642" y="4759"/>
                  </a:cubicBezTo>
                  <a:cubicBezTo>
                    <a:pt x="4684" y="4716"/>
                    <a:pt x="4699" y="4695"/>
                    <a:pt x="4686" y="4695"/>
                  </a:cubicBezTo>
                  <a:cubicBezTo>
                    <a:pt x="4680" y="4695"/>
                    <a:pt x="4669" y="4700"/>
                    <a:pt x="4652" y="4708"/>
                  </a:cubicBezTo>
                  <a:cubicBezTo>
                    <a:pt x="4635" y="4717"/>
                    <a:pt x="4620" y="4721"/>
                    <a:pt x="4608" y="4721"/>
                  </a:cubicBezTo>
                  <a:cubicBezTo>
                    <a:pt x="4584" y="4721"/>
                    <a:pt x="4570" y="4704"/>
                    <a:pt x="4570" y="4669"/>
                  </a:cubicBezTo>
                  <a:cubicBezTo>
                    <a:pt x="4570" y="4632"/>
                    <a:pt x="4595" y="4612"/>
                    <a:pt x="4642" y="4612"/>
                  </a:cubicBezTo>
                  <a:close/>
                  <a:moveTo>
                    <a:pt x="49534" y="4794"/>
                  </a:moveTo>
                  <a:cubicBezTo>
                    <a:pt x="49535" y="4794"/>
                    <a:pt x="49537" y="4794"/>
                    <a:pt x="49539" y="4794"/>
                  </a:cubicBezTo>
                  <a:cubicBezTo>
                    <a:pt x="49576" y="4794"/>
                    <a:pt x="49605" y="4803"/>
                    <a:pt x="49605" y="4817"/>
                  </a:cubicBezTo>
                  <a:cubicBezTo>
                    <a:pt x="49605" y="4830"/>
                    <a:pt x="49578" y="4854"/>
                    <a:pt x="49539" y="4873"/>
                  </a:cubicBezTo>
                  <a:cubicBezTo>
                    <a:pt x="49527" y="4879"/>
                    <a:pt x="49515" y="4882"/>
                    <a:pt x="49506" y="4882"/>
                  </a:cubicBezTo>
                  <a:cubicBezTo>
                    <a:pt x="49486" y="4882"/>
                    <a:pt x="49473" y="4871"/>
                    <a:pt x="49473" y="4850"/>
                  </a:cubicBezTo>
                  <a:cubicBezTo>
                    <a:pt x="49476" y="4819"/>
                    <a:pt x="49503" y="4794"/>
                    <a:pt x="49534" y="4794"/>
                  </a:cubicBezTo>
                  <a:close/>
                  <a:moveTo>
                    <a:pt x="36959" y="4845"/>
                  </a:moveTo>
                  <a:cubicBezTo>
                    <a:pt x="36960" y="4845"/>
                    <a:pt x="36961" y="4845"/>
                    <a:pt x="36962" y="4845"/>
                  </a:cubicBezTo>
                  <a:cubicBezTo>
                    <a:pt x="36999" y="4845"/>
                    <a:pt x="37028" y="4856"/>
                    <a:pt x="37028" y="4870"/>
                  </a:cubicBezTo>
                  <a:cubicBezTo>
                    <a:pt x="37028" y="4884"/>
                    <a:pt x="36999" y="4909"/>
                    <a:pt x="36962" y="4929"/>
                  </a:cubicBezTo>
                  <a:cubicBezTo>
                    <a:pt x="36951" y="4934"/>
                    <a:pt x="36941" y="4936"/>
                    <a:pt x="36932" y="4936"/>
                  </a:cubicBezTo>
                  <a:cubicBezTo>
                    <a:pt x="36911" y="4936"/>
                    <a:pt x="36896" y="4924"/>
                    <a:pt x="36896" y="4903"/>
                  </a:cubicBezTo>
                  <a:cubicBezTo>
                    <a:pt x="36899" y="4870"/>
                    <a:pt x="36926" y="4845"/>
                    <a:pt x="36959" y="4845"/>
                  </a:cubicBezTo>
                  <a:close/>
                  <a:moveTo>
                    <a:pt x="3084" y="4818"/>
                  </a:moveTo>
                  <a:cubicBezTo>
                    <a:pt x="3171" y="4818"/>
                    <a:pt x="3226" y="4838"/>
                    <a:pt x="3209" y="4860"/>
                  </a:cubicBezTo>
                  <a:cubicBezTo>
                    <a:pt x="3191" y="4881"/>
                    <a:pt x="3135" y="4900"/>
                    <a:pt x="3084" y="4900"/>
                  </a:cubicBezTo>
                  <a:cubicBezTo>
                    <a:pt x="3033" y="4900"/>
                    <a:pt x="2989" y="4926"/>
                    <a:pt x="2989" y="4956"/>
                  </a:cubicBezTo>
                  <a:cubicBezTo>
                    <a:pt x="2989" y="4976"/>
                    <a:pt x="2975" y="4988"/>
                    <a:pt x="2956" y="4988"/>
                  </a:cubicBezTo>
                  <a:cubicBezTo>
                    <a:pt x="2947" y="4988"/>
                    <a:pt x="2937" y="4985"/>
                    <a:pt x="2926" y="4979"/>
                  </a:cubicBezTo>
                  <a:cubicBezTo>
                    <a:pt x="2817" y="4926"/>
                    <a:pt x="2920" y="4818"/>
                    <a:pt x="3084" y="4818"/>
                  </a:cubicBezTo>
                  <a:close/>
                  <a:moveTo>
                    <a:pt x="1966" y="4918"/>
                  </a:moveTo>
                  <a:cubicBezTo>
                    <a:pt x="1986" y="4918"/>
                    <a:pt x="1999" y="4930"/>
                    <a:pt x="1999" y="4951"/>
                  </a:cubicBezTo>
                  <a:cubicBezTo>
                    <a:pt x="1996" y="4982"/>
                    <a:pt x="1971" y="5007"/>
                    <a:pt x="1939" y="5007"/>
                  </a:cubicBezTo>
                  <a:cubicBezTo>
                    <a:pt x="1937" y="5007"/>
                    <a:pt x="1935" y="5006"/>
                    <a:pt x="1933" y="5006"/>
                  </a:cubicBezTo>
                  <a:cubicBezTo>
                    <a:pt x="1896" y="5006"/>
                    <a:pt x="1868" y="4997"/>
                    <a:pt x="1868" y="4984"/>
                  </a:cubicBezTo>
                  <a:cubicBezTo>
                    <a:pt x="1868" y="4970"/>
                    <a:pt x="1896" y="4947"/>
                    <a:pt x="1933" y="4927"/>
                  </a:cubicBezTo>
                  <a:cubicBezTo>
                    <a:pt x="1945" y="4921"/>
                    <a:pt x="1956" y="4918"/>
                    <a:pt x="1966" y="4918"/>
                  </a:cubicBezTo>
                  <a:close/>
                  <a:moveTo>
                    <a:pt x="29418" y="4813"/>
                  </a:moveTo>
                  <a:cubicBezTo>
                    <a:pt x="29429" y="4813"/>
                    <a:pt x="29436" y="4815"/>
                    <a:pt x="29441" y="4818"/>
                  </a:cubicBezTo>
                  <a:cubicBezTo>
                    <a:pt x="29460" y="4833"/>
                    <a:pt x="29429" y="4860"/>
                    <a:pt x="29366" y="4879"/>
                  </a:cubicBezTo>
                  <a:cubicBezTo>
                    <a:pt x="29305" y="4897"/>
                    <a:pt x="29257" y="4945"/>
                    <a:pt x="29257" y="4991"/>
                  </a:cubicBezTo>
                  <a:cubicBezTo>
                    <a:pt x="29257" y="5024"/>
                    <a:pt x="29243" y="5044"/>
                    <a:pt x="29221" y="5044"/>
                  </a:cubicBezTo>
                  <a:cubicBezTo>
                    <a:pt x="29213" y="5044"/>
                    <a:pt x="29204" y="5041"/>
                    <a:pt x="29195" y="5036"/>
                  </a:cubicBezTo>
                  <a:cubicBezTo>
                    <a:pt x="29096" y="4985"/>
                    <a:pt x="29120" y="4932"/>
                    <a:pt x="29269" y="4859"/>
                  </a:cubicBezTo>
                  <a:cubicBezTo>
                    <a:pt x="29326" y="4830"/>
                    <a:pt x="29385" y="4813"/>
                    <a:pt x="29418" y="4813"/>
                  </a:cubicBezTo>
                  <a:close/>
                  <a:moveTo>
                    <a:pt x="48338" y="4794"/>
                  </a:moveTo>
                  <a:cubicBezTo>
                    <a:pt x="48396" y="4794"/>
                    <a:pt x="48497" y="4848"/>
                    <a:pt x="48609" y="4947"/>
                  </a:cubicBezTo>
                  <a:lnTo>
                    <a:pt x="48784" y="5099"/>
                  </a:lnTo>
                  <a:lnTo>
                    <a:pt x="48533" y="5106"/>
                  </a:lnTo>
                  <a:cubicBezTo>
                    <a:pt x="48516" y="5107"/>
                    <a:pt x="48499" y="5107"/>
                    <a:pt x="48484" y="5107"/>
                  </a:cubicBezTo>
                  <a:cubicBezTo>
                    <a:pt x="48356" y="5107"/>
                    <a:pt x="48300" y="5090"/>
                    <a:pt x="48326" y="5058"/>
                  </a:cubicBezTo>
                  <a:cubicBezTo>
                    <a:pt x="48343" y="5037"/>
                    <a:pt x="48378" y="5025"/>
                    <a:pt x="48416" y="5025"/>
                  </a:cubicBezTo>
                  <a:cubicBezTo>
                    <a:pt x="48434" y="5025"/>
                    <a:pt x="48452" y="5027"/>
                    <a:pt x="48470" y="5033"/>
                  </a:cubicBezTo>
                  <a:cubicBezTo>
                    <a:pt x="48498" y="5041"/>
                    <a:pt x="48517" y="5046"/>
                    <a:pt x="48528" y="5046"/>
                  </a:cubicBezTo>
                  <a:cubicBezTo>
                    <a:pt x="48548" y="5046"/>
                    <a:pt x="48536" y="5029"/>
                    <a:pt x="48496" y="4990"/>
                  </a:cubicBezTo>
                  <a:cubicBezTo>
                    <a:pt x="48454" y="4950"/>
                    <a:pt x="48442" y="4896"/>
                    <a:pt x="48470" y="4873"/>
                  </a:cubicBezTo>
                  <a:cubicBezTo>
                    <a:pt x="48487" y="4859"/>
                    <a:pt x="48483" y="4852"/>
                    <a:pt x="48464" y="4852"/>
                  </a:cubicBezTo>
                  <a:cubicBezTo>
                    <a:pt x="48451" y="4852"/>
                    <a:pt x="48430" y="4856"/>
                    <a:pt x="48405" y="4863"/>
                  </a:cubicBezTo>
                  <a:cubicBezTo>
                    <a:pt x="48382" y="4869"/>
                    <a:pt x="48361" y="4872"/>
                    <a:pt x="48343" y="4872"/>
                  </a:cubicBezTo>
                  <a:cubicBezTo>
                    <a:pt x="48310" y="4872"/>
                    <a:pt x="48288" y="4862"/>
                    <a:pt x="48288" y="4845"/>
                  </a:cubicBezTo>
                  <a:cubicBezTo>
                    <a:pt x="48288" y="4811"/>
                    <a:pt x="48307" y="4794"/>
                    <a:pt x="48338" y="4794"/>
                  </a:cubicBezTo>
                  <a:close/>
                  <a:moveTo>
                    <a:pt x="34870" y="4954"/>
                  </a:moveTo>
                  <a:cubicBezTo>
                    <a:pt x="34879" y="4954"/>
                    <a:pt x="34895" y="4972"/>
                    <a:pt x="34923" y="5006"/>
                  </a:cubicBezTo>
                  <a:cubicBezTo>
                    <a:pt x="34991" y="5092"/>
                    <a:pt x="35007" y="5154"/>
                    <a:pt x="34968" y="5154"/>
                  </a:cubicBezTo>
                  <a:cubicBezTo>
                    <a:pt x="34958" y="5154"/>
                    <a:pt x="34945" y="5150"/>
                    <a:pt x="34928" y="5142"/>
                  </a:cubicBezTo>
                  <a:cubicBezTo>
                    <a:pt x="34889" y="5124"/>
                    <a:pt x="34858" y="5067"/>
                    <a:pt x="34858" y="5017"/>
                  </a:cubicBezTo>
                  <a:cubicBezTo>
                    <a:pt x="34858" y="4975"/>
                    <a:pt x="34860" y="4954"/>
                    <a:pt x="34870" y="4954"/>
                  </a:cubicBezTo>
                  <a:close/>
                  <a:moveTo>
                    <a:pt x="31394" y="5058"/>
                  </a:moveTo>
                  <a:cubicBezTo>
                    <a:pt x="31414" y="5058"/>
                    <a:pt x="31443" y="5081"/>
                    <a:pt x="31467" y="5112"/>
                  </a:cubicBezTo>
                  <a:cubicBezTo>
                    <a:pt x="31490" y="5142"/>
                    <a:pt x="31473" y="5166"/>
                    <a:pt x="31436" y="5166"/>
                  </a:cubicBezTo>
                  <a:cubicBezTo>
                    <a:pt x="31397" y="5166"/>
                    <a:pt x="31363" y="5139"/>
                    <a:pt x="31363" y="5112"/>
                  </a:cubicBezTo>
                  <a:cubicBezTo>
                    <a:pt x="31363" y="5084"/>
                    <a:pt x="31376" y="5058"/>
                    <a:pt x="31394" y="5058"/>
                  </a:cubicBezTo>
                  <a:close/>
                  <a:moveTo>
                    <a:pt x="49357" y="4914"/>
                  </a:moveTo>
                  <a:cubicBezTo>
                    <a:pt x="49371" y="4914"/>
                    <a:pt x="49395" y="4925"/>
                    <a:pt x="49430" y="4948"/>
                  </a:cubicBezTo>
                  <a:cubicBezTo>
                    <a:pt x="49490" y="4994"/>
                    <a:pt x="49536" y="5057"/>
                    <a:pt x="49561" y="5129"/>
                  </a:cubicBezTo>
                  <a:cubicBezTo>
                    <a:pt x="49579" y="5183"/>
                    <a:pt x="49587" y="5211"/>
                    <a:pt x="49577" y="5211"/>
                  </a:cubicBezTo>
                  <a:cubicBezTo>
                    <a:pt x="49566" y="5211"/>
                    <a:pt x="49535" y="5179"/>
                    <a:pt x="49472" y="5114"/>
                  </a:cubicBezTo>
                  <a:cubicBezTo>
                    <a:pt x="49360" y="4998"/>
                    <a:pt x="49317" y="4914"/>
                    <a:pt x="49357" y="4914"/>
                  </a:cubicBezTo>
                  <a:close/>
                  <a:moveTo>
                    <a:pt x="2829" y="5164"/>
                  </a:moveTo>
                  <a:cubicBezTo>
                    <a:pt x="2886" y="5164"/>
                    <a:pt x="2914" y="5188"/>
                    <a:pt x="2892" y="5217"/>
                  </a:cubicBezTo>
                  <a:cubicBezTo>
                    <a:pt x="2866" y="5248"/>
                    <a:pt x="2829" y="5267"/>
                    <a:pt x="2789" y="5270"/>
                  </a:cubicBezTo>
                  <a:cubicBezTo>
                    <a:pt x="2753" y="5270"/>
                    <a:pt x="2726" y="5248"/>
                    <a:pt x="2726" y="5217"/>
                  </a:cubicBezTo>
                  <a:cubicBezTo>
                    <a:pt x="2726" y="5187"/>
                    <a:pt x="2774" y="5164"/>
                    <a:pt x="2829" y="5164"/>
                  </a:cubicBezTo>
                  <a:close/>
                  <a:moveTo>
                    <a:pt x="49193" y="5137"/>
                  </a:moveTo>
                  <a:cubicBezTo>
                    <a:pt x="49201" y="5137"/>
                    <a:pt x="49209" y="5138"/>
                    <a:pt x="49217" y="5142"/>
                  </a:cubicBezTo>
                  <a:cubicBezTo>
                    <a:pt x="49284" y="5176"/>
                    <a:pt x="49228" y="5272"/>
                    <a:pt x="49142" y="5272"/>
                  </a:cubicBezTo>
                  <a:cubicBezTo>
                    <a:pt x="49109" y="5272"/>
                    <a:pt x="49102" y="5239"/>
                    <a:pt x="49122" y="5193"/>
                  </a:cubicBezTo>
                  <a:cubicBezTo>
                    <a:pt x="49140" y="5157"/>
                    <a:pt x="49167" y="5137"/>
                    <a:pt x="49193" y="5137"/>
                  </a:cubicBezTo>
                  <a:close/>
                  <a:moveTo>
                    <a:pt x="48835" y="5186"/>
                  </a:moveTo>
                  <a:cubicBezTo>
                    <a:pt x="48854" y="5186"/>
                    <a:pt x="48856" y="5208"/>
                    <a:pt x="48837" y="5247"/>
                  </a:cubicBezTo>
                  <a:cubicBezTo>
                    <a:pt x="48813" y="5298"/>
                    <a:pt x="48787" y="5326"/>
                    <a:pt x="48769" y="5326"/>
                  </a:cubicBezTo>
                  <a:cubicBezTo>
                    <a:pt x="48755" y="5326"/>
                    <a:pt x="48746" y="5310"/>
                    <a:pt x="48746" y="5276"/>
                  </a:cubicBezTo>
                  <a:cubicBezTo>
                    <a:pt x="48746" y="5248"/>
                    <a:pt x="48775" y="5212"/>
                    <a:pt x="48812" y="5193"/>
                  </a:cubicBezTo>
                  <a:cubicBezTo>
                    <a:pt x="48821" y="5188"/>
                    <a:pt x="48829" y="5186"/>
                    <a:pt x="48835" y="5186"/>
                  </a:cubicBezTo>
                  <a:close/>
                  <a:moveTo>
                    <a:pt x="49367" y="5164"/>
                  </a:moveTo>
                  <a:cubicBezTo>
                    <a:pt x="49381" y="5164"/>
                    <a:pt x="49408" y="5214"/>
                    <a:pt x="49427" y="5273"/>
                  </a:cubicBezTo>
                  <a:cubicBezTo>
                    <a:pt x="49443" y="5324"/>
                    <a:pt x="49437" y="5356"/>
                    <a:pt x="49415" y="5356"/>
                  </a:cubicBezTo>
                  <a:cubicBezTo>
                    <a:pt x="49410" y="5356"/>
                    <a:pt x="49405" y="5354"/>
                    <a:pt x="49399" y="5351"/>
                  </a:cubicBezTo>
                  <a:cubicBezTo>
                    <a:pt x="49342" y="5323"/>
                    <a:pt x="49315" y="5164"/>
                    <a:pt x="49367" y="5164"/>
                  </a:cubicBezTo>
                  <a:close/>
                  <a:moveTo>
                    <a:pt x="48643" y="5171"/>
                  </a:moveTo>
                  <a:cubicBezTo>
                    <a:pt x="48679" y="5171"/>
                    <a:pt x="48664" y="5202"/>
                    <a:pt x="48615" y="5276"/>
                  </a:cubicBezTo>
                  <a:cubicBezTo>
                    <a:pt x="48583" y="5326"/>
                    <a:pt x="48540" y="5357"/>
                    <a:pt x="48505" y="5357"/>
                  </a:cubicBezTo>
                  <a:cubicBezTo>
                    <a:pt x="48497" y="5357"/>
                    <a:pt x="48489" y="5355"/>
                    <a:pt x="48482" y="5351"/>
                  </a:cubicBezTo>
                  <a:cubicBezTo>
                    <a:pt x="48388" y="5303"/>
                    <a:pt x="48408" y="5236"/>
                    <a:pt x="48527" y="5199"/>
                  </a:cubicBezTo>
                  <a:cubicBezTo>
                    <a:pt x="48584" y="5181"/>
                    <a:pt x="48622" y="5171"/>
                    <a:pt x="48643" y="5171"/>
                  </a:cubicBezTo>
                  <a:close/>
                  <a:moveTo>
                    <a:pt x="31790" y="5399"/>
                  </a:moveTo>
                  <a:cubicBezTo>
                    <a:pt x="31845" y="5399"/>
                    <a:pt x="31890" y="5418"/>
                    <a:pt x="31890" y="5445"/>
                  </a:cubicBezTo>
                  <a:cubicBezTo>
                    <a:pt x="31890" y="5472"/>
                    <a:pt x="31863" y="5487"/>
                    <a:pt x="31829" y="5487"/>
                  </a:cubicBezTo>
                  <a:cubicBezTo>
                    <a:pt x="31800" y="5487"/>
                    <a:pt x="31766" y="5476"/>
                    <a:pt x="31739" y="5454"/>
                  </a:cubicBezTo>
                  <a:cubicBezTo>
                    <a:pt x="31675" y="5402"/>
                    <a:pt x="31676" y="5399"/>
                    <a:pt x="31790" y="5399"/>
                  </a:cubicBezTo>
                  <a:close/>
                  <a:moveTo>
                    <a:pt x="30191" y="5761"/>
                  </a:moveTo>
                  <a:cubicBezTo>
                    <a:pt x="30213" y="5761"/>
                    <a:pt x="30237" y="5764"/>
                    <a:pt x="30260" y="5772"/>
                  </a:cubicBezTo>
                  <a:cubicBezTo>
                    <a:pt x="30311" y="5788"/>
                    <a:pt x="30294" y="5800"/>
                    <a:pt x="30218" y="5802"/>
                  </a:cubicBezTo>
                  <a:cubicBezTo>
                    <a:pt x="30214" y="5802"/>
                    <a:pt x="30211" y="5802"/>
                    <a:pt x="30207" y="5802"/>
                  </a:cubicBezTo>
                  <a:cubicBezTo>
                    <a:pt x="30145" y="5802"/>
                    <a:pt x="30111" y="5790"/>
                    <a:pt x="30132" y="5775"/>
                  </a:cubicBezTo>
                  <a:cubicBezTo>
                    <a:pt x="30143" y="5766"/>
                    <a:pt x="30165" y="5761"/>
                    <a:pt x="30191" y="5761"/>
                  </a:cubicBezTo>
                  <a:close/>
                  <a:moveTo>
                    <a:pt x="49208" y="5378"/>
                  </a:moveTo>
                  <a:cubicBezTo>
                    <a:pt x="49245" y="5378"/>
                    <a:pt x="49258" y="5408"/>
                    <a:pt x="49240" y="5449"/>
                  </a:cubicBezTo>
                  <a:cubicBezTo>
                    <a:pt x="49216" y="5500"/>
                    <a:pt x="49336" y="5529"/>
                    <a:pt x="49467" y="5529"/>
                  </a:cubicBezTo>
                  <a:cubicBezTo>
                    <a:pt x="49563" y="5529"/>
                    <a:pt x="49665" y="5513"/>
                    <a:pt x="49718" y="5478"/>
                  </a:cubicBezTo>
                  <a:cubicBezTo>
                    <a:pt x="49745" y="5459"/>
                    <a:pt x="49763" y="5450"/>
                    <a:pt x="49773" y="5450"/>
                  </a:cubicBezTo>
                  <a:cubicBezTo>
                    <a:pt x="49786" y="5450"/>
                    <a:pt x="49783" y="5469"/>
                    <a:pt x="49766" y="5508"/>
                  </a:cubicBezTo>
                  <a:cubicBezTo>
                    <a:pt x="49743" y="5557"/>
                    <a:pt x="49655" y="5609"/>
                    <a:pt x="49569" y="5627"/>
                  </a:cubicBezTo>
                  <a:cubicBezTo>
                    <a:pt x="49424" y="5655"/>
                    <a:pt x="49378" y="5712"/>
                    <a:pt x="49402" y="5824"/>
                  </a:cubicBezTo>
                  <a:cubicBezTo>
                    <a:pt x="49405" y="5842"/>
                    <a:pt x="49386" y="5852"/>
                    <a:pt x="49359" y="5852"/>
                  </a:cubicBezTo>
                  <a:cubicBezTo>
                    <a:pt x="49349" y="5852"/>
                    <a:pt x="49338" y="5851"/>
                    <a:pt x="49327" y="5848"/>
                  </a:cubicBezTo>
                  <a:cubicBezTo>
                    <a:pt x="49284" y="5836"/>
                    <a:pt x="49242" y="5779"/>
                    <a:pt x="49242" y="5723"/>
                  </a:cubicBezTo>
                  <a:cubicBezTo>
                    <a:pt x="49242" y="5672"/>
                    <a:pt x="49208" y="5635"/>
                    <a:pt x="49163" y="5635"/>
                  </a:cubicBezTo>
                  <a:cubicBezTo>
                    <a:pt x="49159" y="5635"/>
                    <a:pt x="49155" y="5635"/>
                    <a:pt x="49151" y="5636"/>
                  </a:cubicBezTo>
                  <a:cubicBezTo>
                    <a:pt x="49142" y="5638"/>
                    <a:pt x="49135" y="5638"/>
                    <a:pt x="49128" y="5638"/>
                  </a:cubicBezTo>
                  <a:cubicBezTo>
                    <a:pt x="49088" y="5638"/>
                    <a:pt x="49079" y="5613"/>
                    <a:pt x="49102" y="5566"/>
                  </a:cubicBezTo>
                  <a:cubicBezTo>
                    <a:pt x="49122" y="5523"/>
                    <a:pt x="49136" y="5476"/>
                    <a:pt x="49142" y="5429"/>
                  </a:cubicBezTo>
                  <a:cubicBezTo>
                    <a:pt x="49142" y="5400"/>
                    <a:pt x="49170" y="5378"/>
                    <a:pt x="49208" y="5378"/>
                  </a:cubicBezTo>
                  <a:close/>
                  <a:moveTo>
                    <a:pt x="54874" y="5697"/>
                  </a:moveTo>
                  <a:cubicBezTo>
                    <a:pt x="54907" y="5697"/>
                    <a:pt x="54936" y="5740"/>
                    <a:pt x="54936" y="5791"/>
                  </a:cubicBezTo>
                  <a:cubicBezTo>
                    <a:pt x="54936" y="5833"/>
                    <a:pt x="54934" y="5854"/>
                    <a:pt x="54924" y="5854"/>
                  </a:cubicBezTo>
                  <a:cubicBezTo>
                    <a:pt x="54914" y="5854"/>
                    <a:pt x="54898" y="5837"/>
                    <a:pt x="54871" y="5803"/>
                  </a:cubicBezTo>
                  <a:cubicBezTo>
                    <a:pt x="54790" y="5702"/>
                    <a:pt x="54790" y="5697"/>
                    <a:pt x="54874" y="5697"/>
                  </a:cubicBezTo>
                  <a:close/>
                  <a:moveTo>
                    <a:pt x="31035" y="5805"/>
                  </a:moveTo>
                  <a:cubicBezTo>
                    <a:pt x="31072" y="5805"/>
                    <a:pt x="31100" y="5815"/>
                    <a:pt x="31100" y="5830"/>
                  </a:cubicBezTo>
                  <a:cubicBezTo>
                    <a:pt x="31100" y="5845"/>
                    <a:pt x="31072" y="5870"/>
                    <a:pt x="31035" y="5888"/>
                  </a:cubicBezTo>
                  <a:cubicBezTo>
                    <a:pt x="31024" y="5894"/>
                    <a:pt x="31013" y="5897"/>
                    <a:pt x="31003" y="5897"/>
                  </a:cubicBezTo>
                  <a:cubicBezTo>
                    <a:pt x="30983" y="5897"/>
                    <a:pt x="30967" y="5884"/>
                    <a:pt x="30967" y="5863"/>
                  </a:cubicBezTo>
                  <a:cubicBezTo>
                    <a:pt x="30972" y="5830"/>
                    <a:pt x="31000" y="5805"/>
                    <a:pt x="31035" y="5805"/>
                  </a:cubicBezTo>
                  <a:close/>
                  <a:moveTo>
                    <a:pt x="51550" y="5771"/>
                  </a:moveTo>
                  <a:cubicBezTo>
                    <a:pt x="51569" y="5771"/>
                    <a:pt x="51580" y="5781"/>
                    <a:pt x="51580" y="5802"/>
                  </a:cubicBezTo>
                  <a:cubicBezTo>
                    <a:pt x="51580" y="5831"/>
                    <a:pt x="51553" y="5869"/>
                    <a:pt x="51515" y="5888"/>
                  </a:cubicBezTo>
                  <a:cubicBezTo>
                    <a:pt x="51502" y="5894"/>
                    <a:pt x="51490" y="5897"/>
                    <a:pt x="51480" y="5897"/>
                  </a:cubicBezTo>
                  <a:cubicBezTo>
                    <a:pt x="51461" y="5897"/>
                    <a:pt x="51449" y="5887"/>
                    <a:pt x="51449" y="5867"/>
                  </a:cubicBezTo>
                  <a:cubicBezTo>
                    <a:pt x="51449" y="5837"/>
                    <a:pt x="51477" y="5800"/>
                    <a:pt x="51515" y="5781"/>
                  </a:cubicBezTo>
                  <a:cubicBezTo>
                    <a:pt x="51528" y="5774"/>
                    <a:pt x="51540" y="5771"/>
                    <a:pt x="51550" y="5771"/>
                  </a:cubicBezTo>
                  <a:close/>
                  <a:moveTo>
                    <a:pt x="49086" y="5925"/>
                  </a:moveTo>
                  <a:cubicBezTo>
                    <a:pt x="49105" y="5925"/>
                    <a:pt x="49124" y="5929"/>
                    <a:pt x="49142" y="5937"/>
                  </a:cubicBezTo>
                  <a:cubicBezTo>
                    <a:pt x="49228" y="5981"/>
                    <a:pt x="49185" y="6047"/>
                    <a:pt x="49099" y="6047"/>
                  </a:cubicBezTo>
                  <a:cubicBezTo>
                    <a:pt x="49082" y="6047"/>
                    <a:pt x="49062" y="6044"/>
                    <a:pt x="49042" y="6037"/>
                  </a:cubicBezTo>
                  <a:cubicBezTo>
                    <a:pt x="48979" y="6020"/>
                    <a:pt x="48964" y="5987"/>
                    <a:pt x="49005" y="5954"/>
                  </a:cubicBezTo>
                  <a:cubicBezTo>
                    <a:pt x="49028" y="5935"/>
                    <a:pt x="49057" y="5925"/>
                    <a:pt x="49086" y="5925"/>
                  </a:cubicBezTo>
                  <a:close/>
                  <a:moveTo>
                    <a:pt x="29717" y="5967"/>
                  </a:moveTo>
                  <a:cubicBezTo>
                    <a:pt x="29754" y="5967"/>
                    <a:pt x="29782" y="5990"/>
                    <a:pt x="29782" y="6021"/>
                  </a:cubicBezTo>
                  <a:cubicBezTo>
                    <a:pt x="29782" y="6051"/>
                    <a:pt x="29754" y="6073"/>
                    <a:pt x="29717" y="6073"/>
                  </a:cubicBezTo>
                  <a:cubicBezTo>
                    <a:pt x="29680" y="6073"/>
                    <a:pt x="29651" y="6051"/>
                    <a:pt x="29651" y="6021"/>
                  </a:cubicBezTo>
                  <a:cubicBezTo>
                    <a:pt x="29651" y="5990"/>
                    <a:pt x="29680" y="5967"/>
                    <a:pt x="29717" y="5967"/>
                  </a:cubicBezTo>
                  <a:close/>
                  <a:moveTo>
                    <a:pt x="52748" y="5934"/>
                  </a:moveTo>
                  <a:cubicBezTo>
                    <a:pt x="52750" y="5934"/>
                    <a:pt x="52752" y="5935"/>
                    <a:pt x="52753" y="5936"/>
                  </a:cubicBezTo>
                  <a:cubicBezTo>
                    <a:pt x="52799" y="5973"/>
                    <a:pt x="52704" y="6124"/>
                    <a:pt x="52635" y="6124"/>
                  </a:cubicBezTo>
                  <a:cubicBezTo>
                    <a:pt x="52591" y="6124"/>
                    <a:pt x="52595" y="6085"/>
                    <a:pt x="52647" y="6020"/>
                  </a:cubicBezTo>
                  <a:cubicBezTo>
                    <a:pt x="52686" y="5970"/>
                    <a:pt x="52730" y="5934"/>
                    <a:pt x="52748" y="5934"/>
                  </a:cubicBezTo>
                  <a:close/>
                  <a:moveTo>
                    <a:pt x="52008" y="5982"/>
                  </a:moveTo>
                  <a:cubicBezTo>
                    <a:pt x="52113" y="5983"/>
                    <a:pt x="52063" y="6106"/>
                    <a:pt x="51944" y="6142"/>
                  </a:cubicBezTo>
                  <a:cubicBezTo>
                    <a:pt x="51932" y="6146"/>
                    <a:pt x="51921" y="6148"/>
                    <a:pt x="51912" y="6148"/>
                  </a:cubicBezTo>
                  <a:cubicBezTo>
                    <a:pt x="51881" y="6148"/>
                    <a:pt x="51873" y="6122"/>
                    <a:pt x="51889" y="6075"/>
                  </a:cubicBezTo>
                  <a:cubicBezTo>
                    <a:pt x="51906" y="6024"/>
                    <a:pt x="51960" y="5983"/>
                    <a:pt x="52008" y="5982"/>
                  </a:cubicBezTo>
                  <a:close/>
                  <a:moveTo>
                    <a:pt x="53502" y="6131"/>
                  </a:moveTo>
                  <a:cubicBezTo>
                    <a:pt x="53523" y="6131"/>
                    <a:pt x="53547" y="6135"/>
                    <a:pt x="53570" y="6142"/>
                  </a:cubicBezTo>
                  <a:cubicBezTo>
                    <a:pt x="53620" y="6158"/>
                    <a:pt x="53604" y="6172"/>
                    <a:pt x="53528" y="6175"/>
                  </a:cubicBezTo>
                  <a:cubicBezTo>
                    <a:pt x="53521" y="6175"/>
                    <a:pt x="53515" y="6175"/>
                    <a:pt x="53509" y="6175"/>
                  </a:cubicBezTo>
                  <a:cubicBezTo>
                    <a:pt x="53452" y="6175"/>
                    <a:pt x="53421" y="6163"/>
                    <a:pt x="53441" y="6146"/>
                  </a:cubicBezTo>
                  <a:cubicBezTo>
                    <a:pt x="53453" y="6136"/>
                    <a:pt x="53475" y="6131"/>
                    <a:pt x="53502" y="6131"/>
                  </a:cubicBezTo>
                  <a:close/>
                  <a:moveTo>
                    <a:pt x="52835" y="6124"/>
                  </a:moveTo>
                  <a:cubicBezTo>
                    <a:pt x="52871" y="6124"/>
                    <a:pt x="52898" y="6146"/>
                    <a:pt x="52898" y="6176"/>
                  </a:cubicBezTo>
                  <a:cubicBezTo>
                    <a:pt x="52898" y="6208"/>
                    <a:pt x="52852" y="6230"/>
                    <a:pt x="52795" y="6230"/>
                  </a:cubicBezTo>
                  <a:cubicBezTo>
                    <a:pt x="52738" y="6230"/>
                    <a:pt x="52710" y="6206"/>
                    <a:pt x="52732" y="6176"/>
                  </a:cubicBezTo>
                  <a:cubicBezTo>
                    <a:pt x="52758" y="6145"/>
                    <a:pt x="52795" y="6125"/>
                    <a:pt x="52835" y="6124"/>
                  </a:cubicBezTo>
                  <a:close/>
                  <a:moveTo>
                    <a:pt x="51676" y="6099"/>
                  </a:moveTo>
                  <a:cubicBezTo>
                    <a:pt x="51681" y="6099"/>
                    <a:pt x="51686" y="6103"/>
                    <a:pt x="51691" y="6114"/>
                  </a:cubicBezTo>
                  <a:cubicBezTo>
                    <a:pt x="51709" y="6155"/>
                    <a:pt x="51709" y="6203"/>
                    <a:pt x="51691" y="6245"/>
                  </a:cubicBezTo>
                  <a:cubicBezTo>
                    <a:pt x="51685" y="6255"/>
                    <a:pt x="51680" y="6260"/>
                    <a:pt x="51675" y="6260"/>
                  </a:cubicBezTo>
                  <a:cubicBezTo>
                    <a:pt x="51664" y="6260"/>
                    <a:pt x="51656" y="6230"/>
                    <a:pt x="51656" y="6179"/>
                  </a:cubicBezTo>
                  <a:cubicBezTo>
                    <a:pt x="51656" y="6129"/>
                    <a:pt x="51665" y="6099"/>
                    <a:pt x="51676" y="6099"/>
                  </a:cubicBezTo>
                  <a:close/>
                  <a:moveTo>
                    <a:pt x="48376" y="6230"/>
                  </a:moveTo>
                  <a:cubicBezTo>
                    <a:pt x="48390" y="6230"/>
                    <a:pt x="48444" y="6273"/>
                    <a:pt x="48493" y="6324"/>
                  </a:cubicBezTo>
                  <a:cubicBezTo>
                    <a:pt x="48538" y="6371"/>
                    <a:pt x="48558" y="6393"/>
                    <a:pt x="48550" y="6393"/>
                  </a:cubicBezTo>
                  <a:cubicBezTo>
                    <a:pt x="48544" y="6393"/>
                    <a:pt x="48518" y="6377"/>
                    <a:pt x="48470" y="6346"/>
                  </a:cubicBezTo>
                  <a:cubicBezTo>
                    <a:pt x="48357" y="6273"/>
                    <a:pt x="48321" y="6230"/>
                    <a:pt x="48376" y="6230"/>
                  </a:cubicBezTo>
                  <a:close/>
                  <a:moveTo>
                    <a:pt x="28433" y="6306"/>
                  </a:moveTo>
                  <a:cubicBezTo>
                    <a:pt x="28453" y="6306"/>
                    <a:pt x="28466" y="6318"/>
                    <a:pt x="28466" y="6339"/>
                  </a:cubicBezTo>
                  <a:cubicBezTo>
                    <a:pt x="28463" y="6370"/>
                    <a:pt x="28437" y="6394"/>
                    <a:pt x="28406" y="6394"/>
                  </a:cubicBezTo>
                  <a:cubicBezTo>
                    <a:pt x="28404" y="6394"/>
                    <a:pt x="28402" y="6394"/>
                    <a:pt x="28401" y="6394"/>
                  </a:cubicBezTo>
                  <a:cubicBezTo>
                    <a:pt x="28363" y="6394"/>
                    <a:pt x="28335" y="6385"/>
                    <a:pt x="28335" y="6372"/>
                  </a:cubicBezTo>
                  <a:cubicBezTo>
                    <a:pt x="28335" y="6358"/>
                    <a:pt x="28363" y="6334"/>
                    <a:pt x="28401" y="6315"/>
                  </a:cubicBezTo>
                  <a:cubicBezTo>
                    <a:pt x="28412" y="6309"/>
                    <a:pt x="28424" y="6306"/>
                    <a:pt x="28433" y="6306"/>
                  </a:cubicBezTo>
                  <a:close/>
                  <a:moveTo>
                    <a:pt x="48878" y="6337"/>
                  </a:moveTo>
                  <a:cubicBezTo>
                    <a:pt x="48879" y="6337"/>
                    <a:pt x="48880" y="6337"/>
                    <a:pt x="48881" y="6337"/>
                  </a:cubicBezTo>
                  <a:cubicBezTo>
                    <a:pt x="48918" y="6337"/>
                    <a:pt x="48946" y="6348"/>
                    <a:pt x="48946" y="6363"/>
                  </a:cubicBezTo>
                  <a:cubicBezTo>
                    <a:pt x="48946" y="6376"/>
                    <a:pt x="48918" y="6402"/>
                    <a:pt x="48881" y="6421"/>
                  </a:cubicBezTo>
                  <a:cubicBezTo>
                    <a:pt x="48870" y="6426"/>
                    <a:pt x="48860" y="6428"/>
                    <a:pt x="48851" y="6428"/>
                  </a:cubicBezTo>
                  <a:cubicBezTo>
                    <a:pt x="48830" y="6428"/>
                    <a:pt x="48815" y="6416"/>
                    <a:pt x="48815" y="6396"/>
                  </a:cubicBezTo>
                  <a:cubicBezTo>
                    <a:pt x="48818" y="6362"/>
                    <a:pt x="48845" y="6337"/>
                    <a:pt x="48878" y="6337"/>
                  </a:cubicBezTo>
                  <a:close/>
                  <a:moveTo>
                    <a:pt x="30204" y="6359"/>
                  </a:moveTo>
                  <a:cubicBezTo>
                    <a:pt x="30223" y="6359"/>
                    <a:pt x="30224" y="6380"/>
                    <a:pt x="30206" y="6419"/>
                  </a:cubicBezTo>
                  <a:cubicBezTo>
                    <a:pt x="30182" y="6471"/>
                    <a:pt x="30156" y="6498"/>
                    <a:pt x="30138" y="6498"/>
                  </a:cubicBezTo>
                  <a:cubicBezTo>
                    <a:pt x="30124" y="6498"/>
                    <a:pt x="30115" y="6482"/>
                    <a:pt x="30115" y="6449"/>
                  </a:cubicBezTo>
                  <a:cubicBezTo>
                    <a:pt x="30115" y="6421"/>
                    <a:pt x="30144" y="6384"/>
                    <a:pt x="30181" y="6366"/>
                  </a:cubicBezTo>
                  <a:cubicBezTo>
                    <a:pt x="30191" y="6361"/>
                    <a:pt x="30198" y="6359"/>
                    <a:pt x="30204" y="6359"/>
                  </a:cubicBezTo>
                  <a:close/>
                  <a:moveTo>
                    <a:pt x="17962" y="6412"/>
                  </a:moveTo>
                  <a:cubicBezTo>
                    <a:pt x="17972" y="6412"/>
                    <a:pt x="17985" y="6415"/>
                    <a:pt x="17998" y="6422"/>
                  </a:cubicBezTo>
                  <a:cubicBezTo>
                    <a:pt x="18035" y="6440"/>
                    <a:pt x="18064" y="6478"/>
                    <a:pt x="18064" y="6508"/>
                  </a:cubicBezTo>
                  <a:cubicBezTo>
                    <a:pt x="18064" y="6527"/>
                    <a:pt x="18051" y="6538"/>
                    <a:pt x="18033" y="6538"/>
                  </a:cubicBezTo>
                  <a:cubicBezTo>
                    <a:pt x="18023" y="6538"/>
                    <a:pt x="18011" y="6535"/>
                    <a:pt x="17998" y="6528"/>
                  </a:cubicBezTo>
                  <a:cubicBezTo>
                    <a:pt x="17961" y="6509"/>
                    <a:pt x="17932" y="6472"/>
                    <a:pt x="17932" y="6442"/>
                  </a:cubicBezTo>
                  <a:cubicBezTo>
                    <a:pt x="17932" y="6423"/>
                    <a:pt x="17944" y="6412"/>
                    <a:pt x="17962" y="6412"/>
                  </a:cubicBezTo>
                  <a:close/>
                  <a:moveTo>
                    <a:pt x="30741" y="6519"/>
                  </a:moveTo>
                  <a:cubicBezTo>
                    <a:pt x="30760" y="6519"/>
                    <a:pt x="30773" y="6531"/>
                    <a:pt x="30773" y="6551"/>
                  </a:cubicBezTo>
                  <a:cubicBezTo>
                    <a:pt x="30771" y="6582"/>
                    <a:pt x="30745" y="6606"/>
                    <a:pt x="30713" y="6606"/>
                  </a:cubicBezTo>
                  <a:cubicBezTo>
                    <a:pt x="30711" y="6606"/>
                    <a:pt x="30710" y="6606"/>
                    <a:pt x="30708" y="6606"/>
                  </a:cubicBezTo>
                  <a:cubicBezTo>
                    <a:pt x="30670" y="6606"/>
                    <a:pt x="30642" y="6597"/>
                    <a:pt x="30642" y="6584"/>
                  </a:cubicBezTo>
                  <a:cubicBezTo>
                    <a:pt x="30642" y="6570"/>
                    <a:pt x="30670" y="6546"/>
                    <a:pt x="30708" y="6528"/>
                  </a:cubicBezTo>
                  <a:cubicBezTo>
                    <a:pt x="30720" y="6522"/>
                    <a:pt x="30731" y="6519"/>
                    <a:pt x="30741" y="6519"/>
                  </a:cubicBezTo>
                  <a:close/>
                  <a:moveTo>
                    <a:pt x="49158" y="6558"/>
                  </a:moveTo>
                  <a:cubicBezTo>
                    <a:pt x="49167" y="6558"/>
                    <a:pt x="49174" y="6560"/>
                    <a:pt x="49179" y="6564"/>
                  </a:cubicBezTo>
                  <a:lnTo>
                    <a:pt x="49179" y="6563"/>
                  </a:lnTo>
                  <a:lnTo>
                    <a:pt x="49179" y="6563"/>
                  </a:lnTo>
                  <a:cubicBezTo>
                    <a:pt x="49199" y="6578"/>
                    <a:pt x="49161" y="6609"/>
                    <a:pt x="49099" y="6628"/>
                  </a:cubicBezTo>
                  <a:cubicBezTo>
                    <a:pt x="49061" y="6640"/>
                    <a:pt x="49037" y="6646"/>
                    <a:pt x="49026" y="6646"/>
                  </a:cubicBezTo>
                  <a:cubicBezTo>
                    <a:pt x="49009" y="6646"/>
                    <a:pt x="49022" y="6632"/>
                    <a:pt x="49061" y="6602"/>
                  </a:cubicBezTo>
                  <a:cubicBezTo>
                    <a:pt x="49094" y="6575"/>
                    <a:pt x="49132" y="6558"/>
                    <a:pt x="49158" y="6558"/>
                  </a:cubicBezTo>
                  <a:close/>
                  <a:moveTo>
                    <a:pt x="51346" y="6549"/>
                  </a:moveTo>
                  <a:cubicBezTo>
                    <a:pt x="51362" y="6549"/>
                    <a:pt x="51391" y="6573"/>
                    <a:pt x="51415" y="6603"/>
                  </a:cubicBezTo>
                  <a:cubicBezTo>
                    <a:pt x="51439" y="6634"/>
                    <a:pt x="51424" y="6657"/>
                    <a:pt x="51386" y="6657"/>
                  </a:cubicBezTo>
                  <a:cubicBezTo>
                    <a:pt x="51349" y="6657"/>
                    <a:pt x="51318" y="6633"/>
                    <a:pt x="51318" y="6603"/>
                  </a:cubicBezTo>
                  <a:cubicBezTo>
                    <a:pt x="51318" y="6575"/>
                    <a:pt x="51330" y="6549"/>
                    <a:pt x="51346" y="6549"/>
                  </a:cubicBezTo>
                  <a:close/>
                  <a:moveTo>
                    <a:pt x="50030" y="6569"/>
                  </a:moveTo>
                  <a:cubicBezTo>
                    <a:pt x="50049" y="6569"/>
                    <a:pt x="50063" y="6581"/>
                    <a:pt x="50063" y="6602"/>
                  </a:cubicBezTo>
                  <a:cubicBezTo>
                    <a:pt x="50060" y="6633"/>
                    <a:pt x="50033" y="6657"/>
                    <a:pt x="50002" y="6657"/>
                  </a:cubicBezTo>
                  <a:cubicBezTo>
                    <a:pt x="50000" y="6657"/>
                    <a:pt x="49999" y="6657"/>
                    <a:pt x="49997" y="6657"/>
                  </a:cubicBezTo>
                  <a:cubicBezTo>
                    <a:pt x="49960" y="6657"/>
                    <a:pt x="49931" y="6648"/>
                    <a:pt x="49931" y="6634"/>
                  </a:cubicBezTo>
                  <a:cubicBezTo>
                    <a:pt x="49931" y="6621"/>
                    <a:pt x="49960" y="6597"/>
                    <a:pt x="49997" y="6578"/>
                  </a:cubicBezTo>
                  <a:cubicBezTo>
                    <a:pt x="50009" y="6572"/>
                    <a:pt x="50020" y="6569"/>
                    <a:pt x="50030" y="6569"/>
                  </a:cubicBezTo>
                  <a:close/>
                  <a:moveTo>
                    <a:pt x="48828" y="6696"/>
                  </a:moveTo>
                  <a:cubicBezTo>
                    <a:pt x="48868" y="6696"/>
                    <a:pt x="48925" y="6711"/>
                    <a:pt x="48997" y="6742"/>
                  </a:cubicBezTo>
                  <a:cubicBezTo>
                    <a:pt x="49070" y="6772"/>
                    <a:pt x="49118" y="6787"/>
                    <a:pt x="49152" y="6787"/>
                  </a:cubicBezTo>
                  <a:cubicBezTo>
                    <a:pt x="49184" y="6787"/>
                    <a:pt x="49204" y="6775"/>
                    <a:pt x="49222" y="6751"/>
                  </a:cubicBezTo>
                  <a:cubicBezTo>
                    <a:pt x="49241" y="6728"/>
                    <a:pt x="49259" y="6716"/>
                    <a:pt x="49280" y="6716"/>
                  </a:cubicBezTo>
                  <a:cubicBezTo>
                    <a:pt x="49300" y="6716"/>
                    <a:pt x="49322" y="6727"/>
                    <a:pt x="49348" y="6748"/>
                  </a:cubicBezTo>
                  <a:cubicBezTo>
                    <a:pt x="49435" y="6818"/>
                    <a:pt x="49391" y="6897"/>
                    <a:pt x="49300" y="6897"/>
                  </a:cubicBezTo>
                  <a:cubicBezTo>
                    <a:pt x="49277" y="6897"/>
                    <a:pt x="49250" y="6892"/>
                    <a:pt x="49222" y="6881"/>
                  </a:cubicBezTo>
                  <a:cubicBezTo>
                    <a:pt x="49179" y="6863"/>
                    <a:pt x="49131" y="6855"/>
                    <a:pt x="49089" y="6855"/>
                  </a:cubicBezTo>
                  <a:cubicBezTo>
                    <a:pt x="49008" y="6855"/>
                    <a:pt x="48947" y="6883"/>
                    <a:pt x="48981" y="6925"/>
                  </a:cubicBezTo>
                  <a:cubicBezTo>
                    <a:pt x="48992" y="6941"/>
                    <a:pt x="48978" y="6949"/>
                    <a:pt x="48947" y="6949"/>
                  </a:cubicBezTo>
                  <a:cubicBezTo>
                    <a:pt x="48927" y="6949"/>
                    <a:pt x="48900" y="6946"/>
                    <a:pt x="48869" y="6939"/>
                  </a:cubicBezTo>
                  <a:cubicBezTo>
                    <a:pt x="48787" y="6921"/>
                    <a:pt x="48757" y="6897"/>
                    <a:pt x="48799" y="6885"/>
                  </a:cubicBezTo>
                  <a:cubicBezTo>
                    <a:pt x="48842" y="6875"/>
                    <a:pt x="48878" y="6842"/>
                    <a:pt x="48878" y="6812"/>
                  </a:cubicBezTo>
                  <a:cubicBezTo>
                    <a:pt x="48878" y="6792"/>
                    <a:pt x="48866" y="6781"/>
                    <a:pt x="48848" y="6781"/>
                  </a:cubicBezTo>
                  <a:cubicBezTo>
                    <a:pt x="48837" y="6781"/>
                    <a:pt x="48825" y="6784"/>
                    <a:pt x="48812" y="6791"/>
                  </a:cubicBezTo>
                  <a:cubicBezTo>
                    <a:pt x="48797" y="6799"/>
                    <a:pt x="48784" y="6803"/>
                    <a:pt x="48773" y="6803"/>
                  </a:cubicBezTo>
                  <a:cubicBezTo>
                    <a:pt x="48757" y="6803"/>
                    <a:pt x="48746" y="6794"/>
                    <a:pt x="48746" y="6779"/>
                  </a:cubicBezTo>
                  <a:cubicBezTo>
                    <a:pt x="48746" y="6724"/>
                    <a:pt x="48773" y="6696"/>
                    <a:pt x="48828" y="6696"/>
                  </a:cubicBezTo>
                  <a:close/>
                  <a:moveTo>
                    <a:pt x="48285" y="7033"/>
                  </a:moveTo>
                  <a:cubicBezTo>
                    <a:pt x="48323" y="7033"/>
                    <a:pt x="48351" y="7055"/>
                    <a:pt x="48351" y="7085"/>
                  </a:cubicBezTo>
                  <a:cubicBezTo>
                    <a:pt x="48351" y="7116"/>
                    <a:pt x="48323" y="7139"/>
                    <a:pt x="48285" y="7139"/>
                  </a:cubicBezTo>
                  <a:cubicBezTo>
                    <a:pt x="48248" y="7139"/>
                    <a:pt x="48220" y="7116"/>
                    <a:pt x="48220" y="7085"/>
                  </a:cubicBezTo>
                  <a:cubicBezTo>
                    <a:pt x="48220" y="7055"/>
                    <a:pt x="48248" y="7033"/>
                    <a:pt x="48285" y="7033"/>
                  </a:cubicBezTo>
                  <a:close/>
                  <a:moveTo>
                    <a:pt x="49630" y="7084"/>
                  </a:moveTo>
                  <a:cubicBezTo>
                    <a:pt x="49645" y="7084"/>
                    <a:pt x="49672" y="7118"/>
                    <a:pt x="49693" y="7164"/>
                  </a:cubicBezTo>
                  <a:cubicBezTo>
                    <a:pt x="49715" y="7210"/>
                    <a:pt x="49703" y="7245"/>
                    <a:pt x="49667" y="7245"/>
                  </a:cubicBezTo>
                  <a:cubicBezTo>
                    <a:pt x="49633" y="7245"/>
                    <a:pt x="49605" y="7210"/>
                    <a:pt x="49605" y="7164"/>
                  </a:cubicBezTo>
                  <a:cubicBezTo>
                    <a:pt x="49605" y="7118"/>
                    <a:pt x="49616" y="7084"/>
                    <a:pt x="49630" y="7084"/>
                  </a:cubicBezTo>
                  <a:close/>
                  <a:moveTo>
                    <a:pt x="48763" y="7005"/>
                  </a:moveTo>
                  <a:cubicBezTo>
                    <a:pt x="48824" y="7005"/>
                    <a:pt x="48859" y="7017"/>
                    <a:pt x="48843" y="7037"/>
                  </a:cubicBezTo>
                  <a:cubicBezTo>
                    <a:pt x="48824" y="7063"/>
                    <a:pt x="48772" y="7084"/>
                    <a:pt x="48721" y="7084"/>
                  </a:cubicBezTo>
                  <a:cubicBezTo>
                    <a:pt x="48664" y="7084"/>
                    <a:pt x="48646" y="7131"/>
                    <a:pt x="48667" y="7218"/>
                  </a:cubicBezTo>
                  <a:cubicBezTo>
                    <a:pt x="48689" y="7298"/>
                    <a:pt x="48685" y="7330"/>
                    <a:pt x="48647" y="7330"/>
                  </a:cubicBezTo>
                  <a:cubicBezTo>
                    <a:pt x="48635" y="7330"/>
                    <a:pt x="48619" y="7327"/>
                    <a:pt x="48599" y="7321"/>
                  </a:cubicBezTo>
                  <a:cubicBezTo>
                    <a:pt x="48543" y="7304"/>
                    <a:pt x="48511" y="7257"/>
                    <a:pt x="48530" y="7215"/>
                  </a:cubicBezTo>
                  <a:cubicBezTo>
                    <a:pt x="48548" y="7173"/>
                    <a:pt x="48524" y="7139"/>
                    <a:pt x="48476" y="7139"/>
                  </a:cubicBezTo>
                  <a:cubicBezTo>
                    <a:pt x="48324" y="7139"/>
                    <a:pt x="48527" y="7024"/>
                    <a:pt x="48709" y="7007"/>
                  </a:cubicBezTo>
                  <a:cubicBezTo>
                    <a:pt x="48729" y="7006"/>
                    <a:pt x="48747" y="7005"/>
                    <a:pt x="48763" y="7005"/>
                  </a:cubicBezTo>
                  <a:close/>
                  <a:moveTo>
                    <a:pt x="51075" y="7093"/>
                  </a:moveTo>
                  <a:cubicBezTo>
                    <a:pt x="51082" y="7093"/>
                    <a:pt x="51094" y="7097"/>
                    <a:pt x="51110" y="7106"/>
                  </a:cubicBezTo>
                  <a:cubicBezTo>
                    <a:pt x="51153" y="7128"/>
                    <a:pt x="51171" y="7163"/>
                    <a:pt x="51151" y="7189"/>
                  </a:cubicBezTo>
                  <a:cubicBezTo>
                    <a:pt x="51131" y="7216"/>
                    <a:pt x="51167" y="7276"/>
                    <a:pt x="51224" y="7321"/>
                  </a:cubicBezTo>
                  <a:cubicBezTo>
                    <a:pt x="51294" y="7378"/>
                    <a:pt x="51309" y="7405"/>
                    <a:pt x="51288" y="7405"/>
                  </a:cubicBezTo>
                  <a:cubicBezTo>
                    <a:pt x="51262" y="7405"/>
                    <a:pt x="51178" y="7362"/>
                    <a:pt x="51079" y="7286"/>
                  </a:cubicBezTo>
                  <a:cubicBezTo>
                    <a:pt x="50952" y="7190"/>
                    <a:pt x="50909" y="7154"/>
                    <a:pt x="50938" y="7154"/>
                  </a:cubicBezTo>
                  <a:cubicBezTo>
                    <a:pt x="50951" y="7154"/>
                    <a:pt x="50982" y="7162"/>
                    <a:pt x="51028" y="7176"/>
                  </a:cubicBezTo>
                  <a:cubicBezTo>
                    <a:pt x="51056" y="7184"/>
                    <a:pt x="51076" y="7188"/>
                    <a:pt x="51089" y="7188"/>
                  </a:cubicBezTo>
                  <a:cubicBezTo>
                    <a:pt x="51115" y="7188"/>
                    <a:pt x="51114" y="7172"/>
                    <a:pt x="51088" y="7139"/>
                  </a:cubicBezTo>
                  <a:cubicBezTo>
                    <a:pt x="51065" y="7108"/>
                    <a:pt x="51061" y="7093"/>
                    <a:pt x="51075" y="7093"/>
                  </a:cubicBezTo>
                  <a:close/>
                  <a:moveTo>
                    <a:pt x="50676" y="7055"/>
                  </a:moveTo>
                  <a:cubicBezTo>
                    <a:pt x="50691" y="7055"/>
                    <a:pt x="50702" y="7068"/>
                    <a:pt x="50712" y="7092"/>
                  </a:cubicBezTo>
                  <a:cubicBezTo>
                    <a:pt x="50727" y="7130"/>
                    <a:pt x="50806" y="7207"/>
                    <a:pt x="50882" y="7258"/>
                  </a:cubicBezTo>
                  <a:cubicBezTo>
                    <a:pt x="51000" y="7337"/>
                    <a:pt x="51007" y="7360"/>
                    <a:pt x="50922" y="7403"/>
                  </a:cubicBezTo>
                  <a:cubicBezTo>
                    <a:pt x="50898" y="7415"/>
                    <a:pt x="50877" y="7421"/>
                    <a:pt x="50859" y="7421"/>
                  </a:cubicBezTo>
                  <a:cubicBezTo>
                    <a:pt x="50821" y="7421"/>
                    <a:pt x="50794" y="7394"/>
                    <a:pt x="50766" y="7336"/>
                  </a:cubicBezTo>
                  <a:cubicBezTo>
                    <a:pt x="50743" y="7289"/>
                    <a:pt x="50720" y="7265"/>
                    <a:pt x="50702" y="7265"/>
                  </a:cubicBezTo>
                  <a:cubicBezTo>
                    <a:pt x="50692" y="7265"/>
                    <a:pt x="50684" y="7271"/>
                    <a:pt x="50677" y="7285"/>
                  </a:cubicBezTo>
                  <a:cubicBezTo>
                    <a:pt x="50663" y="7311"/>
                    <a:pt x="50636" y="7325"/>
                    <a:pt x="50610" y="7325"/>
                  </a:cubicBezTo>
                  <a:cubicBezTo>
                    <a:pt x="50598" y="7325"/>
                    <a:pt x="50586" y="7322"/>
                    <a:pt x="50574" y="7316"/>
                  </a:cubicBezTo>
                  <a:cubicBezTo>
                    <a:pt x="50522" y="7291"/>
                    <a:pt x="50524" y="7275"/>
                    <a:pt x="50580" y="7258"/>
                  </a:cubicBezTo>
                  <a:cubicBezTo>
                    <a:pt x="50623" y="7245"/>
                    <a:pt x="50657" y="7212"/>
                    <a:pt x="50658" y="7184"/>
                  </a:cubicBezTo>
                  <a:lnTo>
                    <a:pt x="50658" y="7184"/>
                  </a:lnTo>
                  <a:cubicBezTo>
                    <a:pt x="50658" y="7185"/>
                    <a:pt x="50658" y="7185"/>
                    <a:pt x="50658" y="7185"/>
                  </a:cubicBezTo>
                  <a:lnTo>
                    <a:pt x="50658" y="7184"/>
                  </a:lnTo>
                  <a:cubicBezTo>
                    <a:pt x="50658" y="7184"/>
                    <a:pt x="50658" y="7184"/>
                    <a:pt x="50658" y="7184"/>
                  </a:cubicBezTo>
                  <a:lnTo>
                    <a:pt x="50658" y="7184"/>
                  </a:lnTo>
                  <a:cubicBezTo>
                    <a:pt x="50658" y="7168"/>
                    <a:pt x="50646" y="7160"/>
                    <a:pt x="50627" y="7160"/>
                  </a:cubicBezTo>
                  <a:cubicBezTo>
                    <a:pt x="50613" y="7160"/>
                    <a:pt x="50596" y="7165"/>
                    <a:pt x="50577" y="7175"/>
                  </a:cubicBezTo>
                  <a:cubicBezTo>
                    <a:pt x="50565" y="7180"/>
                    <a:pt x="50556" y="7183"/>
                    <a:pt x="50551" y="7183"/>
                  </a:cubicBezTo>
                  <a:cubicBezTo>
                    <a:pt x="50536" y="7183"/>
                    <a:pt x="50550" y="7160"/>
                    <a:pt x="50589" y="7118"/>
                  </a:cubicBezTo>
                  <a:cubicBezTo>
                    <a:pt x="50631" y="7075"/>
                    <a:pt x="50657" y="7055"/>
                    <a:pt x="50676" y="7055"/>
                  </a:cubicBezTo>
                  <a:close/>
                  <a:moveTo>
                    <a:pt x="50098" y="7139"/>
                  </a:moveTo>
                  <a:cubicBezTo>
                    <a:pt x="50171" y="7139"/>
                    <a:pt x="50276" y="7164"/>
                    <a:pt x="50322" y="7210"/>
                  </a:cubicBezTo>
                  <a:cubicBezTo>
                    <a:pt x="50361" y="7248"/>
                    <a:pt x="50403" y="7339"/>
                    <a:pt x="50412" y="7406"/>
                  </a:cubicBezTo>
                  <a:cubicBezTo>
                    <a:pt x="50424" y="7501"/>
                    <a:pt x="50383" y="7539"/>
                    <a:pt x="50233" y="7573"/>
                  </a:cubicBezTo>
                  <a:cubicBezTo>
                    <a:pt x="50153" y="7591"/>
                    <a:pt x="50090" y="7601"/>
                    <a:pt x="50042" y="7601"/>
                  </a:cubicBezTo>
                  <a:cubicBezTo>
                    <a:pt x="49938" y="7601"/>
                    <a:pt x="49898" y="7557"/>
                    <a:pt x="49887" y="7458"/>
                  </a:cubicBezTo>
                  <a:cubicBezTo>
                    <a:pt x="49882" y="7403"/>
                    <a:pt x="49888" y="7368"/>
                    <a:pt x="49904" y="7368"/>
                  </a:cubicBezTo>
                  <a:cubicBezTo>
                    <a:pt x="49907" y="7368"/>
                    <a:pt x="49910" y="7369"/>
                    <a:pt x="49913" y="7372"/>
                  </a:cubicBezTo>
                  <a:lnTo>
                    <a:pt x="49912" y="7372"/>
                  </a:lnTo>
                  <a:cubicBezTo>
                    <a:pt x="49919" y="7378"/>
                    <a:pt x="49932" y="7380"/>
                    <a:pt x="49948" y="7380"/>
                  </a:cubicBezTo>
                  <a:cubicBezTo>
                    <a:pt x="49980" y="7380"/>
                    <a:pt x="50026" y="7369"/>
                    <a:pt x="50072" y="7349"/>
                  </a:cubicBezTo>
                  <a:cubicBezTo>
                    <a:pt x="50112" y="7332"/>
                    <a:pt x="50140" y="7323"/>
                    <a:pt x="50160" y="7323"/>
                  </a:cubicBezTo>
                  <a:cubicBezTo>
                    <a:pt x="50185" y="7323"/>
                    <a:pt x="50194" y="7338"/>
                    <a:pt x="50194" y="7372"/>
                  </a:cubicBezTo>
                  <a:cubicBezTo>
                    <a:pt x="50194" y="7415"/>
                    <a:pt x="50239" y="7463"/>
                    <a:pt x="50295" y="7479"/>
                  </a:cubicBezTo>
                  <a:cubicBezTo>
                    <a:pt x="50326" y="7488"/>
                    <a:pt x="50349" y="7493"/>
                    <a:pt x="50364" y="7493"/>
                  </a:cubicBezTo>
                  <a:cubicBezTo>
                    <a:pt x="50413" y="7493"/>
                    <a:pt x="50391" y="7449"/>
                    <a:pt x="50295" y="7372"/>
                  </a:cubicBezTo>
                  <a:cubicBezTo>
                    <a:pt x="50239" y="7327"/>
                    <a:pt x="50213" y="7266"/>
                    <a:pt x="50239" y="7233"/>
                  </a:cubicBezTo>
                  <a:cubicBezTo>
                    <a:pt x="50257" y="7209"/>
                    <a:pt x="50254" y="7196"/>
                    <a:pt x="50231" y="7196"/>
                  </a:cubicBezTo>
                  <a:cubicBezTo>
                    <a:pt x="50219" y="7196"/>
                    <a:pt x="50200" y="7200"/>
                    <a:pt x="50176" y="7207"/>
                  </a:cubicBezTo>
                  <a:cubicBezTo>
                    <a:pt x="50156" y="7214"/>
                    <a:pt x="50135" y="7217"/>
                    <a:pt x="50115" y="7217"/>
                  </a:cubicBezTo>
                  <a:cubicBezTo>
                    <a:pt x="50078" y="7217"/>
                    <a:pt x="50045" y="7207"/>
                    <a:pt x="50031" y="7189"/>
                  </a:cubicBezTo>
                  <a:cubicBezTo>
                    <a:pt x="50004" y="7155"/>
                    <a:pt x="50041" y="7139"/>
                    <a:pt x="50098" y="7139"/>
                  </a:cubicBezTo>
                  <a:close/>
                  <a:moveTo>
                    <a:pt x="29538" y="7296"/>
                  </a:moveTo>
                  <a:cubicBezTo>
                    <a:pt x="29544" y="7296"/>
                    <a:pt x="29549" y="7297"/>
                    <a:pt x="29554" y="7300"/>
                  </a:cubicBezTo>
                  <a:cubicBezTo>
                    <a:pt x="29590" y="7315"/>
                    <a:pt x="29609" y="7351"/>
                    <a:pt x="29594" y="7380"/>
                  </a:cubicBezTo>
                  <a:cubicBezTo>
                    <a:pt x="29581" y="7410"/>
                    <a:pt x="29538" y="7510"/>
                    <a:pt x="29497" y="7606"/>
                  </a:cubicBezTo>
                  <a:cubicBezTo>
                    <a:pt x="29452" y="7714"/>
                    <a:pt x="29406" y="7770"/>
                    <a:pt x="29373" y="7770"/>
                  </a:cubicBezTo>
                  <a:cubicBezTo>
                    <a:pt x="29345" y="7770"/>
                    <a:pt x="29326" y="7728"/>
                    <a:pt x="29326" y="7642"/>
                  </a:cubicBezTo>
                  <a:cubicBezTo>
                    <a:pt x="29326" y="7570"/>
                    <a:pt x="29354" y="7510"/>
                    <a:pt x="29389" y="7510"/>
                  </a:cubicBezTo>
                  <a:cubicBezTo>
                    <a:pt x="29423" y="7510"/>
                    <a:pt x="29459" y="7457"/>
                    <a:pt x="29469" y="7391"/>
                  </a:cubicBezTo>
                  <a:cubicBezTo>
                    <a:pt x="29478" y="7335"/>
                    <a:pt x="29508" y="7296"/>
                    <a:pt x="29538" y="7296"/>
                  </a:cubicBezTo>
                  <a:close/>
                  <a:moveTo>
                    <a:pt x="20445" y="7944"/>
                  </a:moveTo>
                  <a:cubicBezTo>
                    <a:pt x="20456" y="7944"/>
                    <a:pt x="20466" y="7947"/>
                    <a:pt x="20472" y="7952"/>
                  </a:cubicBezTo>
                  <a:cubicBezTo>
                    <a:pt x="20525" y="7995"/>
                    <a:pt x="20466" y="8075"/>
                    <a:pt x="20400" y="8075"/>
                  </a:cubicBezTo>
                  <a:cubicBezTo>
                    <a:pt x="20388" y="8075"/>
                    <a:pt x="20376" y="8073"/>
                    <a:pt x="20365" y="8067"/>
                  </a:cubicBezTo>
                  <a:cubicBezTo>
                    <a:pt x="20321" y="8046"/>
                    <a:pt x="20321" y="8012"/>
                    <a:pt x="20365" y="7977"/>
                  </a:cubicBezTo>
                  <a:cubicBezTo>
                    <a:pt x="20390" y="7956"/>
                    <a:pt x="20421" y="7944"/>
                    <a:pt x="20445" y="7944"/>
                  </a:cubicBezTo>
                  <a:close/>
                  <a:moveTo>
                    <a:pt x="29249" y="7976"/>
                  </a:moveTo>
                  <a:cubicBezTo>
                    <a:pt x="29259" y="7976"/>
                    <a:pt x="29271" y="7982"/>
                    <a:pt x="29284" y="7992"/>
                  </a:cubicBezTo>
                  <a:cubicBezTo>
                    <a:pt x="29327" y="8024"/>
                    <a:pt x="29323" y="8065"/>
                    <a:pt x="29275" y="8106"/>
                  </a:cubicBezTo>
                  <a:cubicBezTo>
                    <a:pt x="29253" y="8124"/>
                    <a:pt x="29238" y="8133"/>
                    <a:pt x="29227" y="8133"/>
                  </a:cubicBezTo>
                  <a:cubicBezTo>
                    <a:pt x="29209" y="8133"/>
                    <a:pt x="29205" y="8109"/>
                    <a:pt x="29209" y="8055"/>
                  </a:cubicBezTo>
                  <a:cubicBezTo>
                    <a:pt x="29214" y="8003"/>
                    <a:pt x="29227" y="7976"/>
                    <a:pt x="29249" y="7976"/>
                  </a:cubicBezTo>
                  <a:close/>
                  <a:moveTo>
                    <a:pt x="29493" y="8064"/>
                  </a:moveTo>
                  <a:cubicBezTo>
                    <a:pt x="29499" y="8064"/>
                    <a:pt x="29503" y="8066"/>
                    <a:pt x="29506" y="8068"/>
                  </a:cubicBezTo>
                  <a:cubicBezTo>
                    <a:pt x="29553" y="8106"/>
                    <a:pt x="29457" y="8204"/>
                    <a:pt x="29375" y="8204"/>
                  </a:cubicBezTo>
                  <a:cubicBezTo>
                    <a:pt x="29332" y="8204"/>
                    <a:pt x="29338" y="8174"/>
                    <a:pt x="29392" y="8124"/>
                  </a:cubicBezTo>
                  <a:cubicBezTo>
                    <a:pt x="29430" y="8088"/>
                    <a:pt x="29470" y="8064"/>
                    <a:pt x="29493" y="8064"/>
                  </a:cubicBezTo>
                  <a:close/>
                  <a:moveTo>
                    <a:pt x="29133" y="8311"/>
                  </a:moveTo>
                  <a:cubicBezTo>
                    <a:pt x="29165" y="8311"/>
                    <a:pt x="29190" y="8336"/>
                    <a:pt x="29193" y="8367"/>
                  </a:cubicBezTo>
                  <a:cubicBezTo>
                    <a:pt x="29193" y="8388"/>
                    <a:pt x="29180" y="8399"/>
                    <a:pt x="29160" y="8399"/>
                  </a:cubicBezTo>
                  <a:cubicBezTo>
                    <a:pt x="29150" y="8399"/>
                    <a:pt x="29139" y="8397"/>
                    <a:pt x="29127" y="8391"/>
                  </a:cubicBezTo>
                  <a:cubicBezTo>
                    <a:pt x="29092" y="8371"/>
                    <a:pt x="29062" y="8347"/>
                    <a:pt x="29062" y="8334"/>
                  </a:cubicBezTo>
                  <a:cubicBezTo>
                    <a:pt x="29062" y="8321"/>
                    <a:pt x="29090" y="8312"/>
                    <a:pt x="29127" y="8312"/>
                  </a:cubicBezTo>
                  <a:cubicBezTo>
                    <a:pt x="29129" y="8312"/>
                    <a:pt x="29131" y="8311"/>
                    <a:pt x="29133" y="8311"/>
                  </a:cubicBezTo>
                  <a:close/>
                  <a:moveTo>
                    <a:pt x="46144" y="8312"/>
                  </a:moveTo>
                  <a:cubicBezTo>
                    <a:pt x="46162" y="8312"/>
                    <a:pt x="46193" y="8334"/>
                    <a:pt x="46216" y="8364"/>
                  </a:cubicBezTo>
                  <a:cubicBezTo>
                    <a:pt x="46239" y="8395"/>
                    <a:pt x="46221" y="8418"/>
                    <a:pt x="46184" y="8418"/>
                  </a:cubicBezTo>
                  <a:cubicBezTo>
                    <a:pt x="46147" y="8418"/>
                    <a:pt x="46113" y="8392"/>
                    <a:pt x="46113" y="8364"/>
                  </a:cubicBezTo>
                  <a:cubicBezTo>
                    <a:pt x="46113" y="8337"/>
                    <a:pt x="46126" y="8312"/>
                    <a:pt x="46144" y="8312"/>
                  </a:cubicBezTo>
                  <a:close/>
                  <a:moveTo>
                    <a:pt x="43574" y="8361"/>
                  </a:moveTo>
                  <a:lnTo>
                    <a:pt x="43573" y="8362"/>
                  </a:lnTo>
                  <a:cubicBezTo>
                    <a:pt x="43586" y="8362"/>
                    <a:pt x="43640" y="8404"/>
                    <a:pt x="43689" y="8455"/>
                  </a:cubicBezTo>
                  <a:cubicBezTo>
                    <a:pt x="43734" y="8502"/>
                    <a:pt x="43754" y="8524"/>
                    <a:pt x="43747" y="8524"/>
                  </a:cubicBezTo>
                  <a:cubicBezTo>
                    <a:pt x="43741" y="8524"/>
                    <a:pt x="43715" y="8508"/>
                    <a:pt x="43667" y="8477"/>
                  </a:cubicBezTo>
                  <a:cubicBezTo>
                    <a:pt x="43555" y="8406"/>
                    <a:pt x="43517" y="8361"/>
                    <a:pt x="43574" y="8361"/>
                  </a:cubicBezTo>
                  <a:close/>
                  <a:moveTo>
                    <a:pt x="29029" y="8437"/>
                  </a:moveTo>
                  <a:cubicBezTo>
                    <a:pt x="29048" y="8437"/>
                    <a:pt x="29062" y="8448"/>
                    <a:pt x="29062" y="8468"/>
                  </a:cubicBezTo>
                  <a:cubicBezTo>
                    <a:pt x="29059" y="8502"/>
                    <a:pt x="29031" y="8525"/>
                    <a:pt x="28999" y="8525"/>
                  </a:cubicBezTo>
                  <a:cubicBezTo>
                    <a:pt x="28998" y="8525"/>
                    <a:pt x="28997" y="8525"/>
                    <a:pt x="28996" y="8525"/>
                  </a:cubicBezTo>
                  <a:cubicBezTo>
                    <a:pt x="28959" y="8525"/>
                    <a:pt x="28930" y="8515"/>
                    <a:pt x="28930" y="8501"/>
                  </a:cubicBezTo>
                  <a:cubicBezTo>
                    <a:pt x="28930" y="8489"/>
                    <a:pt x="28959" y="8464"/>
                    <a:pt x="28996" y="8446"/>
                  </a:cubicBezTo>
                  <a:cubicBezTo>
                    <a:pt x="29008" y="8440"/>
                    <a:pt x="29019" y="8437"/>
                    <a:pt x="29029" y="8437"/>
                  </a:cubicBezTo>
                  <a:close/>
                  <a:moveTo>
                    <a:pt x="25120" y="8391"/>
                  </a:moveTo>
                  <a:cubicBezTo>
                    <a:pt x="25142" y="8391"/>
                    <a:pt x="25155" y="8412"/>
                    <a:pt x="25155" y="8447"/>
                  </a:cubicBezTo>
                  <a:cubicBezTo>
                    <a:pt x="25155" y="8492"/>
                    <a:pt x="25131" y="8525"/>
                    <a:pt x="25100" y="8525"/>
                  </a:cubicBezTo>
                  <a:cubicBezTo>
                    <a:pt x="25098" y="8525"/>
                    <a:pt x="25096" y="8525"/>
                    <a:pt x="25094" y="8525"/>
                  </a:cubicBezTo>
                  <a:cubicBezTo>
                    <a:pt x="25066" y="8525"/>
                    <a:pt x="25043" y="8502"/>
                    <a:pt x="25043" y="8474"/>
                  </a:cubicBezTo>
                  <a:cubicBezTo>
                    <a:pt x="25046" y="8440"/>
                    <a:pt x="25067" y="8410"/>
                    <a:pt x="25100" y="8397"/>
                  </a:cubicBezTo>
                  <a:cubicBezTo>
                    <a:pt x="25107" y="8393"/>
                    <a:pt x="25114" y="8391"/>
                    <a:pt x="25120" y="8391"/>
                  </a:cubicBezTo>
                  <a:close/>
                  <a:moveTo>
                    <a:pt x="29808" y="8440"/>
                  </a:moveTo>
                  <a:cubicBezTo>
                    <a:pt x="29827" y="8440"/>
                    <a:pt x="29829" y="8460"/>
                    <a:pt x="29812" y="8494"/>
                  </a:cubicBezTo>
                  <a:cubicBezTo>
                    <a:pt x="29787" y="8547"/>
                    <a:pt x="29760" y="8576"/>
                    <a:pt x="29742" y="8576"/>
                  </a:cubicBezTo>
                  <a:cubicBezTo>
                    <a:pt x="29729" y="8576"/>
                    <a:pt x="29720" y="8561"/>
                    <a:pt x="29720" y="8530"/>
                  </a:cubicBezTo>
                  <a:cubicBezTo>
                    <a:pt x="29720" y="8501"/>
                    <a:pt x="29748" y="8465"/>
                    <a:pt x="29785" y="8446"/>
                  </a:cubicBezTo>
                  <a:cubicBezTo>
                    <a:pt x="29795" y="8442"/>
                    <a:pt x="29802" y="8440"/>
                    <a:pt x="29808" y="8440"/>
                  </a:cubicBezTo>
                  <a:close/>
                  <a:moveTo>
                    <a:pt x="37454" y="8680"/>
                  </a:moveTo>
                  <a:cubicBezTo>
                    <a:pt x="37472" y="8680"/>
                    <a:pt x="37502" y="8704"/>
                    <a:pt x="37526" y="8734"/>
                  </a:cubicBezTo>
                  <a:cubicBezTo>
                    <a:pt x="37547" y="8762"/>
                    <a:pt x="37532" y="8788"/>
                    <a:pt x="37495" y="8788"/>
                  </a:cubicBezTo>
                  <a:cubicBezTo>
                    <a:pt x="37457" y="8788"/>
                    <a:pt x="37423" y="8762"/>
                    <a:pt x="37423" y="8734"/>
                  </a:cubicBezTo>
                  <a:cubicBezTo>
                    <a:pt x="37423" y="8704"/>
                    <a:pt x="37436" y="8680"/>
                    <a:pt x="37454" y="8680"/>
                  </a:cubicBezTo>
                  <a:close/>
                  <a:moveTo>
                    <a:pt x="27416" y="8738"/>
                  </a:moveTo>
                  <a:cubicBezTo>
                    <a:pt x="27453" y="8738"/>
                    <a:pt x="27481" y="8761"/>
                    <a:pt x="27481" y="8792"/>
                  </a:cubicBezTo>
                  <a:cubicBezTo>
                    <a:pt x="27481" y="8822"/>
                    <a:pt x="27453" y="8844"/>
                    <a:pt x="27416" y="8844"/>
                  </a:cubicBezTo>
                  <a:cubicBezTo>
                    <a:pt x="27378" y="8844"/>
                    <a:pt x="27350" y="8822"/>
                    <a:pt x="27350" y="8792"/>
                  </a:cubicBezTo>
                  <a:cubicBezTo>
                    <a:pt x="27350" y="8761"/>
                    <a:pt x="27378" y="8738"/>
                    <a:pt x="27416" y="8738"/>
                  </a:cubicBezTo>
                  <a:close/>
                  <a:moveTo>
                    <a:pt x="32187" y="8764"/>
                  </a:moveTo>
                  <a:cubicBezTo>
                    <a:pt x="32195" y="8764"/>
                    <a:pt x="32201" y="8770"/>
                    <a:pt x="32206" y="8783"/>
                  </a:cubicBezTo>
                  <a:cubicBezTo>
                    <a:pt x="32222" y="8824"/>
                    <a:pt x="32204" y="8877"/>
                    <a:pt x="32166" y="8910"/>
                  </a:cubicBezTo>
                  <a:cubicBezTo>
                    <a:pt x="32150" y="8923"/>
                    <a:pt x="32138" y="8930"/>
                    <a:pt x="32131" y="8930"/>
                  </a:cubicBezTo>
                  <a:cubicBezTo>
                    <a:pt x="32115" y="8930"/>
                    <a:pt x="32118" y="8900"/>
                    <a:pt x="32137" y="8838"/>
                  </a:cubicBezTo>
                  <a:cubicBezTo>
                    <a:pt x="32152" y="8791"/>
                    <a:pt x="32172" y="8764"/>
                    <a:pt x="32187" y="8764"/>
                  </a:cubicBezTo>
                  <a:close/>
                  <a:moveTo>
                    <a:pt x="26294" y="9109"/>
                  </a:moveTo>
                  <a:cubicBezTo>
                    <a:pt x="26326" y="9109"/>
                    <a:pt x="26355" y="9134"/>
                    <a:pt x="26359" y="9167"/>
                  </a:cubicBezTo>
                  <a:cubicBezTo>
                    <a:pt x="26359" y="9188"/>
                    <a:pt x="26345" y="9200"/>
                    <a:pt x="26324" y="9200"/>
                  </a:cubicBezTo>
                  <a:cubicBezTo>
                    <a:pt x="26315" y="9200"/>
                    <a:pt x="26304" y="9198"/>
                    <a:pt x="26294" y="9192"/>
                  </a:cubicBezTo>
                  <a:cubicBezTo>
                    <a:pt x="26256" y="9174"/>
                    <a:pt x="26228" y="9149"/>
                    <a:pt x="26228" y="9134"/>
                  </a:cubicBezTo>
                  <a:cubicBezTo>
                    <a:pt x="26228" y="9120"/>
                    <a:pt x="26255" y="9109"/>
                    <a:pt x="26294" y="9109"/>
                  </a:cubicBezTo>
                  <a:close/>
                  <a:moveTo>
                    <a:pt x="29190" y="9109"/>
                  </a:moveTo>
                  <a:cubicBezTo>
                    <a:pt x="29224" y="9109"/>
                    <a:pt x="29253" y="9134"/>
                    <a:pt x="29256" y="9167"/>
                  </a:cubicBezTo>
                  <a:cubicBezTo>
                    <a:pt x="29256" y="9188"/>
                    <a:pt x="29241" y="9200"/>
                    <a:pt x="29221" y="9200"/>
                  </a:cubicBezTo>
                  <a:cubicBezTo>
                    <a:pt x="29212" y="9200"/>
                    <a:pt x="29201" y="9198"/>
                    <a:pt x="29190" y="9192"/>
                  </a:cubicBezTo>
                  <a:cubicBezTo>
                    <a:pt x="29153" y="9174"/>
                    <a:pt x="29124" y="9149"/>
                    <a:pt x="29124" y="9134"/>
                  </a:cubicBezTo>
                  <a:cubicBezTo>
                    <a:pt x="29124" y="9119"/>
                    <a:pt x="29153" y="9109"/>
                    <a:pt x="29190" y="9109"/>
                  </a:cubicBezTo>
                  <a:close/>
                  <a:moveTo>
                    <a:pt x="34043" y="9234"/>
                  </a:moveTo>
                  <a:cubicBezTo>
                    <a:pt x="34065" y="9234"/>
                    <a:pt x="34084" y="9242"/>
                    <a:pt x="34097" y="9259"/>
                  </a:cubicBezTo>
                  <a:cubicBezTo>
                    <a:pt x="34115" y="9283"/>
                    <a:pt x="34086" y="9304"/>
                    <a:pt x="34037" y="9304"/>
                  </a:cubicBezTo>
                  <a:cubicBezTo>
                    <a:pt x="33924" y="9304"/>
                    <a:pt x="33913" y="9288"/>
                    <a:pt x="34000" y="9244"/>
                  </a:cubicBezTo>
                  <a:cubicBezTo>
                    <a:pt x="34014" y="9237"/>
                    <a:pt x="34029" y="9234"/>
                    <a:pt x="34043" y="9234"/>
                  </a:cubicBezTo>
                  <a:close/>
                  <a:moveTo>
                    <a:pt x="36244" y="9320"/>
                  </a:moveTo>
                  <a:cubicBezTo>
                    <a:pt x="36276" y="9320"/>
                    <a:pt x="36302" y="9345"/>
                    <a:pt x="36307" y="9379"/>
                  </a:cubicBezTo>
                  <a:cubicBezTo>
                    <a:pt x="36307" y="9399"/>
                    <a:pt x="36292" y="9412"/>
                    <a:pt x="36271" y="9412"/>
                  </a:cubicBezTo>
                  <a:cubicBezTo>
                    <a:pt x="36262" y="9412"/>
                    <a:pt x="36252" y="9410"/>
                    <a:pt x="36241" y="9404"/>
                  </a:cubicBezTo>
                  <a:cubicBezTo>
                    <a:pt x="36204" y="9386"/>
                    <a:pt x="36174" y="9361"/>
                    <a:pt x="36174" y="9346"/>
                  </a:cubicBezTo>
                  <a:cubicBezTo>
                    <a:pt x="36174" y="9331"/>
                    <a:pt x="36202" y="9320"/>
                    <a:pt x="36241" y="9320"/>
                  </a:cubicBezTo>
                  <a:cubicBezTo>
                    <a:pt x="36242" y="9320"/>
                    <a:pt x="36243" y="9320"/>
                    <a:pt x="36244" y="9320"/>
                  </a:cubicBezTo>
                  <a:close/>
                  <a:moveTo>
                    <a:pt x="26470" y="9345"/>
                  </a:moveTo>
                  <a:cubicBezTo>
                    <a:pt x="26474" y="9345"/>
                    <a:pt x="26478" y="9346"/>
                    <a:pt x="26482" y="9349"/>
                  </a:cubicBezTo>
                  <a:lnTo>
                    <a:pt x="26482" y="9350"/>
                  </a:lnTo>
                  <a:cubicBezTo>
                    <a:pt x="26499" y="9365"/>
                    <a:pt x="26479" y="9409"/>
                    <a:pt x="26434" y="9443"/>
                  </a:cubicBezTo>
                  <a:cubicBezTo>
                    <a:pt x="26405" y="9466"/>
                    <a:pt x="26388" y="9479"/>
                    <a:pt x="26380" y="9479"/>
                  </a:cubicBezTo>
                  <a:cubicBezTo>
                    <a:pt x="26371" y="9479"/>
                    <a:pt x="26379" y="9459"/>
                    <a:pt x="26399" y="9416"/>
                  </a:cubicBezTo>
                  <a:cubicBezTo>
                    <a:pt x="26421" y="9374"/>
                    <a:pt x="26450" y="9345"/>
                    <a:pt x="26470" y="9345"/>
                  </a:cubicBezTo>
                  <a:close/>
                  <a:moveTo>
                    <a:pt x="35467" y="9403"/>
                  </a:moveTo>
                  <a:cubicBezTo>
                    <a:pt x="35496" y="9403"/>
                    <a:pt x="35516" y="9414"/>
                    <a:pt x="35516" y="9432"/>
                  </a:cubicBezTo>
                  <a:cubicBezTo>
                    <a:pt x="35516" y="9461"/>
                    <a:pt x="35471" y="9483"/>
                    <a:pt x="35416" y="9483"/>
                  </a:cubicBezTo>
                  <a:cubicBezTo>
                    <a:pt x="35359" y="9483"/>
                    <a:pt x="35314" y="9474"/>
                    <a:pt x="35314" y="9462"/>
                  </a:cubicBezTo>
                  <a:cubicBezTo>
                    <a:pt x="35314" y="9450"/>
                    <a:pt x="35359" y="9428"/>
                    <a:pt x="35416" y="9411"/>
                  </a:cubicBezTo>
                  <a:cubicBezTo>
                    <a:pt x="35434" y="9406"/>
                    <a:pt x="35452" y="9403"/>
                    <a:pt x="35467" y="9403"/>
                  </a:cubicBezTo>
                  <a:close/>
                  <a:moveTo>
                    <a:pt x="29152" y="9503"/>
                  </a:moveTo>
                  <a:cubicBezTo>
                    <a:pt x="29169" y="9503"/>
                    <a:pt x="29196" y="9508"/>
                    <a:pt x="29232" y="9519"/>
                  </a:cubicBezTo>
                  <a:cubicBezTo>
                    <a:pt x="29287" y="9537"/>
                    <a:pt x="29318" y="9561"/>
                    <a:pt x="29300" y="9576"/>
                  </a:cubicBezTo>
                  <a:cubicBezTo>
                    <a:pt x="29293" y="9581"/>
                    <a:pt x="29282" y="9583"/>
                    <a:pt x="29269" y="9583"/>
                  </a:cubicBezTo>
                  <a:cubicBezTo>
                    <a:pt x="29248" y="9583"/>
                    <a:pt x="29223" y="9578"/>
                    <a:pt x="29201" y="9567"/>
                  </a:cubicBezTo>
                  <a:cubicBezTo>
                    <a:pt x="29124" y="9529"/>
                    <a:pt x="29112" y="9503"/>
                    <a:pt x="29152" y="9503"/>
                  </a:cubicBezTo>
                  <a:close/>
                  <a:moveTo>
                    <a:pt x="28717" y="9489"/>
                  </a:moveTo>
                  <a:cubicBezTo>
                    <a:pt x="28727" y="9489"/>
                    <a:pt x="28729" y="9508"/>
                    <a:pt x="28729" y="9547"/>
                  </a:cubicBezTo>
                  <a:cubicBezTo>
                    <a:pt x="28729" y="9598"/>
                    <a:pt x="28702" y="9650"/>
                    <a:pt x="28666" y="9668"/>
                  </a:cubicBezTo>
                  <a:cubicBezTo>
                    <a:pt x="28650" y="9677"/>
                    <a:pt x="28637" y="9681"/>
                    <a:pt x="28627" y="9681"/>
                  </a:cubicBezTo>
                  <a:cubicBezTo>
                    <a:pt x="28588" y="9681"/>
                    <a:pt x="28601" y="9621"/>
                    <a:pt x="28665" y="9540"/>
                  </a:cubicBezTo>
                  <a:cubicBezTo>
                    <a:pt x="28692" y="9506"/>
                    <a:pt x="28708" y="9489"/>
                    <a:pt x="28717" y="9489"/>
                  </a:cubicBezTo>
                  <a:close/>
                  <a:moveTo>
                    <a:pt x="32972" y="9625"/>
                  </a:moveTo>
                  <a:cubicBezTo>
                    <a:pt x="32987" y="9625"/>
                    <a:pt x="33003" y="9627"/>
                    <a:pt x="33021" y="9631"/>
                  </a:cubicBezTo>
                  <a:cubicBezTo>
                    <a:pt x="33089" y="9644"/>
                    <a:pt x="33143" y="9671"/>
                    <a:pt x="33143" y="9692"/>
                  </a:cubicBezTo>
                  <a:cubicBezTo>
                    <a:pt x="33143" y="9711"/>
                    <a:pt x="33089" y="9726"/>
                    <a:pt x="33021" y="9726"/>
                  </a:cubicBezTo>
                  <a:cubicBezTo>
                    <a:pt x="32952" y="9726"/>
                    <a:pt x="32898" y="9701"/>
                    <a:pt x="32898" y="9667"/>
                  </a:cubicBezTo>
                  <a:cubicBezTo>
                    <a:pt x="32898" y="9641"/>
                    <a:pt x="32928" y="9625"/>
                    <a:pt x="32972" y="9625"/>
                  </a:cubicBezTo>
                  <a:close/>
                  <a:moveTo>
                    <a:pt x="34165" y="9534"/>
                  </a:moveTo>
                  <a:cubicBezTo>
                    <a:pt x="34227" y="9534"/>
                    <a:pt x="34261" y="9579"/>
                    <a:pt x="34256" y="9655"/>
                  </a:cubicBezTo>
                  <a:cubicBezTo>
                    <a:pt x="34254" y="9705"/>
                    <a:pt x="34250" y="9730"/>
                    <a:pt x="34243" y="9730"/>
                  </a:cubicBezTo>
                  <a:cubicBezTo>
                    <a:pt x="34237" y="9730"/>
                    <a:pt x="34230" y="9714"/>
                    <a:pt x="34219" y="9683"/>
                  </a:cubicBezTo>
                  <a:cubicBezTo>
                    <a:pt x="34203" y="9632"/>
                    <a:pt x="34161" y="9589"/>
                    <a:pt x="34128" y="9589"/>
                  </a:cubicBezTo>
                  <a:cubicBezTo>
                    <a:pt x="34092" y="9589"/>
                    <a:pt x="34068" y="9579"/>
                    <a:pt x="34068" y="9562"/>
                  </a:cubicBezTo>
                  <a:cubicBezTo>
                    <a:pt x="34068" y="9544"/>
                    <a:pt x="34109" y="9534"/>
                    <a:pt x="34165" y="9534"/>
                  </a:cubicBezTo>
                  <a:close/>
                  <a:moveTo>
                    <a:pt x="32058" y="9715"/>
                  </a:moveTo>
                  <a:cubicBezTo>
                    <a:pt x="32078" y="9715"/>
                    <a:pt x="32091" y="9727"/>
                    <a:pt x="32091" y="9747"/>
                  </a:cubicBezTo>
                  <a:cubicBezTo>
                    <a:pt x="32087" y="9778"/>
                    <a:pt x="32061" y="9803"/>
                    <a:pt x="32031" y="9803"/>
                  </a:cubicBezTo>
                  <a:cubicBezTo>
                    <a:pt x="32029" y="9803"/>
                    <a:pt x="32027" y="9803"/>
                    <a:pt x="32025" y="9802"/>
                  </a:cubicBezTo>
                  <a:cubicBezTo>
                    <a:pt x="31988" y="9802"/>
                    <a:pt x="31958" y="9794"/>
                    <a:pt x="31958" y="9780"/>
                  </a:cubicBezTo>
                  <a:cubicBezTo>
                    <a:pt x="31958" y="9767"/>
                    <a:pt x="31987" y="9743"/>
                    <a:pt x="32025" y="9725"/>
                  </a:cubicBezTo>
                  <a:cubicBezTo>
                    <a:pt x="32037" y="9718"/>
                    <a:pt x="32049" y="9715"/>
                    <a:pt x="32058" y="9715"/>
                  </a:cubicBezTo>
                  <a:close/>
                  <a:moveTo>
                    <a:pt x="33850" y="9808"/>
                  </a:moveTo>
                  <a:cubicBezTo>
                    <a:pt x="33879" y="9808"/>
                    <a:pt x="33906" y="9813"/>
                    <a:pt x="33918" y="9822"/>
                  </a:cubicBezTo>
                  <a:cubicBezTo>
                    <a:pt x="33965" y="9861"/>
                    <a:pt x="33924" y="9896"/>
                    <a:pt x="33865" y="9896"/>
                  </a:cubicBezTo>
                  <a:cubicBezTo>
                    <a:pt x="33842" y="9896"/>
                    <a:pt x="33817" y="9891"/>
                    <a:pt x="33792" y="9879"/>
                  </a:cubicBezTo>
                  <a:cubicBezTo>
                    <a:pt x="33725" y="9846"/>
                    <a:pt x="33727" y="9834"/>
                    <a:pt x="33795" y="9814"/>
                  </a:cubicBezTo>
                  <a:cubicBezTo>
                    <a:pt x="33812" y="9810"/>
                    <a:pt x="33832" y="9808"/>
                    <a:pt x="33850" y="9808"/>
                  </a:cubicBezTo>
                  <a:close/>
                  <a:moveTo>
                    <a:pt x="28990" y="9747"/>
                  </a:moveTo>
                  <a:cubicBezTo>
                    <a:pt x="29024" y="9747"/>
                    <a:pt x="29035" y="9794"/>
                    <a:pt x="29015" y="9855"/>
                  </a:cubicBezTo>
                  <a:cubicBezTo>
                    <a:pt x="28995" y="9914"/>
                    <a:pt x="28969" y="9961"/>
                    <a:pt x="28956" y="9961"/>
                  </a:cubicBezTo>
                  <a:cubicBezTo>
                    <a:pt x="28941" y="9961"/>
                    <a:pt x="28930" y="9916"/>
                    <a:pt x="28930" y="9855"/>
                  </a:cubicBezTo>
                  <a:cubicBezTo>
                    <a:pt x="28930" y="9794"/>
                    <a:pt x="28956" y="9747"/>
                    <a:pt x="28990" y="9747"/>
                  </a:cubicBezTo>
                  <a:close/>
                  <a:moveTo>
                    <a:pt x="29414" y="9824"/>
                  </a:moveTo>
                  <a:cubicBezTo>
                    <a:pt x="29432" y="9824"/>
                    <a:pt x="29434" y="9845"/>
                    <a:pt x="29418" y="9880"/>
                  </a:cubicBezTo>
                  <a:cubicBezTo>
                    <a:pt x="29392" y="9933"/>
                    <a:pt x="29365" y="9962"/>
                    <a:pt x="29346" y="9962"/>
                  </a:cubicBezTo>
                  <a:cubicBezTo>
                    <a:pt x="29333" y="9962"/>
                    <a:pt x="29324" y="9947"/>
                    <a:pt x="29324" y="9916"/>
                  </a:cubicBezTo>
                  <a:cubicBezTo>
                    <a:pt x="29324" y="9886"/>
                    <a:pt x="29353" y="9850"/>
                    <a:pt x="29390" y="9831"/>
                  </a:cubicBezTo>
                  <a:lnTo>
                    <a:pt x="29392" y="9831"/>
                  </a:lnTo>
                  <a:cubicBezTo>
                    <a:pt x="29401" y="9827"/>
                    <a:pt x="29408" y="9824"/>
                    <a:pt x="29414" y="9824"/>
                  </a:cubicBezTo>
                  <a:close/>
                  <a:moveTo>
                    <a:pt x="41401" y="9866"/>
                  </a:moveTo>
                  <a:cubicBezTo>
                    <a:pt x="41405" y="9866"/>
                    <a:pt x="41409" y="9868"/>
                    <a:pt x="41413" y="9871"/>
                  </a:cubicBezTo>
                  <a:cubicBezTo>
                    <a:pt x="41434" y="9888"/>
                    <a:pt x="41437" y="9937"/>
                    <a:pt x="41419" y="9973"/>
                  </a:cubicBezTo>
                  <a:cubicBezTo>
                    <a:pt x="41411" y="9988"/>
                    <a:pt x="41404" y="9996"/>
                    <a:pt x="41397" y="9996"/>
                  </a:cubicBezTo>
                  <a:cubicBezTo>
                    <a:pt x="41388" y="9996"/>
                    <a:pt x="41381" y="9977"/>
                    <a:pt x="41379" y="9940"/>
                  </a:cubicBezTo>
                  <a:cubicBezTo>
                    <a:pt x="41375" y="9894"/>
                    <a:pt x="41385" y="9866"/>
                    <a:pt x="41401" y="9866"/>
                  </a:cubicBezTo>
                  <a:close/>
                  <a:moveTo>
                    <a:pt x="29162" y="9814"/>
                  </a:moveTo>
                  <a:cubicBezTo>
                    <a:pt x="29180" y="9814"/>
                    <a:pt x="29193" y="9848"/>
                    <a:pt x="29193" y="9898"/>
                  </a:cubicBezTo>
                  <a:cubicBezTo>
                    <a:pt x="29193" y="9959"/>
                    <a:pt x="29162" y="10028"/>
                    <a:pt x="29124" y="10046"/>
                  </a:cubicBezTo>
                  <a:cubicBezTo>
                    <a:pt x="29119" y="10049"/>
                    <a:pt x="29113" y="10050"/>
                    <a:pt x="29109" y="10050"/>
                  </a:cubicBezTo>
                  <a:cubicBezTo>
                    <a:pt x="29057" y="10050"/>
                    <a:pt x="29080" y="9875"/>
                    <a:pt x="29150" y="9819"/>
                  </a:cubicBezTo>
                  <a:cubicBezTo>
                    <a:pt x="29154" y="9815"/>
                    <a:pt x="29158" y="9814"/>
                    <a:pt x="29162" y="9814"/>
                  </a:cubicBezTo>
                  <a:close/>
                  <a:moveTo>
                    <a:pt x="27392" y="9932"/>
                  </a:moveTo>
                  <a:cubicBezTo>
                    <a:pt x="27397" y="9932"/>
                    <a:pt x="27401" y="9934"/>
                    <a:pt x="27404" y="9937"/>
                  </a:cubicBezTo>
                  <a:cubicBezTo>
                    <a:pt x="27422" y="9953"/>
                    <a:pt x="27401" y="9996"/>
                    <a:pt x="27356" y="10032"/>
                  </a:cubicBezTo>
                  <a:cubicBezTo>
                    <a:pt x="27328" y="10055"/>
                    <a:pt x="27311" y="10066"/>
                    <a:pt x="27304" y="10066"/>
                  </a:cubicBezTo>
                  <a:cubicBezTo>
                    <a:pt x="27294" y="10066"/>
                    <a:pt x="27300" y="10046"/>
                    <a:pt x="27322" y="10002"/>
                  </a:cubicBezTo>
                  <a:cubicBezTo>
                    <a:pt x="27342" y="9961"/>
                    <a:pt x="27372" y="9932"/>
                    <a:pt x="27392" y="9932"/>
                  </a:cubicBezTo>
                  <a:close/>
                  <a:moveTo>
                    <a:pt x="34764" y="9981"/>
                  </a:moveTo>
                  <a:cubicBezTo>
                    <a:pt x="34769" y="9981"/>
                    <a:pt x="34774" y="9982"/>
                    <a:pt x="34777" y="9985"/>
                  </a:cubicBezTo>
                  <a:cubicBezTo>
                    <a:pt x="34822" y="10022"/>
                    <a:pt x="34726" y="10122"/>
                    <a:pt x="34644" y="10122"/>
                  </a:cubicBezTo>
                  <a:cubicBezTo>
                    <a:pt x="34603" y="10122"/>
                    <a:pt x="34607" y="10092"/>
                    <a:pt x="34661" y="10041"/>
                  </a:cubicBezTo>
                  <a:cubicBezTo>
                    <a:pt x="34700" y="10004"/>
                    <a:pt x="34740" y="9981"/>
                    <a:pt x="34764" y="9981"/>
                  </a:cubicBezTo>
                  <a:close/>
                  <a:moveTo>
                    <a:pt x="26817" y="9911"/>
                  </a:moveTo>
                  <a:cubicBezTo>
                    <a:pt x="26929" y="9911"/>
                    <a:pt x="26974" y="10023"/>
                    <a:pt x="26886" y="10089"/>
                  </a:cubicBezTo>
                  <a:cubicBezTo>
                    <a:pt x="26856" y="10111"/>
                    <a:pt x="26838" y="10122"/>
                    <a:pt x="26833" y="10122"/>
                  </a:cubicBezTo>
                  <a:cubicBezTo>
                    <a:pt x="26826" y="10122"/>
                    <a:pt x="26833" y="10109"/>
                    <a:pt x="26852" y="10083"/>
                  </a:cubicBezTo>
                  <a:cubicBezTo>
                    <a:pt x="26877" y="10047"/>
                    <a:pt x="26865" y="10017"/>
                    <a:pt x="26826" y="10017"/>
                  </a:cubicBezTo>
                  <a:cubicBezTo>
                    <a:pt x="26787" y="10017"/>
                    <a:pt x="26755" y="9992"/>
                    <a:pt x="26755" y="9964"/>
                  </a:cubicBezTo>
                  <a:cubicBezTo>
                    <a:pt x="26755" y="9937"/>
                    <a:pt x="26782" y="9911"/>
                    <a:pt x="26817" y="9911"/>
                  </a:cubicBezTo>
                  <a:close/>
                  <a:moveTo>
                    <a:pt x="32979" y="10035"/>
                  </a:moveTo>
                  <a:cubicBezTo>
                    <a:pt x="32999" y="10035"/>
                    <a:pt x="33012" y="10047"/>
                    <a:pt x="33012" y="10067"/>
                  </a:cubicBezTo>
                  <a:cubicBezTo>
                    <a:pt x="33009" y="10100"/>
                    <a:pt x="32982" y="10123"/>
                    <a:pt x="32949" y="10123"/>
                  </a:cubicBezTo>
                  <a:cubicBezTo>
                    <a:pt x="32948" y="10123"/>
                    <a:pt x="32947" y="10123"/>
                    <a:pt x="32946" y="10123"/>
                  </a:cubicBezTo>
                  <a:cubicBezTo>
                    <a:pt x="32909" y="10123"/>
                    <a:pt x="32880" y="10113"/>
                    <a:pt x="32880" y="10099"/>
                  </a:cubicBezTo>
                  <a:cubicBezTo>
                    <a:pt x="32880" y="10087"/>
                    <a:pt x="32909" y="10062"/>
                    <a:pt x="32946" y="10044"/>
                  </a:cubicBezTo>
                  <a:cubicBezTo>
                    <a:pt x="32958" y="10038"/>
                    <a:pt x="32969" y="10035"/>
                    <a:pt x="32979" y="10035"/>
                  </a:cubicBezTo>
                  <a:close/>
                  <a:moveTo>
                    <a:pt x="29490" y="10035"/>
                  </a:moveTo>
                  <a:cubicBezTo>
                    <a:pt x="29508" y="10035"/>
                    <a:pt x="29520" y="10045"/>
                    <a:pt x="29520" y="10065"/>
                  </a:cubicBezTo>
                  <a:cubicBezTo>
                    <a:pt x="29520" y="10095"/>
                    <a:pt x="29492" y="10132"/>
                    <a:pt x="29454" y="10152"/>
                  </a:cubicBezTo>
                  <a:cubicBezTo>
                    <a:pt x="29441" y="10158"/>
                    <a:pt x="29429" y="10161"/>
                    <a:pt x="29419" y="10161"/>
                  </a:cubicBezTo>
                  <a:cubicBezTo>
                    <a:pt x="29401" y="10161"/>
                    <a:pt x="29389" y="10150"/>
                    <a:pt x="29389" y="10131"/>
                  </a:cubicBezTo>
                  <a:cubicBezTo>
                    <a:pt x="29389" y="10101"/>
                    <a:pt x="29417" y="10064"/>
                    <a:pt x="29454" y="10044"/>
                  </a:cubicBezTo>
                  <a:cubicBezTo>
                    <a:pt x="29468" y="10038"/>
                    <a:pt x="29480" y="10035"/>
                    <a:pt x="29490" y="10035"/>
                  </a:cubicBezTo>
                  <a:close/>
                  <a:moveTo>
                    <a:pt x="33833" y="10122"/>
                  </a:moveTo>
                  <a:cubicBezTo>
                    <a:pt x="33849" y="10122"/>
                    <a:pt x="33879" y="10144"/>
                    <a:pt x="33903" y="10176"/>
                  </a:cubicBezTo>
                  <a:cubicBezTo>
                    <a:pt x="33925" y="10205"/>
                    <a:pt x="33912" y="10228"/>
                    <a:pt x="33874" y="10228"/>
                  </a:cubicBezTo>
                  <a:cubicBezTo>
                    <a:pt x="33836" y="10228"/>
                    <a:pt x="33804" y="10204"/>
                    <a:pt x="33804" y="10176"/>
                  </a:cubicBezTo>
                  <a:cubicBezTo>
                    <a:pt x="33804" y="10146"/>
                    <a:pt x="33816" y="10122"/>
                    <a:pt x="33833" y="10122"/>
                  </a:cubicBezTo>
                  <a:close/>
                  <a:moveTo>
                    <a:pt x="34268" y="10067"/>
                  </a:moveTo>
                  <a:cubicBezTo>
                    <a:pt x="34306" y="10067"/>
                    <a:pt x="34321" y="10089"/>
                    <a:pt x="34300" y="10117"/>
                  </a:cubicBezTo>
                  <a:cubicBezTo>
                    <a:pt x="34280" y="10144"/>
                    <a:pt x="34316" y="10193"/>
                    <a:pt x="34379" y="10223"/>
                  </a:cubicBezTo>
                  <a:cubicBezTo>
                    <a:pt x="34441" y="10253"/>
                    <a:pt x="34462" y="10279"/>
                    <a:pt x="34425" y="10280"/>
                  </a:cubicBezTo>
                  <a:cubicBezTo>
                    <a:pt x="34424" y="10280"/>
                    <a:pt x="34424" y="10280"/>
                    <a:pt x="34423" y="10280"/>
                  </a:cubicBezTo>
                  <a:cubicBezTo>
                    <a:pt x="34342" y="10280"/>
                    <a:pt x="34200" y="10171"/>
                    <a:pt x="34200" y="10107"/>
                  </a:cubicBezTo>
                  <a:cubicBezTo>
                    <a:pt x="34200" y="10085"/>
                    <a:pt x="34231" y="10067"/>
                    <a:pt x="34268" y="10067"/>
                  </a:cubicBezTo>
                  <a:close/>
                  <a:moveTo>
                    <a:pt x="27164" y="10130"/>
                  </a:moveTo>
                  <a:cubicBezTo>
                    <a:pt x="27176" y="10130"/>
                    <a:pt x="27200" y="10140"/>
                    <a:pt x="27237" y="10164"/>
                  </a:cubicBezTo>
                  <a:cubicBezTo>
                    <a:pt x="27292" y="10196"/>
                    <a:pt x="27352" y="10222"/>
                    <a:pt x="27413" y="10241"/>
                  </a:cubicBezTo>
                  <a:cubicBezTo>
                    <a:pt x="27475" y="10258"/>
                    <a:pt x="27483" y="10279"/>
                    <a:pt x="27435" y="10302"/>
                  </a:cubicBezTo>
                  <a:cubicBezTo>
                    <a:pt x="27427" y="10306"/>
                    <a:pt x="27416" y="10308"/>
                    <a:pt x="27403" y="10308"/>
                  </a:cubicBezTo>
                  <a:cubicBezTo>
                    <a:pt x="27361" y="10308"/>
                    <a:pt x="27300" y="10286"/>
                    <a:pt x="27256" y="10252"/>
                  </a:cubicBezTo>
                  <a:cubicBezTo>
                    <a:pt x="27169" y="10182"/>
                    <a:pt x="27136" y="10130"/>
                    <a:pt x="27164" y="10130"/>
                  </a:cubicBezTo>
                  <a:close/>
                  <a:moveTo>
                    <a:pt x="35943" y="10173"/>
                  </a:moveTo>
                  <a:cubicBezTo>
                    <a:pt x="36011" y="10173"/>
                    <a:pt x="36040" y="10276"/>
                    <a:pt x="35980" y="10305"/>
                  </a:cubicBezTo>
                  <a:cubicBezTo>
                    <a:pt x="35971" y="10310"/>
                    <a:pt x="35962" y="10312"/>
                    <a:pt x="35954" y="10312"/>
                  </a:cubicBezTo>
                  <a:cubicBezTo>
                    <a:pt x="35929" y="10312"/>
                    <a:pt x="35910" y="10291"/>
                    <a:pt x="35910" y="10256"/>
                  </a:cubicBezTo>
                  <a:cubicBezTo>
                    <a:pt x="35910" y="10211"/>
                    <a:pt x="35925" y="10173"/>
                    <a:pt x="35941" y="10173"/>
                  </a:cubicBezTo>
                  <a:close/>
                  <a:moveTo>
                    <a:pt x="28865" y="10174"/>
                  </a:moveTo>
                  <a:cubicBezTo>
                    <a:pt x="28901" y="10174"/>
                    <a:pt x="28930" y="10211"/>
                    <a:pt x="28930" y="10258"/>
                  </a:cubicBezTo>
                  <a:cubicBezTo>
                    <a:pt x="28930" y="10293"/>
                    <a:pt x="28913" y="10315"/>
                    <a:pt x="28889" y="10315"/>
                  </a:cubicBezTo>
                  <a:cubicBezTo>
                    <a:pt x="28881" y="10315"/>
                    <a:pt x="28873" y="10313"/>
                    <a:pt x="28865" y="10308"/>
                  </a:cubicBezTo>
                  <a:cubicBezTo>
                    <a:pt x="28829" y="10290"/>
                    <a:pt x="28799" y="10253"/>
                    <a:pt x="28799" y="10225"/>
                  </a:cubicBezTo>
                  <a:cubicBezTo>
                    <a:pt x="28799" y="10195"/>
                    <a:pt x="28827" y="10174"/>
                    <a:pt x="28865" y="10174"/>
                  </a:cubicBezTo>
                  <a:close/>
                  <a:moveTo>
                    <a:pt x="38100" y="10122"/>
                  </a:moveTo>
                  <a:cubicBezTo>
                    <a:pt x="38178" y="10122"/>
                    <a:pt x="38156" y="10153"/>
                    <a:pt x="38005" y="10262"/>
                  </a:cubicBezTo>
                  <a:cubicBezTo>
                    <a:pt x="37941" y="10308"/>
                    <a:pt x="37908" y="10332"/>
                    <a:pt x="37899" y="10332"/>
                  </a:cubicBezTo>
                  <a:cubicBezTo>
                    <a:pt x="37890" y="10332"/>
                    <a:pt x="37912" y="10302"/>
                    <a:pt x="37959" y="10241"/>
                  </a:cubicBezTo>
                  <a:cubicBezTo>
                    <a:pt x="38009" y="10176"/>
                    <a:pt x="38072" y="10122"/>
                    <a:pt x="38100" y="10122"/>
                  </a:cubicBezTo>
                  <a:close/>
                  <a:moveTo>
                    <a:pt x="33875" y="10335"/>
                  </a:moveTo>
                  <a:cubicBezTo>
                    <a:pt x="33907" y="10335"/>
                    <a:pt x="33933" y="10359"/>
                    <a:pt x="33937" y="10390"/>
                  </a:cubicBezTo>
                  <a:cubicBezTo>
                    <a:pt x="33937" y="10411"/>
                    <a:pt x="33923" y="10423"/>
                    <a:pt x="33903" y="10423"/>
                  </a:cubicBezTo>
                  <a:cubicBezTo>
                    <a:pt x="33893" y="10423"/>
                    <a:pt x="33882" y="10420"/>
                    <a:pt x="33870" y="10414"/>
                  </a:cubicBezTo>
                  <a:cubicBezTo>
                    <a:pt x="33834" y="10396"/>
                    <a:pt x="33804" y="10371"/>
                    <a:pt x="33804" y="10358"/>
                  </a:cubicBezTo>
                  <a:cubicBezTo>
                    <a:pt x="33804" y="10344"/>
                    <a:pt x="33833" y="10335"/>
                    <a:pt x="33870" y="10335"/>
                  </a:cubicBezTo>
                  <a:cubicBezTo>
                    <a:pt x="33872" y="10335"/>
                    <a:pt x="33874" y="10335"/>
                    <a:pt x="33875" y="10335"/>
                  </a:cubicBezTo>
                  <a:close/>
                  <a:moveTo>
                    <a:pt x="38745" y="10335"/>
                  </a:moveTo>
                  <a:cubicBezTo>
                    <a:pt x="38779" y="10335"/>
                    <a:pt x="38808" y="10378"/>
                    <a:pt x="38808" y="10429"/>
                  </a:cubicBezTo>
                  <a:cubicBezTo>
                    <a:pt x="38808" y="10471"/>
                    <a:pt x="38806" y="10492"/>
                    <a:pt x="38796" y="10492"/>
                  </a:cubicBezTo>
                  <a:cubicBezTo>
                    <a:pt x="38787" y="10492"/>
                    <a:pt x="38771" y="10475"/>
                    <a:pt x="38744" y="10441"/>
                  </a:cubicBezTo>
                  <a:cubicBezTo>
                    <a:pt x="38662" y="10340"/>
                    <a:pt x="38662" y="10335"/>
                    <a:pt x="38745" y="10335"/>
                  </a:cubicBezTo>
                  <a:close/>
                  <a:moveTo>
                    <a:pt x="35403" y="10356"/>
                  </a:moveTo>
                  <a:cubicBezTo>
                    <a:pt x="35421" y="10356"/>
                    <a:pt x="35424" y="10377"/>
                    <a:pt x="35408" y="10411"/>
                  </a:cubicBezTo>
                  <a:cubicBezTo>
                    <a:pt x="35382" y="10464"/>
                    <a:pt x="35355" y="10493"/>
                    <a:pt x="35336" y="10493"/>
                  </a:cubicBezTo>
                  <a:cubicBezTo>
                    <a:pt x="35323" y="10493"/>
                    <a:pt x="35314" y="10478"/>
                    <a:pt x="35314" y="10447"/>
                  </a:cubicBezTo>
                  <a:cubicBezTo>
                    <a:pt x="35314" y="10417"/>
                    <a:pt x="35343" y="10381"/>
                    <a:pt x="35380" y="10364"/>
                  </a:cubicBezTo>
                  <a:cubicBezTo>
                    <a:pt x="35389" y="10359"/>
                    <a:pt x="35397" y="10356"/>
                    <a:pt x="35403" y="10356"/>
                  </a:cubicBezTo>
                  <a:close/>
                  <a:moveTo>
                    <a:pt x="34575" y="10447"/>
                  </a:moveTo>
                  <a:cubicBezTo>
                    <a:pt x="34602" y="10447"/>
                    <a:pt x="34627" y="10452"/>
                    <a:pt x="34638" y="10462"/>
                  </a:cubicBezTo>
                  <a:cubicBezTo>
                    <a:pt x="34687" y="10501"/>
                    <a:pt x="34649" y="10535"/>
                    <a:pt x="34592" y="10535"/>
                  </a:cubicBezTo>
                  <a:cubicBezTo>
                    <a:pt x="34570" y="10535"/>
                    <a:pt x="34544" y="10530"/>
                    <a:pt x="34519" y="10517"/>
                  </a:cubicBezTo>
                  <a:cubicBezTo>
                    <a:pt x="34456" y="10486"/>
                    <a:pt x="34456" y="10471"/>
                    <a:pt x="34519" y="10455"/>
                  </a:cubicBezTo>
                  <a:cubicBezTo>
                    <a:pt x="34537" y="10449"/>
                    <a:pt x="34557" y="10447"/>
                    <a:pt x="34575" y="10447"/>
                  </a:cubicBezTo>
                  <a:close/>
                  <a:moveTo>
                    <a:pt x="33739" y="10441"/>
                  </a:moveTo>
                  <a:cubicBezTo>
                    <a:pt x="33776" y="10441"/>
                    <a:pt x="33804" y="10465"/>
                    <a:pt x="33804" y="10495"/>
                  </a:cubicBezTo>
                  <a:cubicBezTo>
                    <a:pt x="33804" y="10525"/>
                    <a:pt x="33776" y="10549"/>
                    <a:pt x="33739" y="10549"/>
                  </a:cubicBezTo>
                  <a:cubicBezTo>
                    <a:pt x="33701" y="10549"/>
                    <a:pt x="33673" y="10525"/>
                    <a:pt x="33673" y="10495"/>
                  </a:cubicBezTo>
                  <a:cubicBezTo>
                    <a:pt x="33673" y="10465"/>
                    <a:pt x="33701" y="10441"/>
                    <a:pt x="33739" y="10441"/>
                  </a:cubicBezTo>
                  <a:close/>
                  <a:moveTo>
                    <a:pt x="32383" y="10557"/>
                  </a:moveTo>
                  <a:cubicBezTo>
                    <a:pt x="32386" y="10557"/>
                    <a:pt x="32390" y="10559"/>
                    <a:pt x="32394" y="10562"/>
                  </a:cubicBezTo>
                  <a:cubicBezTo>
                    <a:pt x="32418" y="10580"/>
                    <a:pt x="32421" y="10625"/>
                    <a:pt x="32401" y="10665"/>
                  </a:cubicBezTo>
                  <a:cubicBezTo>
                    <a:pt x="32393" y="10681"/>
                    <a:pt x="32386" y="10689"/>
                    <a:pt x="32380" y="10689"/>
                  </a:cubicBezTo>
                  <a:cubicBezTo>
                    <a:pt x="32370" y="10689"/>
                    <a:pt x="32362" y="10670"/>
                    <a:pt x="32360" y="10632"/>
                  </a:cubicBezTo>
                  <a:cubicBezTo>
                    <a:pt x="32357" y="10587"/>
                    <a:pt x="32368" y="10557"/>
                    <a:pt x="32383" y="10557"/>
                  </a:cubicBezTo>
                  <a:close/>
                  <a:moveTo>
                    <a:pt x="39707" y="10559"/>
                  </a:moveTo>
                  <a:cubicBezTo>
                    <a:pt x="39720" y="10559"/>
                    <a:pt x="39719" y="10571"/>
                    <a:pt x="39702" y="10593"/>
                  </a:cubicBezTo>
                  <a:cubicBezTo>
                    <a:pt x="39673" y="10629"/>
                    <a:pt x="39691" y="10655"/>
                    <a:pt x="39736" y="10655"/>
                  </a:cubicBezTo>
                  <a:cubicBezTo>
                    <a:pt x="39779" y="10655"/>
                    <a:pt x="39800" y="10669"/>
                    <a:pt x="39779" y="10686"/>
                  </a:cubicBezTo>
                  <a:cubicBezTo>
                    <a:pt x="39771" y="10692"/>
                    <a:pt x="39757" y="10695"/>
                    <a:pt x="39741" y="10695"/>
                  </a:cubicBezTo>
                  <a:cubicBezTo>
                    <a:pt x="39685" y="10695"/>
                    <a:pt x="39597" y="10662"/>
                    <a:pt x="39597" y="10629"/>
                  </a:cubicBezTo>
                  <a:cubicBezTo>
                    <a:pt x="39597" y="10617"/>
                    <a:pt x="39629" y="10593"/>
                    <a:pt x="39672" y="10571"/>
                  </a:cubicBezTo>
                  <a:lnTo>
                    <a:pt x="39673" y="10571"/>
                  </a:lnTo>
                  <a:cubicBezTo>
                    <a:pt x="39689" y="10563"/>
                    <a:pt x="39700" y="10559"/>
                    <a:pt x="39707" y="10559"/>
                  </a:cubicBezTo>
                  <a:close/>
                  <a:moveTo>
                    <a:pt x="41865" y="10725"/>
                  </a:moveTo>
                  <a:cubicBezTo>
                    <a:pt x="41885" y="10725"/>
                    <a:pt x="41898" y="10737"/>
                    <a:pt x="41898" y="10758"/>
                  </a:cubicBezTo>
                  <a:cubicBezTo>
                    <a:pt x="41896" y="10789"/>
                    <a:pt x="41869" y="10813"/>
                    <a:pt x="41838" y="10813"/>
                  </a:cubicBezTo>
                  <a:cubicBezTo>
                    <a:pt x="41836" y="10813"/>
                    <a:pt x="41834" y="10813"/>
                    <a:pt x="41833" y="10813"/>
                  </a:cubicBezTo>
                  <a:cubicBezTo>
                    <a:pt x="41795" y="10813"/>
                    <a:pt x="41767" y="10804"/>
                    <a:pt x="41767" y="10790"/>
                  </a:cubicBezTo>
                  <a:cubicBezTo>
                    <a:pt x="41767" y="10777"/>
                    <a:pt x="41795" y="10753"/>
                    <a:pt x="41833" y="10734"/>
                  </a:cubicBezTo>
                  <a:cubicBezTo>
                    <a:pt x="41845" y="10728"/>
                    <a:pt x="41856" y="10725"/>
                    <a:pt x="41865" y="10725"/>
                  </a:cubicBezTo>
                  <a:close/>
                  <a:moveTo>
                    <a:pt x="38941" y="10762"/>
                  </a:moveTo>
                  <a:cubicBezTo>
                    <a:pt x="39015" y="10762"/>
                    <a:pt x="39072" y="10784"/>
                    <a:pt x="39072" y="10814"/>
                  </a:cubicBezTo>
                  <a:cubicBezTo>
                    <a:pt x="39072" y="10846"/>
                    <a:pt x="39015" y="10868"/>
                    <a:pt x="38941" y="10868"/>
                  </a:cubicBezTo>
                  <a:cubicBezTo>
                    <a:pt x="38865" y="10868"/>
                    <a:pt x="38808" y="10846"/>
                    <a:pt x="38808" y="10814"/>
                  </a:cubicBezTo>
                  <a:cubicBezTo>
                    <a:pt x="38808" y="10784"/>
                    <a:pt x="38865" y="10762"/>
                    <a:pt x="38941" y="10762"/>
                  </a:cubicBezTo>
                  <a:close/>
                  <a:moveTo>
                    <a:pt x="33690" y="10656"/>
                  </a:moveTo>
                  <a:cubicBezTo>
                    <a:pt x="33694" y="10656"/>
                    <a:pt x="33697" y="10657"/>
                    <a:pt x="33700" y="10659"/>
                  </a:cubicBezTo>
                  <a:cubicBezTo>
                    <a:pt x="33719" y="10675"/>
                    <a:pt x="33668" y="10738"/>
                    <a:pt x="33588" y="10799"/>
                  </a:cubicBezTo>
                  <a:cubicBezTo>
                    <a:pt x="33514" y="10854"/>
                    <a:pt x="33456" y="10879"/>
                    <a:pt x="33391" y="10879"/>
                  </a:cubicBezTo>
                  <a:cubicBezTo>
                    <a:pt x="33360" y="10879"/>
                    <a:pt x="33327" y="10873"/>
                    <a:pt x="33289" y="10862"/>
                  </a:cubicBezTo>
                  <a:cubicBezTo>
                    <a:pt x="33128" y="10811"/>
                    <a:pt x="33146" y="10705"/>
                    <a:pt x="33315" y="10705"/>
                  </a:cubicBezTo>
                  <a:lnTo>
                    <a:pt x="33316" y="10705"/>
                  </a:lnTo>
                  <a:cubicBezTo>
                    <a:pt x="33367" y="10707"/>
                    <a:pt x="33407" y="10747"/>
                    <a:pt x="33409" y="10798"/>
                  </a:cubicBezTo>
                  <a:cubicBezTo>
                    <a:pt x="33409" y="10831"/>
                    <a:pt x="33414" y="10848"/>
                    <a:pt x="33428" y="10848"/>
                  </a:cubicBezTo>
                  <a:cubicBezTo>
                    <a:pt x="33446" y="10848"/>
                    <a:pt x="33479" y="10820"/>
                    <a:pt x="33537" y="10761"/>
                  </a:cubicBezTo>
                  <a:cubicBezTo>
                    <a:pt x="33597" y="10700"/>
                    <a:pt x="33662" y="10656"/>
                    <a:pt x="33690" y="10656"/>
                  </a:cubicBezTo>
                  <a:close/>
                  <a:moveTo>
                    <a:pt x="39599" y="10813"/>
                  </a:moveTo>
                  <a:cubicBezTo>
                    <a:pt x="39633" y="10813"/>
                    <a:pt x="39696" y="10868"/>
                    <a:pt x="39736" y="10934"/>
                  </a:cubicBezTo>
                  <a:lnTo>
                    <a:pt x="39811" y="11056"/>
                  </a:lnTo>
                  <a:lnTo>
                    <a:pt x="39673" y="10947"/>
                  </a:lnTo>
                  <a:cubicBezTo>
                    <a:pt x="39517" y="10822"/>
                    <a:pt x="39511" y="10813"/>
                    <a:pt x="39599" y="10813"/>
                  </a:cubicBezTo>
                  <a:close/>
                  <a:moveTo>
                    <a:pt x="40981" y="11026"/>
                  </a:moveTo>
                  <a:cubicBezTo>
                    <a:pt x="41018" y="11026"/>
                    <a:pt x="41046" y="11049"/>
                    <a:pt x="41046" y="11078"/>
                  </a:cubicBezTo>
                  <a:cubicBezTo>
                    <a:pt x="41046" y="11110"/>
                    <a:pt x="41018" y="11132"/>
                    <a:pt x="40981" y="11132"/>
                  </a:cubicBezTo>
                  <a:cubicBezTo>
                    <a:pt x="40943" y="11132"/>
                    <a:pt x="40915" y="11110"/>
                    <a:pt x="40915" y="11078"/>
                  </a:cubicBezTo>
                  <a:cubicBezTo>
                    <a:pt x="40915" y="11049"/>
                    <a:pt x="40943" y="11026"/>
                    <a:pt x="40981" y="11026"/>
                  </a:cubicBezTo>
                  <a:close/>
                  <a:moveTo>
                    <a:pt x="40618" y="11100"/>
                  </a:moveTo>
                  <a:cubicBezTo>
                    <a:pt x="40638" y="11100"/>
                    <a:pt x="40651" y="11112"/>
                    <a:pt x="40651" y="11132"/>
                  </a:cubicBezTo>
                  <a:cubicBezTo>
                    <a:pt x="40648" y="11163"/>
                    <a:pt x="40622" y="11188"/>
                    <a:pt x="40591" y="11188"/>
                  </a:cubicBezTo>
                  <a:cubicBezTo>
                    <a:pt x="40589" y="11188"/>
                    <a:pt x="40587" y="11187"/>
                    <a:pt x="40585" y="11187"/>
                  </a:cubicBezTo>
                  <a:cubicBezTo>
                    <a:pt x="40548" y="11187"/>
                    <a:pt x="40519" y="11178"/>
                    <a:pt x="40519" y="11165"/>
                  </a:cubicBezTo>
                  <a:cubicBezTo>
                    <a:pt x="40519" y="11151"/>
                    <a:pt x="40548" y="11128"/>
                    <a:pt x="40585" y="11110"/>
                  </a:cubicBezTo>
                  <a:cubicBezTo>
                    <a:pt x="40597" y="11103"/>
                    <a:pt x="40608" y="11100"/>
                    <a:pt x="40618" y="11100"/>
                  </a:cubicBezTo>
                  <a:close/>
                  <a:moveTo>
                    <a:pt x="41835" y="11216"/>
                  </a:moveTo>
                  <a:cubicBezTo>
                    <a:pt x="41858" y="11216"/>
                    <a:pt x="41878" y="11249"/>
                    <a:pt x="41883" y="11296"/>
                  </a:cubicBezTo>
                  <a:cubicBezTo>
                    <a:pt x="41887" y="11343"/>
                    <a:pt x="41871" y="11374"/>
                    <a:pt x="41847" y="11374"/>
                  </a:cubicBezTo>
                  <a:cubicBezTo>
                    <a:pt x="41841" y="11374"/>
                    <a:pt x="41836" y="11372"/>
                    <a:pt x="41830" y="11369"/>
                  </a:cubicBezTo>
                  <a:cubicBezTo>
                    <a:pt x="41755" y="11332"/>
                    <a:pt x="41752" y="11257"/>
                    <a:pt x="41824" y="11219"/>
                  </a:cubicBezTo>
                  <a:cubicBezTo>
                    <a:pt x="41828" y="11217"/>
                    <a:pt x="41831" y="11216"/>
                    <a:pt x="41835" y="11216"/>
                  </a:cubicBezTo>
                  <a:close/>
                  <a:moveTo>
                    <a:pt x="15733" y="1"/>
                  </a:moveTo>
                  <a:cubicBezTo>
                    <a:pt x="15720" y="1"/>
                    <a:pt x="15700" y="6"/>
                    <a:pt x="15671" y="15"/>
                  </a:cubicBezTo>
                  <a:cubicBezTo>
                    <a:pt x="15625" y="29"/>
                    <a:pt x="15577" y="41"/>
                    <a:pt x="15530" y="50"/>
                  </a:cubicBezTo>
                  <a:cubicBezTo>
                    <a:pt x="15515" y="50"/>
                    <a:pt x="15458" y="135"/>
                    <a:pt x="15404" y="243"/>
                  </a:cubicBezTo>
                  <a:cubicBezTo>
                    <a:pt x="15356" y="338"/>
                    <a:pt x="15294" y="405"/>
                    <a:pt x="15256" y="405"/>
                  </a:cubicBezTo>
                  <a:cubicBezTo>
                    <a:pt x="15252" y="405"/>
                    <a:pt x="15248" y="404"/>
                    <a:pt x="15245" y="403"/>
                  </a:cubicBezTo>
                  <a:cubicBezTo>
                    <a:pt x="15238" y="399"/>
                    <a:pt x="15232" y="397"/>
                    <a:pt x="15227" y="397"/>
                  </a:cubicBezTo>
                  <a:cubicBezTo>
                    <a:pt x="15206" y="397"/>
                    <a:pt x="15201" y="426"/>
                    <a:pt x="15216" y="476"/>
                  </a:cubicBezTo>
                  <a:cubicBezTo>
                    <a:pt x="15236" y="537"/>
                    <a:pt x="15221" y="583"/>
                    <a:pt x="15182" y="583"/>
                  </a:cubicBezTo>
                  <a:cubicBezTo>
                    <a:pt x="15142" y="583"/>
                    <a:pt x="15101" y="638"/>
                    <a:pt x="15088" y="704"/>
                  </a:cubicBezTo>
                  <a:cubicBezTo>
                    <a:pt x="15076" y="762"/>
                    <a:pt x="15070" y="792"/>
                    <a:pt x="15058" y="792"/>
                  </a:cubicBezTo>
                  <a:cubicBezTo>
                    <a:pt x="15046" y="792"/>
                    <a:pt x="15028" y="759"/>
                    <a:pt x="14991" y="692"/>
                  </a:cubicBezTo>
                  <a:cubicBezTo>
                    <a:pt x="14964" y="640"/>
                    <a:pt x="14939" y="611"/>
                    <a:pt x="14925" y="611"/>
                  </a:cubicBezTo>
                  <a:cubicBezTo>
                    <a:pt x="14918" y="611"/>
                    <a:pt x="14914" y="618"/>
                    <a:pt x="14913" y="631"/>
                  </a:cubicBezTo>
                  <a:cubicBezTo>
                    <a:pt x="14910" y="662"/>
                    <a:pt x="14885" y="681"/>
                    <a:pt x="14849" y="681"/>
                  </a:cubicBezTo>
                  <a:cubicBezTo>
                    <a:pt x="14837" y="681"/>
                    <a:pt x="14823" y="679"/>
                    <a:pt x="14809" y="674"/>
                  </a:cubicBezTo>
                  <a:cubicBezTo>
                    <a:pt x="14790" y="668"/>
                    <a:pt x="14774" y="665"/>
                    <a:pt x="14759" y="665"/>
                  </a:cubicBezTo>
                  <a:cubicBezTo>
                    <a:pt x="14730" y="665"/>
                    <a:pt x="14712" y="677"/>
                    <a:pt x="14712" y="700"/>
                  </a:cubicBezTo>
                  <a:cubicBezTo>
                    <a:pt x="14712" y="722"/>
                    <a:pt x="14692" y="733"/>
                    <a:pt x="14662" y="733"/>
                  </a:cubicBezTo>
                  <a:cubicBezTo>
                    <a:pt x="14648" y="733"/>
                    <a:pt x="14630" y="730"/>
                    <a:pt x="14612" y="725"/>
                  </a:cubicBezTo>
                  <a:cubicBezTo>
                    <a:pt x="14597" y="720"/>
                    <a:pt x="14584" y="718"/>
                    <a:pt x="14572" y="718"/>
                  </a:cubicBezTo>
                  <a:cubicBezTo>
                    <a:pt x="14534" y="718"/>
                    <a:pt x="14512" y="740"/>
                    <a:pt x="14512" y="779"/>
                  </a:cubicBezTo>
                  <a:cubicBezTo>
                    <a:pt x="14512" y="817"/>
                    <a:pt x="14491" y="838"/>
                    <a:pt x="14455" y="838"/>
                  </a:cubicBezTo>
                  <a:cubicBezTo>
                    <a:pt x="14443" y="838"/>
                    <a:pt x="14430" y="836"/>
                    <a:pt x="14415" y="831"/>
                  </a:cubicBezTo>
                  <a:cubicBezTo>
                    <a:pt x="14400" y="826"/>
                    <a:pt x="14387" y="824"/>
                    <a:pt x="14375" y="824"/>
                  </a:cubicBezTo>
                  <a:cubicBezTo>
                    <a:pt x="14339" y="824"/>
                    <a:pt x="14318" y="844"/>
                    <a:pt x="14318" y="877"/>
                  </a:cubicBezTo>
                  <a:cubicBezTo>
                    <a:pt x="14318" y="928"/>
                    <a:pt x="14306" y="953"/>
                    <a:pt x="14277" y="953"/>
                  </a:cubicBezTo>
                  <a:cubicBezTo>
                    <a:pt x="14248" y="953"/>
                    <a:pt x="14202" y="926"/>
                    <a:pt x="14136" y="873"/>
                  </a:cubicBezTo>
                  <a:cubicBezTo>
                    <a:pt x="14088" y="833"/>
                    <a:pt x="14060" y="814"/>
                    <a:pt x="14040" y="814"/>
                  </a:cubicBezTo>
                  <a:cubicBezTo>
                    <a:pt x="14020" y="814"/>
                    <a:pt x="14007" y="833"/>
                    <a:pt x="13991" y="870"/>
                  </a:cubicBezTo>
                  <a:cubicBezTo>
                    <a:pt x="13980" y="896"/>
                    <a:pt x="13967" y="909"/>
                    <a:pt x="13949" y="909"/>
                  </a:cubicBezTo>
                  <a:cubicBezTo>
                    <a:pt x="13920" y="909"/>
                    <a:pt x="13876" y="874"/>
                    <a:pt x="13799" y="795"/>
                  </a:cubicBezTo>
                  <a:cubicBezTo>
                    <a:pt x="13704" y="698"/>
                    <a:pt x="13588" y="628"/>
                    <a:pt x="13548" y="628"/>
                  </a:cubicBezTo>
                  <a:cubicBezTo>
                    <a:pt x="13527" y="628"/>
                    <a:pt x="13527" y="647"/>
                    <a:pt x="13560" y="689"/>
                  </a:cubicBezTo>
                  <a:cubicBezTo>
                    <a:pt x="13584" y="720"/>
                    <a:pt x="13546" y="746"/>
                    <a:pt x="13476" y="746"/>
                  </a:cubicBezTo>
                  <a:cubicBezTo>
                    <a:pt x="13308" y="746"/>
                    <a:pt x="13235" y="604"/>
                    <a:pt x="13370" y="540"/>
                  </a:cubicBezTo>
                  <a:cubicBezTo>
                    <a:pt x="13458" y="500"/>
                    <a:pt x="13461" y="485"/>
                    <a:pt x="13388" y="447"/>
                  </a:cubicBezTo>
                  <a:cubicBezTo>
                    <a:pt x="13370" y="438"/>
                    <a:pt x="13351" y="434"/>
                    <a:pt x="13335" y="434"/>
                  </a:cubicBezTo>
                  <a:cubicBezTo>
                    <a:pt x="13307" y="434"/>
                    <a:pt x="13285" y="446"/>
                    <a:pt x="13276" y="468"/>
                  </a:cubicBezTo>
                  <a:cubicBezTo>
                    <a:pt x="13263" y="504"/>
                    <a:pt x="13211" y="531"/>
                    <a:pt x="13161" y="531"/>
                  </a:cubicBezTo>
                  <a:cubicBezTo>
                    <a:pt x="13103" y="531"/>
                    <a:pt x="13087" y="565"/>
                    <a:pt x="13114" y="620"/>
                  </a:cubicBezTo>
                  <a:cubicBezTo>
                    <a:pt x="13137" y="667"/>
                    <a:pt x="13138" y="689"/>
                    <a:pt x="13107" y="689"/>
                  </a:cubicBezTo>
                  <a:cubicBezTo>
                    <a:pt x="13093" y="689"/>
                    <a:pt x="13073" y="684"/>
                    <a:pt x="13045" y="676"/>
                  </a:cubicBezTo>
                  <a:cubicBezTo>
                    <a:pt x="13024" y="670"/>
                    <a:pt x="13006" y="667"/>
                    <a:pt x="12991" y="667"/>
                  </a:cubicBezTo>
                  <a:cubicBezTo>
                    <a:pt x="12953" y="667"/>
                    <a:pt x="12933" y="687"/>
                    <a:pt x="12933" y="726"/>
                  </a:cubicBezTo>
                  <a:cubicBezTo>
                    <a:pt x="12933" y="765"/>
                    <a:pt x="12911" y="786"/>
                    <a:pt x="12876" y="786"/>
                  </a:cubicBezTo>
                  <a:cubicBezTo>
                    <a:pt x="12865" y="786"/>
                    <a:pt x="12853" y="784"/>
                    <a:pt x="12839" y="780"/>
                  </a:cubicBezTo>
                  <a:cubicBezTo>
                    <a:pt x="12822" y="775"/>
                    <a:pt x="12804" y="772"/>
                    <a:pt x="12786" y="772"/>
                  </a:cubicBezTo>
                  <a:cubicBezTo>
                    <a:pt x="12752" y="772"/>
                    <a:pt x="12720" y="782"/>
                    <a:pt x="12706" y="801"/>
                  </a:cubicBezTo>
                  <a:cubicBezTo>
                    <a:pt x="12679" y="835"/>
                    <a:pt x="12639" y="851"/>
                    <a:pt x="12600" y="851"/>
                  </a:cubicBezTo>
                  <a:cubicBezTo>
                    <a:pt x="12536" y="851"/>
                    <a:pt x="12475" y="811"/>
                    <a:pt x="12475" y="744"/>
                  </a:cubicBezTo>
                  <a:cubicBezTo>
                    <a:pt x="12475" y="683"/>
                    <a:pt x="12454" y="638"/>
                    <a:pt x="12426" y="638"/>
                  </a:cubicBezTo>
                  <a:cubicBezTo>
                    <a:pt x="12351" y="638"/>
                    <a:pt x="12157" y="838"/>
                    <a:pt x="12199" y="873"/>
                  </a:cubicBezTo>
                  <a:cubicBezTo>
                    <a:pt x="12220" y="889"/>
                    <a:pt x="12175" y="902"/>
                    <a:pt x="12099" y="902"/>
                  </a:cubicBezTo>
                  <a:cubicBezTo>
                    <a:pt x="12018" y="902"/>
                    <a:pt x="11947" y="946"/>
                    <a:pt x="11927" y="1008"/>
                  </a:cubicBezTo>
                  <a:cubicBezTo>
                    <a:pt x="11906" y="1071"/>
                    <a:pt x="11859" y="1114"/>
                    <a:pt x="11815" y="1114"/>
                  </a:cubicBezTo>
                  <a:cubicBezTo>
                    <a:pt x="11754" y="1114"/>
                    <a:pt x="11757" y="1095"/>
                    <a:pt x="11827" y="1029"/>
                  </a:cubicBezTo>
                  <a:cubicBezTo>
                    <a:pt x="11878" y="980"/>
                    <a:pt x="11895" y="960"/>
                    <a:pt x="11864" y="960"/>
                  </a:cubicBezTo>
                  <a:cubicBezTo>
                    <a:pt x="11845" y="960"/>
                    <a:pt x="11809" y="967"/>
                    <a:pt x="11753" y="980"/>
                  </a:cubicBezTo>
                  <a:cubicBezTo>
                    <a:pt x="11693" y="994"/>
                    <a:pt x="11657" y="1002"/>
                    <a:pt x="11641" y="1002"/>
                  </a:cubicBezTo>
                  <a:cubicBezTo>
                    <a:pt x="11616" y="1002"/>
                    <a:pt x="11639" y="984"/>
                    <a:pt x="11702" y="943"/>
                  </a:cubicBezTo>
                  <a:cubicBezTo>
                    <a:pt x="11765" y="902"/>
                    <a:pt x="11818" y="834"/>
                    <a:pt x="11818" y="794"/>
                  </a:cubicBezTo>
                  <a:cubicBezTo>
                    <a:pt x="11818" y="763"/>
                    <a:pt x="11816" y="748"/>
                    <a:pt x="11808" y="748"/>
                  </a:cubicBezTo>
                  <a:cubicBezTo>
                    <a:pt x="11800" y="748"/>
                    <a:pt x="11786" y="763"/>
                    <a:pt x="11763" y="792"/>
                  </a:cubicBezTo>
                  <a:cubicBezTo>
                    <a:pt x="11736" y="827"/>
                    <a:pt x="11689" y="843"/>
                    <a:pt x="11639" y="843"/>
                  </a:cubicBezTo>
                  <a:cubicBezTo>
                    <a:pt x="11580" y="843"/>
                    <a:pt x="11518" y="821"/>
                    <a:pt x="11478" y="777"/>
                  </a:cubicBezTo>
                  <a:cubicBezTo>
                    <a:pt x="11460" y="756"/>
                    <a:pt x="11441" y="746"/>
                    <a:pt x="11424" y="746"/>
                  </a:cubicBezTo>
                  <a:cubicBezTo>
                    <a:pt x="11374" y="746"/>
                    <a:pt x="11335" y="828"/>
                    <a:pt x="11335" y="959"/>
                  </a:cubicBezTo>
                  <a:cubicBezTo>
                    <a:pt x="11335" y="1046"/>
                    <a:pt x="11310" y="1116"/>
                    <a:pt x="11280" y="1116"/>
                  </a:cubicBezTo>
                  <a:cubicBezTo>
                    <a:pt x="11245" y="1113"/>
                    <a:pt x="11221" y="1083"/>
                    <a:pt x="11223" y="1050"/>
                  </a:cubicBezTo>
                  <a:cubicBezTo>
                    <a:pt x="11223" y="1027"/>
                    <a:pt x="11219" y="1015"/>
                    <a:pt x="11211" y="1015"/>
                  </a:cubicBezTo>
                  <a:cubicBezTo>
                    <a:pt x="11203" y="1015"/>
                    <a:pt x="11192" y="1026"/>
                    <a:pt x="11177" y="1046"/>
                  </a:cubicBezTo>
                  <a:cubicBezTo>
                    <a:pt x="11154" y="1075"/>
                    <a:pt x="11081" y="1095"/>
                    <a:pt x="11002" y="1095"/>
                  </a:cubicBezTo>
                  <a:cubicBezTo>
                    <a:pt x="10989" y="1095"/>
                    <a:pt x="10976" y="1095"/>
                    <a:pt x="10963" y="1093"/>
                  </a:cubicBezTo>
                  <a:cubicBezTo>
                    <a:pt x="10952" y="1093"/>
                    <a:pt x="10941" y="1092"/>
                    <a:pt x="10931" y="1092"/>
                  </a:cubicBezTo>
                  <a:cubicBezTo>
                    <a:pt x="10846" y="1092"/>
                    <a:pt x="10779" y="1118"/>
                    <a:pt x="10759" y="1162"/>
                  </a:cubicBezTo>
                  <a:cubicBezTo>
                    <a:pt x="10743" y="1197"/>
                    <a:pt x="10732" y="1215"/>
                    <a:pt x="10722" y="1215"/>
                  </a:cubicBezTo>
                  <a:cubicBezTo>
                    <a:pt x="10711" y="1215"/>
                    <a:pt x="10699" y="1196"/>
                    <a:pt x="10681" y="1158"/>
                  </a:cubicBezTo>
                  <a:cubicBezTo>
                    <a:pt x="10659" y="1111"/>
                    <a:pt x="10684" y="1035"/>
                    <a:pt x="10733" y="995"/>
                  </a:cubicBezTo>
                  <a:cubicBezTo>
                    <a:pt x="10813" y="931"/>
                    <a:pt x="10813" y="913"/>
                    <a:pt x="10731" y="888"/>
                  </a:cubicBezTo>
                  <a:cubicBezTo>
                    <a:pt x="10711" y="882"/>
                    <a:pt x="10694" y="879"/>
                    <a:pt x="10679" y="879"/>
                  </a:cubicBezTo>
                  <a:cubicBezTo>
                    <a:pt x="10651" y="879"/>
                    <a:pt x="10634" y="889"/>
                    <a:pt x="10634" y="908"/>
                  </a:cubicBezTo>
                  <a:cubicBezTo>
                    <a:pt x="10636" y="933"/>
                    <a:pt x="10617" y="952"/>
                    <a:pt x="10594" y="952"/>
                  </a:cubicBezTo>
                  <a:cubicBezTo>
                    <a:pt x="10590" y="952"/>
                    <a:pt x="10586" y="951"/>
                    <a:pt x="10583" y="950"/>
                  </a:cubicBezTo>
                  <a:cubicBezTo>
                    <a:pt x="10575" y="949"/>
                    <a:pt x="10567" y="948"/>
                    <a:pt x="10558" y="948"/>
                  </a:cubicBezTo>
                  <a:cubicBezTo>
                    <a:pt x="10455" y="948"/>
                    <a:pt x="10301" y="1033"/>
                    <a:pt x="10301" y="1096"/>
                  </a:cubicBezTo>
                  <a:cubicBezTo>
                    <a:pt x="10301" y="1136"/>
                    <a:pt x="10258" y="1160"/>
                    <a:pt x="10191" y="1160"/>
                  </a:cubicBezTo>
                  <a:cubicBezTo>
                    <a:pt x="10182" y="1160"/>
                    <a:pt x="10173" y="1160"/>
                    <a:pt x="10163" y="1159"/>
                  </a:cubicBezTo>
                  <a:cubicBezTo>
                    <a:pt x="10155" y="1158"/>
                    <a:pt x="10146" y="1158"/>
                    <a:pt x="10138" y="1158"/>
                  </a:cubicBezTo>
                  <a:cubicBezTo>
                    <a:pt x="10072" y="1158"/>
                    <a:pt x="10011" y="1178"/>
                    <a:pt x="9998" y="1205"/>
                  </a:cubicBezTo>
                  <a:cubicBezTo>
                    <a:pt x="9981" y="1237"/>
                    <a:pt x="10057" y="1265"/>
                    <a:pt x="10169" y="1268"/>
                  </a:cubicBezTo>
                  <a:cubicBezTo>
                    <a:pt x="10181" y="1268"/>
                    <a:pt x="10191" y="1269"/>
                    <a:pt x="10202" y="1269"/>
                  </a:cubicBezTo>
                  <a:cubicBezTo>
                    <a:pt x="10323" y="1269"/>
                    <a:pt x="10373" y="1244"/>
                    <a:pt x="10377" y="1183"/>
                  </a:cubicBezTo>
                  <a:cubicBezTo>
                    <a:pt x="10379" y="1148"/>
                    <a:pt x="10385" y="1131"/>
                    <a:pt x="10393" y="1131"/>
                  </a:cubicBezTo>
                  <a:cubicBezTo>
                    <a:pt x="10399" y="1131"/>
                    <a:pt x="10407" y="1141"/>
                    <a:pt x="10417" y="1162"/>
                  </a:cubicBezTo>
                  <a:cubicBezTo>
                    <a:pt x="10461" y="1251"/>
                    <a:pt x="10364" y="1345"/>
                    <a:pt x="10267" y="1345"/>
                  </a:cubicBezTo>
                  <a:cubicBezTo>
                    <a:pt x="10242" y="1345"/>
                    <a:pt x="10216" y="1339"/>
                    <a:pt x="10193" y="1323"/>
                  </a:cubicBezTo>
                  <a:cubicBezTo>
                    <a:pt x="10165" y="1303"/>
                    <a:pt x="10142" y="1293"/>
                    <a:pt x="10128" y="1293"/>
                  </a:cubicBezTo>
                  <a:cubicBezTo>
                    <a:pt x="10114" y="1293"/>
                    <a:pt x="10107" y="1302"/>
                    <a:pt x="10107" y="1319"/>
                  </a:cubicBezTo>
                  <a:cubicBezTo>
                    <a:pt x="10107" y="1343"/>
                    <a:pt x="10078" y="1356"/>
                    <a:pt x="10036" y="1356"/>
                  </a:cubicBezTo>
                  <a:cubicBezTo>
                    <a:pt x="10021" y="1356"/>
                    <a:pt x="10003" y="1354"/>
                    <a:pt x="9984" y="1350"/>
                  </a:cubicBezTo>
                  <a:cubicBezTo>
                    <a:pt x="9898" y="1331"/>
                    <a:pt x="9871" y="1286"/>
                    <a:pt x="9893" y="1195"/>
                  </a:cubicBezTo>
                  <a:cubicBezTo>
                    <a:pt x="9911" y="1119"/>
                    <a:pt x="9893" y="1065"/>
                    <a:pt x="9849" y="1065"/>
                  </a:cubicBezTo>
                  <a:cubicBezTo>
                    <a:pt x="9805" y="1065"/>
                    <a:pt x="9772" y="1101"/>
                    <a:pt x="9774" y="1144"/>
                  </a:cubicBezTo>
                  <a:cubicBezTo>
                    <a:pt x="9774" y="1190"/>
                    <a:pt x="9746" y="1223"/>
                    <a:pt x="9705" y="1223"/>
                  </a:cubicBezTo>
                  <a:cubicBezTo>
                    <a:pt x="9665" y="1223"/>
                    <a:pt x="9655" y="1247"/>
                    <a:pt x="9677" y="1276"/>
                  </a:cubicBezTo>
                  <a:cubicBezTo>
                    <a:pt x="9699" y="1305"/>
                    <a:pt x="9686" y="1329"/>
                    <a:pt x="9643" y="1329"/>
                  </a:cubicBezTo>
                  <a:cubicBezTo>
                    <a:pt x="9562" y="1329"/>
                    <a:pt x="9616" y="1137"/>
                    <a:pt x="9726" y="1025"/>
                  </a:cubicBezTo>
                  <a:cubicBezTo>
                    <a:pt x="9787" y="963"/>
                    <a:pt x="9770" y="919"/>
                    <a:pt x="9717" y="919"/>
                  </a:cubicBezTo>
                  <a:cubicBezTo>
                    <a:pt x="9690" y="919"/>
                    <a:pt x="9652" y="931"/>
                    <a:pt x="9611" y="959"/>
                  </a:cubicBezTo>
                  <a:cubicBezTo>
                    <a:pt x="9579" y="980"/>
                    <a:pt x="9553" y="991"/>
                    <a:pt x="9535" y="991"/>
                  </a:cubicBezTo>
                  <a:cubicBezTo>
                    <a:pt x="9502" y="991"/>
                    <a:pt x="9491" y="958"/>
                    <a:pt x="9504" y="894"/>
                  </a:cubicBezTo>
                  <a:cubicBezTo>
                    <a:pt x="9507" y="873"/>
                    <a:pt x="9470" y="853"/>
                    <a:pt x="9426" y="853"/>
                  </a:cubicBezTo>
                  <a:cubicBezTo>
                    <a:pt x="9378" y="853"/>
                    <a:pt x="9279" y="805"/>
                    <a:pt x="9198" y="744"/>
                  </a:cubicBezTo>
                  <a:cubicBezTo>
                    <a:pt x="9110" y="678"/>
                    <a:pt x="9038" y="641"/>
                    <a:pt x="9010" y="641"/>
                  </a:cubicBezTo>
                  <a:cubicBezTo>
                    <a:pt x="8991" y="641"/>
                    <a:pt x="8991" y="657"/>
                    <a:pt x="9016" y="691"/>
                  </a:cubicBezTo>
                  <a:cubicBezTo>
                    <a:pt x="9038" y="720"/>
                    <a:pt x="9028" y="753"/>
                    <a:pt x="8991" y="771"/>
                  </a:cubicBezTo>
                  <a:cubicBezTo>
                    <a:pt x="8978" y="778"/>
                    <a:pt x="8965" y="781"/>
                    <a:pt x="8952" y="781"/>
                  </a:cubicBezTo>
                  <a:cubicBezTo>
                    <a:pt x="8928" y="781"/>
                    <a:pt x="8906" y="771"/>
                    <a:pt x="8891" y="752"/>
                  </a:cubicBezTo>
                  <a:cubicBezTo>
                    <a:pt x="8876" y="732"/>
                    <a:pt x="8840" y="722"/>
                    <a:pt x="8796" y="722"/>
                  </a:cubicBezTo>
                  <a:cubicBezTo>
                    <a:pt x="8773" y="722"/>
                    <a:pt x="8747" y="725"/>
                    <a:pt x="8720" y="731"/>
                  </a:cubicBezTo>
                  <a:cubicBezTo>
                    <a:pt x="8691" y="738"/>
                    <a:pt x="8668" y="741"/>
                    <a:pt x="8651" y="741"/>
                  </a:cubicBezTo>
                  <a:cubicBezTo>
                    <a:pt x="8612" y="741"/>
                    <a:pt x="8608" y="721"/>
                    <a:pt x="8629" y="674"/>
                  </a:cubicBezTo>
                  <a:cubicBezTo>
                    <a:pt x="8658" y="615"/>
                    <a:pt x="8648" y="588"/>
                    <a:pt x="8621" y="588"/>
                  </a:cubicBezTo>
                  <a:cubicBezTo>
                    <a:pt x="8585" y="588"/>
                    <a:pt x="8521" y="635"/>
                    <a:pt x="8476" y="716"/>
                  </a:cubicBezTo>
                  <a:cubicBezTo>
                    <a:pt x="8429" y="797"/>
                    <a:pt x="8425" y="859"/>
                    <a:pt x="8464" y="879"/>
                  </a:cubicBezTo>
                  <a:cubicBezTo>
                    <a:pt x="8550" y="922"/>
                    <a:pt x="8546" y="1116"/>
                    <a:pt x="8458" y="1116"/>
                  </a:cubicBezTo>
                  <a:cubicBezTo>
                    <a:pt x="8414" y="1116"/>
                    <a:pt x="8398" y="1152"/>
                    <a:pt x="8420" y="1198"/>
                  </a:cubicBezTo>
                  <a:cubicBezTo>
                    <a:pt x="8441" y="1243"/>
                    <a:pt x="8429" y="1279"/>
                    <a:pt x="8392" y="1279"/>
                  </a:cubicBezTo>
                  <a:cubicBezTo>
                    <a:pt x="8355" y="1279"/>
                    <a:pt x="8326" y="1311"/>
                    <a:pt x="8326" y="1358"/>
                  </a:cubicBezTo>
                  <a:cubicBezTo>
                    <a:pt x="8326" y="1402"/>
                    <a:pt x="8297" y="1437"/>
                    <a:pt x="8258" y="1437"/>
                  </a:cubicBezTo>
                  <a:cubicBezTo>
                    <a:pt x="8218" y="1437"/>
                    <a:pt x="8206" y="1390"/>
                    <a:pt x="8232" y="1325"/>
                  </a:cubicBezTo>
                  <a:cubicBezTo>
                    <a:pt x="8275" y="1216"/>
                    <a:pt x="8155" y="1100"/>
                    <a:pt x="8041" y="1100"/>
                  </a:cubicBezTo>
                  <a:cubicBezTo>
                    <a:pt x="8011" y="1100"/>
                    <a:pt x="7982" y="1107"/>
                    <a:pt x="7956" y="1125"/>
                  </a:cubicBezTo>
                  <a:cubicBezTo>
                    <a:pt x="7924" y="1146"/>
                    <a:pt x="7893" y="1156"/>
                    <a:pt x="7865" y="1156"/>
                  </a:cubicBezTo>
                  <a:cubicBezTo>
                    <a:pt x="7791" y="1156"/>
                    <a:pt x="7735" y="1086"/>
                    <a:pt x="7731" y="968"/>
                  </a:cubicBezTo>
                  <a:cubicBezTo>
                    <a:pt x="7728" y="913"/>
                    <a:pt x="7719" y="882"/>
                    <a:pt x="7706" y="882"/>
                  </a:cubicBezTo>
                  <a:cubicBezTo>
                    <a:pt x="7701" y="882"/>
                    <a:pt x="7694" y="889"/>
                    <a:pt x="7688" y="902"/>
                  </a:cubicBezTo>
                  <a:cubicBezTo>
                    <a:pt x="7624" y="1039"/>
                    <a:pt x="7458" y="1158"/>
                    <a:pt x="7347" y="1158"/>
                  </a:cubicBezTo>
                  <a:cubicBezTo>
                    <a:pt x="7334" y="1158"/>
                    <a:pt x="7321" y="1157"/>
                    <a:pt x="7310" y="1153"/>
                  </a:cubicBezTo>
                  <a:cubicBezTo>
                    <a:pt x="7255" y="1137"/>
                    <a:pt x="7221" y="1098"/>
                    <a:pt x="7239" y="1073"/>
                  </a:cubicBezTo>
                  <a:cubicBezTo>
                    <a:pt x="7256" y="1049"/>
                    <a:pt x="7201" y="1013"/>
                    <a:pt x="7113" y="999"/>
                  </a:cubicBezTo>
                  <a:cubicBezTo>
                    <a:pt x="7090" y="996"/>
                    <a:pt x="7069" y="994"/>
                    <a:pt x="7049" y="994"/>
                  </a:cubicBezTo>
                  <a:cubicBezTo>
                    <a:pt x="6981" y="994"/>
                    <a:pt x="6933" y="1015"/>
                    <a:pt x="6915" y="1053"/>
                  </a:cubicBezTo>
                  <a:cubicBezTo>
                    <a:pt x="6897" y="1091"/>
                    <a:pt x="6901" y="1109"/>
                    <a:pt x="6930" y="1109"/>
                  </a:cubicBezTo>
                  <a:cubicBezTo>
                    <a:pt x="6943" y="1109"/>
                    <a:pt x="6961" y="1105"/>
                    <a:pt x="6985" y="1098"/>
                  </a:cubicBezTo>
                  <a:cubicBezTo>
                    <a:pt x="7007" y="1091"/>
                    <a:pt x="7030" y="1087"/>
                    <a:pt x="7052" y="1087"/>
                  </a:cubicBezTo>
                  <a:cubicBezTo>
                    <a:pt x="7166" y="1087"/>
                    <a:pt x="7276" y="1172"/>
                    <a:pt x="7274" y="1274"/>
                  </a:cubicBezTo>
                  <a:cubicBezTo>
                    <a:pt x="7273" y="1308"/>
                    <a:pt x="7266" y="1325"/>
                    <a:pt x="7255" y="1325"/>
                  </a:cubicBezTo>
                  <a:cubicBezTo>
                    <a:pt x="7247" y="1325"/>
                    <a:pt x="7238" y="1318"/>
                    <a:pt x="7227" y="1304"/>
                  </a:cubicBezTo>
                  <a:cubicBezTo>
                    <a:pt x="7176" y="1244"/>
                    <a:pt x="7041" y="1218"/>
                    <a:pt x="6884" y="1218"/>
                  </a:cubicBezTo>
                  <a:cubicBezTo>
                    <a:pt x="6590" y="1218"/>
                    <a:pt x="6224" y="1309"/>
                    <a:pt x="6221" y="1435"/>
                  </a:cubicBezTo>
                  <a:cubicBezTo>
                    <a:pt x="6220" y="1468"/>
                    <a:pt x="6217" y="1485"/>
                    <a:pt x="6208" y="1485"/>
                  </a:cubicBezTo>
                  <a:cubicBezTo>
                    <a:pt x="6199" y="1485"/>
                    <a:pt x="6182" y="1466"/>
                    <a:pt x="6154" y="1426"/>
                  </a:cubicBezTo>
                  <a:cubicBezTo>
                    <a:pt x="6109" y="1364"/>
                    <a:pt x="5998" y="1330"/>
                    <a:pt x="5911" y="1330"/>
                  </a:cubicBezTo>
                  <a:cubicBezTo>
                    <a:pt x="5835" y="1330"/>
                    <a:pt x="5779" y="1356"/>
                    <a:pt x="5804" y="1410"/>
                  </a:cubicBezTo>
                  <a:cubicBezTo>
                    <a:pt x="5828" y="1462"/>
                    <a:pt x="5803" y="1492"/>
                    <a:pt x="5733" y="1492"/>
                  </a:cubicBezTo>
                  <a:cubicBezTo>
                    <a:pt x="5670" y="1492"/>
                    <a:pt x="5642" y="1465"/>
                    <a:pt x="5667" y="1431"/>
                  </a:cubicBezTo>
                  <a:cubicBezTo>
                    <a:pt x="5687" y="1403"/>
                    <a:pt x="5683" y="1389"/>
                    <a:pt x="5658" y="1389"/>
                  </a:cubicBezTo>
                  <a:cubicBezTo>
                    <a:pt x="5649" y="1389"/>
                    <a:pt x="5636" y="1391"/>
                    <a:pt x="5621" y="1395"/>
                  </a:cubicBezTo>
                  <a:cubicBezTo>
                    <a:pt x="5570" y="1410"/>
                    <a:pt x="5527" y="1477"/>
                    <a:pt x="5524" y="1547"/>
                  </a:cubicBezTo>
                  <a:cubicBezTo>
                    <a:pt x="5516" y="1684"/>
                    <a:pt x="5507" y="1742"/>
                    <a:pt x="5478" y="1742"/>
                  </a:cubicBezTo>
                  <a:cubicBezTo>
                    <a:pt x="5461" y="1742"/>
                    <a:pt x="5437" y="1722"/>
                    <a:pt x="5402" y="1684"/>
                  </a:cubicBezTo>
                  <a:cubicBezTo>
                    <a:pt x="5352" y="1634"/>
                    <a:pt x="5327" y="1546"/>
                    <a:pt x="5345" y="1499"/>
                  </a:cubicBezTo>
                  <a:cubicBezTo>
                    <a:pt x="5360" y="1462"/>
                    <a:pt x="5365" y="1443"/>
                    <a:pt x="5358" y="1443"/>
                  </a:cubicBezTo>
                  <a:cubicBezTo>
                    <a:pt x="5353" y="1443"/>
                    <a:pt x="5338" y="1458"/>
                    <a:pt x="5314" y="1486"/>
                  </a:cubicBezTo>
                  <a:cubicBezTo>
                    <a:pt x="5278" y="1528"/>
                    <a:pt x="5270" y="1613"/>
                    <a:pt x="5297" y="1674"/>
                  </a:cubicBezTo>
                  <a:cubicBezTo>
                    <a:pt x="5354" y="1800"/>
                    <a:pt x="5328" y="1890"/>
                    <a:pt x="5245" y="1890"/>
                  </a:cubicBezTo>
                  <a:cubicBezTo>
                    <a:pt x="5231" y="1890"/>
                    <a:pt x="5215" y="1887"/>
                    <a:pt x="5197" y="1881"/>
                  </a:cubicBezTo>
                  <a:cubicBezTo>
                    <a:pt x="5183" y="1877"/>
                    <a:pt x="5170" y="1875"/>
                    <a:pt x="5158" y="1875"/>
                  </a:cubicBezTo>
                  <a:cubicBezTo>
                    <a:pt x="5125" y="1875"/>
                    <a:pt x="5105" y="1893"/>
                    <a:pt x="5105" y="1926"/>
                  </a:cubicBezTo>
                  <a:cubicBezTo>
                    <a:pt x="5105" y="1969"/>
                    <a:pt x="5048" y="2028"/>
                    <a:pt x="4973" y="2065"/>
                  </a:cubicBezTo>
                  <a:cubicBezTo>
                    <a:pt x="4930" y="2086"/>
                    <a:pt x="4893" y="2097"/>
                    <a:pt x="4869" y="2097"/>
                  </a:cubicBezTo>
                  <a:cubicBezTo>
                    <a:pt x="4851" y="2097"/>
                    <a:pt x="4840" y="2091"/>
                    <a:pt x="4840" y="2078"/>
                  </a:cubicBezTo>
                  <a:cubicBezTo>
                    <a:pt x="4840" y="2047"/>
                    <a:pt x="4869" y="2025"/>
                    <a:pt x="4906" y="2025"/>
                  </a:cubicBezTo>
                  <a:cubicBezTo>
                    <a:pt x="4945" y="2025"/>
                    <a:pt x="4973" y="1992"/>
                    <a:pt x="4973" y="1946"/>
                  </a:cubicBezTo>
                  <a:cubicBezTo>
                    <a:pt x="4973" y="1910"/>
                    <a:pt x="4955" y="1891"/>
                    <a:pt x="4919" y="1891"/>
                  </a:cubicBezTo>
                  <a:cubicBezTo>
                    <a:pt x="4904" y="1891"/>
                    <a:pt x="4886" y="1894"/>
                    <a:pt x="4866" y="1901"/>
                  </a:cubicBezTo>
                  <a:cubicBezTo>
                    <a:pt x="4839" y="1909"/>
                    <a:pt x="4820" y="1913"/>
                    <a:pt x="4808" y="1913"/>
                  </a:cubicBezTo>
                  <a:cubicBezTo>
                    <a:pt x="4779" y="1913"/>
                    <a:pt x="4789" y="1887"/>
                    <a:pt x="4834" y="1819"/>
                  </a:cubicBezTo>
                  <a:cubicBezTo>
                    <a:pt x="4883" y="1744"/>
                    <a:pt x="4887" y="1705"/>
                    <a:pt x="4843" y="1705"/>
                  </a:cubicBezTo>
                  <a:cubicBezTo>
                    <a:pt x="4842" y="1705"/>
                    <a:pt x="4841" y="1705"/>
                    <a:pt x="4840" y="1705"/>
                  </a:cubicBezTo>
                  <a:cubicBezTo>
                    <a:pt x="4800" y="1705"/>
                    <a:pt x="4772" y="1738"/>
                    <a:pt x="4772" y="1783"/>
                  </a:cubicBezTo>
                  <a:cubicBezTo>
                    <a:pt x="4772" y="1829"/>
                    <a:pt x="4735" y="1862"/>
                    <a:pt x="4684" y="1862"/>
                  </a:cubicBezTo>
                  <a:cubicBezTo>
                    <a:pt x="4624" y="1862"/>
                    <a:pt x="4605" y="1908"/>
                    <a:pt x="4624" y="2010"/>
                  </a:cubicBezTo>
                  <a:cubicBezTo>
                    <a:pt x="4638" y="2082"/>
                    <a:pt x="4640" y="2114"/>
                    <a:pt x="4627" y="2114"/>
                  </a:cubicBezTo>
                  <a:cubicBezTo>
                    <a:pt x="4619" y="2114"/>
                    <a:pt x="4605" y="2102"/>
                    <a:pt x="4584" y="2078"/>
                  </a:cubicBezTo>
                  <a:cubicBezTo>
                    <a:pt x="4543" y="2029"/>
                    <a:pt x="4520" y="1969"/>
                    <a:pt x="4514" y="1908"/>
                  </a:cubicBezTo>
                  <a:cubicBezTo>
                    <a:pt x="4513" y="1846"/>
                    <a:pt x="4489" y="1816"/>
                    <a:pt x="4459" y="1816"/>
                  </a:cubicBezTo>
                  <a:cubicBezTo>
                    <a:pt x="4424" y="1816"/>
                    <a:pt x="4380" y="1857"/>
                    <a:pt x="4355" y="1934"/>
                  </a:cubicBezTo>
                  <a:cubicBezTo>
                    <a:pt x="4297" y="2105"/>
                    <a:pt x="4303" y="2131"/>
                    <a:pt x="4402" y="2131"/>
                  </a:cubicBezTo>
                  <a:cubicBezTo>
                    <a:pt x="4461" y="2131"/>
                    <a:pt x="4481" y="2181"/>
                    <a:pt x="4461" y="2289"/>
                  </a:cubicBezTo>
                  <a:cubicBezTo>
                    <a:pt x="4446" y="2374"/>
                    <a:pt x="4436" y="2411"/>
                    <a:pt x="4411" y="2411"/>
                  </a:cubicBezTo>
                  <a:cubicBezTo>
                    <a:pt x="4393" y="2411"/>
                    <a:pt x="4366" y="2392"/>
                    <a:pt x="4324" y="2359"/>
                  </a:cubicBezTo>
                  <a:cubicBezTo>
                    <a:pt x="4242" y="2295"/>
                    <a:pt x="4236" y="2268"/>
                    <a:pt x="4299" y="2250"/>
                  </a:cubicBezTo>
                  <a:cubicBezTo>
                    <a:pt x="4355" y="2235"/>
                    <a:pt x="4333" y="2195"/>
                    <a:pt x="4233" y="2129"/>
                  </a:cubicBezTo>
                  <a:cubicBezTo>
                    <a:pt x="4151" y="2075"/>
                    <a:pt x="4120" y="2028"/>
                    <a:pt x="4163" y="2028"/>
                  </a:cubicBezTo>
                  <a:cubicBezTo>
                    <a:pt x="4209" y="2023"/>
                    <a:pt x="4245" y="1984"/>
                    <a:pt x="4245" y="1938"/>
                  </a:cubicBezTo>
                  <a:cubicBezTo>
                    <a:pt x="4245" y="1899"/>
                    <a:pt x="4223" y="1877"/>
                    <a:pt x="4188" y="1877"/>
                  </a:cubicBezTo>
                  <a:cubicBezTo>
                    <a:pt x="4178" y="1877"/>
                    <a:pt x="4166" y="1879"/>
                    <a:pt x="4154" y="1883"/>
                  </a:cubicBezTo>
                  <a:cubicBezTo>
                    <a:pt x="4142" y="1887"/>
                    <a:pt x="4129" y="1889"/>
                    <a:pt x="4115" y="1889"/>
                  </a:cubicBezTo>
                  <a:cubicBezTo>
                    <a:pt x="4071" y="1889"/>
                    <a:pt x="4020" y="1870"/>
                    <a:pt x="3988" y="1840"/>
                  </a:cubicBezTo>
                  <a:cubicBezTo>
                    <a:pt x="3932" y="1786"/>
                    <a:pt x="3938" y="1761"/>
                    <a:pt x="4006" y="1747"/>
                  </a:cubicBezTo>
                  <a:cubicBezTo>
                    <a:pt x="4079" y="1734"/>
                    <a:pt x="4085" y="1699"/>
                    <a:pt x="4035" y="1598"/>
                  </a:cubicBezTo>
                  <a:cubicBezTo>
                    <a:pt x="4006" y="1540"/>
                    <a:pt x="3984" y="1511"/>
                    <a:pt x="3966" y="1511"/>
                  </a:cubicBezTo>
                  <a:cubicBezTo>
                    <a:pt x="3955" y="1511"/>
                    <a:pt x="3945" y="1523"/>
                    <a:pt x="3935" y="1546"/>
                  </a:cubicBezTo>
                  <a:cubicBezTo>
                    <a:pt x="3906" y="1598"/>
                    <a:pt x="3863" y="1641"/>
                    <a:pt x="3809" y="1667"/>
                  </a:cubicBezTo>
                  <a:cubicBezTo>
                    <a:pt x="3759" y="1690"/>
                    <a:pt x="3738" y="1738"/>
                    <a:pt x="3762" y="1774"/>
                  </a:cubicBezTo>
                  <a:cubicBezTo>
                    <a:pt x="3773" y="1789"/>
                    <a:pt x="3775" y="1797"/>
                    <a:pt x="3769" y="1797"/>
                  </a:cubicBezTo>
                  <a:cubicBezTo>
                    <a:pt x="3762" y="1797"/>
                    <a:pt x="3743" y="1786"/>
                    <a:pt x="3715" y="1764"/>
                  </a:cubicBezTo>
                  <a:cubicBezTo>
                    <a:pt x="3647" y="1707"/>
                    <a:pt x="3644" y="1684"/>
                    <a:pt x="3706" y="1667"/>
                  </a:cubicBezTo>
                  <a:cubicBezTo>
                    <a:pt x="3753" y="1655"/>
                    <a:pt x="3785" y="1613"/>
                    <a:pt x="3787" y="1565"/>
                  </a:cubicBezTo>
                  <a:cubicBezTo>
                    <a:pt x="3787" y="1528"/>
                    <a:pt x="3768" y="1509"/>
                    <a:pt x="3725" y="1509"/>
                  </a:cubicBezTo>
                  <a:cubicBezTo>
                    <a:pt x="3705" y="1509"/>
                    <a:pt x="3682" y="1513"/>
                    <a:pt x="3653" y="1520"/>
                  </a:cubicBezTo>
                  <a:cubicBezTo>
                    <a:pt x="3624" y="1527"/>
                    <a:pt x="3597" y="1531"/>
                    <a:pt x="3576" y="1531"/>
                  </a:cubicBezTo>
                  <a:cubicBezTo>
                    <a:pt x="3543" y="1531"/>
                    <a:pt x="3524" y="1522"/>
                    <a:pt x="3527" y="1507"/>
                  </a:cubicBezTo>
                  <a:cubicBezTo>
                    <a:pt x="3555" y="1388"/>
                    <a:pt x="3508" y="1332"/>
                    <a:pt x="3379" y="1332"/>
                  </a:cubicBezTo>
                  <a:cubicBezTo>
                    <a:pt x="3377" y="1332"/>
                    <a:pt x="3375" y="1332"/>
                    <a:pt x="3374" y="1332"/>
                  </a:cubicBezTo>
                  <a:cubicBezTo>
                    <a:pt x="3241" y="1334"/>
                    <a:pt x="3239" y="1341"/>
                    <a:pt x="3345" y="1408"/>
                  </a:cubicBezTo>
                  <a:cubicBezTo>
                    <a:pt x="3439" y="1468"/>
                    <a:pt x="3444" y="1487"/>
                    <a:pt x="3368" y="1511"/>
                  </a:cubicBezTo>
                  <a:cubicBezTo>
                    <a:pt x="3266" y="1541"/>
                    <a:pt x="3183" y="1850"/>
                    <a:pt x="3266" y="1874"/>
                  </a:cubicBezTo>
                  <a:cubicBezTo>
                    <a:pt x="3369" y="1905"/>
                    <a:pt x="3354" y="2037"/>
                    <a:pt x="3248" y="2050"/>
                  </a:cubicBezTo>
                  <a:cubicBezTo>
                    <a:pt x="3236" y="2052"/>
                    <a:pt x="3225" y="2053"/>
                    <a:pt x="3215" y="2053"/>
                  </a:cubicBezTo>
                  <a:cubicBezTo>
                    <a:pt x="3167" y="2053"/>
                    <a:pt x="3152" y="2031"/>
                    <a:pt x="3174" y="1989"/>
                  </a:cubicBezTo>
                  <a:cubicBezTo>
                    <a:pt x="3197" y="1943"/>
                    <a:pt x="3157" y="1902"/>
                    <a:pt x="3071" y="1883"/>
                  </a:cubicBezTo>
                  <a:cubicBezTo>
                    <a:pt x="2945" y="1856"/>
                    <a:pt x="2939" y="1846"/>
                    <a:pt x="3029" y="1792"/>
                  </a:cubicBezTo>
                  <a:cubicBezTo>
                    <a:pt x="3086" y="1758"/>
                    <a:pt x="3144" y="1670"/>
                    <a:pt x="3162" y="1593"/>
                  </a:cubicBezTo>
                  <a:cubicBezTo>
                    <a:pt x="3184" y="1492"/>
                    <a:pt x="3163" y="1456"/>
                    <a:pt x="3080" y="1456"/>
                  </a:cubicBezTo>
                  <a:cubicBezTo>
                    <a:pt x="2892" y="1456"/>
                    <a:pt x="2657" y="1731"/>
                    <a:pt x="2809" y="1772"/>
                  </a:cubicBezTo>
                  <a:cubicBezTo>
                    <a:pt x="2850" y="1783"/>
                    <a:pt x="2835" y="1820"/>
                    <a:pt x="2772" y="1862"/>
                  </a:cubicBezTo>
                  <a:cubicBezTo>
                    <a:pt x="2730" y="1890"/>
                    <a:pt x="2706" y="1905"/>
                    <a:pt x="2695" y="1905"/>
                  </a:cubicBezTo>
                  <a:cubicBezTo>
                    <a:pt x="2682" y="1905"/>
                    <a:pt x="2688" y="1885"/>
                    <a:pt x="2706" y="1844"/>
                  </a:cubicBezTo>
                  <a:cubicBezTo>
                    <a:pt x="2736" y="1780"/>
                    <a:pt x="2709" y="1756"/>
                    <a:pt x="2609" y="1756"/>
                  </a:cubicBezTo>
                  <a:cubicBezTo>
                    <a:pt x="2501" y="1756"/>
                    <a:pt x="2474" y="1786"/>
                    <a:pt x="2484" y="1902"/>
                  </a:cubicBezTo>
                  <a:cubicBezTo>
                    <a:pt x="2492" y="1984"/>
                    <a:pt x="2521" y="2063"/>
                    <a:pt x="2553" y="2080"/>
                  </a:cubicBezTo>
                  <a:cubicBezTo>
                    <a:pt x="2584" y="2098"/>
                    <a:pt x="2589" y="2155"/>
                    <a:pt x="2563" y="2210"/>
                  </a:cubicBezTo>
                  <a:cubicBezTo>
                    <a:pt x="2542" y="2254"/>
                    <a:pt x="2529" y="2277"/>
                    <a:pt x="2516" y="2277"/>
                  </a:cubicBezTo>
                  <a:cubicBezTo>
                    <a:pt x="2502" y="2277"/>
                    <a:pt x="2488" y="2250"/>
                    <a:pt x="2462" y="2195"/>
                  </a:cubicBezTo>
                  <a:cubicBezTo>
                    <a:pt x="2434" y="2135"/>
                    <a:pt x="2396" y="2105"/>
                    <a:pt x="2349" y="2105"/>
                  </a:cubicBezTo>
                  <a:cubicBezTo>
                    <a:pt x="2336" y="2105"/>
                    <a:pt x="2322" y="2107"/>
                    <a:pt x="2308" y="2111"/>
                  </a:cubicBezTo>
                  <a:cubicBezTo>
                    <a:pt x="2202" y="2144"/>
                    <a:pt x="2178" y="2223"/>
                    <a:pt x="2256" y="2223"/>
                  </a:cubicBezTo>
                  <a:cubicBezTo>
                    <a:pt x="2266" y="2223"/>
                    <a:pt x="2277" y="2221"/>
                    <a:pt x="2290" y="2219"/>
                  </a:cubicBezTo>
                  <a:cubicBezTo>
                    <a:pt x="2307" y="2215"/>
                    <a:pt x="2320" y="2213"/>
                    <a:pt x="2327" y="2213"/>
                  </a:cubicBezTo>
                  <a:cubicBezTo>
                    <a:pt x="2339" y="2213"/>
                    <a:pt x="2338" y="2217"/>
                    <a:pt x="2321" y="2225"/>
                  </a:cubicBezTo>
                  <a:cubicBezTo>
                    <a:pt x="2232" y="2265"/>
                    <a:pt x="2271" y="2331"/>
                    <a:pt x="2402" y="2359"/>
                  </a:cubicBezTo>
                  <a:cubicBezTo>
                    <a:pt x="2420" y="2363"/>
                    <a:pt x="2437" y="2364"/>
                    <a:pt x="2453" y="2364"/>
                  </a:cubicBezTo>
                  <a:cubicBezTo>
                    <a:pt x="2508" y="2364"/>
                    <a:pt x="2548" y="2342"/>
                    <a:pt x="2569" y="2299"/>
                  </a:cubicBezTo>
                  <a:cubicBezTo>
                    <a:pt x="2587" y="2261"/>
                    <a:pt x="2599" y="2242"/>
                    <a:pt x="2617" y="2242"/>
                  </a:cubicBezTo>
                  <a:cubicBezTo>
                    <a:pt x="2635" y="2242"/>
                    <a:pt x="2658" y="2263"/>
                    <a:pt x="2698" y="2304"/>
                  </a:cubicBezTo>
                  <a:cubicBezTo>
                    <a:pt x="2747" y="2354"/>
                    <a:pt x="2805" y="2395"/>
                    <a:pt x="2829" y="2395"/>
                  </a:cubicBezTo>
                  <a:cubicBezTo>
                    <a:pt x="2898" y="2395"/>
                    <a:pt x="2874" y="2304"/>
                    <a:pt x="2784" y="2228"/>
                  </a:cubicBezTo>
                  <a:cubicBezTo>
                    <a:pt x="2715" y="2169"/>
                    <a:pt x="2634" y="1959"/>
                    <a:pt x="2672" y="1959"/>
                  </a:cubicBezTo>
                  <a:cubicBezTo>
                    <a:pt x="2676" y="1959"/>
                    <a:pt x="2682" y="1962"/>
                    <a:pt x="2690" y="1968"/>
                  </a:cubicBezTo>
                  <a:cubicBezTo>
                    <a:pt x="2823" y="2075"/>
                    <a:pt x="3123" y="2607"/>
                    <a:pt x="3066" y="2635"/>
                  </a:cubicBezTo>
                  <a:cubicBezTo>
                    <a:pt x="3059" y="2639"/>
                    <a:pt x="3052" y="2640"/>
                    <a:pt x="3045" y="2640"/>
                  </a:cubicBezTo>
                  <a:cubicBezTo>
                    <a:pt x="3019" y="2640"/>
                    <a:pt x="2997" y="2613"/>
                    <a:pt x="2997" y="2572"/>
                  </a:cubicBezTo>
                  <a:cubicBezTo>
                    <a:pt x="2997" y="2507"/>
                    <a:pt x="2945" y="2472"/>
                    <a:pt x="2832" y="2463"/>
                  </a:cubicBezTo>
                  <a:cubicBezTo>
                    <a:pt x="2817" y="2462"/>
                    <a:pt x="2804" y="2462"/>
                    <a:pt x="2790" y="2462"/>
                  </a:cubicBezTo>
                  <a:cubicBezTo>
                    <a:pt x="2718" y="2462"/>
                    <a:pt x="2666" y="2478"/>
                    <a:pt x="2666" y="2504"/>
                  </a:cubicBezTo>
                  <a:cubicBezTo>
                    <a:pt x="2666" y="2534"/>
                    <a:pt x="2701" y="2557"/>
                    <a:pt x="2738" y="2557"/>
                  </a:cubicBezTo>
                  <a:cubicBezTo>
                    <a:pt x="2775" y="2557"/>
                    <a:pt x="2792" y="2581"/>
                    <a:pt x="2772" y="2608"/>
                  </a:cubicBezTo>
                  <a:cubicBezTo>
                    <a:pt x="2753" y="2635"/>
                    <a:pt x="2766" y="2674"/>
                    <a:pt x="2803" y="2692"/>
                  </a:cubicBezTo>
                  <a:cubicBezTo>
                    <a:pt x="2851" y="2714"/>
                    <a:pt x="2850" y="2747"/>
                    <a:pt x="2798" y="2798"/>
                  </a:cubicBezTo>
                  <a:cubicBezTo>
                    <a:pt x="2756" y="2839"/>
                    <a:pt x="2741" y="2898"/>
                    <a:pt x="2766" y="2928"/>
                  </a:cubicBezTo>
                  <a:cubicBezTo>
                    <a:pt x="2790" y="2959"/>
                    <a:pt x="2766" y="2984"/>
                    <a:pt x="2715" y="2984"/>
                  </a:cubicBezTo>
                  <a:cubicBezTo>
                    <a:pt x="2601" y="2984"/>
                    <a:pt x="2536" y="2866"/>
                    <a:pt x="2571" y="2720"/>
                  </a:cubicBezTo>
                  <a:cubicBezTo>
                    <a:pt x="2588" y="2646"/>
                    <a:pt x="2562" y="2610"/>
                    <a:pt x="2517" y="2610"/>
                  </a:cubicBezTo>
                  <a:cubicBezTo>
                    <a:pt x="2468" y="2610"/>
                    <a:pt x="2396" y="2655"/>
                    <a:pt x="2339" y="2739"/>
                  </a:cubicBezTo>
                  <a:cubicBezTo>
                    <a:pt x="2298" y="2802"/>
                    <a:pt x="2242" y="2847"/>
                    <a:pt x="2208" y="2847"/>
                  </a:cubicBezTo>
                  <a:cubicBezTo>
                    <a:pt x="2203" y="2847"/>
                    <a:pt x="2199" y="2846"/>
                    <a:pt x="2195" y="2844"/>
                  </a:cubicBezTo>
                  <a:cubicBezTo>
                    <a:pt x="2186" y="2840"/>
                    <a:pt x="2178" y="2838"/>
                    <a:pt x="2171" y="2838"/>
                  </a:cubicBezTo>
                  <a:cubicBezTo>
                    <a:pt x="2153" y="2838"/>
                    <a:pt x="2139" y="2851"/>
                    <a:pt x="2139" y="2877"/>
                  </a:cubicBezTo>
                  <a:cubicBezTo>
                    <a:pt x="2139" y="2900"/>
                    <a:pt x="2127" y="2912"/>
                    <a:pt x="2107" y="2912"/>
                  </a:cubicBezTo>
                  <a:cubicBezTo>
                    <a:pt x="2096" y="2912"/>
                    <a:pt x="2083" y="2908"/>
                    <a:pt x="2068" y="2901"/>
                  </a:cubicBezTo>
                  <a:cubicBezTo>
                    <a:pt x="2014" y="2872"/>
                    <a:pt x="2017" y="2851"/>
                    <a:pt x="2080" y="2822"/>
                  </a:cubicBezTo>
                  <a:cubicBezTo>
                    <a:pt x="2142" y="2792"/>
                    <a:pt x="2139" y="2760"/>
                    <a:pt x="2057" y="2695"/>
                  </a:cubicBezTo>
                  <a:cubicBezTo>
                    <a:pt x="1952" y="2609"/>
                    <a:pt x="1923" y="2562"/>
                    <a:pt x="1972" y="2562"/>
                  </a:cubicBezTo>
                  <a:cubicBezTo>
                    <a:pt x="1987" y="2562"/>
                    <a:pt x="2010" y="2566"/>
                    <a:pt x="2039" y="2575"/>
                  </a:cubicBezTo>
                  <a:cubicBezTo>
                    <a:pt x="2062" y="2582"/>
                    <a:pt x="2083" y="2586"/>
                    <a:pt x="2101" y="2586"/>
                  </a:cubicBezTo>
                  <a:cubicBezTo>
                    <a:pt x="2212" y="2586"/>
                    <a:pt x="2254" y="2472"/>
                    <a:pt x="2178" y="2329"/>
                  </a:cubicBezTo>
                  <a:cubicBezTo>
                    <a:pt x="2141" y="2258"/>
                    <a:pt x="2098" y="2207"/>
                    <a:pt x="2074" y="2207"/>
                  </a:cubicBezTo>
                  <a:cubicBezTo>
                    <a:pt x="2071" y="2207"/>
                    <a:pt x="2069" y="2208"/>
                    <a:pt x="2066" y="2210"/>
                  </a:cubicBezTo>
                  <a:cubicBezTo>
                    <a:pt x="2062" y="2213"/>
                    <a:pt x="2058" y="2215"/>
                    <a:pt x="2054" y="2215"/>
                  </a:cubicBezTo>
                  <a:cubicBezTo>
                    <a:pt x="2041" y="2215"/>
                    <a:pt x="2032" y="2196"/>
                    <a:pt x="2032" y="2163"/>
                  </a:cubicBezTo>
                  <a:cubicBezTo>
                    <a:pt x="2032" y="2131"/>
                    <a:pt x="2056" y="2112"/>
                    <a:pt x="2089" y="2112"/>
                  </a:cubicBezTo>
                  <a:cubicBezTo>
                    <a:pt x="2098" y="2112"/>
                    <a:pt x="2107" y="2113"/>
                    <a:pt x="2117" y="2116"/>
                  </a:cubicBezTo>
                  <a:cubicBezTo>
                    <a:pt x="2124" y="2118"/>
                    <a:pt x="2131" y="2119"/>
                    <a:pt x="2138" y="2119"/>
                  </a:cubicBezTo>
                  <a:cubicBezTo>
                    <a:pt x="2183" y="2119"/>
                    <a:pt x="2220" y="2073"/>
                    <a:pt x="2242" y="1989"/>
                  </a:cubicBezTo>
                  <a:cubicBezTo>
                    <a:pt x="2266" y="1902"/>
                    <a:pt x="2295" y="1808"/>
                    <a:pt x="2308" y="1771"/>
                  </a:cubicBezTo>
                  <a:cubicBezTo>
                    <a:pt x="2325" y="1728"/>
                    <a:pt x="2285" y="1705"/>
                    <a:pt x="2234" y="1705"/>
                  </a:cubicBezTo>
                  <a:cubicBezTo>
                    <a:pt x="2189" y="1705"/>
                    <a:pt x="2135" y="1723"/>
                    <a:pt x="2107" y="1761"/>
                  </a:cubicBezTo>
                  <a:cubicBezTo>
                    <a:pt x="2089" y="1783"/>
                    <a:pt x="2052" y="1797"/>
                    <a:pt x="2017" y="1797"/>
                  </a:cubicBezTo>
                  <a:cubicBezTo>
                    <a:pt x="2005" y="1797"/>
                    <a:pt x="1994" y="1795"/>
                    <a:pt x="1983" y="1792"/>
                  </a:cubicBezTo>
                  <a:cubicBezTo>
                    <a:pt x="1973" y="1789"/>
                    <a:pt x="1964" y="1787"/>
                    <a:pt x="1957" y="1787"/>
                  </a:cubicBezTo>
                  <a:cubicBezTo>
                    <a:pt x="1922" y="1787"/>
                    <a:pt x="1913" y="1821"/>
                    <a:pt x="1929" y="1887"/>
                  </a:cubicBezTo>
                  <a:cubicBezTo>
                    <a:pt x="1948" y="1974"/>
                    <a:pt x="1895" y="2058"/>
                    <a:pt x="1738" y="2177"/>
                  </a:cubicBezTo>
                  <a:cubicBezTo>
                    <a:pt x="1575" y="2301"/>
                    <a:pt x="1547" y="2344"/>
                    <a:pt x="1628" y="2344"/>
                  </a:cubicBezTo>
                  <a:cubicBezTo>
                    <a:pt x="1690" y="2344"/>
                    <a:pt x="1759" y="2371"/>
                    <a:pt x="1784" y="2405"/>
                  </a:cubicBezTo>
                  <a:cubicBezTo>
                    <a:pt x="1803" y="2428"/>
                    <a:pt x="1805" y="2440"/>
                    <a:pt x="1792" y="2440"/>
                  </a:cubicBezTo>
                  <a:cubicBezTo>
                    <a:pt x="1783" y="2440"/>
                    <a:pt x="1767" y="2435"/>
                    <a:pt x="1744" y="2423"/>
                  </a:cubicBezTo>
                  <a:cubicBezTo>
                    <a:pt x="1730" y="2417"/>
                    <a:pt x="1721" y="2413"/>
                    <a:pt x="1714" y="2413"/>
                  </a:cubicBezTo>
                  <a:cubicBezTo>
                    <a:pt x="1695" y="2413"/>
                    <a:pt x="1713" y="2445"/>
                    <a:pt x="1766" y="2507"/>
                  </a:cubicBezTo>
                  <a:cubicBezTo>
                    <a:pt x="1868" y="2625"/>
                    <a:pt x="1903" y="2757"/>
                    <a:pt x="1859" y="2757"/>
                  </a:cubicBezTo>
                  <a:cubicBezTo>
                    <a:pt x="1843" y="2757"/>
                    <a:pt x="1819" y="2742"/>
                    <a:pt x="1784" y="2705"/>
                  </a:cubicBezTo>
                  <a:cubicBezTo>
                    <a:pt x="1728" y="2645"/>
                    <a:pt x="1683" y="2616"/>
                    <a:pt x="1657" y="2616"/>
                  </a:cubicBezTo>
                  <a:cubicBezTo>
                    <a:pt x="1627" y="2616"/>
                    <a:pt x="1622" y="2653"/>
                    <a:pt x="1650" y="2725"/>
                  </a:cubicBezTo>
                  <a:cubicBezTo>
                    <a:pt x="1672" y="2783"/>
                    <a:pt x="1674" y="2809"/>
                    <a:pt x="1652" y="2809"/>
                  </a:cubicBezTo>
                  <a:cubicBezTo>
                    <a:pt x="1643" y="2809"/>
                    <a:pt x="1630" y="2805"/>
                    <a:pt x="1613" y="2796"/>
                  </a:cubicBezTo>
                  <a:cubicBezTo>
                    <a:pt x="1599" y="2790"/>
                    <a:pt x="1584" y="2787"/>
                    <a:pt x="1568" y="2787"/>
                  </a:cubicBezTo>
                  <a:cubicBezTo>
                    <a:pt x="1529" y="2787"/>
                    <a:pt x="1486" y="2805"/>
                    <a:pt x="1456" y="2836"/>
                  </a:cubicBezTo>
                  <a:cubicBezTo>
                    <a:pt x="1414" y="2883"/>
                    <a:pt x="1322" y="2928"/>
                    <a:pt x="1252" y="2938"/>
                  </a:cubicBezTo>
                  <a:cubicBezTo>
                    <a:pt x="1183" y="2950"/>
                    <a:pt x="1120" y="2989"/>
                    <a:pt x="1116" y="3025"/>
                  </a:cubicBezTo>
                  <a:cubicBezTo>
                    <a:pt x="1106" y="3101"/>
                    <a:pt x="1099" y="3134"/>
                    <a:pt x="1074" y="3134"/>
                  </a:cubicBezTo>
                  <a:cubicBezTo>
                    <a:pt x="1058" y="3134"/>
                    <a:pt x="1035" y="3120"/>
                    <a:pt x="998" y="3095"/>
                  </a:cubicBezTo>
                  <a:cubicBezTo>
                    <a:pt x="973" y="3077"/>
                    <a:pt x="953" y="3068"/>
                    <a:pt x="937" y="3068"/>
                  </a:cubicBezTo>
                  <a:cubicBezTo>
                    <a:pt x="909" y="3068"/>
                    <a:pt x="890" y="3096"/>
                    <a:pt x="869" y="3157"/>
                  </a:cubicBezTo>
                  <a:cubicBezTo>
                    <a:pt x="808" y="3339"/>
                    <a:pt x="817" y="3354"/>
                    <a:pt x="992" y="3354"/>
                  </a:cubicBezTo>
                  <a:cubicBezTo>
                    <a:pt x="1084" y="3354"/>
                    <a:pt x="1156" y="3326"/>
                    <a:pt x="1152" y="3289"/>
                  </a:cubicBezTo>
                  <a:cubicBezTo>
                    <a:pt x="1135" y="3183"/>
                    <a:pt x="1226" y="2984"/>
                    <a:pt x="1293" y="2984"/>
                  </a:cubicBezTo>
                  <a:cubicBezTo>
                    <a:pt x="1328" y="2984"/>
                    <a:pt x="1374" y="3022"/>
                    <a:pt x="1396" y="3068"/>
                  </a:cubicBezTo>
                  <a:cubicBezTo>
                    <a:pt x="1413" y="3103"/>
                    <a:pt x="1427" y="3120"/>
                    <a:pt x="1443" y="3120"/>
                  </a:cubicBezTo>
                  <a:cubicBezTo>
                    <a:pt x="1456" y="3120"/>
                    <a:pt x="1472" y="3107"/>
                    <a:pt x="1492" y="3081"/>
                  </a:cubicBezTo>
                  <a:cubicBezTo>
                    <a:pt x="1522" y="3041"/>
                    <a:pt x="1547" y="3024"/>
                    <a:pt x="1565" y="3024"/>
                  </a:cubicBezTo>
                  <a:cubicBezTo>
                    <a:pt x="1612" y="3024"/>
                    <a:pt x="1607" y="3142"/>
                    <a:pt x="1526" y="3253"/>
                  </a:cubicBezTo>
                  <a:cubicBezTo>
                    <a:pt x="1463" y="3339"/>
                    <a:pt x="1431" y="3411"/>
                    <a:pt x="1451" y="3411"/>
                  </a:cubicBezTo>
                  <a:cubicBezTo>
                    <a:pt x="1474" y="3411"/>
                    <a:pt x="1446" y="3448"/>
                    <a:pt x="1389" y="3495"/>
                  </a:cubicBezTo>
                  <a:cubicBezTo>
                    <a:pt x="1332" y="3541"/>
                    <a:pt x="1301" y="3596"/>
                    <a:pt x="1317" y="3618"/>
                  </a:cubicBezTo>
                  <a:cubicBezTo>
                    <a:pt x="1335" y="3641"/>
                    <a:pt x="1308" y="3659"/>
                    <a:pt x="1257" y="3659"/>
                  </a:cubicBezTo>
                  <a:cubicBezTo>
                    <a:pt x="1207" y="3659"/>
                    <a:pt x="1183" y="3623"/>
                    <a:pt x="1204" y="3578"/>
                  </a:cubicBezTo>
                  <a:cubicBezTo>
                    <a:pt x="1223" y="3539"/>
                    <a:pt x="1220" y="3520"/>
                    <a:pt x="1189" y="3520"/>
                  </a:cubicBezTo>
                  <a:cubicBezTo>
                    <a:pt x="1175" y="3520"/>
                    <a:pt x="1155" y="3524"/>
                    <a:pt x="1129" y="3532"/>
                  </a:cubicBezTo>
                  <a:cubicBezTo>
                    <a:pt x="1114" y="3537"/>
                    <a:pt x="1096" y="3539"/>
                    <a:pt x="1074" y="3539"/>
                  </a:cubicBezTo>
                  <a:cubicBezTo>
                    <a:pt x="1009" y="3539"/>
                    <a:pt x="920" y="3518"/>
                    <a:pt x="855" y="3484"/>
                  </a:cubicBezTo>
                  <a:cubicBezTo>
                    <a:pt x="788" y="3450"/>
                    <a:pt x="729" y="3429"/>
                    <a:pt x="703" y="3429"/>
                  </a:cubicBezTo>
                  <a:cubicBezTo>
                    <a:pt x="695" y="3429"/>
                    <a:pt x="690" y="3432"/>
                    <a:pt x="690" y="3436"/>
                  </a:cubicBezTo>
                  <a:cubicBezTo>
                    <a:pt x="690" y="3486"/>
                    <a:pt x="834" y="3597"/>
                    <a:pt x="889" y="3597"/>
                  </a:cubicBezTo>
                  <a:cubicBezTo>
                    <a:pt x="895" y="3597"/>
                    <a:pt x="900" y="3596"/>
                    <a:pt x="904" y="3593"/>
                  </a:cubicBezTo>
                  <a:cubicBezTo>
                    <a:pt x="907" y="3591"/>
                    <a:pt x="911" y="3590"/>
                    <a:pt x="916" y="3590"/>
                  </a:cubicBezTo>
                  <a:cubicBezTo>
                    <a:pt x="943" y="3590"/>
                    <a:pt x="996" y="3623"/>
                    <a:pt x="1055" y="3674"/>
                  </a:cubicBezTo>
                  <a:cubicBezTo>
                    <a:pt x="1123" y="3735"/>
                    <a:pt x="1141" y="3781"/>
                    <a:pt x="1098" y="3781"/>
                  </a:cubicBezTo>
                  <a:cubicBezTo>
                    <a:pt x="1055" y="3781"/>
                    <a:pt x="1023" y="3759"/>
                    <a:pt x="1023" y="3727"/>
                  </a:cubicBezTo>
                  <a:cubicBezTo>
                    <a:pt x="1023" y="3696"/>
                    <a:pt x="996" y="3674"/>
                    <a:pt x="961" y="3674"/>
                  </a:cubicBezTo>
                  <a:cubicBezTo>
                    <a:pt x="899" y="3674"/>
                    <a:pt x="926" y="4020"/>
                    <a:pt x="995" y="4111"/>
                  </a:cubicBezTo>
                  <a:cubicBezTo>
                    <a:pt x="1016" y="4138"/>
                    <a:pt x="1017" y="4156"/>
                    <a:pt x="999" y="4156"/>
                  </a:cubicBezTo>
                  <a:cubicBezTo>
                    <a:pt x="980" y="4156"/>
                    <a:pt x="922" y="4083"/>
                    <a:pt x="869" y="3996"/>
                  </a:cubicBezTo>
                  <a:cubicBezTo>
                    <a:pt x="817" y="3909"/>
                    <a:pt x="802" y="3836"/>
                    <a:pt x="835" y="3836"/>
                  </a:cubicBezTo>
                  <a:cubicBezTo>
                    <a:pt x="869" y="3836"/>
                    <a:pt x="880" y="3811"/>
                    <a:pt x="856" y="3781"/>
                  </a:cubicBezTo>
                  <a:cubicBezTo>
                    <a:pt x="823" y="3737"/>
                    <a:pt x="794" y="3717"/>
                    <a:pt x="770" y="3717"/>
                  </a:cubicBezTo>
                  <a:cubicBezTo>
                    <a:pt x="717" y="3717"/>
                    <a:pt x="690" y="3815"/>
                    <a:pt x="713" y="3978"/>
                  </a:cubicBezTo>
                  <a:cubicBezTo>
                    <a:pt x="732" y="4118"/>
                    <a:pt x="734" y="4178"/>
                    <a:pt x="712" y="4178"/>
                  </a:cubicBezTo>
                  <a:cubicBezTo>
                    <a:pt x="703" y="4178"/>
                    <a:pt x="690" y="4168"/>
                    <a:pt x="673" y="4148"/>
                  </a:cubicBezTo>
                  <a:cubicBezTo>
                    <a:pt x="637" y="4110"/>
                    <a:pt x="581" y="4084"/>
                    <a:pt x="536" y="4084"/>
                  </a:cubicBezTo>
                  <a:cubicBezTo>
                    <a:pt x="528" y="4084"/>
                    <a:pt x="520" y="4085"/>
                    <a:pt x="513" y="4087"/>
                  </a:cubicBezTo>
                  <a:cubicBezTo>
                    <a:pt x="507" y="4089"/>
                    <a:pt x="501" y="4089"/>
                    <a:pt x="495" y="4089"/>
                  </a:cubicBezTo>
                  <a:cubicBezTo>
                    <a:pt x="452" y="4089"/>
                    <a:pt x="400" y="4049"/>
                    <a:pt x="374" y="3992"/>
                  </a:cubicBezTo>
                  <a:cubicBezTo>
                    <a:pt x="351" y="3939"/>
                    <a:pt x="330" y="3913"/>
                    <a:pt x="308" y="3913"/>
                  </a:cubicBezTo>
                  <a:cubicBezTo>
                    <a:pt x="296" y="3913"/>
                    <a:pt x="283" y="3922"/>
                    <a:pt x="271" y="3938"/>
                  </a:cubicBezTo>
                  <a:cubicBezTo>
                    <a:pt x="244" y="3974"/>
                    <a:pt x="238" y="4018"/>
                    <a:pt x="259" y="4035"/>
                  </a:cubicBezTo>
                  <a:cubicBezTo>
                    <a:pt x="279" y="4051"/>
                    <a:pt x="231" y="4108"/>
                    <a:pt x="149" y="4162"/>
                  </a:cubicBezTo>
                  <a:lnTo>
                    <a:pt x="1" y="4257"/>
                  </a:lnTo>
                  <a:lnTo>
                    <a:pt x="149" y="4260"/>
                  </a:lnTo>
                  <a:lnTo>
                    <a:pt x="141" y="4259"/>
                  </a:lnTo>
                  <a:cubicBezTo>
                    <a:pt x="222" y="4259"/>
                    <a:pt x="288" y="4284"/>
                    <a:pt x="288" y="4314"/>
                  </a:cubicBezTo>
                  <a:cubicBezTo>
                    <a:pt x="288" y="4344"/>
                    <a:pt x="322" y="4368"/>
                    <a:pt x="361" y="4368"/>
                  </a:cubicBezTo>
                  <a:cubicBezTo>
                    <a:pt x="402" y="4368"/>
                    <a:pt x="414" y="4320"/>
                    <a:pt x="389" y="4253"/>
                  </a:cubicBezTo>
                  <a:cubicBezTo>
                    <a:pt x="367" y="4196"/>
                    <a:pt x="366" y="4167"/>
                    <a:pt x="388" y="4167"/>
                  </a:cubicBezTo>
                  <a:cubicBezTo>
                    <a:pt x="395" y="4167"/>
                    <a:pt x="405" y="4170"/>
                    <a:pt x="417" y="4177"/>
                  </a:cubicBezTo>
                  <a:cubicBezTo>
                    <a:pt x="455" y="4197"/>
                    <a:pt x="492" y="4281"/>
                    <a:pt x="495" y="4357"/>
                  </a:cubicBezTo>
                  <a:cubicBezTo>
                    <a:pt x="498" y="4407"/>
                    <a:pt x="506" y="4436"/>
                    <a:pt x="516" y="4436"/>
                  </a:cubicBezTo>
                  <a:cubicBezTo>
                    <a:pt x="521" y="4436"/>
                    <a:pt x="527" y="4428"/>
                    <a:pt x="532" y="4412"/>
                  </a:cubicBezTo>
                  <a:cubicBezTo>
                    <a:pt x="552" y="4360"/>
                    <a:pt x="664" y="4314"/>
                    <a:pt x="820" y="4294"/>
                  </a:cubicBezTo>
                  <a:cubicBezTo>
                    <a:pt x="1053" y="4265"/>
                    <a:pt x="1081" y="4241"/>
                    <a:pt x="1122" y="4063"/>
                  </a:cubicBezTo>
                  <a:cubicBezTo>
                    <a:pt x="1162" y="3881"/>
                    <a:pt x="1226" y="3800"/>
                    <a:pt x="1339" y="3800"/>
                  </a:cubicBezTo>
                  <a:cubicBezTo>
                    <a:pt x="1364" y="3800"/>
                    <a:pt x="1392" y="3804"/>
                    <a:pt x="1423" y="3812"/>
                  </a:cubicBezTo>
                  <a:cubicBezTo>
                    <a:pt x="1433" y="3815"/>
                    <a:pt x="1445" y="3816"/>
                    <a:pt x="1457" y="3816"/>
                  </a:cubicBezTo>
                  <a:cubicBezTo>
                    <a:pt x="1513" y="3816"/>
                    <a:pt x="1588" y="3791"/>
                    <a:pt x="1634" y="3753"/>
                  </a:cubicBezTo>
                  <a:cubicBezTo>
                    <a:pt x="1668" y="3724"/>
                    <a:pt x="1701" y="3707"/>
                    <a:pt x="1720" y="3707"/>
                  </a:cubicBezTo>
                  <a:cubicBezTo>
                    <a:pt x="1730" y="3707"/>
                    <a:pt x="1737" y="3712"/>
                    <a:pt x="1737" y="3723"/>
                  </a:cubicBezTo>
                  <a:cubicBezTo>
                    <a:pt x="1737" y="3753"/>
                    <a:pt x="1680" y="3823"/>
                    <a:pt x="1617" y="3872"/>
                  </a:cubicBezTo>
                  <a:cubicBezTo>
                    <a:pt x="1554" y="3921"/>
                    <a:pt x="1478" y="4011"/>
                    <a:pt x="1457" y="4060"/>
                  </a:cubicBezTo>
                  <a:cubicBezTo>
                    <a:pt x="1428" y="4115"/>
                    <a:pt x="1372" y="4150"/>
                    <a:pt x="1310" y="4153"/>
                  </a:cubicBezTo>
                  <a:cubicBezTo>
                    <a:pt x="1255" y="4153"/>
                    <a:pt x="1222" y="4177"/>
                    <a:pt x="1243" y="4203"/>
                  </a:cubicBezTo>
                  <a:cubicBezTo>
                    <a:pt x="1281" y="4255"/>
                    <a:pt x="1103" y="4354"/>
                    <a:pt x="1001" y="4354"/>
                  </a:cubicBezTo>
                  <a:cubicBezTo>
                    <a:pt x="985" y="4354"/>
                    <a:pt x="970" y="4351"/>
                    <a:pt x="959" y="4345"/>
                  </a:cubicBezTo>
                  <a:cubicBezTo>
                    <a:pt x="957" y="4344"/>
                    <a:pt x="954" y="4344"/>
                    <a:pt x="952" y="4344"/>
                  </a:cubicBezTo>
                  <a:cubicBezTo>
                    <a:pt x="927" y="4344"/>
                    <a:pt x="908" y="4410"/>
                    <a:pt x="908" y="4503"/>
                  </a:cubicBezTo>
                  <a:cubicBezTo>
                    <a:pt x="908" y="4619"/>
                    <a:pt x="929" y="4679"/>
                    <a:pt x="959" y="4679"/>
                  </a:cubicBezTo>
                  <a:cubicBezTo>
                    <a:pt x="985" y="4679"/>
                    <a:pt x="1018" y="4633"/>
                    <a:pt x="1049" y="4539"/>
                  </a:cubicBezTo>
                  <a:lnTo>
                    <a:pt x="1096" y="4391"/>
                  </a:lnTo>
                  <a:lnTo>
                    <a:pt x="1156" y="4521"/>
                  </a:lnTo>
                  <a:cubicBezTo>
                    <a:pt x="1185" y="4584"/>
                    <a:pt x="1210" y="4613"/>
                    <a:pt x="1240" y="4613"/>
                  </a:cubicBezTo>
                  <a:cubicBezTo>
                    <a:pt x="1256" y="4613"/>
                    <a:pt x="1272" y="4605"/>
                    <a:pt x="1292" y="4590"/>
                  </a:cubicBezTo>
                  <a:cubicBezTo>
                    <a:pt x="1347" y="4544"/>
                    <a:pt x="1344" y="4506"/>
                    <a:pt x="1272" y="4435"/>
                  </a:cubicBezTo>
                  <a:cubicBezTo>
                    <a:pt x="1226" y="4388"/>
                    <a:pt x="1205" y="4366"/>
                    <a:pt x="1212" y="4366"/>
                  </a:cubicBezTo>
                  <a:cubicBezTo>
                    <a:pt x="1218" y="4366"/>
                    <a:pt x="1245" y="4383"/>
                    <a:pt x="1295" y="4414"/>
                  </a:cubicBezTo>
                  <a:cubicBezTo>
                    <a:pt x="1356" y="4453"/>
                    <a:pt x="1410" y="4533"/>
                    <a:pt x="1410" y="4584"/>
                  </a:cubicBezTo>
                  <a:cubicBezTo>
                    <a:pt x="1410" y="4685"/>
                    <a:pt x="1500" y="4751"/>
                    <a:pt x="1626" y="4751"/>
                  </a:cubicBezTo>
                  <a:cubicBezTo>
                    <a:pt x="1645" y="4751"/>
                    <a:pt x="1665" y="4750"/>
                    <a:pt x="1686" y="4747"/>
                  </a:cubicBezTo>
                  <a:cubicBezTo>
                    <a:pt x="1693" y="4746"/>
                    <a:pt x="1700" y="4745"/>
                    <a:pt x="1708" y="4745"/>
                  </a:cubicBezTo>
                  <a:cubicBezTo>
                    <a:pt x="1760" y="4745"/>
                    <a:pt x="1820" y="4767"/>
                    <a:pt x="1842" y="4797"/>
                  </a:cubicBezTo>
                  <a:cubicBezTo>
                    <a:pt x="1863" y="4824"/>
                    <a:pt x="1866" y="4838"/>
                    <a:pt x="1853" y="4838"/>
                  </a:cubicBezTo>
                  <a:cubicBezTo>
                    <a:pt x="1846" y="4838"/>
                    <a:pt x="1835" y="4834"/>
                    <a:pt x="1819" y="4826"/>
                  </a:cubicBezTo>
                  <a:cubicBezTo>
                    <a:pt x="1810" y="4821"/>
                    <a:pt x="1802" y="4819"/>
                    <a:pt x="1795" y="4819"/>
                  </a:cubicBezTo>
                  <a:cubicBezTo>
                    <a:pt x="1763" y="4819"/>
                    <a:pt x="1755" y="4867"/>
                    <a:pt x="1771" y="4963"/>
                  </a:cubicBezTo>
                  <a:cubicBezTo>
                    <a:pt x="1787" y="5058"/>
                    <a:pt x="1832" y="5147"/>
                    <a:pt x="1871" y="5158"/>
                  </a:cubicBezTo>
                  <a:cubicBezTo>
                    <a:pt x="1923" y="5172"/>
                    <a:pt x="1922" y="5199"/>
                    <a:pt x="1868" y="5250"/>
                  </a:cubicBezTo>
                  <a:cubicBezTo>
                    <a:pt x="1825" y="5290"/>
                    <a:pt x="1805" y="5349"/>
                    <a:pt x="1822" y="5388"/>
                  </a:cubicBezTo>
                  <a:cubicBezTo>
                    <a:pt x="1828" y="5405"/>
                    <a:pt x="1839" y="5413"/>
                    <a:pt x="1855" y="5413"/>
                  </a:cubicBezTo>
                  <a:cubicBezTo>
                    <a:pt x="1881" y="5413"/>
                    <a:pt x="1921" y="5389"/>
                    <a:pt x="1971" y="5341"/>
                  </a:cubicBezTo>
                  <a:cubicBezTo>
                    <a:pt x="2050" y="5264"/>
                    <a:pt x="2108" y="5225"/>
                    <a:pt x="2139" y="5225"/>
                  </a:cubicBezTo>
                  <a:cubicBezTo>
                    <a:pt x="2168" y="5225"/>
                    <a:pt x="2174" y="5259"/>
                    <a:pt x="2153" y="5326"/>
                  </a:cubicBezTo>
                  <a:cubicBezTo>
                    <a:pt x="2135" y="5385"/>
                    <a:pt x="2169" y="5493"/>
                    <a:pt x="2232" y="5569"/>
                  </a:cubicBezTo>
                  <a:cubicBezTo>
                    <a:pt x="2293" y="5643"/>
                    <a:pt x="2325" y="5675"/>
                    <a:pt x="2367" y="5675"/>
                  </a:cubicBezTo>
                  <a:cubicBezTo>
                    <a:pt x="2397" y="5675"/>
                    <a:pt x="2432" y="5659"/>
                    <a:pt x="2486" y="5630"/>
                  </a:cubicBezTo>
                  <a:cubicBezTo>
                    <a:pt x="2560" y="5590"/>
                    <a:pt x="2612" y="5539"/>
                    <a:pt x="2596" y="5524"/>
                  </a:cubicBezTo>
                  <a:cubicBezTo>
                    <a:pt x="2546" y="5472"/>
                    <a:pt x="2960" y="5257"/>
                    <a:pt x="3093" y="5257"/>
                  </a:cubicBezTo>
                  <a:cubicBezTo>
                    <a:pt x="3102" y="5257"/>
                    <a:pt x="3109" y="5258"/>
                    <a:pt x="3115" y="5260"/>
                  </a:cubicBezTo>
                  <a:cubicBezTo>
                    <a:pt x="3133" y="5266"/>
                    <a:pt x="3147" y="5268"/>
                    <a:pt x="3158" y="5268"/>
                  </a:cubicBezTo>
                  <a:cubicBezTo>
                    <a:pt x="3180" y="5268"/>
                    <a:pt x="3185" y="5255"/>
                    <a:pt x="3166" y="5232"/>
                  </a:cubicBezTo>
                  <a:cubicBezTo>
                    <a:pt x="3144" y="5197"/>
                    <a:pt x="3157" y="5153"/>
                    <a:pt x="3194" y="5135"/>
                  </a:cubicBezTo>
                  <a:cubicBezTo>
                    <a:pt x="3245" y="5108"/>
                    <a:pt x="3241" y="5085"/>
                    <a:pt x="3178" y="5054"/>
                  </a:cubicBezTo>
                  <a:cubicBezTo>
                    <a:pt x="3127" y="5029"/>
                    <a:pt x="3134" y="5017"/>
                    <a:pt x="3199" y="5017"/>
                  </a:cubicBezTo>
                  <a:cubicBezTo>
                    <a:pt x="3210" y="5017"/>
                    <a:pt x="3223" y="5018"/>
                    <a:pt x="3238" y="5018"/>
                  </a:cubicBezTo>
                  <a:cubicBezTo>
                    <a:pt x="3320" y="5023"/>
                    <a:pt x="3385" y="5051"/>
                    <a:pt x="3385" y="5082"/>
                  </a:cubicBezTo>
                  <a:cubicBezTo>
                    <a:pt x="3385" y="5154"/>
                    <a:pt x="3639" y="5404"/>
                    <a:pt x="3697" y="5404"/>
                  </a:cubicBezTo>
                  <a:cubicBezTo>
                    <a:pt x="3705" y="5404"/>
                    <a:pt x="3709" y="5400"/>
                    <a:pt x="3709" y="5391"/>
                  </a:cubicBezTo>
                  <a:cubicBezTo>
                    <a:pt x="3711" y="5354"/>
                    <a:pt x="3756" y="5326"/>
                    <a:pt x="3812" y="5326"/>
                  </a:cubicBezTo>
                  <a:cubicBezTo>
                    <a:pt x="3865" y="5326"/>
                    <a:pt x="3912" y="5285"/>
                    <a:pt x="3912" y="5239"/>
                  </a:cubicBezTo>
                  <a:cubicBezTo>
                    <a:pt x="3912" y="5194"/>
                    <a:pt x="3933" y="5173"/>
                    <a:pt x="3981" y="5173"/>
                  </a:cubicBezTo>
                  <a:cubicBezTo>
                    <a:pt x="3998" y="5173"/>
                    <a:pt x="4019" y="5176"/>
                    <a:pt x="4044" y="5181"/>
                  </a:cubicBezTo>
                  <a:cubicBezTo>
                    <a:pt x="4069" y="5186"/>
                    <a:pt x="4092" y="5189"/>
                    <a:pt x="4112" y="5189"/>
                  </a:cubicBezTo>
                  <a:cubicBezTo>
                    <a:pt x="4151" y="5189"/>
                    <a:pt x="4176" y="5179"/>
                    <a:pt x="4176" y="5160"/>
                  </a:cubicBezTo>
                  <a:cubicBezTo>
                    <a:pt x="4176" y="5133"/>
                    <a:pt x="4220" y="5112"/>
                    <a:pt x="4269" y="5112"/>
                  </a:cubicBezTo>
                  <a:cubicBezTo>
                    <a:pt x="4318" y="5112"/>
                    <a:pt x="4390" y="5047"/>
                    <a:pt x="4423" y="4964"/>
                  </a:cubicBezTo>
                  <a:lnTo>
                    <a:pt x="4482" y="4818"/>
                  </a:lnTo>
                  <a:lnTo>
                    <a:pt x="4599" y="4996"/>
                  </a:lnTo>
                  <a:cubicBezTo>
                    <a:pt x="4656" y="5083"/>
                    <a:pt x="4717" y="5147"/>
                    <a:pt x="4743" y="5147"/>
                  </a:cubicBezTo>
                  <a:cubicBezTo>
                    <a:pt x="4745" y="5147"/>
                    <a:pt x="4748" y="5146"/>
                    <a:pt x="4749" y="5145"/>
                  </a:cubicBezTo>
                  <a:cubicBezTo>
                    <a:pt x="4767" y="5129"/>
                    <a:pt x="4752" y="5087"/>
                    <a:pt x="4712" y="5045"/>
                  </a:cubicBezTo>
                  <a:cubicBezTo>
                    <a:pt x="4638" y="4972"/>
                    <a:pt x="4650" y="4932"/>
                    <a:pt x="4730" y="4932"/>
                  </a:cubicBezTo>
                  <a:cubicBezTo>
                    <a:pt x="4770" y="4932"/>
                    <a:pt x="4826" y="4941"/>
                    <a:pt x="4896" y="4961"/>
                  </a:cubicBezTo>
                  <a:cubicBezTo>
                    <a:pt x="4953" y="4978"/>
                    <a:pt x="5001" y="4987"/>
                    <a:pt x="5046" y="4987"/>
                  </a:cubicBezTo>
                  <a:cubicBezTo>
                    <a:pt x="5113" y="4987"/>
                    <a:pt x="5173" y="4967"/>
                    <a:pt x="5249" y="4927"/>
                  </a:cubicBezTo>
                  <a:cubicBezTo>
                    <a:pt x="5319" y="4890"/>
                    <a:pt x="5371" y="4871"/>
                    <a:pt x="5408" y="4871"/>
                  </a:cubicBezTo>
                  <a:cubicBezTo>
                    <a:pt x="5431" y="4871"/>
                    <a:pt x="5447" y="4878"/>
                    <a:pt x="5458" y="4893"/>
                  </a:cubicBezTo>
                  <a:cubicBezTo>
                    <a:pt x="5486" y="4930"/>
                    <a:pt x="5580" y="4948"/>
                    <a:pt x="5665" y="4948"/>
                  </a:cubicBezTo>
                  <a:cubicBezTo>
                    <a:pt x="5745" y="4948"/>
                    <a:pt x="5816" y="4932"/>
                    <a:pt x="5816" y="4899"/>
                  </a:cubicBezTo>
                  <a:cubicBezTo>
                    <a:pt x="5816" y="4887"/>
                    <a:pt x="5837" y="4883"/>
                    <a:pt x="5870" y="4883"/>
                  </a:cubicBezTo>
                  <a:cubicBezTo>
                    <a:pt x="5996" y="4883"/>
                    <a:pt x="6300" y="4951"/>
                    <a:pt x="6375" y="5008"/>
                  </a:cubicBezTo>
                  <a:cubicBezTo>
                    <a:pt x="6394" y="5022"/>
                    <a:pt x="6387" y="5030"/>
                    <a:pt x="6358" y="5030"/>
                  </a:cubicBezTo>
                  <a:cubicBezTo>
                    <a:pt x="6340" y="5030"/>
                    <a:pt x="6312" y="5027"/>
                    <a:pt x="6278" y="5020"/>
                  </a:cubicBezTo>
                  <a:cubicBezTo>
                    <a:pt x="6239" y="5012"/>
                    <a:pt x="6211" y="5008"/>
                    <a:pt x="6191" y="5008"/>
                  </a:cubicBezTo>
                  <a:cubicBezTo>
                    <a:pt x="6145" y="5008"/>
                    <a:pt x="6144" y="5029"/>
                    <a:pt x="6169" y="5081"/>
                  </a:cubicBezTo>
                  <a:cubicBezTo>
                    <a:pt x="6192" y="5132"/>
                    <a:pt x="6212" y="5196"/>
                    <a:pt x="6212" y="5223"/>
                  </a:cubicBezTo>
                  <a:cubicBezTo>
                    <a:pt x="6212" y="5251"/>
                    <a:pt x="6278" y="5294"/>
                    <a:pt x="6354" y="5317"/>
                  </a:cubicBezTo>
                  <a:cubicBezTo>
                    <a:pt x="6385" y="5326"/>
                    <a:pt x="6413" y="5331"/>
                    <a:pt x="6441" y="5331"/>
                  </a:cubicBezTo>
                  <a:cubicBezTo>
                    <a:pt x="6508" y="5331"/>
                    <a:pt x="6572" y="5302"/>
                    <a:pt x="6661" y="5236"/>
                  </a:cubicBezTo>
                  <a:cubicBezTo>
                    <a:pt x="6742" y="5173"/>
                    <a:pt x="6825" y="5134"/>
                    <a:pt x="6864" y="5134"/>
                  </a:cubicBezTo>
                  <a:cubicBezTo>
                    <a:pt x="6869" y="5134"/>
                    <a:pt x="6874" y="5134"/>
                    <a:pt x="6877" y="5136"/>
                  </a:cubicBezTo>
                  <a:cubicBezTo>
                    <a:pt x="6883" y="5139"/>
                    <a:pt x="6889" y="5140"/>
                    <a:pt x="6894" y="5140"/>
                  </a:cubicBezTo>
                  <a:cubicBezTo>
                    <a:pt x="6920" y="5140"/>
                    <a:pt x="6950" y="5115"/>
                    <a:pt x="6968" y="5078"/>
                  </a:cubicBezTo>
                  <a:cubicBezTo>
                    <a:pt x="6988" y="5037"/>
                    <a:pt x="7027" y="5017"/>
                    <a:pt x="7087" y="5017"/>
                  </a:cubicBezTo>
                  <a:cubicBezTo>
                    <a:pt x="7110" y="5017"/>
                    <a:pt x="7136" y="5020"/>
                    <a:pt x="7165" y="5026"/>
                  </a:cubicBezTo>
                  <a:cubicBezTo>
                    <a:pt x="7184" y="5029"/>
                    <a:pt x="7202" y="5031"/>
                    <a:pt x="7220" y="5031"/>
                  </a:cubicBezTo>
                  <a:cubicBezTo>
                    <a:pt x="7349" y="5031"/>
                    <a:pt x="7437" y="4936"/>
                    <a:pt x="7370" y="4847"/>
                  </a:cubicBezTo>
                  <a:cubicBezTo>
                    <a:pt x="7356" y="4830"/>
                    <a:pt x="7369" y="4821"/>
                    <a:pt x="7401" y="4821"/>
                  </a:cubicBezTo>
                  <a:cubicBezTo>
                    <a:pt x="7418" y="4821"/>
                    <a:pt x="7441" y="4824"/>
                    <a:pt x="7467" y="4829"/>
                  </a:cubicBezTo>
                  <a:cubicBezTo>
                    <a:pt x="7546" y="4850"/>
                    <a:pt x="7610" y="4908"/>
                    <a:pt x="7638" y="4984"/>
                  </a:cubicBezTo>
                  <a:cubicBezTo>
                    <a:pt x="7661" y="5056"/>
                    <a:pt x="7704" y="5111"/>
                    <a:pt x="7735" y="5111"/>
                  </a:cubicBezTo>
                  <a:cubicBezTo>
                    <a:pt x="7767" y="5111"/>
                    <a:pt x="7792" y="5147"/>
                    <a:pt x="7792" y="5187"/>
                  </a:cubicBezTo>
                  <a:cubicBezTo>
                    <a:pt x="7792" y="5252"/>
                    <a:pt x="7881" y="5291"/>
                    <a:pt x="7971" y="5291"/>
                  </a:cubicBezTo>
                  <a:cubicBezTo>
                    <a:pt x="8031" y="5291"/>
                    <a:pt x="8091" y="5274"/>
                    <a:pt x="8128" y="5238"/>
                  </a:cubicBezTo>
                  <a:cubicBezTo>
                    <a:pt x="8168" y="5197"/>
                    <a:pt x="8182" y="5161"/>
                    <a:pt x="8155" y="5161"/>
                  </a:cubicBezTo>
                  <a:cubicBezTo>
                    <a:pt x="8128" y="5161"/>
                    <a:pt x="8137" y="5132"/>
                    <a:pt x="8180" y="5091"/>
                  </a:cubicBezTo>
                  <a:cubicBezTo>
                    <a:pt x="8223" y="5050"/>
                    <a:pt x="8235" y="5005"/>
                    <a:pt x="8212" y="4984"/>
                  </a:cubicBezTo>
                  <a:cubicBezTo>
                    <a:pt x="8186" y="4964"/>
                    <a:pt x="8203" y="4948"/>
                    <a:pt x="8246" y="4948"/>
                  </a:cubicBezTo>
                  <a:cubicBezTo>
                    <a:pt x="8295" y="4953"/>
                    <a:pt x="8337" y="4982"/>
                    <a:pt x="8361" y="5024"/>
                  </a:cubicBezTo>
                  <a:cubicBezTo>
                    <a:pt x="8381" y="5067"/>
                    <a:pt x="8435" y="5086"/>
                    <a:pt x="8489" y="5086"/>
                  </a:cubicBezTo>
                  <a:cubicBezTo>
                    <a:pt x="8555" y="5086"/>
                    <a:pt x="8619" y="5057"/>
                    <a:pt x="8619" y="5005"/>
                  </a:cubicBezTo>
                  <a:cubicBezTo>
                    <a:pt x="8619" y="4946"/>
                    <a:pt x="8649" y="4917"/>
                    <a:pt x="8688" y="4917"/>
                  </a:cubicBezTo>
                  <a:cubicBezTo>
                    <a:pt x="8735" y="4917"/>
                    <a:pt x="8795" y="4956"/>
                    <a:pt x="8837" y="5030"/>
                  </a:cubicBezTo>
                  <a:cubicBezTo>
                    <a:pt x="8885" y="5115"/>
                    <a:pt x="8957" y="5159"/>
                    <a:pt x="9037" y="5159"/>
                  </a:cubicBezTo>
                  <a:cubicBezTo>
                    <a:pt x="9094" y="5159"/>
                    <a:pt x="9156" y="5137"/>
                    <a:pt x="9214" y="5090"/>
                  </a:cubicBezTo>
                  <a:cubicBezTo>
                    <a:pt x="9289" y="5030"/>
                    <a:pt x="9292" y="5009"/>
                    <a:pt x="9228" y="4987"/>
                  </a:cubicBezTo>
                  <a:cubicBezTo>
                    <a:pt x="9177" y="4969"/>
                    <a:pt x="9190" y="4957"/>
                    <a:pt x="9259" y="4954"/>
                  </a:cubicBezTo>
                  <a:cubicBezTo>
                    <a:pt x="9262" y="4954"/>
                    <a:pt x="9264" y="4954"/>
                    <a:pt x="9267" y="4954"/>
                  </a:cubicBezTo>
                  <a:cubicBezTo>
                    <a:pt x="9326" y="4954"/>
                    <a:pt x="9371" y="4986"/>
                    <a:pt x="9371" y="5027"/>
                  </a:cubicBezTo>
                  <a:cubicBezTo>
                    <a:pt x="9374" y="5078"/>
                    <a:pt x="9404" y="5123"/>
                    <a:pt x="9450" y="5144"/>
                  </a:cubicBezTo>
                  <a:cubicBezTo>
                    <a:pt x="9466" y="5152"/>
                    <a:pt x="9479" y="5156"/>
                    <a:pt x="9486" y="5156"/>
                  </a:cubicBezTo>
                  <a:cubicBezTo>
                    <a:pt x="9499" y="5156"/>
                    <a:pt x="9499" y="5145"/>
                    <a:pt x="9484" y="5126"/>
                  </a:cubicBezTo>
                  <a:cubicBezTo>
                    <a:pt x="9461" y="5093"/>
                    <a:pt x="9513" y="5032"/>
                    <a:pt x="9607" y="4981"/>
                  </a:cubicBezTo>
                  <a:cubicBezTo>
                    <a:pt x="9701" y="4930"/>
                    <a:pt x="9758" y="4872"/>
                    <a:pt x="9738" y="4847"/>
                  </a:cubicBezTo>
                  <a:cubicBezTo>
                    <a:pt x="9675" y="4763"/>
                    <a:pt x="9923" y="4659"/>
                    <a:pt x="10186" y="4659"/>
                  </a:cubicBezTo>
                  <a:cubicBezTo>
                    <a:pt x="10362" y="4659"/>
                    <a:pt x="10459" y="4632"/>
                    <a:pt x="10478" y="4578"/>
                  </a:cubicBezTo>
                  <a:cubicBezTo>
                    <a:pt x="10490" y="4542"/>
                    <a:pt x="10495" y="4524"/>
                    <a:pt x="10488" y="4524"/>
                  </a:cubicBezTo>
                  <a:cubicBezTo>
                    <a:pt x="10482" y="4524"/>
                    <a:pt x="10465" y="4542"/>
                    <a:pt x="10434" y="4578"/>
                  </a:cubicBezTo>
                  <a:cubicBezTo>
                    <a:pt x="10403" y="4612"/>
                    <a:pt x="10386" y="4629"/>
                    <a:pt x="10375" y="4629"/>
                  </a:cubicBezTo>
                  <a:cubicBezTo>
                    <a:pt x="10364" y="4629"/>
                    <a:pt x="10361" y="4609"/>
                    <a:pt x="10360" y="4568"/>
                  </a:cubicBezTo>
                  <a:cubicBezTo>
                    <a:pt x="10360" y="4511"/>
                    <a:pt x="10431" y="4485"/>
                    <a:pt x="10515" y="4485"/>
                  </a:cubicBezTo>
                  <a:cubicBezTo>
                    <a:pt x="10616" y="4485"/>
                    <a:pt x="10736" y="4523"/>
                    <a:pt x="10771" y="4593"/>
                  </a:cubicBezTo>
                  <a:cubicBezTo>
                    <a:pt x="10791" y="4634"/>
                    <a:pt x="10831" y="4661"/>
                    <a:pt x="10863" y="4661"/>
                  </a:cubicBezTo>
                  <a:cubicBezTo>
                    <a:pt x="10871" y="4661"/>
                    <a:pt x="10879" y="4659"/>
                    <a:pt x="10886" y="4656"/>
                  </a:cubicBezTo>
                  <a:cubicBezTo>
                    <a:pt x="10898" y="4650"/>
                    <a:pt x="10909" y="4647"/>
                    <a:pt x="10918" y="4647"/>
                  </a:cubicBezTo>
                  <a:cubicBezTo>
                    <a:pt x="10938" y="4647"/>
                    <a:pt x="10951" y="4660"/>
                    <a:pt x="10951" y="4684"/>
                  </a:cubicBezTo>
                  <a:cubicBezTo>
                    <a:pt x="10951" y="4709"/>
                    <a:pt x="10964" y="4722"/>
                    <a:pt x="10984" y="4722"/>
                  </a:cubicBezTo>
                  <a:cubicBezTo>
                    <a:pt x="10993" y="4722"/>
                    <a:pt x="11003" y="4719"/>
                    <a:pt x="11014" y="4714"/>
                  </a:cubicBezTo>
                  <a:cubicBezTo>
                    <a:pt x="11022" y="4710"/>
                    <a:pt x="11031" y="4709"/>
                    <a:pt x="11041" y="4709"/>
                  </a:cubicBezTo>
                  <a:cubicBezTo>
                    <a:pt x="11081" y="4709"/>
                    <a:pt x="11137" y="4733"/>
                    <a:pt x="11187" y="4773"/>
                  </a:cubicBezTo>
                  <a:cubicBezTo>
                    <a:pt x="11236" y="4814"/>
                    <a:pt x="11266" y="4833"/>
                    <a:pt x="11291" y="4833"/>
                  </a:cubicBezTo>
                  <a:cubicBezTo>
                    <a:pt x="11313" y="4833"/>
                    <a:pt x="11330" y="4818"/>
                    <a:pt x="11353" y="4788"/>
                  </a:cubicBezTo>
                  <a:cubicBezTo>
                    <a:pt x="11368" y="4768"/>
                    <a:pt x="11382" y="4757"/>
                    <a:pt x="11396" y="4757"/>
                  </a:cubicBezTo>
                  <a:cubicBezTo>
                    <a:pt x="11420" y="4757"/>
                    <a:pt x="11445" y="4791"/>
                    <a:pt x="11478" y="4862"/>
                  </a:cubicBezTo>
                  <a:cubicBezTo>
                    <a:pt x="11515" y="4942"/>
                    <a:pt x="11547" y="5039"/>
                    <a:pt x="11547" y="5078"/>
                  </a:cubicBezTo>
                  <a:cubicBezTo>
                    <a:pt x="11547" y="5115"/>
                    <a:pt x="11587" y="5148"/>
                    <a:pt x="11629" y="5151"/>
                  </a:cubicBezTo>
                  <a:cubicBezTo>
                    <a:pt x="11671" y="5154"/>
                    <a:pt x="11777" y="5169"/>
                    <a:pt x="11857" y="5184"/>
                  </a:cubicBezTo>
                  <a:cubicBezTo>
                    <a:pt x="11887" y="5189"/>
                    <a:pt x="11911" y="5192"/>
                    <a:pt x="11930" y="5192"/>
                  </a:cubicBezTo>
                  <a:cubicBezTo>
                    <a:pt x="11986" y="5192"/>
                    <a:pt x="12005" y="5169"/>
                    <a:pt x="12005" y="5112"/>
                  </a:cubicBezTo>
                  <a:cubicBezTo>
                    <a:pt x="12006" y="5050"/>
                    <a:pt x="12021" y="4987"/>
                    <a:pt x="12045" y="4927"/>
                  </a:cubicBezTo>
                  <a:cubicBezTo>
                    <a:pt x="12064" y="4890"/>
                    <a:pt x="12076" y="4871"/>
                    <a:pt x="12093" y="4871"/>
                  </a:cubicBezTo>
                  <a:cubicBezTo>
                    <a:pt x="12111" y="4871"/>
                    <a:pt x="12133" y="4891"/>
                    <a:pt x="12172" y="4933"/>
                  </a:cubicBezTo>
                  <a:cubicBezTo>
                    <a:pt x="12210" y="4975"/>
                    <a:pt x="12231" y="4996"/>
                    <a:pt x="12247" y="4996"/>
                  </a:cubicBezTo>
                  <a:cubicBezTo>
                    <a:pt x="12265" y="4996"/>
                    <a:pt x="12276" y="4972"/>
                    <a:pt x="12296" y="4923"/>
                  </a:cubicBezTo>
                  <a:cubicBezTo>
                    <a:pt x="12332" y="4833"/>
                    <a:pt x="12520" y="4729"/>
                    <a:pt x="12604" y="4729"/>
                  </a:cubicBezTo>
                  <a:cubicBezTo>
                    <a:pt x="12630" y="4729"/>
                    <a:pt x="12645" y="4738"/>
                    <a:pt x="12645" y="4760"/>
                  </a:cubicBezTo>
                  <a:cubicBezTo>
                    <a:pt x="12641" y="4907"/>
                    <a:pt x="12662" y="4982"/>
                    <a:pt x="12707" y="4982"/>
                  </a:cubicBezTo>
                  <a:cubicBezTo>
                    <a:pt x="12715" y="4982"/>
                    <a:pt x="12724" y="4980"/>
                    <a:pt x="12733" y="4975"/>
                  </a:cubicBezTo>
                  <a:cubicBezTo>
                    <a:pt x="12747" y="4968"/>
                    <a:pt x="12759" y="4965"/>
                    <a:pt x="12769" y="4965"/>
                  </a:cubicBezTo>
                  <a:cubicBezTo>
                    <a:pt x="12786" y="4965"/>
                    <a:pt x="12796" y="4975"/>
                    <a:pt x="12796" y="4994"/>
                  </a:cubicBezTo>
                  <a:cubicBezTo>
                    <a:pt x="12796" y="5018"/>
                    <a:pt x="12847" y="5030"/>
                    <a:pt x="12951" y="5030"/>
                  </a:cubicBezTo>
                  <a:cubicBezTo>
                    <a:pt x="13023" y="5030"/>
                    <a:pt x="13122" y="5024"/>
                    <a:pt x="13246" y="5012"/>
                  </a:cubicBezTo>
                  <a:cubicBezTo>
                    <a:pt x="13297" y="5008"/>
                    <a:pt x="13318" y="4982"/>
                    <a:pt x="13297" y="4954"/>
                  </a:cubicBezTo>
                  <a:cubicBezTo>
                    <a:pt x="13275" y="4924"/>
                    <a:pt x="13284" y="4890"/>
                    <a:pt x="13323" y="4872"/>
                  </a:cubicBezTo>
                  <a:cubicBezTo>
                    <a:pt x="13327" y="4870"/>
                    <a:pt x="13332" y="4869"/>
                    <a:pt x="13337" y="4869"/>
                  </a:cubicBezTo>
                  <a:cubicBezTo>
                    <a:pt x="13395" y="4869"/>
                    <a:pt x="13487" y="5000"/>
                    <a:pt x="13469" y="5070"/>
                  </a:cubicBezTo>
                  <a:cubicBezTo>
                    <a:pt x="13466" y="5083"/>
                    <a:pt x="13491" y="5090"/>
                    <a:pt x="13529" y="5090"/>
                  </a:cubicBezTo>
                  <a:cubicBezTo>
                    <a:pt x="13547" y="5090"/>
                    <a:pt x="13567" y="5089"/>
                    <a:pt x="13588" y="5085"/>
                  </a:cubicBezTo>
                  <a:cubicBezTo>
                    <a:pt x="13604" y="5083"/>
                    <a:pt x="13618" y="5082"/>
                    <a:pt x="13631" y="5082"/>
                  </a:cubicBezTo>
                  <a:cubicBezTo>
                    <a:pt x="13686" y="5082"/>
                    <a:pt x="13717" y="5104"/>
                    <a:pt x="13717" y="5144"/>
                  </a:cubicBezTo>
                  <a:cubicBezTo>
                    <a:pt x="13717" y="5178"/>
                    <a:pt x="13732" y="5197"/>
                    <a:pt x="13755" y="5197"/>
                  </a:cubicBezTo>
                  <a:cubicBezTo>
                    <a:pt x="13763" y="5197"/>
                    <a:pt x="13773" y="5195"/>
                    <a:pt x="13782" y="5190"/>
                  </a:cubicBezTo>
                  <a:cubicBezTo>
                    <a:pt x="13790" y="5186"/>
                    <a:pt x="13797" y="5184"/>
                    <a:pt x="13803" y="5184"/>
                  </a:cubicBezTo>
                  <a:cubicBezTo>
                    <a:pt x="13831" y="5184"/>
                    <a:pt x="13849" y="5216"/>
                    <a:pt x="13849" y="5266"/>
                  </a:cubicBezTo>
                  <a:cubicBezTo>
                    <a:pt x="13849" y="5327"/>
                    <a:pt x="13881" y="5375"/>
                    <a:pt x="13921" y="5375"/>
                  </a:cubicBezTo>
                  <a:cubicBezTo>
                    <a:pt x="13961" y="5375"/>
                    <a:pt x="13975" y="5397"/>
                    <a:pt x="13955" y="5423"/>
                  </a:cubicBezTo>
                  <a:cubicBezTo>
                    <a:pt x="13936" y="5448"/>
                    <a:pt x="13981" y="5485"/>
                    <a:pt x="14055" y="5502"/>
                  </a:cubicBezTo>
                  <a:cubicBezTo>
                    <a:pt x="14131" y="5518"/>
                    <a:pt x="14173" y="5557"/>
                    <a:pt x="14149" y="5588"/>
                  </a:cubicBezTo>
                  <a:cubicBezTo>
                    <a:pt x="14124" y="5618"/>
                    <a:pt x="14136" y="5643"/>
                    <a:pt x="14181" y="5643"/>
                  </a:cubicBezTo>
                  <a:cubicBezTo>
                    <a:pt x="14224" y="5643"/>
                    <a:pt x="14243" y="5661"/>
                    <a:pt x="14225" y="5684"/>
                  </a:cubicBezTo>
                  <a:cubicBezTo>
                    <a:pt x="14176" y="5749"/>
                    <a:pt x="14263" y="5827"/>
                    <a:pt x="14469" y="5902"/>
                  </a:cubicBezTo>
                  <a:cubicBezTo>
                    <a:pt x="14541" y="5927"/>
                    <a:pt x="14588" y="5941"/>
                    <a:pt x="14624" y="5941"/>
                  </a:cubicBezTo>
                  <a:cubicBezTo>
                    <a:pt x="14672" y="5941"/>
                    <a:pt x="14702" y="5917"/>
                    <a:pt x="14749" y="5861"/>
                  </a:cubicBezTo>
                  <a:cubicBezTo>
                    <a:pt x="14811" y="5791"/>
                    <a:pt x="14870" y="5755"/>
                    <a:pt x="14912" y="5755"/>
                  </a:cubicBezTo>
                  <a:cubicBezTo>
                    <a:pt x="14947" y="5755"/>
                    <a:pt x="14970" y="5781"/>
                    <a:pt x="14970" y="5836"/>
                  </a:cubicBezTo>
                  <a:cubicBezTo>
                    <a:pt x="14970" y="5871"/>
                    <a:pt x="14975" y="5889"/>
                    <a:pt x="14991" y="5889"/>
                  </a:cubicBezTo>
                  <a:cubicBezTo>
                    <a:pt x="15010" y="5889"/>
                    <a:pt x="15045" y="5863"/>
                    <a:pt x="15106" y="5811"/>
                  </a:cubicBezTo>
                  <a:cubicBezTo>
                    <a:pt x="15191" y="5738"/>
                    <a:pt x="15270" y="5701"/>
                    <a:pt x="15333" y="5701"/>
                  </a:cubicBezTo>
                  <a:cubicBezTo>
                    <a:pt x="15388" y="5701"/>
                    <a:pt x="15431" y="5729"/>
                    <a:pt x="15457" y="5785"/>
                  </a:cubicBezTo>
                  <a:cubicBezTo>
                    <a:pt x="15474" y="5823"/>
                    <a:pt x="15487" y="5843"/>
                    <a:pt x="15510" y="5843"/>
                  </a:cubicBezTo>
                  <a:cubicBezTo>
                    <a:pt x="15534" y="5843"/>
                    <a:pt x="15569" y="5820"/>
                    <a:pt x="15634" y="5773"/>
                  </a:cubicBezTo>
                  <a:cubicBezTo>
                    <a:pt x="15693" y="5732"/>
                    <a:pt x="15728" y="5711"/>
                    <a:pt x="15744" y="5711"/>
                  </a:cubicBezTo>
                  <a:cubicBezTo>
                    <a:pt x="15758" y="5711"/>
                    <a:pt x="15759" y="5725"/>
                    <a:pt x="15751" y="5752"/>
                  </a:cubicBezTo>
                  <a:cubicBezTo>
                    <a:pt x="15736" y="5804"/>
                    <a:pt x="15774" y="5825"/>
                    <a:pt x="15892" y="5825"/>
                  </a:cubicBezTo>
                  <a:cubicBezTo>
                    <a:pt x="15907" y="5825"/>
                    <a:pt x="15924" y="5825"/>
                    <a:pt x="15942" y="5824"/>
                  </a:cubicBezTo>
                  <a:cubicBezTo>
                    <a:pt x="15956" y="5823"/>
                    <a:pt x="15970" y="5823"/>
                    <a:pt x="15983" y="5823"/>
                  </a:cubicBezTo>
                  <a:cubicBezTo>
                    <a:pt x="16079" y="5823"/>
                    <a:pt x="16139" y="5837"/>
                    <a:pt x="16124" y="5857"/>
                  </a:cubicBezTo>
                  <a:cubicBezTo>
                    <a:pt x="16059" y="5940"/>
                    <a:pt x="16174" y="6070"/>
                    <a:pt x="16312" y="6070"/>
                  </a:cubicBezTo>
                  <a:cubicBezTo>
                    <a:pt x="16394" y="6070"/>
                    <a:pt x="16491" y="6097"/>
                    <a:pt x="16534" y="6133"/>
                  </a:cubicBezTo>
                  <a:cubicBezTo>
                    <a:pt x="16560" y="6154"/>
                    <a:pt x="16584" y="6165"/>
                    <a:pt x="16610" y="6165"/>
                  </a:cubicBezTo>
                  <a:cubicBezTo>
                    <a:pt x="16644" y="6165"/>
                    <a:pt x="16682" y="6146"/>
                    <a:pt x="16735" y="6106"/>
                  </a:cubicBezTo>
                  <a:cubicBezTo>
                    <a:pt x="16803" y="6055"/>
                    <a:pt x="16882" y="6016"/>
                    <a:pt x="16916" y="6016"/>
                  </a:cubicBezTo>
                  <a:cubicBezTo>
                    <a:pt x="16916" y="6016"/>
                    <a:pt x="16917" y="6017"/>
                    <a:pt x="16918" y="6017"/>
                  </a:cubicBezTo>
                  <a:cubicBezTo>
                    <a:pt x="16950" y="6018"/>
                    <a:pt x="16938" y="6039"/>
                    <a:pt x="16889" y="6066"/>
                  </a:cubicBezTo>
                  <a:cubicBezTo>
                    <a:pt x="16824" y="6099"/>
                    <a:pt x="16855" y="6140"/>
                    <a:pt x="17012" y="6230"/>
                  </a:cubicBezTo>
                  <a:cubicBezTo>
                    <a:pt x="17111" y="6287"/>
                    <a:pt x="17177" y="6314"/>
                    <a:pt x="17225" y="6314"/>
                  </a:cubicBezTo>
                  <a:cubicBezTo>
                    <a:pt x="17253" y="6314"/>
                    <a:pt x="17275" y="6305"/>
                    <a:pt x="17295" y="6288"/>
                  </a:cubicBezTo>
                  <a:cubicBezTo>
                    <a:pt x="17341" y="6250"/>
                    <a:pt x="17381" y="6232"/>
                    <a:pt x="17406" y="6232"/>
                  </a:cubicBezTo>
                  <a:cubicBezTo>
                    <a:pt x="17440" y="6232"/>
                    <a:pt x="17451" y="6262"/>
                    <a:pt x="17425" y="6319"/>
                  </a:cubicBezTo>
                  <a:cubicBezTo>
                    <a:pt x="17407" y="6358"/>
                    <a:pt x="17408" y="6379"/>
                    <a:pt x="17427" y="6379"/>
                  </a:cubicBezTo>
                  <a:cubicBezTo>
                    <a:pt x="17435" y="6379"/>
                    <a:pt x="17446" y="6375"/>
                    <a:pt x="17461" y="6367"/>
                  </a:cubicBezTo>
                  <a:cubicBezTo>
                    <a:pt x="17473" y="6361"/>
                    <a:pt x="17486" y="6359"/>
                    <a:pt x="17500" y="6359"/>
                  </a:cubicBezTo>
                  <a:cubicBezTo>
                    <a:pt x="17599" y="6359"/>
                    <a:pt x="17757" y="6489"/>
                    <a:pt x="17925" y="6715"/>
                  </a:cubicBezTo>
                  <a:cubicBezTo>
                    <a:pt x="18028" y="6854"/>
                    <a:pt x="18071" y="6892"/>
                    <a:pt x="18199" y="6892"/>
                  </a:cubicBezTo>
                  <a:cubicBezTo>
                    <a:pt x="18233" y="6892"/>
                    <a:pt x="18274" y="6889"/>
                    <a:pt x="18323" y="6885"/>
                  </a:cubicBezTo>
                  <a:cubicBezTo>
                    <a:pt x="18379" y="6880"/>
                    <a:pt x="18424" y="6877"/>
                    <a:pt x="18459" y="6877"/>
                  </a:cubicBezTo>
                  <a:cubicBezTo>
                    <a:pt x="18562" y="6877"/>
                    <a:pt x="18589" y="6903"/>
                    <a:pt x="18611" y="6976"/>
                  </a:cubicBezTo>
                  <a:cubicBezTo>
                    <a:pt x="18628" y="7034"/>
                    <a:pt x="18648" y="7060"/>
                    <a:pt x="18686" y="7060"/>
                  </a:cubicBezTo>
                  <a:cubicBezTo>
                    <a:pt x="18707" y="7060"/>
                    <a:pt x="18735" y="7051"/>
                    <a:pt x="18771" y="7036"/>
                  </a:cubicBezTo>
                  <a:cubicBezTo>
                    <a:pt x="18841" y="7006"/>
                    <a:pt x="18946" y="6990"/>
                    <a:pt x="19033" y="6990"/>
                  </a:cubicBezTo>
                  <a:cubicBezTo>
                    <a:pt x="19117" y="6990"/>
                    <a:pt x="19184" y="7005"/>
                    <a:pt x="19184" y="7034"/>
                  </a:cubicBezTo>
                  <a:cubicBezTo>
                    <a:pt x="19184" y="7057"/>
                    <a:pt x="19219" y="7143"/>
                    <a:pt x="19259" y="7225"/>
                  </a:cubicBezTo>
                  <a:lnTo>
                    <a:pt x="19334" y="7375"/>
                  </a:lnTo>
                  <a:lnTo>
                    <a:pt x="19413" y="7222"/>
                  </a:lnTo>
                  <a:lnTo>
                    <a:pt x="19492" y="7070"/>
                  </a:lnTo>
                  <a:lnTo>
                    <a:pt x="19535" y="7209"/>
                  </a:lnTo>
                  <a:cubicBezTo>
                    <a:pt x="19559" y="7285"/>
                    <a:pt x="19572" y="7354"/>
                    <a:pt x="19566" y="7361"/>
                  </a:cubicBezTo>
                  <a:cubicBezTo>
                    <a:pt x="19560" y="7369"/>
                    <a:pt x="19587" y="7425"/>
                    <a:pt x="19629" y="7485"/>
                  </a:cubicBezTo>
                  <a:cubicBezTo>
                    <a:pt x="19684" y="7567"/>
                    <a:pt x="19684" y="7613"/>
                    <a:pt x="19629" y="7658"/>
                  </a:cubicBezTo>
                  <a:cubicBezTo>
                    <a:pt x="19574" y="7703"/>
                    <a:pt x="19587" y="7767"/>
                    <a:pt x="19677" y="7900"/>
                  </a:cubicBezTo>
                  <a:cubicBezTo>
                    <a:pt x="19751" y="8009"/>
                    <a:pt x="19786" y="8051"/>
                    <a:pt x="19851" y="8051"/>
                  </a:cubicBezTo>
                  <a:cubicBezTo>
                    <a:pt x="19886" y="8051"/>
                    <a:pt x="19929" y="8040"/>
                    <a:pt x="19990" y="8021"/>
                  </a:cubicBezTo>
                  <a:cubicBezTo>
                    <a:pt x="20057" y="8001"/>
                    <a:pt x="20102" y="7989"/>
                    <a:pt x="20140" y="7989"/>
                  </a:cubicBezTo>
                  <a:cubicBezTo>
                    <a:pt x="20197" y="7989"/>
                    <a:pt x="20235" y="8016"/>
                    <a:pt x="20298" y="8077"/>
                  </a:cubicBezTo>
                  <a:cubicBezTo>
                    <a:pt x="20362" y="8141"/>
                    <a:pt x="20428" y="8170"/>
                    <a:pt x="20514" y="8170"/>
                  </a:cubicBezTo>
                  <a:cubicBezTo>
                    <a:pt x="20537" y="8170"/>
                    <a:pt x="20562" y="8168"/>
                    <a:pt x="20589" y="8164"/>
                  </a:cubicBezTo>
                  <a:cubicBezTo>
                    <a:pt x="20626" y="8158"/>
                    <a:pt x="20656" y="8155"/>
                    <a:pt x="20680" y="8155"/>
                  </a:cubicBezTo>
                  <a:cubicBezTo>
                    <a:pt x="20742" y="8155"/>
                    <a:pt x="20765" y="8175"/>
                    <a:pt x="20765" y="8222"/>
                  </a:cubicBezTo>
                  <a:cubicBezTo>
                    <a:pt x="20765" y="8277"/>
                    <a:pt x="20796" y="8307"/>
                    <a:pt x="20832" y="8307"/>
                  </a:cubicBezTo>
                  <a:cubicBezTo>
                    <a:pt x="20862" y="8307"/>
                    <a:pt x="20895" y="8286"/>
                    <a:pt x="20914" y="8242"/>
                  </a:cubicBezTo>
                  <a:cubicBezTo>
                    <a:pt x="20929" y="8204"/>
                    <a:pt x="21069" y="8174"/>
                    <a:pt x="21232" y="8171"/>
                  </a:cubicBezTo>
                  <a:cubicBezTo>
                    <a:pt x="21396" y="8168"/>
                    <a:pt x="21573" y="8148"/>
                    <a:pt x="21636" y="8125"/>
                  </a:cubicBezTo>
                  <a:cubicBezTo>
                    <a:pt x="21665" y="8115"/>
                    <a:pt x="21687" y="8109"/>
                    <a:pt x="21705" y="8109"/>
                  </a:cubicBezTo>
                  <a:cubicBezTo>
                    <a:pt x="21736" y="8109"/>
                    <a:pt x="21750" y="8128"/>
                    <a:pt x="21750" y="8165"/>
                  </a:cubicBezTo>
                  <a:cubicBezTo>
                    <a:pt x="21753" y="8216"/>
                    <a:pt x="21782" y="8262"/>
                    <a:pt x="21827" y="8285"/>
                  </a:cubicBezTo>
                  <a:cubicBezTo>
                    <a:pt x="21844" y="8293"/>
                    <a:pt x="21856" y="8297"/>
                    <a:pt x="21865" y="8297"/>
                  </a:cubicBezTo>
                  <a:cubicBezTo>
                    <a:pt x="21884" y="8297"/>
                    <a:pt x="21884" y="8276"/>
                    <a:pt x="21864" y="8234"/>
                  </a:cubicBezTo>
                  <a:cubicBezTo>
                    <a:pt x="21839" y="8179"/>
                    <a:pt x="21857" y="8146"/>
                    <a:pt x="21912" y="8146"/>
                  </a:cubicBezTo>
                  <a:cubicBezTo>
                    <a:pt x="21960" y="8146"/>
                    <a:pt x="22075" y="8097"/>
                    <a:pt x="22163" y="8042"/>
                  </a:cubicBezTo>
                  <a:cubicBezTo>
                    <a:pt x="22270" y="7973"/>
                    <a:pt x="22369" y="7938"/>
                    <a:pt x="22439" y="7938"/>
                  </a:cubicBezTo>
                  <a:cubicBezTo>
                    <a:pt x="22501" y="7938"/>
                    <a:pt x="22539" y="7965"/>
                    <a:pt x="22539" y="8019"/>
                  </a:cubicBezTo>
                  <a:cubicBezTo>
                    <a:pt x="22539" y="8060"/>
                    <a:pt x="22561" y="8083"/>
                    <a:pt x="22596" y="8083"/>
                  </a:cubicBezTo>
                  <a:cubicBezTo>
                    <a:pt x="22605" y="8083"/>
                    <a:pt x="22614" y="8082"/>
                    <a:pt x="22624" y="8079"/>
                  </a:cubicBezTo>
                  <a:cubicBezTo>
                    <a:pt x="22631" y="8077"/>
                    <a:pt x="22638" y="8076"/>
                    <a:pt x="22644" y="8076"/>
                  </a:cubicBezTo>
                  <a:cubicBezTo>
                    <a:pt x="22683" y="8076"/>
                    <a:pt x="22716" y="8108"/>
                    <a:pt x="22723" y="8155"/>
                  </a:cubicBezTo>
                  <a:cubicBezTo>
                    <a:pt x="22754" y="8383"/>
                    <a:pt x="22766" y="8415"/>
                    <a:pt x="22815" y="8415"/>
                  </a:cubicBezTo>
                  <a:cubicBezTo>
                    <a:pt x="22846" y="8415"/>
                    <a:pt x="22872" y="8450"/>
                    <a:pt x="22872" y="8491"/>
                  </a:cubicBezTo>
                  <a:cubicBezTo>
                    <a:pt x="22872" y="8534"/>
                    <a:pt x="22927" y="8580"/>
                    <a:pt x="23003" y="8600"/>
                  </a:cubicBezTo>
                  <a:cubicBezTo>
                    <a:pt x="23079" y="8619"/>
                    <a:pt x="23134" y="8658"/>
                    <a:pt x="23134" y="8691"/>
                  </a:cubicBezTo>
                  <a:cubicBezTo>
                    <a:pt x="23134" y="8699"/>
                    <a:pt x="23139" y="8703"/>
                    <a:pt x="23147" y="8703"/>
                  </a:cubicBezTo>
                  <a:cubicBezTo>
                    <a:pt x="23171" y="8703"/>
                    <a:pt x="23230" y="8665"/>
                    <a:pt x="23296" y="8607"/>
                  </a:cubicBezTo>
                  <a:cubicBezTo>
                    <a:pt x="23381" y="8531"/>
                    <a:pt x="23528" y="8465"/>
                    <a:pt x="23615" y="8465"/>
                  </a:cubicBezTo>
                  <a:cubicBezTo>
                    <a:pt x="23700" y="8465"/>
                    <a:pt x="23810" y="8431"/>
                    <a:pt x="23854" y="8389"/>
                  </a:cubicBezTo>
                  <a:cubicBezTo>
                    <a:pt x="23919" y="8324"/>
                    <a:pt x="24028" y="8287"/>
                    <a:pt x="24104" y="8287"/>
                  </a:cubicBezTo>
                  <a:cubicBezTo>
                    <a:pt x="24154" y="8287"/>
                    <a:pt x="24189" y="8303"/>
                    <a:pt x="24189" y="8339"/>
                  </a:cubicBezTo>
                  <a:cubicBezTo>
                    <a:pt x="24189" y="8379"/>
                    <a:pt x="24167" y="8416"/>
                    <a:pt x="24133" y="8437"/>
                  </a:cubicBezTo>
                  <a:cubicBezTo>
                    <a:pt x="24057" y="8474"/>
                    <a:pt x="24115" y="8659"/>
                    <a:pt x="24227" y="8735"/>
                  </a:cubicBezTo>
                  <a:cubicBezTo>
                    <a:pt x="24259" y="8757"/>
                    <a:pt x="24300" y="8769"/>
                    <a:pt x="24336" y="8769"/>
                  </a:cubicBezTo>
                  <a:cubicBezTo>
                    <a:pt x="24356" y="8769"/>
                    <a:pt x="24375" y="8765"/>
                    <a:pt x="24391" y="8758"/>
                  </a:cubicBezTo>
                  <a:cubicBezTo>
                    <a:pt x="24445" y="8730"/>
                    <a:pt x="24440" y="8706"/>
                    <a:pt x="24377" y="8673"/>
                  </a:cubicBezTo>
                  <a:cubicBezTo>
                    <a:pt x="24309" y="8638"/>
                    <a:pt x="24315" y="8628"/>
                    <a:pt x="24403" y="8628"/>
                  </a:cubicBezTo>
                  <a:cubicBezTo>
                    <a:pt x="24465" y="8628"/>
                    <a:pt x="24515" y="8592"/>
                    <a:pt x="24515" y="8546"/>
                  </a:cubicBezTo>
                  <a:cubicBezTo>
                    <a:pt x="24515" y="8496"/>
                    <a:pt x="24523" y="8471"/>
                    <a:pt x="24548" y="8471"/>
                  </a:cubicBezTo>
                  <a:cubicBezTo>
                    <a:pt x="24576" y="8471"/>
                    <a:pt x="24625" y="8504"/>
                    <a:pt x="24709" y="8571"/>
                  </a:cubicBezTo>
                  <a:cubicBezTo>
                    <a:pt x="24783" y="8633"/>
                    <a:pt x="24813" y="8692"/>
                    <a:pt x="24777" y="8709"/>
                  </a:cubicBezTo>
                  <a:cubicBezTo>
                    <a:pt x="24739" y="8728"/>
                    <a:pt x="24739" y="8774"/>
                    <a:pt x="24777" y="8835"/>
                  </a:cubicBezTo>
                  <a:cubicBezTo>
                    <a:pt x="24812" y="8886"/>
                    <a:pt x="24821" y="8949"/>
                    <a:pt x="24797" y="8968"/>
                  </a:cubicBezTo>
                  <a:cubicBezTo>
                    <a:pt x="24745" y="9009"/>
                    <a:pt x="24939" y="9130"/>
                    <a:pt x="25035" y="9130"/>
                  </a:cubicBezTo>
                  <a:cubicBezTo>
                    <a:pt x="25047" y="9130"/>
                    <a:pt x="25057" y="9128"/>
                    <a:pt x="25065" y="9123"/>
                  </a:cubicBezTo>
                  <a:cubicBezTo>
                    <a:pt x="25070" y="9121"/>
                    <a:pt x="25074" y="9120"/>
                    <a:pt x="25077" y="9120"/>
                  </a:cubicBezTo>
                  <a:cubicBezTo>
                    <a:pt x="25094" y="9120"/>
                    <a:pt x="25083" y="9155"/>
                    <a:pt x="25050" y="9206"/>
                  </a:cubicBezTo>
                  <a:cubicBezTo>
                    <a:pt x="25007" y="9272"/>
                    <a:pt x="24999" y="9299"/>
                    <a:pt x="25027" y="9299"/>
                  </a:cubicBezTo>
                  <a:cubicBezTo>
                    <a:pt x="25037" y="9299"/>
                    <a:pt x="25054" y="9295"/>
                    <a:pt x="25076" y="9288"/>
                  </a:cubicBezTo>
                  <a:cubicBezTo>
                    <a:pt x="25088" y="9284"/>
                    <a:pt x="25099" y="9282"/>
                    <a:pt x="25110" y="9282"/>
                  </a:cubicBezTo>
                  <a:cubicBezTo>
                    <a:pt x="25156" y="9282"/>
                    <a:pt x="25191" y="9319"/>
                    <a:pt x="25213" y="9394"/>
                  </a:cubicBezTo>
                  <a:cubicBezTo>
                    <a:pt x="25235" y="9467"/>
                    <a:pt x="25249" y="9499"/>
                    <a:pt x="25283" y="9499"/>
                  </a:cubicBezTo>
                  <a:cubicBezTo>
                    <a:pt x="25309" y="9499"/>
                    <a:pt x="25345" y="9482"/>
                    <a:pt x="25404" y="9450"/>
                  </a:cubicBezTo>
                  <a:cubicBezTo>
                    <a:pt x="25458" y="9421"/>
                    <a:pt x="25494" y="9404"/>
                    <a:pt x="25523" y="9404"/>
                  </a:cubicBezTo>
                  <a:cubicBezTo>
                    <a:pt x="25571" y="9404"/>
                    <a:pt x="25602" y="9451"/>
                    <a:pt x="25671" y="9571"/>
                  </a:cubicBezTo>
                  <a:cubicBezTo>
                    <a:pt x="25735" y="9683"/>
                    <a:pt x="25835" y="9804"/>
                    <a:pt x="25894" y="9841"/>
                  </a:cubicBezTo>
                  <a:cubicBezTo>
                    <a:pt x="25962" y="9883"/>
                    <a:pt x="26042" y="9906"/>
                    <a:pt x="26092" y="9906"/>
                  </a:cubicBezTo>
                  <a:cubicBezTo>
                    <a:pt x="26135" y="9906"/>
                    <a:pt x="26156" y="9890"/>
                    <a:pt x="26131" y="9856"/>
                  </a:cubicBezTo>
                  <a:cubicBezTo>
                    <a:pt x="26107" y="9825"/>
                    <a:pt x="26119" y="9799"/>
                    <a:pt x="26158" y="9799"/>
                  </a:cubicBezTo>
                  <a:cubicBezTo>
                    <a:pt x="26195" y="9799"/>
                    <a:pt x="26226" y="9823"/>
                    <a:pt x="26226" y="9850"/>
                  </a:cubicBezTo>
                  <a:cubicBezTo>
                    <a:pt x="26226" y="9872"/>
                    <a:pt x="26259" y="9886"/>
                    <a:pt x="26308" y="9886"/>
                  </a:cubicBezTo>
                  <a:cubicBezTo>
                    <a:pt x="26323" y="9886"/>
                    <a:pt x="26340" y="9884"/>
                    <a:pt x="26358" y="9882"/>
                  </a:cubicBezTo>
                  <a:cubicBezTo>
                    <a:pt x="26372" y="9879"/>
                    <a:pt x="26386" y="9878"/>
                    <a:pt x="26399" y="9878"/>
                  </a:cubicBezTo>
                  <a:cubicBezTo>
                    <a:pt x="26464" y="9878"/>
                    <a:pt x="26507" y="9906"/>
                    <a:pt x="26528" y="9962"/>
                  </a:cubicBezTo>
                  <a:cubicBezTo>
                    <a:pt x="26547" y="10019"/>
                    <a:pt x="26596" y="10064"/>
                    <a:pt x="26634" y="10065"/>
                  </a:cubicBezTo>
                  <a:cubicBezTo>
                    <a:pt x="26746" y="10065"/>
                    <a:pt x="26898" y="10214"/>
                    <a:pt x="26810" y="10237"/>
                  </a:cubicBezTo>
                  <a:cubicBezTo>
                    <a:pt x="26765" y="10249"/>
                    <a:pt x="26755" y="10284"/>
                    <a:pt x="26785" y="10325"/>
                  </a:cubicBezTo>
                  <a:cubicBezTo>
                    <a:pt x="26804" y="10352"/>
                    <a:pt x="26821" y="10365"/>
                    <a:pt x="26844" y="10365"/>
                  </a:cubicBezTo>
                  <a:cubicBezTo>
                    <a:pt x="26868" y="10365"/>
                    <a:pt x="26897" y="10351"/>
                    <a:pt x="26938" y="10323"/>
                  </a:cubicBezTo>
                  <a:cubicBezTo>
                    <a:pt x="26975" y="10298"/>
                    <a:pt x="26997" y="10284"/>
                    <a:pt x="27008" y="10284"/>
                  </a:cubicBezTo>
                  <a:cubicBezTo>
                    <a:pt x="27024" y="10284"/>
                    <a:pt x="27017" y="10312"/>
                    <a:pt x="26993" y="10371"/>
                  </a:cubicBezTo>
                  <a:cubicBezTo>
                    <a:pt x="26958" y="10462"/>
                    <a:pt x="26970" y="10490"/>
                    <a:pt x="27047" y="10490"/>
                  </a:cubicBezTo>
                  <a:cubicBezTo>
                    <a:pt x="27102" y="10490"/>
                    <a:pt x="27147" y="10455"/>
                    <a:pt x="27147" y="10410"/>
                  </a:cubicBezTo>
                  <a:cubicBezTo>
                    <a:pt x="27147" y="10374"/>
                    <a:pt x="27150" y="10356"/>
                    <a:pt x="27165" y="10356"/>
                  </a:cubicBezTo>
                  <a:cubicBezTo>
                    <a:pt x="27180" y="10356"/>
                    <a:pt x="27207" y="10375"/>
                    <a:pt x="27255" y="10413"/>
                  </a:cubicBezTo>
                  <a:cubicBezTo>
                    <a:pt x="27317" y="10462"/>
                    <a:pt x="27362" y="10489"/>
                    <a:pt x="27398" y="10489"/>
                  </a:cubicBezTo>
                  <a:cubicBezTo>
                    <a:pt x="27452" y="10489"/>
                    <a:pt x="27483" y="10427"/>
                    <a:pt x="27517" y="10292"/>
                  </a:cubicBezTo>
                  <a:cubicBezTo>
                    <a:pt x="27592" y="9998"/>
                    <a:pt x="27592" y="9992"/>
                    <a:pt x="27522" y="9917"/>
                  </a:cubicBezTo>
                  <a:cubicBezTo>
                    <a:pt x="27484" y="9876"/>
                    <a:pt x="27487" y="9850"/>
                    <a:pt x="27529" y="9850"/>
                  </a:cubicBezTo>
                  <a:cubicBezTo>
                    <a:pt x="27637" y="9850"/>
                    <a:pt x="27744" y="10149"/>
                    <a:pt x="27662" y="10216"/>
                  </a:cubicBezTo>
                  <a:cubicBezTo>
                    <a:pt x="27630" y="10242"/>
                    <a:pt x="27628" y="10254"/>
                    <a:pt x="27658" y="10254"/>
                  </a:cubicBezTo>
                  <a:cubicBezTo>
                    <a:pt x="27674" y="10254"/>
                    <a:pt x="27699" y="10251"/>
                    <a:pt x="27734" y="10244"/>
                  </a:cubicBezTo>
                  <a:cubicBezTo>
                    <a:pt x="27761" y="10239"/>
                    <a:pt x="27784" y="10236"/>
                    <a:pt x="27803" y="10236"/>
                  </a:cubicBezTo>
                  <a:cubicBezTo>
                    <a:pt x="27853" y="10236"/>
                    <a:pt x="27875" y="10256"/>
                    <a:pt x="27875" y="10298"/>
                  </a:cubicBezTo>
                  <a:cubicBezTo>
                    <a:pt x="27878" y="10349"/>
                    <a:pt x="27908" y="10393"/>
                    <a:pt x="27953" y="10417"/>
                  </a:cubicBezTo>
                  <a:cubicBezTo>
                    <a:pt x="27968" y="10424"/>
                    <a:pt x="27980" y="10428"/>
                    <a:pt x="27988" y="10428"/>
                  </a:cubicBezTo>
                  <a:cubicBezTo>
                    <a:pt x="28007" y="10428"/>
                    <a:pt x="28007" y="10408"/>
                    <a:pt x="27987" y="10368"/>
                  </a:cubicBezTo>
                  <a:cubicBezTo>
                    <a:pt x="27965" y="10322"/>
                    <a:pt x="27974" y="10294"/>
                    <a:pt x="28011" y="10294"/>
                  </a:cubicBezTo>
                  <a:cubicBezTo>
                    <a:pt x="28015" y="10294"/>
                    <a:pt x="28020" y="10294"/>
                    <a:pt x="28025" y="10295"/>
                  </a:cubicBezTo>
                  <a:cubicBezTo>
                    <a:pt x="28030" y="10296"/>
                    <a:pt x="28035" y="10296"/>
                    <a:pt x="28040" y="10296"/>
                  </a:cubicBezTo>
                  <a:cubicBezTo>
                    <a:pt x="28076" y="10296"/>
                    <a:pt x="28098" y="10273"/>
                    <a:pt x="28090" y="10241"/>
                  </a:cubicBezTo>
                  <a:cubicBezTo>
                    <a:pt x="28076" y="10183"/>
                    <a:pt x="28197" y="10135"/>
                    <a:pt x="28295" y="10135"/>
                  </a:cubicBezTo>
                  <a:cubicBezTo>
                    <a:pt x="28341" y="10135"/>
                    <a:pt x="28382" y="10146"/>
                    <a:pt x="28401" y="10171"/>
                  </a:cubicBezTo>
                  <a:cubicBezTo>
                    <a:pt x="28413" y="10187"/>
                    <a:pt x="28424" y="10195"/>
                    <a:pt x="28435" y="10195"/>
                  </a:cubicBezTo>
                  <a:cubicBezTo>
                    <a:pt x="28455" y="10195"/>
                    <a:pt x="28472" y="10169"/>
                    <a:pt x="28489" y="10117"/>
                  </a:cubicBezTo>
                  <a:cubicBezTo>
                    <a:pt x="28508" y="10058"/>
                    <a:pt x="28520" y="10031"/>
                    <a:pt x="28544" y="10031"/>
                  </a:cubicBezTo>
                  <a:cubicBezTo>
                    <a:pt x="28562" y="10031"/>
                    <a:pt x="28587" y="10048"/>
                    <a:pt x="28627" y="10082"/>
                  </a:cubicBezTo>
                  <a:cubicBezTo>
                    <a:pt x="28681" y="10128"/>
                    <a:pt x="28727" y="10204"/>
                    <a:pt x="28727" y="10250"/>
                  </a:cubicBezTo>
                  <a:cubicBezTo>
                    <a:pt x="28727" y="10296"/>
                    <a:pt x="28750" y="10335"/>
                    <a:pt x="28777" y="10338"/>
                  </a:cubicBezTo>
                  <a:cubicBezTo>
                    <a:pt x="28805" y="10341"/>
                    <a:pt x="28887" y="10352"/>
                    <a:pt x="28956" y="10361"/>
                  </a:cubicBezTo>
                  <a:cubicBezTo>
                    <a:pt x="28965" y="10362"/>
                    <a:pt x="28975" y="10363"/>
                    <a:pt x="28986" y="10363"/>
                  </a:cubicBezTo>
                  <a:cubicBezTo>
                    <a:pt x="29061" y="10363"/>
                    <a:pt x="29182" y="10334"/>
                    <a:pt x="29269" y="10293"/>
                  </a:cubicBezTo>
                  <a:cubicBezTo>
                    <a:pt x="29353" y="10254"/>
                    <a:pt x="29400" y="10234"/>
                    <a:pt x="29436" y="10234"/>
                  </a:cubicBezTo>
                  <a:cubicBezTo>
                    <a:pt x="29476" y="10234"/>
                    <a:pt x="29502" y="10259"/>
                    <a:pt x="29550" y="10311"/>
                  </a:cubicBezTo>
                  <a:cubicBezTo>
                    <a:pt x="29618" y="10387"/>
                    <a:pt x="29623" y="10426"/>
                    <a:pt x="29565" y="10453"/>
                  </a:cubicBezTo>
                  <a:cubicBezTo>
                    <a:pt x="29505" y="10483"/>
                    <a:pt x="29505" y="10492"/>
                    <a:pt x="29568" y="10493"/>
                  </a:cubicBezTo>
                  <a:cubicBezTo>
                    <a:pt x="29666" y="10496"/>
                    <a:pt x="29671" y="10547"/>
                    <a:pt x="29584" y="10655"/>
                  </a:cubicBezTo>
                  <a:cubicBezTo>
                    <a:pt x="29555" y="10690"/>
                    <a:pt x="29536" y="10707"/>
                    <a:pt x="29518" y="10707"/>
                  </a:cubicBezTo>
                  <a:cubicBezTo>
                    <a:pt x="29500" y="10707"/>
                    <a:pt x="29483" y="10690"/>
                    <a:pt x="29456" y="10655"/>
                  </a:cubicBezTo>
                  <a:cubicBezTo>
                    <a:pt x="29428" y="10619"/>
                    <a:pt x="29412" y="10601"/>
                    <a:pt x="29404" y="10601"/>
                  </a:cubicBezTo>
                  <a:cubicBezTo>
                    <a:pt x="29395" y="10601"/>
                    <a:pt x="29393" y="10619"/>
                    <a:pt x="29393" y="10655"/>
                  </a:cubicBezTo>
                  <a:cubicBezTo>
                    <a:pt x="29393" y="10698"/>
                    <a:pt x="29496" y="10789"/>
                    <a:pt x="29621" y="10855"/>
                  </a:cubicBezTo>
                  <a:cubicBezTo>
                    <a:pt x="29732" y="10912"/>
                    <a:pt x="29793" y="10939"/>
                    <a:pt x="29831" y="10939"/>
                  </a:cubicBezTo>
                  <a:cubicBezTo>
                    <a:pt x="29860" y="10939"/>
                    <a:pt x="29877" y="10924"/>
                    <a:pt x="29891" y="10895"/>
                  </a:cubicBezTo>
                  <a:cubicBezTo>
                    <a:pt x="29910" y="10859"/>
                    <a:pt x="29938" y="10838"/>
                    <a:pt x="29963" y="10838"/>
                  </a:cubicBezTo>
                  <a:cubicBezTo>
                    <a:pt x="29970" y="10838"/>
                    <a:pt x="29976" y="10839"/>
                    <a:pt x="29982" y="10843"/>
                  </a:cubicBezTo>
                  <a:cubicBezTo>
                    <a:pt x="29988" y="10846"/>
                    <a:pt x="29995" y="10847"/>
                    <a:pt x="30003" y="10847"/>
                  </a:cubicBezTo>
                  <a:cubicBezTo>
                    <a:pt x="30033" y="10847"/>
                    <a:pt x="30076" y="10825"/>
                    <a:pt x="30114" y="10789"/>
                  </a:cubicBezTo>
                  <a:cubicBezTo>
                    <a:pt x="30151" y="10753"/>
                    <a:pt x="30193" y="10733"/>
                    <a:pt x="30225" y="10733"/>
                  </a:cubicBezTo>
                  <a:cubicBezTo>
                    <a:pt x="30235" y="10733"/>
                    <a:pt x="30244" y="10734"/>
                    <a:pt x="30251" y="10738"/>
                  </a:cubicBezTo>
                  <a:cubicBezTo>
                    <a:pt x="30260" y="10743"/>
                    <a:pt x="30269" y="10745"/>
                    <a:pt x="30276" y="10745"/>
                  </a:cubicBezTo>
                  <a:cubicBezTo>
                    <a:pt x="30296" y="10745"/>
                    <a:pt x="30308" y="10731"/>
                    <a:pt x="30308" y="10710"/>
                  </a:cubicBezTo>
                  <a:cubicBezTo>
                    <a:pt x="30308" y="10680"/>
                    <a:pt x="30339" y="10655"/>
                    <a:pt x="30382" y="10655"/>
                  </a:cubicBezTo>
                  <a:cubicBezTo>
                    <a:pt x="30453" y="10655"/>
                    <a:pt x="30439" y="10740"/>
                    <a:pt x="30339" y="10943"/>
                  </a:cubicBezTo>
                  <a:cubicBezTo>
                    <a:pt x="30308" y="11003"/>
                    <a:pt x="30308" y="11027"/>
                    <a:pt x="30364" y="11027"/>
                  </a:cubicBezTo>
                  <a:cubicBezTo>
                    <a:pt x="30390" y="11027"/>
                    <a:pt x="30426" y="11022"/>
                    <a:pt x="30476" y="11014"/>
                  </a:cubicBezTo>
                  <a:cubicBezTo>
                    <a:pt x="30512" y="11009"/>
                    <a:pt x="30544" y="11006"/>
                    <a:pt x="30573" y="11006"/>
                  </a:cubicBezTo>
                  <a:cubicBezTo>
                    <a:pt x="30652" y="11006"/>
                    <a:pt x="30709" y="11027"/>
                    <a:pt x="30755" y="11072"/>
                  </a:cubicBezTo>
                  <a:cubicBezTo>
                    <a:pt x="30790" y="11106"/>
                    <a:pt x="30810" y="11124"/>
                    <a:pt x="30820" y="11124"/>
                  </a:cubicBezTo>
                  <a:cubicBezTo>
                    <a:pt x="30833" y="11124"/>
                    <a:pt x="30827" y="11093"/>
                    <a:pt x="30806" y="11026"/>
                  </a:cubicBezTo>
                  <a:cubicBezTo>
                    <a:pt x="30785" y="10959"/>
                    <a:pt x="30778" y="10928"/>
                    <a:pt x="30789" y="10928"/>
                  </a:cubicBezTo>
                  <a:cubicBezTo>
                    <a:pt x="30798" y="10928"/>
                    <a:pt x="30820" y="10947"/>
                    <a:pt x="30857" y="10984"/>
                  </a:cubicBezTo>
                  <a:cubicBezTo>
                    <a:pt x="30917" y="11044"/>
                    <a:pt x="30976" y="11077"/>
                    <a:pt x="31003" y="11077"/>
                  </a:cubicBezTo>
                  <a:cubicBezTo>
                    <a:pt x="31025" y="11077"/>
                    <a:pt x="31027" y="11057"/>
                    <a:pt x="30996" y="11014"/>
                  </a:cubicBezTo>
                  <a:cubicBezTo>
                    <a:pt x="30985" y="11000"/>
                    <a:pt x="30983" y="10993"/>
                    <a:pt x="30990" y="10993"/>
                  </a:cubicBezTo>
                  <a:cubicBezTo>
                    <a:pt x="31001" y="10993"/>
                    <a:pt x="31033" y="11010"/>
                    <a:pt x="31079" y="11043"/>
                  </a:cubicBezTo>
                  <a:cubicBezTo>
                    <a:pt x="31137" y="11083"/>
                    <a:pt x="31170" y="11105"/>
                    <a:pt x="31195" y="11105"/>
                  </a:cubicBezTo>
                  <a:cubicBezTo>
                    <a:pt x="31226" y="11105"/>
                    <a:pt x="31245" y="11074"/>
                    <a:pt x="31284" y="11005"/>
                  </a:cubicBezTo>
                  <a:cubicBezTo>
                    <a:pt x="31332" y="10920"/>
                    <a:pt x="31405" y="10868"/>
                    <a:pt x="31443" y="10868"/>
                  </a:cubicBezTo>
                  <a:cubicBezTo>
                    <a:pt x="31469" y="10868"/>
                    <a:pt x="31479" y="10893"/>
                    <a:pt x="31452" y="10949"/>
                  </a:cubicBezTo>
                  <a:cubicBezTo>
                    <a:pt x="31431" y="10993"/>
                    <a:pt x="31457" y="11057"/>
                    <a:pt x="31514" y="11104"/>
                  </a:cubicBezTo>
                  <a:cubicBezTo>
                    <a:pt x="31548" y="11132"/>
                    <a:pt x="31571" y="11147"/>
                    <a:pt x="31589" y="11147"/>
                  </a:cubicBezTo>
                  <a:cubicBezTo>
                    <a:pt x="31614" y="11147"/>
                    <a:pt x="31627" y="11114"/>
                    <a:pt x="31645" y="11038"/>
                  </a:cubicBezTo>
                  <a:cubicBezTo>
                    <a:pt x="31663" y="10956"/>
                    <a:pt x="31646" y="10877"/>
                    <a:pt x="31603" y="10855"/>
                  </a:cubicBezTo>
                  <a:cubicBezTo>
                    <a:pt x="31561" y="10834"/>
                    <a:pt x="31625" y="10816"/>
                    <a:pt x="31739" y="10814"/>
                  </a:cubicBezTo>
                  <a:cubicBezTo>
                    <a:pt x="31851" y="10813"/>
                    <a:pt x="31967" y="10787"/>
                    <a:pt x="31990" y="10759"/>
                  </a:cubicBezTo>
                  <a:cubicBezTo>
                    <a:pt x="32006" y="10738"/>
                    <a:pt x="32030" y="10727"/>
                    <a:pt x="32054" y="10727"/>
                  </a:cubicBezTo>
                  <a:cubicBezTo>
                    <a:pt x="32066" y="10727"/>
                    <a:pt x="32078" y="10730"/>
                    <a:pt x="32090" y="10735"/>
                  </a:cubicBezTo>
                  <a:cubicBezTo>
                    <a:pt x="32097" y="10739"/>
                    <a:pt x="32103" y="10740"/>
                    <a:pt x="32110" y="10740"/>
                  </a:cubicBezTo>
                  <a:cubicBezTo>
                    <a:pt x="32133" y="10740"/>
                    <a:pt x="32149" y="10718"/>
                    <a:pt x="32149" y="10683"/>
                  </a:cubicBezTo>
                  <a:cubicBezTo>
                    <a:pt x="32149" y="10637"/>
                    <a:pt x="32179" y="10598"/>
                    <a:pt x="32215" y="10598"/>
                  </a:cubicBezTo>
                  <a:cubicBezTo>
                    <a:pt x="32251" y="10598"/>
                    <a:pt x="32281" y="10644"/>
                    <a:pt x="32281" y="10699"/>
                  </a:cubicBezTo>
                  <a:cubicBezTo>
                    <a:pt x="32281" y="10756"/>
                    <a:pt x="32327" y="10832"/>
                    <a:pt x="32385" y="10869"/>
                  </a:cubicBezTo>
                  <a:cubicBezTo>
                    <a:pt x="32423" y="10895"/>
                    <a:pt x="32450" y="10908"/>
                    <a:pt x="32475" y="10908"/>
                  </a:cubicBezTo>
                  <a:cubicBezTo>
                    <a:pt x="32508" y="10908"/>
                    <a:pt x="32536" y="10886"/>
                    <a:pt x="32582" y="10837"/>
                  </a:cubicBezTo>
                  <a:cubicBezTo>
                    <a:pt x="32626" y="10790"/>
                    <a:pt x="32652" y="10767"/>
                    <a:pt x="32677" y="10767"/>
                  </a:cubicBezTo>
                  <a:cubicBezTo>
                    <a:pt x="32696" y="10767"/>
                    <a:pt x="32715" y="10782"/>
                    <a:pt x="32739" y="10811"/>
                  </a:cubicBezTo>
                  <a:cubicBezTo>
                    <a:pt x="32765" y="10843"/>
                    <a:pt x="32787" y="10858"/>
                    <a:pt x="32813" y="10858"/>
                  </a:cubicBezTo>
                  <a:cubicBezTo>
                    <a:pt x="32836" y="10858"/>
                    <a:pt x="32863" y="10846"/>
                    <a:pt x="32898" y="10822"/>
                  </a:cubicBezTo>
                  <a:cubicBezTo>
                    <a:pt x="32935" y="10797"/>
                    <a:pt x="32962" y="10785"/>
                    <a:pt x="32989" y="10785"/>
                  </a:cubicBezTo>
                  <a:cubicBezTo>
                    <a:pt x="33021" y="10785"/>
                    <a:pt x="33053" y="10803"/>
                    <a:pt x="33100" y="10843"/>
                  </a:cubicBezTo>
                  <a:cubicBezTo>
                    <a:pt x="33154" y="10887"/>
                    <a:pt x="33203" y="10952"/>
                    <a:pt x="33203" y="10977"/>
                  </a:cubicBezTo>
                  <a:cubicBezTo>
                    <a:pt x="33203" y="11002"/>
                    <a:pt x="33274" y="11025"/>
                    <a:pt x="33368" y="11025"/>
                  </a:cubicBezTo>
                  <a:cubicBezTo>
                    <a:pt x="33462" y="11025"/>
                    <a:pt x="33536" y="11052"/>
                    <a:pt x="33536" y="11086"/>
                  </a:cubicBezTo>
                  <a:cubicBezTo>
                    <a:pt x="33536" y="11107"/>
                    <a:pt x="33543" y="11117"/>
                    <a:pt x="33558" y="11117"/>
                  </a:cubicBezTo>
                  <a:cubicBezTo>
                    <a:pt x="33573" y="11117"/>
                    <a:pt x="33595" y="11107"/>
                    <a:pt x="33627" y="11086"/>
                  </a:cubicBezTo>
                  <a:cubicBezTo>
                    <a:pt x="33659" y="11064"/>
                    <a:pt x="33684" y="11053"/>
                    <a:pt x="33703" y="11053"/>
                  </a:cubicBezTo>
                  <a:cubicBezTo>
                    <a:pt x="33725" y="11053"/>
                    <a:pt x="33740" y="11066"/>
                    <a:pt x="33755" y="11093"/>
                  </a:cubicBezTo>
                  <a:cubicBezTo>
                    <a:pt x="33768" y="11116"/>
                    <a:pt x="33780" y="11128"/>
                    <a:pt x="33794" y="11128"/>
                  </a:cubicBezTo>
                  <a:cubicBezTo>
                    <a:pt x="33812" y="11128"/>
                    <a:pt x="33833" y="11110"/>
                    <a:pt x="33861" y="11072"/>
                  </a:cubicBezTo>
                  <a:cubicBezTo>
                    <a:pt x="33895" y="11030"/>
                    <a:pt x="33924" y="11010"/>
                    <a:pt x="33980" y="11010"/>
                  </a:cubicBezTo>
                  <a:cubicBezTo>
                    <a:pt x="34022" y="11010"/>
                    <a:pt x="34079" y="11021"/>
                    <a:pt x="34165" y="11043"/>
                  </a:cubicBezTo>
                  <a:cubicBezTo>
                    <a:pt x="34252" y="11064"/>
                    <a:pt x="34312" y="11075"/>
                    <a:pt x="34355" y="11075"/>
                  </a:cubicBezTo>
                  <a:cubicBezTo>
                    <a:pt x="34403" y="11075"/>
                    <a:pt x="34430" y="11062"/>
                    <a:pt x="34450" y="11035"/>
                  </a:cubicBezTo>
                  <a:cubicBezTo>
                    <a:pt x="34479" y="10998"/>
                    <a:pt x="34505" y="10979"/>
                    <a:pt x="34548" y="10979"/>
                  </a:cubicBezTo>
                  <a:cubicBezTo>
                    <a:pt x="34592" y="10979"/>
                    <a:pt x="34653" y="10999"/>
                    <a:pt x="34752" y="11041"/>
                  </a:cubicBezTo>
                  <a:cubicBezTo>
                    <a:pt x="34802" y="11062"/>
                    <a:pt x="34831" y="11073"/>
                    <a:pt x="34842" y="11073"/>
                  </a:cubicBezTo>
                  <a:cubicBezTo>
                    <a:pt x="34858" y="11073"/>
                    <a:pt x="34837" y="11051"/>
                    <a:pt x="34786" y="10999"/>
                  </a:cubicBezTo>
                  <a:cubicBezTo>
                    <a:pt x="34728" y="10942"/>
                    <a:pt x="34710" y="10920"/>
                    <a:pt x="34732" y="10920"/>
                  </a:cubicBezTo>
                  <a:cubicBezTo>
                    <a:pt x="34744" y="10920"/>
                    <a:pt x="34767" y="10926"/>
                    <a:pt x="34801" y="10937"/>
                  </a:cubicBezTo>
                  <a:cubicBezTo>
                    <a:pt x="34815" y="10941"/>
                    <a:pt x="34827" y="10943"/>
                    <a:pt x="34839" y="10943"/>
                  </a:cubicBezTo>
                  <a:cubicBezTo>
                    <a:pt x="34927" y="10943"/>
                    <a:pt x="34965" y="10841"/>
                    <a:pt x="34871" y="10799"/>
                  </a:cubicBezTo>
                  <a:cubicBezTo>
                    <a:pt x="34853" y="10791"/>
                    <a:pt x="34850" y="10787"/>
                    <a:pt x="34860" y="10787"/>
                  </a:cubicBezTo>
                  <a:cubicBezTo>
                    <a:pt x="34867" y="10787"/>
                    <a:pt x="34878" y="10788"/>
                    <a:pt x="34895" y="10792"/>
                  </a:cubicBezTo>
                  <a:cubicBezTo>
                    <a:pt x="34899" y="10793"/>
                    <a:pt x="34903" y="10793"/>
                    <a:pt x="34907" y="10793"/>
                  </a:cubicBezTo>
                  <a:cubicBezTo>
                    <a:pt x="34948" y="10793"/>
                    <a:pt x="34988" y="10753"/>
                    <a:pt x="35005" y="10698"/>
                  </a:cubicBezTo>
                  <a:cubicBezTo>
                    <a:pt x="35022" y="10647"/>
                    <a:pt x="35051" y="10620"/>
                    <a:pt x="35084" y="10620"/>
                  </a:cubicBezTo>
                  <a:cubicBezTo>
                    <a:pt x="35095" y="10620"/>
                    <a:pt x="35105" y="10622"/>
                    <a:pt x="35116" y="10628"/>
                  </a:cubicBezTo>
                  <a:cubicBezTo>
                    <a:pt x="35171" y="10656"/>
                    <a:pt x="35173" y="10678"/>
                    <a:pt x="35122" y="10720"/>
                  </a:cubicBezTo>
                  <a:cubicBezTo>
                    <a:pt x="35038" y="10787"/>
                    <a:pt x="35032" y="10842"/>
                    <a:pt x="35094" y="10842"/>
                  </a:cubicBezTo>
                  <a:cubicBezTo>
                    <a:pt x="35108" y="10842"/>
                    <a:pt x="35126" y="10839"/>
                    <a:pt x="35147" y="10832"/>
                  </a:cubicBezTo>
                  <a:cubicBezTo>
                    <a:pt x="35159" y="10828"/>
                    <a:pt x="35172" y="10826"/>
                    <a:pt x="35184" y="10826"/>
                  </a:cubicBezTo>
                  <a:cubicBezTo>
                    <a:pt x="35226" y="10826"/>
                    <a:pt x="35268" y="10850"/>
                    <a:pt x="35288" y="10890"/>
                  </a:cubicBezTo>
                  <a:cubicBezTo>
                    <a:pt x="35306" y="10931"/>
                    <a:pt x="35319" y="10952"/>
                    <a:pt x="35341" y="10952"/>
                  </a:cubicBezTo>
                  <a:cubicBezTo>
                    <a:pt x="35363" y="10952"/>
                    <a:pt x="35394" y="10931"/>
                    <a:pt x="35450" y="10890"/>
                  </a:cubicBezTo>
                  <a:cubicBezTo>
                    <a:pt x="35520" y="10840"/>
                    <a:pt x="35558" y="10781"/>
                    <a:pt x="35540" y="10756"/>
                  </a:cubicBezTo>
                  <a:cubicBezTo>
                    <a:pt x="35505" y="10710"/>
                    <a:pt x="35561" y="10698"/>
                    <a:pt x="35856" y="10684"/>
                  </a:cubicBezTo>
                  <a:cubicBezTo>
                    <a:pt x="35920" y="10681"/>
                    <a:pt x="36013" y="10634"/>
                    <a:pt x="36072" y="10572"/>
                  </a:cubicBezTo>
                  <a:cubicBezTo>
                    <a:pt x="36117" y="10527"/>
                    <a:pt x="36149" y="10505"/>
                    <a:pt x="36174" y="10505"/>
                  </a:cubicBezTo>
                  <a:cubicBezTo>
                    <a:pt x="36190" y="10505"/>
                    <a:pt x="36203" y="10515"/>
                    <a:pt x="36214" y="10535"/>
                  </a:cubicBezTo>
                  <a:cubicBezTo>
                    <a:pt x="36228" y="10562"/>
                    <a:pt x="36243" y="10575"/>
                    <a:pt x="36264" y="10575"/>
                  </a:cubicBezTo>
                  <a:cubicBezTo>
                    <a:pt x="36285" y="10575"/>
                    <a:pt x="36313" y="10562"/>
                    <a:pt x="36355" y="10535"/>
                  </a:cubicBezTo>
                  <a:cubicBezTo>
                    <a:pt x="36395" y="10509"/>
                    <a:pt x="36418" y="10495"/>
                    <a:pt x="36429" y="10495"/>
                  </a:cubicBezTo>
                  <a:cubicBezTo>
                    <a:pt x="36442" y="10495"/>
                    <a:pt x="36435" y="10516"/>
                    <a:pt x="36414" y="10561"/>
                  </a:cubicBezTo>
                  <a:cubicBezTo>
                    <a:pt x="36392" y="10609"/>
                    <a:pt x="36387" y="10630"/>
                    <a:pt x="36409" y="10630"/>
                  </a:cubicBezTo>
                  <a:cubicBezTo>
                    <a:pt x="36424" y="10630"/>
                    <a:pt x="36452" y="10620"/>
                    <a:pt x="36496" y="10601"/>
                  </a:cubicBezTo>
                  <a:cubicBezTo>
                    <a:pt x="36531" y="10586"/>
                    <a:pt x="36577" y="10579"/>
                    <a:pt x="36626" y="10579"/>
                  </a:cubicBezTo>
                  <a:cubicBezTo>
                    <a:pt x="36799" y="10579"/>
                    <a:pt x="37023" y="10660"/>
                    <a:pt x="37023" y="10746"/>
                  </a:cubicBezTo>
                  <a:cubicBezTo>
                    <a:pt x="37023" y="10777"/>
                    <a:pt x="37008" y="10793"/>
                    <a:pt x="36983" y="10793"/>
                  </a:cubicBezTo>
                  <a:cubicBezTo>
                    <a:pt x="36971" y="10793"/>
                    <a:pt x="36957" y="10789"/>
                    <a:pt x="36941" y="10781"/>
                  </a:cubicBezTo>
                  <a:cubicBezTo>
                    <a:pt x="36924" y="10773"/>
                    <a:pt x="36913" y="10769"/>
                    <a:pt x="36907" y="10769"/>
                  </a:cubicBezTo>
                  <a:cubicBezTo>
                    <a:pt x="36895" y="10769"/>
                    <a:pt x="36909" y="10790"/>
                    <a:pt x="36951" y="10832"/>
                  </a:cubicBezTo>
                  <a:cubicBezTo>
                    <a:pt x="37008" y="10888"/>
                    <a:pt x="37073" y="10917"/>
                    <a:pt x="37149" y="10917"/>
                  </a:cubicBezTo>
                  <a:cubicBezTo>
                    <a:pt x="37264" y="10917"/>
                    <a:pt x="37404" y="10852"/>
                    <a:pt x="37574" y="10720"/>
                  </a:cubicBezTo>
                  <a:cubicBezTo>
                    <a:pt x="37699" y="10623"/>
                    <a:pt x="37764" y="10579"/>
                    <a:pt x="37788" y="10579"/>
                  </a:cubicBezTo>
                  <a:cubicBezTo>
                    <a:pt x="37805" y="10579"/>
                    <a:pt x="37802" y="10601"/>
                    <a:pt x="37787" y="10641"/>
                  </a:cubicBezTo>
                  <a:cubicBezTo>
                    <a:pt x="37761" y="10711"/>
                    <a:pt x="37760" y="10739"/>
                    <a:pt x="37792" y="10739"/>
                  </a:cubicBezTo>
                  <a:cubicBezTo>
                    <a:pt x="37804" y="10739"/>
                    <a:pt x="37821" y="10735"/>
                    <a:pt x="37844" y="10728"/>
                  </a:cubicBezTo>
                  <a:cubicBezTo>
                    <a:pt x="37899" y="10708"/>
                    <a:pt x="37944" y="10674"/>
                    <a:pt x="37944" y="10649"/>
                  </a:cubicBezTo>
                  <a:cubicBezTo>
                    <a:pt x="37944" y="10642"/>
                    <a:pt x="37948" y="10638"/>
                    <a:pt x="37955" y="10638"/>
                  </a:cubicBezTo>
                  <a:cubicBezTo>
                    <a:pt x="37975" y="10638"/>
                    <a:pt x="38018" y="10662"/>
                    <a:pt x="38069" y="10702"/>
                  </a:cubicBezTo>
                  <a:cubicBezTo>
                    <a:pt x="38136" y="10755"/>
                    <a:pt x="38192" y="10778"/>
                    <a:pt x="38276" y="10778"/>
                  </a:cubicBezTo>
                  <a:cubicBezTo>
                    <a:pt x="38315" y="10778"/>
                    <a:pt x="38361" y="10773"/>
                    <a:pt x="38417" y="10763"/>
                  </a:cubicBezTo>
                  <a:cubicBezTo>
                    <a:pt x="38542" y="10741"/>
                    <a:pt x="38633" y="10698"/>
                    <a:pt x="38624" y="10662"/>
                  </a:cubicBezTo>
                  <a:cubicBezTo>
                    <a:pt x="38613" y="10631"/>
                    <a:pt x="38637" y="10598"/>
                    <a:pt x="38668" y="10598"/>
                  </a:cubicBezTo>
                  <a:cubicBezTo>
                    <a:pt x="38669" y="10598"/>
                    <a:pt x="38670" y="10598"/>
                    <a:pt x="38671" y="10598"/>
                  </a:cubicBezTo>
                  <a:cubicBezTo>
                    <a:pt x="38708" y="10599"/>
                    <a:pt x="38736" y="10632"/>
                    <a:pt x="38733" y="10669"/>
                  </a:cubicBezTo>
                  <a:cubicBezTo>
                    <a:pt x="38733" y="10745"/>
                    <a:pt x="38602" y="10904"/>
                    <a:pt x="38556" y="10904"/>
                  </a:cubicBezTo>
                  <a:cubicBezTo>
                    <a:pt x="38547" y="10904"/>
                    <a:pt x="38541" y="10898"/>
                    <a:pt x="38541" y="10883"/>
                  </a:cubicBezTo>
                  <a:cubicBezTo>
                    <a:pt x="38539" y="10840"/>
                    <a:pt x="38496" y="10814"/>
                    <a:pt x="38460" y="10814"/>
                  </a:cubicBezTo>
                  <a:cubicBezTo>
                    <a:pt x="38432" y="10814"/>
                    <a:pt x="38408" y="10829"/>
                    <a:pt x="38408" y="10862"/>
                  </a:cubicBezTo>
                  <a:cubicBezTo>
                    <a:pt x="38408" y="10916"/>
                    <a:pt x="38559" y="10971"/>
                    <a:pt x="38803" y="11010"/>
                  </a:cubicBezTo>
                  <a:cubicBezTo>
                    <a:pt x="38890" y="11023"/>
                    <a:pt x="39009" y="11063"/>
                    <a:pt x="39060" y="11098"/>
                  </a:cubicBezTo>
                  <a:cubicBezTo>
                    <a:pt x="39093" y="11120"/>
                    <a:pt x="39113" y="11132"/>
                    <a:pt x="39124" y="11132"/>
                  </a:cubicBezTo>
                  <a:cubicBezTo>
                    <a:pt x="39137" y="11132"/>
                    <a:pt x="39132" y="11111"/>
                    <a:pt x="39114" y="11068"/>
                  </a:cubicBezTo>
                  <a:cubicBezTo>
                    <a:pt x="39094" y="11022"/>
                    <a:pt x="39088" y="11000"/>
                    <a:pt x="39107" y="11000"/>
                  </a:cubicBezTo>
                  <a:cubicBezTo>
                    <a:pt x="39121" y="11000"/>
                    <a:pt x="39151" y="11014"/>
                    <a:pt x="39200" y="11040"/>
                  </a:cubicBezTo>
                  <a:cubicBezTo>
                    <a:pt x="39270" y="11075"/>
                    <a:pt x="39330" y="11126"/>
                    <a:pt x="39330" y="11151"/>
                  </a:cubicBezTo>
                  <a:cubicBezTo>
                    <a:pt x="39330" y="11177"/>
                    <a:pt x="39399" y="11263"/>
                    <a:pt x="39481" y="11340"/>
                  </a:cubicBezTo>
                  <a:cubicBezTo>
                    <a:pt x="39586" y="11439"/>
                    <a:pt x="39786" y="11502"/>
                    <a:pt x="39910" y="11502"/>
                  </a:cubicBezTo>
                  <a:cubicBezTo>
                    <a:pt x="39988" y="11502"/>
                    <a:pt x="40035" y="11477"/>
                    <a:pt x="40008" y="11420"/>
                  </a:cubicBezTo>
                  <a:cubicBezTo>
                    <a:pt x="39986" y="11375"/>
                    <a:pt x="39998" y="11353"/>
                    <a:pt x="40048" y="11353"/>
                  </a:cubicBezTo>
                  <a:cubicBezTo>
                    <a:pt x="40061" y="11353"/>
                    <a:pt x="40076" y="11355"/>
                    <a:pt x="40094" y="11357"/>
                  </a:cubicBezTo>
                  <a:cubicBezTo>
                    <a:pt x="40107" y="11359"/>
                    <a:pt x="40120" y="11360"/>
                    <a:pt x="40131" y="11360"/>
                  </a:cubicBezTo>
                  <a:cubicBezTo>
                    <a:pt x="40199" y="11360"/>
                    <a:pt x="40227" y="11323"/>
                    <a:pt x="40239" y="11228"/>
                  </a:cubicBezTo>
                  <a:cubicBezTo>
                    <a:pt x="40248" y="11157"/>
                    <a:pt x="40277" y="11108"/>
                    <a:pt x="40307" y="11108"/>
                  </a:cubicBezTo>
                  <a:cubicBezTo>
                    <a:pt x="40311" y="11108"/>
                    <a:pt x="40315" y="11109"/>
                    <a:pt x="40320" y="11111"/>
                  </a:cubicBezTo>
                  <a:cubicBezTo>
                    <a:pt x="40328" y="11115"/>
                    <a:pt x="40336" y="11117"/>
                    <a:pt x="40343" y="11117"/>
                  </a:cubicBezTo>
                  <a:cubicBezTo>
                    <a:pt x="40367" y="11117"/>
                    <a:pt x="40382" y="11098"/>
                    <a:pt x="40382" y="11063"/>
                  </a:cubicBezTo>
                  <a:cubicBezTo>
                    <a:pt x="40381" y="11014"/>
                    <a:pt x="40348" y="10972"/>
                    <a:pt x="40302" y="10959"/>
                  </a:cubicBezTo>
                  <a:cubicBezTo>
                    <a:pt x="40263" y="10946"/>
                    <a:pt x="40279" y="10938"/>
                    <a:pt x="40338" y="10938"/>
                  </a:cubicBezTo>
                  <a:cubicBezTo>
                    <a:pt x="40347" y="10938"/>
                    <a:pt x="40357" y="10938"/>
                    <a:pt x="40367" y="10938"/>
                  </a:cubicBezTo>
                  <a:cubicBezTo>
                    <a:pt x="40467" y="10943"/>
                    <a:pt x="40505" y="10969"/>
                    <a:pt x="40484" y="11025"/>
                  </a:cubicBezTo>
                  <a:cubicBezTo>
                    <a:pt x="40452" y="11120"/>
                    <a:pt x="40428" y="11219"/>
                    <a:pt x="40411" y="11317"/>
                  </a:cubicBezTo>
                  <a:cubicBezTo>
                    <a:pt x="40387" y="11443"/>
                    <a:pt x="40380" y="11492"/>
                    <a:pt x="40408" y="11492"/>
                  </a:cubicBezTo>
                  <a:cubicBezTo>
                    <a:pt x="40423" y="11492"/>
                    <a:pt x="40449" y="11477"/>
                    <a:pt x="40490" y="11451"/>
                  </a:cubicBezTo>
                  <a:cubicBezTo>
                    <a:pt x="40530" y="11425"/>
                    <a:pt x="40556" y="11412"/>
                    <a:pt x="40566" y="11412"/>
                  </a:cubicBezTo>
                  <a:cubicBezTo>
                    <a:pt x="40575" y="11412"/>
                    <a:pt x="40573" y="11422"/>
                    <a:pt x="40558" y="11441"/>
                  </a:cubicBezTo>
                  <a:cubicBezTo>
                    <a:pt x="40531" y="11477"/>
                    <a:pt x="40540" y="11507"/>
                    <a:pt x="40578" y="11507"/>
                  </a:cubicBezTo>
                  <a:cubicBezTo>
                    <a:pt x="40615" y="11507"/>
                    <a:pt x="40646" y="11547"/>
                    <a:pt x="40646" y="11593"/>
                  </a:cubicBezTo>
                  <a:cubicBezTo>
                    <a:pt x="40646" y="11627"/>
                    <a:pt x="40653" y="11644"/>
                    <a:pt x="40677" y="11644"/>
                  </a:cubicBezTo>
                  <a:cubicBezTo>
                    <a:pt x="40707" y="11644"/>
                    <a:pt x="40761" y="11620"/>
                    <a:pt x="40860" y="11568"/>
                  </a:cubicBezTo>
                  <a:cubicBezTo>
                    <a:pt x="40979" y="11505"/>
                    <a:pt x="41067" y="11435"/>
                    <a:pt x="41060" y="11408"/>
                  </a:cubicBezTo>
                  <a:cubicBezTo>
                    <a:pt x="41056" y="11390"/>
                    <a:pt x="41079" y="11380"/>
                    <a:pt x="41115" y="11380"/>
                  </a:cubicBezTo>
                  <a:cubicBezTo>
                    <a:pt x="41133" y="11380"/>
                    <a:pt x="41154" y="11382"/>
                    <a:pt x="41176" y="11387"/>
                  </a:cubicBezTo>
                  <a:cubicBezTo>
                    <a:pt x="41249" y="11404"/>
                    <a:pt x="41324" y="11474"/>
                    <a:pt x="41349" y="11550"/>
                  </a:cubicBezTo>
                  <a:cubicBezTo>
                    <a:pt x="41371" y="11619"/>
                    <a:pt x="41384" y="11650"/>
                    <a:pt x="41404" y="11650"/>
                  </a:cubicBezTo>
                  <a:cubicBezTo>
                    <a:pt x="41420" y="11650"/>
                    <a:pt x="41439" y="11631"/>
                    <a:pt x="41470" y="11596"/>
                  </a:cubicBezTo>
                  <a:cubicBezTo>
                    <a:pt x="41506" y="11555"/>
                    <a:pt x="41557" y="11533"/>
                    <a:pt x="41610" y="11533"/>
                  </a:cubicBezTo>
                  <a:cubicBezTo>
                    <a:pt x="41629" y="11533"/>
                    <a:pt x="41649" y="11536"/>
                    <a:pt x="41669" y="11542"/>
                  </a:cubicBezTo>
                  <a:cubicBezTo>
                    <a:pt x="41699" y="11551"/>
                    <a:pt x="41721" y="11556"/>
                    <a:pt x="41735" y="11556"/>
                  </a:cubicBezTo>
                  <a:cubicBezTo>
                    <a:pt x="41759" y="11556"/>
                    <a:pt x="41761" y="11543"/>
                    <a:pt x="41740" y="11517"/>
                  </a:cubicBezTo>
                  <a:cubicBezTo>
                    <a:pt x="41717" y="11486"/>
                    <a:pt x="41737" y="11471"/>
                    <a:pt x="41804" y="11471"/>
                  </a:cubicBezTo>
                  <a:cubicBezTo>
                    <a:pt x="41828" y="11471"/>
                    <a:pt x="41858" y="11473"/>
                    <a:pt x="41894" y="11477"/>
                  </a:cubicBezTo>
                  <a:cubicBezTo>
                    <a:pt x="41920" y="11479"/>
                    <a:pt x="41944" y="11480"/>
                    <a:pt x="41966" y="11480"/>
                  </a:cubicBezTo>
                  <a:cubicBezTo>
                    <a:pt x="42043" y="11480"/>
                    <a:pt x="42095" y="11467"/>
                    <a:pt x="42095" y="11444"/>
                  </a:cubicBezTo>
                  <a:cubicBezTo>
                    <a:pt x="42095" y="11423"/>
                    <a:pt x="42113" y="11411"/>
                    <a:pt x="42139" y="11411"/>
                  </a:cubicBezTo>
                  <a:cubicBezTo>
                    <a:pt x="42152" y="11411"/>
                    <a:pt x="42166" y="11413"/>
                    <a:pt x="42182" y="11419"/>
                  </a:cubicBezTo>
                  <a:cubicBezTo>
                    <a:pt x="42196" y="11423"/>
                    <a:pt x="42213" y="11425"/>
                    <a:pt x="42232" y="11425"/>
                  </a:cubicBezTo>
                  <a:cubicBezTo>
                    <a:pt x="42277" y="11425"/>
                    <a:pt x="42329" y="11413"/>
                    <a:pt x="42364" y="11393"/>
                  </a:cubicBezTo>
                  <a:cubicBezTo>
                    <a:pt x="42411" y="11366"/>
                    <a:pt x="42428" y="11354"/>
                    <a:pt x="42412" y="11354"/>
                  </a:cubicBezTo>
                  <a:cubicBezTo>
                    <a:pt x="42402" y="11354"/>
                    <a:pt x="42379" y="11359"/>
                    <a:pt x="42343" y="11368"/>
                  </a:cubicBezTo>
                  <a:cubicBezTo>
                    <a:pt x="42324" y="11372"/>
                    <a:pt x="42305" y="11375"/>
                    <a:pt x="42289" y="11375"/>
                  </a:cubicBezTo>
                  <a:cubicBezTo>
                    <a:pt x="42252" y="11375"/>
                    <a:pt x="42227" y="11364"/>
                    <a:pt x="42227" y="11344"/>
                  </a:cubicBezTo>
                  <a:cubicBezTo>
                    <a:pt x="42227" y="11317"/>
                    <a:pt x="42315" y="11293"/>
                    <a:pt x="42421" y="11293"/>
                  </a:cubicBezTo>
                  <a:cubicBezTo>
                    <a:pt x="42616" y="11293"/>
                    <a:pt x="42658" y="11243"/>
                    <a:pt x="42627" y="11040"/>
                  </a:cubicBezTo>
                  <a:cubicBezTo>
                    <a:pt x="42621" y="11005"/>
                    <a:pt x="42648" y="10974"/>
                    <a:pt x="42682" y="10974"/>
                  </a:cubicBezTo>
                  <a:cubicBezTo>
                    <a:pt x="42683" y="10974"/>
                    <a:pt x="42684" y="10974"/>
                    <a:pt x="42685" y="10974"/>
                  </a:cubicBezTo>
                  <a:cubicBezTo>
                    <a:pt x="42724" y="10974"/>
                    <a:pt x="42753" y="10934"/>
                    <a:pt x="42753" y="10883"/>
                  </a:cubicBezTo>
                  <a:cubicBezTo>
                    <a:pt x="42753" y="10843"/>
                    <a:pt x="42760" y="10823"/>
                    <a:pt x="42776" y="10823"/>
                  </a:cubicBezTo>
                  <a:cubicBezTo>
                    <a:pt x="42789" y="10823"/>
                    <a:pt x="42808" y="10835"/>
                    <a:pt x="42836" y="10858"/>
                  </a:cubicBezTo>
                  <a:cubicBezTo>
                    <a:pt x="42898" y="10908"/>
                    <a:pt x="42898" y="10932"/>
                    <a:pt x="42822" y="10971"/>
                  </a:cubicBezTo>
                  <a:cubicBezTo>
                    <a:pt x="42716" y="11025"/>
                    <a:pt x="42673" y="11175"/>
                    <a:pt x="42753" y="11214"/>
                  </a:cubicBezTo>
                  <a:cubicBezTo>
                    <a:pt x="42758" y="11216"/>
                    <a:pt x="42763" y="11217"/>
                    <a:pt x="42770" y="11217"/>
                  </a:cubicBezTo>
                  <a:cubicBezTo>
                    <a:pt x="42811" y="11217"/>
                    <a:pt x="42895" y="11174"/>
                    <a:pt x="42976" y="11108"/>
                  </a:cubicBezTo>
                  <a:cubicBezTo>
                    <a:pt x="43070" y="11032"/>
                    <a:pt x="43171" y="10974"/>
                    <a:pt x="43209" y="10974"/>
                  </a:cubicBezTo>
                  <a:cubicBezTo>
                    <a:pt x="43246" y="10974"/>
                    <a:pt x="43258" y="10938"/>
                    <a:pt x="43238" y="10898"/>
                  </a:cubicBezTo>
                  <a:cubicBezTo>
                    <a:pt x="43207" y="10830"/>
                    <a:pt x="43266" y="10779"/>
                    <a:pt x="43333" y="10779"/>
                  </a:cubicBezTo>
                  <a:cubicBezTo>
                    <a:pt x="43366" y="10779"/>
                    <a:pt x="43401" y="10792"/>
                    <a:pt x="43426" y="10822"/>
                  </a:cubicBezTo>
                  <a:cubicBezTo>
                    <a:pt x="43451" y="10851"/>
                    <a:pt x="43468" y="10865"/>
                    <a:pt x="43482" y="10865"/>
                  </a:cubicBezTo>
                  <a:cubicBezTo>
                    <a:pt x="43496" y="10865"/>
                    <a:pt x="43507" y="10852"/>
                    <a:pt x="43520" y="10826"/>
                  </a:cubicBezTo>
                  <a:cubicBezTo>
                    <a:pt x="43542" y="10784"/>
                    <a:pt x="43609" y="10762"/>
                    <a:pt x="43675" y="10762"/>
                  </a:cubicBezTo>
                  <a:cubicBezTo>
                    <a:pt x="43742" y="10762"/>
                    <a:pt x="43807" y="10784"/>
                    <a:pt x="43825" y="10826"/>
                  </a:cubicBezTo>
                  <a:cubicBezTo>
                    <a:pt x="43835" y="10852"/>
                    <a:pt x="43870" y="10862"/>
                    <a:pt x="43916" y="10862"/>
                  </a:cubicBezTo>
                  <a:cubicBezTo>
                    <a:pt x="44034" y="10862"/>
                    <a:pt x="44223" y="10790"/>
                    <a:pt x="44250" y="10710"/>
                  </a:cubicBezTo>
                  <a:cubicBezTo>
                    <a:pt x="44262" y="10674"/>
                    <a:pt x="44267" y="10656"/>
                    <a:pt x="44261" y="10656"/>
                  </a:cubicBezTo>
                  <a:cubicBezTo>
                    <a:pt x="44255" y="10656"/>
                    <a:pt x="44239" y="10673"/>
                    <a:pt x="44208" y="10707"/>
                  </a:cubicBezTo>
                  <a:cubicBezTo>
                    <a:pt x="44185" y="10734"/>
                    <a:pt x="44165" y="10748"/>
                    <a:pt x="44152" y="10748"/>
                  </a:cubicBezTo>
                  <a:cubicBezTo>
                    <a:pt x="44143" y="10748"/>
                    <a:pt x="44138" y="10740"/>
                    <a:pt x="44138" y="10726"/>
                  </a:cubicBezTo>
                  <a:cubicBezTo>
                    <a:pt x="44136" y="10596"/>
                    <a:pt x="44497" y="10439"/>
                    <a:pt x="44724" y="10439"/>
                  </a:cubicBezTo>
                  <a:cubicBezTo>
                    <a:pt x="44773" y="10439"/>
                    <a:pt x="44815" y="10446"/>
                    <a:pt x="44847" y="10462"/>
                  </a:cubicBezTo>
                  <a:cubicBezTo>
                    <a:pt x="44851" y="10464"/>
                    <a:pt x="44856" y="10465"/>
                    <a:pt x="44860" y="10465"/>
                  </a:cubicBezTo>
                  <a:cubicBezTo>
                    <a:pt x="44938" y="10465"/>
                    <a:pt x="44985" y="10107"/>
                    <a:pt x="44910" y="10031"/>
                  </a:cubicBezTo>
                  <a:cubicBezTo>
                    <a:pt x="44810" y="9926"/>
                    <a:pt x="45206" y="9403"/>
                    <a:pt x="45367" y="9403"/>
                  </a:cubicBezTo>
                  <a:cubicBezTo>
                    <a:pt x="45377" y="9403"/>
                    <a:pt x="45386" y="9405"/>
                    <a:pt x="45393" y="9409"/>
                  </a:cubicBezTo>
                  <a:cubicBezTo>
                    <a:pt x="45401" y="9412"/>
                    <a:pt x="45408" y="9414"/>
                    <a:pt x="45415" y="9414"/>
                  </a:cubicBezTo>
                  <a:cubicBezTo>
                    <a:pt x="45434" y="9414"/>
                    <a:pt x="45448" y="9401"/>
                    <a:pt x="45448" y="9379"/>
                  </a:cubicBezTo>
                  <a:cubicBezTo>
                    <a:pt x="45448" y="9347"/>
                    <a:pt x="45484" y="9323"/>
                    <a:pt x="45532" y="9323"/>
                  </a:cubicBezTo>
                  <a:cubicBezTo>
                    <a:pt x="45534" y="9323"/>
                    <a:pt x="45535" y="9323"/>
                    <a:pt x="45537" y="9323"/>
                  </a:cubicBezTo>
                  <a:cubicBezTo>
                    <a:pt x="45587" y="9323"/>
                    <a:pt x="45692" y="9267"/>
                    <a:pt x="45775" y="9195"/>
                  </a:cubicBezTo>
                  <a:cubicBezTo>
                    <a:pt x="45847" y="9134"/>
                    <a:pt x="45939" y="9091"/>
                    <a:pt x="45994" y="9091"/>
                  </a:cubicBezTo>
                  <a:cubicBezTo>
                    <a:pt x="46002" y="9091"/>
                    <a:pt x="46009" y="9092"/>
                    <a:pt x="46016" y="9094"/>
                  </a:cubicBezTo>
                  <a:cubicBezTo>
                    <a:pt x="46026" y="9096"/>
                    <a:pt x="46036" y="9098"/>
                    <a:pt x="46046" y="9098"/>
                  </a:cubicBezTo>
                  <a:cubicBezTo>
                    <a:pt x="46091" y="9098"/>
                    <a:pt x="46132" y="9072"/>
                    <a:pt x="46151" y="9031"/>
                  </a:cubicBezTo>
                  <a:cubicBezTo>
                    <a:pt x="46170" y="8992"/>
                    <a:pt x="46186" y="8972"/>
                    <a:pt x="46204" y="8972"/>
                  </a:cubicBezTo>
                  <a:cubicBezTo>
                    <a:pt x="46219" y="8972"/>
                    <a:pt x="46236" y="8985"/>
                    <a:pt x="46257" y="9010"/>
                  </a:cubicBezTo>
                  <a:cubicBezTo>
                    <a:pt x="46283" y="9039"/>
                    <a:pt x="46301" y="9053"/>
                    <a:pt x="46316" y="9053"/>
                  </a:cubicBezTo>
                  <a:cubicBezTo>
                    <a:pt x="46329" y="9053"/>
                    <a:pt x="46340" y="9041"/>
                    <a:pt x="46351" y="9016"/>
                  </a:cubicBezTo>
                  <a:cubicBezTo>
                    <a:pt x="46371" y="8979"/>
                    <a:pt x="46408" y="8953"/>
                    <a:pt x="46451" y="8950"/>
                  </a:cubicBezTo>
                  <a:cubicBezTo>
                    <a:pt x="46489" y="8950"/>
                    <a:pt x="46617" y="8913"/>
                    <a:pt x="46736" y="8867"/>
                  </a:cubicBezTo>
                  <a:cubicBezTo>
                    <a:pt x="46899" y="8803"/>
                    <a:pt x="46944" y="8756"/>
                    <a:pt x="46918" y="8679"/>
                  </a:cubicBezTo>
                  <a:cubicBezTo>
                    <a:pt x="46900" y="8622"/>
                    <a:pt x="46914" y="8574"/>
                    <a:pt x="46950" y="8574"/>
                  </a:cubicBezTo>
                  <a:cubicBezTo>
                    <a:pt x="46986" y="8574"/>
                    <a:pt x="47038" y="8401"/>
                    <a:pt x="47066" y="8189"/>
                  </a:cubicBezTo>
                  <a:cubicBezTo>
                    <a:pt x="47091" y="7995"/>
                    <a:pt x="47121" y="7857"/>
                    <a:pt x="47137" y="7857"/>
                  </a:cubicBezTo>
                  <a:cubicBezTo>
                    <a:pt x="47138" y="7857"/>
                    <a:pt x="47140" y="7858"/>
                    <a:pt x="47141" y="7861"/>
                  </a:cubicBezTo>
                  <a:cubicBezTo>
                    <a:pt x="47150" y="7886"/>
                    <a:pt x="47211" y="7901"/>
                    <a:pt x="47288" y="7901"/>
                  </a:cubicBezTo>
                  <a:cubicBezTo>
                    <a:pt x="47311" y="7901"/>
                    <a:pt x="47335" y="7900"/>
                    <a:pt x="47360" y="7897"/>
                  </a:cubicBezTo>
                  <a:cubicBezTo>
                    <a:pt x="47387" y="7894"/>
                    <a:pt x="47412" y="7892"/>
                    <a:pt x="47435" y="7892"/>
                  </a:cubicBezTo>
                  <a:cubicBezTo>
                    <a:pt x="47505" y="7892"/>
                    <a:pt x="47554" y="7905"/>
                    <a:pt x="47554" y="7927"/>
                  </a:cubicBezTo>
                  <a:cubicBezTo>
                    <a:pt x="47554" y="7957"/>
                    <a:pt x="47620" y="7994"/>
                    <a:pt x="47696" y="8009"/>
                  </a:cubicBezTo>
                  <a:cubicBezTo>
                    <a:pt x="47782" y="8025"/>
                    <a:pt x="47817" y="8061"/>
                    <a:pt x="47785" y="8101"/>
                  </a:cubicBezTo>
                  <a:cubicBezTo>
                    <a:pt x="47766" y="8127"/>
                    <a:pt x="47764" y="8140"/>
                    <a:pt x="47777" y="8140"/>
                  </a:cubicBezTo>
                  <a:cubicBezTo>
                    <a:pt x="47784" y="8140"/>
                    <a:pt x="47796" y="8136"/>
                    <a:pt x="47814" y="8127"/>
                  </a:cubicBezTo>
                  <a:cubicBezTo>
                    <a:pt x="47870" y="8098"/>
                    <a:pt x="47872" y="8065"/>
                    <a:pt x="47820" y="8015"/>
                  </a:cubicBezTo>
                  <a:cubicBezTo>
                    <a:pt x="47765" y="7962"/>
                    <a:pt x="47799" y="7901"/>
                    <a:pt x="47853" y="7901"/>
                  </a:cubicBezTo>
                  <a:cubicBezTo>
                    <a:pt x="47871" y="7901"/>
                    <a:pt x="47891" y="7908"/>
                    <a:pt x="47911" y="7924"/>
                  </a:cubicBezTo>
                  <a:cubicBezTo>
                    <a:pt x="47946" y="7951"/>
                    <a:pt x="48003" y="7964"/>
                    <a:pt x="48059" y="7964"/>
                  </a:cubicBezTo>
                  <a:cubicBezTo>
                    <a:pt x="48138" y="7964"/>
                    <a:pt x="48212" y="7938"/>
                    <a:pt x="48212" y="7894"/>
                  </a:cubicBezTo>
                  <a:cubicBezTo>
                    <a:pt x="48212" y="7859"/>
                    <a:pt x="48192" y="7841"/>
                    <a:pt x="48158" y="7841"/>
                  </a:cubicBezTo>
                  <a:cubicBezTo>
                    <a:pt x="48147" y="7841"/>
                    <a:pt x="48134" y="7843"/>
                    <a:pt x="48120" y="7848"/>
                  </a:cubicBezTo>
                  <a:cubicBezTo>
                    <a:pt x="48105" y="7852"/>
                    <a:pt x="48089" y="7855"/>
                    <a:pt x="48073" y="7855"/>
                  </a:cubicBezTo>
                  <a:cubicBezTo>
                    <a:pt x="48034" y="7855"/>
                    <a:pt x="47996" y="7841"/>
                    <a:pt x="47978" y="7819"/>
                  </a:cubicBezTo>
                  <a:cubicBezTo>
                    <a:pt x="47961" y="7798"/>
                    <a:pt x="47959" y="7787"/>
                    <a:pt x="47970" y="7787"/>
                  </a:cubicBezTo>
                  <a:cubicBezTo>
                    <a:pt x="47978" y="7787"/>
                    <a:pt x="47992" y="7792"/>
                    <a:pt x="48012" y="7803"/>
                  </a:cubicBezTo>
                  <a:cubicBezTo>
                    <a:pt x="48030" y="7811"/>
                    <a:pt x="48045" y="7816"/>
                    <a:pt x="48057" y="7816"/>
                  </a:cubicBezTo>
                  <a:cubicBezTo>
                    <a:pt x="48078" y="7816"/>
                    <a:pt x="48087" y="7801"/>
                    <a:pt x="48081" y="7771"/>
                  </a:cubicBezTo>
                  <a:cubicBezTo>
                    <a:pt x="48057" y="7634"/>
                    <a:pt x="48082" y="7564"/>
                    <a:pt x="48155" y="7564"/>
                  </a:cubicBezTo>
                  <a:cubicBezTo>
                    <a:pt x="48193" y="7564"/>
                    <a:pt x="48206" y="7588"/>
                    <a:pt x="48184" y="7616"/>
                  </a:cubicBezTo>
                  <a:cubicBezTo>
                    <a:pt x="48161" y="7646"/>
                    <a:pt x="48184" y="7670"/>
                    <a:pt x="48229" y="7670"/>
                  </a:cubicBezTo>
                  <a:cubicBezTo>
                    <a:pt x="48293" y="7670"/>
                    <a:pt x="48291" y="7682"/>
                    <a:pt x="48221" y="7718"/>
                  </a:cubicBezTo>
                  <a:cubicBezTo>
                    <a:pt x="48150" y="7757"/>
                    <a:pt x="48158" y="7774"/>
                    <a:pt x="48272" y="7803"/>
                  </a:cubicBezTo>
                  <a:cubicBezTo>
                    <a:pt x="48385" y="7830"/>
                    <a:pt x="48400" y="7857"/>
                    <a:pt x="48348" y="7934"/>
                  </a:cubicBezTo>
                  <a:cubicBezTo>
                    <a:pt x="48264" y="8061"/>
                    <a:pt x="48264" y="8148"/>
                    <a:pt x="48351" y="8148"/>
                  </a:cubicBezTo>
                  <a:cubicBezTo>
                    <a:pt x="48388" y="8148"/>
                    <a:pt x="48400" y="8124"/>
                    <a:pt x="48378" y="8094"/>
                  </a:cubicBezTo>
                  <a:cubicBezTo>
                    <a:pt x="48357" y="8065"/>
                    <a:pt x="48378" y="8001"/>
                    <a:pt x="48423" y="7955"/>
                  </a:cubicBezTo>
                  <a:cubicBezTo>
                    <a:pt x="48509" y="7867"/>
                    <a:pt x="48514" y="7854"/>
                    <a:pt x="48535" y="7630"/>
                  </a:cubicBezTo>
                  <a:cubicBezTo>
                    <a:pt x="48541" y="7564"/>
                    <a:pt x="48578" y="7507"/>
                    <a:pt x="48617" y="7507"/>
                  </a:cubicBezTo>
                  <a:cubicBezTo>
                    <a:pt x="48655" y="7507"/>
                    <a:pt x="48679" y="7564"/>
                    <a:pt x="48667" y="7630"/>
                  </a:cubicBezTo>
                  <a:cubicBezTo>
                    <a:pt x="48655" y="7695"/>
                    <a:pt x="48675" y="7752"/>
                    <a:pt x="48711" y="7752"/>
                  </a:cubicBezTo>
                  <a:cubicBezTo>
                    <a:pt x="48746" y="7752"/>
                    <a:pt x="48770" y="7692"/>
                    <a:pt x="48761" y="7616"/>
                  </a:cubicBezTo>
                  <a:cubicBezTo>
                    <a:pt x="48754" y="7555"/>
                    <a:pt x="48756" y="7525"/>
                    <a:pt x="48768" y="7525"/>
                  </a:cubicBezTo>
                  <a:cubicBezTo>
                    <a:pt x="48776" y="7525"/>
                    <a:pt x="48788" y="7538"/>
                    <a:pt x="48805" y="7561"/>
                  </a:cubicBezTo>
                  <a:cubicBezTo>
                    <a:pt x="48839" y="7606"/>
                    <a:pt x="48851" y="7657"/>
                    <a:pt x="48833" y="7680"/>
                  </a:cubicBezTo>
                  <a:cubicBezTo>
                    <a:pt x="48815" y="7704"/>
                    <a:pt x="48836" y="7721"/>
                    <a:pt x="48873" y="7721"/>
                  </a:cubicBezTo>
                  <a:cubicBezTo>
                    <a:pt x="48911" y="7721"/>
                    <a:pt x="48923" y="7754"/>
                    <a:pt x="48899" y="7789"/>
                  </a:cubicBezTo>
                  <a:cubicBezTo>
                    <a:pt x="48881" y="7816"/>
                    <a:pt x="48875" y="7829"/>
                    <a:pt x="48881" y="7829"/>
                  </a:cubicBezTo>
                  <a:cubicBezTo>
                    <a:pt x="48888" y="7829"/>
                    <a:pt x="48905" y="7818"/>
                    <a:pt x="48933" y="7797"/>
                  </a:cubicBezTo>
                  <a:cubicBezTo>
                    <a:pt x="49072" y="7695"/>
                    <a:pt x="49082" y="7415"/>
                    <a:pt x="48952" y="7355"/>
                  </a:cubicBezTo>
                  <a:cubicBezTo>
                    <a:pt x="48890" y="7327"/>
                    <a:pt x="48861" y="7286"/>
                    <a:pt x="48890" y="7264"/>
                  </a:cubicBezTo>
                  <a:cubicBezTo>
                    <a:pt x="48895" y="7260"/>
                    <a:pt x="48902" y="7258"/>
                    <a:pt x="48911" y="7258"/>
                  </a:cubicBezTo>
                  <a:cubicBezTo>
                    <a:pt x="48992" y="7258"/>
                    <a:pt x="49203" y="7429"/>
                    <a:pt x="49203" y="7507"/>
                  </a:cubicBezTo>
                  <a:cubicBezTo>
                    <a:pt x="49203" y="7537"/>
                    <a:pt x="49234" y="7563"/>
                    <a:pt x="49272" y="7563"/>
                  </a:cubicBezTo>
                  <a:cubicBezTo>
                    <a:pt x="49331" y="7563"/>
                    <a:pt x="49343" y="7512"/>
                    <a:pt x="49361" y="7192"/>
                  </a:cubicBezTo>
                  <a:cubicBezTo>
                    <a:pt x="49365" y="7107"/>
                    <a:pt x="49445" y="7030"/>
                    <a:pt x="49492" y="7030"/>
                  </a:cubicBezTo>
                  <a:cubicBezTo>
                    <a:pt x="49513" y="7030"/>
                    <a:pt x="49528" y="7045"/>
                    <a:pt x="49528" y="7081"/>
                  </a:cubicBezTo>
                  <a:cubicBezTo>
                    <a:pt x="49528" y="7112"/>
                    <a:pt x="49503" y="7137"/>
                    <a:pt x="49473" y="7137"/>
                  </a:cubicBezTo>
                  <a:cubicBezTo>
                    <a:pt x="49442" y="7137"/>
                    <a:pt x="49431" y="7197"/>
                    <a:pt x="49448" y="7269"/>
                  </a:cubicBezTo>
                  <a:cubicBezTo>
                    <a:pt x="49468" y="7354"/>
                    <a:pt x="49496" y="7385"/>
                    <a:pt x="49571" y="7385"/>
                  </a:cubicBezTo>
                  <a:cubicBezTo>
                    <a:pt x="49589" y="7385"/>
                    <a:pt x="49609" y="7384"/>
                    <a:pt x="49633" y="7380"/>
                  </a:cubicBezTo>
                  <a:cubicBezTo>
                    <a:pt x="49658" y="7377"/>
                    <a:pt x="49679" y="7375"/>
                    <a:pt x="49697" y="7375"/>
                  </a:cubicBezTo>
                  <a:cubicBezTo>
                    <a:pt x="49753" y="7375"/>
                    <a:pt x="49770" y="7394"/>
                    <a:pt x="49752" y="7431"/>
                  </a:cubicBezTo>
                  <a:cubicBezTo>
                    <a:pt x="49733" y="7470"/>
                    <a:pt x="49764" y="7570"/>
                    <a:pt x="49821" y="7652"/>
                  </a:cubicBezTo>
                  <a:cubicBezTo>
                    <a:pt x="49862" y="7711"/>
                    <a:pt x="49898" y="7746"/>
                    <a:pt x="49915" y="7746"/>
                  </a:cubicBezTo>
                  <a:cubicBezTo>
                    <a:pt x="49921" y="7746"/>
                    <a:pt x="49924" y="7741"/>
                    <a:pt x="49924" y="7731"/>
                  </a:cubicBezTo>
                  <a:cubicBezTo>
                    <a:pt x="49924" y="7693"/>
                    <a:pt x="49964" y="7675"/>
                    <a:pt x="50054" y="7675"/>
                  </a:cubicBezTo>
                  <a:cubicBezTo>
                    <a:pt x="50083" y="7675"/>
                    <a:pt x="50117" y="7677"/>
                    <a:pt x="50157" y="7680"/>
                  </a:cubicBezTo>
                  <a:cubicBezTo>
                    <a:pt x="50196" y="7684"/>
                    <a:pt x="50229" y="7685"/>
                    <a:pt x="50258" y="7685"/>
                  </a:cubicBezTo>
                  <a:cubicBezTo>
                    <a:pt x="50348" y="7685"/>
                    <a:pt x="50388" y="7669"/>
                    <a:pt x="50388" y="7631"/>
                  </a:cubicBezTo>
                  <a:cubicBezTo>
                    <a:pt x="50388" y="7595"/>
                    <a:pt x="50439" y="7563"/>
                    <a:pt x="50495" y="7563"/>
                  </a:cubicBezTo>
                  <a:cubicBezTo>
                    <a:pt x="50564" y="7563"/>
                    <a:pt x="50588" y="7536"/>
                    <a:pt x="50564" y="7485"/>
                  </a:cubicBezTo>
                  <a:cubicBezTo>
                    <a:pt x="50542" y="7439"/>
                    <a:pt x="50564" y="7404"/>
                    <a:pt x="50618" y="7403"/>
                  </a:cubicBezTo>
                  <a:cubicBezTo>
                    <a:pt x="50619" y="7403"/>
                    <a:pt x="50620" y="7403"/>
                    <a:pt x="50621" y="7403"/>
                  </a:cubicBezTo>
                  <a:cubicBezTo>
                    <a:pt x="50674" y="7403"/>
                    <a:pt x="50693" y="7441"/>
                    <a:pt x="50673" y="7507"/>
                  </a:cubicBezTo>
                  <a:cubicBezTo>
                    <a:pt x="50649" y="7578"/>
                    <a:pt x="50661" y="7613"/>
                    <a:pt x="50706" y="7613"/>
                  </a:cubicBezTo>
                  <a:cubicBezTo>
                    <a:pt x="50744" y="7613"/>
                    <a:pt x="50806" y="7589"/>
                    <a:pt x="50891" y="7542"/>
                  </a:cubicBezTo>
                  <a:cubicBezTo>
                    <a:pt x="50944" y="7511"/>
                    <a:pt x="50993" y="7495"/>
                    <a:pt x="51037" y="7495"/>
                  </a:cubicBezTo>
                  <a:cubicBezTo>
                    <a:pt x="51065" y="7495"/>
                    <a:pt x="51092" y="7502"/>
                    <a:pt x="51116" y="7515"/>
                  </a:cubicBezTo>
                  <a:cubicBezTo>
                    <a:pt x="51179" y="7546"/>
                    <a:pt x="51183" y="7563"/>
                    <a:pt x="51128" y="7563"/>
                  </a:cubicBezTo>
                  <a:cubicBezTo>
                    <a:pt x="51085" y="7563"/>
                    <a:pt x="51048" y="7591"/>
                    <a:pt x="51048" y="7624"/>
                  </a:cubicBezTo>
                  <a:cubicBezTo>
                    <a:pt x="51048" y="7648"/>
                    <a:pt x="51056" y="7661"/>
                    <a:pt x="51069" y="7661"/>
                  </a:cubicBezTo>
                  <a:cubicBezTo>
                    <a:pt x="51075" y="7661"/>
                    <a:pt x="51083" y="7658"/>
                    <a:pt x="51091" y="7652"/>
                  </a:cubicBezTo>
                  <a:cubicBezTo>
                    <a:pt x="51095" y="7649"/>
                    <a:pt x="51101" y="7648"/>
                    <a:pt x="51109" y="7648"/>
                  </a:cubicBezTo>
                  <a:cubicBezTo>
                    <a:pt x="51152" y="7648"/>
                    <a:pt x="51252" y="7691"/>
                    <a:pt x="51358" y="7757"/>
                  </a:cubicBezTo>
                  <a:cubicBezTo>
                    <a:pt x="51464" y="7821"/>
                    <a:pt x="51563" y="7864"/>
                    <a:pt x="51604" y="7864"/>
                  </a:cubicBezTo>
                  <a:cubicBezTo>
                    <a:pt x="51611" y="7864"/>
                    <a:pt x="51617" y="7863"/>
                    <a:pt x="51621" y="7860"/>
                  </a:cubicBezTo>
                  <a:cubicBezTo>
                    <a:pt x="51644" y="7842"/>
                    <a:pt x="51631" y="7827"/>
                    <a:pt x="51586" y="7827"/>
                  </a:cubicBezTo>
                  <a:cubicBezTo>
                    <a:pt x="51543" y="7827"/>
                    <a:pt x="51527" y="7794"/>
                    <a:pt x="51549" y="7748"/>
                  </a:cubicBezTo>
                  <a:cubicBezTo>
                    <a:pt x="51574" y="7695"/>
                    <a:pt x="51543" y="7670"/>
                    <a:pt x="51456" y="7670"/>
                  </a:cubicBezTo>
                  <a:cubicBezTo>
                    <a:pt x="51324" y="7670"/>
                    <a:pt x="51288" y="7561"/>
                    <a:pt x="51394" y="7476"/>
                  </a:cubicBezTo>
                  <a:cubicBezTo>
                    <a:pt x="51480" y="7407"/>
                    <a:pt x="51455" y="7272"/>
                    <a:pt x="51371" y="7272"/>
                  </a:cubicBezTo>
                  <a:cubicBezTo>
                    <a:pt x="51362" y="7272"/>
                    <a:pt x="51353" y="7273"/>
                    <a:pt x="51343" y="7276"/>
                  </a:cubicBezTo>
                  <a:cubicBezTo>
                    <a:pt x="51326" y="7281"/>
                    <a:pt x="51312" y="7284"/>
                    <a:pt x="51300" y="7284"/>
                  </a:cubicBezTo>
                  <a:cubicBezTo>
                    <a:pt x="51225" y="7284"/>
                    <a:pt x="51252" y="7186"/>
                    <a:pt x="51368" y="7087"/>
                  </a:cubicBezTo>
                  <a:cubicBezTo>
                    <a:pt x="51404" y="7055"/>
                    <a:pt x="51428" y="7039"/>
                    <a:pt x="51448" y="7039"/>
                  </a:cubicBezTo>
                  <a:cubicBezTo>
                    <a:pt x="51471" y="7039"/>
                    <a:pt x="51491" y="7059"/>
                    <a:pt x="51519" y="7098"/>
                  </a:cubicBezTo>
                  <a:cubicBezTo>
                    <a:pt x="51552" y="7146"/>
                    <a:pt x="51647" y="7188"/>
                    <a:pt x="51722" y="7188"/>
                  </a:cubicBezTo>
                  <a:cubicBezTo>
                    <a:pt x="51798" y="7188"/>
                    <a:pt x="51840" y="7206"/>
                    <a:pt x="51813" y="7228"/>
                  </a:cubicBezTo>
                  <a:cubicBezTo>
                    <a:pt x="51786" y="7249"/>
                    <a:pt x="51716" y="7269"/>
                    <a:pt x="51653" y="7269"/>
                  </a:cubicBezTo>
                  <a:cubicBezTo>
                    <a:pt x="51592" y="7269"/>
                    <a:pt x="51537" y="7309"/>
                    <a:pt x="51519" y="7367"/>
                  </a:cubicBezTo>
                  <a:cubicBezTo>
                    <a:pt x="51507" y="7413"/>
                    <a:pt x="51515" y="7439"/>
                    <a:pt x="51540" y="7439"/>
                  </a:cubicBezTo>
                  <a:cubicBezTo>
                    <a:pt x="51548" y="7439"/>
                    <a:pt x="51557" y="7437"/>
                    <a:pt x="51568" y="7431"/>
                  </a:cubicBezTo>
                  <a:cubicBezTo>
                    <a:pt x="51616" y="7409"/>
                    <a:pt x="51625" y="7372"/>
                    <a:pt x="51600" y="7337"/>
                  </a:cubicBezTo>
                  <a:cubicBezTo>
                    <a:pt x="51585" y="7317"/>
                    <a:pt x="51584" y="7306"/>
                    <a:pt x="51597" y="7306"/>
                  </a:cubicBezTo>
                  <a:cubicBezTo>
                    <a:pt x="51605" y="7306"/>
                    <a:pt x="51618" y="7310"/>
                    <a:pt x="51637" y="7319"/>
                  </a:cubicBezTo>
                  <a:cubicBezTo>
                    <a:pt x="51698" y="7349"/>
                    <a:pt x="51683" y="7389"/>
                    <a:pt x="51579" y="7482"/>
                  </a:cubicBezTo>
                  <a:cubicBezTo>
                    <a:pt x="51455" y="7588"/>
                    <a:pt x="51450" y="7607"/>
                    <a:pt x="51543" y="7637"/>
                  </a:cubicBezTo>
                  <a:cubicBezTo>
                    <a:pt x="51605" y="7656"/>
                    <a:pt x="51643" y="7667"/>
                    <a:pt x="51665" y="7667"/>
                  </a:cubicBezTo>
                  <a:cubicBezTo>
                    <a:pt x="51698" y="7667"/>
                    <a:pt x="51690" y="7641"/>
                    <a:pt x="51662" y="7577"/>
                  </a:cubicBezTo>
                  <a:cubicBezTo>
                    <a:pt x="51648" y="7545"/>
                    <a:pt x="51645" y="7529"/>
                    <a:pt x="51657" y="7529"/>
                  </a:cubicBezTo>
                  <a:cubicBezTo>
                    <a:pt x="51671" y="7529"/>
                    <a:pt x="51706" y="7553"/>
                    <a:pt x="51767" y="7603"/>
                  </a:cubicBezTo>
                  <a:cubicBezTo>
                    <a:pt x="51859" y="7680"/>
                    <a:pt x="51936" y="7719"/>
                    <a:pt x="51976" y="7719"/>
                  </a:cubicBezTo>
                  <a:cubicBezTo>
                    <a:pt x="52012" y="7719"/>
                    <a:pt x="52016" y="7686"/>
                    <a:pt x="51971" y="7618"/>
                  </a:cubicBezTo>
                  <a:cubicBezTo>
                    <a:pt x="51880" y="7482"/>
                    <a:pt x="51886" y="7297"/>
                    <a:pt x="51983" y="7295"/>
                  </a:cubicBezTo>
                  <a:cubicBezTo>
                    <a:pt x="52028" y="7295"/>
                    <a:pt x="51998" y="7258"/>
                    <a:pt x="51918" y="7212"/>
                  </a:cubicBezTo>
                  <a:cubicBezTo>
                    <a:pt x="51835" y="7167"/>
                    <a:pt x="51770" y="7088"/>
                    <a:pt x="51770" y="7034"/>
                  </a:cubicBezTo>
                  <a:cubicBezTo>
                    <a:pt x="51770" y="6984"/>
                    <a:pt x="51722" y="6906"/>
                    <a:pt x="51670" y="6870"/>
                  </a:cubicBezTo>
                  <a:cubicBezTo>
                    <a:pt x="51533" y="6776"/>
                    <a:pt x="51550" y="6585"/>
                    <a:pt x="51707" y="6470"/>
                  </a:cubicBezTo>
                  <a:cubicBezTo>
                    <a:pt x="51782" y="6416"/>
                    <a:pt x="51819" y="6349"/>
                    <a:pt x="51791" y="6316"/>
                  </a:cubicBezTo>
                  <a:cubicBezTo>
                    <a:pt x="51779" y="6303"/>
                    <a:pt x="51778" y="6296"/>
                    <a:pt x="51785" y="6296"/>
                  </a:cubicBezTo>
                  <a:cubicBezTo>
                    <a:pt x="51795" y="6296"/>
                    <a:pt x="51821" y="6308"/>
                    <a:pt x="51858" y="6331"/>
                  </a:cubicBezTo>
                  <a:cubicBezTo>
                    <a:pt x="51900" y="6359"/>
                    <a:pt x="51926" y="6374"/>
                    <a:pt x="51943" y="6374"/>
                  </a:cubicBezTo>
                  <a:cubicBezTo>
                    <a:pt x="51965" y="6374"/>
                    <a:pt x="51970" y="6348"/>
                    <a:pt x="51970" y="6294"/>
                  </a:cubicBezTo>
                  <a:cubicBezTo>
                    <a:pt x="51970" y="6233"/>
                    <a:pt x="52001" y="6167"/>
                    <a:pt x="52038" y="6148"/>
                  </a:cubicBezTo>
                  <a:cubicBezTo>
                    <a:pt x="52068" y="6133"/>
                    <a:pt x="52092" y="6126"/>
                    <a:pt x="52110" y="6126"/>
                  </a:cubicBezTo>
                  <a:cubicBezTo>
                    <a:pt x="52178" y="6126"/>
                    <a:pt x="52164" y="6222"/>
                    <a:pt x="52067" y="6370"/>
                  </a:cubicBezTo>
                  <a:cubicBezTo>
                    <a:pt x="52009" y="6459"/>
                    <a:pt x="51952" y="6516"/>
                    <a:pt x="51927" y="6516"/>
                  </a:cubicBezTo>
                  <a:cubicBezTo>
                    <a:pt x="51922" y="6516"/>
                    <a:pt x="51918" y="6513"/>
                    <a:pt x="51916" y="6508"/>
                  </a:cubicBezTo>
                  <a:cubicBezTo>
                    <a:pt x="51906" y="6482"/>
                    <a:pt x="51881" y="6472"/>
                    <a:pt x="51852" y="6472"/>
                  </a:cubicBezTo>
                  <a:cubicBezTo>
                    <a:pt x="51789" y="6472"/>
                    <a:pt x="51707" y="6521"/>
                    <a:pt x="51707" y="6584"/>
                  </a:cubicBezTo>
                  <a:cubicBezTo>
                    <a:pt x="51707" y="6622"/>
                    <a:pt x="51733" y="6640"/>
                    <a:pt x="51808" y="6640"/>
                  </a:cubicBezTo>
                  <a:cubicBezTo>
                    <a:pt x="51846" y="6640"/>
                    <a:pt x="51896" y="6635"/>
                    <a:pt x="51961" y="6627"/>
                  </a:cubicBezTo>
                  <a:cubicBezTo>
                    <a:pt x="52037" y="6617"/>
                    <a:pt x="52090" y="6611"/>
                    <a:pt x="52127" y="6611"/>
                  </a:cubicBezTo>
                  <a:cubicBezTo>
                    <a:pt x="52206" y="6611"/>
                    <a:pt x="52210" y="6639"/>
                    <a:pt x="52203" y="6718"/>
                  </a:cubicBezTo>
                  <a:cubicBezTo>
                    <a:pt x="52195" y="6790"/>
                    <a:pt x="52143" y="6851"/>
                    <a:pt x="52080" y="6860"/>
                  </a:cubicBezTo>
                  <a:cubicBezTo>
                    <a:pt x="52018" y="6870"/>
                    <a:pt x="51970" y="6910"/>
                    <a:pt x="51970" y="6954"/>
                  </a:cubicBezTo>
                  <a:cubicBezTo>
                    <a:pt x="51967" y="6997"/>
                    <a:pt x="51931" y="7030"/>
                    <a:pt x="51889" y="7030"/>
                  </a:cubicBezTo>
                  <a:cubicBezTo>
                    <a:pt x="51835" y="7030"/>
                    <a:pt x="51841" y="7048"/>
                    <a:pt x="51904" y="7084"/>
                  </a:cubicBezTo>
                  <a:cubicBezTo>
                    <a:pt x="51965" y="7115"/>
                    <a:pt x="52032" y="7133"/>
                    <a:pt x="52101" y="7136"/>
                  </a:cubicBezTo>
                  <a:cubicBezTo>
                    <a:pt x="52189" y="7136"/>
                    <a:pt x="52189" y="7130"/>
                    <a:pt x="52101" y="7084"/>
                  </a:cubicBezTo>
                  <a:cubicBezTo>
                    <a:pt x="52021" y="7040"/>
                    <a:pt x="52026" y="7030"/>
                    <a:pt x="52132" y="7030"/>
                  </a:cubicBezTo>
                  <a:cubicBezTo>
                    <a:pt x="52238" y="7030"/>
                    <a:pt x="52244" y="7019"/>
                    <a:pt x="52164" y="6976"/>
                  </a:cubicBezTo>
                  <a:cubicBezTo>
                    <a:pt x="52095" y="6939"/>
                    <a:pt x="52107" y="6913"/>
                    <a:pt x="52178" y="6913"/>
                  </a:cubicBezTo>
                  <a:cubicBezTo>
                    <a:pt x="52198" y="6913"/>
                    <a:pt x="52223" y="6915"/>
                    <a:pt x="52252" y="6919"/>
                  </a:cubicBezTo>
                  <a:cubicBezTo>
                    <a:pt x="52255" y="6920"/>
                    <a:pt x="52257" y="6920"/>
                    <a:pt x="52260" y="6920"/>
                  </a:cubicBezTo>
                  <a:cubicBezTo>
                    <a:pt x="52284" y="6920"/>
                    <a:pt x="52287" y="6900"/>
                    <a:pt x="52268" y="6873"/>
                  </a:cubicBezTo>
                  <a:cubicBezTo>
                    <a:pt x="52246" y="6842"/>
                    <a:pt x="52271" y="6816"/>
                    <a:pt x="52328" y="6816"/>
                  </a:cubicBezTo>
                  <a:cubicBezTo>
                    <a:pt x="52486" y="6816"/>
                    <a:pt x="52453" y="6701"/>
                    <a:pt x="52258" y="6576"/>
                  </a:cubicBezTo>
                  <a:cubicBezTo>
                    <a:pt x="52089" y="6466"/>
                    <a:pt x="52086" y="6457"/>
                    <a:pt x="52192" y="6324"/>
                  </a:cubicBezTo>
                  <a:cubicBezTo>
                    <a:pt x="52253" y="6248"/>
                    <a:pt x="52298" y="6167"/>
                    <a:pt x="52292" y="6142"/>
                  </a:cubicBezTo>
                  <a:cubicBezTo>
                    <a:pt x="52279" y="6079"/>
                    <a:pt x="52284" y="6047"/>
                    <a:pt x="52312" y="6047"/>
                  </a:cubicBezTo>
                  <a:cubicBezTo>
                    <a:pt x="52347" y="6047"/>
                    <a:pt x="52418" y="6096"/>
                    <a:pt x="52535" y="6197"/>
                  </a:cubicBezTo>
                  <a:cubicBezTo>
                    <a:pt x="52674" y="6315"/>
                    <a:pt x="52767" y="6367"/>
                    <a:pt x="52850" y="6367"/>
                  </a:cubicBezTo>
                  <a:cubicBezTo>
                    <a:pt x="52866" y="6367"/>
                    <a:pt x="52882" y="6365"/>
                    <a:pt x="52898" y="6361"/>
                  </a:cubicBezTo>
                  <a:cubicBezTo>
                    <a:pt x="52925" y="6354"/>
                    <a:pt x="52948" y="6351"/>
                    <a:pt x="52966" y="6351"/>
                  </a:cubicBezTo>
                  <a:cubicBezTo>
                    <a:pt x="53039" y="6351"/>
                    <a:pt x="53046" y="6400"/>
                    <a:pt x="52971" y="6472"/>
                  </a:cubicBezTo>
                  <a:cubicBezTo>
                    <a:pt x="52941" y="6499"/>
                    <a:pt x="52938" y="6596"/>
                    <a:pt x="52964" y="6682"/>
                  </a:cubicBezTo>
                  <a:cubicBezTo>
                    <a:pt x="52983" y="6748"/>
                    <a:pt x="52996" y="6780"/>
                    <a:pt x="53004" y="6780"/>
                  </a:cubicBezTo>
                  <a:cubicBezTo>
                    <a:pt x="53010" y="6780"/>
                    <a:pt x="53014" y="6764"/>
                    <a:pt x="53016" y="6733"/>
                  </a:cubicBezTo>
                  <a:cubicBezTo>
                    <a:pt x="53020" y="6672"/>
                    <a:pt x="53065" y="6578"/>
                    <a:pt x="53120" y="6519"/>
                  </a:cubicBezTo>
                  <a:cubicBezTo>
                    <a:pt x="53174" y="6461"/>
                    <a:pt x="53217" y="6372"/>
                    <a:pt x="53217" y="6321"/>
                  </a:cubicBezTo>
                  <a:cubicBezTo>
                    <a:pt x="53217" y="6272"/>
                    <a:pt x="53246" y="6228"/>
                    <a:pt x="53280" y="6228"/>
                  </a:cubicBezTo>
                  <a:cubicBezTo>
                    <a:pt x="53314" y="6228"/>
                    <a:pt x="53332" y="6316"/>
                    <a:pt x="53320" y="6428"/>
                  </a:cubicBezTo>
                  <a:lnTo>
                    <a:pt x="53298" y="6630"/>
                  </a:lnTo>
                  <a:lnTo>
                    <a:pt x="53298" y="6630"/>
                  </a:lnTo>
                  <a:lnTo>
                    <a:pt x="53452" y="6475"/>
                  </a:lnTo>
                  <a:cubicBezTo>
                    <a:pt x="53533" y="6393"/>
                    <a:pt x="53578" y="6357"/>
                    <a:pt x="53619" y="6357"/>
                  </a:cubicBezTo>
                  <a:cubicBezTo>
                    <a:pt x="53645" y="6357"/>
                    <a:pt x="53669" y="6371"/>
                    <a:pt x="53699" y="6396"/>
                  </a:cubicBezTo>
                  <a:cubicBezTo>
                    <a:pt x="53753" y="6439"/>
                    <a:pt x="53798" y="6491"/>
                    <a:pt x="53832" y="6551"/>
                  </a:cubicBezTo>
                  <a:cubicBezTo>
                    <a:pt x="53843" y="6573"/>
                    <a:pt x="53851" y="6584"/>
                    <a:pt x="53858" y="6584"/>
                  </a:cubicBezTo>
                  <a:cubicBezTo>
                    <a:pt x="53867" y="6584"/>
                    <a:pt x="53872" y="6562"/>
                    <a:pt x="53872" y="6518"/>
                  </a:cubicBezTo>
                  <a:cubicBezTo>
                    <a:pt x="53874" y="6457"/>
                    <a:pt x="53829" y="6375"/>
                    <a:pt x="53775" y="6337"/>
                  </a:cubicBezTo>
                  <a:cubicBezTo>
                    <a:pt x="53658" y="6258"/>
                    <a:pt x="53658" y="6233"/>
                    <a:pt x="53781" y="6102"/>
                  </a:cubicBezTo>
                  <a:cubicBezTo>
                    <a:pt x="53828" y="6052"/>
                    <a:pt x="53860" y="6028"/>
                    <a:pt x="53891" y="6028"/>
                  </a:cubicBezTo>
                  <a:cubicBezTo>
                    <a:pt x="53913" y="6028"/>
                    <a:pt x="53936" y="6040"/>
                    <a:pt x="53963" y="6064"/>
                  </a:cubicBezTo>
                  <a:cubicBezTo>
                    <a:pt x="54011" y="6104"/>
                    <a:pt x="54021" y="6120"/>
                    <a:pt x="53990" y="6120"/>
                  </a:cubicBezTo>
                  <a:cubicBezTo>
                    <a:pt x="53980" y="6120"/>
                    <a:pt x="53966" y="6118"/>
                    <a:pt x="53947" y="6115"/>
                  </a:cubicBezTo>
                  <a:cubicBezTo>
                    <a:pt x="53941" y="6114"/>
                    <a:pt x="53935" y="6113"/>
                    <a:pt x="53929" y="6113"/>
                  </a:cubicBezTo>
                  <a:cubicBezTo>
                    <a:pt x="53882" y="6113"/>
                    <a:pt x="53841" y="6150"/>
                    <a:pt x="53832" y="6203"/>
                  </a:cubicBezTo>
                  <a:cubicBezTo>
                    <a:pt x="53825" y="6243"/>
                    <a:pt x="53826" y="6264"/>
                    <a:pt x="53833" y="6264"/>
                  </a:cubicBezTo>
                  <a:cubicBezTo>
                    <a:pt x="53837" y="6264"/>
                    <a:pt x="53843" y="6258"/>
                    <a:pt x="53850" y="6245"/>
                  </a:cubicBezTo>
                  <a:cubicBezTo>
                    <a:pt x="53875" y="6202"/>
                    <a:pt x="53920" y="6180"/>
                    <a:pt x="53954" y="6180"/>
                  </a:cubicBezTo>
                  <a:cubicBezTo>
                    <a:pt x="53988" y="6180"/>
                    <a:pt x="54012" y="6202"/>
                    <a:pt x="53993" y="6245"/>
                  </a:cubicBezTo>
                  <a:cubicBezTo>
                    <a:pt x="53978" y="6279"/>
                    <a:pt x="53993" y="6357"/>
                    <a:pt x="54023" y="6406"/>
                  </a:cubicBezTo>
                  <a:cubicBezTo>
                    <a:pt x="54051" y="6451"/>
                    <a:pt x="54068" y="6474"/>
                    <a:pt x="54103" y="6474"/>
                  </a:cubicBezTo>
                  <a:cubicBezTo>
                    <a:pt x="54141" y="6474"/>
                    <a:pt x="54201" y="6447"/>
                    <a:pt x="54319" y="6391"/>
                  </a:cubicBezTo>
                  <a:cubicBezTo>
                    <a:pt x="54432" y="6337"/>
                    <a:pt x="54535" y="6302"/>
                    <a:pt x="54572" y="6302"/>
                  </a:cubicBezTo>
                  <a:cubicBezTo>
                    <a:pt x="54578" y="6302"/>
                    <a:pt x="54582" y="6303"/>
                    <a:pt x="54584" y="6305"/>
                  </a:cubicBezTo>
                  <a:cubicBezTo>
                    <a:pt x="54587" y="6307"/>
                    <a:pt x="54591" y="6308"/>
                    <a:pt x="54596" y="6308"/>
                  </a:cubicBezTo>
                  <a:cubicBezTo>
                    <a:pt x="54657" y="6308"/>
                    <a:pt x="54866" y="6139"/>
                    <a:pt x="54866" y="6081"/>
                  </a:cubicBezTo>
                  <a:cubicBezTo>
                    <a:pt x="54866" y="6058"/>
                    <a:pt x="54901" y="6014"/>
                    <a:pt x="54945" y="5978"/>
                  </a:cubicBezTo>
                  <a:cubicBezTo>
                    <a:pt x="54986" y="5945"/>
                    <a:pt x="55030" y="5881"/>
                    <a:pt x="55038" y="5845"/>
                  </a:cubicBezTo>
                  <a:cubicBezTo>
                    <a:pt x="55047" y="5806"/>
                    <a:pt x="55068" y="5732"/>
                    <a:pt x="55086" y="5670"/>
                  </a:cubicBezTo>
                  <a:cubicBezTo>
                    <a:pt x="55104" y="5609"/>
                    <a:pt x="55123" y="5541"/>
                    <a:pt x="55132" y="5508"/>
                  </a:cubicBezTo>
                  <a:cubicBezTo>
                    <a:pt x="55165" y="5376"/>
                    <a:pt x="55116" y="5129"/>
                    <a:pt x="55038" y="5047"/>
                  </a:cubicBezTo>
                  <a:cubicBezTo>
                    <a:pt x="54994" y="5000"/>
                    <a:pt x="54953" y="4978"/>
                    <a:pt x="54898" y="4978"/>
                  </a:cubicBezTo>
                  <a:cubicBezTo>
                    <a:pt x="54868" y="4978"/>
                    <a:pt x="54833" y="4985"/>
                    <a:pt x="54790" y="4997"/>
                  </a:cubicBezTo>
                  <a:cubicBezTo>
                    <a:pt x="54749" y="5010"/>
                    <a:pt x="54711" y="5016"/>
                    <a:pt x="54678" y="5016"/>
                  </a:cubicBezTo>
                  <a:cubicBezTo>
                    <a:pt x="54516" y="5016"/>
                    <a:pt x="54460" y="4873"/>
                    <a:pt x="54569" y="4671"/>
                  </a:cubicBezTo>
                  <a:cubicBezTo>
                    <a:pt x="54599" y="4615"/>
                    <a:pt x="54587" y="4521"/>
                    <a:pt x="54539" y="4450"/>
                  </a:cubicBezTo>
                  <a:cubicBezTo>
                    <a:pt x="54480" y="4359"/>
                    <a:pt x="54478" y="4297"/>
                    <a:pt x="54531" y="4218"/>
                  </a:cubicBezTo>
                  <a:cubicBezTo>
                    <a:pt x="54587" y="4135"/>
                    <a:pt x="54575" y="4084"/>
                    <a:pt x="54471" y="3978"/>
                  </a:cubicBezTo>
                  <a:cubicBezTo>
                    <a:pt x="54396" y="3902"/>
                    <a:pt x="54340" y="3818"/>
                    <a:pt x="54340" y="3786"/>
                  </a:cubicBezTo>
                  <a:cubicBezTo>
                    <a:pt x="54340" y="3753"/>
                    <a:pt x="54307" y="3727"/>
                    <a:pt x="54271" y="3727"/>
                  </a:cubicBezTo>
                  <a:cubicBezTo>
                    <a:pt x="54234" y="3727"/>
                    <a:pt x="54183" y="3686"/>
                    <a:pt x="54159" y="3635"/>
                  </a:cubicBezTo>
                  <a:cubicBezTo>
                    <a:pt x="54113" y="3533"/>
                    <a:pt x="53892" y="3354"/>
                    <a:pt x="53813" y="3353"/>
                  </a:cubicBezTo>
                  <a:cubicBezTo>
                    <a:pt x="53784" y="3353"/>
                    <a:pt x="53746" y="3390"/>
                    <a:pt x="53722" y="3439"/>
                  </a:cubicBezTo>
                  <a:cubicBezTo>
                    <a:pt x="53704" y="3479"/>
                    <a:pt x="53679" y="3502"/>
                    <a:pt x="53657" y="3502"/>
                  </a:cubicBezTo>
                  <a:cubicBezTo>
                    <a:pt x="53651" y="3502"/>
                    <a:pt x="53645" y="3500"/>
                    <a:pt x="53640" y="3496"/>
                  </a:cubicBezTo>
                  <a:cubicBezTo>
                    <a:pt x="53633" y="3490"/>
                    <a:pt x="53621" y="3488"/>
                    <a:pt x="53606" y="3488"/>
                  </a:cubicBezTo>
                  <a:cubicBezTo>
                    <a:pt x="53569" y="3488"/>
                    <a:pt x="53511" y="3503"/>
                    <a:pt x="53458" y="3526"/>
                  </a:cubicBezTo>
                  <a:cubicBezTo>
                    <a:pt x="53383" y="3560"/>
                    <a:pt x="53296" y="3592"/>
                    <a:pt x="53274" y="3593"/>
                  </a:cubicBezTo>
                  <a:cubicBezTo>
                    <a:pt x="53238" y="3598"/>
                    <a:pt x="53207" y="3611"/>
                    <a:pt x="53179" y="3633"/>
                  </a:cubicBezTo>
                  <a:cubicBezTo>
                    <a:pt x="53152" y="3654"/>
                    <a:pt x="53082" y="3671"/>
                    <a:pt x="53026" y="3671"/>
                  </a:cubicBezTo>
                  <a:cubicBezTo>
                    <a:pt x="52944" y="3671"/>
                    <a:pt x="52941" y="3660"/>
                    <a:pt x="53013" y="3624"/>
                  </a:cubicBezTo>
                  <a:cubicBezTo>
                    <a:pt x="53085" y="3589"/>
                    <a:pt x="53085" y="3569"/>
                    <a:pt x="53026" y="3541"/>
                  </a:cubicBezTo>
                  <a:cubicBezTo>
                    <a:pt x="53001" y="3529"/>
                    <a:pt x="52973" y="3523"/>
                    <a:pt x="52951" y="3523"/>
                  </a:cubicBezTo>
                  <a:cubicBezTo>
                    <a:pt x="52933" y="3523"/>
                    <a:pt x="52919" y="3526"/>
                    <a:pt x="52910" y="3533"/>
                  </a:cubicBezTo>
                  <a:cubicBezTo>
                    <a:pt x="52903" y="3539"/>
                    <a:pt x="52891" y="3542"/>
                    <a:pt x="52874" y="3542"/>
                  </a:cubicBezTo>
                  <a:cubicBezTo>
                    <a:pt x="52842" y="3542"/>
                    <a:pt x="52796" y="3531"/>
                    <a:pt x="52750" y="3511"/>
                  </a:cubicBezTo>
                  <a:cubicBezTo>
                    <a:pt x="52710" y="3493"/>
                    <a:pt x="52679" y="3484"/>
                    <a:pt x="52659" y="3484"/>
                  </a:cubicBezTo>
                  <a:cubicBezTo>
                    <a:pt x="52638" y="3484"/>
                    <a:pt x="52628" y="3494"/>
                    <a:pt x="52628" y="3512"/>
                  </a:cubicBezTo>
                  <a:cubicBezTo>
                    <a:pt x="52628" y="3551"/>
                    <a:pt x="52606" y="3569"/>
                    <a:pt x="52571" y="3569"/>
                  </a:cubicBezTo>
                  <a:cubicBezTo>
                    <a:pt x="52507" y="3569"/>
                    <a:pt x="52399" y="3509"/>
                    <a:pt x="52306" y="3407"/>
                  </a:cubicBezTo>
                  <a:cubicBezTo>
                    <a:pt x="52231" y="3325"/>
                    <a:pt x="52151" y="3270"/>
                    <a:pt x="52113" y="3270"/>
                  </a:cubicBezTo>
                  <a:cubicBezTo>
                    <a:pt x="52108" y="3270"/>
                    <a:pt x="52104" y="3271"/>
                    <a:pt x="52101" y="3272"/>
                  </a:cubicBezTo>
                  <a:cubicBezTo>
                    <a:pt x="52096" y="3275"/>
                    <a:pt x="52089" y="3276"/>
                    <a:pt x="52083" y="3276"/>
                  </a:cubicBezTo>
                  <a:cubicBezTo>
                    <a:pt x="52051" y="3276"/>
                    <a:pt x="52007" y="3248"/>
                    <a:pt x="51976" y="3207"/>
                  </a:cubicBezTo>
                  <a:cubicBezTo>
                    <a:pt x="51947" y="3167"/>
                    <a:pt x="51930" y="3146"/>
                    <a:pt x="51920" y="3146"/>
                  </a:cubicBezTo>
                  <a:cubicBezTo>
                    <a:pt x="51908" y="3146"/>
                    <a:pt x="51906" y="3174"/>
                    <a:pt x="51904" y="3233"/>
                  </a:cubicBezTo>
                  <a:cubicBezTo>
                    <a:pt x="51902" y="3321"/>
                    <a:pt x="51855" y="3363"/>
                    <a:pt x="51760" y="3363"/>
                  </a:cubicBezTo>
                  <a:cubicBezTo>
                    <a:pt x="51733" y="3363"/>
                    <a:pt x="51703" y="3359"/>
                    <a:pt x="51668" y="3353"/>
                  </a:cubicBezTo>
                  <a:cubicBezTo>
                    <a:pt x="51633" y="3345"/>
                    <a:pt x="51577" y="3336"/>
                    <a:pt x="51540" y="3330"/>
                  </a:cubicBezTo>
                  <a:cubicBezTo>
                    <a:pt x="51503" y="3324"/>
                    <a:pt x="51389" y="3274"/>
                    <a:pt x="51289" y="3221"/>
                  </a:cubicBezTo>
                  <a:cubicBezTo>
                    <a:pt x="51200" y="3174"/>
                    <a:pt x="51153" y="3150"/>
                    <a:pt x="51108" y="3150"/>
                  </a:cubicBezTo>
                  <a:cubicBezTo>
                    <a:pt x="51061" y="3150"/>
                    <a:pt x="51016" y="3176"/>
                    <a:pt x="50928" y="3229"/>
                  </a:cubicBezTo>
                  <a:cubicBezTo>
                    <a:pt x="50831" y="3289"/>
                    <a:pt x="50737" y="3404"/>
                    <a:pt x="50718" y="3490"/>
                  </a:cubicBezTo>
                  <a:cubicBezTo>
                    <a:pt x="50694" y="3602"/>
                    <a:pt x="50648" y="3645"/>
                    <a:pt x="50552" y="3645"/>
                  </a:cubicBezTo>
                  <a:cubicBezTo>
                    <a:pt x="50477" y="3645"/>
                    <a:pt x="50427" y="3671"/>
                    <a:pt x="50436" y="3705"/>
                  </a:cubicBezTo>
                  <a:cubicBezTo>
                    <a:pt x="50445" y="3741"/>
                    <a:pt x="50345" y="3766"/>
                    <a:pt x="50188" y="3766"/>
                  </a:cubicBezTo>
                  <a:cubicBezTo>
                    <a:pt x="50045" y="3766"/>
                    <a:pt x="49925" y="3742"/>
                    <a:pt x="49925" y="3714"/>
                  </a:cubicBezTo>
                  <a:cubicBezTo>
                    <a:pt x="49925" y="3694"/>
                    <a:pt x="49904" y="3685"/>
                    <a:pt x="49873" y="3685"/>
                  </a:cubicBezTo>
                  <a:cubicBezTo>
                    <a:pt x="49857" y="3685"/>
                    <a:pt x="49838" y="3687"/>
                    <a:pt x="49818" y="3693"/>
                  </a:cubicBezTo>
                  <a:cubicBezTo>
                    <a:pt x="49796" y="3698"/>
                    <a:pt x="49775" y="3701"/>
                    <a:pt x="49753" y="3701"/>
                  </a:cubicBezTo>
                  <a:cubicBezTo>
                    <a:pt x="49708" y="3701"/>
                    <a:pt x="49664" y="3690"/>
                    <a:pt x="49624" y="3668"/>
                  </a:cubicBezTo>
                  <a:cubicBezTo>
                    <a:pt x="49597" y="3650"/>
                    <a:pt x="49572" y="3641"/>
                    <a:pt x="49546" y="3641"/>
                  </a:cubicBezTo>
                  <a:cubicBezTo>
                    <a:pt x="49511" y="3641"/>
                    <a:pt x="49476" y="3658"/>
                    <a:pt x="49433" y="3693"/>
                  </a:cubicBezTo>
                  <a:cubicBezTo>
                    <a:pt x="49375" y="3739"/>
                    <a:pt x="49260" y="3777"/>
                    <a:pt x="49173" y="3777"/>
                  </a:cubicBezTo>
                  <a:cubicBezTo>
                    <a:pt x="48964" y="3777"/>
                    <a:pt x="48851" y="3903"/>
                    <a:pt x="48887" y="4096"/>
                  </a:cubicBezTo>
                  <a:cubicBezTo>
                    <a:pt x="48903" y="4183"/>
                    <a:pt x="48890" y="4262"/>
                    <a:pt x="48858" y="4272"/>
                  </a:cubicBezTo>
                  <a:cubicBezTo>
                    <a:pt x="48829" y="4281"/>
                    <a:pt x="48830" y="4348"/>
                    <a:pt x="48866" y="4424"/>
                  </a:cubicBezTo>
                  <a:cubicBezTo>
                    <a:pt x="48918" y="4536"/>
                    <a:pt x="48906" y="4569"/>
                    <a:pt x="48796" y="4624"/>
                  </a:cubicBezTo>
                  <a:cubicBezTo>
                    <a:pt x="48738" y="4654"/>
                    <a:pt x="48691" y="4666"/>
                    <a:pt x="48661" y="4666"/>
                  </a:cubicBezTo>
                  <a:cubicBezTo>
                    <a:pt x="48602" y="4666"/>
                    <a:pt x="48604" y="4619"/>
                    <a:pt x="48709" y="4557"/>
                  </a:cubicBezTo>
                  <a:cubicBezTo>
                    <a:pt x="48794" y="4508"/>
                    <a:pt x="48813" y="4494"/>
                    <a:pt x="48755" y="4494"/>
                  </a:cubicBezTo>
                  <a:cubicBezTo>
                    <a:pt x="48737" y="4494"/>
                    <a:pt x="48710" y="4495"/>
                    <a:pt x="48675" y="4497"/>
                  </a:cubicBezTo>
                  <a:cubicBezTo>
                    <a:pt x="48593" y="4503"/>
                    <a:pt x="48509" y="4538"/>
                    <a:pt x="48496" y="4571"/>
                  </a:cubicBezTo>
                  <a:cubicBezTo>
                    <a:pt x="48486" y="4596"/>
                    <a:pt x="48462" y="4611"/>
                    <a:pt x="48437" y="4611"/>
                  </a:cubicBezTo>
                  <a:cubicBezTo>
                    <a:pt x="48427" y="4611"/>
                    <a:pt x="48417" y="4609"/>
                    <a:pt x="48408" y="4603"/>
                  </a:cubicBezTo>
                  <a:cubicBezTo>
                    <a:pt x="48402" y="4601"/>
                    <a:pt x="48397" y="4600"/>
                    <a:pt x="48391" y="4600"/>
                  </a:cubicBezTo>
                  <a:cubicBezTo>
                    <a:pt x="48365" y="4600"/>
                    <a:pt x="48343" y="4628"/>
                    <a:pt x="48342" y="4671"/>
                  </a:cubicBezTo>
                  <a:cubicBezTo>
                    <a:pt x="48341" y="4704"/>
                    <a:pt x="48335" y="4721"/>
                    <a:pt x="48326" y="4721"/>
                  </a:cubicBezTo>
                  <a:cubicBezTo>
                    <a:pt x="48320" y="4721"/>
                    <a:pt x="48312" y="4713"/>
                    <a:pt x="48305" y="4697"/>
                  </a:cubicBezTo>
                  <a:cubicBezTo>
                    <a:pt x="48285" y="4660"/>
                    <a:pt x="48226" y="4629"/>
                    <a:pt x="48176" y="4629"/>
                  </a:cubicBezTo>
                  <a:cubicBezTo>
                    <a:pt x="48126" y="4629"/>
                    <a:pt x="48082" y="4594"/>
                    <a:pt x="48082" y="4548"/>
                  </a:cubicBezTo>
                  <a:cubicBezTo>
                    <a:pt x="48082" y="4511"/>
                    <a:pt x="48067" y="4490"/>
                    <a:pt x="48046" y="4490"/>
                  </a:cubicBezTo>
                  <a:cubicBezTo>
                    <a:pt x="48040" y="4490"/>
                    <a:pt x="48034" y="4491"/>
                    <a:pt x="48027" y="4494"/>
                  </a:cubicBezTo>
                  <a:cubicBezTo>
                    <a:pt x="48019" y="4498"/>
                    <a:pt x="48011" y="4500"/>
                    <a:pt x="48003" y="4500"/>
                  </a:cubicBezTo>
                  <a:cubicBezTo>
                    <a:pt x="47977" y="4500"/>
                    <a:pt x="47951" y="4483"/>
                    <a:pt x="47936" y="4451"/>
                  </a:cubicBezTo>
                  <a:cubicBezTo>
                    <a:pt x="47915" y="4411"/>
                    <a:pt x="47817" y="4368"/>
                    <a:pt x="47717" y="4353"/>
                  </a:cubicBezTo>
                  <a:cubicBezTo>
                    <a:pt x="47688" y="4348"/>
                    <a:pt x="47662" y="4346"/>
                    <a:pt x="47638" y="4346"/>
                  </a:cubicBezTo>
                  <a:cubicBezTo>
                    <a:pt x="47538" y="4346"/>
                    <a:pt x="47465" y="4386"/>
                    <a:pt x="47350" y="4493"/>
                  </a:cubicBezTo>
                  <a:cubicBezTo>
                    <a:pt x="47265" y="4571"/>
                    <a:pt x="47216" y="4608"/>
                    <a:pt x="47189" y="4608"/>
                  </a:cubicBezTo>
                  <a:cubicBezTo>
                    <a:pt x="47173" y="4608"/>
                    <a:pt x="47166" y="4594"/>
                    <a:pt x="47165" y="4566"/>
                  </a:cubicBezTo>
                  <a:cubicBezTo>
                    <a:pt x="47163" y="4515"/>
                    <a:pt x="47191" y="4472"/>
                    <a:pt x="47227" y="4472"/>
                  </a:cubicBezTo>
                  <a:cubicBezTo>
                    <a:pt x="47263" y="4472"/>
                    <a:pt x="47293" y="4429"/>
                    <a:pt x="47293" y="4380"/>
                  </a:cubicBezTo>
                  <a:cubicBezTo>
                    <a:pt x="47293" y="4351"/>
                    <a:pt x="47288" y="4337"/>
                    <a:pt x="47277" y="4337"/>
                  </a:cubicBezTo>
                  <a:cubicBezTo>
                    <a:pt x="47261" y="4337"/>
                    <a:pt x="47231" y="4367"/>
                    <a:pt x="47183" y="4430"/>
                  </a:cubicBezTo>
                  <a:cubicBezTo>
                    <a:pt x="47121" y="4511"/>
                    <a:pt x="47014" y="4587"/>
                    <a:pt x="46939" y="4603"/>
                  </a:cubicBezTo>
                  <a:cubicBezTo>
                    <a:pt x="46827" y="4626"/>
                    <a:pt x="46820" y="4641"/>
                    <a:pt x="46902" y="4688"/>
                  </a:cubicBezTo>
                  <a:cubicBezTo>
                    <a:pt x="46956" y="4722"/>
                    <a:pt x="46975" y="4735"/>
                    <a:pt x="46959" y="4735"/>
                  </a:cubicBezTo>
                  <a:cubicBezTo>
                    <a:pt x="46950" y="4735"/>
                    <a:pt x="46930" y="4730"/>
                    <a:pt x="46898" y="4723"/>
                  </a:cubicBezTo>
                  <a:cubicBezTo>
                    <a:pt x="46878" y="4718"/>
                    <a:pt x="46855" y="4716"/>
                    <a:pt x="46830" y="4716"/>
                  </a:cubicBezTo>
                  <a:cubicBezTo>
                    <a:pt x="46690" y="4716"/>
                    <a:pt x="46494" y="4787"/>
                    <a:pt x="46533" y="4839"/>
                  </a:cubicBezTo>
                  <a:cubicBezTo>
                    <a:pt x="46543" y="4851"/>
                    <a:pt x="46537" y="4857"/>
                    <a:pt x="46521" y="4857"/>
                  </a:cubicBezTo>
                  <a:cubicBezTo>
                    <a:pt x="46501" y="4857"/>
                    <a:pt x="46462" y="4847"/>
                    <a:pt x="46413" y="4829"/>
                  </a:cubicBezTo>
                  <a:cubicBezTo>
                    <a:pt x="46324" y="4794"/>
                    <a:pt x="46239" y="4714"/>
                    <a:pt x="46224" y="4648"/>
                  </a:cubicBezTo>
                  <a:cubicBezTo>
                    <a:pt x="46210" y="4592"/>
                    <a:pt x="46218" y="4554"/>
                    <a:pt x="46241" y="4554"/>
                  </a:cubicBezTo>
                  <a:cubicBezTo>
                    <a:pt x="46244" y="4554"/>
                    <a:pt x="46248" y="4555"/>
                    <a:pt x="46253" y="4557"/>
                  </a:cubicBezTo>
                  <a:cubicBezTo>
                    <a:pt x="46263" y="4562"/>
                    <a:pt x="46272" y="4565"/>
                    <a:pt x="46280" y="4565"/>
                  </a:cubicBezTo>
                  <a:cubicBezTo>
                    <a:pt x="46297" y="4565"/>
                    <a:pt x="46308" y="4555"/>
                    <a:pt x="46308" y="4535"/>
                  </a:cubicBezTo>
                  <a:cubicBezTo>
                    <a:pt x="46308" y="4474"/>
                    <a:pt x="46254" y="4445"/>
                    <a:pt x="46180" y="4445"/>
                  </a:cubicBezTo>
                  <a:cubicBezTo>
                    <a:pt x="46074" y="4445"/>
                    <a:pt x="45924" y="4504"/>
                    <a:pt x="45832" y="4605"/>
                  </a:cubicBezTo>
                  <a:cubicBezTo>
                    <a:pt x="45816" y="4623"/>
                    <a:pt x="45803" y="4632"/>
                    <a:pt x="45794" y="4632"/>
                  </a:cubicBezTo>
                  <a:cubicBezTo>
                    <a:pt x="45786" y="4632"/>
                    <a:pt x="45781" y="4623"/>
                    <a:pt x="45781" y="4605"/>
                  </a:cubicBezTo>
                  <a:cubicBezTo>
                    <a:pt x="45781" y="4570"/>
                    <a:pt x="45730" y="4552"/>
                    <a:pt x="45664" y="4552"/>
                  </a:cubicBezTo>
                  <a:cubicBezTo>
                    <a:pt x="45605" y="4552"/>
                    <a:pt x="45533" y="4566"/>
                    <a:pt x="45474" y="4596"/>
                  </a:cubicBezTo>
                  <a:cubicBezTo>
                    <a:pt x="45429" y="4621"/>
                    <a:pt x="45413" y="4675"/>
                    <a:pt x="45434" y="4723"/>
                  </a:cubicBezTo>
                  <a:cubicBezTo>
                    <a:pt x="45452" y="4761"/>
                    <a:pt x="45451" y="4781"/>
                    <a:pt x="45432" y="4781"/>
                  </a:cubicBezTo>
                  <a:cubicBezTo>
                    <a:pt x="45423" y="4781"/>
                    <a:pt x="45411" y="4778"/>
                    <a:pt x="45396" y="4770"/>
                  </a:cubicBezTo>
                  <a:cubicBezTo>
                    <a:pt x="45351" y="4748"/>
                    <a:pt x="45317" y="4676"/>
                    <a:pt x="45317" y="4605"/>
                  </a:cubicBezTo>
                  <a:cubicBezTo>
                    <a:pt x="45317" y="4533"/>
                    <a:pt x="45295" y="4468"/>
                    <a:pt x="45265" y="4453"/>
                  </a:cubicBezTo>
                  <a:cubicBezTo>
                    <a:pt x="45262" y="4451"/>
                    <a:pt x="45259" y="4451"/>
                    <a:pt x="45256" y="4451"/>
                  </a:cubicBezTo>
                  <a:cubicBezTo>
                    <a:pt x="45233" y="4451"/>
                    <a:pt x="45225" y="4500"/>
                    <a:pt x="45240" y="4572"/>
                  </a:cubicBezTo>
                  <a:cubicBezTo>
                    <a:pt x="45257" y="4669"/>
                    <a:pt x="45222" y="4750"/>
                    <a:pt x="45132" y="4815"/>
                  </a:cubicBezTo>
                  <a:cubicBezTo>
                    <a:pt x="45075" y="4858"/>
                    <a:pt x="45042" y="4882"/>
                    <a:pt x="45025" y="4882"/>
                  </a:cubicBezTo>
                  <a:cubicBezTo>
                    <a:pt x="45003" y="4882"/>
                    <a:pt x="45009" y="4837"/>
                    <a:pt x="45025" y="4732"/>
                  </a:cubicBezTo>
                  <a:cubicBezTo>
                    <a:pt x="45047" y="4577"/>
                    <a:pt x="44938" y="4373"/>
                    <a:pt x="44851" y="4373"/>
                  </a:cubicBezTo>
                  <a:cubicBezTo>
                    <a:pt x="44839" y="4373"/>
                    <a:pt x="44827" y="4378"/>
                    <a:pt x="44816" y="4387"/>
                  </a:cubicBezTo>
                  <a:cubicBezTo>
                    <a:pt x="44790" y="4408"/>
                    <a:pt x="44819" y="4451"/>
                    <a:pt x="44881" y="4488"/>
                  </a:cubicBezTo>
                  <a:cubicBezTo>
                    <a:pt x="44956" y="4535"/>
                    <a:pt x="44972" y="4578"/>
                    <a:pt x="44932" y="4629"/>
                  </a:cubicBezTo>
                  <a:cubicBezTo>
                    <a:pt x="44908" y="4658"/>
                    <a:pt x="44887" y="4673"/>
                    <a:pt x="44852" y="4673"/>
                  </a:cubicBezTo>
                  <a:cubicBezTo>
                    <a:pt x="44813" y="4673"/>
                    <a:pt x="44756" y="4654"/>
                    <a:pt x="44659" y="4614"/>
                  </a:cubicBezTo>
                  <a:cubicBezTo>
                    <a:pt x="44537" y="4564"/>
                    <a:pt x="44468" y="4536"/>
                    <a:pt x="44420" y="4536"/>
                  </a:cubicBezTo>
                  <a:cubicBezTo>
                    <a:pt x="44357" y="4536"/>
                    <a:pt x="44331" y="4584"/>
                    <a:pt x="44271" y="4696"/>
                  </a:cubicBezTo>
                  <a:cubicBezTo>
                    <a:pt x="44223" y="4787"/>
                    <a:pt x="44199" y="4827"/>
                    <a:pt x="44172" y="4827"/>
                  </a:cubicBezTo>
                  <a:cubicBezTo>
                    <a:pt x="44151" y="4827"/>
                    <a:pt x="44128" y="4805"/>
                    <a:pt x="44092" y="4765"/>
                  </a:cubicBezTo>
                  <a:cubicBezTo>
                    <a:pt x="44051" y="4721"/>
                    <a:pt x="44028" y="4699"/>
                    <a:pt x="44016" y="4699"/>
                  </a:cubicBezTo>
                  <a:cubicBezTo>
                    <a:pt x="44004" y="4699"/>
                    <a:pt x="44001" y="4718"/>
                    <a:pt x="44001" y="4756"/>
                  </a:cubicBezTo>
                  <a:cubicBezTo>
                    <a:pt x="44001" y="4806"/>
                    <a:pt x="43971" y="4844"/>
                    <a:pt x="43932" y="4844"/>
                  </a:cubicBezTo>
                  <a:cubicBezTo>
                    <a:pt x="43892" y="4844"/>
                    <a:pt x="43883" y="4820"/>
                    <a:pt x="43907" y="4790"/>
                  </a:cubicBezTo>
                  <a:cubicBezTo>
                    <a:pt x="43931" y="4762"/>
                    <a:pt x="43916" y="4705"/>
                    <a:pt x="43870" y="4659"/>
                  </a:cubicBezTo>
                  <a:cubicBezTo>
                    <a:pt x="43826" y="4617"/>
                    <a:pt x="43812" y="4599"/>
                    <a:pt x="43834" y="4599"/>
                  </a:cubicBezTo>
                  <a:cubicBezTo>
                    <a:pt x="43847" y="4599"/>
                    <a:pt x="43871" y="4604"/>
                    <a:pt x="43907" y="4615"/>
                  </a:cubicBezTo>
                  <a:cubicBezTo>
                    <a:pt x="43940" y="4625"/>
                    <a:pt x="43963" y="4631"/>
                    <a:pt x="43977" y="4631"/>
                  </a:cubicBezTo>
                  <a:cubicBezTo>
                    <a:pt x="44001" y="4631"/>
                    <a:pt x="43999" y="4616"/>
                    <a:pt x="43976" y="4585"/>
                  </a:cubicBezTo>
                  <a:cubicBezTo>
                    <a:pt x="43955" y="4558"/>
                    <a:pt x="43903" y="4542"/>
                    <a:pt x="43843" y="4542"/>
                  </a:cubicBezTo>
                  <a:cubicBezTo>
                    <a:pt x="43820" y="4542"/>
                    <a:pt x="43795" y="4545"/>
                    <a:pt x="43771" y="4550"/>
                  </a:cubicBezTo>
                  <a:cubicBezTo>
                    <a:pt x="43745" y="4555"/>
                    <a:pt x="43717" y="4557"/>
                    <a:pt x="43692" y="4557"/>
                  </a:cubicBezTo>
                  <a:cubicBezTo>
                    <a:pt x="43638" y="4557"/>
                    <a:pt x="43592" y="4547"/>
                    <a:pt x="43577" y="4529"/>
                  </a:cubicBezTo>
                  <a:cubicBezTo>
                    <a:pt x="43563" y="4511"/>
                    <a:pt x="43533" y="4500"/>
                    <a:pt x="43497" y="4500"/>
                  </a:cubicBezTo>
                  <a:cubicBezTo>
                    <a:pt x="43479" y="4500"/>
                    <a:pt x="43459" y="4503"/>
                    <a:pt x="43440" y="4509"/>
                  </a:cubicBezTo>
                  <a:cubicBezTo>
                    <a:pt x="43425" y="4514"/>
                    <a:pt x="43412" y="4516"/>
                    <a:pt x="43400" y="4516"/>
                  </a:cubicBezTo>
                  <a:cubicBezTo>
                    <a:pt x="43365" y="4516"/>
                    <a:pt x="43343" y="4498"/>
                    <a:pt x="43343" y="4466"/>
                  </a:cubicBezTo>
                  <a:cubicBezTo>
                    <a:pt x="43343" y="4445"/>
                    <a:pt x="43338" y="4435"/>
                    <a:pt x="43329" y="4435"/>
                  </a:cubicBezTo>
                  <a:cubicBezTo>
                    <a:pt x="43317" y="4435"/>
                    <a:pt x="43298" y="4452"/>
                    <a:pt x="43273" y="4485"/>
                  </a:cubicBezTo>
                  <a:cubicBezTo>
                    <a:pt x="43235" y="4536"/>
                    <a:pt x="43161" y="4579"/>
                    <a:pt x="43110" y="4579"/>
                  </a:cubicBezTo>
                  <a:cubicBezTo>
                    <a:pt x="43059" y="4579"/>
                    <a:pt x="43018" y="4611"/>
                    <a:pt x="43018" y="4645"/>
                  </a:cubicBezTo>
                  <a:cubicBezTo>
                    <a:pt x="43018" y="4669"/>
                    <a:pt x="43014" y="4681"/>
                    <a:pt x="43006" y="4681"/>
                  </a:cubicBezTo>
                  <a:cubicBezTo>
                    <a:pt x="42997" y="4681"/>
                    <a:pt x="42981" y="4667"/>
                    <a:pt x="42958" y="4638"/>
                  </a:cubicBezTo>
                  <a:cubicBezTo>
                    <a:pt x="42935" y="4609"/>
                    <a:pt x="42898" y="4593"/>
                    <a:pt x="42865" y="4593"/>
                  </a:cubicBezTo>
                  <a:cubicBezTo>
                    <a:pt x="42851" y="4593"/>
                    <a:pt x="42837" y="4596"/>
                    <a:pt x="42825" y="4602"/>
                  </a:cubicBezTo>
                  <a:cubicBezTo>
                    <a:pt x="42815" y="4607"/>
                    <a:pt x="42805" y="4610"/>
                    <a:pt x="42796" y="4610"/>
                  </a:cubicBezTo>
                  <a:cubicBezTo>
                    <a:pt x="42771" y="4610"/>
                    <a:pt x="42753" y="4590"/>
                    <a:pt x="42753" y="4557"/>
                  </a:cubicBezTo>
                  <a:cubicBezTo>
                    <a:pt x="42753" y="4511"/>
                    <a:pt x="42724" y="4474"/>
                    <a:pt x="42688" y="4474"/>
                  </a:cubicBezTo>
                  <a:cubicBezTo>
                    <a:pt x="42686" y="4473"/>
                    <a:pt x="42684" y="4473"/>
                    <a:pt x="42682" y="4473"/>
                  </a:cubicBezTo>
                  <a:cubicBezTo>
                    <a:pt x="42649" y="4473"/>
                    <a:pt x="42622" y="4499"/>
                    <a:pt x="42622" y="4533"/>
                  </a:cubicBezTo>
                  <a:cubicBezTo>
                    <a:pt x="42622" y="4552"/>
                    <a:pt x="42614" y="4562"/>
                    <a:pt x="42599" y="4562"/>
                  </a:cubicBezTo>
                  <a:cubicBezTo>
                    <a:pt x="42580" y="4562"/>
                    <a:pt x="42551" y="4548"/>
                    <a:pt x="42510" y="4521"/>
                  </a:cubicBezTo>
                  <a:cubicBezTo>
                    <a:pt x="42471" y="4495"/>
                    <a:pt x="42446" y="4482"/>
                    <a:pt x="42437" y="4482"/>
                  </a:cubicBezTo>
                  <a:cubicBezTo>
                    <a:pt x="42428" y="4482"/>
                    <a:pt x="42432" y="4493"/>
                    <a:pt x="42448" y="4514"/>
                  </a:cubicBezTo>
                  <a:cubicBezTo>
                    <a:pt x="42480" y="4557"/>
                    <a:pt x="42450" y="4579"/>
                    <a:pt x="42362" y="4579"/>
                  </a:cubicBezTo>
                  <a:cubicBezTo>
                    <a:pt x="42288" y="4579"/>
                    <a:pt x="42225" y="4550"/>
                    <a:pt x="42222" y="4514"/>
                  </a:cubicBezTo>
                  <a:cubicBezTo>
                    <a:pt x="42221" y="4505"/>
                    <a:pt x="42218" y="4501"/>
                    <a:pt x="42213" y="4501"/>
                  </a:cubicBezTo>
                  <a:cubicBezTo>
                    <a:pt x="42197" y="4501"/>
                    <a:pt x="42162" y="4547"/>
                    <a:pt x="42125" y="4617"/>
                  </a:cubicBezTo>
                  <a:cubicBezTo>
                    <a:pt x="42076" y="4708"/>
                    <a:pt x="41979" y="4811"/>
                    <a:pt x="41915" y="4836"/>
                  </a:cubicBezTo>
                  <a:cubicBezTo>
                    <a:pt x="41787" y="4889"/>
                    <a:pt x="41581" y="4925"/>
                    <a:pt x="41462" y="4925"/>
                  </a:cubicBezTo>
                  <a:cubicBezTo>
                    <a:pt x="41405" y="4925"/>
                    <a:pt x="41369" y="4917"/>
                    <a:pt x="41369" y="4899"/>
                  </a:cubicBezTo>
                  <a:cubicBezTo>
                    <a:pt x="41369" y="4848"/>
                    <a:pt x="41413" y="4836"/>
                    <a:pt x="41633" y="4823"/>
                  </a:cubicBezTo>
                  <a:cubicBezTo>
                    <a:pt x="41682" y="4821"/>
                    <a:pt x="41739" y="4787"/>
                    <a:pt x="41751" y="4753"/>
                  </a:cubicBezTo>
                  <a:cubicBezTo>
                    <a:pt x="41762" y="4723"/>
                    <a:pt x="41754" y="4709"/>
                    <a:pt x="41726" y="4709"/>
                  </a:cubicBezTo>
                  <a:cubicBezTo>
                    <a:pt x="41711" y="4709"/>
                    <a:pt x="41690" y="4713"/>
                    <a:pt x="41664" y="4721"/>
                  </a:cubicBezTo>
                  <a:cubicBezTo>
                    <a:pt x="41635" y="4730"/>
                    <a:pt x="41614" y="4735"/>
                    <a:pt x="41601" y="4735"/>
                  </a:cubicBezTo>
                  <a:cubicBezTo>
                    <a:pt x="41577" y="4735"/>
                    <a:pt x="41579" y="4719"/>
                    <a:pt x="41604" y="4685"/>
                  </a:cubicBezTo>
                  <a:cubicBezTo>
                    <a:pt x="41628" y="4653"/>
                    <a:pt x="41632" y="4637"/>
                    <a:pt x="41609" y="4637"/>
                  </a:cubicBezTo>
                  <a:cubicBezTo>
                    <a:pt x="41597" y="4637"/>
                    <a:pt x="41577" y="4642"/>
                    <a:pt x="41548" y="4651"/>
                  </a:cubicBezTo>
                  <a:cubicBezTo>
                    <a:pt x="41534" y="4656"/>
                    <a:pt x="41518" y="4658"/>
                    <a:pt x="41502" y="4658"/>
                  </a:cubicBezTo>
                  <a:cubicBezTo>
                    <a:pt x="41442" y="4658"/>
                    <a:pt x="41369" y="4629"/>
                    <a:pt x="41309" y="4582"/>
                  </a:cubicBezTo>
                  <a:cubicBezTo>
                    <a:pt x="41248" y="4533"/>
                    <a:pt x="41215" y="4508"/>
                    <a:pt x="41167" y="4508"/>
                  </a:cubicBezTo>
                  <a:cubicBezTo>
                    <a:pt x="41116" y="4508"/>
                    <a:pt x="41050" y="4536"/>
                    <a:pt x="40918" y="4594"/>
                  </a:cubicBezTo>
                  <a:cubicBezTo>
                    <a:pt x="40785" y="4654"/>
                    <a:pt x="40719" y="4683"/>
                    <a:pt x="40673" y="4683"/>
                  </a:cubicBezTo>
                  <a:cubicBezTo>
                    <a:pt x="40630" y="4683"/>
                    <a:pt x="40606" y="4658"/>
                    <a:pt x="40563" y="4609"/>
                  </a:cubicBezTo>
                  <a:cubicBezTo>
                    <a:pt x="40525" y="4566"/>
                    <a:pt x="40470" y="4540"/>
                    <a:pt x="40427" y="4540"/>
                  </a:cubicBezTo>
                  <a:cubicBezTo>
                    <a:pt x="40415" y="4540"/>
                    <a:pt x="40404" y="4542"/>
                    <a:pt x="40394" y="4547"/>
                  </a:cubicBezTo>
                  <a:cubicBezTo>
                    <a:pt x="40381" y="4553"/>
                    <a:pt x="40369" y="4556"/>
                    <a:pt x="40359" y="4556"/>
                  </a:cubicBezTo>
                  <a:cubicBezTo>
                    <a:pt x="40332" y="4556"/>
                    <a:pt x="40315" y="4536"/>
                    <a:pt x="40315" y="4499"/>
                  </a:cubicBezTo>
                  <a:cubicBezTo>
                    <a:pt x="40315" y="4448"/>
                    <a:pt x="40260" y="4400"/>
                    <a:pt x="40184" y="4384"/>
                  </a:cubicBezTo>
                  <a:cubicBezTo>
                    <a:pt x="40108" y="4368"/>
                    <a:pt x="40052" y="4336"/>
                    <a:pt x="40052" y="4308"/>
                  </a:cubicBezTo>
                  <a:cubicBezTo>
                    <a:pt x="40052" y="4281"/>
                    <a:pt x="39996" y="4260"/>
                    <a:pt x="39927" y="4260"/>
                  </a:cubicBezTo>
                  <a:cubicBezTo>
                    <a:pt x="39857" y="4260"/>
                    <a:pt x="39770" y="4217"/>
                    <a:pt x="39733" y="4166"/>
                  </a:cubicBezTo>
                  <a:cubicBezTo>
                    <a:pt x="39706" y="4131"/>
                    <a:pt x="39683" y="4111"/>
                    <a:pt x="39670" y="4111"/>
                  </a:cubicBezTo>
                  <a:cubicBezTo>
                    <a:pt x="39664" y="4111"/>
                    <a:pt x="39661" y="4115"/>
                    <a:pt x="39660" y="4123"/>
                  </a:cubicBezTo>
                  <a:cubicBezTo>
                    <a:pt x="39658" y="4151"/>
                    <a:pt x="39726" y="4233"/>
                    <a:pt x="39808" y="4303"/>
                  </a:cubicBezTo>
                  <a:lnTo>
                    <a:pt x="39958" y="4433"/>
                  </a:lnTo>
                  <a:lnTo>
                    <a:pt x="39776" y="4408"/>
                  </a:lnTo>
                  <a:cubicBezTo>
                    <a:pt x="39728" y="4401"/>
                    <a:pt x="39693" y="4397"/>
                    <a:pt x="39670" y="4397"/>
                  </a:cubicBezTo>
                  <a:cubicBezTo>
                    <a:pt x="39622" y="4397"/>
                    <a:pt x="39628" y="4414"/>
                    <a:pt x="39670" y="4456"/>
                  </a:cubicBezTo>
                  <a:cubicBezTo>
                    <a:pt x="39709" y="4495"/>
                    <a:pt x="39720" y="4511"/>
                    <a:pt x="39700" y="4511"/>
                  </a:cubicBezTo>
                  <a:cubicBezTo>
                    <a:pt x="39689" y="4511"/>
                    <a:pt x="39668" y="4506"/>
                    <a:pt x="39636" y="4496"/>
                  </a:cubicBezTo>
                  <a:cubicBezTo>
                    <a:pt x="39612" y="4489"/>
                    <a:pt x="39593" y="4485"/>
                    <a:pt x="39580" y="4485"/>
                  </a:cubicBezTo>
                  <a:cubicBezTo>
                    <a:pt x="39548" y="4485"/>
                    <a:pt x="39548" y="4507"/>
                    <a:pt x="39573" y="4557"/>
                  </a:cubicBezTo>
                  <a:cubicBezTo>
                    <a:pt x="39596" y="4603"/>
                    <a:pt x="39599" y="4625"/>
                    <a:pt x="39580" y="4625"/>
                  </a:cubicBezTo>
                  <a:cubicBezTo>
                    <a:pt x="39572" y="4625"/>
                    <a:pt x="39560" y="4621"/>
                    <a:pt x="39545" y="4614"/>
                  </a:cubicBezTo>
                  <a:cubicBezTo>
                    <a:pt x="39535" y="4609"/>
                    <a:pt x="39525" y="4606"/>
                    <a:pt x="39517" y="4606"/>
                  </a:cubicBezTo>
                  <a:cubicBezTo>
                    <a:pt x="39463" y="4606"/>
                    <a:pt x="39434" y="4695"/>
                    <a:pt x="39458" y="4809"/>
                  </a:cubicBezTo>
                  <a:cubicBezTo>
                    <a:pt x="39462" y="4824"/>
                    <a:pt x="39444" y="4832"/>
                    <a:pt x="39412" y="4832"/>
                  </a:cubicBezTo>
                  <a:cubicBezTo>
                    <a:pt x="39389" y="4832"/>
                    <a:pt x="39359" y="4828"/>
                    <a:pt x="39326" y="4820"/>
                  </a:cubicBezTo>
                  <a:cubicBezTo>
                    <a:pt x="39289" y="4810"/>
                    <a:pt x="39261" y="4806"/>
                    <a:pt x="39242" y="4806"/>
                  </a:cubicBezTo>
                  <a:cubicBezTo>
                    <a:pt x="39205" y="4806"/>
                    <a:pt x="39199" y="4823"/>
                    <a:pt x="39215" y="4860"/>
                  </a:cubicBezTo>
                  <a:cubicBezTo>
                    <a:pt x="39235" y="4903"/>
                    <a:pt x="39190" y="4966"/>
                    <a:pt x="39109" y="5006"/>
                  </a:cubicBezTo>
                  <a:cubicBezTo>
                    <a:pt x="39047" y="5038"/>
                    <a:pt x="39014" y="5054"/>
                    <a:pt x="39004" y="5054"/>
                  </a:cubicBezTo>
                  <a:cubicBezTo>
                    <a:pt x="38993" y="5054"/>
                    <a:pt x="39013" y="5032"/>
                    <a:pt x="39059" y="4987"/>
                  </a:cubicBezTo>
                  <a:cubicBezTo>
                    <a:pt x="39109" y="4936"/>
                    <a:pt x="39138" y="4890"/>
                    <a:pt x="39124" y="4882"/>
                  </a:cubicBezTo>
                  <a:cubicBezTo>
                    <a:pt x="39111" y="4875"/>
                    <a:pt x="39042" y="4835"/>
                    <a:pt x="38973" y="4791"/>
                  </a:cubicBezTo>
                  <a:cubicBezTo>
                    <a:pt x="38923" y="4759"/>
                    <a:pt x="38893" y="4742"/>
                    <a:pt x="38880" y="4742"/>
                  </a:cubicBezTo>
                  <a:cubicBezTo>
                    <a:pt x="38863" y="4742"/>
                    <a:pt x="38871" y="4768"/>
                    <a:pt x="38893" y="4824"/>
                  </a:cubicBezTo>
                  <a:cubicBezTo>
                    <a:pt x="38930" y="4922"/>
                    <a:pt x="38859" y="4986"/>
                    <a:pt x="38748" y="4986"/>
                  </a:cubicBezTo>
                  <a:cubicBezTo>
                    <a:pt x="38705" y="4986"/>
                    <a:pt x="38655" y="4976"/>
                    <a:pt x="38603" y="4954"/>
                  </a:cubicBezTo>
                  <a:cubicBezTo>
                    <a:pt x="38530" y="4922"/>
                    <a:pt x="38483" y="4906"/>
                    <a:pt x="38454" y="4906"/>
                  </a:cubicBezTo>
                  <a:cubicBezTo>
                    <a:pt x="38419" y="4906"/>
                    <a:pt x="38409" y="4930"/>
                    <a:pt x="38409" y="4981"/>
                  </a:cubicBezTo>
                  <a:cubicBezTo>
                    <a:pt x="38409" y="5030"/>
                    <a:pt x="38347" y="5058"/>
                    <a:pt x="38241" y="5060"/>
                  </a:cubicBezTo>
                  <a:cubicBezTo>
                    <a:pt x="38147" y="5061"/>
                    <a:pt x="38089" y="5087"/>
                    <a:pt x="38112" y="5117"/>
                  </a:cubicBezTo>
                  <a:cubicBezTo>
                    <a:pt x="38134" y="5144"/>
                    <a:pt x="38107" y="5167"/>
                    <a:pt x="38048" y="5167"/>
                  </a:cubicBezTo>
                  <a:cubicBezTo>
                    <a:pt x="38046" y="5167"/>
                    <a:pt x="38044" y="5167"/>
                    <a:pt x="38042" y="5167"/>
                  </a:cubicBezTo>
                  <a:cubicBezTo>
                    <a:pt x="37974" y="5166"/>
                    <a:pt x="37947" y="5136"/>
                    <a:pt x="37969" y="5088"/>
                  </a:cubicBezTo>
                  <a:cubicBezTo>
                    <a:pt x="38008" y="5011"/>
                    <a:pt x="37833" y="4862"/>
                    <a:pt x="37729" y="4862"/>
                  </a:cubicBezTo>
                  <a:cubicBezTo>
                    <a:pt x="37716" y="4862"/>
                    <a:pt x="37705" y="4864"/>
                    <a:pt x="37695" y="4869"/>
                  </a:cubicBezTo>
                  <a:cubicBezTo>
                    <a:pt x="37687" y="4873"/>
                    <a:pt x="37679" y="4875"/>
                    <a:pt x="37670" y="4875"/>
                  </a:cubicBezTo>
                  <a:cubicBezTo>
                    <a:pt x="37641" y="4875"/>
                    <a:pt x="37611" y="4853"/>
                    <a:pt x="37595" y="4817"/>
                  </a:cubicBezTo>
                  <a:cubicBezTo>
                    <a:pt x="37580" y="4783"/>
                    <a:pt x="37547" y="4763"/>
                    <a:pt x="37513" y="4763"/>
                  </a:cubicBezTo>
                  <a:cubicBezTo>
                    <a:pt x="37501" y="4763"/>
                    <a:pt x="37490" y="4766"/>
                    <a:pt x="37478" y="4770"/>
                  </a:cubicBezTo>
                  <a:cubicBezTo>
                    <a:pt x="37462" y="4779"/>
                    <a:pt x="37450" y="4783"/>
                    <a:pt x="37442" y="4783"/>
                  </a:cubicBezTo>
                  <a:cubicBezTo>
                    <a:pt x="37428" y="4783"/>
                    <a:pt x="37428" y="4772"/>
                    <a:pt x="37444" y="4751"/>
                  </a:cubicBezTo>
                  <a:cubicBezTo>
                    <a:pt x="37466" y="4720"/>
                    <a:pt x="37456" y="4676"/>
                    <a:pt x="37422" y="4660"/>
                  </a:cubicBezTo>
                  <a:cubicBezTo>
                    <a:pt x="37409" y="4653"/>
                    <a:pt x="37398" y="4650"/>
                    <a:pt x="37388" y="4650"/>
                  </a:cubicBezTo>
                  <a:cubicBezTo>
                    <a:pt x="37369" y="4650"/>
                    <a:pt x="37356" y="4662"/>
                    <a:pt x="37356" y="4682"/>
                  </a:cubicBezTo>
                  <a:cubicBezTo>
                    <a:pt x="37356" y="4703"/>
                    <a:pt x="37335" y="4715"/>
                    <a:pt x="37303" y="4715"/>
                  </a:cubicBezTo>
                  <a:cubicBezTo>
                    <a:pt x="37289" y="4715"/>
                    <a:pt x="37273" y="4713"/>
                    <a:pt x="37256" y="4708"/>
                  </a:cubicBezTo>
                  <a:cubicBezTo>
                    <a:pt x="37239" y="4703"/>
                    <a:pt x="37223" y="4701"/>
                    <a:pt x="37209" y="4701"/>
                  </a:cubicBezTo>
                  <a:cubicBezTo>
                    <a:pt x="37177" y="4701"/>
                    <a:pt x="37156" y="4714"/>
                    <a:pt x="37156" y="4738"/>
                  </a:cubicBezTo>
                  <a:cubicBezTo>
                    <a:pt x="37156" y="4775"/>
                    <a:pt x="37135" y="4793"/>
                    <a:pt x="37101" y="4793"/>
                  </a:cubicBezTo>
                  <a:cubicBezTo>
                    <a:pt x="37059" y="4793"/>
                    <a:pt x="36999" y="4766"/>
                    <a:pt x="36934" y="4712"/>
                  </a:cubicBezTo>
                  <a:cubicBezTo>
                    <a:pt x="36892" y="4678"/>
                    <a:pt x="36865" y="4661"/>
                    <a:pt x="36837" y="4661"/>
                  </a:cubicBezTo>
                  <a:cubicBezTo>
                    <a:pt x="36806" y="4661"/>
                    <a:pt x="36773" y="4682"/>
                    <a:pt x="36717" y="4727"/>
                  </a:cubicBezTo>
                  <a:cubicBezTo>
                    <a:pt x="36655" y="4777"/>
                    <a:pt x="36581" y="4802"/>
                    <a:pt x="36515" y="4802"/>
                  </a:cubicBezTo>
                  <a:cubicBezTo>
                    <a:pt x="36438" y="4802"/>
                    <a:pt x="36371" y="4770"/>
                    <a:pt x="36341" y="4708"/>
                  </a:cubicBezTo>
                  <a:cubicBezTo>
                    <a:pt x="36323" y="4671"/>
                    <a:pt x="36323" y="4653"/>
                    <a:pt x="36341" y="4653"/>
                  </a:cubicBezTo>
                  <a:cubicBezTo>
                    <a:pt x="36350" y="4653"/>
                    <a:pt x="36365" y="4658"/>
                    <a:pt x="36384" y="4668"/>
                  </a:cubicBezTo>
                  <a:cubicBezTo>
                    <a:pt x="36409" y="4680"/>
                    <a:pt x="36424" y="4686"/>
                    <a:pt x="36430" y="4686"/>
                  </a:cubicBezTo>
                  <a:cubicBezTo>
                    <a:pt x="36441" y="4686"/>
                    <a:pt x="36425" y="4668"/>
                    <a:pt x="36384" y="4626"/>
                  </a:cubicBezTo>
                  <a:cubicBezTo>
                    <a:pt x="36337" y="4578"/>
                    <a:pt x="36262" y="4553"/>
                    <a:pt x="36181" y="4553"/>
                  </a:cubicBezTo>
                  <a:cubicBezTo>
                    <a:pt x="36117" y="4553"/>
                    <a:pt x="36049" y="4569"/>
                    <a:pt x="35989" y="4600"/>
                  </a:cubicBezTo>
                  <a:cubicBezTo>
                    <a:pt x="35969" y="4610"/>
                    <a:pt x="35955" y="4615"/>
                    <a:pt x="35945" y="4615"/>
                  </a:cubicBezTo>
                  <a:cubicBezTo>
                    <a:pt x="35927" y="4615"/>
                    <a:pt x="35928" y="4596"/>
                    <a:pt x="35947" y="4556"/>
                  </a:cubicBezTo>
                  <a:cubicBezTo>
                    <a:pt x="35988" y="4472"/>
                    <a:pt x="35913" y="4405"/>
                    <a:pt x="35821" y="4405"/>
                  </a:cubicBezTo>
                  <a:cubicBezTo>
                    <a:pt x="35786" y="4405"/>
                    <a:pt x="35748" y="4415"/>
                    <a:pt x="35713" y="4438"/>
                  </a:cubicBezTo>
                  <a:cubicBezTo>
                    <a:pt x="35678" y="4461"/>
                    <a:pt x="35657" y="4473"/>
                    <a:pt x="35650" y="4473"/>
                  </a:cubicBezTo>
                  <a:cubicBezTo>
                    <a:pt x="35642" y="4473"/>
                    <a:pt x="35651" y="4457"/>
                    <a:pt x="35676" y="4426"/>
                  </a:cubicBezTo>
                  <a:cubicBezTo>
                    <a:pt x="35700" y="4393"/>
                    <a:pt x="35706" y="4377"/>
                    <a:pt x="35693" y="4377"/>
                  </a:cubicBezTo>
                  <a:cubicBezTo>
                    <a:pt x="35685" y="4377"/>
                    <a:pt x="35671" y="4383"/>
                    <a:pt x="35650" y="4393"/>
                  </a:cubicBezTo>
                  <a:cubicBezTo>
                    <a:pt x="35605" y="4415"/>
                    <a:pt x="35583" y="4463"/>
                    <a:pt x="35599" y="4497"/>
                  </a:cubicBezTo>
                  <a:cubicBezTo>
                    <a:pt x="35616" y="4532"/>
                    <a:pt x="35574" y="4565"/>
                    <a:pt x="35507" y="4568"/>
                  </a:cubicBezTo>
                  <a:cubicBezTo>
                    <a:pt x="35500" y="4568"/>
                    <a:pt x="35494" y="4568"/>
                    <a:pt x="35488" y="4568"/>
                  </a:cubicBezTo>
                  <a:cubicBezTo>
                    <a:pt x="35431" y="4568"/>
                    <a:pt x="35400" y="4550"/>
                    <a:pt x="35420" y="4526"/>
                  </a:cubicBezTo>
                  <a:cubicBezTo>
                    <a:pt x="35461" y="4471"/>
                    <a:pt x="35450" y="4468"/>
                    <a:pt x="35117" y="4445"/>
                  </a:cubicBezTo>
                  <a:cubicBezTo>
                    <a:pt x="34992" y="4436"/>
                    <a:pt x="34806" y="4418"/>
                    <a:pt x="34710" y="4406"/>
                  </a:cubicBezTo>
                  <a:cubicBezTo>
                    <a:pt x="34684" y="4403"/>
                    <a:pt x="34661" y="4401"/>
                    <a:pt x="34640" y="4401"/>
                  </a:cubicBezTo>
                  <a:cubicBezTo>
                    <a:pt x="34553" y="4401"/>
                    <a:pt x="34501" y="4432"/>
                    <a:pt x="34452" y="4509"/>
                  </a:cubicBezTo>
                  <a:cubicBezTo>
                    <a:pt x="34397" y="4591"/>
                    <a:pt x="34349" y="4632"/>
                    <a:pt x="34306" y="4632"/>
                  </a:cubicBezTo>
                  <a:cubicBezTo>
                    <a:pt x="34279" y="4632"/>
                    <a:pt x="34255" y="4617"/>
                    <a:pt x="34232" y="4585"/>
                  </a:cubicBezTo>
                  <a:cubicBezTo>
                    <a:pt x="34213" y="4557"/>
                    <a:pt x="34262" y="4485"/>
                    <a:pt x="34343" y="4423"/>
                  </a:cubicBezTo>
                  <a:cubicBezTo>
                    <a:pt x="34468" y="4329"/>
                    <a:pt x="34476" y="4305"/>
                    <a:pt x="34394" y="4262"/>
                  </a:cubicBezTo>
                  <a:cubicBezTo>
                    <a:pt x="34368" y="4248"/>
                    <a:pt x="34347" y="4241"/>
                    <a:pt x="34330" y="4241"/>
                  </a:cubicBezTo>
                  <a:cubicBezTo>
                    <a:pt x="34301" y="4241"/>
                    <a:pt x="34284" y="4261"/>
                    <a:pt x="34273" y="4302"/>
                  </a:cubicBezTo>
                  <a:cubicBezTo>
                    <a:pt x="34248" y="4406"/>
                    <a:pt x="33918" y="4662"/>
                    <a:pt x="33825" y="4662"/>
                  </a:cubicBezTo>
                  <a:cubicBezTo>
                    <a:pt x="33817" y="4662"/>
                    <a:pt x="33811" y="4660"/>
                    <a:pt x="33807" y="4657"/>
                  </a:cubicBezTo>
                  <a:cubicBezTo>
                    <a:pt x="33785" y="4638"/>
                    <a:pt x="33795" y="4612"/>
                    <a:pt x="33833" y="4590"/>
                  </a:cubicBezTo>
                  <a:cubicBezTo>
                    <a:pt x="33923" y="4539"/>
                    <a:pt x="34073" y="4377"/>
                    <a:pt x="34038" y="4377"/>
                  </a:cubicBezTo>
                  <a:cubicBezTo>
                    <a:pt x="34035" y="4377"/>
                    <a:pt x="34029" y="4378"/>
                    <a:pt x="34021" y="4382"/>
                  </a:cubicBezTo>
                  <a:cubicBezTo>
                    <a:pt x="34009" y="4388"/>
                    <a:pt x="33996" y="4390"/>
                    <a:pt x="33982" y="4390"/>
                  </a:cubicBezTo>
                  <a:cubicBezTo>
                    <a:pt x="33943" y="4390"/>
                    <a:pt x="33897" y="4371"/>
                    <a:pt x="33862" y="4338"/>
                  </a:cubicBezTo>
                  <a:cubicBezTo>
                    <a:pt x="33810" y="4287"/>
                    <a:pt x="33751" y="4260"/>
                    <a:pt x="33718" y="4260"/>
                  </a:cubicBezTo>
                  <a:cubicBezTo>
                    <a:pt x="33688" y="4260"/>
                    <a:pt x="33678" y="4282"/>
                    <a:pt x="33713" y="4327"/>
                  </a:cubicBezTo>
                  <a:cubicBezTo>
                    <a:pt x="33723" y="4341"/>
                    <a:pt x="33721" y="4347"/>
                    <a:pt x="33710" y="4347"/>
                  </a:cubicBezTo>
                  <a:cubicBezTo>
                    <a:pt x="33690" y="4347"/>
                    <a:pt x="33644" y="4329"/>
                    <a:pt x="33582" y="4296"/>
                  </a:cubicBezTo>
                  <a:cubicBezTo>
                    <a:pt x="33499" y="4252"/>
                    <a:pt x="33445" y="4231"/>
                    <a:pt x="33398" y="4231"/>
                  </a:cubicBezTo>
                  <a:cubicBezTo>
                    <a:pt x="33365" y="4231"/>
                    <a:pt x="33336" y="4242"/>
                    <a:pt x="33303" y="4263"/>
                  </a:cubicBezTo>
                  <a:cubicBezTo>
                    <a:pt x="33272" y="4283"/>
                    <a:pt x="33247" y="4293"/>
                    <a:pt x="33229" y="4293"/>
                  </a:cubicBezTo>
                  <a:cubicBezTo>
                    <a:pt x="33214" y="4293"/>
                    <a:pt x="33206" y="4286"/>
                    <a:pt x="33206" y="4271"/>
                  </a:cubicBezTo>
                  <a:cubicBezTo>
                    <a:pt x="33206" y="4216"/>
                    <a:pt x="33312" y="4175"/>
                    <a:pt x="33424" y="4175"/>
                  </a:cubicBezTo>
                  <a:cubicBezTo>
                    <a:pt x="33456" y="4175"/>
                    <a:pt x="33488" y="4178"/>
                    <a:pt x="33519" y="4186"/>
                  </a:cubicBezTo>
                  <a:cubicBezTo>
                    <a:pt x="33548" y="4193"/>
                    <a:pt x="33567" y="4196"/>
                    <a:pt x="33575" y="4196"/>
                  </a:cubicBezTo>
                  <a:cubicBezTo>
                    <a:pt x="33591" y="4196"/>
                    <a:pt x="33568" y="4182"/>
                    <a:pt x="33506" y="4153"/>
                  </a:cubicBezTo>
                  <a:cubicBezTo>
                    <a:pt x="33412" y="4100"/>
                    <a:pt x="33322" y="4039"/>
                    <a:pt x="33243" y="3966"/>
                  </a:cubicBezTo>
                  <a:cubicBezTo>
                    <a:pt x="33150" y="3880"/>
                    <a:pt x="32947" y="3820"/>
                    <a:pt x="32826" y="3820"/>
                  </a:cubicBezTo>
                  <a:cubicBezTo>
                    <a:pt x="32762" y="3820"/>
                    <a:pt x="32721" y="3836"/>
                    <a:pt x="32731" y="3875"/>
                  </a:cubicBezTo>
                  <a:cubicBezTo>
                    <a:pt x="32740" y="3912"/>
                    <a:pt x="32682" y="3941"/>
                    <a:pt x="32600" y="3941"/>
                  </a:cubicBezTo>
                  <a:cubicBezTo>
                    <a:pt x="32494" y="3941"/>
                    <a:pt x="32478" y="3929"/>
                    <a:pt x="32540" y="3896"/>
                  </a:cubicBezTo>
                  <a:cubicBezTo>
                    <a:pt x="32635" y="3846"/>
                    <a:pt x="32575" y="3799"/>
                    <a:pt x="32450" y="3799"/>
                  </a:cubicBezTo>
                  <a:cubicBezTo>
                    <a:pt x="32422" y="3799"/>
                    <a:pt x="32391" y="3801"/>
                    <a:pt x="32358" y="3806"/>
                  </a:cubicBezTo>
                  <a:cubicBezTo>
                    <a:pt x="32337" y="3810"/>
                    <a:pt x="32318" y="3811"/>
                    <a:pt x="32300" y="3811"/>
                  </a:cubicBezTo>
                  <a:cubicBezTo>
                    <a:pt x="32163" y="3811"/>
                    <a:pt x="32122" y="3725"/>
                    <a:pt x="32278" y="3692"/>
                  </a:cubicBezTo>
                  <a:cubicBezTo>
                    <a:pt x="32352" y="3675"/>
                    <a:pt x="32415" y="3642"/>
                    <a:pt x="32415" y="3618"/>
                  </a:cubicBezTo>
                  <a:cubicBezTo>
                    <a:pt x="32415" y="3610"/>
                    <a:pt x="32402" y="3606"/>
                    <a:pt x="32380" y="3606"/>
                  </a:cubicBezTo>
                  <a:cubicBezTo>
                    <a:pt x="32344" y="3606"/>
                    <a:pt x="32286" y="3616"/>
                    <a:pt x="32221" y="3636"/>
                  </a:cubicBezTo>
                  <a:cubicBezTo>
                    <a:pt x="32007" y="3702"/>
                    <a:pt x="31973" y="3754"/>
                    <a:pt x="32115" y="3798"/>
                  </a:cubicBezTo>
                  <a:cubicBezTo>
                    <a:pt x="32264" y="3845"/>
                    <a:pt x="32282" y="4035"/>
                    <a:pt x="32146" y="4133"/>
                  </a:cubicBezTo>
                  <a:cubicBezTo>
                    <a:pt x="32101" y="4167"/>
                    <a:pt x="32065" y="4184"/>
                    <a:pt x="32043" y="4184"/>
                  </a:cubicBezTo>
                  <a:cubicBezTo>
                    <a:pt x="32029" y="4184"/>
                    <a:pt x="32021" y="4176"/>
                    <a:pt x="32021" y="4162"/>
                  </a:cubicBezTo>
                  <a:cubicBezTo>
                    <a:pt x="32021" y="4127"/>
                    <a:pt x="31976" y="4097"/>
                    <a:pt x="31927" y="4097"/>
                  </a:cubicBezTo>
                  <a:cubicBezTo>
                    <a:pt x="31869" y="4097"/>
                    <a:pt x="31846" y="4129"/>
                    <a:pt x="31872" y="4180"/>
                  </a:cubicBezTo>
                  <a:cubicBezTo>
                    <a:pt x="31896" y="4230"/>
                    <a:pt x="31872" y="4260"/>
                    <a:pt x="31802" y="4260"/>
                  </a:cubicBezTo>
                  <a:cubicBezTo>
                    <a:pt x="31746" y="4260"/>
                    <a:pt x="31696" y="4238"/>
                    <a:pt x="31696" y="4212"/>
                  </a:cubicBezTo>
                  <a:cubicBezTo>
                    <a:pt x="31696" y="4187"/>
                    <a:pt x="31675" y="4121"/>
                    <a:pt x="31652" y="4071"/>
                  </a:cubicBezTo>
                  <a:cubicBezTo>
                    <a:pt x="31631" y="4025"/>
                    <a:pt x="31629" y="4004"/>
                    <a:pt x="31649" y="4004"/>
                  </a:cubicBezTo>
                  <a:cubicBezTo>
                    <a:pt x="31658" y="4004"/>
                    <a:pt x="31671" y="4008"/>
                    <a:pt x="31690" y="4017"/>
                  </a:cubicBezTo>
                  <a:cubicBezTo>
                    <a:pt x="31713" y="4028"/>
                    <a:pt x="31736" y="4034"/>
                    <a:pt x="31759" y="4034"/>
                  </a:cubicBezTo>
                  <a:cubicBezTo>
                    <a:pt x="31866" y="4034"/>
                    <a:pt x="31955" y="3912"/>
                    <a:pt x="31924" y="3774"/>
                  </a:cubicBezTo>
                  <a:cubicBezTo>
                    <a:pt x="31905" y="3687"/>
                    <a:pt x="31912" y="3621"/>
                    <a:pt x="31940" y="3621"/>
                  </a:cubicBezTo>
                  <a:cubicBezTo>
                    <a:pt x="31969" y="3621"/>
                    <a:pt x="32022" y="3578"/>
                    <a:pt x="32063" y="3527"/>
                  </a:cubicBezTo>
                  <a:cubicBezTo>
                    <a:pt x="32117" y="3458"/>
                    <a:pt x="32112" y="3440"/>
                    <a:pt x="32006" y="3440"/>
                  </a:cubicBezTo>
                  <a:cubicBezTo>
                    <a:pt x="31989" y="3440"/>
                    <a:pt x="31969" y="3440"/>
                    <a:pt x="31946" y="3441"/>
                  </a:cubicBezTo>
                  <a:cubicBezTo>
                    <a:pt x="31651" y="3453"/>
                    <a:pt x="31608" y="3460"/>
                    <a:pt x="31648" y="3495"/>
                  </a:cubicBezTo>
                  <a:cubicBezTo>
                    <a:pt x="31670" y="3515"/>
                    <a:pt x="31660" y="3574"/>
                    <a:pt x="31622" y="3629"/>
                  </a:cubicBezTo>
                  <a:cubicBezTo>
                    <a:pt x="31576" y="3699"/>
                    <a:pt x="31506" y="3722"/>
                    <a:pt x="31310" y="3722"/>
                  </a:cubicBezTo>
                  <a:cubicBezTo>
                    <a:pt x="31286" y="3722"/>
                    <a:pt x="31260" y="3722"/>
                    <a:pt x="31232" y="3721"/>
                  </a:cubicBezTo>
                  <a:cubicBezTo>
                    <a:pt x="30999" y="3715"/>
                    <a:pt x="30905" y="3692"/>
                    <a:pt x="30905" y="3636"/>
                  </a:cubicBezTo>
                  <a:cubicBezTo>
                    <a:pt x="30905" y="3605"/>
                    <a:pt x="30920" y="3589"/>
                    <a:pt x="30945" y="3589"/>
                  </a:cubicBezTo>
                  <a:cubicBezTo>
                    <a:pt x="30956" y="3589"/>
                    <a:pt x="30969" y="3592"/>
                    <a:pt x="30984" y="3599"/>
                  </a:cubicBezTo>
                  <a:cubicBezTo>
                    <a:pt x="30999" y="3607"/>
                    <a:pt x="31011" y="3610"/>
                    <a:pt x="31019" y="3610"/>
                  </a:cubicBezTo>
                  <a:cubicBezTo>
                    <a:pt x="31039" y="3610"/>
                    <a:pt x="31037" y="3589"/>
                    <a:pt x="31015" y="3547"/>
                  </a:cubicBezTo>
                  <a:cubicBezTo>
                    <a:pt x="30988" y="3496"/>
                    <a:pt x="30967" y="3444"/>
                    <a:pt x="30967" y="3430"/>
                  </a:cubicBezTo>
                  <a:cubicBezTo>
                    <a:pt x="30967" y="3424"/>
                    <a:pt x="30962" y="3421"/>
                    <a:pt x="30954" y="3421"/>
                  </a:cubicBezTo>
                  <a:cubicBezTo>
                    <a:pt x="30942" y="3421"/>
                    <a:pt x="30923" y="3427"/>
                    <a:pt x="30902" y="3438"/>
                  </a:cubicBezTo>
                  <a:cubicBezTo>
                    <a:pt x="30864" y="3456"/>
                    <a:pt x="30852" y="3492"/>
                    <a:pt x="30873" y="3521"/>
                  </a:cubicBezTo>
                  <a:cubicBezTo>
                    <a:pt x="30895" y="3549"/>
                    <a:pt x="30878" y="3569"/>
                    <a:pt x="30843" y="3569"/>
                  </a:cubicBezTo>
                  <a:cubicBezTo>
                    <a:pt x="30842" y="3569"/>
                    <a:pt x="30840" y="3569"/>
                    <a:pt x="30839" y="3569"/>
                  </a:cubicBezTo>
                  <a:cubicBezTo>
                    <a:pt x="30838" y="3569"/>
                    <a:pt x="30837" y="3569"/>
                    <a:pt x="30836" y="3569"/>
                  </a:cubicBezTo>
                  <a:cubicBezTo>
                    <a:pt x="30801" y="3569"/>
                    <a:pt x="30789" y="3596"/>
                    <a:pt x="30814" y="3630"/>
                  </a:cubicBezTo>
                  <a:cubicBezTo>
                    <a:pt x="30834" y="3656"/>
                    <a:pt x="30836" y="3669"/>
                    <a:pt x="30822" y="3669"/>
                  </a:cubicBezTo>
                  <a:cubicBezTo>
                    <a:pt x="30814" y="3669"/>
                    <a:pt x="30801" y="3665"/>
                    <a:pt x="30782" y="3656"/>
                  </a:cubicBezTo>
                  <a:cubicBezTo>
                    <a:pt x="30739" y="3635"/>
                    <a:pt x="30721" y="3595"/>
                    <a:pt x="30744" y="3566"/>
                  </a:cubicBezTo>
                  <a:cubicBezTo>
                    <a:pt x="30770" y="3532"/>
                    <a:pt x="30665" y="3507"/>
                    <a:pt x="30527" y="3507"/>
                  </a:cubicBezTo>
                  <a:cubicBezTo>
                    <a:pt x="30486" y="3507"/>
                    <a:pt x="30442" y="3509"/>
                    <a:pt x="30397" y="3514"/>
                  </a:cubicBezTo>
                  <a:cubicBezTo>
                    <a:pt x="30396" y="3514"/>
                    <a:pt x="30394" y="3514"/>
                    <a:pt x="30393" y="3514"/>
                  </a:cubicBezTo>
                  <a:cubicBezTo>
                    <a:pt x="30347" y="3514"/>
                    <a:pt x="30304" y="3493"/>
                    <a:pt x="30275" y="3457"/>
                  </a:cubicBezTo>
                  <a:cubicBezTo>
                    <a:pt x="30256" y="3432"/>
                    <a:pt x="30253" y="3419"/>
                    <a:pt x="30266" y="3419"/>
                  </a:cubicBezTo>
                  <a:cubicBezTo>
                    <a:pt x="30274" y="3419"/>
                    <a:pt x="30290" y="3425"/>
                    <a:pt x="30312" y="3436"/>
                  </a:cubicBezTo>
                  <a:cubicBezTo>
                    <a:pt x="30335" y="3448"/>
                    <a:pt x="30350" y="3454"/>
                    <a:pt x="30358" y="3454"/>
                  </a:cubicBezTo>
                  <a:cubicBezTo>
                    <a:pt x="30370" y="3454"/>
                    <a:pt x="30366" y="3440"/>
                    <a:pt x="30347" y="3414"/>
                  </a:cubicBezTo>
                  <a:cubicBezTo>
                    <a:pt x="30327" y="3388"/>
                    <a:pt x="30286" y="3374"/>
                    <a:pt x="30244" y="3374"/>
                  </a:cubicBezTo>
                  <a:cubicBezTo>
                    <a:pt x="30227" y="3374"/>
                    <a:pt x="30209" y="3376"/>
                    <a:pt x="30193" y="3381"/>
                  </a:cubicBezTo>
                  <a:cubicBezTo>
                    <a:pt x="30177" y="3386"/>
                    <a:pt x="30161" y="3388"/>
                    <a:pt x="30144" y="3388"/>
                  </a:cubicBezTo>
                  <a:cubicBezTo>
                    <a:pt x="30101" y="3388"/>
                    <a:pt x="30058" y="3372"/>
                    <a:pt x="30036" y="3345"/>
                  </a:cubicBezTo>
                  <a:cubicBezTo>
                    <a:pt x="30017" y="3321"/>
                    <a:pt x="30001" y="3308"/>
                    <a:pt x="29983" y="3308"/>
                  </a:cubicBezTo>
                  <a:cubicBezTo>
                    <a:pt x="29963" y="3308"/>
                    <a:pt x="29941" y="3324"/>
                    <a:pt x="29911" y="3356"/>
                  </a:cubicBezTo>
                  <a:cubicBezTo>
                    <a:pt x="29882" y="3388"/>
                    <a:pt x="29865" y="3404"/>
                    <a:pt x="29859" y="3404"/>
                  </a:cubicBezTo>
                  <a:cubicBezTo>
                    <a:pt x="29852" y="3404"/>
                    <a:pt x="29858" y="3385"/>
                    <a:pt x="29874" y="3345"/>
                  </a:cubicBezTo>
                  <a:cubicBezTo>
                    <a:pt x="29894" y="3295"/>
                    <a:pt x="29875" y="3247"/>
                    <a:pt x="29830" y="3232"/>
                  </a:cubicBezTo>
                  <a:cubicBezTo>
                    <a:pt x="29771" y="3213"/>
                    <a:pt x="29771" y="3205"/>
                    <a:pt x="29833" y="3202"/>
                  </a:cubicBezTo>
                  <a:cubicBezTo>
                    <a:pt x="29969" y="3195"/>
                    <a:pt x="29933" y="3033"/>
                    <a:pt x="29796" y="3033"/>
                  </a:cubicBezTo>
                  <a:cubicBezTo>
                    <a:pt x="29659" y="3033"/>
                    <a:pt x="29499" y="2911"/>
                    <a:pt x="29565" y="2856"/>
                  </a:cubicBezTo>
                  <a:cubicBezTo>
                    <a:pt x="29589" y="2838"/>
                    <a:pt x="29557" y="2822"/>
                    <a:pt x="29502" y="2822"/>
                  </a:cubicBezTo>
                  <a:cubicBezTo>
                    <a:pt x="29445" y="2822"/>
                    <a:pt x="29402" y="2792"/>
                    <a:pt x="29411" y="2757"/>
                  </a:cubicBezTo>
                  <a:cubicBezTo>
                    <a:pt x="29418" y="2725"/>
                    <a:pt x="29369" y="2686"/>
                    <a:pt x="29295" y="2674"/>
                  </a:cubicBezTo>
                  <a:cubicBezTo>
                    <a:pt x="29214" y="2659"/>
                    <a:pt x="29138" y="2623"/>
                    <a:pt x="29078" y="2568"/>
                  </a:cubicBezTo>
                  <a:cubicBezTo>
                    <a:pt x="29046" y="2534"/>
                    <a:pt x="29026" y="2516"/>
                    <a:pt x="29015" y="2516"/>
                  </a:cubicBezTo>
                  <a:cubicBezTo>
                    <a:pt x="29002" y="2516"/>
                    <a:pt x="29003" y="2547"/>
                    <a:pt x="29012" y="2613"/>
                  </a:cubicBezTo>
                  <a:cubicBezTo>
                    <a:pt x="29022" y="2684"/>
                    <a:pt x="29002" y="2733"/>
                    <a:pt x="28964" y="2733"/>
                  </a:cubicBezTo>
                  <a:cubicBezTo>
                    <a:pt x="28961" y="2733"/>
                    <a:pt x="28959" y="2733"/>
                    <a:pt x="28956" y="2732"/>
                  </a:cubicBezTo>
                  <a:cubicBezTo>
                    <a:pt x="28953" y="2732"/>
                    <a:pt x="28951" y="2732"/>
                    <a:pt x="28948" y="2732"/>
                  </a:cubicBezTo>
                  <a:cubicBezTo>
                    <a:pt x="28905" y="2732"/>
                    <a:pt x="28821" y="2776"/>
                    <a:pt x="28759" y="2833"/>
                  </a:cubicBezTo>
                  <a:cubicBezTo>
                    <a:pt x="28707" y="2882"/>
                    <a:pt x="28687" y="2912"/>
                    <a:pt x="28705" y="2912"/>
                  </a:cubicBezTo>
                  <a:cubicBezTo>
                    <a:pt x="28709" y="2912"/>
                    <a:pt x="28717" y="2910"/>
                    <a:pt x="28727" y="2905"/>
                  </a:cubicBezTo>
                  <a:cubicBezTo>
                    <a:pt x="28751" y="2893"/>
                    <a:pt x="28769" y="2888"/>
                    <a:pt x="28778" y="2888"/>
                  </a:cubicBezTo>
                  <a:cubicBezTo>
                    <a:pt x="28791" y="2888"/>
                    <a:pt x="28790" y="2898"/>
                    <a:pt x="28775" y="2917"/>
                  </a:cubicBezTo>
                  <a:cubicBezTo>
                    <a:pt x="28737" y="2968"/>
                    <a:pt x="28605" y="3001"/>
                    <a:pt x="28503" y="3001"/>
                  </a:cubicBezTo>
                  <a:cubicBezTo>
                    <a:pt x="28442" y="3001"/>
                    <a:pt x="28392" y="2990"/>
                    <a:pt x="28378" y="2963"/>
                  </a:cubicBezTo>
                  <a:cubicBezTo>
                    <a:pt x="28372" y="2952"/>
                    <a:pt x="28366" y="2946"/>
                    <a:pt x="28361" y="2946"/>
                  </a:cubicBezTo>
                  <a:cubicBezTo>
                    <a:pt x="28352" y="2946"/>
                    <a:pt x="28344" y="2964"/>
                    <a:pt x="28341" y="2996"/>
                  </a:cubicBezTo>
                  <a:cubicBezTo>
                    <a:pt x="28338" y="3047"/>
                    <a:pt x="28304" y="3089"/>
                    <a:pt x="28269" y="3089"/>
                  </a:cubicBezTo>
                  <a:cubicBezTo>
                    <a:pt x="28235" y="3089"/>
                    <a:pt x="28213" y="3047"/>
                    <a:pt x="28223" y="2996"/>
                  </a:cubicBezTo>
                  <a:cubicBezTo>
                    <a:pt x="28234" y="2939"/>
                    <a:pt x="28205" y="2909"/>
                    <a:pt x="28139" y="2909"/>
                  </a:cubicBezTo>
                  <a:cubicBezTo>
                    <a:pt x="28134" y="2909"/>
                    <a:pt x="28130" y="2909"/>
                    <a:pt x="28125" y="2910"/>
                  </a:cubicBezTo>
                  <a:cubicBezTo>
                    <a:pt x="28116" y="2910"/>
                    <a:pt x="28109" y="2910"/>
                    <a:pt x="28101" y="2910"/>
                  </a:cubicBezTo>
                  <a:cubicBezTo>
                    <a:pt x="28052" y="2910"/>
                    <a:pt x="28024" y="2898"/>
                    <a:pt x="28037" y="2881"/>
                  </a:cubicBezTo>
                  <a:cubicBezTo>
                    <a:pt x="28080" y="2827"/>
                    <a:pt x="27925" y="2685"/>
                    <a:pt x="27839" y="2685"/>
                  </a:cubicBezTo>
                  <a:cubicBezTo>
                    <a:pt x="27830" y="2685"/>
                    <a:pt x="27821" y="2687"/>
                    <a:pt x="27814" y="2690"/>
                  </a:cubicBezTo>
                  <a:cubicBezTo>
                    <a:pt x="27809" y="2693"/>
                    <a:pt x="27803" y="2694"/>
                    <a:pt x="27796" y="2694"/>
                  </a:cubicBezTo>
                  <a:cubicBezTo>
                    <a:pt x="27698" y="2694"/>
                    <a:pt x="27416" y="2469"/>
                    <a:pt x="27414" y="2384"/>
                  </a:cubicBezTo>
                  <a:cubicBezTo>
                    <a:pt x="27414" y="2369"/>
                    <a:pt x="27394" y="2361"/>
                    <a:pt x="27361" y="2361"/>
                  </a:cubicBezTo>
                  <a:cubicBezTo>
                    <a:pt x="27339" y="2361"/>
                    <a:pt x="27312" y="2365"/>
                    <a:pt x="27281" y="2372"/>
                  </a:cubicBezTo>
                  <a:cubicBezTo>
                    <a:pt x="27258" y="2378"/>
                    <a:pt x="27238" y="2381"/>
                    <a:pt x="27220" y="2381"/>
                  </a:cubicBezTo>
                  <a:cubicBezTo>
                    <a:pt x="27161" y="2381"/>
                    <a:pt x="27123" y="2350"/>
                    <a:pt x="27090" y="2280"/>
                  </a:cubicBezTo>
                  <a:cubicBezTo>
                    <a:pt x="27063" y="2223"/>
                    <a:pt x="27049" y="2194"/>
                    <a:pt x="27040" y="2194"/>
                  </a:cubicBezTo>
                  <a:cubicBezTo>
                    <a:pt x="27030" y="2194"/>
                    <a:pt x="27028" y="2229"/>
                    <a:pt x="27025" y="2304"/>
                  </a:cubicBezTo>
                  <a:cubicBezTo>
                    <a:pt x="27022" y="2384"/>
                    <a:pt x="26996" y="2450"/>
                    <a:pt x="26968" y="2450"/>
                  </a:cubicBezTo>
                  <a:cubicBezTo>
                    <a:pt x="26941" y="2450"/>
                    <a:pt x="26870" y="2517"/>
                    <a:pt x="26808" y="2598"/>
                  </a:cubicBezTo>
                  <a:cubicBezTo>
                    <a:pt x="26765" y="2657"/>
                    <a:pt x="26726" y="2692"/>
                    <a:pt x="26707" y="2692"/>
                  </a:cubicBezTo>
                  <a:cubicBezTo>
                    <a:pt x="26700" y="2692"/>
                    <a:pt x="26696" y="2687"/>
                    <a:pt x="26696" y="2677"/>
                  </a:cubicBezTo>
                  <a:cubicBezTo>
                    <a:pt x="26690" y="2638"/>
                    <a:pt x="26659" y="2610"/>
                    <a:pt x="26622" y="2608"/>
                  </a:cubicBezTo>
                  <a:cubicBezTo>
                    <a:pt x="26580" y="2608"/>
                    <a:pt x="26561" y="2663"/>
                    <a:pt x="26577" y="2739"/>
                  </a:cubicBezTo>
                  <a:cubicBezTo>
                    <a:pt x="26590" y="2802"/>
                    <a:pt x="26583" y="2847"/>
                    <a:pt x="26559" y="2847"/>
                  </a:cubicBezTo>
                  <a:cubicBezTo>
                    <a:pt x="26556" y="2847"/>
                    <a:pt x="26553" y="2846"/>
                    <a:pt x="26549" y="2844"/>
                  </a:cubicBezTo>
                  <a:cubicBezTo>
                    <a:pt x="26519" y="2829"/>
                    <a:pt x="26494" y="2780"/>
                    <a:pt x="26494" y="2739"/>
                  </a:cubicBezTo>
                  <a:cubicBezTo>
                    <a:pt x="26494" y="2669"/>
                    <a:pt x="26440" y="2628"/>
                    <a:pt x="26379" y="2628"/>
                  </a:cubicBezTo>
                  <a:cubicBezTo>
                    <a:pt x="26339" y="2628"/>
                    <a:pt x="26296" y="2646"/>
                    <a:pt x="26262" y="2684"/>
                  </a:cubicBezTo>
                  <a:cubicBezTo>
                    <a:pt x="26223" y="2728"/>
                    <a:pt x="26201" y="2750"/>
                    <a:pt x="26175" y="2750"/>
                  </a:cubicBezTo>
                  <a:cubicBezTo>
                    <a:pt x="26151" y="2750"/>
                    <a:pt x="26123" y="2729"/>
                    <a:pt x="26073" y="2689"/>
                  </a:cubicBezTo>
                  <a:cubicBezTo>
                    <a:pt x="26026" y="2651"/>
                    <a:pt x="25998" y="2632"/>
                    <a:pt x="25978" y="2632"/>
                  </a:cubicBezTo>
                  <a:cubicBezTo>
                    <a:pt x="25957" y="2632"/>
                    <a:pt x="25944" y="2651"/>
                    <a:pt x="25926" y="2689"/>
                  </a:cubicBezTo>
                  <a:cubicBezTo>
                    <a:pt x="25901" y="2743"/>
                    <a:pt x="25867" y="2769"/>
                    <a:pt x="25837" y="2769"/>
                  </a:cubicBezTo>
                  <a:cubicBezTo>
                    <a:pt x="25802" y="2769"/>
                    <a:pt x="25773" y="2732"/>
                    <a:pt x="25773" y="2663"/>
                  </a:cubicBezTo>
                  <a:cubicBezTo>
                    <a:pt x="25773" y="2584"/>
                    <a:pt x="25724" y="2545"/>
                    <a:pt x="25626" y="2545"/>
                  </a:cubicBezTo>
                  <a:cubicBezTo>
                    <a:pt x="25606" y="2545"/>
                    <a:pt x="25584" y="2547"/>
                    <a:pt x="25559" y="2550"/>
                  </a:cubicBezTo>
                  <a:cubicBezTo>
                    <a:pt x="25556" y="2550"/>
                    <a:pt x="25552" y="2551"/>
                    <a:pt x="25549" y="2551"/>
                  </a:cubicBezTo>
                  <a:cubicBezTo>
                    <a:pt x="25525" y="2551"/>
                    <a:pt x="25509" y="2537"/>
                    <a:pt x="25509" y="2514"/>
                  </a:cubicBezTo>
                  <a:cubicBezTo>
                    <a:pt x="25509" y="2489"/>
                    <a:pt x="25446" y="2468"/>
                    <a:pt x="25371" y="2463"/>
                  </a:cubicBezTo>
                  <a:cubicBezTo>
                    <a:pt x="25360" y="2463"/>
                    <a:pt x="25350" y="2462"/>
                    <a:pt x="25341" y="2462"/>
                  </a:cubicBezTo>
                  <a:cubicBezTo>
                    <a:pt x="25265" y="2462"/>
                    <a:pt x="25248" y="2485"/>
                    <a:pt x="25274" y="2540"/>
                  </a:cubicBezTo>
                  <a:cubicBezTo>
                    <a:pt x="25292" y="2576"/>
                    <a:pt x="25296" y="2593"/>
                    <a:pt x="25283" y="2593"/>
                  </a:cubicBezTo>
                  <a:cubicBezTo>
                    <a:pt x="25273" y="2593"/>
                    <a:pt x="25252" y="2582"/>
                    <a:pt x="25218" y="2559"/>
                  </a:cubicBezTo>
                  <a:cubicBezTo>
                    <a:pt x="25162" y="2522"/>
                    <a:pt x="25136" y="2466"/>
                    <a:pt x="25155" y="2425"/>
                  </a:cubicBezTo>
                  <a:cubicBezTo>
                    <a:pt x="25172" y="2390"/>
                    <a:pt x="25164" y="2373"/>
                    <a:pt x="25125" y="2373"/>
                  </a:cubicBezTo>
                  <a:cubicBezTo>
                    <a:pt x="25107" y="2373"/>
                    <a:pt x="25083" y="2376"/>
                    <a:pt x="25052" y="2383"/>
                  </a:cubicBezTo>
                  <a:cubicBezTo>
                    <a:pt x="25030" y="2387"/>
                    <a:pt x="25005" y="2389"/>
                    <a:pt x="24978" y="2389"/>
                  </a:cubicBezTo>
                  <a:cubicBezTo>
                    <a:pt x="24799" y="2389"/>
                    <a:pt x="24538" y="2296"/>
                    <a:pt x="24497" y="2207"/>
                  </a:cubicBezTo>
                  <a:cubicBezTo>
                    <a:pt x="24477" y="2163"/>
                    <a:pt x="24415" y="2131"/>
                    <a:pt x="24352" y="2131"/>
                  </a:cubicBezTo>
                  <a:cubicBezTo>
                    <a:pt x="24277" y="2131"/>
                    <a:pt x="24255" y="2104"/>
                    <a:pt x="24283" y="2044"/>
                  </a:cubicBezTo>
                  <a:cubicBezTo>
                    <a:pt x="24304" y="1999"/>
                    <a:pt x="24291" y="1925"/>
                    <a:pt x="24252" y="1887"/>
                  </a:cubicBezTo>
                  <a:cubicBezTo>
                    <a:pt x="24210" y="1847"/>
                    <a:pt x="24201" y="1789"/>
                    <a:pt x="24230" y="1753"/>
                  </a:cubicBezTo>
                  <a:cubicBezTo>
                    <a:pt x="24250" y="1727"/>
                    <a:pt x="24254" y="1714"/>
                    <a:pt x="24241" y="1714"/>
                  </a:cubicBezTo>
                  <a:cubicBezTo>
                    <a:pt x="24234" y="1714"/>
                    <a:pt x="24220" y="1718"/>
                    <a:pt x="24201" y="1728"/>
                  </a:cubicBezTo>
                  <a:cubicBezTo>
                    <a:pt x="24178" y="1737"/>
                    <a:pt x="24153" y="1741"/>
                    <a:pt x="24127" y="1741"/>
                  </a:cubicBezTo>
                  <a:cubicBezTo>
                    <a:pt x="24098" y="1741"/>
                    <a:pt x="24069" y="1735"/>
                    <a:pt x="24042" y="1723"/>
                  </a:cubicBezTo>
                  <a:cubicBezTo>
                    <a:pt x="23969" y="1686"/>
                    <a:pt x="23889" y="1667"/>
                    <a:pt x="23809" y="1667"/>
                  </a:cubicBezTo>
                  <a:cubicBezTo>
                    <a:pt x="23725" y="1667"/>
                    <a:pt x="23641" y="1688"/>
                    <a:pt x="23566" y="1729"/>
                  </a:cubicBezTo>
                  <a:cubicBezTo>
                    <a:pt x="23520" y="1753"/>
                    <a:pt x="23486" y="1769"/>
                    <a:pt x="23450" y="1769"/>
                  </a:cubicBezTo>
                  <a:cubicBezTo>
                    <a:pt x="23379" y="1769"/>
                    <a:pt x="23299" y="1711"/>
                    <a:pt x="23096" y="1555"/>
                  </a:cubicBezTo>
                  <a:cubicBezTo>
                    <a:pt x="22914" y="1414"/>
                    <a:pt x="22718" y="1240"/>
                    <a:pt x="22652" y="1159"/>
                  </a:cubicBezTo>
                  <a:cubicBezTo>
                    <a:pt x="22562" y="1046"/>
                    <a:pt x="22514" y="1020"/>
                    <a:pt x="22284" y="1020"/>
                  </a:cubicBezTo>
                  <a:cubicBezTo>
                    <a:pt x="22248" y="1020"/>
                    <a:pt x="22207" y="1021"/>
                    <a:pt x="22161" y="1022"/>
                  </a:cubicBezTo>
                  <a:cubicBezTo>
                    <a:pt x="22125" y="1023"/>
                    <a:pt x="22090" y="1023"/>
                    <a:pt x="22055" y="1023"/>
                  </a:cubicBezTo>
                  <a:cubicBezTo>
                    <a:pt x="21891" y="1023"/>
                    <a:pt x="21751" y="1015"/>
                    <a:pt x="21723" y="1001"/>
                  </a:cubicBezTo>
                  <a:cubicBezTo>
                    <a:pt x="21695" y="989"/>
                    <a:pt x="21628" y="982"/>
                    <a:pt x="21560" y="982"/>
                  </a:cubicBezTo>
                  <a:cubicBezTo>
                    <a:pt x="21544" y="982"/>
                    <a:pt x="21528" y="982"/>
                    <a:pt x="21512" y="983"/>
                  </a:cubicBezTo>
                  <a:cubicBezTo>
                    <a:pt x="21506" y="983"/>
                    <a:pt x="21499" y="984"/>
                    <a:pt x="21492" y="984"/>
                  </a:cubicBezTo>
                  <a:cubicBezTo>
                    <a:pt x="21418" y="984"/>
                    <a:pt x="21350" y="961"/>
                    <a:pt x="21333" y="926"/>
                  </a:cubicBezTo>
                  <a:cubicBezTo>
                    <a:pt x="21319" y="898"/>
                    <a:pt x="21281" y="883"/>
                    <a:pt x="21228" y="883"/>
                  </a:cubicBezTo>
                  <a:cubicBezTo>
                    <a:pt x="21207" y="883"/>
                    <a:pt x="21183" y="885"/>
                    <a:pt x="21157" y="891"/>
                  </a:cubicBezTo>
                  <a:cubicBezTo>
                    <a:pt x="21135" y="895"/>
                    <a:pt x="21114" y="898"/>
                    <a:pt x="21093" y="898"/>
                  </a:cubicBezTo>
                  <a:cubicBezTo>
                    <a:pt x="21027" y="898"/>
                    <a:pt x="20968" y="872"/>
                    <a:pt x="20923" y="823"/>
                  </a:cubicBezTo>
                  <a:cubicBezTo>
                    <a:pt x="20884" y="781"/>
                    <a:pt x="20853" y="757"/>
                    <a:pt x="20839" y="757"/>
                  </a:cubicBezTo>
                  <a:cubicBezTo>
                    <a:pt x="20834" y="757"/>
                    <a:pt x="20832" y="760"/>
                    <a:pt x="20832" y="767"/>
                  </a:cubicBezTo>
                  <a:cubicBezTo>
                    <a:pt x="20832" y="776"/>
                    <a:pt x="20826" y="781"/>
                    <a:pt x="20815" y="781"/>
                  </a:cubicBezTo>
                  <a:cubicBezTo>
                    <a:pt x="20799" y="781"/>
                    <a:pt x="20774" y="771"/>
                    <a:pt x="20744" y="750"/>
                  </a:cubicBezTo>
                  <a:cubicBezTo>
                    <a:pt x="20700" y="721"/>
                    <a:pt x="20652" y="709"/>
                    <a:pt x="20604" y="709"/>
                  </a:cubicBezTo>
                  <a:cubicBezTo>
                    <a:pt x="20425" y="709"/>
                    <a:pt x="20257" y="884"/>
                    <a:pt x="20396" y="1013"/>
                  </a:cubicBezTo>
                  <a:cubicBezTo>
                    <a:pt x="20428" y="1042"/>
                    <a:pt x="20442" y="1057"/>
                    <a:pt x="20436" y="1057"/>
                  </a:cubicBezTo>
                  <a:cubicBezTo>
                    <a:pt x="20431" y="1057"/>
                    <a:pt x="20408" y="1044"/>
                    <a:pt x="20365" y="1017"/>
                  </a:cubicBezTo>
                  <a:cubicBezTo>
                    <a:pt x="20325" y="993"/>
                    <a:pt x="20292" y="981"/>
                    <a:pt x="20266" y="981"/>
                  </a:cubicBezTo>
                  <a:cubicBezTo>
                    <a:pt x="20243" y="981"/>
                    <a:pt x="20225" y="990"/>
                    <a:pt x="20211" y="1008"/>
                  </a:cubicBezTo>
                  <a:cubicBezTo>
                    <a:pt x="20192" y="1029"/>
                    <a:pt x="20166" y="1041"/>
                    <a:pt x="20139" y="1041"/>
                  </a:cubicBezTo>
                  <a:cubicBezTo>
                    <a:pt x="20127" y="1041"/>
                    <a:pt x="20115" y="1038"/>
                    <a:pt x="20104" y="1034"/>
                  </a:cubicBezTo>
                  <a:cubicBezTo>
                    <a:pt x="20066" y="1016"/>
                    <a:pt x="20060" y="977"/>
                    <a:pt x="20087" y="941"/>
                  </a:cubicBezTo>
                  <a:cubicBezTo>
                    <a:pt x="20098" y="926"/>
                    <a:pt x="20098" y="920"/>
                    <a:pt x="20090" y="920"/>
                  </a:cubicBezTo>
                  <a:cubicBezTo>
                    <a:pt x="20058" y="920"/>
                    <a:pt x="19896" y="1024"/>
                    <a:pt x="19775" y="1129"/>
                  </a:cubicBezTo>
                  <a:cubicBezTo>
                    <a:pt x="19705" y="1190"/>
                    <a:pt x="19656" y="1220"/>
                    <a:pt x="19625" y="1220"/>
                  </a:cubicBezTo>
                  <a:cubicBezTo>
                    <a:pt x="19597" y="1220"/>
                    <a:pt x="19584" y="1195"/>
                    <a:pt x="19584" y="1144"/>
                  </a:cubicBezTo>
                  <a:cubicBezTo>
                    <a:pt x="19584" y="1099"/>
                    <a:pt x="19554" y="1064"/>
                    <a:pt x="19519" y="1064"/>
                  </a:cubicBezTo>
                  <a:cubicBezTo>
                    <a:pt x="19480" y="1061"/>
                    <a:pt x="19450" y="1028"/>
                    <a:pt x="19451" y="991"/>
                  </a:cubicBezTo>
                  <a:cubicBezTo>
                    <a:pt x="19450" y="950"/>
                    <a:pt x="19417" y="920"/>
                    <a:pt x="19379" y="920"/>
                  </a:cubicBezTo>
                  <a:cubicBezTo>
                    <a:pt x="19376" y="920"/>
                    <a:pt x="19374" y="920"/>
                    <a:pt x="19371" y="920"/>
                  </a:cubicBezTo>
                  <a:cubicBezTo>
                    <a:pt x="19365" y="921"/>
                    <a:pt x="19359" y="921"/>
                    <a:pt x="19353" y="921"/>
                  </a:cubicBezTo>
                  <a:cubicBezTo>
                    <a:pt x="19163" y="921"/>
                    <a:pt x="18859" y="785"/>
                    <a:pt x="18875" y="704"/>
                  </a:cubicBezTo>
                  <a:cubicBezTo>
                    <a:pt x="18886" y="655"/>
                    <a:pt x="18838" y="607"/>
                    <a:pt x="18762" y="594"/>
                  </a:cubicBezTo>
                  <a:cubicBezTo>
                    <a:pt x="18687" y="582"/>
                    <a:pt x="18562" y="516"/>
                    <a:pt x="18474" y="444"/>
                  </a:cubicBezTo>
                  <a:cubicBezTo>
                    <a:pt x="18398" y="384"/>
                    <a:pt x="18318" y="343"/>
                    <a:pt x="18279" y="343"/>
                  </a:cubicBezTo>
                  <a:cubicBezTo>
                    <a:pt x="18273" y="343"/>
                    <a:pt x="18268" y="344"/>
                    <a:pt x="18264" y="346"/>
                  </a:cubicBezTo>
                  <a:cubicBezTo>
                    <a:pt x="18260" y="348"/>
                    <a:pt x="18255" y="349"/>
                    <a:pt x="18249" y="349"/>
                  </a:cubicBezTo>
                  <a:cubicBezTo>
                    <a:pt x="18208" y="349"/>
                    <a:pt x="18123" y="303"/>
                    <a:pt x="18041" y="237"/>
                  </a:cubicBezTo>
                  <a:cubicBezTo>
                    <a:pt x="17961" y="172"/>
                    <a:pt x="17872" y="129"/>
                    <a:pt x="17823" y="129"/>
                  </a:cubicBezTo>
                  <a:cubicBezTo>
                    <a:pt x="17815" y="129"/>
                    <a:pt x="17808" y="130"/>
                    <a:pt x="17802" y="132"/>
                  </a:cubicBezTo>
                  <a:cubicBezTo>
                    <a:pt x="17791" y="139"/>
                    <a:pt x="17775" y="142"/>
                    <a:pt x="17758" y="142"/>
                  </a:cubicBezTo>
                  <a:cubicBezTo>
                    <a:pt x="17721" y="142"/>
                    <a:pt x="17675" y="128"/>
                    <a:pt x="17637" y="103"/>
                  </a:cubicBezTo>
                  <a:cubicBezTo>
                    <a:pt x="17599" y="78"/>
                    <a:pt x="17577" y="65"/>
                    <a:pt x="17567" y="65"/>
                  </a:cubicBezTo>
                  <a:cubicBezTo>
                    <a:pt x="17555" y="65"/>
                    <a:pt x="17560" y="82"/>
                    <a:pt x="17577" y="118"/>
                  </a:cubicBezTo>
                  <a:cubicBezTo>
                    <a:pt x="17598" y="161"/>
                    <a:pt x="17568" y="212"/>
                    <a:pt x="17511" y="229"/>
                  </a:cubicBezTo>
                  <a:cubicBezTo>
                    <a:pt x="17455" y="249"/>
                    <a:pt x="17408" y="301"/>
                    <a:pt x="17408" y="346"/>
                  </a:cubicBezTo>
                  <a:cubicBezTo>
                    <a:pt x="17408" y="398"/>
                    <a:pt x="17373" y="418"/>
                    <a:pt x="17263" y="418"/>
                  </a:cubicBezTo>
                  <a:cubicBezTo>
                    <a:pt x="17235" y="418"/>
                    <a:pt x="17202" y="417"/>
                    <a:pt x="17164" y="415"/>
                  </a:cubicBezTo>
                  <a:cubicBezTo>
                    <a:pt x="16974" y="403"/>
                    <a:pt x="16901" y="368"/>
                    <a:pt x="16840" y="265"/>
                  </a:cubicBezTo>
                  <a:cubicBezTo>
                    <a:pt x="16809" y="211"/>
                    <a:pt x="16782" y="181"/>
                    <a:pt x="16767" y="181"/>
                  </a:cubicBezTo>
                  <a:cubicBezTo>
                    <a:pt x="16761" y="181"/>
                    <a:pt x="16757" y="186"/>
                    <a:pt x="16756" y="197"/>
                  </a:cubicBezTo>
                  <a:cubicBezTo>
                    <a:pt x="16753" y="239"/>
                    <a:pt x="16671" y="262"/>
                    <a:pt x="16599" y="262"/>
                  </a:cubicBezTo>
                  <a:cubicBezTo>
                    <a:pt x="16539" y="262"/>
                    <a:pt x="16486" y="247"/>
                    <a:pt x="16486" y="213"/>
                  </a:cubicBezTo>
                  <a:cubicBezTo>
                    <a:pt x="16486" y="194"/>
                    <a:pt x="16469" y="184"/>
                    <a:pt x="16441" y="184"/>
                  </a:cubicBezTo>
                  <a:cubicBezTo>
                    <a:pt x="16427" y="184"/>
                    <a:pt x="16409" y="186"/>
                    <a:pt x="16389" y="192"/>
                  </a:cubicBezTo>
                  <a:cubicBezTo>
                    <a:pt x="16377" y="197"/>
                    <a:pt x="16364" y="199"/>
                    <a:pt x="16352" y="199"/>
                  </a:cubicBezTo>
                  <a:cubicBezTo>
                    <a:pt x="16310" y="199"/>
                    <a:pt x="16270" y="175"/>
                    <a:pt x="16250" y="135"/>
                  </a:cubicBezTo>
                  <a:cubicBezTo>
                    <a:pt x="16233" y="98"/>
                    <a:pt x="16215" y="80"/>
                    <a:pt x="16191" y="80"/>
                  </a:cubicBezTo>
                  <a:cubicBezTo>
                    <a:pt x="16172" y="80"/>
                    <a:pt x="16149" y="90"/>
                    <a:pt x="16119" y="110"/>
                  </a:cubicBezTo>
                  <a:cubicBezTo>
                    <a:pt x="16084" y="134"/>
                    <a:pt x="16057" y="146"/>
                    <a:pt x="16028" y="146"/>
                  </a:cubicBezTo>
                  <a:cubicBezTo>
                    <a:pt x="15999" y="146"/>
                    <a:pt x="15969" y="133"/>
                    <a:pt x="15931" y="109"/>
                  </a:cubicBezTo>
                  <a:cubicBezTo>
                    <a:pt x="15894" y="84"/>
                    <a:pt x="15850" y="72"/>
                    <a:pt x="15811" y="72"/>
                  </a:cubicBezTo>
                  <a:cubicBezTo>
                    <a:pt x="15790" y="72"/>
                    <a:pt x="15771" y="75"/>
                    <a:pt x="15755" y="83"/>
                  </a:cubicBezTo>
                  <a:cubicBezTo>
                    <a:pt x="15738" y="91"/>
                    <a:pt x="15726" y="95"/>
                    <a:pt x="15719" y="95"/>
                  </a:cubicBezTo>
                  <a:cubicBezTo>
                    <a:pt x="15705" y="95"/>
                    <a:pt x="15708" y="80"/>
                    <a:pt x="15731" y="50"/>
                  </a:cubicBezTo>
                  <a:cubicBezTo>
                    <a:pt x="15755" y="17"/>
                    <a:pt x="15757" y="1"/>
                    <a:pt x="15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3929550" y="4118475"/>
              <a:ext cx="3675" cy="2750"/>
            </a:xfrm>
            <a:custGeom>
              <a:avLst/>
              <a:gdLst/>
              <a:ahLst/>
              <a:cxnLst/>
              <a:rect l="l" t="t" r="r" b="b"/>
              <a:pathLst>
                <a:path w="147" h="110" extrusionOk="0">
                  <a:moveTo>
                    <a:pt x="92" y="1"/>
                  </a:moveTo>
                  <a:cubicBezTo>
                    <a:pt x="63" y="1"/>
                    <a:pt x="28" y="22"/>
                    <a:pt x="12" y="61"/>
                  </a:cubicBezTo>
                  <a:cubicBezTo>
                    <a:pt x="1" y="90"/>
                    <a:pt x="15" y="110"/>
                    <a:pt x="46" y="110"/>
                  </a:cubicBezTo>
                  <a:cubicBezTo>
                    <a:pt x="52" y="110"/>
                    <a:pt x="59" y="109"/>
                    <a:pt x="67" y="107"/>
                  </a:cubicBezTo>
                  <a:cubicBezTo>
                    <a:pt x="110" y="95"/>
                    <a:pt x="146" y="68"/>
                    <a:pt x="143" y="46"/>
                  </a:cubicBezTo>
                  <a:cubicBezTo>
                    <a:pt x="139" y="15"/>
                    <a:pt x="117" y="1"/>
                    <a:pt x="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3934500" y="4174525"/>
              <a:ext cx="3150" cy="2700"/>
            </a:xfrm>
            <a:custGeom>
              <a:avLst/>
              <a:gdLst/>
              <a:ahLst/>
              <a:cxnLst/>
              <a:rect l="l" t="t" r="r" b="b"/>
              <a:pathLst>
                <a:path w="126" h="108" extrusionOk="0">
                  <a:moveTo>
                    <a:pt x="32" y="0"/>
                  </a:moveTo>
                  <a:cubicBezTo>
                    <a:pt x="14" y="0"/>
                    <a:pt x="1" y="24"/>
                    <a:pt x="1" y="54"/>
                  </a:cubicBezTo>
                  <a:cubicBezTo>
                    <a:pt x="1" y="84"/>
                    <a:pt x="35" y="108"/>
                    <a:pt x="74" y="108"/>
                  </a:cubicBezTo>
                  <a:cubicBezTo>
                    <a:pt x="111" y="108"/>
                    <a:pt x="126" y="82"/>
                    <a:pt x="105" y="54"/>
                  </a:cubicBezTo>
                  <a:cubicBezTo>
                    <a:pt x="83" y="26"/>
                    <a:pt x="5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3936700" y="4153850"/>
              <a:ext cx="8075" cy="3925"/>
            </a:xfrm>
            <a:custGeom>
              <a:avLst/>
              <a:gdLst/>
              <a:ahLst/>
              <a:cxnLst/>
              <a:rect l="l" t="t" r="r" b="b"/>
              <a:pathLst>
                <a:path w="323" h="157" extrusionOk="0">
                  <a:moveTo>
                    <a:pt x="235" y="0"/>
                  </a:moveTo>
                  <a:cubicBezTo>
                    <a:pt x="224" y="0"/>
                    <a:pt x="210" y="1"/>
                    <a:pt x="195" y="4"/>
                  </a:cubicBezTo>
                  <a:cubicBezTo>
                    <a:pt x="132" y="14"/>
                    <a:pt x="65" y="23"/>
                    <a:pt x="41" y="26"/>
                  </a:cubicBezTo>
                  <a:cubicBezTo>
                    <a:pt x="18" y="30"/>
                    <a:pt x="1" y="66"/>
                    <a:pt x="1" y="108"/>
                  </a:cubicBezTo>
                  <a:cubicBezTo>
                    <a:pt x="1" y="140"/>
                    <a:pt x="11" y="156"/>
                    <a:pt x="38" y="156"/>
                  </a:cubicBezTo>
                  <a:cubicBezTo>
                    <a:pt x="56" y="156"/>
                    <a:pt x="83" y="148"/>
                    <a:pt x="120" y="132"/>
                  </a:cubicBezTo>
                  <a:cubicBezTo>
                    <a:pt x="270" y="68"/>
                    <a:pt x="323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3938125" y="4134575"/>
              <a:ext cx="4675" cy="5875"/>
            </a:xfrm>
            <a:custGeom>
              <a:avLst/>
              <a:gdLst/>
              <a:ahLst/>
              <a:cxnLst/>
              <a:rect l="l" t="t" r="r" b="b"/>
              <a:pathLst>
                <a:path w="187" h="235" extrusionOk="0">
                  <a:moveTo>
                    <a:pt x="66" y="0"/>
                  </a:moveTo>
                  <a:cubicBezTo>
                    <a:pt x="24" y="0"/>
                    <a:pt x="0" y="58"/>
                    <a:pt x="6" y="130"/>
                  </a:cubicBezTo>
                  <a:cubicBezTo>
                    <a:pt x="13" y="202"/>
                    <a:pt x="35" y="235"/>
                    <a:pt x="79" y="235"/>
                  </a:cubicBezTo>
                  <a:cubicBezTo>
                    <a:pt x="90" y="235"/>
                    <a:pt x="102" y="233"/>
                    <a:pt x="117" y="228"/>
                  </a:cubicBezTo>
                  <a:cubicBezTo>
                    <a:pt x="179" y="209"/>
                    <a:pt x="187" y="191"/>
                    <a:pt x="138" y="178"/>
                  </a:cubicBezTo>
                  <a:cubicBezTo>
                    <a:pt x="94" y="166"/>
                    <a:pt x="79" y="124"/>
                    <a:pt x="100" y="79"/>
                  </a:cubicBezTo>
                  <a:cubicBezTo>
                    <a:pt x="123" y="33"/>
                    <a:pt x="108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3937825" y="4123925"/>
              <a:ext cx="3125" cy="2675"/>
            </a:xfrm>
            <a:custGeom>
              <a:avLst/>
              <a:gdLst/>
              <a:ahLst/>
              <a:cxnLst/>
              <a:rect l="l" t="t" r="r" b="b"/>
              <a:pathLst>
                <a:path w="125" h="107" extrusionOk="0">
                  <a:moveTo>
                    <a:pt x="32" y="1"/>
                  </a:moveTo>
                  <a:cubicBezTo>
                    <a:pt x="14" y="1"/>
                    <a:pt x="0" y="23"/>
                    <a:pt x="0" y="53"/>
                  </a:cubicBezTo>
                  <a:cubicBezTo>
                    <a:pt x="0" y="83"/>
                    <a:pt x="35" y="107"/>
                    <a:pt x="72" y="107"/>
                  </a:cubicBezTo>
                  <a:cubicBezTo>
                    <a:pt x="109" y="107"/>
                    <a:pt x="124" y="81"/>
                    <a:pt x="103" y="53"/>
                  </a:cubicBezTo>
                  <a:cubicBezTo>
                    <a:pt x="82" y="26"/>
                    <a:pt x="50" y="1"/>
                    <a:pt x="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3938875" y="4159400"/>
              <a:ext cx="4875" cy="5900"/>
            </a:xfrm>
            <a:custGeom>
              <a:avLst/>
              <a:gdLst/>
              <a:ahLst/>
              <a:cxnLst/>
              <a:rect l="l" t="t" r="r" b="b"/>
              <a:pathLst>
                <a:path w="195" h="236" extrusionOk="0">
                  <a:moveTo>
                    <a:pt x="173" y="0"/>
                  </a:moveTo>
                  <a:cubicBezTo>
                    <a:pt x="162" y="0"/>
                    <a:pt x="145" y="9"/>
                    <a:pt x="121" y="25"/>
                  </a:cubicBezTo>
                  <a:cubicBezTo>
                    <a:pt x="21" y="92"/>
                    <a:pt x="0" y="235"/>
                    <a:pt x="90" y="235"/>
                  </a:cubicBezTo>
                  <a:cubicBezTo>
                    <a:pt x="121" y="235"/>
                    <a:pt x="160" y="177"/>
                    <a:pt x="178" y="101"/>
                  </a:cubicBezTo>
                  <a:cubicBezTo>
                    <a:pt x="193" y="31"/>
                    <a:pt x="194" y="0"/>
                    <a:pt x="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3941100" y="4113250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4" y="26"/>
                    <a:pt x="1" y="59"/>
                  </a:cubicBezTo>
                  <a:cubicBezTo>
                    <a:pt x="1" y="80"/>
                    <a:pt x="16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4" y="65"/>
                    <a:pt x="132" y="41"/>
                    <a:pt x="132" y="26"/>
                  </a:cubicBezTo>
                  <a:cubicBezTo>
                    <a:pt x="132" y="11"/>
                    <a:pt x="104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3948350" y="4159075"/>
              <a:ext cx="11000" cy="10200"/>
            </a:xfrm>
            <a:custGeom>
              <a:avLst/>
              <a:gdLst/>
              <a:ahLst/>
              <a:cxnLst/>
              <a:rect l="l" t="t" r="r" b="b"/>
              <a:pathLst>
                <a:path w="440" h="408" extrusionOk="0">
                  <a:moveTo>
                    <a:pt x="391" y="1"/>
                  </a:moveTo>
                  <a:cubicBezTo>
                    <a:pt x="363" y="1"/>
                    <a:pt x="305" y="19"/>
                    <a:pt x="218" y="54"/>
                  </a:cubicBezTo>
                  <a:cubicBezTo>
                    <a:pt x="125" y="93"/>
                    <a:pt x="61" y="142"/>
                    <a:pt x="84" y="160"/>
                  </a:cubicBezTo>
                  <a:cubicBezTo>
                    <a:pt x="105" y="177"/>
                    <a:pt x="91" y="226"/>
                    <a:pt x="52" y="266"/>
                  </a:cubicBezTo>
                  <a:cubicBezTo>
                    <a:pt x="12" y="306"/>
                    <a:pt x="0" y="356"/>
                    <a:pt x="24" y="375"/>
                  </a:cubicBezTo>
                  <a:cubicBezTo>
                    <a:pt x="52" y="398"/>
                    <a:pt x="84" y="408"/>
                    <a:pt x="110" y="408"/>
                  </a:cubicBezTo>
                  <a:cubicBezTo>
                    <a:pt x="149" y="408"/>
                    <a:pt x="177" y="385"/>
                    <a:pt x="161" y="345"/>
                  </a:cubicBezTo>
                  <a:cubicBezTo>
                    <a:pt x="148" y="312"/>
                    <a:pt x="208" y="223"/>
                    <a:pt x="288" y="151"/>
                  </a:cubicBezTo>
                  <a:cubicBezTo>
                    <a:pt x="405" y="51"/>
                    <a:pt x="439" y="1"/>
                    <a:pt x="3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3947850" y="4093350"/>
              <a:ext cx="6600" cy="5025"/>
            </a:xfrm>
            <a:custGeom>
              <a:avLst/>
              <a:gdLst/>
              <a:ahLst/>
              <a:cxnLst/>
              <a:rect l="l" t="t" r="r" b="b"/>
              <a:pathLst>
                <a:path w="264" h="201" extrusionOk="0">
                  <a:moveTo>
                    <a:pt x="166" y="1"/>
                  </a:moveTo>
                  <a:cubicBezTo>
                    <a:pt x="146" y="1"/>
                    <a:pt x="123" y="3"/>
                    <a:pt x="95" y="8"/>
                  </a:cubicBezTo>
                  <a:cubicBezTo>
                    <a:pt x="4" y="23"/>
                    <a:pt x="1" y="40"/>
                    <a:pt x="81" y="127"/>
                  </a:cubicBezTo>
                  <a:cubicBezTo>
                    <a:pt x="127" y="176"/>
                    <a:pt x="151" y="200"/>
                    <a:pt x="169" y="200"/>
                  </a:cubicBezTo>
                  <a:cubicBezTo>
                    <a:pt x="188" y="200"/>
                    <a:pt x="200" y="177"/>
                    <a:pt x="222" y="131"/>
                  </a:cubicBezTo>
                  <a:cubicBezTo>
                    <a:pt x="264" y="41"/>
                    <a:pt x="24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3949425" y="4112000"/>
              <a:ext cx="3300" cy="2675"/>
            </a:xfrm>
            <a:custGeom>
              <a:avLst/>
              <a:gdLst/>
              <a:ahLst/>
              <a:cxnLst/>
              <a:rect l="l" t="t" r="r" b="b"/>
              <a:pathLst>
                <a:path w="132" h="107" extrusionOk="0">
                  <a:moveTo>
                    <a:pt x="66" y="0"/>
                  </a:moveTo>
                  <a:cubicBezTo>
                    <a:pt x="27" y="0"/>
                    <a:pt x="0" y="23"/>
                    <a:pt x="0" y="54"/>
                  </a:cubicBezTo>
                  <a:cubicBezTo>
                    <a:pt x="0" y="84"/>
                    <a:pt x="27" y="106"/>
                    <a:pt x="66" y="106"/>
                  </a:cubicBezTo>
                  <a:cubicBezTo>
                    <a:pt x="103" y="106"/>
                    <a:pt x="132" y="84"/>
                    <a:pt x="132" y="54"/>
                  </a:cubicBezTo>
                  <a:cubicBezTo>
                    <a:pt x="132" y="23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3948300" y="4098025"/>
              <a:ext cx="7725" cy="7850"/>
            </a:xfrm>
            <a:custGeom>
              <a:avLst/>
              <a:gdLst/>
              <a:ahLst/>
              <a:cxnLst/>
              <a:rect l="l" t="t" r="r" b="b"/>
              <a:pathLst>
                <a:path w="309" h="314" extrusionOk="0">
                  <a:moveTo>
                    <a:pt x="285" y="1"/>
                  </a:moveTo>
                  <a:cubicBezTo>
                    <a:pt x="262" y="1"/>
                    <a:pt x="223" y="13"/>
                    <a:pt x="177" y="37"/>
                  </a:cubicBezTo>
                  <a:cubicBezTo>
                    <a:pt x="45" y="103"/>
                    <a:pt x="1" y="240"/>
                    <a:pt x="89" y="310"/>
                  </a:cubicBezTo>
                  <a:cubicBezTo>
                    <a:pt x="91" y="312"/>
                    <a:pt x="95" y="313"/>
                    <a:pt x="99" y="313"/>
                  </a:cubicBezTo>
                  <a:cubicBezTo>
                    <a:pt x="153" y="313"/>
                    <a:pt x="308" y="101"/>
                    <a:pt x="308" y="16"/>
                  </a:cubicBezTo>
                  <a:cubicBezTo>
                    <a:pt x="308" y="6"/>
                    <a:pt x="300" y="1"/>
                    <a:pt x="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3953275" y="4099125"/>
              <a:ext cx="14050" cy="11200"/>
            </a:xfrm>
            <a:custGeom>
              <a:avLst/>
              <a:gdLst/>
              <a:ahLst/>
              <a:cxnLst/>
              <a:rect l="l" t="t" r="r" b="b"/>
              <a:pathLst>
                <a:path w="562" h="448" extrusionOk="0">
                  <a:moveTo>
                    <a:pt x="230" y="1"/>
                  </a:moveTo>
                  <a:cubicBezTo>
                    <a:pt x="177" y="1"/>
                    <a:pt x="160" y="53"/>
                    <a:pt x="160" y="165"/>
                  </a:cubicBezTo>
                  <a:cubicBezTo>
                    <a:pt x="160" y="241"/>
                    <a:pt x="134" y="314"/>
                    <a:pt x="103" y="330"/>
                  </a:cubicBezTo>
                  <a:cubicBezTo>
                    <a:pt x="0" y="381"/>
                    <a:pt x="34" y="438"/>
                    <a:pt x="172" y="447"/>
                  </a:cubicBezTo>
                  <a:cubicBezTo>
                    <a:pt x="178" y="447"/>
                    <a:pt x="184" y="447"/>
                    <a:pt x="190" y="447"/>
                  </a:cubicBezTo>
                  <a:cubicBezTo>
                    <a:pt x="258" y="447"/>
                    <a:pt x="283" y="423"/>
                    <a:pt x="263" y="378"/>
                  </a:cubicBezTo>
                  <a:cubicBezTo>
                    <a:pt x="243" y="338"/>
                    <a:pt x="266" y="302"/>
                    <a:pt x="309" y="302"/>
                  </a:cubicBezTo>
                  <a:cubicBezTo>
                    <a:pt x="370" y="302"/>
                    <a:pt x="370" y="281"/>
                    <a:pt x="308" y="221"/>
                  </a:cubicBezTo>
                  <a:cubicBezTo>
                    <a:pt x="239" y="154"/>
                    <a:pt x="254" y="96"/>
                    <a:pt x="305" y="96"/>
                  </a:cubicBezTo>
                  <a:cubicBezTo>
                    <a:pt x="328" y="96"/>
                    <a:pt x="358" y="108"/>
                    <a:pt x="391" y="135"/>
                  </a:cubicBezTo>
                  <a:cubicBezTo>
                    <a:pt x="436" y="171"/>
                    <a:pt x="491" y="196"/>
                    <a:pt x="525" y="196"/>
                  </a:cubicBezTo>
                  <a:cubicBezTo>
                    <a:pt x="561" y="196"/>
                    <a:pt x="505" y="144"/>
                    <a:pt x="411" y="83"/>
                  </a:cubicBezTo>
                  <a:cubicBezTo>
                    <a:pt x="327" y="29"/>
                    <a:pt x="269" y="1"/>
                    <a:pt x="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3956000" y="4166550"/>
              <a:ext cx="3075" cy="6350"/>
            </a:xfrm>
            <a:custGeom>
              <a:avLst/>
              <a:gdLst/>
              <a:ahLst/>
              <a:cxnLst/>
              <a:rect l="l" t="t" r="r" b="b"/>
              <a:pathLst>
                <a:path w="123" h="254" extrusionOk="0">
                  <a:moveTo>
                    <a:pt x="57" y="0"/>
                  </a:moveTo>
                  <a:cubicBezTo>
                    <a:pt x="27" y="0"/>
                    <a:pt x="0" y="66"/>
                    <a:pt x="0" y="142"/>
                  </a:cubicBezTo>
                  <a:cubicBezTo>
                    <a:pt x="0" y="207"/>
                    <a:pt x="15" y="253"/>
                    <a:pt x="35" y="253"/>
                  </a:cubicBezTo>
                  <a:cubicBezTo>
                    <a:pt x="38" y="253"/>
                    <a:pt x="41" y="252"/>
                    <a:pt x="45" y="249"/>
                  </a:cubicBezTo>
                  <a:lnTo>
                    <a:pt x="43" y="249"/>
                  </a:lnTo>
                  <a:cubicBezTo>
                    <a:pt x="113" y="193"/>
                    <a:pt x="122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3956075" y="4119975"/>
              <a:ext cx="4300" cy="3975"/>
            </a:xfrm>
            <a:custGeom>
              <a:avLst/>
              <a:gdLst/>
              <a:ahLst/>
              <a:cxnLst/>
              <a:rect l="l" t="t" r="r" b="b"/>
              <a:pathLst>
                <a:path w="172" h="159" extrusionOk="0">
                  <a:moveTo>
                    <a:pt x="90" y="0"/>
                  </a:moveTo>
                  <a:cubicBezTo>
                    <a:pt x="89" y="0"/>
                    <a:pt x="87" y="1"/>
                    <a:pt x="85" y="1"/>
                  </a:cubicBezTo>
                  <a:cubicBezTo>
                    <a:pt x="34" y="1"/>
                    <a:pt x="0" y="7"/>
                    <a:pt x="3" y="14"/>
                  </a:cubicBezTo>
                  <a:lnTo>
                    <a:pt x="42" y="92"/>
                  </a:lnTo>
                  <a:cubicBezTo>
                    <a:pt x="63" y="137"/>
                    <a:pt x="94" y="158"/>
                    <a:pt x="120" y="158"/>
                  </a:cubicBezTo>
                  <a:cubicBezTo>
                    <a:pt x="149" y="158"/>
                    <a:pt x="172" y="133"/>
                    <a:pt x="172" y="83"/>
                  </a:cubicBezTo>
                  <a:cubicBezTo>
                    <a:pt x="172" y="37"/>
                    <a:pt x="134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3960850" y="4161400"/>
              <a:ext cx="8600" cy="8175"/>
            </a:xfrm>
            <a:custGeom>
              <a:avLst/>
              <a:gdLst/>
              <a:ahLst/>
              <a:cxnLst/>
              <a:rect l="l" t="t" r="r" b="b"/>
              <a:pathLst>
                <a:path w="344" h="327" extrusionOk="0">
                  <a:moveTo>
                    <a:pt x="123" y="0"/>
                  </a:moveTo>
                  <a:cubicBezTo>
                    <a:pt x="88" y="0"/>
                    <a:pt x="69" y="18"/>
                    <a:pt x="69" y="54"/>
                  </a:cubicBezTo>
                  <a:cubicBezTo>
                    <a:pt x="69" y="74"/>
                    <a:pt x="82" y="87"/>
                    <a:pt x="102" y="87"/>
                  </a:cubicBezTo>
                  <a:cubicBezTo>
                    <a:pt x="111" y="87"/>
                    <a:pt x="121" y="84"/>
                    <a:pt x="131" y="79"/>
                  </a:cubicBezTo>
                  <a:cubicBezTo>
                    <a:pt x="143" y="73"/>
                    <a:pt x="156" y="70"/>
                    <a:pt x="169" y="70"/>
                  </a:cubicBezTo>
                  <a:cubicBezTo>
                    <a:pt x="194" y="70"/>
                    <a:pt x="219" y="82"/>
                    <a:pt x="236" y="102"/>
                  </a:cubicBezTo>
                  <a:cubicBezTo>
                    <a:pt x="258" y="131"/>
                    <a:pt x="213" y="155"/>
                    <a:pt x="139" y="155"/>
                  </a:cubicBezTo>
                  <a:cubicBezTo>
                    <a:pt x="45" y="155"/>
                    <a:pt x="0" y="188"/>
                    <a:pt x="0" y="260"/>
                  </a:cubicBezTo>
                  <a:cubicBezTo>
                    <a:pt x="0" y="303"/>
                    <a:pt x="4" y="326"/>
                    <a:pt x="23" y="326"/>
                  </a:cubicBezTo>
                  <a:cubicBezTo>
                    <a:pt x="46" y="326"/>
                    <a:pt x="92" y="295"/>
                    <a:pt x="179" y="228"/>
                  </a:cubicBezTo>
                  <a:cubicBezTo>
                    <a:pt x="330" y="116"/>
                    <a:pt x="343" y="87"/>
                    <a:pt x="264" y="46"/>
                  </a:cubicBezTo>
                  <a:cubicBezTo>
                    <a:pt x="204" y="16"/>
                    <a:pt x="157" y="0"/>
                    <a:pt x="1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3964150" y="4169225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4" y="0"/>
                  </a:moveTo>
                  <a:cubicBezTo>
                    <a:pt x="31" y="0"/>
                    <a:pt x="4" y="25"/>
                    <a:pt x="1" y="59"/>
                  </a:cubicBezTo>
                  <a:cubicBezTo>
                    <a:pt x="1" y="79"/>
                    <a:pt x="16" y="91"/>
                    <a:pt x="37" y="91"/>
                  </a:cubicBezTo>
                  <a:cubicBezTo>
                    <a:pt x="46" y="91"/>
                    <a:pt x="56" y="89"/>
                    <a:pt x="67" y="84"/>
                  </a:cubicBezTo>
                  <a:cubicBezTo>
                    <a:pt x="104" y="65"/>
                    <a:pt x="132" y="39"/>
                    <a:pt x="132" y="26"/>
                  </a:cubicBezTo>
                  <a:cubicBezTo>
                    <a:pt x="132" y="11"/>
                    <a:pt x="104" y="0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3987175" y="4101350"/>
              <a:ext cx="3300" cy="2200"/>
            </a:xfrm>
            <a:custGeom>
              <a:avLst/>
              <a:gdLst/>
              <a:ahLst/>
              <a:cxnLst/>
              <a:rect l="l" t="t" r="r" b="b"/>
              <a:pathLst>
                <a:path w="132" h="88" extrusionOk="0">
                  <a:moveTo>
                    <a:pt x="61" y="1"/>
                  </a:moveTo>
                  <a:cubicBezTo>
                    <a:pt x="30" y="1"/>
                    <a:pt x="3" y="25"/>
                    <a:pt x="1" y="56"/>
                  </a:cubicBezTo>
                  <a:cubicBezTo>
                    <a:pt x="1" y="77"/>
                    <a:pt x="13" y="88"/>
                    <a:pt x="32" y="88"/>
                  </a:cubicBezTo>
                  <a:cubicBezTo>
                    <a:pt x="42" y="88"/>
                    <a:pt x="54" y="85"/>
                    <a:pt x="66" y="79"/>
                  </a:cubicBezTo>
                  <a:lnTo>
                    <a:pt x="66" y="80"/>
                  </a:lnTo>
                  <a:cubicBezTo>
                    <a:pt x="104" y="61"/>
                    <a:pt x="132" y="37"/>
                    <a:pt x="132" y="23"/>
                  </a:cubicBezTo>
                  <a:cubicBezTo>
                    <a:pt x="132" y="10"/>
                    <a:pt x="104" y="1"/>
                    <a:pt x="66" y="1"/>
                  </a:cubicBezTo>
                  <a:cubicBezTo>
                    <a:pt x="65" y="1"/>
                    <a:pt x="63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4002025" y="4172225"/>
              <a:ext cx="6675" cy="4175"/>
            </a:xfrm>
            <a:custGeom>
              <a:avLst/>
              <a:gdLst/>
              <a:ahLst/>
              <a:cxnLst/>
              <a:rect l="l" t="t" r="r" b="b"/>
              <a:pathLst>
                <a:path w="267" h="167" extrusionOk="0">
                  <a:moveTo>
                    <a:pt x="21" y="0"/>
                  </a:moveTo>
                  <a:cubicBezTo>
                    <a:pt x="1" y="0"/>
                    <a:pt x="6" y="54"/>
                    <a:pt x="42" y="128"/>
                  </a:cubicBezTo>
                  <a:lnTo>
                    <a:pt x="44" y="128"/>
                  </a:lnTo>
                  <a:cubicBezTo>
                    <a:pt x="57" y="155"/>
                    <a:pt x="92" y="166"/>
                    <a:pt x="130" y="166"/>
                  </a:cubicBezTo>
                  <a:cubicBezTo>
                    <a:pt x="194" y="166"/>
                    <a:pt x="266" y="135"/>
                    <a:pt x="266" y="88"/>
                  </a:cubicBezTo>
                  <a:cubicBezTo>
                    <a:pt x="266" y="71"/>
                    <a:pt x="253" y="62"/>
                    <a:pt x="234" y="62"/>
                  </a:cubicBezTo>
                  <a:cubicBezTo>
                    <a:pt x="223" y="62"/>
                    <a:pt x="209" y="66"/>
                    <a:pt x="195" y="73"/>
                  </a:cubicBezTo>
                  <a:cubicBezTo>
                    <a:pt x="184" y="78"/>
                    <a:pt x="172" y="80"/>
                    <a:pt x="160" y="80"/>
                  </a:cubicBezTo>
                  <a:cubicBezTo>
                    <a:pt x="125" y="80"/>
                    <a:pt x="85" y="62"/>
                    <a:pt x="62" y="33"/>
                  </a:cubicBezTo>
                  <a:cubicBezTo>
                    <a:pt x="44" y="10"/>
                    <a:pt x="30" y="0"/>
                    <a:pt x="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4016800" y="407212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4"/>
                  </a:cubicBezTo>
                  <a:cubicBezTo>
                    <a:pt x="0" y="118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1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4021825" y="4072025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72" y="1"/>
                  </a:moveTo>
                  <a:cubicBezTo>
                    <a:pt x="70" y="1"/>
                    <a:pt x="68" y="1"/>
                    <a:pt x="67" y="1"/>
                  </a:cubicBezTo>
                  <a:cubicBezTo>
                    <a:pt x="29" y="1"/>
                    <a:pt x="1" y="10"/>
                    <a:pt x="1" y="23"/>
                  </a:cubicBezTo>
                  <a:cubicBezTo>
                    <a:pt x="1" y="37"/>
                    <a:pt x="29" y="61"/>
                    <a:pt x="67" y="79"/>
                  </a:cubicBezTo>
                  <a:cubicBezTo>
                    <a:pt x="79" y="85"/>
                    <a:pt x="90" y="88"/>
                    <a:pt x="100" y="88"/>
                  </a:cubicBezTo>
                  <a:cubicBezTo>
                    <a:pt x="119" y="88"/>
                    <a:pt x="132" y="77"/>
                    <a:pt x="132" y="56"/>
                  </a:cubicBezTo>
                  <a:cubicBezTo>
                    <a:pt x="129" y="25"/>
                    <a:pt x="103" y="1"/>
                    <a:pt x="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4032950" y="4075325"/>
              <a:ext cx="25925" cy="9550"/>
            </a:xfrm>
            <a:custGeom>
              <a:avLst/>
              <a:gdLst/>
              <a:ahLst/>
              <a:cxnLst/>
              <a:rect l="l" t="t" r="r" b="b"/>
              <a:pathLst>
                <a:path w="1037" h="382" extrusionOk="0">
                  <a:moveTo>
                    <a:pt x="650" y="1"/>
                  </a:moveTo>
                  <a:cubicBezTo>
                    <a:pt x="629" y="1"/>
                    <a:pt x="594" y="16"/>
                    <a:pt x="553" y="47"/>
                  </a:cubicBezTo>
                  <a:cubicBezTo>
                    <a:pt x="490" y="91"/>
                    <a:pt x="380" y="133"/>
                    <a:pt x="320" y="133"/>
                  </a:cubicBezTo>
                  <a:cubicBezTo>
                    <a:pt x="251" y="133"/>
                    <a:pt x="224" y="156"/>
                    <a:pt x="251" y="193"/>
                  </a:cubicBezTo>
                  <a:cubicBezTo>
                    <a:pt x="270" y="219"/>
                    <a:pt x="265" y="232"/>
                    <a:pt x="236" y="232"/>
                  </a:cubicBezTo>
                  <a:cubicBezTo>
                    <a:pt x="219" y="232"/>
                    <a:pt x="193" y="228"/>
                    <a:pt x="159" y="218"/>
                  </a:cubicBezTo>
                  <a:cubicBezTo>
                    <a:pt x="102" y="204"/>
                    <a:pt x="63" y="196"/>
                    <a:pt x="41" y="196"/>
                  </a:cubicBezTo>
                  <a:cubicBezTo>
                    <a:pt x="0" y="196"/>
                    <a:pt x="20" y="223"/>
                    <a:pt x="96" y="282"/>
                  </a:cubicBezTo>
                  <a:lnTo>
                    <a:pt x="95" y="282"/>
                  </a:lnTo>
                  <a:cubicBezTo>
                    <a:pt x="145" y="323"/>
                    <a:pt x="199" y="343"/>
                    <a:pt x="250" y="343"/>
                  </a:cubicBezTo>
                  <a:cubicBezTo>
                    <a:pt x="309" y="343"/>
                    <a:pt x="363" y="315"/>
                    <a:pt x="401" y="260"/>
                  </a:cubicBezTo>
                  <a:cubicBezTo>
                    <a:pt x="432" y="214"/>
                    <a:pt x="541" y="166"/>
                    <a:pt x="635" y="159"/>
                  </a:cubicBezTo>
                  <a:cubicBezTo>
                    <a:pt x="656" y="157"/>
                    <a:pt x="676" y="156"/>
                    <a:pt x="694" y="156"/>
                  </a:cubicBezTo>
                  <a:cubicBezTo>
                    <a:pt x="754" y="156"/>
                    <a:pt x="791" y="167"/>
                    <a:pt x="778" y="184"/>
                  </a:cubicBezTo>
                  <a:cubicBezTo>
                    <a:pt x="762" y="205"/>
                    <a:pt x="792" y="269"/>
                    <a:pt x="847" y="326"/>
                  </a:cubicBezTo>
                  <a:cubicBezTo>
                    <a:pt x="883" y="361"/>
                    <a:pt x="907" y="382"/>
                    <a:pt x="914" y="382"/>
                  </a:cubicBezTo>
                  <a:cubicBezTo>
                    <a:pt x="918" y="382"/>
                    <a:pt x="917" y="376"/>
                    <a:pt x="909" y="363"/>
                  </a:cubicBezTo>
                  <a:cubicBezTo>
                    <a:pt x="889" y="330"/>
                    <a:pt x="900" y="285"/>
                    <a:pt x="935" y="267"/>
                  </a:cubicBezTo>
                  <a:cubicBezTo>
                    <a:pt x="1036" y="218"/>
                    <a:pt x="935" y="81"/>
                    <a:pt x="798" y="81"/>
                  </a:cubicBezTo>
                  <a:cubicBezTo>
                    <a:pt x="729" y="81"/>
                    <a:pt x="672" y="54"/>
                    <a:pt x="672" y="21"/>
                  </a:cubicBezTo>
                  <a:cubicBezTo>
                    <a:pt x="672" y="8"/>
                    <a:pt x="664" y="1"/>
                    <a:pt x="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4048175" y="41652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61" y="0"/>
                  </a:moveTo>
                  <a:cubicBezTo>
                    <a:pt x="29" y="0"/>
                    <a:pt x="3" y="24"/>
                    <a:pt x="0" y="57"/>
                  </a:cubicBezTo>
                  <a:cubicBezTo>
                    <a:pt x="0" y="77"/>
                    <a:pt x="14" y="88"/>
                    <a:pt x="33" y="88"/>
                  </a:cubicBezTo>
                  <a:cubicBezTo>
                    <a:pt x="43" y="88"/>
                    <a:pt x="54" y="85"/>
                    <a:pt x="66" y="79"/>
                  </a:cubicBezTo>
                  <a:cubicBezTo>
                    <a:pt x="103" y="60"/>
                    <a:pt x="132" y="36"/>
                    <a:pt x="132" y="23"/>
                  </a:cubicBezTo>
                  <a:cubicBezTo>
                    <a:pt x="132" y="9"/>
                    <a:pt x="103" y="0"/>
                    <a:pt x="66" y="0"/>
                  </a:cubicBezTo>
                  <a:cubicBezTo>
                    <a:pt x="64" y="0"/>
                    <a:pt x="62" y="0"/>
                    <a:pt x="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4092525" y="4065275"/>
              <a:ext cx="4725" cy="2725"/>
            </a:xfrm>
            <a:custGeom>
              <a:avLst/>
              <a:gdLst/>
              <a:ahLst/>
              <a:cxnLst/>
              <a:rect l="l" t="t" r="r" b="b"/>
              <a:pathLst>
                <a:path w="189" h="109" extrusionOk="0">
                  <a:moveTo>
                    <a:pt x="63" y="1"/>
                  </a:moveTo>
                  <a:cubicBezTo>
                    <a:pt x="28" y="1"/>
                    <a:pt x="1" y="25"/>
                    <a:pt x="1" y="55"/>
                  </a:cubicBezTo>
                  <a:cubicBezTo>
                    <a:pt x="1" y="86"/>
                    <a:pt x="47" y="108"/>
                    <a:pt x="104" y="108"/>
                  </a:cubicBezTo>
                  <a:cubicBezTo>
                    <a:pt x="160" y="108"/>
                    <a:pt x="189" y="85"/>
                    <a:pt x="166" y="55"/>
                  </a:cubicBezTo>
                  <a:cubicBezTo>
                    <a:pt x="141" y="23"/>
                    <a:pt x="104" y="4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4173100" y="4158625"/>
              <a:ext cx="9975" cy="7650"/>
            </a:xfrm>
            <a:custGeom>
              <a:avLst/>
              <a:gdLst/>
              <a:ahLst/>
              <a:cxnLst/>
              <a:rect l="l" t="t" r="r" b="b"/>
              <a:pathLst>
                <a:path w="399" h="306" extrusionOk="0">
                  <a:moveTo>
                    <a:pt x="350" y="1"/>
                  </a:moveTo>
                  <a:cubicBezTo>
                    <a:pt x="307" y="1"/>
                    <a:pt x="267" y="20"/>
                    <a:pt x="238" y="51"/>
                  </a:cubicBezTo>
                  <a:cubicBezTo>
                    <a:pt x="225" y="70"/>
                    <a:pt x="193" y="80"/>
                    <a:pt x="156" y="80"/>
                  </a:cubicBezTo>
                  <a:cubicBezTo>
                    <a:pt x="135" y="80"/>
                    <a:pt x="112" y="77"/>
                    <a:pt x="89" y="71"/>
                  </a:cubicBezTo>
                  <a:cubicBezTo>
                    <a:pt x="55" y="60"/>
                    <a:pt x="33" y="54"/>
                    <a:pt x="21" y="54"/>
                  </a:cubicBezTo>
                  <a:cubicBezTo>
                    <a:pt x="1" y="54"/>
                    <a:pt x="14" y="73"/>
                    <a:pt x="58" y="116"/>
                  </a:cubicBezTo>
                  <a:cubicBezTo>
                    <a:pt x="125" y="184"/>
                    <a:pt x="124" y="210"/>
                    <a:pt x="58" y="265"/>
                  </a:cubicBezTo>
                  <a:cubicBezTo>
                    <a:pt x="25" y="293"/>
                    <a:pt x="12" y="306"/>
                    <a:pt x="21" y="306"/>
                  </a:cubicBezTo>
                  <a:cubicBezTo>
                    <a:pt x="30" y="306"/>
                    <a:pt x="63" y="291"/>
                    <a:pt x="121" y="263"/>
                  </a:cubicBezTo>
                  <a:lnTo>
                    <a:pt x="121" y="262"/>
                  </a:lnTo>
                  <a:cubicBezTo>
                    <a:pt x="201" y="221"/>
                    <a:pt x="252" y="180"/>
                    <a:pt x="235" y="168"/>
                  </a:cubicBezTo>
                  <a:cubicBezTo>
                    <a:pt x="221" y="156"/>
                    <a:pt x="258" y="114"/>
                    <a:pt x="321" y="75"/>
                  </a:cubicBezTo>
                  <a:cubicBezTo>
                    <a:pt x="383" y="36"/>
                    <a:pt x="398" y="2"/>
                    <a:pt x="355" y="1"/>
                  </a:cubicBezTo>
                  <a:cubicBezTo>
                    <a:pt x="353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4357600" y="404667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3"/>
                    <a:pt x="0" y="53"/>
                  </a:cubicBezTo>
                  <a:cubicBezTo>
                    <a:pt x="0" y="82"/>
                    <a:pt x="32" y="106"/>
                    <a:pt x="71" y="106"/>
                  </a:cubicBezTo>
                  <a:cubicBezTo>
                    <a:pt x="108" y="106"/>
                    <a:pt x="120" y="82"/>
                    <a:pt x="99" y="53"/>
                  </a:cubicBezTo>
                  <a:cubicBezTo>
                    <a:pt x="77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4712800" y="41265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7"/>
                    <a:pt x="81" y="108"/>
                  </a:cubicBezTo>
                  <a:lnTo>
                    <a:pt x="81" y="107"/>
                  </a:lnTo>
                  <a:cubicBezTo>
                    <a:pt x="108" y="140"/>
                    <a:pt x="124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7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4726300" y="431087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4726375" y="4138625"/>
              <a:ext cx="4800" cy="3975"/>
            </a:xfrm>
            <a:custGeom>
              <a:avLst/>
              <a:gdLst/>
              <a:ahLst/>
              <a:cxnLst/>
              <a:rect l="l" t="t" r="r" b="b"/>
              <a:pathLst>
                <a:path w="192" h="159" extrusionOk="0">
                  <a:moveTo>
                    <a:pt x="95" y="1"/>
                  </a:moveTo>
                  <a:cubicBezTo>
                    <a:pt x="40" y="1"/>
                    <a:pt x="1" y="5"/>
                    <a:pt x="4" y="14"/>
                  </a:cubicBezTo>
                  <a:cubicBezTo>
                    <a:pt x="7" y="22"/>
                    <a:pt x="25" y="56"/>
                    <a:pt x="41" y="92"/>
                  </a:cubicBezTo>
                  <a:lnTo>
                    <a:pt x="43" y="92"/>
                  </a:lnTo>
                  <a:cubicBezTo>
                    <a:pt x="64" y="137"/>
                    <a:pt x="99" y="158"/>
                    <a:pt x="129" y="158"/>
                  </a:cubicBezTo>
                  <a:cubicBezTo>
                    <a:pt x="163" y="158"/>
                    <a:pt x="192" y="132"/>
                    <a:pt x="192" y="81"/>
                  </a:cubicBezTo>
                  <a:cubicBezTo>
                    <a:pt x="192" y="37"/>
                    <a:pt x="150" y="1"/>
                    <a:pt x="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4738700" y="4131200"/>
              <a:ext cx="5350" cy="2125"/>
            </a:xfrm>
            <a:custGeom>
              <a:avLst/>
              <a:gdLst/>
              <a:ahLst/>
              <a:cxnLst/>
              <a:rect l="l" t="t" r="r" b="b"/>
              <a:pathLst>
                <a:path w="214" h="85" extrusionOk="0">
                  <a:moveTo>
                    <a:pt x="187" y="1"/>
                  </a:moveTo>
                  <a:cubicBezTo>
                    <a:pt x="174" y="1"/>
                    <a:pt x="156" y="4"/>
                    <a:pt x="133" y="11"/>
                  </a:cubicBezTo>
                  <a:cubicBezTo>
                    <a:pt x="21" y="46"/>
                    <a:pt x="0" y="84"/>
                    <a:pt x="96" y="84"/>
                  </a:cubicBezTo>
                  <a:cubicBezTo>
                    <a:pt x="136" y="83"/>
                    <a:pt x="173" y="63"/>
                    <a:pt x="199" y="31"/>
                  </a:cubicBezTo>
                  <a:cubicBezTo>
                    <a:pt x="214" y="11"/>
                    <a:pt x="209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4891850" y="4159925"/>
              <a:ext cx="5675" cy="4050"/>
            </a:xfrm>
            <a:custGeom>
              <a:avLst/>
              <a:gdLst/>
              <a:ahLst/>
              <a:cxnLst/>
              <a:rect l="l" t="t" r="r" b="b"/>
              <a:pathLst>
                <a:path w="227" h="162" extrusionOk="0">
                  <a:moveTo>
                    <a:pt x="127" y="1"/>
                  </a:moveTo>
                  <a:cubicBezTo>
                    <a:pt x="27" y="1"/>
                    <a:pt x="0" y="67"/>
                    <a:pt x="76" y="128"/>
                  </a:cubicBezTo>
                  <a:cubicBezTo>
                    <a:pt x="104" y="150"/>
                    <a:pt x="132" y="161"/>
                    <a:pt x="157" y="161"/>
                  </a:cubicBezTo>
                  <a:cubicBezTo>
                    <a:pt x="197" y="161"/>
                    <a:pt x="227" y="133"/>
                    <a:pt x="227" y="83"/>
                  </a:cubicBezTo>
                  <a:cubicBezTo>
                    <a:pt x="227" y="37"/>
                    <a:pt x="184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4900800" y="431842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2"/>
                    <a:pt x="0" y="52"/>
                  </a:cubicBezTo>
                  <a:cubicBezTo>
                    <a:pt x="0" y="84"/>
                    <a:pt x="31" y="106"/>
                    <a:pt x="69" y="106"/>
                  </a:cubicBezTo>
                  <a:cubicBezTo>
                    <a:pt x="106" y="106"/>
                    <a:pt x="120" y="82"/>
                    <a:pt x="97" y="52"/>
                  </a:cubicBezTo>
                  <a:cubicBezTo>
                    <a:pt x="75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4956750" y="43309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0"/>
                  </a:moveTo>
                  <a:cubicBezTo>
                    <a:pt x="89" y="0"/>
                    <a:pt x="78" y="3"/>
                    <a:pt x="66" y="9"/>
                  </a:cubicBezTo>
                  <a:cubicBezTo>
                    <a:pt x="30" y="27"/>
                    <a:pt x="1" y="52"/>
                    <a:pt x="1" y="66"/>
                  </a:cubicBezTo>
                  <a:cubicBezTo>
                    <a:pt x="1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2" y="88"/>
                    <a:pt x="129" y="64"/>
                    <a:pt x="132" y="33"/>
                  </a:cubicBezTo>
                  <a:cubicBezTo>
                    <a:pt x="132" y="12"/>
                    <a:pt x="119" y="0"/>
                    <a:pt x="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5042325" y="4305650"/>
              <a:ext cx="3350" cy="2950"/>
            </a:xfrm>
            <a:custGeom>
              <a:avLst/>
              <a:gdLst/>
              <a:ahLst/>
              <a:cxnLst/>
              <a:rect l="l" t="t" r="r" b="b"/>
              <a:pathLst>
                <a:path w="134" h="118" extrusionOk="0">
                  <a:moveTo>
                    <a:pt x="89" y="0"/>
                  </a:moveTo>
                  <a:cubicBezTo>
                    <a:pt x="83" y="0"/>
                    <a:pt x="75" y="2"/>
                    <a:pt x="68" y="5"/>
                  </a:cubicBezTo>
                  <a:cubicBezTo>
                    <a:pt x="32" y="23"/>
                    <a:pt x="1" y="47"/>
                    <a:pt x="1" y="59"/>
                  </a:cubicBezTo>
                  <a:cubicBezTo>
                    <a:pt x="1" y="71"/>
                    <a:pt x="29" y="93"/>
                    <a:pt x="68" y="113"/>
                  </a:cubicBezTo>
                  <a:cubicBezTo>
                    <a:pt x="75" y="116"/>
                    <a:pt x="83" y="118"/>
                    <a:pt x="89" y="118"/>
                  </a:cubicBezTo>
                  <a:cubicBezTo>
                    <a:pt x="114" y="118"/>
                    <a:pt x="134" y="95"/>
                    <a:pt x="134" y="59"/>
                  </a:cubicBezTo>
                  <a:cubicBezTo>
                    <a:pt x="134" y="23"/>
                    <a:pt x="114" y="0"/>
                    <a:pt x="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5055500" y="4285175"/>
              <a:ext cx="3350" cy="2175"/>
            </a:xfrm>
            <a:custGeom>
              <a:avLst/>
              <a:gdLst/>
              <a:ahLst/>
              <a:cxnLst/>
              <a:rect l="l" t="t" r="r" b="b"/>
              <a:pathLst>
                <a:path w="134" h="87" extrusionOk="0">
                  <a:moveTo>
                    <a:pt x="62" y="0"/>
                  </a:moveTo>
                  <a:cubicBezTo>
                    <a:pt x="31" y="0"/>
                    <a:pt x="5" y="25"/>
                    <a:pt x="1" y="56"/>
                  </a:cubicBezTo>
                  <a:cubicBezTo>
                    <a:pt x="1" y="76"/>
                    <a:pt x="14" y="87"/>
                    <a:pt x="34" y="87"/>
                  </a:cubicBezTo>
                  <a:cubicBezTo>
                    <a:pt x="44" y="87"/>
                    <a:pt x="55" y="84"/>
                    <a:pt x="68" y="78"/>
                  </a:cubicBezTo>
                  <a:cubicBezTo>
                    <a:pt x="105" y="60"/>
                    <a:pt x="133" y="36"/>
                    <a:pt x="133" y="23"/>
                  </a:cubicBezTo>
                  <a:cubicBezTo>
                    <a:pt x="133" y="9"/>
                    <a:pt x="105" y="0"/>
                    <a:pt x="68" y="0"/>
                  </a:cubicBezTo>
                  <a:cubicBezTo>
                    <a:pt x="66" y="0"/>
                    <a:pt x="64" y="0"/>
                    <a:pt x="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5058825" y="4292325"/>
              <a:ext cx="3300" cy="2975"/>
            </a:xfrm>
            <a:custGeom>
              <a:avLst/>
              <a:gdLst/>
              <a:ahLst/>
              <a:cxnLst/>
              <a:rect l="l" t="t" r="r" b="b"/>
              <a:pathLst>
                <a:path w="132" h="119" extrusionOk="0">
                  <a:moveTo>
                    <a:pt x="87" y="0"/>
                  </a:moveTo>
                  <a:cubicBezTo>
                    <a:pt x="81" y="0"/>
                    <a:pt x="73" y="2"/>
                    <a:pt x="66" y="5"/>
                  </a:cubicBezTo>
                  <a:cubicBezTo>
                    <a:pt x="30" y="23"/>
                    <a:pt x="0" y="47"/>
                    <a:pt x="0" y="59"/>
                  </a:cubicBezTo>
                  <a:cubicBezTo>
                    <a:pt x="0" y="71"/>
                    <a:pt x="29" y="94"/>
                    <a:pt x="66" y="113"/>
                  </a:cubicBezTo>
                  <a:cubicBezTo>
                    <a:pt x="73" y="116"/>
                    <a:pt x="81" y="118"/>
                    <a:pt x="87" y="118"/>
                  </a:cubicBezTo>
                  <a:cubicBezTo>
                    <a:pt x="112" y="118"/>
                    <a:pt x="132" y="96"/>
                    <a:pt x="132" y="59"/>
                  </a:cubicBezTo>
                  <a:cubicBezTo>
                    <a:pt x="132" y="23"/>
                    <a:pt x="112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5099350" y="4262975"/>
              <a:ext cx="3300" cy="3575"/>
            </a:xfrm>
            <a:custGeom>
              <a:avLst/>
              <a:gdLst/>
              <a:ahLst/>
              <a:cxnLst/>
              <a:rect l="l" t="t" r="r" b="b"/>
              <a:pathLst>
                <a:path w="132" h="143" extrusionOk="0">
                  <a:moveTo>
                    <a:pt x="111" y="1"/>
                  </a:moveTo>
                  <a:cubicBezTo>
                    <a:pt x="105" y="1"/>
                    <a:pt x="99" y="2"/>
                    <a:pt x="91" y="7"/>
                  </a:cubicBezTo>
                  <a:cubicBezTo>
                    <a:pt x="28" y="39"/>
                    <a:pt x="0" y="142"/>
                    <a:pt x="54" y="142"/>
                  </a:cubicBezTo>
                  <a:cubicBezTo>
                    <a:pt x="67" y="142"/>
                    <a:pt x="96" y="105"/>
                    <a:pt x="116" y="59"/>
                  </a:cubicBezTo>
                  <a:cubicBezTo>
                    <a:pt x="131" y="23"/>
                    <a:pt x="129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5" name="Google Shape;1355;p30"/>
            <p:cNvSpPr/>
            <p:nvPr/>
          </p:nvSpPr>
          <p:spPr>
            <a:xfrm>
              <a:off x="5106350" y="4241375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lnTo>
                    <a:pt x="72" y="98"/>
                  </a:ln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5"/>
                    <a:pt x="110" y="39"/>
                    <a:pt x="74" y="21"/>
                  </a:cubicBezTo>
                  <a:cubicBezTo>
                    <a:pt x="47" y="8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5141125" y="42376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10"/>
                  </a:cubicBezTo>
                  <a:cubicBezTo>
                    <a:pt x="30" y="28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1" y="89"/>
                    <a:pt x="129" y="64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5141100" y="4146625"/>
              <a:ext cx="2700" cy="3400"/>
            </a:xfrm>
            <a:custGeom>
              <a:avLst/>
              <a:gdLst/>
              <a:ahLst/>
              <a:cxnLst/>
              <a:rect l="l" t="t" r="r" b="b"/>
              <a:pathLst>
                <a:path w="108" h="136" extrusionOk="0">
                  <a:moveTo>
                    <a:pt x="52" y="0"/>
                  </a:moveTo>
                  <a:cubicBezTo>
                    <a:pt x="24" y="0"/>
                    <a:pt x="0" y="22"/>
                    <a:pt x="1" y="51"/>
                  </a:cubicBezTo>
                  <a:cubicBezTo>
                    <a:pt x="3" y="85"/>
                    <a:pt x="24" y="115"/>
                    <a:pt x="55" y="130"/>
                  </a:cubicBezTo>
                  <a:cubicBezTo>
                    <a:pt x="62" y="134"/>
                    <a:pt x="68" y="136"/>
                    <a:pt x="74" y="136"/>
                  </a:cubicBezTo>
                  <a:cubicBezTo>
                    <a:pt x="94" y="136"/>
                    <a:pt x="107" y="115"/>
                    <a:pt x="107" y="79"/>
                  </a:cubicBezTo>
                  <a:cubicBezTo>
                    <a:pt x="107" y="33"/>
                    <a:pt x="85" y="0"/>
                    <a:pt x="55" y="0"/>
                  </a:cubicBezTo>
                  <a:cubicBezTo>
                    <a:pt x="54" y="0"/>
                    <a:pt x="53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5144400" y="4137700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99" y="1"/>
                  </a:moveTo>
                  <a:cubicBezTo>
                    <a:pt x="90" y="1"/>
                    <a:pt x="78" y="3"/>
                    <a:pt x="66" y="9"/>
                  </a:cubicBezTo>
                  <a:cubicBezTo>
                    <a:pt x="31" y="27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5158575" y="4226575"/>
              <a:ext cx="11250" cy="11925"/>
            </a:xfrm>
            <a:custGeom>
              <a:avLst/>
              <a:gdLst/>
              <a:ahLst/>
              <a:cxnLst/>
              <a:rect l="l" t="t" r="r" b="b"/>
              <a:pathLst>
                <a:path w="450" h="477" extrusionOk="0">
                  <a:moveTo>
                    <a:pt x="323" y="0"/>
                  </a:moveTo>
                  <a:cubicBezTo>
                    <a:pt x="269" y="0"/>
                    <a:pt x="211" y="45"/>
                    <a:pt x="189" y="106"/>
                  </a:cubicBezTo>
                  <a:cubicBezTo>
                    <a:pt x="165" y="167"/>
                    <a:pt x="120" y="212"/>
                    <a:pt x="84" y="212"/>
                  </a:cubicBezTo>
                  <a:cubicBezTo>
                    <a:pt x="16" y="212"/>
                    <a:pt x="1" y="388"/>
                    <a:pt x="66" y="440"/>
                  </a:cubicBezTo>
                  <a:cubicBezTo>
                    <a:pt x="90" y="460"/>
                    <a:pt x="161" y="476"/>
                    <a:pt x="217" y="476"/>
                  </a:cubicBezTo>
                  <a:cubicBezTo>
                    <a:pt x="307" y="476"/>
                    <a:pt x="305" y="467"/>
                    <a:pt x="211" y="422"/>
                  </a:cubicBezTo>
                  <a:cubicBezTo>
                    <a:pt x="58" y="348"/>
                    <a:pt x="66" y="263"/>
                    <a:pt x="231" y="263"/>
                  </a:cubicBezTo>
                  <a:cubicBezTo>
                    <a:pt x="305" y="263"/>
                    <a:pt x="346" y="243"/>
                    <a:pt x="323" y="215"/>
                  </a:cubicBezTo>
                  <a:cubicBezTo>
                    <a:pt x="301" y="188"/>
                    <a:pt x="317" y="151"/>
                    <a:pt x="355" y="133"/>
                  </a:cubicBezTo>
                  <a:cubicBezTo>
                    <a:pt x="450" y="84"/>
                    <a:pt x="429" y="0"/>
                    <a:pt x="3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5167350" y="4234775"/>
              <a:ext cx="7075" cy="2400"/>
            </a:xfrm>
            <a:custGeom>
              <a:avLst/>
              <a:gdLst/>
              <a:ahLst/>
              <a:cxnLst/>
              <a:rect l="l" t="t" r="r" b="b"/>
              <a:pathLst>
                <a:path w="283" h="96" extrusionOk="0">
                  <a:moveTo>
                    <a:pt x="52" y="1"/>
                  </a:moveTo>
                  <a:cubicBezTo>
                    <a:pt x="10" y="1"/>
                    <a:pt x="1" y="22"/>
                    <a:pt x="48" y="62"/>
                  </a:cubicBezTo>
                  <a:cubicBezTo>
                    <a:pt x="71" y="80"/>
                    <a:pt x="134" y="96"/>
                    <a:pt x="189" y="96"/>
                  </a:cubicBezTo>
                  <a:cubicBezTo>
                    <a:pt x="191" y="96"/>
                    <a:pt x="194" y="96"/>
                    <a:pt x="196" y="96"/>
                  </a:cubicBezTo>
                  <a:cubicBezTo>
                    <a:pt x="283" y="93"/>
                    <a:pt x="281" y="84"/>
                    <a:pt x="180" y="36"/>
                  </a:cubicBezTo>
                  <a:cubicBezTo>
                    <a:pt x="127" y="12"/>
                    <a:pt x="81" y="1"/>
                    <a:pt x="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5175600" y="42483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100" y="1"/>
                  </a:moveTo>
                  <a:cubicBezTo>
                    <a:pt x="90" y="1"/>
                    <a:pt x="78" y="4"/>
                    <a:pt x="66" y="11"/>
                  </a:cubicBezTo>
                  <a:cubicBezTo>
                    <a:pt x="30" y="28"/>
                    <a:pt x="0" y="52"/>
                    <a:pt x="0" y="66"/>
                  </a:cubicBezTo>
                  <a:cubicBezTo>
                    <a:pt x="0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3" y="88"/>
                    <a:pt x="129" y="64"/>
                    <a:pt x="132" y="33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5187200" y="42411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0"/>
                  </a:moveTo>
                  <a:cubicBezTo>
                    <a:pt x="33" y="0"/>
                    <a:pt x="3" y="25"/>
                    <a:pt x="0" y="60"/>
                  </a:cubicBezTo>
                  <a:cubicBezTo>
                    <a:pt x="0" y="80"/>
                    <a:pt x="15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3" y="66"/>
                    <a:pt x="132" y="40"/>
                    <a:pt x="132" y="25"/>
                  </a:cubicBezTo>
                  <a:cubicBezTo>
                    <a:pt x="132" y="12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5198100" y="4231175"/>
              <a:ext cx="6700" cy="7325"/>
            </a:xfrm>
            <a:custGeom>
              <a:avLst/>
              <a:gdLst/>
              <a:ahLst/>
              <a:cxnLst/>
              <a:rect l="l" t="t" r="r" b="b"/>
              <a:pathLst>
                <a:path w="268" h="293" extrusionOk="0">
                  <a:moveTo>
                    <a:pt x="97" y="1"/>
                  </a:moveTo>
                  <a:cubicBezTo>
                    <a:pt x="86" y="1"/>
                    <a:pt x="75" y="4"/>
                    <a:pt x="66" y="12"/>
                  </a:cubicBezTo>
                  <a:cubicBezTo>
                    <a:pt x="0" y="64"/>
                    <a:pt x="23" y="186"/>
                    <a:pt x="97" y="186"/>
                  </a:cubicBezTo>
                  <a:cubicBezTo>
                    <a:pt x="134" y="186"/>
                    <a:pt x="148" y="210"/>
                    <a:pt x="126" y="240"/>
                  </a:cubicBezTo>
                  <a:cubicBezTo>
                    <a:pt x="103" y="268"/>
                    <a:pt x="126" y="292"/>
                    <a:pt x="176" y="292"/>
                  </a:cubicBezTo>
                  <a:cubicBezTo>
                    <a:pt x="227" y="292"/>
                    <a:pt x="267" y="252"/>
                    <a:pt x="267" y="201"/>
                  </a:cubicBezTo>
                  <a:cubicBezTo>
                    <a:pt x="267" y="111"/>
                    <a:pt x="165" y="1"/>
                    <a:pt x="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5206975" y="4239825"/>
              <a:ext cx="5125" cy="5325"/>
            </a:xfrm>
            <a:custGeom>
              <a:avLst/>
              <a:gdLst/>
              <a:ahLst/>
              <a:cxnLst/>
              <a:rect l="l" t="t" r="r" b="b"/>
              <a:pathLst>
                <a:path w="205" h="213" extrusionOk="0">
                  <a:moveTo>
                    <a:pt x="11" y="0"/>
                  </a:moveTo>
                  <a:cubicBezTo>
                    <a:pt x="5" y="0"/>
                    <a:pt x="0" y="14"/>
                    <a:pt x="0" y="37"/>
                  </a:cubicBezTo>
                  <a:cubicBezTo>
                    <a:pt x="0" y="68"/>
                    <a:pt x="53" y="128"/>
                    <a:pt x="115" y="167"/>
                  </a:cubicBezTo>
                  <a:cubicBezTo>
                    <a:pt x="162" y="197"/>
                    <a:pt x="189" y="213"/>
                    <a:pt x="196" y="213"/>
                  </a:cubicBezTo>
                  <a:cubicBezTo>
                    <a:pt x="205" y="213"/>
                    <a:pt x="183" y="188"/>
                    <a:pt x="135" y="134"/>
                  </a:cubicBezTo>
                  <a:cubicBezTo>
                    <a:pt x="78" y="73"/>
                    <a:pt x="29" y="18"/>
                    <a:pt x="18" y="4"/>
                  </a:cubicBezTo>
                  <a:cubicBezTo>
                    <a:pt x="16" y="2"/>
                    <a:pt x="14" y="0"/>
                    <a:pt x="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5221375" y="4236375"/>
              <a:ext cx="5125" cy="2075"/>
            </a:xfrm>
            <a:custGeom>
              <a:avLst/>
              <a:gdLst/>
              <a:ahLst/>
              <a:cxnLst/>
              <a:rect l="l" t="t" r="r" b="b"/>
              <a:pathLst>
                <a:path w="205" h="83" extrusionOk="0">
                  <a:moveTo>
                    <a:pt x="39" y="0"/>
                  </a:moveTo>
                  <a:cubicBezTo>
                    <a:pt x="0" y="0"/>
                    <a:pt x="14" y="26"/>
                    <a:pt x="88" y="65"/>
                  </a:cubicBezTo>
                  <a:cubicBezTo>
                    <a:pt x="111" y="76"/>
                    <a:pt x="136" y="83"/>
                    <a:pt x="156" y="83"/>
                  </a:cubicBezTo>
                  <a:cubicBezTo>
                    <a:pt x="170" y="83"/>
                    <a:pt x="182" y="80"/>
                    <a:pt x="188" y="74"/>
                  </a:cubicBezTo>
                  <a:cubicBezTo>
                    <a:pt x="205" y="60"/>
                    <a:pt x="176" y="35"/>
                    <a:pt x="120" y="17"/>
                  </a:cubicBezTo>
                  <a:cubicBezTo>
                    <a:pt x="83" y="6"/>
                    <a:pt x="56" y="0"/>
                    <a:pt x="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5231550" y="421902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5233200" y="4196125"/>
              <a:ext cx="8400" cy="5925"/>
            </a:xfrm>
            <a:custGeom>
              <a:avLst/>
              <a:gdLst/>
              <a:ahLst/>
              <a:cxnLst/>
              <a:rect l="l" t="t" r="r" b="b"/>
              <a:pathLst>
                <a:path w="336" h="237" extrusionOk="0">
                  <a:moveTo>
                    <a:pt x="315" y="1"/>
                  </a:moveTo>
                  <a:cubicBezTo>
                    <a:pt x="301" y="1"/>
                    <a:pt x="280" y="17"/>
                    <a:pt x="248" y="50"/>
                  </a:cubicBezTo>
                  <a:cubicBezTo>
                    <a:pt x="199" y="100"/>
                    <a:pt x="139" y="138"/>
                    <a:pt x="74" y="162"/>
                  </a:cubicBezTo>
                  <a:cubicBezTo>
                    <a:pt x="5" y="181"/>
                    <a:pt x="0" y="199"/>
                    <a:pt x="60" y="227"/>
                  </a:cubicBezTo>
                  <a:cubicBezTo>
                    <a:pt x="73" y="233"/>
                    <a:pt x="87" y="236"/>
                    <a:pt x="103" y="236"/>
                  </a:cubicBezTo>
                  <a:cubicBezTo>
                    <a:pt x="199" y="236"/>
                    <a:pt x="336" y="127"/>
                    <a:pt x="333" y="35"/>
                  </a:cubicBezTo>
                  <a:cubicBezTo>
                    <a:pt x="332" y="12"/>
                    <a:pt x="326" y="1"/>
                    <a:pt x="3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5238225" y="4212200"/>
              <a:ext cx="3500" cy="6225"/>
            </a:xfrm>
            <a:custGeom>
              <a:avLst/>
              <a:gdLst/>
              <a:ahLst/>
              <a:cxnLst/>
              <a:rect l="l" t="t" r="r" b="b"/>
              <a:pathLst>
                <a:path w="140" h="249" extrusionOk="0">
                  <a:moveTo>
                    <a:pt x="105" y="0"/>
                  </a:moveTo>
                  <a:cubicBezTo>
                    <a:pt x="95" y="0"/>
                    <a:pt x="83" y="4"/>
                    <a:pt x="67" y="12"/>
                  </a:cubicBezTo>
                  <a:cubicBezTo>
                    <a:pt x="28" y="32"/>
                    <a:pt x="1" y="98"/>
                    <a:pt x="4" y="163"/>
                  </a:cubicBezTo>
                  <a:cubicBezTo>
                    <a:pt x="7" y="221"/>
                    <a:pt x="9" y="249"/>
                    <a:pt x="18" y="249"/>
                  </a:cubicBezTo>
                  <a:cubicBezTo>
                    <a:pt x="26" y="249"/>
                    <a:pt x="40" y="223"/>
                    <a:pt x="65" y="174"/>
                  </a:cubicBezTo>
                  <a:cubicBezTo>
                    <a:pt x="126" y="57"/>
                    <a:pt x="139" y="0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5241400" y="4221325"/>
              <a:ext cx="4800" cy="2250"/>
            </a:xfrm>
            <a:custGeom>
              <a:avLst/>
              <a:gdLst/>
              <a:ahLst/>
              <a:cxnLst/>
              <a:rect l="l" t="t" r="r" b="b"/>
              <a:pathLst>
                <a:path w="192" h="90" extrusionOk="0">
                  <a:moveTo>
                    <a:pt x="149" y="1"/>
                  </a:moveTo>
                  <a:cubicBezTo>
                    <a:pt x="123" y="1"/>
                    <a:pt x="85" y="16"/>
                    <a:pt x="53" y="41"/>
                  </a:cubicBezTo>
                  <a:cubicBezTo>
                    <a:pt x="13" y="74"/>
                    <a:pt x="1" y="89"/>
                    <a:pt x="20" y="89"/>
                  </a:cubicBezTo>
                  <a:cubicBezTo>
                    <a:pt x="32" y="89"/>
                    <a:pt x="55" y="84"/>
                    <a:pt x="90" y="73"/>
                  </a:cubicBezTo>
                  <a:cubicBezTo>
                    <a:pt x="153" y="53"/>
                    <a:pt x="192" y="22"/>
                    <a:pt x="171" y="7"/>
                  </a:cubicBezTo>
                  <a:cubicBezTo>
                    <a:pt x="166" y="3"/>
                    <a:pt x="158" y="1"/>
                    <a:pt x="1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5241450" y="4208600"/>
              <a:ext cx="5025" cy="2025"/>
            </a:xfrm>
            <a:custGeom>
              <a:avLst/>
              <a:gdLst/>
              <a:ahLst/>
              <a:cxnLst/>
              <a:rect l="l" t="t" r="r" b="b"/>
              <a:pathLst>
                <a:path w="201" h="81" extrusionOk="0">
                  <a:moveTo>
                    <a:pt x="153" y="0"/>
                  </a:moveTo>
                  <a:cubicBezTo>
                    <a:pt x="138" y="0"/>
                    <a:pt x="120" y="3"/>
                    <a:pt x="100" y="9"/>
                  </a:cubicBezTo>
                  <a:cubicBezTo>
                    <a:pt x="45" y="25"/>
                    <a:pt x="0" y="48"/>
                    <a:pt x="0" y="59"/>
                  </a:cubicBezTo>
                  <a:cubicBezTo>
                    <a:pt x="0" y="71"/>
                    <a:pt x="43" y="80"/>
                    <a:pt x="100" y="80"/>
                  </a:cubicBezTo>
                  <a:cubicBezTo>
                    <a:pt x="157" y="80"/>
                    <a:pt x="200" y="58"/>
                    <a:pt x="200" y="30"/>
                  </a:cubicBezTo>
                  <a:cubicBezTo>
                    <a:pt x="200" y="10"/>
                    <a:pt x="182" y="0"/>
                    <a:pt x="1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1" name="Google Shape;1371;p30"/>
            <p:cNvSpPr/>
            <p:nvPr/>
          </p:nvSpPr>
          <p:spPr>
            <a:xfrm>
              <a:off x="5244850" y="4225350"/>
              <a:ext cx="3175" cy="4950"/>
            </a:xfrm>
            <a:custGeom>
              <a:avLst/>
              <a:gdLst/>
              <a:ahLst/>
              <a:cxnLst/>
              <a:rect l="l" t="t" r="r" b="b"/>
              <a:pathLst>
                <a:path w="127" h="198" extrusionOk="0">
                  <a:moveTo>
                    <a:pt x="17" y="1"/>
                  </a:moveTo>
                  <a:cubicBezTo>
                    <a:pt x="0" y="1"/>
                    <a:pt x="16" y="34"/>
                    <a:pt x="66" y="130"/>
                  </a:cubicBezTo>
                  <a:cubicBezTo>
                    <a:pt x="89" y="175"/>
                    <a:pt x="104" y="198"/>
                    <a:pt x="112" y="198"/>
                  </a:cubicBezTo>
                  <a:cubicBezTo>
                    <a:pt x="120" y="198"/>
                    <a:pt x="123" y="180"/>
                    <a:pt x="124" y="145"/>
                  </a:cubicBezTo>
                  <a:cubicBezTo>
                    <a:pt x="127" y="94"/>
                    <a:pt x="100" y="39"/>
                    <a:pt x="64" y="21"/>
                  </a:cubicBezTo>
                  <a:cubicBezTo>
                    <a:pt x="41" y="9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5273975" y="4210550"/>
              <a:ext cx="6100" cy="3850"/>
            </a:xfrm>
            <a:custGeom>
              <a:avLst/>
              <a:gdLst/>
              <a:ahLst/>
              <a:cxnLst/>
              <a:rect l="l" t="t" r="r" b="b"/>
              <a:pathLst>
                <a:path w="244" h="154" extrusionOk="0">
                  <a:moveTo>
                    <a:pt x="86" y="1"/>
                  </a:moveTo>
                  <a:cubicBezTo>
                    <a:pt x="0" y="1"/>
                    <a:pt x="5" y="95"/>
                    <a:pt x="91" y="138"/>
                  </a:cubicBezTo>
                  <a:cubicBezTo>
                    <a:pt x="112" y="149"/>
                    <a:pt x="135" y="154"/>
                    <a:pt x="156" y="154"/>
                  </a:cubicBezTo>
                  <a:cubicBezTo>
                    <a:pt x="173" y="154"/>
                    <a:pt x="189" y="150"/>
                    <a:pt x="197" y="143"/>
                  </a:cubicBezTo>
                  <a:cubicBezTo>
                    <a:pt x="244" y="105"/>
                    <a:pt x="160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3" name="Google Shape;1373;p30"/>
            <p:cNvSpPr/>
            <p:nvPr/>
          </p:nvSpPr>
          <p:spPr>
            <a:xfrm>
              <a:off x="5282175" y="4204400"/>
              <a:ext cx="5175" cy="2075"/>
            </a:xfrm>
            <a:custGeom>
              <a:avLst/>
              <a:gdLst/>
              <a:ahLst/>
              <a:cxnLst/>
              <a:rect l="l" t="t" r="r" b="b"/>
              <a:pathLst>
                <a:path w="207" h="83" extrusionOk="0">
                  <a:moveTo>
                    <a:pt x="39" y="1"/>
                  </a:moveTo>
                  <a:cubicBezTo>
                    <a:pt x="1" y="1"/>
                    <a:pt x="14" y="27"/>
                    <a:pt x="89" y="65"/>
                  </a:cubicBezTo>
                  <a:cubicBezTo>
                    <a:pt x="112" y="77"/>
                    <a:pt x="138" y="83"/>
                    <a:pt x="159" y="83"/>
                  </a:cubicBezTo>
                  <a:cubicBezTo>
                    <a:pt x="172" y="83"/>
                    <a:pt x="182" y="80"/>
                    <a:pt x="189" y="75"/>
                  </a:cubicBezTo>
                  <a:cubicBezTo>
                    <a:pt x="207" y="60"/>
                    <a:pt x="177" y="35"/>
                    <a:pt x="120" y="17"/>
                  </a:cubicBezTo>
                  <a:cubicBezTo>
                    <a:pt x="83" y="6"/>
                    <a:pt x="56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74" name="Google Shape;1374;p30"/>
          <p:cNvGrpSpPr/>
          <p:nvPr/>
        </p:nvGrpSpPr>
        <p:grpSpPr>
          <a:xfrm>
            <a:off x="6460404" y="4142238"/>
            <a:ext cx="680140" cy="562629"/>
            <a:chOff x="3260400" y="2722725"/>
            <a:chExt cx="566925" cy="468975"/>
          </a:xfrm>
        </p:grpSpPr>
        <p:sp>
          <p:nvSpPr>
            <p:cNvPr id="1375" name="Google Shape;1375;p30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8" name="Google Shape;1378;p30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0" name="Google Shape;1380;p30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1" name="Google Shape;1381;p30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2127600" y="436025"/>
            <a:ext cx="488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4"/>
          <p:cNvSpPr txBox="1"/>
          <p:nvPr>
            <p:ph type="body" idx="1"/>
          </p:nvPr>
        </p:nvSpPr>
        <p:spPr>
          <a:xfrm>
            <a:off x="2492100" y="2215875"/>
            <a:ext cx="4159800" cy="21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7" name="Google Shape;87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8" name="Google Shape;88;p4"/>
          <p:cNvSpPr/>
          <p:nvPr/>
        </p:nvSpPr>
        <p:spPr>
          <a:xfrm rot="8396220">
            <a:off x="-1145351" y="2123984"/>
            <a:ext cx="2415160" cy="2816509"/>
          </a:xfrm>
          <a:custGeom>
            <a:avLst/>
            <a:gdLst/>
            <a:ahLst/>
            <a:cxnLst/>
            <a:rect l="l" t="t" r="r" b="b"/>
            <a:pathLst>
              <a:path w="32471" h="37867" extrusionOk="0">
                <a:moveTo>
                  <a:pt x="30064" y="1"/>
                </a:moveTo>
                <a:cubicBezTo>
                  <a:pt x="29602" y="1"/>
                  <a:pt x="28516" y="132"/>
                  <a:pt x="28025" y="251"/>
                </a:cubicBezTo>
                <a:cubicBezTo>
                  <a:pt x="27503" y="379"/>
                  <a:pt x="26558" y="666"/>
                  <a:pt x="26417" y="742"/>
                </a:cubicBezTo>
                <a:cubicBezTo>
                  <a:pt x="26335" y="785"/>
                  <a:pt x="26230" y="823"/>
                  <a:pt x="25081" y="1230"/>
                </a:cubicBezTo>
                <a:cubicBezTo>
                  <a:pt x="24372" y="1481"/>
                  <a:pt x="23878" y="1672"/>
                  <a:pt x="23817" y="1718"/>
                </a:cubicBezTo>
                <a:cubicBezTo>
                  <a:pt x="23793" y="1737"/>
                  <a:pt x="23463" y="1846"/>
                  <a:pt x="23089" y="1963"/>
                </a:cubicBezTo>
                <a:cubicBezTo>
                  <a:pt x="22714" y="2079"/>
                  <a:pt x="22147" y="2261"/>
                  <a:pt x="21832" y="2364"/>
                </a:cubicBezTo>
                <a:cubicBezTo>
                  <a:pt x="21107" y="2606"/>
                  <a:pt x="20883" y="2665"/>
                  <a:pt x="20258" y="2788"/>
                </a:cubicBezTo>
                <a:cubicBezTo>
                  <a:pt x="19633" y="2911"/>
                  <a:pt x="19020" y="2974"/>
                  <a:pt x="18501" y="2974"/>
                </a:cubicBezTo>
                <a:cubicBezTo>
                  <a:pt x="18220" y="2974"/>
                  <a:pt x="17967" y="2955"/>
                  <a:pt x="17755" y="2918"/>
                </a:cubicBezTo>
                <a:cubicBezTo>
                  <a:pt x="17536" y="2877"/>
                  <a:pt x="16957" y="2773"/>
                  <a:pt x="16477" y="2685"/>
                </a:cubicBezTo>
                <a:cubicBezTo>
                  <a:pt x="15987" y="2597"/>
                  <a:pt x="15371" y="2519"/>
                  <a:pt x="15089" y="2512"/>
                </a:cubicBezTo>
                <a:cubicBezTo>
                  <a:pt x="14805" y="2504"/>
                  <a:pt x="14316" y="2476"/>
                  <a:pt x="13990" y="2449"/>
                </a:cubicBezTo>
                <a:cubicBezTo>
                  <a:pt x="13801" y="2433"/>
                  <a:pt x="13594" y="2425"/>
                  <a:pt x="13428" y="2425"/>
                </a:cubicBezTo>
                <a:cubicBezTo>
                  <a:pt x="13308" y="2425"/>
                  <a:pt x="13209" y="2429"/>
                  <a:pt x="13152" y="2439"/>
                </a:cubicBezTo>
                <a:cubicBezTo>
                  <a:pt x="13035" y="2456"/>
                  <a:pt x="12801" y="2468"/>
                  <a:pt x="12585" y="2468"/>
                </a:cubicBezTo>
                <a:cubicBezTo>
                  <a:pt x="12544" y="2468"/>
                  <a:pt x="12503" y="2468"/>
                  <a:pt x="12464" y="2467"/>
                </a:cubicBezTo>
                <a:cubicBezTo>
                  <a:pt x="12402" y="2466"/>
                  <a:pt x="12341" y="2465"/>
                  <a:pt x="12284" y="2465"/>
                </a:cubicBezTo>
                <a:cubicBezTo>
                  <a:pt x="12117" y="2465"/>
                  <a:pt x="11981" y="2470"/>
                  <a:pt x="11947" y="2479"/>
                </a:cubicBezTo>
                <a:cubicBezTo>
                  <a:pt x="11904" y="2491"/>
                  <a:pt x="11555" y="2524"/>
                  <a:pt x="11170" y="2555"/>
                </a:cubicBezTo>
                <a:cubicBezTo>
                  <a:pt x="10786" y="2585"/>
                  <a:pt x="10407" y="2627"/>
                  <a:pt x="10328" y="2646"/>
                </a:cubicBezTo>
                <a:cubicBezTo>
                  <a:pt x="10262" y="2663"/>
                  <a:pt x="10025" y="2674"/>
                  <a:pt x="9761" y="2674"/>
                </a:cubicBezTo>
                <a:cubicBezTo>
                  <a:pt x="9705" y="2674"/>
                  <a:pt x="9648" y="2674"/>
                  <a:pt x="9591" y="2673"/>
                </a:cubicBezTo>
                <a:cubicBezTo>
                  <a:pt x="9558" y="2672"/>
                  <a:pt x="9520" y="2672"/>
                  <a:pt x="9479" y="2672"/>
                </a:cubicBezTo>
                <a:cubicBezTo>
                  <a:pt x="9125" y="2672"/>
                  <a:pt x="8521" y="2689"/>
                  <a:pt x="8062" y="2713"/>
                </a:cubicBezTo>
                <a:cubicBezTo>
                  <a:pt x="7600" y="2736"/>
                  <a:pt x="7140" y="2754"/>
                  <a:pt x="6982" y="2754"/>
                </a:cubicBezTo>
                <a:cubicBezTo>
                  <a:pt x="6965" y="2754"/>
                  <a:pt x="6952" y="2754"/>
                  <a:pt x="6942" y="2754"/>
                </a:cubicBezTo>
                <a:cubicBezTo>
                  <a:pt x="6932" y="2753"/>
                  <a:pt x="6921" y="2753"/>
                  <a:pt x="6908" y="2753"/>
                </a:cubicBezTo>
                <a:cubicBezTo>
                  <a:pt x="6623" y="2753"/>
                  <a:pt x="5661" y="2845"/>
                  <a:pt x="4782" y="2959"/>
                </a:cubicBezTo>
                <a:cubicBezTo>
                  <a:pt x="4173" y="3039"/>
                  <a:pt x="3934" y="3088"/>
                  <a:pt x="3285" y="3270"/>
                </a:cubicBezTo>
                <a:cubicBezTo>
                  <a:pt x="2565" y="3471"/>
                  <a:pt x="2473" y="3507"/>
                  <a:pt x="1928" y="3804"/>
                </a:cubicBezTo>
                <a:cubicBezTo>
                  <a:pt x="1391" y="4094"/>
                  <a:pt x="1306" y="4159"/>
                  <a:pt x="917" y="4571"/>
                </a:cubicBezTo>
                <a:cubicBezTo>
                  <a:pt x="685" y="4817"/>
                  <a:pt x="463" y="5070"/>
                  <a:pt x="427" y="5126"/>
                </a:cubicBezTo>
                <a:cubicBezTo>
                  <a:pt x="157" y="5561"/>
                  <a:pt x="0" y="6683"/>
                  <a:pt x="163" y="7014"/>
                </a:cubicBezTo>
                <a:cubicBezTo>
                  <a:pt x="208" y="7108"/>
                  <a:pt x="260" y="7317"/>
                  <a:pt x="281" y="7484"/>
                </a:cubicBezTo>
                <a:cubicBezTo>
                  <a:pt x="364" y="8175"/>
                  <a:pt x="1124" y="9279"/>
                  <a:pt x="1712" y="9566"/>
                </a:cubicBezTo>
                <a:cubicBezTo>
                  <a:pt x="1824" y="9621"/>
                  <a:pt x="2107" y="9758"/>
                  <a:pt x="2340" y="9873"/>
                </a:cubicBezTo>
                <a:cubicBezTo>
                  <a:pt x="3156" y="10272"/>
                  <a:pt x="4314" y="10480"/>
                  <a:pt x="5681" y="10480"/>
                </a:cubicBezTo>
                <a:cubicBezTo>
                  <a:pt x="6033" y="10480"/>
                  <a:pt x="6397" y="10467"/>
                  <a:pt x="6774" y="10439"/>
                </a:cubicBezTo>
                <a:cubicBezTo>
                  <a:pt x="7101" y="10415"/>
                  <a:pt x="7544" y="10394"/>
                  <a:pt x="7769" y="10394"/>
                </a:cubicBezTo>
                <a:cubicBezTo>
                  <a:pt x="7990" y="10394"/>
                  <a:pt x="8366" y="10376"/>
                  <a:pt x="8594" y="10357"/>
                </a:cubicBezTo>
                <a:cubicBezTo>
                  <a:pt x="8703" y="10347"/>
                  <a:pt x="8806" y="10342"/>
                  <a:pt x="8903" y="10342"/>
                </a:cubicBezTo>
                <a:cubicBezTo>
                  <a:pt x="9275" y="10342"/>
                  <a:pt x="9566" y="10412"/>
                  <a:pt x="9778" y="10549"/>
                </a:cubicBezTo>
                <a:cubicBezTo>
                  <a:pt x="9954" y="10666"/>
                  <a:pt x="10008" y="10742"/>
                  <a:pt x="10137" y="11067"/>
                </a:cubicBezTo>
                <a:cubicBezTo>
                  <a:pt x="10427" y="11794"/>
                  <a:pt x="10470" y="12133"/>
                  <a:pt x="10375" y="12938"/>
                </a:cubicBezTo>
                <a:cubicBezTo>
                  <a:pt x="10360" y="13065"/>
                  <a:pt x="10330" y="13392"/>
                  <a:pt x="10309" y="13664"/>
                </a:cubicBezTo>
                <a:cubicBezTo>
                  <a:pt x="10288" y="13934"/>
                  <a:pt x="10254" y="14210"/>
                  <a:pt x="10231" y="14272"/>
                </a:cubicBezTo>
                <a:cubicBezTo>
                  <a:pt x="10209" y="14335"/>
                  <a:pt x="10170" y="14571"/>
                  <a:pt x="10145" y="14796"/>
                </a:cubicBezTo>
                <a:cubicBezTo>
                  <a:pt x="10119" y="15022"/>
                  <a:pt x="10082" y="15231"/>
                  <a:pt x="10061" y="15260"/>
                </a:cubicBezTo>
                <a:cubicBezTo>
                  <a:pt x="10042" y="15289"/>
                  <a:pt x="9990" y="15477"/>
                  <a:pt x="9946" y="15675"/>
                </a:cubicBezTo>
                <a:cubicBezTo>
                  <a:pt x="9903" y="15875"/>
                  <a:pt x="9845" y="16121"/>
                  <a:pt x="9818" y="16223"/>
                </a:cubicBezTo>
                <a:cubicBezTo>
                  <a:pt x="9790" y="16323"/>
                  <a:pt x="9769" y="16556"/>
                  <a:pt x="9769" y="16741"/>
                </a:cubicBezTo>
                <a:cubicBezTo>
                  <a:pt x="9770" y="17114"/>
                  <a:pt x="9572" y="17921"/>
                  <a:pt x="9417" y="18169"/>
                </a:cubicBezTo>
                <a:cubicBezTo>
                  <a:pt x="9363" y="18257"/>
                  <a:pt x="9308" y="18431"/>
                  <a:pt x="9297" y="18554"/>
                </a:cubicBezTo>
                <a:cubicBezTo>
                  <a:pt x="9284" y="18688"/>
                  <a:pt x="9260" y="18821"/>
                  <a:pt x="9223" y="18951"/>
                </a:cubicBezTo>
                <a:cubicBezTo>
                  <a:pt x="9187" y="19082"/>
                  <a:pt x="9166" y="19216"/>
                  <a:pt x="9158" y="19351"/>
                </a:cubicBezTo>
                <a:cubicBezTo>
                  <a:pt x="9154" y="19473"/>
                  <a:pt x="9108" y="19706"/>
                  <a:pt x="9058" y="19861"/>
                </a:cubicBezTo>
                <a:cubicBezTo>
                  <a:pt x="8973" y="20127"/>
                  <a:pt x="8954" y="20461"/>
                  <a:pt x="9003" y="20825"/>
                </a:cubicBezTo>
                <a:cubicBezTo>
                  <a:pt x="9015" y="20912"/>
                  <a:pt x="9124" y="21165"/>
                  <a:pt x="9249" y="21391"/>
                </a:cubicBezTo>
                <a:cubicBezTo>
                  <a:pt x="9475" y="21804"/>
                  <a:pt x="9603" y="21929"/>
                  <a:pt x="10055" y="22188"/>
                </a:cubicBezTo>
                <a:cubicBezTo>
                  <a:pt x="10401" y="22385"/>
                  <a:pt x="10431" y="22501"/>
                  <a:pt x="10276" y="23017"/>
                </a:cubicBezTo>
                <a:cubicBezTo>
                  <a:pt x="10199" y="23275"/>
                  <a:pt x="10099" y="23551"/>
                  <a:pt x="10052" y="23629"/>
                </a:cubicBezTo>
                <a:cubicBezTo>
                  <a:pt x="10008" y="23708"/>
                  <a:pt x="9921" y="23957"/>
                  <a:pt x="9861" y="24184"/>
                </a:cubicBezTo>
                <a:cubicBezTo>
                  <a:pt x="9803" y="24411"/>
                  <a:pt x="9696" y="24702"/>
                  <a:pt x="9623" y="24832"/>
                </a:cubicBezTo>
                <a:cubicBezTo>
                  <a:pt x="9551" y="24962"/>
                  <a:pt x="9488" y="25103"/>
                  <a:pt x="9482" y="25150"/>
                </a:cubicBezTo>
                <a:cubicBezTo>
                  <a:pt x="9478" y="25196"/>
                  <a:pt x="9402" y="25423"/>
                  <a:pt x="9312" y="25657"/>
                </a:cubicBezTo>
                <a:cubicBezTo>
                  <a:pt x="9223" y="25891"/>
                  <a:pt x="9029" y="26403"/>
                  <a:pt x="8884" y="26796"/>
                </a:cubicBezTo>
                <a:cubicBezTo>
                  <a:pt x="8738" y="27187"/>
                  <a:pt x="8539" y="27613"/>
                  <a:pt x="8444" y="27740"/>
                </a:cubicBezTo>
                <a:cubicBezTo>
                  <a:pt x="8350" y="27866"/>
                  <a:pt x="8230" y="28106"/>
                  <a:pt x="8179" y="28273"/>
                </a:cubicBezTo>
                <a:cubicBezTo>
                  <a:pt x="8129" y="28439"/>
                  <a:pt x="8045" y="28640"/>
                  <a:pt x="7993" y="28722"/>
                </a:cubicBezTo>
                <a:cubicBezTo>
                  <a:pt x="7842" y="28955"/>
                  <a:pt x="7675" y="29310"/>
                  <a:pt x="7612" y="29534"/>
                </a:cubicBezTo>
                <a:cubicBezTo>
                  <a:pt x="7581" y="29649"/>
                  <a:pt x="7430" y="29977"/>
                  <a:pt x="7280" y="30265"/>
                </a:cubicBezTo>
                <a:cubicBezTo>
                  <a:pt x="7127" y="30555"/>
                  <a:pt x="6962" y="30904"/>
                  <a:pt x="6913" y="31043"/>
                </a:cubicBezTo>
                <a:cubicBezTo>
                  <a:pt x="6627" y="31843"/>
                  <a:pt x="6360" y="32483"/>
                  <a:pt x="6234" y="32666"/>
                </a:cubicBezTo>
                <a:cubicBezTo>
                  <a:pt x="6153" y="32781"/>
                  <a:pt x="6048" y="33005"/>
                  <a:pt x="5999" y="33165"/>
                </a:cubicBezTo>
                <a:cubicBezTo>
                  <a:pt x="5951" y="33323"/>
                  <a:pt x="5857" y="33545"/>
                  <a:pt x="5792" y="33659"/>
                </a:cubicBezTo>
                <a:cubicBezTo>
                  <a:pt x="5728" y="33774"/>
                  <a:pt x="5675" y="33936"/>
                  <a:pt x="5677" y="34020"/>
                </a:cubicBezTo>
                <a:cubicBezTo>
                  <a:pt x="5677" y="34103"/>
                  <a:pt x="5623" y="34300"/>
                  <a:pt x="5558" y="34456"/>
                </a:cubicBezTo>
                <a:cubicBezTo>
                  <a:pt x="5450" y="34706"/>
                  <a:pt x="5449" y="34772"/>
                  <a:pt x="5558" y="35035"/>
                </a:cubicBezTo>
                <a:cubicBezTo>
                  <a:pt x="5640" y="35236"/>
                  <a:pt x="5725" y="35361"/>
                  <a:pt x="5831" y="35430"/>
                </a:cubicBezTo>
                <a:lnTo>
                  <a:pt x="5983" y="35533"/>
                </a:lnTo>
                <a:lnTo>
                  <a:pt x="5464" y="36117"/>
                </a:lnTo>
                <a:cubicBezTo>
                  <a:pt x="5052" y="36579"/>
                  <a:pt x="4896" y="36721"/>
                  <a:pt x="4708" y="36801"/>
                </a:cubicBezTo>
                <a:cubicBezTo>
                  <a:pt x="4435" y="36919"/>
                  <a:pt x="4249" y="37122"/>
                  <a:pt x="4203" y="37349"/>
                </a:cubicBezTo>
                <a:cubicBezTo>
                  <a:pt x="4168" y="37525"/>
                  <a:pt x="4179" y="37552"/>
                  <a:pt x="4341" y="37695"/>
                </a:cubicBezTo>
                <a:lnTo>
                  <a:pt x="4338" y="37695"/>
                </a:lnTo>
                <a:cubicBezTo>
                  <a:pt x="4471" y="37813"/>
                  <a:pt x="4702" y="37866"/>
                  <a:pt x="4972" y="37866"/>
                </a:cubicBezTo>
                <a:cubicBezTo>
                  <a:pt x="5510" y="37866"/>
                  <a:pt x="6201" y="37652"/>
                  <a:pt x="6569" y="37307"/>
                </a:cubicBezTo>
                <a:cubicBezTo>
                  <a:pt x="7430" y="36500"/>
                  <a:pt x="7772" y="36155"/>
                  <a:pt x="7933" y="35927"/>
                </a:cubicBezTo>
                <a:cubicBezTo>
                  <a:pt x="7990" y="35846"/>
                  <a:pt x="8473" y="35287"/>
                  <a:pt x="9005" y="34687"/>
                </a:cubicBezTo>
                <a:cubicBezTo>
                  <a:pt x="9536" y="34087"/>
                  <a:pt x="10251" y="33260"/>
                  <a:pt x="10590" y="32854"/>
                </a:cubicBezTo>
                <a:cubicBezTo>
                  <a:pt x="10927" y="32448"/>
                  <a:pt x="11773" y="31452"/>
                  <a:pt x="12470" y="30637"/>
                </a:cubicBezTo>
                <a:cubicBezTo>
                  <a:pt x="13168" y="29821"/>
                  <a:pt x="14032" y="28803"/>
                  <a:pt x="14396" y="28367"/>
                </a:cubicBezTo>
                <a:cubicBezTo>
                  <a:pt x="14760" y="27930"/>
                  <a:pt x="15425" y="27136"/>
                  <a:pt x="15875" y="26599"/>
                </a:cubicBezTo>
                <a:cubicBezTo>
                  <a:pt x="16841" y="25445"/>
                  <a:pt x="17087" y="25139"/>
                  <a:pt x="17781" y="24229"/>
                </a:cubicBezTo>
                <a:cubicBezTo>
                  <a:pt x="18072" y="23848"/>
                  <a:pt x="18326" y="23534"/>
                  <a:pt x="18345" y="23529"/>
                </a:cubicBezTo>
                <a:cubicBezTo>
                  <a:pt x="18364" y="23523"/>
                  <a:pt x="18517" y="23322"/>
                  <a:pt x="18688" y="23074"/>
                </a:cubicBezTo>
                <a:cubicBezTo>
                  <a:pt x="18858" y="22828"/>
                  <a:pt x="19122" y="22474"/>
                  <a:pt x="19282" y="22283"/>
                </a:cubicBezTo>
                <a:cubicBezTo>
                  <a:pt x="19755" y="21713"/>
                  <a:pt x="20394" y="20898"/>
                  <a:pt x="20486" y="20746"/>
                </a:cubicBezTo>
                <a:cubicBezTo>
                  <a:pt x="20537" y="20665"/>
                  <a:pt x="20713" y="20427"/>
                  <a:pt x="20880" y="20215"/>
                </a:cubicBezTo>
                <a:cubicBezTo>
                  <a:pt x="21717" y="19157"/>
                  <a:pt x="21919" y="18891"/>
                  <a:pt x="21968" y="18781"/>
                </a:cubicBezTo>
                <a:cubicBezTo>
                  <a:pt x="21998" y="18715"/>
                  <a:pt x="22129" y="18540"/>
                  <a:pt x="22259" y="18397"/>
                </a:cubicBezTo>
                <a:cubicBezTo>
                  <a:pt x="22389" y="18255"/>
                  <a:pt x="22514" y="18085"/>
                  <a:pt x="22535" y="18024"/>
                </a:cubicBezTo>
                <a:cubicBezTo>
                  <a:pt x="22556" y="17964"/>
                  <a:pt x="22719" y="17748"/>
                  <a:pt x="22895" y="17548"/>
                </a:cubicBezTo>
                <a:cubicBezTo>
                  <a:pt x="23069" y="17350"/>
                  <a:pt x="23292" y="17054"/>
                  <a:pt x="23383" y="16896"/>
                </a:cubicBezTo>
                <a:cubicBezTo>
                  <a:pt x="23475" y="16738"/>
                  <a:pt x="23587" y="16587"/>
                  <a:pt x="23631" y="16563"/>
                </a:cubicBezTo>
                <a:cubicBezTo>
                  <a:pt x="23674" y="16541"/>
                  <a:pt x="23808" y="16360"/>
                  <a:pt x="23929" y="16169"/>
                </a:cubicBezTo>
                <a:cubicBezTo>
                  <a:pt x="24048" y="15977"/>
                  <a:pt x="24307" y="15596"/>
                  <a:pt x="24502" y="15323"/>
                </a:cubicBezTo>
                <a:cubicBezTo>
                  <a:pt x="24698" y="15050"/>
                  <a:pt x="24929" y="14720"/>
                  <a:pt x="25020" y="14586"/>
                </a:cubicBezTo>
                <a:cubicBezTo>
                  <a:pt x="25111" y="14452"/>
                  <a:pt x="25317" y="14171"/>
                  <a:pt x="25482" y="13961"/>
                </a:cubicBezTo>
                <a:cubicBezTo>
                  <a:pt x="25648" y="13749"/>
                  <a:pt x="25818" y="13514"/>
                  <a:pt x="25863" y="13435"/>
                </a:cubicBezTo>
                <a:cubicBezTo>
                  <a:pt x="25909" y="13355"/>
                  <a:pt x="26088" y="13095"/>
                  <a:pt x="26260" y="12859"/>
                </a:cubicBezTo>
                <a:cubicBezTo>
                  <a:pt x="26432" y="12623"/>
                  <a:pt x="26638" y="12307"/>
                  <a:pt x="26715" y="12162"/>
                </a:cubicBezTo>
                <a:cubicBezTo>
                  <a:pt x="26791" y="12018"/>
                  <a:pt x="27000" y="11721"/>
                  <a:pt x="27176" y="11507"/>
                </a:cubicBezTo>
                <a:cubicBezTo>
                  <a:pt x="27351" y="11294"/>
                  <a:pt x="27516" y="11051"/>
                  <a:pt x="27542" y="10970"/>
                </a:cubicBezTo>
                <a:cubicBezTo>
                  <a:pt x="27566" y="10891"/>
                  <a:pt x="27813" y="10509"/>
                  <a:pt x="28091" y="10122"/>
                </a:cubicBezTo>
                <a:cubicBezTo>
                  <a:pt x="28576" y="9449"/>
                  <a:pt x="28686" y="9275"/>
                  <a:pt x="28816" y="8985"/>
                </a:cubicBezTo>
                <a:cubicBezTo>
                  <a:pt x="28849" y="8911"/>
                  <a:pt x="28988" y="8693"/>
                  <a:pt x="29127" y="8500"/>
                </a:cubicBezTo>
                <a:cubicBezTo>
                  <a:pt x="29264" y="8306"/>
                  <a:pt x="29431" y="8045"/>
                  <a:pt x="29497" y="7917"/>
                </a:cubicBezTo>
                <a:cubicBezTo>
                  <a:pt x="29583" y="7756"/>
                  <a:pt x="29682" y="7600"/>
                  <a:pt x="29789" y="7453"/>
                </a:cubicBezTo>
                <a:cubicBezTo>
                  <a:pt x="30021" y="7144"/>
                  <a:pt x="30231" y="6792"/>
                  <a:pt x="30285" y="6623"/>
                </a:cubicBezTo>
                <a:cubicBezTo>
                  <a:pt x="30309" y="6548"/>
                  <a:pt x="30364" y="6454"/>
                  <a:pt x="30409" y="6410"/>
                </a:cubicBezTo>
                <a:cubicBezTo>
                  <a:pt x="30516" y="6307"/>
                  <a:pt x="30785" y="5860"/>
                  <a:pt x="30888" y="5616"/>
                </a:cubicBezTo>
                <a:cubicBezTo>
                  <a:pt x="30995" y="5361"/>
                  <a:pt x="31513" y="4376"/>
                  <a:pt x="31667" y="4132"/>
                </a:cubicBezTo>
                <a:cubicBezTo>
                  <a:pt x="31825" y="3885"/>
                  <a:pt x="32162" y="3152"/>
                  <a:pt x="32195" y="2986"/>
                </a:cubicBezTo>
                <a:cubicBezTo>
                  <a:pt x="32208" y="2918"/>
                  <a:pt x="32272" y="2662"/>
                  <a:pt x="32337" y="2419"/>
                </a:cubicBezTo>
                <a:cubicBezTo>
                  <a:pt x="32471" y="1916"/>
                  <a:pt x="32429" y="1285"/>
                  <a:pt x="32241" y="996"/>
                </a:cubicBezTo>
                <a:cubicBezTo>
                  <a:pt x="32069" y="731"/>
                  <a:pt x="31710" y="423"/>
                  <a:pt x="31417" y="288"/>
                </a:cubicBezTo>
                <a:cubicBezTo>
                  <a:pt x="31134" y="158"/>
                  <a:pt x="30497" y="17"/>
                  <a:pt x="30131" y="2"/>
                </a:cubicBezTo>
                <a:cubicBezTo>
                  <a:pt x="30110" y="1"/>
                  <a:pt x="30088" y="1"/>
                  <a:pt x="300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9" name="Google Shape;89;p4"/>
          <p:cNvGrpSpPr/>
          <p:nvPr/>
        </p:nvGrpSpPr>
        <p:grpSpPr>
          <a:xfrm rot="-772310">
            <a:off x="383188" y="3856475"/>
            <a:ext cx="1184933" cy="983098"/>
            <a:chOff x="5410175" y="3441575"/>
            <a:chExt cx="873200" cy="724400"/>
          </a:xfrm>
        </p:grpSpPr>
        <p:sp>
          <p:nvSpPr>
            <p:cNvPr id="90" name="Google Shape;90;p4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7" name="Google Shape;107;p4"/>
          <p:cNvSpPr/>
          <p:nvPr/>
        </p:nvSpPr>
        <p:spPr>
          <a:xfrm>
            <a:off x="8281750" y="238000"/>
            <a:ext cx="1091403" cy="734315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8" name="Google Shape;108;p4"/>
          <p:cNvGrpSpPr/>
          <p:nvPr/>
        </p:nvGrpSpPr>
        <p:grpSpPr>
          <a:xfrm>
            <a:off x="8004880" y="745991"/>
            <a:ext cx="843471" cy="697788"/>
            <a:chOff x="3260400" y="2722725"/>
            <a:chExt cx="566925" cy="468975"/>
          </a:xfrm>
        </p:grpSpPr>
        <p:sp>
          <p:nvSpPr>
            <p:cNvPr id="109" name="Google Shape;109;p4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7" name="Google Shape;117;p4"/>
          <p:cNvSpPr/>
          <p:nvPr/>
        </p:nvSpPr>
        <p:spPr>
          <a:xfrm>
            <a:off x="-195750" y="2176675"/>
            <a:ext cx="1163568" cy="1525003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1_1_1_3"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31"/>
          <p:cNvSpPr/>
          <p:nvPr/>
        </p:nvSpPr>
        <p:spPr>
          <a:xfrm rot="9366838" flipH="1">
            <a:off x="7963381" y="-616681"/>
            <a:ext cx="1596002" cy="2249531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5" name="Google Shape;1385;p31"/>
          <p:cNvSpPr/>
          <p:nvPr/>
        </p:nvSpPr>
        <p:spPr>
          <a:xfrm rot="7659037">
            <a:off x="7731735" y="564570"/>
            <a:ext cx="1682286" cy="940055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86" name="Google Shape;1386;p31"/>
          <p:cNvGrpSpPr/>
          <p:nvPr/>
        </p:nvGrpSpPr>
        <p:grpSpPr>
          <a:xfrm rot="10800000">
            <a:off x="7576284" y="1318263"/>
            <a:ext cx="566925" cy="468975"/>
            <a:chOff x="3260400" y="2722725"/>
            <a:chExt cx="566925" cy="468975"/>
          </a:xfrm>
        </p:grpSpPr>
        <p:sp>
          <p:nvSpPr>
            <p:cNvPr id="1387" name="Google Shape;1387;p31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95" name="Google Shape;1395;p31"/>
          <p:cNvSpPr/>
          <p:nvPr/>
        </p:nvSpPr>
        <p:spPr>
          <a:xfrm rot="10800000">
            <a:off x="8143209" y="150213"/>
            <a:ext cx="709800" cy="549025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6" name="Google Shape;1396;p31"/>
          <p:cNvSpPr/>
          <p:nvPr/>
        </p:nvSpPr>
        <p:spPr>
          <a:xfrm>
            <a:off x="-371900" y="3062600"/>
            <a:ext cx="1486765" cy="1429610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7" name="Google Shape;1397;p31"/>
          <p:cNvSpPr/>
          <p:nvPr/>
        </p:nvSpPr>
        <p:spPr>
          <a:xfrm rot="8994888">
            <a:off x="-803978" y="3830509"/>
            <a:ext cx="1486761" cy="1429606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98" name="Google Shape;1398;p31"/>
          <p:cNvGrpSpPr/>
          <p:nvPr/>
        </p:nvGrpSpPr>
        <p:grpSpPr>
          <a:xfrm>
            <a:off x="87953" y="3741049"/>
            <a:ext cx="962865" cy="796507"/>
            <a:chOff x="3260400" y="2722725"/>
            <a:chExt cx="566925" cy="468975"/>
          </a:xfrm>
        </p:grpSpPr>
        <p:sp>
          <p:nvSpPr>
            <p:cNvPr id="1399" name="Google Shape;1399;p31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body" idx="1"/>
          </p:nvPr>
        </p:nvSpPr>
        <p:spPr>
          <a:xfrm>
            <a:off x="655550" y="1450925"/>
            <a:ext cx="3677100" cy="29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5"/>
          <p:cNvSpPr txBox="1"/>
          <p:nvPr>
            <p:ph type="body" idx="2"/>
          </p:nvPr>
        </p:nvSpPr>
        <p:spPr>
          <a:xfrm>
            <a:off x="4811351" y="1450925"/>
            <a:ext cx="3677100" cy="29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type="title"/>
          </p:nvPr>
        </p:nvSpPr>
        <p:spPr>
          <a:xfrm>
            <a:off x="2127600" y="436025"/>
            <a:ext cx="488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2127600" y="436025"/>
            <a:ext cx="488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ctrTitle"/>
          </p:nvPr>
        </p:nvSpPr>
        <p:spPr>
          <a:xfrm>
            <a:off x="5268550" y="1858750"/>
            <a:ext cx="2664300" cy="6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p7"/>
          <p:cNvSpPr txBox="1"/>
          <p:nvPr>
            <p:ph type="subTitle" idx="1"/>
          </p:nvPr>
        </p:nvSpPr>
        <p:spPr>
          <a:xfrm>
            <a:off x="5268550" y="2539302"/>
            <a:ext cx="26643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7" name="Google Shape;127;p7"/>
          <p:cNvSpPr txBox="1"/>
          <p:nvPr>
            <p:ph type="title" idx="2"/>
          </p:nvPr>
        </p:nvSpPr>
        <p:spPr>
          <a:xfrm>
            <a:off x="2127600" y="436025"/>
            <a:ext cx="488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uerpo 1">
  <p:cSld name="TITLE_AND_BODY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2127600" y="436025"/>
            <a:ext cx="488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p8"/>
          <p:cNvSpPr txBox="1"/>
          <p:nvPr>
            <p:ph type="body" idx="1"/>
          </p:nvPr>
        </p:nvSpPr>
        <p:spPr>
          <a:xfrm>
            <a:off x="4271900" y="2157850"/>
            <a:ext cx="3510300" cy="21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131" name="Google Shape;131;p8"/>
          <p:cNvGrpSpPr/>
          <p:nvPr/>
        </p:nvGrpSpPr>
        <p:grpSpPr>
          <a:xfrm>
            <a:off x="7217875" y="1008725"/>
            <a:ext cx="2112475" cy="631575"/>
            <a:chOff x="1567025" y="1381825"/>
            <a:chExt cx="2112475" cy="631575"/>
          </a:xfrm>
        </p:grpSpPr>
        <p:sp>
          <p:nvSpPr>
            <p:cNvPr id="132" name="Google Shape;132;p8"/>
            <p:cNvSpPr/>
            <p:nvPr/>
          </p:nvSpPr>
          <p:spPr>
            <a:xfrm>
              <a:off x="1567025" y="1382150"/>
              <a:ext cx="2112475" cy="631250"/>
            </a:xfrm>
            <a:custGeom>
              <a:avLst/>
              <a:gdLst/>
              <a:ahLst/>
              <a:cxnLst/>
              <a:rect l="l" t="t" r="r" b="b"/>
              <a:pathLst>
                <a:path w="84499" h="25250" extrusionOk="0">
                  <a:moveTo>
                    <a:pt x="42265" y="186"/>
                  </a:moveTo>
                  <a:cubicBezTo>
                    <a:pt x="42299" y="186"/>
                    <a:pt x="42325" y="207"/>
                    <a:pt x="42325" y="235"/>
                  </a:cubicBezTo>
                  <a:cubicBezTo>
                    <a:pt x="42325" y="264"/>
                    <a:pt x="42282" y="286"/>
                    <a:pt x="42225" y="286"/>
                  </a:cubicBezTo>
                  <a:cubicBezTo>
                    <a:pt x="42168" y="286"/>
                    <a:pt x="42141" y="264"/>
                    <a:pt x="42165" y="235"/>
                  </a:cubicBezTo>
                  <a:cubicBezTo>
                    <a:pt x="42191" y="207"/>
                    <a:pt x="42226" y="189"/>
                    <a:pt x="42265" y="186"/>
                  </a:cubicBezTo>
                  <a:close/>
                  <a:moveTo>
                    <a:pt x="41351" y="391"/>
                  </a:moveTo>
                  <a:cubicBezTo>
                    <a:pt x="41373" y="391"/>
                    <a:pt x="41398" y="394"/>
                    <a:pt x="41419" y="401"/>
                  </a:cubicBezTo>
                  <a:cubicBezTo>
                    <a:pt x="41470" y="417"/>
                    <a:pt x="41453" y="428"/>
                    <a:pt x="41377" y="429"/>
                  </a:cubicBezTo>
                  <a:cubicBezTo>
                    <a:pt x="41373" y="429"/>
                    <a:pt x="41370" y="429"/>
                    <a:pt x="41366" y="429"/>
                  </a:cubicBezTo>
                  <a:cubicBezTo>
                    <a:pt x="41305" y="429"/>
                    <a:pt x="41273" y="418"/>
                    <a:pt x="41294" y="404"/>
                  </a:cubicBezTo>
                  <a:cubicBezTo>
                    <a:pt x="41305" y="395"/>
                    <a:pt x="41327" y="391"/>
                    <a:pt x="41351" y="391"/>
                  </a:cubicBezTo>
                  <a:close/>
                  <a:moveTo>
                    <a:pt x="43547" y="399"/>
                  </a:moveTo>
                  <a:cubicBezTo>
                    <a:pt x="43598" y="399"/>
                    <a:pt x="43641" y="419"/>
                    <a:pt x="43641" y="441"/>
                  </a:cubicBezTo>
                  <a:cubicBezTo>
                    <a:pt x="43641" y="469"/>
                    <a:pt x="43615" y="484"/>
                    <a:pt x="43582" y="484"/>
                  </a:cubicBezTo>
                  <a:cubicBezTo>
                    <a:pt x="43554" y="484"/>
                    <a:pt x="43521" y="473"/>
                    <a:pt x="43493" y="452"/>
                  </a:cubicBezTo>
                  <a:cubicBezTo>
                    <a:pt x="43432" y="404"/>
                    <a:pt x="43434" y="399"/>
                    <a:pt x="43547" y="399"/>
                  </a:cubicBezTo>
                  <a:close/>
                  <a:moveTo>
                    <a:pt x="42493" y="484"/>
                  </a:moveTo>
                  <a:cubicBezTo>
                    <a:pt x="42544" y="484"/>
                    <a:pt x="42587" y="502"/>
                    <a:pt x="42587" y="522"/>
                  </a:cubicBezTo>
                  <a:cubicBezTo>
                    <a:pt x="42587" y="541"/>
                    <a:pt x="42531" y="559"/>
                    <a:pt x="42462" y="559"/>
                  </a:cubicBezTo>
                  <a:cubicBezTo>
                    <a:pt x="42392" y="559"/>
                    <a:pt x="42350" y="543"/>
                    <a:pt x="42368" y="522"/>
                  </a:cubicBezTo>
                  <a:cubicBezTo>
                    <a:pt x="42387" y="501"/>
                    <a:pt x="42443" y="484"/>
                    <a:pt x="42493" y="484"/>
                  </a:cubicBezTo>
                  <a:close/>
                  <a:moveTo>
                    <a:pt x="42692" y="640"/>
                  </a:moveTo>
                  <a:cubicBezTo>
                    <a:pt x="42784" y="640"/>
                    <a:pt x="42932" y="656"/>
                    <a:pt x="43065" y="689"/>
                  </a:cubicBezTo>
                  <a:cubicBezTo>
                    <a:pt x="43310" y="750"/>
                    <a:pt x="43338" y="793"/>
                    <a:pt x="43146" y="814"/>
                  </a:cubicBezTo>
                  <a:cubicBezTo>
                    <a:pt x="43139" y="815"/>
                    <a:pt x="43132" y="815"/>
                    <a:pt x="43126" y="815"/>
                  </a:cubicBezTo>
                  <a:cubicBezTo>
                    <a:pt x="43085" y="815"/>
                    <a:pt x="43053" y="800"/>
                    <a:pt x="43053" y="777"/>
                  </a:cubicBezTo>
                  <a:cubicBezTo>
                    <a:pt x="43053" y="752"/>
                    <a:pt x="42996" y="731"/>
                    <a:pt x="42928" y="731"/>
                  </a:cubicBezTo>
                  <a:cubicBezTo>
                    <a:pt x="42844" y="728"/>
                    <a:pt x="42762" y="716"/>
                    <a:pt x="42683" y="695"/>
                  </a:cubicBezTo>
                  <a:cubicBezTo>
                    <a:pt x="42561" y="658"/>
                    <a:pt x="42594" y="640"/>
                    <a:pt x="42692" y="640"/>
                  </a:cubicBezTo>
                  <a:close/>
                  <a:moveTo>
                    <a:pt x="44077" y="829"/>
                  </a:moveTo>
                  <a:cubicBezTo>
                    <a:pt x="44133" y="829"/>
                    <a:pt x="44162" y="853"/>
                    <a:pt x="44139" y="880"/>
                  </a:cubicBezTo>
                  <a:cubicBezTo>
                    <a:pt x="44114" y="910"/>
                    <a:pt x="44077" y="928"/>
                    <a:pt x="44036" y="929"/>
                  </a:cubicBezTo>
                  <a:cubicBezTo>
                    <a:pt x="44001" y="929"/>
                    <a:pt x="43974" y="908"/>
                    <a:pt x="43974" y="880"/>
                  </a:cubicBezTo>
                  <a:cubicBezTo>
                    <a:pt x="43974" y="852"/>
                    <a:pt x="44022" y="829"/>
                    <a:pt x="44077" y="829"/>
                  </a:cubicBezTo>
                  <a:close/>
                  <a:moveTo>
                    <a:pt x="44783" y="950"/>
                  </a:moveTo>
                  <a:cubicBezTo>
                    <a:pt x="44800" y="950"/>
                    <a:pt x="44828" y="955"/>
                    <a:pt x="44865" y="966"/>
                  </a:cubicBezTo>
                  <a:cubicBezTo>
                    <a:pt x="44920" y="983"/>
                    <a:pt x="44951" y="1005"/>
                    <a:pt x="44933" y="1019"/>
                  </a:cubicBezTo>
                  <a:cubicBezTo>
                    <a:pt x="44926" y="1024"/>
                    <a:pt x="44915" y="1026"/>
                    <a:pt x="44902" y="1026"/>
                  </a:cubicBezTo>
                  <a:cubicBezTo>
                    <a:pt x="44881" y="1026"/>
                    <a:pt x="44856" y="1021"/>
                    <a:pt x="44833" y="1010"/>
                  </a:cubicBezTo>
                  <a:cubicBezTo>
                    <a:pt x="44758" y="975"/>
                    <a:pt x="44745" y="950"/>
                    <a:pt x="44783" y="950"/>
                  </a:cubicBezTo>
                  <a:close/>
                  <a:moveTo>
                    <a:pt x="45184" y="929"/>
                  </a:moveTo>
                  <a:cubicBezTo>
                    <a:pt x="45235" y="929"/>
                    <a:pt x="45294" y="962"/>
                    <a:pt x="45312" y="999"/>
                  </a:cubicBezTo>
                  <a:cubicBezTo>
                    <a:pt x="45330" y="1035"/>
                    <a:pt x="45320" y="1053"/>
                    <a:pt x="45280" y="1053"/>
                  </a:cubicBezTo>
                  <a:cubicBezTo>
                    <a:pt x="45265" y="1053"/>
                    <a:pt x="45245" y="1050"/>
                    <a:pt x="45221" y="1045"/>
                  </a:cubicBezTo>
                  <a:cubicBezTo>
                    <a:pt x="45078" y="1016"/>
                    <a:pt x="45050" y="929"/>
                    <a:pt x="45184" y="929"/>
                  </a:cubicBezTo>
                  <a:close/>
                  <a:moveTo>
                    <a:pt x="45579" y="1128"/>
                  </a:moveTo>
                  <a:cubicBezTo>
                    <a:pt x="45593" y="1128"/>
                    <a:pt x="45647" y="1168"/>
                    <a:pt x="45696" y="1214"/>
                  </a:cubicBezTo>
                  <a:cubicBezTo>
                    <a:pt x="45740" y="1258"/>
                    <a:pt x="45760" y="1278"/>
                    <a:pt x="45753" y="1278"/>
                  </a:cubicBezTo>
                  <a:cubicBezTo>
                    <a:pt x="45747" y="1278"/>
                    <a:pt x="45721" y="1263"/>
                    <a:pt x="45673" y="1235"/>
                  </a:cubicBezTo>
                  <a:cubicBezTo>
                    <a:pt x="45560" y="1168"/>
                    <a:pt x="45524" y="1128"/>
                    <a:pt x="45579" y="1128"/>
                  </a:cubicBezTo>
                  <a:close/>
                  <a:moveTo>
                    <a:pt x="37535" y="1395"/>
                  </a:moveTo>
                  <a:cubicBezTo>
                    <a:pt x="37551" y="1395"/>
                    <a:pt x="37582" y="1400"/>
                    <a:pt x="37618" y="1411"/>
                  </a:cubicBezTo>
                  <a:cubicBezTo>
                    <a:pt x="37675" y="1428"/>
                    <a:pt x="37717" y="1460"/>
                    <a:pt x="37717" y="1490"/>
                  </a:cubicBezTo>
                  <a:cubicBezTo>
                    <a:pt x="37717" y="1503"/>
                    <a:pt x="37709" y="1509"/>
                    <a:pt x="37695" y="1509"/>
                  </a:cubicBezTo>
                  <a:cubicBezTo>
                    <a:pt x="37677" y="1509"/>
                    <a:pt x="37650" y="1498"/>
                    <a:pt x="37618" y="1478"/>
                  </a:cubicBezTo>
                  <a:cubicBezTo>
                    <a:pt x="37563" y="1442"/>
                    <a:pt x="37521" y="1410"/>
                    <a:pt x="37521" y="1399"/>
                  </a:cubicBezTo>
                  <a:cubicBezTo>
                    <a:pt x="37521" y="1396"/>
                    <a:pt x="37526" y="1395"/>
                    <a:pt x="37535" y="1395"/>
                  </a:cubicBezTo>
                  <a:close/>
                  <a:moveTo>
                    <a:pt x="46075" y="1380"/>
                  </a:moveTo>
                  <a:cubicBezTo>
                    <a:pt x="46083" y="1380"/>
                    <a:pt x="46073" y="1395"/>
                    <a:pt x="46047" y="1428"/>
                  </a:cubicBezTo>
                  <a:cubicBezTo>
                    <a:pt x="46020" y="1459"/>
                    <a:pt x="46010" y="1475"/>
                    <a:pt x="46019" y="1475"/>
                  </a:cubicBezTo>
                  <a:cubicBezTo>
                    <a:pt x="46027" y="1475"/>
                    <a:pt x="46049" y="1463"/>
                    <a:pt x="46087" y="1439"/>
                  </a:cubicBezTo>
                  <a:cubicBezTo>
                    <a:pt x="46126" y="1415"/>
                    <a:pt x="46162" y="1404"/>
                    <a:pt x="46191" y="1404"/>
                  </a:cubicBezTo>
                  <a:cubicBezTo>
                    <a:pt x="46243" y="1404"/>
                    <a:pt x="46275" y="1441"/>
                    <a:pt x="46275" y="1511"/>
                  </a:cubicBezTo>
                  <a:cubicBezTo>
                    <a:pt x="46275" y="1545"/>
                    <a:pt x="46232" y="1577"/>
                    <a:pt x="46182" y="1577"/>
                  </a:cubicBezTo>
                  <a:cubicBezTo>
                    <a:pt x="46057" y="1577"/>
                    <a:pt x="45750" y="1486"/>
                    <a:pt x="45750" y="1448"/>
                  </a:cubicBezTo>
                  <a:cubicBezTo>
                    <a:pt x="45750" y="1442"/>
                    <a:pt x="45756" y="1438"/>
                    <a:pt x="45767" y="1438"/>
                  </a:cubicBezTo>
                  <a:cubicBezTo>
                    <a:pt x="45779" y="1438"/>
                    <a:pt x="45798" y="1443"/>
                    <a:pt x="45818" y="1453"/>
                  </a:cubicBezTo>
                  <a:lnTo>
                    <a:pt x="45817" y="1453"/>
                  </a:lnTo>
                  <a:cubicBezTo>
                    <a:pt x="45829" y="1459"/>
                    <a:pt x="45845" y="1462"/>
                    <a:pt x="45862" y="1462"/>
                  </a:cubicBezTo>
                  <a:cubicBezTo>
                    <a:pt x="45902" y="1462"/>
                    <a:pt x="45952" y="1447"/>
                    <a:pt x="45996" y="1420"/>
                  </a:cubicBezTo>
                  <a:cubicBezTo>
                    <a:pt x="46041" y="1393"/>
                    <a:pt x="46067" y="1380"/>
                    <a:pt x="46075" y="1380"/>
                  </a:cubicBezTo>
                  <a:close/>
                  <a:moveTo>
                    <a:pt x="37461" y="1534"/>
                  </a:moveTo>
                  <a:cubicBezTo>
                    <a:pt x="37513" y="1534"/>
                    <a:pt x="37573" y="1549"/>
                    <a:pt x="37603" y="1572"/>
                  </a:cubicBezTo>
                  <a:cubicBezTo>
                    <a:pt x="37674" y="1625"/>
                    <a:pt x="37662" y="1657"/>
                    <a:pt x="37605" y="1657"/>
                  </a:cubicBezTo>
                  <a:cubicBezTo>
                    <a:pt x="37570" y="1657"/>
                    <a:pt x="37518" y="1645"/>
                    <a:pt x="37458" y="1617"/>
                  </a:cubicBezTo>
                  <a:cubicBezTo>
                    <a:pt x="37347" y="1565"/>
                    <a:pt x="37341" y="1550"/>
                    <a:pt x="37427" y="1536"/>
                  </a:cubicBezTo>
                  <a:cubicBezTo>
                    <a:pt x="37438" y="1535"/>
                    <a:pt x="37449" y="1534"/>
                    <a:pt x="37461" y="1534"/>
                  </a:cubicBezTo>
                  <a:close/>
                  <a:moveTo>
                    <a:pt x="36582" y="2207"/>
                  </a:moveTo>
                  <a:cubicBezTo>
                    <a:pt x="36612" y="2207"/>
                    <a:pt x="36602" y="2245"/>
                    <a:pt x="36542" y="2315"/>
                  </a:cubicBezTo>
                  <a:cubicBezTo>
                    <a:pt x="36511" y="2353"/>
                    <a:pt x="36356" y="2387"/>
                    <a:pt x="36186" y="2393"/>
                  </a:cubicBezTo>
                  <a:cubicBezTo>
                    <a:pt x="36153" y="2394"/>
                    <a:pt x="36123" y="2395"/>
                    <a:pt x="36096" y="2395"/>
                  </a:cubicBezTo>
                  <a:cubicBezTo>
                    <a:pt x="35865" y="2395"/>
                    <a:pt x="35848" y="2347"/>
                    <a:pt x="36105" y="2311"/>
                  </a:cubicBezTo>
                  <a:cubicBezTo>
                    <a:pt x="36131" y="2307"/>
                    <a:pt x="36157" y="2305"/>
                    <a:pt x="36181" y="2305"/>
                  </a:cubicBezTo>
                  <a:cubicBezTo>
                    <a:pt x="36236" y="2305"/>
                    <a:pt x="36279" y="2315"/>
                    <a:pt x="36286" y="2332"/>
                  </a:cubicBezTo>
                  <a:cubicBezTo>
                    <a:pt x="36288" y="2338"/>
                    <a:pt x="36295" y="2341"/>
                    <a:pt x="36305" y="2341"/>
                  </a:cubicBezTo>
                  <a:cubicBezTo>
                    <a:pt x="36335" y="2341"/>
                    <a:pt x="36394" y="2314"/>
                    <a:pt x="36456" y="2271"/>
                  </a:cubicBezTo>
                  <a:cubicBezTo>
                    <a:pt x="36517" y="2228"/>
                    <a:pt x="36560" y="2207"/>
                    <a:pt x="36582" y="2207"/>
                  </a:cubicBezTo>
                  <a:close/>
                  <a:moveTo>
                    <a:pt x="35300" y="2750"/>
                  </a:moveTo>
                  <a:cubicBezTo>
                    <a:pt x="35317" y="2750"/>
                    <a:pt x="35343" y="2760"/>
                    <a:pt x="35374" y="2781"/>
                  </a:cubicBezTo>
                  <a:cubicBezTo>
                    <a:pt x="35424" y="2817"/>
                    <a:pt x="35454" y="2854"/>
                    <a:pt x="35441" y="2865"/>
                  </a:cubicBezTo>
                  <a:cubicBezTo>
                    <a:pt x="35435" y="2869"/>
                    <a:pt x="35428" y="2871"/>
                    <a:pt x="35419" y="2871"/>
                  </a:cubicBezTo>
                  <a:cubicBezTo>
                    <a:pt x="35370" y="2871"/>
                    <a:pt x="35283" y="2809"/>
                    <a:pt x="35283" y="2765"/>
                  </a:cubicBezTo>
                  <a:cubicBezTo>
                    <a:pt x="35283" y="2754"/>
                    <a:pt x="35289" y="2750"/>
                    <a:pt x="35300" y="2750"/>
                  </a:cubicBezTo>
                  <a:close/>
                  <a:moveTo>
                    <a:pt x="34198" y="3867"/>
                  </a:moveTo>
                  <a:lnTo>
                    <a:pt x="34035" y="3933"/>
                  </a:lnTo>
                  <a:cubicBezTo>
                    <a:pt x="33959" y="3964"/>
                    <a:pt x="33895" y="3979"/>
                    <a:pt x="33849" y="3979"/>
                  </a:cubicBezTo>
                  <a:cubicBezTo>
                    <a:pt x="33797" y="3979"/>
                    <a:pt x="33768" y="3959"/>
                    <a:pt x="33770" y="3920"/>
                  </a:cubicBezTo>
                  <a:cubicBezTo>
                    <a:pt x="33770" y="3900"/>
                    <a:pt x="33865" y="3882"/>
                    <a:pt x="33984" y="3876"/>
                  </a:cubicBezTo>
                  <a:lnTo>
                    <a:pt x="34198" y="3867"/>
                  </a:lnTo>
                  <a:close/>
                  <a:moveTo>
                    <a:pt x="80210" y="3931"/>
                  </a:moveTo>
                  <a:cubicBezTo>
                    <a:pt x="80227" y="3931"/>
                    <a:pt x="80253" y="3935"/>
                    <a:pt x="80287" y="3945"/>
                  </a:cubicBezTo>
                  <a:lnTo>
                    <a:pt x="80289" y="3944"/>
                  </a:lnTo>
                  <a:cubicBezTo>
                    <a:pt x="80406" y="3979"/>
                    <a:pt x="80415" y="4042"/>
                    <a:pt x="80306" y="4093"/>
                  </a:cubicBezTo>
                  <a:cubicBezTo>
                    <a:pt x="80290" y="4100"/>
                    <a:pt x="80279" y="4103"/>
                    <a:pt x="80271" y="4103"/>
                  </a:cubicBezTo>
                  <a:cubicBezTo>
                    <a:pt x="80259" y="4103"/>
                    <a:pt x="80259" y="4093"/>
                    <a:pt x="80275" y="4073"/>
                  </a:cubicBezTo>
                  <a:cubicBezTo>
                    <a:pt x="80299" y="4043"/>
                    <a:pt x="80286" y="4000"/>
                    <a:pt x="80250" y="3987"/>
                  </a:cubicBezTo>
                  <a:cubicBezTo>
                    <a:pt x="80180" y="3954"/>
                    <a:pt x="80171" y="3931"/>
                    <a:pt x="80210" y="3931"/>
                  </a:cubicBezTo>
                  <a:close/>
                  <a:moveTo>
                    <a:pt x="80122" y="4062"/>
                  </a:moveTo>
                  <a:cubicBezTo>
                    <a:pt x="80129" y="4062"/>
                    <a:pt x="80110" y="4082"/>
                    <a:pt x="80066" y="4123"/>
                  </a:cubicBezTo>
                  <a:cubicBezTo>
                    <a:pt x="80015" y="4170"/>
                    <a:pt x="79963" y="4208"/>
                    <a:pt x="79950" y="4208"/>
                  </a:cubicBezTo>
                  <a:cubicBezTo>
                    <a:pt x="79895" y="4208"/>
                    <a:pt x="79930" y="4167"/>
                    <a:pt x="80042" y="4103"/>
                  </a:cubicBezTo>
                  <a:lnTo>
                    <a:pt x="80044" y="4103"/>
                  </a:lnTo>
                  <a:cubicBezTo>
                    <a:pt x="80090" y="4076"/>
                    <a:pt x="80115" y="4062"/>
                    <a:pt x="80122" y="4062"/>
                  </a:cubicBezTo>
                  <a:close/>
                  <a:moveTo>
                    <a:pt x="33647" y="3897"/>
                  </a:moveTo>
                  <a:cubicBezTo>
                    <a:pt x="33671" y="3897"/>
                    <a:pt x="33681" y="3921"/>
                    <a:pt x="33686" y="3972"/>
                  </a:cubicBezTo>
                  <a:cubicBezTo>
                    <a:pt x="33695" y="4079"/>
                    <a:pt x="33496" y="4229"/>
                    <a:pt x="33364" y="4229"/>
                  </a:cubicBezTo>
                  <a:cubicBezTo>
                    <a:pt x="33350" y="4229"/>
                    <a:pt x="33337" y="4228"/>
                    <a:pt x="33325" y="4224"/>
                  </a:cubicBezTo>
                  <a:cubicBezTo>
                    <a:pt x="33213" y="4191"/>
                    <a:pt x="33219" y="4136"/>
                    <a:pt x="33337" y="4063"/>
                  </a:cubicBezTo>
                  <a:lnTo>
                    <a:pt x="33338" y="4063"/>
                  </a:lnTo>
                  <a:cubicBezTo>
                    <a:pt x="33372" y="4042"/>
                    <a:pt x="33418" y="4031"/>
                    <a:pt x="33458" y="4031"/>
                  </a:cubicBezTo>
                  <a:cubicBezTo>
                    <a:pt x="33478" y="4031"/>
                    <a:pt x="33497" y="4034"/>
                    <a:pt x="33511" y="4041"/>
                  </a:cubicBezTo>
                  <a:cubicBezTo>
                    <a:pt x="33527" y="4047"/>
                    <a:pt x="33539" y="4051"/>
                    <a:pt x="33547" y="4051"/>
                  </a:cubicBezTo>
                  <a:cubicBezTo>
                    <a:pt x="33561" y="4051"/>
                    <a:pt x="33563" y="4041"/>
                    <a:pt x="33549" y="4023"/>
                  </a:cubicBezTo>
                  <a:cubicBezTo>
                    <a:pt x="33525" y="3994"/>
                    <a:pt x="33549" y="3946"/>
                    <a:pt x="33592" y="3920"/>
                  </a:cubicBezTo>
                  <a:cubicBezTo>
                    <a:pt x="33616" y="3905"/>
                    <a:pt x="33634" y="3897"/>
                    <a:pt x="33647" y="3897"/>
                  </a:cubicBezTo>
                  <a:close/>
                  <a:moveTo>
                    <a:pt x="33680" y="4180"/>
                  </a:moveTo>
                  <a:cubicBezTo>
                    <a:pt x="33694" y="4180"/>
                    <a:pt x="33702" y="4186"/>
                    <a:pt x="33702" y="4199"/>
                  </a:cubicBezTo>
                  <a:cubicBezTo>
                    <a:pt x="33702" y="4227"/>
                    <a:pt x="33659" y="4263"/>
                    <a:pt x="33602" y="4279"/>
                  </a:cubicBezTo>
                  <a:cubicBezTo>
                    <a:pt x="33564" y="4289"/>
                    <a:pt x="33532" y="4295"/>
                    <a:pt x="33515" y="4295"/>
                  </a:cubicBezTo>
                  <a:cubicBezTo>
                    <a:pt x="33507" y="4295"/>
                    <a:pt x="33502" y="4294"/>
                    <a:pt x="33502" y="4291"/>
                  </a:cubicBezTo>
                  <a:cubicBezTo>
                    <a:pt x="33502" y="4281"/>
                    <a:pt x="33546" y="4246"/>
                    <a:pt x="33602" y="4211"/>
                  </a:cubicBezTo>
                  <a:cubicBezTo>
                    <a:pt x="33634" y="4190"/>
                    <a:pt x="33662" y="4180"/>
                    <a:pt x="33680" y="4180"/>
                  </a:cubicBezTo>
                  <a:close/>
                  <a:moveTo>
                    <a:pt x="32810" y="4558"/>
                  </a:moveTo>
                  <a:cubicBezTo>
                    <a:pt x="32825" y="4558"/>
                    <a:pt x="32855" y="4579"/>
                    <a:pt x="32879" y="4608"/>
                  </a:cubicBezTo>
                  <a:cubicBezTo>
                    <a:pt x="32901" y="4636"/>
                    <a:pt x="32888" y="4657"/>
                    <a:pt x="32850" y="4657"/>
                  </a:cubicBezTo>
                  <a:cubicBezTo>
                    <a:pt x="32813" y="4657"/>
                    <a:pt x="32782" y="4634"/>
                    <a:pt x="32782" y="4608"/>
                  </a:cubicBezTo>
                  <a:cubicBezTo>
                    <a:pt x="32782" y="4581"/>
                    <a:pt x="32794" y="4558"/>
                    <a:pt x="32810" y="4558"/>
                  </a:cubicBezTo>
                  <a:close/>
                  <a:moveTo>
                    <a:pt x="32583" y="4705"/>
                  </a:moveTo>
                  <a:cubicBezTo>
                    <a:pt x="32620" y="4705"/>
                    <a:pt x="32650" y="4715"/>
                    <a:pt x="32650" y="4728"/>
                  </a:cubicBezTo>
                  <a:cubicBezTo>
                    <a:pt x="32650" y="4742"/>
                    <a:pt x="32622" y="4766"/>
                    <a:pt x="32583" y="4782"/>
                  </a:cubicBezTo>
                  <a:cubicBezTo>
                    <a:pt x="32572" y="4787"/>
                    <a:pt x="32561" y="4790"/>
                    <a:pt x="32552" y="4790"/>
                  </a:cubicBezTo>
                  <a:cubicBezTo>
                    <a:pt x="32532" y="4790"/>
                    <a:pt x="32518" y="4779"/>
                    <a:pt x="32518" y="4760"/>
                  </a:cubicBezTo>
                  <a:cubicBezTo>
                    <a:pt x="32518" y="4731"/>
                    <a:pt x="32549" y="4705"/>
                    <a:pt x="32583" y="4705"/>
                  </a:cubicBezTo>
                  <a:close/>
                  <a:moveTo>
                    <a:pt x="32910" y="4705"/>
                  </a:moveTo>
                  <a:cubicBezTo>
                    <a:pt x="32947" y="4705"/>
                    <a:pt x="32976" y="4715"/>
                    <a:pt x="32976" y="4728"/>
                  </a:cubicBezTo>
                  <a:cubicBezTo>
                    <a:pt x="32976" y="4742"/>
                    <a:pt x="32947" y="4766"/>
                    <a:pt x="32910" y="4782"/>
                  </a:cubicBezTo>
                  <a:cubicBezTo>
                    <a:pt x="32899" y="4787"/>
                    <a:pt x="32888" y="4790"/>
                    <a:pt x="32879" y="4790"/>
                  </a:cubicBezTo>
                  <a:cubicBezTo>
                    <a:pt x="32859" y="4790"/>
                    <a:pt x="32844" y="4779"/>
                    <a:pt x="32844" y="4760"/>
                  </a:cubicBezTo>
                  <a:cubicBezTo>
                    <a:pt x="32844" y="4731"/>
                    <a:pt x="32876" y="4705"/>
                    <a:pt x="32910" y="4705"/>
                  </a:cubicBezTo>
                  <a:close/>
                  <a:moveTo>
                    <a:pt x="81788" y="4777"/>
                  </a:moveTo>
                  <a:cubicBezTo>
                    <a:pt x="81812" y="4777"/>
                    <a:pt x="81818" y="4788"/>
                    <a:pt x="81802" y="4806"/>
                  </a:cubicBezTo>
                  <a:cubicBezTo>
                    <a:pt x="81776" y="4836"/>
                    <a:pt x="81739" y="4854"/>
                    <a:pt x="81699" y="4855"/>
                  </a:cubicBezTo>
                  <a:cubicBezTo>
                    <a:pt x="81603" y="4855"/>
                    <a:pt x="81624" y="4819"/>
                    <a:pt x="81736" y="4787"/>
                  </a:cubicBezTo>
                  <a:cubicBezTo>
                    <a:pt x="81758" y="4780"/>
                    <a:pt x="81776" y="4777"/>
                    <a:pt x="81788" y="4777"/>
                  </a:cubicBezTo>
                  <a:close/>
                  <a:moveTo>
                    <a:pt x="32248" y="4909"/>
                  </a:moveTo>
                  <a:cubicBezTo>
                    <a:pt x="32369" y="4909"/>
                    <a:pt x="32381" y="4996"/>
                    <a:pt x="32267" y="5064"/>
                  </a:cubicBezTo>
                  <a:cubicBezTo>
                    <a:pt x="32220" y="5092"/>
                    <a:pt x="32195" y="5106"/>
                    <a:pt x="32188" y="5106"/>
                  </a:cubicBezTo>
                  <a:cubicBezTo>
                    <a:pt x="32181" y="5106"/>
                    <a:pt x="32198" y="5087"/>
                    <a:pt x="32238" y="5048"/>
                  </a:cubicBezTo>
                  <a:cubicBezTo>
                    <a:pt x="32307" y="4982"/>
                    <a:pt x="32307" y="4960"/>
                    <a:pt x="32238" y="4939"/>
                  </a:cubicBezTo>
                  <a:cubicBezTo>
                    <a:pt x="32183" y="4922"/>
                    <a:pt x="32182" y="4912"/>
                    <a:pt x="32235" y="4909"/>
                  </a:cubicBezTo>
                  <a:cubicBezTo>
                    <a:pt x="32240" y="4909"/>
                    <a:pt x="32244" y="4909"/>
                    <a:pt x="32248" y="4909"/>
                  </a:cubicBezTo>
                  <a:close/>
                  <a:moveTo>
                    <a:pt x="50688" y="5202"/>
                  </a:moveTo>
                  <a:cubicBezTo>
                    <a:pt x="50722" y="5202"/>
                    <a:pt x="50753" y="5228"/>
                    <a:pt x="50753" y="5257"/>
                  </a:cubicBezTo>
                  <a:cubicBezTo>
                    <a:pt x="50753" y="5276"/>
                    <a:pt x="50738" y="5287"/>
                    <a:pt x="50718" y="5287"/>
                  </a:cubicBezTo>
                  <a:cubicBezTo>
                    <a:pt x="50708" y="5287"/>
                    <a:pt x="50698" y="5285"/>
                    <a:pt x="50688" y="5281"/>
                  </a:cubicBezTo>
                  <a:cubicBezTo>
                    <a:pt x="50650" y="5263"/>
                    <a:pt x="50620" y="5239"/>
                    <a:pt x="50620" y="5225"/>
                  </a:cubicBezTo>
                  <a:cubicBezTo>
                    <a:pt x="50620" y="5212"/>
                    <a:pt x="50649" y="5202"/>
                    <a:pt x="50688" y="5202"/>
                  </a:cubicBezTo>
                  <a:close/>
                  <a:moveTo>
                    <a:pt x="77257" y="5219"/>
                  </a:moveTo>
                  <a:cubicBezTo>
                    <a:pt x="77277" y="5219"/>
                    <a:pt x="77291" y="5230"/>
                    <a:pt x="77291" y="5249"/>
                  </a:cubicBezTo>
                  <a:cubicBezTo>
                    <a:pt x="77291" y="5278"/>
                    <a:pt x="77261" y="5300"/>
                    <a:pt x="77225" y="5300"/>
                  </a:cubicBezTo>
                  <a:cubicBezTo>
                    <a:pt x="77189" y="5300"/>
                    <a:pt x="77159" y="5291"/>
                    <a:pt x="77159" y="5279"/>
                  </a:cubicBezTo>
                  <a:cubicBezTo>
                    <a:pt x="77159" y="5267"/>
                    <a:pt x="77188" y="5245"/>
                    <a:pt x="77225" y="5227"/>
                  </a:cubicBezTo>
                  <a:cubicBezTo>
                    <a:pt x="77236" y="5222"/>
                    <a:pt x="77247" y="5219"/>
                    <a:pt x="77257" y="5219"/>
                  </a:cubicBezTo>
                  <a:close/>
                  <a:moveTo>
                    <a:pt x="77040" y="5359"/>
                  </a:moveTo>
                  <a:cubicBezTo>
                    <a:pt x="77062" y="5359"/>
                    <a:pt x="77086" y="5362"/>
                    <a:pt x="77105" y="5369"/>
                  </a:cubicBezTo>
                  <a:cubicBezTo>
                    <a:pt x="77156" y="5385"/>
                    <a:pt x="77140" y="5397"/>
                    <a:pt x="77065" y="5397"/>
                  </a:cubicBezTo>
                  <a:cubicBezTo>
                    <a:pt x="77061" y="5397"/>
                    <a:pt x="77057" y="5397"/>
                    <a:pt x="77052" y="5397"/>
                  </a:cubicBezTo>
                  <a:cubicBezTo>
                    <a:pt x="76992" y="5397"/>
                    <a:pt x="76959" y="5387"/>
                    <a:pt x="76980" y="5372"/>
                  </a:cubicBezTo>
                  <a:cubicBezTo>
                    <a:pt x="76992" y="5364"/>
                    <a:pt x="77015" y="5359"/>
                    <a:pt x="77040" y="5359"/>
                  </a:cubicBezTo>
                  <a:close/>
                  <a:moveTo>
                    <a:pt x="31757" y="5269"/>
                  </a:moveTo>
                  <a:cubicBezTo>
                    <a:pt x="31770" y="5269"/>
                    <a:pt x="31775" y="5289"/>
                    <a:pt x="31768" y="5322"/>
                  </a:cubicBezTo>
                  <a:cubicBezTo>
                    <a:pt x="31761" y="5366"/>
                    <a:pt x="31734" y="5415"/>
                    <a:pt x="31713" y="5431"/>
                  </a:cubicBezTo>
                  <a:cubicBezTo>
                    <a:pt x="31708" y="5435"/>
                    <a:pt x="31703" y="5437"/>
                    <a:pt x="31699" y="5437"/>
                  </a:cubicBezTo>
                  <a:cubicBezTo>
                    <a:pt x="31686" y="5437"/>
                    <a:pt x="31681" y="5417"/>
                    <a:pt x="31688" y="5384"/>
                  </a:cubicBezTo>
                  <a:cubicBezTo>
                    <a:pt x="31695" y="5342"/>
                    <a:pt x="31722" y="5291"/>
                    <a:pt x="31743" y="5275"/>
                  </a:cubicBezTo>
                  <a:cubicBezTo>
                    <a:pt x="31748" y="5271"/>
                    <a:pt x="31753" y="5269"/>
                    <a:pt x="31757" y="5269"/>
                  </a:cubicBezTo>
                  <a:close/>
                  <a:moveTo>
                    <a:pt x="51810" y="5797"/>
                  </a:moveTo>
                  <a:cubicBezTo>
                    <a:pt x="51847" y="5797"/>
                    <a:pt x="51875" y="5819"/>
                    <a:pt x="51875" y="5848"/>
                  </a:cubicBezTo>
                  <a:cubicBezTo>
                    <a:pt x="51875" y="5876"/>
                    <a:pt x="51847" y="5897"/>
                    <a:pt x="51810" y="5897"/>
                  </a:cubicBezTo>
                  <a:cubicBezTo>
                    <a:pt x="51771" y="5897"/>
                    <a:pt x="51744" y="5876"/>
                    <a:pt x="51744" y="5848"/>
                  </a:cubicBezTo>
                  <a:cubicBezTo>
                    <a:pt x="51744" y="5819"/>
                    <a:pt x="51771" y="5797"/>
                    <a:pt x="51810" y="5797"/>
                  </a:cubicBezTo>
                  <a:close/>
                  <a:moveTo>
                    <a:pt x="82937" y="6049"/>
                  </a:moveTo>
                  <a:cubicBezTo>
                    <a:pt x="82973" y="6049"/>
                    <a:pt x="83022" y="6083"/>
                    <a:pt x="83043" y="6127"/>
                  </a:cubicBezTo>
                  <a:cubicBezTo>
                    <a:pt x="83059" y="6159"/>
                    <a:pt x="83091" y="6179"/>
                    <a:pt x="83125" y="6179"/>
                  </a:cubicBezTo>
                  <a:cubicBezTo>
                    <a:pt x="83139" y="6179"/>
                    <a:pt x="83153" y="6175"/>
                    <a:pt x="83166" y="6169"/>
                  </a:cubicBezTo>
                  <a:cubicBezTo>
                    <a:pt x="83188" y="6160"/>
                    <a:pt x="83203" y="6155"/>
                    <a:pt x="83210" y="6155"/>
                  </a:cubicBezTo>
                  <a:cubicBezTo>
                    <a:pt x="83217" y="6155"/>
                    <a:pt x="83215" y="6160"/>
                    <a:pt x="83203" y="6169"/>
                  </a:cubicBezTo>
                  <a:cubicBezTo>
                    <a:pt x="83186" y="6183"/>
                    <a:pt x="83164" y="6192"/>
                    <a:pt x="83148" y="6192"/>
                  </a:cubicBezTo>
                  <a:cubicBezTo>
                    <a:pt x="83141" y="6192"/>
                    <a:pt x="83136" y="6191"/>
                    <a:pt x="83131" y="6188"/>
                  </a:cubicBezTo>
                  <a:cubicBezTo>
                    <a:pt x="83129" y="6186"/>
                    <a:pt x="83125" y="6185"/>
                    <a:pt x="83120" y="6185"/>
                  </a:cubicBezTo>
                  <a:cubicBezTo>
                    <a:pt x="83096" y="6185"/>
                    <a:pt x="83046" y="6207"/>
                    <a:pt x="82994" y="6240"/>
                  </a:cubicBezTo>
                  <a:cubicBezTo>
                    <a:pt x="82954" y="6265"/>
                    <a:pt x="82925" y="6277"/>
                    <a:pt x="82907" y="6277"/>
                  </a:cubicBezTo>
                  <a:cubicBezTo>
                    <a:pt x="82891" y="6277"/>
                    <a:pt x="82884" y="6268"/>
                    <a:pt x="82884" y="6249"/>
                  </a:cubicBezTo>
                  <a:cubicBezTo>
                    <a:pt x="82884" y="6227"/>
                    <a:pt x="82869" y="6215"/>
                    <a:pt x="82848" y="6215"/>
                  </a:cubicBezTo>
                  <a:cubicBezTo>
                    <a:pt x="82836" y="6215"/>
                    <a:pt x="82823" y="6219"/>
                    <a:pt x="82809" y="6225"/>
                  </a:cubicBezTo>
                  <a:cubicBezTo>
                    <a:pt x="82794" y="6233"/>
                    <a:pt x="82782" y="6236"/>
                    <a:pt x="82775" y="6236"/>
                  </a:cubicBezTo>
                  <a:cubicBezTo>
                    <a:pt x="82763" y="6236"/>
                    <a:pt x="82764" y="6225"/>
                    <a:pt x="82781" y="6204"/>
                  </a:cubicBezTo>
                  <a:cubicBezTo>
                    <a:pt x="82799" y="6181"/>
                    <a:pt x="82827" y="6169"/>
                    <a:pt x="82855" y="6169"/>
                  </a:cubicBezTo>
                  <a:cubicBezTo>
                    <a:pt x="82867" y="6169"/>
                    <a:pt x="82879" y="6171"/>
                    <a:pt x="82891" y="6176"/>
                  </a:cubicBezTo>
                  <a:cubicBezTo>
                    <a:pt x="82898" y="6179"/>
                    <a:pt x="82904" y="6181"/>
                    <a:pt x="82909" y="6181"/>
                  </a:cubicBezTo>
                  <a:cubicBezTo>
                    <a:pt x="82927" y="6181"/>
                    <a:pt x="82930" y="6160"/>
                    <a:pt x="82912" y="6127"/>
                  </a:cubicBezTo>
                  <a:cubicBezTo>
                    <a:pt x="82890" y="6083"/>
                    <a:pt x="82902" y="6049"/>
                    <a:pt x="82937" y="6049"/>
                  </a:cubicBezTo>
                  <a:close/>
                  <a:moveTo>
                    <a:pt x="83465" y="6258"/>
                  </a:moveTo>
                  <a:cubicBezTo>
                    <a:pt x="83485" y="6258"/>
                    <a:pt x="83519" y="6264"/>
                    <a:pt x="83567" y="6277"/>
                  </a:cubicBezTo>
                  <a:cubicBezTo>
                    <a:pt x="83624" y="6294"/>
                    <a:pt x="83675" y="6330"/>
                    <a:pt x="83675" y="6354"/>
                  </a:cubicBezTo>
                  <a:cubicBezTo>
                    <a:pt x="83675" y="6363"/>
                    <a:pt x="83665" y="6369"/>
                    <a:pt x="83648" y="6369"/>
                  </a:cubicBezTo>
                  <a:cubicBezTo>
                    <a:pt x="83625" y="6369"/>
                    <a:pt x="83589" y="6359"/>
                    <a:pt x="83549" y="6339"/>
                  </a:cubicBezTo>
                  <a:cubicBezTo>
                    <a:pt x="83445" y="6290"/>
                    <a:pt x="83419" y="6258"/>
                    <a:pt x="83465" y="6258"/>
                  </a:cubicBezTo>
                  <a:close/>
                  <a:moveTo>
                    <a:pt x="51626" y="6401"/>
                  </a:moveTo>
                  <a:cubicBezTo>
                    <a:pt x="51636" y="6401"/>
                    <a:pt x="51654" y="6408"/>
                    <a:pt x="51681" y="6421"/>
                  </a:cubicBezTo>
                  <a:cubicBezTo>
                    <a:pt x="51716" y="6437"/>
                    <a:pt x="51740" y="6471"/>
                    <a:pt x="51744" y="6510"/>
                  </a:cubicBezTo>
                  <a:cubicBezTo>
                    <a:pt x="51744" y="6526"/>
                    <a:pt x="51739" y="6534"/>
                    <a:pt x="51731" y="6534"/>
                  </a:cubicBezTo>
                  <a:cubicBezTo>
                    <a:pt x="51720" y="6534"/>
                    <a:pt x="51701" y="6520"/>
                    <a:pt x="51678" y="6494"/>
                  </a:cubicBezTo>
                  <a:cubicBezTo>
                    <a:pt x="51624" y="6430"/>
                    <a:pt x="51607" y="6401"/>
                    <a:pt x="51626" y="6401"/>
                  </a:cubicBezTo>
                  <a:close/>
                  <a:moveTo>
                    <a:pt x="30666" y="6054"/>
                  </a:moveTo>
                  <a:cubicBezTo>
                    <a:pt x="30681" y="6054"/>
                    <a:pt x="30652" y="6080"/>
                    <a:pt x="30579" y="6140"/>
                  </a:cubicBezTo>
                  <a:cubicBezTo>
                    <a:pt x="30513" y="6198"/>
                    <a:pt x="30484" y="6248"/>
                    <a:pt x="30516" y="6248"/>
                  </a:cubicBezTo>
                  <a:cubicBezTo>
                    <a:pt x="30609" y="6248"/>
                    <a:pt x="30587" y="6433"/>
                    <a:pt x="30485" y="6507"/>
                  </a:cubicBezTo>
                  <a:cubicBezTo>
                    <a:pt x="30461" y="6526"/>
                    <a:pt x="30444" y="6536"/>
                    <a:pt x="30432" y="6536"/>
                  </a:cubicBezTo>
                  <a:cubicBezTo>
                    <a:pt x="30416" y="6536"/>
                    <a:pt x="30410" y="6517"/>
                    <a:pt x="30410" y="6479"/>
                  </a:cubicBezTo>
                  <a:cubicBezTo>
                    <a:pt x="30410" y="6433"/>
                    <a:pt x="30367" y="6394"/>
                    <a:pt x="30310" y="6394"/>
                  </a:cubicBezTo>
                  <a:cubicBezTo>
                    <a:pt x="30255" y="6394"/>
                    <a:pt x="30210" y="6382"/>
                    <a:pt x="30210" y="6365"/>
                  </a:cubicBezTo>
                  <a:cubicBezTo>
                    <a:pt x="30210" y="6357"/>
                    <a:pt x="30228" y="6353"/>
                    <a:pt x="30256" y="6353"/>
                  </a:cubicBezTo>
                  <a:cubicBezTo>
                    <a:pt x="30282" y="6353"/>
                    <a:pt x="30316" y="6356"/>
                    <a:pt x="30355" y="6363"/>
                  </a:cubicBezTo>
                  <a:cubicBezTo>
                    <a:pt x="30390" y="6369"/>
                    <a:pt x="30415" y="6373"/>
                    <a:pt x="30431" y="6373"/>
                  </a:cubicBezTo>
                  <a:cubicBezTo>
                    <a:pt x="30462" y="6373"/>
                    <a:pt x="30461" y="6361"/>
                    <a:pt x="30430" y="6337"/>
                  </a:cubicBezTo>
                  <a:cubicBezTo>
                    <a:pt x="30336" y="6267"/>
                    <a:pt x="30398" y="6155"/>
                    <a:pt x="30567" y="6089"/>
                  </a:cubicBezTo>
                  <a:cubicBezTo>
                    <a:pt x="30623" y="6067"/>
                    <a:pt x="30656" y="6054"/>
                    <a:pt x="30666" y="6054"/>
                  </a:cubicBezTo>
                  <a:close/>
                  <a:moveTo>
                    <a:pt x="82663" y="6305"/>
                  </a:moveTo>
                  <a:cubicBezTo>
                    <a:pt x="82670" y="6305"/>
                    <a:pt x="82668" y="6318"/>
                    <a:pt x="82658" y="6346"/>
                  </a:cubicBezTo>
                  <a:cubicBezTo>
                    <a:pt x="82634" y="6413"/>
                    <a:pt x="82606" y="6503"/>
                    <a:pt x="82596" y="6543"/>
                  </a:cubicBezTo>
                  <a:cubicBezTo>
                    <a:pt x="82582" y="6588"/>
                    <a:pt x="82548" y="6622"/>
                    <a:pt x="82503" y="6634"/>
                  </a:cubicBezTo>
                  <a:cubicBezTo>
                    <a:pt x="82481" y="6639"/>
                    <a:pt x="82465" y="6643"/>
                    <a:pt x="82453" y="6643"/>
                  </a:cubicBezTo>
                  <a:cubicBezTo>
                    <a:pt x="82411" y="6643"/>
                    <a:pt x="82440" y="6596"/>
                    <a:pt x="82566" y="6418"/>
                  </a:cubicBezTo>
                  <a:cubicBezTo>
                    <a:pt x="82618" y="6344"/>
                    <a:pt x="82652" y="6305"/>
                    <a:pt x="82663" y="6305"/>
                  </a:cubicBezTo>
                  <a:close/>
                  <a:moveTo>
                    <a:pt x="30135" y="6547"/>
                  </a:moveTo>
                  <a:cubicBezTo>
                    <a:pt x="30151" y="6547"/>
                    <a:pt x="30177" y="6554"/>
                    <a:pt x="30212" y="6570"/>
                  </a:cubicBezTo>
                  <a:lnTo>
                    <a:pt x="30210" y="6570"/>
                  </a:lnTo>
                  <a:cubicBezTo>
                    <a:pt x="30248" y="6588"/>
                    <a:pt x="30279" y="6624"/>
                    <a:pt x="30279" y="6649"/>
                  </a:cubicBezTo>
                  <a:cubicBezTo>
                    <a:pt x="30279" y="6660"/>
                    <a:pt x="30272" y="6665"/>
                    <a:pt x="30261" y="6665"/>
                  </a:cubicBezTo>
                  <a:cubicBezTo>
                    <a:pt x="30244" y="6665"/>
                    <a:pt x="30216" y="6653"/>
                    <a:pt x="30187" y="6633"/>
                  </a:cubicBezTo>
                  <a:cubicBezTo>
                    <a:pt x="30113" y="6582"/>
                    <a:pt x="30099" y="6547"/>
                    <a:pt x="30135" y="6547"/>
                  </a:cubicBezTo>
                  <a:close/>
                  <a:moveTo>
                    <a:pt x="29959" y="6616"/>
                  </a:moveTo>
                  <a:cubicBezTo>
                    <a:pt x="29980" y="6616"/>
                    <a:pt x="29985" y="6646"/>
                    <a:pt x="29969" y="6692"/>
                  </a:cubicBezTo>
                  <a:cubicBezTo>
                    <a:pt x="29947" y="6757"/>
                    <a:pt x="29923" y="6791"/>
                    <a:pt x="29906" y="6791"/>
                  </a:cubicBezTo>
                  <a:cubicBezTo>
                    <a:pt x="29893" y="6791"/>
                    <a:pt x="29884" y="6768"/>
                    <a:pt x="29884" y="6721"/>
                  </a:cubicBezTo>
                  <a:cubicBezTo>
                    <a:pt x="29885" y="6680"/>
                    <a:pt x="29908" y="6642"/>
                    <a:pt x="29943" y="6621"/>
                  </a:cubicBezTo>
                  <a:cubicBezTo>
                    <a:pt x="29949" y="6618"/>
                    <a:pt x="29955" y="6616"/>
                    <a:pt x="29959" y="6616"/>
                  </a:cubicBezTo>
                  <a:close/>
                  <a:moveTo>
                    <a:pt x="29676" y="6843"/>
                  </a:moveTo>
                  <a:cubicBezTo>
                    <a:pt x="29711" y="6843"/>
                    <a:pt x="29758" y="6880"/>
                    <a:pt x="29781" y="6924"/>
                  </a:cubicBezTo>
                  <a:cubicBezTo>
                    <a:pt x="29799" y="6960"/>
                    <a:pt x="29804" y="6978"/>
                    <a:pt x="29791" y="6978"/>
                  </a:cubicBezTo>
                  <a:cubicBezTo>
                    <a:pt x="29781" y="6978"/>
                    <a:pt x="29758" y="6966"/>
                    <a:pt x="29721" y="6943"/>
                  </a:cubicBezTo>
                  <a:cubicBezTo>
                    <a:pt x="29602" y="6870"/>
                    <a:pt x="29590" y="6843"/>
                    <a:pt x="29676" y="6843"/>
                  </a:cubicBezTo>
                  <a:close/>
                  <a:moveTo>
                    <a:pt x="83275" y="6298"/>
                  </a:moveTo>
                  <a:cubicBezTo>
                    <a:pt x="83289" y="6298"/>
                    <a:pt x="83282" y="6320"/>
                    <a:pt x="83261" y="6365"/>
                  </a:cubicBezTo>
                  <a:cubicBezTo>
                    <a:pt x="83240" y="6410"/>
                    <a:pt x="83235" y="6431"/>
                    <a:pt x="83249" y="6431"/>
                  </a:cubicBezTo>
                  <a:cubicBezTo>
                    <a:pt x="83260" y="6431"/>
                    <a:pt x="83280" y="6420"/>
                    <a:pt x="83310" y="6401"/>
                  </a:cubicBezTo>
                  <a:cubicBezTo>
                    <a:pt x="83348" y="6377"/>
                    <a:pt x="83375" y="6365"/>
                    <a:pt x="83396" y="6365"/>
                  </a:cubicBezTo>
                  <a:cubicBezTo>
                    <a:pt x="83417" y="6365"/>
                    <a:pt x="83434" y="6377"/>
                    <a:pt x="83452" y="6401"/>
                  </a:cubicBezTo>
                  <a:cubicBezTo>
                    <a:pt x="83471" y="6425"/>
                    <a:pt x="83474" y="6437"/>
                    <a:pt x="83461" y="6437"/>
                  </a:cubicBezTo>
                  <a:cubicBezTo>
                    <a:pt x="83454" y="6437"/>
                    <a:pt x="83441" y="6433"/>
                    <a:pt x="83424" y="6425"/>
                  </a:cubicBezTo>
                  <a:cubicBezTo>
                    <a:pt x="83412" y="6419"/>
                    <a:pt x="83401" y="6417"/>
                    <a:pt x="83392" y="6417"/>
                  </a:cubicBezTo>
                  <a:cubicBezTo>
                    <a:pt x="83365" y="6417"/>
                    <a:pt x="83349" y="6439"/>
                    <a:pt x="83349" y="6476"/>
                  </a:cubicBezTo>
                  <a:cubicBezTo>
                    <a:pt x="83349" y="6522"/>
                    <a:pt x="83298" y="6607"/>
                    <a:pt x="83243" y="6653"/>
                  </a:cubicBezTo>
                  <a:cubicBezTo>
                    <a:pt x="83158" y="6725"/>
                    <a:pt x="83154" y="6759"/>
                    <a:pt x="83218" y="6818"/>
                  </a:cubicBezTo>
                  <a:cubicBezTo>
                    <a:pt x="83264" y="6859"/>
                    <a:pt x="83288" y="6892"/>
                    <a:pt x="83273" y="6895"/>
                  </a:cubicBezTo>
                  <a:cubicBezTo>
                    <a:pt x="83258" y="6898"/>
                    <a:pt x="83193" y="6909"/>
                    <a:pt x="83122" y="6919"/>
                  </a:cubicBezTo>
                  <a:cubicBezTo>
                    <a:pt x="83054" y="6930"/>
                    <a:pt x="82975" y="6965"/>
                    <a:pt x="82946" y="7000"/>
                  </a:cubicBezTo>
                  <a:cubicBezTo>
                    <a:pt x="82913" y="7040"/>
                    <a:pt x="82731" y="7077"/>
                    <a:pt x="82628" y="7077"/>
                  </a:cubicBezTo>
                  <a:cubicBezTo>
                    <a:pt x="82587" y="7077"/>
                    <a:pt x="82558" y="7071"/>
                    <a:pt x="82558" y="7056"/>
                  </a:cubicBezTo>
                  <a:cubicBezTo>
                    <a:pt x="82558" y="7043"/>
                    <a:pt x="82599" y="7001"/>
                    <a:pt x="82649" y="6962"/>
                  </a:cubicBezTo>
                  <a:lnTo>
                    <a:pt x="82649" y="6964"/>
                  </a:lnTo>
                  <a:cubicBezTo>
                    <a:pt x="82685" y="6937"/>
                    <a:pt x="82727" y="6921"/>
                    <a:pt x="82756" y="6921"/>
                  </a:cubicBezTo>
                  <a:cubicBezTo>
                    <a:pt x="82768" y="6921"/>
                    <a:pt x="82777" y="6923"/>
                    <a:pt x="82784" y="6928"/>
                  </a:cubicBezTo>
                  <a:cubicBezTo>
                    <a:pt x="82798" y="6939"/>
                    <a:pt x="82809" y="6944"/>
                    <a:pt x="82816" y="6944"/>
                  </a:cubicBezTo>
                  <a:cubicBezTo>
                    <a:pt x="82846" y="6944"/>
                    <a:pt x="82806" y="6850"/>
                    <a:pt x="82740" y="6797"/>
                  </a:cubicBezTo>
                  <a:cubicBezTo>
                    <a:pt x="82706" y="6770"/>
                    <a:pt x="82695" y="6754"/>
                    <a:pt x="82708" y="6754"/>
                  </a:cubicBezTo>
                  <a:cubicBezTo>
                    <a:pt x="82713" y="6754"/>
                    <a:pt x="82721" y="6756"/>
                    <a:pt x="82733" y="6761"/>
                  </a:cubicBezTo>
                  <a:cubicBezTo>
                    <a:pt x="82741" y="6764"/>
                    <a:pt x="82749" y="6766"/>
                    <a:pt x="82757" y="6766"/>
                  </a:cubicBezTo>
                  <a:cubicBezTo>
                    <a:pt x="82793" y="6766"/>
                    <a:pt x="82829" y="6734"/>
                    <a:pt x="82845" y="6688"/>
                  </a:cubicBezTo>
                  <a:cubicBezTo>
                    <a:pt x="82864" y="6632"/>
                    <a:pt x="82892" y="6608"/>
                    <a:pt x="82917" y="6608"/>
                  </a:cubicBezTo>
                  <a:cubicBezTo>
                    <a:pt x="82961" y="6608"/>
                    <a:pt x="82998" y="6678"/>
                    <a:pt x="82979" y="6782"/>
                  </a:cubicBezTo>
                  <a:cubicBezTo>
                    <a:pt x="82967" y="6848"/>
                    <a:pt x="82962" y="6880"/>
                    <a:pt x="82970" y="6880"/>
                  </a:cubicBezTo>
                  <a:cubicBezTo>
                    <a:pt x="82976" y="6880"/>
                    <a:pt x="82990" y="6857"/>
                    <a:pt x="83016" y="6813"/>
                  </a:cubicBezTo>
                  <a:cubicBezTo>
                    <a:pt x="83049" y="6756"/>
                    <a:pt x="83110" y="6691"/>
                    <a:pt x="83148" y="6673"/>
                  </a:cubicBezTo>
                  <a:cubicBezTo>
                    <a:pt x="83182" y="6659"/>
                    <a:pt x="83195" y="6616"/>
                    <a:pt x="83173" y="6585"/>
                  </a:cubicBezTo>
                  <a:cubicBezTo>
                    <a:pt x="83156" y="6564"/>
                    <a:pt x="83154" y="6554"/>
                    <a:pt x="83167" y="6554"/>
                  </a:cubicBezTo>
                  <a:cubicBezTo>
                    <a:pt x="83177" y="6554"/>
                    <a:pt x="83195" y="6560"/>
                    <a:pt x="83222" y="6571"/>
                  </a:cubicBezTo>
                  <a:cubicBezTo>
                    <a:pt x="83252" y="6584"/>
                    <a:pt x="83270" y="6590"/>
                    <a:pt x="83277" y="6590"/>
                  </a:cubicBezTo>
                  <a:cubicBezTo>
                    <a:pt x="83289" y="6590"/>
                    <a:pt x="83274" y="6575"/>
                    <a:pt x="83233" y="6540"/>
                  </a:cubicBezTo>
                  <a:cubicBezTo>
                    <a:pt x="83196" y="6509"/>
                    <a:pt x="83173" y="6494"/>
                    <a:pt x="83153" y="6494"/>
                  </a:cubicBezTo>
                  <a:cubicBezTo>
                    <a:pt x="83133" y="6494"/>
                    <a:pt x="83115" y="6509"/>
                    <a:pt x="83091" y="6539"/>
                  </a:cubicBezTo>
                  <a:cubicBezTo>
                    <a:pt x="83071" y="6563"/>
                    <a:pt x="83047" y="6576"/>
                    <a:pt x="83027" y="6576"/>
                  </a:cubicBezTo>
                  <a:cubicBezTo>
                    <a:pt x="83017" y="6576"/>
                    <a:pt x="83008" y="6572"/>
                    <a:pt x="83001" y="6564"/>
                  </a:cubicBezTo>
                  <a:cubicBezTo>
                    <a:pt x="82957" y="6509"/>
                    <a:pt x="83003" y="6451"/>
                    <a:pt x="83179" y="6346"/>
                  </a:cubicBezTo>
                  <a:cubicBezTo>
                    <a:pt x="83232" y="6315"/>
                    <a:pt x="83262" y="6298"/>
                    <a:pt x="83275" y="6298"/>
                  </a:cubicBezTo>
                  <a:close/>
                  <a:moveTo>
                    <a:pt x="73417" y="7157"/>
                  </a:moveTo>
                  <a:cubicBezTo>
                    <a:pt x="73422" y="7157"/>
                    <a:pt x="73428" y="7158"/>
                    <a:pt x="73434" y="7159"/>
                  </a:cubicBezTo>
                  <a:cubicBezTo>
                    <a:pt x="73476" y="7174"/>
                    <a:pt x="73502" y="7218"/>
                    <a:pt x="73494" y="7262"/>
                  </a:cubicBezTo>
                  <a:cubicBezTo>
                    <a:pt x="73489" y="7301"/>
                    <a:pt x="73492" y="7320"/>
                    <a:pt x="73510" y="7320"/>
                  </a:cubicBezTo>
                  <a:cubicBezTo>
                    <a:pt x="73526" y="7320"/>
                    <a:pt x="73552" y="7307"/>
                    <a:pt x="73594" y="7283"/>
                  </a:cubicBezTo>
                  <a:cubicBezTo>
                    <a:pt x="73629" y="7264"/>
                    <a:pt x="73650" y="7253"/>
                    <a:pt x="73655" y="7253"/>
                  </a:cubicBezTo>
                  <a:cubicBezTo>
                    <a:pt x="73663" y="7253"/>
                    <a:pt x="73640" y="7274"/>
                    <a:pt x="73585" y="7319"/>
                  </a:cubicBezTo>
                  <a:cubicBezTo>
                    <a:pt x="73532" y="7362"/>
                    <a:pt x="73497" y="7383"/>
                    <a:pt x="73468" y="7383"/>
                  </a:cubicBezTo>
                  <a:cubicBezTo>
                    <a:pt x="73447" y="7383"/>
                    <a:pt x="73430" y="7371"/>
                    <a:pt x="73412" y="7349"/>
                  </a:cubicBezTo>
                  <a:cubicBezTo>
                    <a:pt x="73345" y="7266"/>
                    <a:pt x="73352" y="7157"/>
                    <a:pt x="73417" y="7157"/>
                  </a:cubicBezTo>
                  <a:close/>
                  <a:moveTo>
                    <a:pt x="73337" y="7440"/>
                  </a:moveTo>
                  <a:cubicBezTo>
                    <a:pt x="73375" y="7440"/>
                    <a:pt x="73403" y="7449"/>
                    <a:pt x="73403" y="7461"/>
                  </a:cubicBezTo>
                  <a:cubicBezTo>
                    <a:pt x="73403" y="7473"/>
                    <a:pt x="73375" y="7495"/>
                    <a:pt x="73337" y="7513"/>
                  </a:cubicBezTo>
                  <a:cubicBezTo>
                    <a:pt x="73325" y="7519"/>
                    <a:pt x="73313" y="7522"/>
                    <a:pt x="73304" y="7522"/>
                  </a:cubicBezTo>
                  <a:cubicBezTo>
                    <a:pt x="73284" y="7522"/>
                    <a:pt x="73272" y="7511"/>
                    <a:pt x="73272" y="7492"/>
                  </a:cubicBezTo>
                  <a:cubicBezTo>
                    <a:pt x="73272" y="7464"/>
                    <a:pt x="73302" y="7440"/>
                    <a:pt x="73337" y="7440"/>
                  </a:cubicBezTo>
                  <a:close/>
                  <a:moveTo>
                    <a:pt x="82364" y="7440"/>
                  </a:moveTo>
                  <a:cubicBezTo>
                    <a:pt x="82397" y="7440"/>
                    <a:pt x="82405" y="7470"/>
                    <a:pt x="82382" y="7513"/>
                  </a:cubicBezTo>
                  <a:cubicBezTo>
                    <a:pt x="82360" y="7555"/>
                    <a:pt x="82321" y="7586"/>
                    <a:pt x="82290" y="7586"/>
                  </a:cubicBezTo>
                  <a:cubicBezTo>
                    <a:pt x="82257" y="7586"/>
                    <a:pt x="82248" y="7555"/>
                    <a:pt x="82270" y="7513"/>
                  </a:cubicBezTo>
                  <a:cubicBezTo>
                    <a:pt x="82293" y="7470"/>
                    <a:pt x="82331" y="7440"/>
                    <a:pt x="82364" y="7440"/>
                  </a:cubicBezTo>
                  <a:close/>
                  <a:moveTo>
                    <a:pt x="81637" y="7594"/>
                  </a:moveTo>
                  <a:cubicBezTo>
                    <a:pt x="81693" y="7594"/>
                    <a:pt x="81715" y="7642"/>
                    <a:pt x="81678" y="7715"/>
                  </a:cubicBezTo>
                  <a:cubicBezTo>
                    <a:pt x="81661" y="7746"/>
                    <a:pt x="81626" y="7767"/>
                    <a:pt x="81595" y="7767"/>
                  </a:cubicBezTo>
                  <a:cubicBezTo>
                    <a:pt x="81585" y="7767"/>
                    <a:pt x="81576" y="7765"/>
                    <a:pt x="81567" y="7761"/>
                  </a:cubicBezTo>
                  <a:cubicBezTo>
                    <a:pt x="81482" y="7720"/>
                    <a:pt x="81485" y="7650"/>
                    <a:pt x="81573" y="7610"/>
                  </a:cubicBezTo>
                  <a:cubicBezTo>
                    <a:pt x="81597" y="7599"/>
                    <a:pt x="81619" y="7594"/>
                    <a:pt x="81637" y="7594"/>
                  </a:cubicBezTo>
                  <a:close/>
                  <a:moveTo>
                    <a:pt x="72668" y="7568"/>
                  </a:moveTo>
                  <a:cubicBezTo>
                    <a:pt x="72710" y="7568"/>
                    <a:pt x="72735" y="7582"/>
                    <a:pt x="72729" y="7606"/>
                  </a:cubicBezTo>
                  <a:cubicBezTo>
                    <a:pt x="72721" y="7634"/>
                    <a:pt x="72744" y="7651"/>
                    <a:pt x="72778" y="7651"/>
                  </a:cubicBezTo>
                  <a:cubicBezTo>
                    <a:pt x="72783" y="7651"/>
                    <a:pt x="72789" y="7651"/>
                    <a:pt x="72794" y="7650"/>
                  </a:cubicBezTo>
                  <a:cubicBezTo>
                    <a:pt x="72809" y="7648"/>
                    <a:pt x="72822" y="7647"/>
                    <a:pt x="72832" y="7647"/>
                  </a:cubicBezTo>
                  <a:cubicBezTo>
                    <a:pt x="72916" y="7647"/>
                    <a:pt x="72871" y="7715"/>
                    <a:pt x="72732" y="7780"/>
                  </a:cubicBezTo>
                  <a:cubicBezTo>
                    <a:pt x="72666" y="7811"/>
                    <a:pt x="72631" y="7827"/>
                    <a:pt x="72621" y="7827"/>
                  </a:cubicBezTo>
                  <a:cubicBezTo>
                    <a:pt x="72610" y="7827"/>
                    <a:pt x="72629" y="7808"/>
                    <a:pt x="72672" y="7768"/>
                  </a:cubicBezTo>
                  <a:cubicBezTo>
                    <a:pt x="72724" y="7720"/>
                    <a:pt x="72747" y="7683"/>
                    <a:pt x="72723" y="7682"/>
                  </a:cubicBezTo>
                  <a:cubicBezTo>
                    <a:pt x="72700" y="7679"/>
                    <a:pt x="72654" y="7671"/>
                    <a:pt x="72617" y="7664"/>
                  </a:cubicBezTo>
                  <a:cubicBezTo>
                    <a:pt x="72578" y="7658"/>
                    <a:pt x="72536" y="7650"/>
                    <a:pt x="72518" y="7646"/>
                  </a:cubicBezTo>
                  <a:cubicBezTo>
                    <a:pt x="72450" y="7631"/>
                    <a:pt x="72494" y="7598"/>
                    <a:pt x="72612" y="7574"/>
                  </a:cubicBezTo>
                  <a:cubicBezTo>
                    <a:pt x="72633" y="7570"/>
                    <a:pt x="72651" y="7568"/>
                    <a:pt x="72668" y="7568"/>
                  </a:cubicBezTo>
                  <a:close/>
                  <a:moveTo>
                    <a:pt x="82260" y="7752"/>
                  </a:moveTo>
                  <a:cubicBezTo>
                    <a:pt x="82317" y="7752"/>
                    <a:pt x="82343" y="7771"/>
                    <a:pt x="82323" y="7795"/>
                  </a:cubicBezTo>
                  <a:cubicBezTo>
                    <a:pt x="82299" y="7822"/>
                    <a:pt x="82263" y="7837"/>
                    <a:pt x="82226" y="7837"/>
                  </a:cubicBezTo>
                  <a:cubicBezTo>
                    <a:pt x="82188" y="7837"/>
                    <a:pt x="82163" y="7820"/>
                    <a:pt x="82163" y="7795"/>
                  </a:cubicBezTo>
                  <a:cubicBezTo>
                    <a:pt x="82163" y="7768"/>
                    <a:pt x="82203" y="7752"/>
                    <a:pt x="82260" y="7752"/>
                  </a:cubicBezTo>
                  <a:close/>
                  <a:moveTo>
                    <a:pt x="28038" y="7937"/>
                  </a:moveTo>
                  <a:cubicBezTo>
                    <a:pt x="28075" y="7937"/>
                    <a:pt x="28103" y="7958"/>
                    <a:pt x="28103" y="7986"/>
                  </a:cubicBezTo>
                  <a:cubicBezTo>
                    <a:pt x="28103" y="8014"/>
                    <a:pt x="28075" y="8035"/>
                    <a:pt x="28038" y="8035"/>
                  </a:cubicBezTo>
                  <a:cubicBezTo>
                    <a:pt x="27999" y="8035"/>
                    <a:pt x="27971" y="8014"/>
                    <a:pt x="27971" y="7986"/>
                  </a:cubicBezTo>
                  <a:cubicBezTo>
                    <a:pt x="27971" y="7958"/>
                    <a:pt x="27999" y="7937"/>
                    <a:pt x="28038" y="7937"/>
                  </a:cubicBezTo>
                  <a:close/>
                  <a:moveTo>
                    <a:pt x="45170" y="7842"/>
                  </a:moveTo>
                  <a:cubicBezTo>
                    <a:pt x="45177" y="7842"/>
                    <a:pt x="45193" y="7848"/>
                    <a:pt x="45217" y="7858"/>
                  </a:cubicBezTo>
                  <a:lnTo>
                    <a:pt x="45215" y="7858"/>
                  </a:lnTo>
                  <a:cubicBezTo>
                    <a:pt x="45247" y="7873"/>
                    <a:pt x="45287" y="7941"/>
                    <a:pt x="45305" y="8011"/>
                  </a:cubicBezTo>
                  <a:cubicBezTo>
                    <a:pt x="45321" y="8073"/>
                    <a:pt x="45314" y="8100"/>
                    <a:pt x="45297" y="8100"/>
                  </a:cubicBezTo>
                  <a:cubicBezTo>
                    <a:pt x="45274" y="8100"/>
                    <a:pt x="45232" y="8048"/>
                    <a:pt x="45203" y="7961"/>
                  </a:cubicBezTo>
                  <a:cubicBezTo>
                    <a:pt x="45184" y="7904"/>
                    <a:pt x="45169" y="7855"/>
                    <a:pt x="45166" y="7846"/>
                  </a:cubicBezTo>
                  <a:cubicBezTo>
                    <a:pt x="45165" y="7843"/>
                    <a:pt x="45166" y="7842"/>
                    <a:pt x="45170" y="7842"/>
                  </a:cubicBezTo>
                  <a:close/>
                  <a:moveTo>
                    <a:pt x="71854" y="8083"/>
                  </a:moveTo>
                  <a:cubicBezTo>
                    <a:pt x="71974" y="8083"/>
                    <a:pt x="72045" y="8167"/>
                    <a:pt x="71962" y="8207"/>
                  </a:cubicBezTo>
                  <a:cubicBezTo>
                    <a:pt x="71952" y="8212"/>
                    <a:pt x="71942" y="8214"/>
                    <a:pt x="71933" y="8214"/>
                  </a:cubicBezTo>
                  <a:cubicBezTo>
                    <a:pt x="71909" y="8214"/>
                    <a:pt x="71891" y="8199"/>
                    <a:pt x="71891" y="8176"/>
                  </a:cubicBezTo>
                  <a:cubicBezTo>
                    <a:pt x="71891" y="8155"/>
                    <a:pt x="71888" y="8144"/>
                    <a:pt x="71878" y="8144"/>
                  </a:cubicBezTo>
                  <a:cubicBezTo>
                    <a:pt x="71868" y="8144"/>
                    <a:pt x="71851" y="8158"/>
                    <a:pt x="71826" y="8185"/>
                  </a:cubicBezTo>
                  <a:cubicBezTo>
                    <a:pt x="71799" y="8215"/>
                    <a:pt x="71783" y="8231"/>
                    <a:pt x="71773" y="8231"/>
                  </a:cubicBezTo>
                  <a:cubicBezTo>
                    <a:pt x="71763" y="8231"/>
                    <a:pt x="71760" y="8211"/>
                    <a:pt x="71760" y="8171"/>
                  </a:cubicBezTo>
                  <a:cubicBezTo>
                    <a:pt x="71763" y="8122"/>
                    <a:pt x="71803" y="8083"/>
                    <a:pt x="71854" y="8083"/>
                  </a:cubicBezTo>
                  <a:close/>
                  <a:moveTo>
                    <a:pt x="71611" y="8098"/>
                  </a:moveTo>
                  <a:cubicBezTo>
                    <a:pt x="71632" y="8098"/>
                    <a:pt x="71645" y="8116"/>
                    <a:pt x="71663" y="8150"/>
                  </a:cubicBezTo>
                  <a:cubicBezTo>
                    <a:pt x="71721" y="8264"/>
                    <a:pt x="71678" y="8398"/>
                    <a:pt x="71577" y="8411"/>
                  </a:cubicBezTo>
                  <a:cubicBezTo>
                    <a:pt x="71561" y="8414"/>
                    <a:pt x="71549" y="8415"/>
                    <a:pt x="71542" y="8415"/>
                  </a:cubicBezTo>
                  <a:cubicBezTo>
                    <a:pt x="71527" y="8415"/>
                    <a:pt x="71531" y="8410"/>
                    <a:pt x="71559" y="8401"/>
                  </a:cubicBezTo>
                  <a:cubicBezTo>
                    <a:pt x="71597" y="8388"/>
                    <a:pt x="71627" y="8356"/>
                    <a:pt x="71627" y="8329"/>
                  </a:cubicBezTo>
                  <a:cubicBezTo>
                    <a:pt x="71627" y="8320"/>
                    <a:pt x="71617" y="8316"/>
                    <a:pt x="71598" y="8316"/>
                  </a:cubicBezTo>
                  <a:cubicBezTo>
                    <a:pt x="71565" y="8316"/>
                    <a:pt x="71507" y="8330"/>
                    <a:pt x="71439" y="8356"/>
                  </a:cubicBezTo>
                  <a:cubicBezTo>
                    <a:pt x="71361" y="8387"/>
                    <a:pt x="71286" y="8404"/>
                    <a:pt x="71240" y="8404"/>
                  </a:cubicBezTo>
                  <a:cubicBezTo>
                    <a:pt x="71223" y="8404"/>
                    <a:pt x="71211" y="8401"/>
                    <a:pt x="71203" y="8396"/>
                  </a:cubicBezTo>
                  <a:cubicBezTo>
                    <a:pt x="71198" y="8393"/>
                    <a:pt x="71194" y="8391"/>
                    <a:pt x="71191" y="8391"/>
                  </a:cubicBezTo>
                  <a:cubicBezTo>
                    <a:pt x="71179" y="8391"/>
                    <a:pt x="71185" y="8419"/>
                    <a:pt x="71206" y="8459"/>
                  </a:cubicBezTo>
                  <a:cubicBezTo>
                    <a:pt x="71232" y="8508"/>
                    <a:pt x="71242" y="8531"/>
                    <a:pt x="71228" y="8531"/>
                  </a:cubicBezTo>
                  <a:cubicBezTo>
                    <a:pt x="71216" y="8531"/>
                    <a:pt x="71185" y="8515"/>
                    <a:pt x="71132" y="8483"/>
                  </a:cubicBezTo>
                  <a:cubicBezTo>
                    <a:pt x="71093" y="8460"/>
                    <a:pt x="71065" y="8448"/>
                    <a:pt x="71053" y="8448"/>
                  </a:cubicBezTo>
                  <a:cubicBezTo>
                    <a:pt x="71043" y="8448"/>
                    <a:pt x="71043" y="8455"/>
                    <a:pt x="71054" y="8470"/>
                  </a:cubicBezTo>
                  <a:cubicBezTo>
                    <a:pt x="71080" y="8502"/>
                    <a:pt x="71072" y="8541"/>
                    <a:pt x="71038" y="8556"/>
                  </a:cubicBezTo>
                  <a:cubicBezTo>
                    <a:pt x="71031" y="8560"/>
                    <a:pt x="71023" y="8561"/>
                    <a:pt x="71014" y="8561"/>
                  </a:cubicBezTo>
                  <a:cubicBezTo>
                    <a:pt x="70982" y="8561"/>
                    <a:pt x="70941" y="8538"/>
                    <a:pt x="70914" y="8501"/>
                  </a:cubicBezTo>
                  <a:cubicBezTo>
                    <a:pt x="70848" y="8410"/>
                    <a:pt x="70932" y="8338"/>
                    <a:pt x="71183" y="8271"/>
                  </a:cubicBezTo>
                  <a:lnTo>
                    <a:pt x="71183" y="8270"/>
                  </a:lnTo>
                  <a:cubicBezTo>
                    <a:pt x="71205" y="8264"/>
                    <a:pt x="71225" y="8261"/>
                    <a:pt x="71243" y="8261"/>
                  </a:cubicBezTo>
                  <a:cubicBezTo>
                    <a:pt x="71274" y="8261"/>
                    <a:pt x="71295" y="8270"/>
                    <a:pt x="71295" y="8288"/>
                  </a:cubicBezTo>
                  <a:cubicBezTo>
                    <a:pt x="71295" y="8313"/>
                    <a:pt x="71329" y="8334"/>
                    <a:pt x="71366" y="8334"/>
                  </a:cubicBezTo>
                  <a:cubicBezTo>
                    <a:pt x="71405" y="8334"/>
                    <a:pt x="71426" y="8316"/>
                    <a:pt x="71411" y="8297"/>
                  </a:cubicBezTo>
                  <a:cubicBezTo>
                    <a:pt x="71396" y="8279"/>
                    <a:pt x="71436" y="8217"/>
                    <a:pt x="71502" y="8165"/>
                  </a:cubicBezTo>
                  <a:cubicBezTo>
                    <a:pt x="71558" y="8120"/>
                    <a:pt x="71589" y="8098"/>
                    <a:pt x="71611" y="8098"/>
                  </a:cubicBezTo>
                  <a:close/>
                  <a:moveTo>
                    <a:pt x="26532" y="9475"/>
                  </a:moveTo>
                  <a:cubicBezTo>
                    <a:pt x="26569" y="9475"/>
                    <a:pt x="26580" y="9496"/>
                    <a:pt x="26557" y="9525"/>
                  </a:cubicBezTo>
                  <a:cubicBezTo>
                    <a:pt x="26530" y="9554"/>
                    <a:pt x="26492" y="9572"/>
                    <a:pt x="26450" y="9574"/>
                  </a:cubicBezTo>
                  <a:cubicBezTo>
                    <a:pt x="26413" y="9574"/>
                    <a:pt x="26402" y="9553"/>
                    <a:pt x="26426" y="9525"/>
                  </a:cubicBezTo>
                  <a:cubicBezTo>
                    <a:pt x="26453" y="9495"/>
                    <a:pt x="26492" y="9477"/>
                    <a:pt x="26532" y="9475"/>
                  </a:cubicBezTo>
                  <a:close/>
                  <a:moveTo>
                    <a:pt x="24771" y="10641"/>
                  </a:moveTo>
                  <a:cubicBezTo>
                    <a:pt x="24794" y="10641"/>
                    <a:pt x="24800" y="10651"/>
                    <a:pt x="24785" y="10669"/>
                  </a:cubicBezTo>
                  <a:cubicBezTo>
                    <a:pt x="24758" y="10699"/>
                    <a:pt x="24720" y="10717"/>
                    <a:pt x="24682" y="10718"/>
                  </a:cubicBezTo>
                  <a:cubicBezTo>
                    <a:pt x="24586" y="10718"/>
                    <a:pt x="24607" y="10683"/>
                    <a:pt x="24719" y="10650"/>
                  </a:cubicBezTo>
                  <a:cubicBezTo>
                    <a:pt x="24741" y="10644"/>
                    <a:pt x="24758" y="10641"/>
                    <a:pt x="24771" y="10641"/>
                  </a:cubicBezTo>
                  <a:close/>
                  <a:moveTo>
                    <a:pt x="53748" y="10620"/>
                  </a:moveTo>
                  <a:cubicBezTo>
                    <a:pt x="53763" y="10620"/>
                    <a:pt x="53793" y="10641"/>
                    <a:pt x="53817" y="10669"/>
                  </a:cubicBezTo>
                  <a:cubicBezTo>
                    <a:pt x="53839" y="10698"/>
                    <a:pt x="53826" y="10720"/>
                    <a:pt x="53789" y="10720"/>
                  </a:cubicBezTo>
                  <a:cubicBezTo>
                    <a:pt x="53750" y="10720"/>
                    <a:pt x="53720" y="10696"/>
                    <a:pt x="53720" y="10669"/>
                  </a:cubicBezTo>
                  <a:cubicBezTo>
                    <a:pt x="53720" y="10642"/>
                    <a:pt x="53732" y="10620"/>
                    <a:pt x="53748" y="10620"/>
                  </a:cubicBezTo>
                  <a:close/>
                  <a:moveTo>
                    <a:pt x="23718" y="11436"/>
                  </a:moveTo>
                  <a:cubicBezTo>
                    <a:pt x="23741" y="11436"/>
                    <a:pt x="23746" y="11446"/>
                    <a:pt x="23731" y="11465"/>
                  </a:cubicBezTo>
                  <a:cubicBezTo>
                    <a:pt x="23704" y="11494"/>
                    <a:pt x="23667" y="11512"/>
                    <a:pt x="23628" y="11514"/>
                  </a:cubicBezTo>
                  <a:cubicBezTo>
                    <a:pt x="23532" y="11514"/>
                    <a:pt x="23553" y="11478"/>
                    <a:pt x="23665" y="11445"/>
                  </a:cubicBezTo>
                  <a:cubicBezTo>
                    <a:pt x="23688" y="11439"/>
                    <a:pt x="23706" y="11436"/>
                    <a:pt x="23718" y="11436"/>
                  </a:cubicBezTo>
                  <a:close/>
                  <a:moveTo>
                    <a:pt x="54802" y="11521"/>
                  </a:moveTo>
                  <a:cubicBezTo>
                    <a:pt x="54806" y="11521"/>
                    <a:pt x="54810" y="11523"/>
                    <a:pt x="54814" y="11526"/>
                  </a:cubicBezTo>
                  <a:cubicBezTo>
                    <a:pt x="54838" y="11544"/>
                    <a:pt x="54839" y="11585"/>
                    <a:pt x="54820" y="11623"/>
                  </a:cubicBezTo>
                  <a:cubicBezTo>
                    <a:pt x="54812" y="11637"/>
                    <a:pt x="54805" y="11645"/>
                    <a:pt x="54798" y="11645"/>
                  </a:cubicBezTo>
                  <a:cubicBezTo>
                    <a:pt x="54789" y="11645"/>
                    <a:pt x="54781" y="11627"/>
                    <a:pt x="54779" y="11593"/>
                  </a:cubicBezTo>
                  <a:cubicBezTo>
                    <a:pt x="54776" y="11550"/>
                    <a:pt x="54786" y="11521"/>
                    <a:pt x="54802" y="11521"/>
                  </a:cubicBezTo>
                  <a:close/>
                  <a:moveTo>
                    <a:pt x="54979" y="11620"/>
                  </a:moveTo>
                  <a:cubicBezTo>
                    <a:pt x="55001" y="11620"/>
                    <a:pt x="55025" y="11623"/>
                    <a:pt x="55048" y="11630"/>
                  </a:cubicBezTo>
                  <a:cubicBezTo>
                    <a:pt x="55100" y="11645"/>
                    <a:pt x="55084" y="11657"/>
                    <a:pt x="55008" y="11659"/>
                  </a:cubicBezTo>
                  <a:cubicBezTo>
                    <a:pt x="55004" y="11659"/>
                    <a:pt x="55000" y="11659"/>
                    <a:pt x="54996" y="11659"/>
                  </a:cubicBezTo>
                  <a:cubicBezTo>
                    <a:pt x="54935" y="11659"/>
                    <a:pt x="54900" y="11647"/>
                    <a:pt x="54920" y="11633"/>
                  </a:cubicBezTo>
                  <a:cubicBezTo>
                    <a:pt x="54932" y="11624"/>
                    <a:pt x="54954" y="11620"/>
                    <a:pt x="54979" y="11620"/>
                  </a:cubicBezTo>
                  <a:close/>
                  <a:moveTo>
                    <a:pt x="54144" y="11621"/>
                  </a:moveTo>
                  <a:cubicBezTo>
                    <a:pt x="54148" y="11621"/>
                    <a:pt x="54151" y="11623"/>
                    <a:pt x="54156" y="11626"/>
                  </a:cubicBezTo>
                  <a:cubicBezTo>
                    <a:pt x="54178" y="11644"/>
                    <a:pt x="54181" y="11684"/>
                    <a:pt x="54162" y="11723"/>
                  </a:cubicBezTo>
                  <a:cubicBezTo>
                    <a:pt x="54154" y="11737"/>
                    <a:pt x="54147" y="11744"/>
                    <a:pt x="54141" y="11744"/>
                  </a:cubicBezTo>
                  <a:cubicBezTo>
                    <a:pt x="54131" y="11744"/>
                    <a:pt x="54123" y="11726"/>
                    <a:pt x="54121" y="11691"/>
                  </a:cubicBezTo>
                  <a:cubicBezTo>
                    <a:pt x="54118" y="11649"/>
                    <a:pt x="54128" y="11621"/>
                    <a:pt x="54144" y="11621"/>
                  </a:cubicBezTo>
                  <a:close/>
                  <a:moveTo>
                    <a:pt x="64010" y="11620"/>
                  </a:moveTo>
                  <a:cubicBezTo>
                    <a:pt x="64010" y="11620"/>
                    <a:pt x="64011" y="11620"/>
                    <a:pt x="64012" y="11621"/>
                  </a:cubicBezTo>
                  <a:cubicBezTo>
                    <a:pt x="64021" y="11630"/>
                    <a:pt x="64064" y="11674"/>
                    <a:pt x="64106" y="11715"/>
                  </a:cubicBezTo>
                  <a:cubicBezTo>
                    <a:pt x="64167" y="11777"/>
                    <a:pt x="64166" y="11793"/>
                    <a:pt x="64099" y="11793"/>
                  </a:cubicBezTo>
                  <a:cubicBezTo>
                    <a:pt x="64052" y="11793"/>
                    <a:pt x="64011" y="11751"/>
                    <a:pt x="64006" y="11699"/>
                  </a:cubicBezTo>
                  <a:cubicBezTo>
                    <a:pt x="64002" y="11652"/>
                    <a:pt x="64003" y="11620"/>
                    <a:pt x="64010" y="11620"/>
                  </a:cubicBezTo>
                  <a:close/>
                  <a:moveTo>
                    <a:pt x="46438" y="11783"/>
                  </a:moveTo>
                  <a:cubicBezTo>
                    <a:pt x="46443" y="11783"/>
                    <a:pt x="46448" y="11788"/>
                    <a:pt x="46454" y="11799"/>
                  </a:cubicBezTo>
                  <a:cubicBezTo>
                    <a:pt x="46472" y="11838"/>
                    <a:pt x="46472" y="11884"/>
                    <a:pt x="46454" y="11924"/>
                  </a:cubicBezTo>
                  <a:cubicBezTo>
                    <a:pt x="46448" y="11935"/>
                    <a:pt x="46443" y="11940"/>
                    <a:pt x="46438" y="11940"/>
                  </a:cubicBezTo>
                  <a:cubicBezTo>
                    <a:pt x="46427" y="11940"/>
                    <a:pt x="46420" y="11912"/>
                    <a:pt x="46420" y="11862"/>
                  </a:cubicBezTo>
                  <a:cubicBezTo>
                    <a:pt x="46420" y="11812"/>
                    <a:pt x="46427" y="11783"/>
                    <a:pt x="46438" y="11783"/>
                  </a:cubicBezTo>
                  <a:close/>
                  <a:moveTo>
                    <a:pt x="63593" y="12011"/>
                  </a:moveTo>
                  <a:cubicBezTo>
                    <a:pt x="63630" y="12011"/>
                    <a:pt x="63659" y="12020"/>
                    <a:pt x="63659" y="12032"/>
                  </a:cubicBezTo>
                  <a:cubicBezTo>
                    <a:pt x="63659" y="12044"/>
                    <a:pt x="63630" y="12068"/>
                    <a:pt x="63593" y="12084"/>
                  </a:cubicBezTo>
                  <a:cubicBezTo>
                    <a:pt x="63580" y="12090"/>
                    <a:pt x="63569" y="12093"/>
                    <a:pt x="63559" y="12093"/>
                  </a:cubicBezTo>
                  <a:cubicBezTo>
                    <a:pt x="63539" y="12093"/>
                    <a:pt x="63526" y="12082"/>
                    <a:pt x="63526" y="12063"/>
                  </a:cubicBezTo>
                  <a:cubicBezTo>
                    <a:pt x="63526" y="12035"/>
                    <a:pt x="63557" y="12011"/>
                    <a:pt x="63593" y="12011"/>
                  </a:cubicBezTo>
                  <a:close/>
                  <a:moveTo>
                    <a:pt x="22857" y="12311"/>
                  </a:moveTo>
                  <a:cubicBezTo>
                    <a:pt x="22926" y="12311"/>
                    <a:pt x="22901" y="12346"/>
                    <a:pt x="22779" y="12429"/>
                  </a:cubicBezTo>
                  <a:cubicBezTo>
                    <a:pt x="22720" y="12470"/>
                    <a:pt x="22689" y="12491"/>
                    <a:pt x="22675" y="12491"/>
                  </a:cubicBezTo>
                  <a:cubicBezTo>
                    <a:pt x="22660" y="12491"/>
                    <a:pt x="22662" y="12469"/>
                    <a:pt x="22670" y="12424"/>
                  </a:cubicBezTo>
                  <a:cubicBezTo>
                    <a:pt x="22679" y="12372"/>
                    <a:pt x="22731" y="12326"/>
                    <a:pt x="22792" y="12317"/>
                  </a:cubicBezTo>
                  <a:cubicBezTo>
                    <a:pt x="22819" y="12313"/>
                    <a:pt x="22841" y="12311"/>
                    <a:pt x="22857" y="12311"/>
                  </a:cubicBezTo>
                  <a:close/>
                  <a:moveTo>
                    <a:pt x="22052" y="12449"/>
                  </a:moveTo>
                  <a:cubicBezTo>
                    <a:pt x="22079" y="12449"/>
                    <a:pt x="22016" y="12569"/>
                    <a:pt x="21945" y="12636"/>
                  </a:cubicBezTo>
                  <a:cubicBezTo>
                    <a:pt x="21900" y="12678"/>
                    <a:pt x="21876" y="12701"/>
                    <a:pt x="21871" y="12701"/>
                  </a:cubicBezTo>
                  <a:cubicBezTo>
                    <a:pt x="21865" y="12701"/>
                    <a:pt x="21883" y="12671"/>
                    <a:pt x="21924" y="12608"/>
                  </a:cubicBezTo>
                  <a:cubicBezTo>
                    <a:pt x="21954" y="12557"/>
                    <a:pt x="21986" y="12511"/>
                    <a:pt x="22024" y="12466"/>
                  </a:cubicBezTo>
                  <a:cubicBezTo>
                    <a:pt x="22038" y="12454"/>
                    <a:pt x="22047" y="12449"/>
                    <a:pt x="22052" y="12449"/>
                  </a:cubicBezTo>
                  <a:close/>
                  <a:moveTo>
                    <a:pt x="46558" y="12444"/>
                  </a:moveTo>
                  <a:cubicBezTo>
                    <a:pt x="46572" y="12444"/>
                    <a:pt x="46603" y="12486"/>
                    <a:pt x="46639" y="12557"/>
                  </a:cubicBezTo>
                  <a:cubicBezTo>
                    <a:pt x="46687" y="12652"/>
                    <a:pt x="46727" y="12764"/>
                    <a:pt x="46727" y="12806"/>
                  </a:cubicBezTo>
                  <a:cubicBezTo>
                    <a:pt x="46727" y="12817"/>
                    <a:pt x="46725" y="12822"/>
                    <a:pt x="46720" y="12822"/>
                  </a:cubicBezTo>
                  <a:cubicBezTo>
                    <a:pt x="46706" y="12822"/>
                    <a:pt x="46675" y="12778"/>
                    <a:pt x="46639" y="12706"/>
                  </a:cubicBezTo>
                  <a:cubicBezTo>
                    <a:pt x="46591" y="12612"/>
                    <a:pt x="46551" y="12497"/>
                    <a:pt x="46551" y="12458"/>
                  </a:cubicBezTo>
                  <a:cubicBezTo>
                    <a:pt x="46551" y="12448"/>
                    <a:pt x="46553" y="12444"/>
                    <a:pt x="46558" y="12444"/>
                  </a:cubicBezTo>
                  <a:close/>
                  <a:moveTo>
                    <a:pt x="61153" y="13203"/>
                  </a:moveTo>
                  <a:cubicBezTo>
                    <a:pt x="61225" y="13203"/>
                    <a:pt x="61216" y="13224"/>
                    <a:pt x="61122" y="13276"/>
                  </a:cubicBezTo>
                  <a:cubicBezTo>
                    <a:pt x="61053" y="13317"/>
                    <a:pt x="60949" y="13351"/>
                    <a:pt x="60896" y="13351"/>
                  </a:cubicBezTo>
                  <a:cubicBezTo>
                    <a:pt x="60825" y="13351"/>
                    <a:pt x="60834" y="13330"/>
                    <a:pt x="60928" y="13276"/>
                  </a:cubicBezTo>
                  <a:cubicBezTo>
                    <a:pt x="60996" y="13237"/>
                    <a:pt x="61101" y="13203"/>
                    <a:pt x="61153" y="13203"/>
                  </a:cubicBezTo>
                  <a:close/>
                  <a:moveTo>
                    <a:pt x="60261" y="13371"/>
                  </a:moveTo>
                  <a:cubicBezTo>
                    <a:pt x="60278" y="13371"/>
                    <a:pt x="60305" y="13376"/>
                    <a:pt x="60341" y="13387"/>
                  </a:cubicBezTo>
                  <a:cubicBezTo>
                    <a:pt x="60398" y="13403"/>
                    <a:pt x="60428" y="13427"/>
                    <a:pt x="60411" y="13440"/>
                  </a:cubicBezTo>
                  <a:cubicBezTo>
                    <a:pt x="60404" y="13446"/>
                    <a:pt x="60393" y="13448"/>
                    <a:pt x="60380" y="13448"/>
                  </a:cubicBezTo>
                  <a:cubicBezTo>
                    <a:pt x="60359" y="13448"/>
                    <a:pt x="60333" y="13442"/>
                    <a:pt x="60310" y="13431"/>
                  </a:cubicBezTo>
                  <a:cubicBezTo>
                    <a:pt x="60235" y="13396"/>
                    <a:pt x="60222" y="13371"/>
                    <a:pt x="60261" y="13371"/>
                  </a:cubicBezTo>
                  <a:close/>
                  <a:moveTo>
                    <a:pt x="55629" y="13449"/>
                  </a:moveTo>
                  <a:cubicBezTo>
                    <a:pt x="55666" y="13449"/>
                    <a:pt x="55694" y="13470"/>
                    <a:pt x="55694" y="13499"/>
                  </a:cubicBezTo>
                  <a:cubicBezTo>
                    <a:pt x="55694" y="13528"/>
                    <a:pt x="55666" y="13549"/>
                    <a:pt x="55629" y="13549"/>
                  </a:cubicBezTo>
                  <a:cubicBezTo>
                    <a:pt x="55591" y="13549"/>
                    <a:pt x="55563" y="13527"/>
                    <a:pt x="55563" y="13499"/>
                  </a:cubicBezTo>
                  <a:cubicBezTo>
                    <a:pt x="55563" y="13470"/>
                    <a:pt x="55591" y="13449"/>
                    <a:pt x="55629" y="13449"/>
                  </a:cubicBezTo>
                  <a:close/>
                  <a:moveTo>
                    <a:pt x="60598" y="13521"/>
                  </a:moveTo>
                  <a:cubicBezTo>
                    <a:pt x="60622" y="13521"/>
                    <a:pt x="60646" y="13531"/>
                    <a:pt x="60663" y="13551"/>
                  </a:cubicBezTo>
                  <a:cubicBezTo>
                    <a:pt x="60686" y="13579"/>
                    <a:pt x="60661" y="13600"/>
                    <a:pt x="60604" y="13600"/>
                  </a:cubicBezTo>
                  <a:cubicBezTo>
                    <a:pt x="60490" y="13600"/>
                    <a:pt x="60474" y="13570"/>
                    <a:pt x="60561" y="13530"/>
                  </a:cubicBezTo>
                  <a:cubicBezTo>
                    <a:pt x="60572" y="13524"/>
                    <a:pt x="60585" y="13521"/>
                    <a:pt x="60598" y="13521"/>
                  </a:cubicBezTo>
                  <a:close/>
                  <a:moveTo>
                    <a:pt x="20548" y="13605"/>
                  </a:moveTo>
                  <a:cubicBezTo>
                    <a:pt x="20557" y="13605"/>
                    <a:pt x="20564" y="13607"/>
                    <a:pt x="20569" y="13611"/>
                  </a:cubicBezTo>
                  <a:cubicBezTo>
                    <a:pt x="20588" y="13625"/>
                    <a:pt x="20551" y="13654"/>
                    <a:pt x="20488" y="13672"/>
                  </a:cubicBezTo>
                  <a:cubicBezTo>
                    <a:pt x="20452" y="13682"/>
                    <a:pt x="20429" y="13688"/>
                    <a:pt x="20417" y="13688"/>
                  </a:cubicBezTo>
                  <a:cubicBezTo>
                    <a:pt x="20399" y="13688"/>
                    <a:pt x="20412" y="13674"/>
                    <a:pt x="20452" y="13643"/>
                  </a:cubicBezTo>
                  <a:cubicBezTo>
                    <a:pt x="20485" y="13619"/>
                    <a:pt x="20523" y="13605"/>
                    <a:pt x="20548" y="13605"/>
                  </a:cubicBezTo>
                  <a:close/>
                  <a:moveTo>
                    <a:pt x="56298" y="13970"/>
                  </a:moveTo>
                  <a:cubicBezTo>
                    <a:pt x="56318" y="13970"/>
                    <a:pt x="56323" y="14000"/>
                    <a:pt x="56308" y="14046"/>
                  </a:cubicBezTo>
                  <a:cubicBezTo>
                    <a:pt x="56285" y="14111"/>
                    <a:pt x="56261" y="14145"/>
                    <a:pt x="56245" y="14145"/>
                  </a:cubicBezTo>
                  <a:cubicBezTo>
                    <a:pt x="56231" y="14145"/>
                    <a:pt x="56222" y="14122"/>
                    <a:pt x="56222" y="14075"/>
                  </a:cubicBezTo>
                  <a:cubicBezTo>
                    <a:pt x="56224" y="14033"/>
                    <a:pt x="56246" y="13996"/>
                    <a:pt x="56282" y="13975"/>
                  </a:cubicBezTo>
                  <a:cubicBezTo>
                    <a:pt x="56288" y="13972"/>
                    <a:pt x="56293" y="13970"/>
                    <a:pt x="56298" y="13970"/>
                  </a:cubicBezTo>
                  <a:close/>
                  <a:moveTo>
                    <a:pt x="28434" y="14542"/>
                  </a:moveTo>
                  <a:cubicBezTo>
                    <a:pt x="28441" y="14542"/>
                    <a:pt x="28422" y="14562"/>
                    <a:pt x="28378" y="14604"/>
                  </a:cubicBezTo>
                  <a:cubicBezTo>
                    <a:pt x="28316" y="14663"/>
                    <a:pt x="28272" y="14694"/>
                    <a:pt x="28250" y="14694"/>
                  </a:cubicBezTo>
                  <a:cubicBezTo>
                    <a:pt x="28240" y="14694"/>
                    <a:pt x="28235" y="14688"/>
                    <a:pt x="28235" y="14675"/>
                  </a:cubicBezTo>
                  <a:cubicBezTo>
                    <a:pt x="28235" y="14664"/>
                    <a:pt x="28288" y="14624"/>
                    <a:pt x="28351" y="14588"/>
                  </a:cubicBezTo>
                  <a:cubicBezTo>
                    <a:pt x="28401" y="14558"/>
                    <a:pt x="28428" y="14542"/>
                    <a:pt x="28434" y="14542"/>
                  </a:cubicBezTo>
                  <a:close/>
                  <a:moveTo>
                    <a:pt x="28170" y="14794"/>
                  </a:moveTo>
                  <a:cubicBezTo>
                    <a:pt x="28177" y="14794"/>
                    <a:pt x="28157" y="14814"/>
                    <a:pt x="28114" y="14855"/>
                  </a:cubicBezTo>
                  <a:cubicBezTo>
                    <a:pt x="28053" y="14914"/>
                    <a:pt x="28008" y="14945"/>
                    <a:pt x="27986" y="14945"/>
                  </a:cubicBezTo>
                  <a:cubicBezTo>
                    <a:pt x="27976" y="14945"/>
                    <a:pt x="27971" y="14938"/>
                    <a:pt x="27971" y="14925"/>
                  </a:cubicBezTo>
                  <a:cubicBezTo>
                    <a:pt x="27971" y="14916"/>
                    <a:pt x="28024" y="14876"/>
                    <a:pt x="28087" y="14839"/>
                  </a:cubicBezTo>
                  <a:cubicBezTo>
                    <a:pt x="28137" y="14809"/>
                    <a:pt x="28164" y="14794"/>
                    <a:pt x="28170" y="14794"/>
                  </a:cubicBezTo>
                  <a:close/>
                  <a:moveTo>
                    <a:pt x="26239" y="15857"/>
                  </a:moveTo>
                  <a:cubicBezTo>
                    <a:pt x="26244" y="15857"/>
                    <a:pt x="26248" y="15858"/>
                    <a:pt x="26251" y="15861"/>
                  </a:cubicBezTo>
                  <a:cubicBezTo>
                    <a:pt x="26271" y="15874"/>
                    <a:pt x="26248" y="15915"/>
                    <a:pt x="26204" y="15947"/>
                  </a:cubicBezTo>
                  <a:cubicBezTo>
                    <a:pt x="26175" y="15970"/>
                    <a:pt x="26158" y="15981"/>
                    <a:pt x="26151" y="15981"/>
                  </a:cubicBezTo>
                  <a:cubicBezTo>
                    <a:pt x="26141" y="15981"/>
                    <a:pt x="26148" y="15962"/>
                    <a:pt x="26169" y="15922"/>
                  </a:cubicBezTo>
                  <a:cubicBezTo>
                    <a:pt x="26190" y="15883"/>
                    <a:pt x="26219" y="15857"/>
                    <a:pt x="26239" y="15857"/>
                  </a:cubicBezTo>
                  <a:close/>
                  <a:moveTo>
                    <a:pt x="15795" y="16500"/>
                  </a:moveTo>
                  <a:cubicBezTo>
                    <a:pt x="15833" y="16500"/>
                    <a:pt x="15848" y="16509"/>
                    <a:pt x="15828" y="16523"/>
                  </a:cubicBezTo>
                  <a:cubicBezTo>
                    <a:pt x="15805" y="16540"/>
                    <a:pt x="15744" y="16558"/>
                    <a:pt x="15688" y="16564"/>
                  </a:cubicBezTo>
                  <a:cubicBezTo>
                    <a:pt x="15678" y="16565"/>
                    <a:pt x="15669" y="16565"/>
                    <a:pt x="15661" y="16565"/>
                  </a:cubicBezTo>
                  <a:cubicBezTo>
                    <a:pt x="15624" y="16565"/>
                    <a:pt x="15609" y="16556"/>
                    <a:pt x="15628" y="16541"/>
                  </a:cubicBezTo>
                  <a:cubicBezTo>
                    <a:pt x="15650" y="16525"/>
                    <a:pt x="15713" y="16507"/>
                    <a:pt x="15770" y="16501"/>
                  </a:cubicBezTo>
                  <a:cubicBezTo>
                    <a:pt x="15779" y="16500"/>
                    <a:pt x="15788" y="16500"/>
                    <a:pt x="15795" y="16500"/>
                  </a:cubicBezTo>
                  <a:close/>
                  <a:moveTo>
                    <a:pt x="23061" y="17398"/>
                  </a:moveTo>
                  <a:cubicBezTo>
                    <a:pt x="23083" y="17398"/>
                    <a:pt x="23088" y="17408"/>
                    <a:pt x="23073" y="17426"/>
                  </a:cubicBezTo>
                  <a:cubicBezTo>
                    <a:pt x="23046" y="17456"/>
                    <a:pt x="23009" y="17474"/>
                    <a:pt x="22968" y="17476"/>
                  </a:cubicBezTo>
                  <a:cubicBezTo>
                    <a:pt x="22874" y="17476"/>
                    <a:pt x="22894" y="17440"/>
                    <a:pt x="23006" y="17407"/>
                  </a:cubicBezTo>
                  <a:lnTo>
                    <a:pt x="23007" y="17408"/>
                  </a:lnTo>
                  <a:cubicBezTo>
                    <a:pt x="23030" y="17401"/>
                    <a:pt x="23048" y="17398"/>
                    <a:pt x="23061" y="17398"/>
                  </a:cubicBezTo>
                  <a:close/>
                  <a:moveTo>
                    <a:pt x="20700" y="18617"/>
                  </a:moveTo>
                  <a:cubicBezTo>
                    <a:pt x="20727" y="18617"/>
                    <a:pt x="20712" y="18650"/>
                    <a:pt x="20666" y="18692"/>
                  </a:cubicBezTo>
                  <a:cubicBezTo>
                    <a:pt x="20621" y="18735"/>
                    <a:pt x="20557" y="18768"/>
                    <a:pt x="20523" y="18768"/>
                  </a:cubicBezTo>
                  <a:cubicBezTo>
                    <a:pt x="20487" y="18768"/>
                    <a:pt x="20502" y="18735"/>
                    <a:pt x="20557" y="18692"/>
                  </a:cubicBezTo>
                  <a:cubicBezTo>
                    <a:pt x="20611" y="18650"/>
                    <a:pt x="20675" y="18617"/>
                    <a:pt x="20700" y="18617"/>
                  </a:cubicBezTo>
                  <a:close/>
                  <a:moveTo>
                    <a:pt x="60598" y="20505"/>
                  </a:moveTo>
                  <a:cubicBezTo>
                    <a:pt x="60653" y="20505"/>
                    <a:pt x="60698" y="20526"/>
                    <a:pt x="60698" y="20554"/>
                  </a:cubicBezTo>
                  <a:cubicBezTo>
                    <a:pt x="60698" y="20582"/>
                    <a:pt x="60655" y="20603"/>
                    <a:pt x="60598" y="20603"/>
                  </a:cubicBezTo>
                  <a:cubicBezTo>
                    <a:pt x="60541" y="20603"/>
                    <a:pt x="60496" y="20582"/>
                    <a:pt x="60496" y="20554"/>
                  </a:cubicBezTo>
                  <a:cubicBezTo>
                    <a:pt x="60496" y="20526"/>
                    <a:pt x="60541" y="20505"/>
                    <a:pt x="60598" y="20505"/>
                  </a:cubicBezTo>
                  <a:close/>
                  <a:moveTo>
                    <a:pt x="57438" y="20774"/>
                  </a:moveTo>
                  <a:cubicBezTo>
                    <a:pt x="57457" y="20774"/>
                    <a:pt x="57470" y="20785"/>
                    <a:pt x="57470" y="20803"/>
                  </a:cubicBezTo>
                  <a:cubicBezTo>
                    <a:pt x="57470" y="20832"/>
                    <a:pt x="57440" y="20856"/>
                    <a:pt x="57404" y="20856"/>
                  </a:cubicBezTo>
                  <a:cubicBezTo>
                    <a:pt x="57369" y="20856"/>
                    <a:pt x="57339" y="20847"/>
                    <a:pt x="57339" y="20833"/>
                  </a:cubicBezTo>
                  <a:cubicBezTo>
                    <a:pt x="57339" y="20821"/>
                    <a:pt x="57367" y="20799"/>
                    <a:pt x="57404" y="20782"/>
                  </a:cubicBezTo>
                  <a:cubicBezTo>
                    <a:pt x="57416" y="20776"/>
                    <a:pt x="57428" y="20774"/>
                    <a:pt x="57438" y="20774"/>
                  </a:cubicBezTo>
                  <a:close/>
                  <a:moveTo>
                    <a:pt x="6382" y="21797"/>
                  </a:moveTo>
                  <a:cubicBezTo>
                    <a:pt x="6389" y="21797"/>
                    <a:pt x="6369" y="21817"/>
                    <a:pt x="6325" y="21858"/>
                  </a:cubicBezTo>
                  <a:cubicBezTo>
                    <a:pt x="6264" y="21917"/>
                    <a:pt x="6219" y="21948"/>
                    <a:pt x="6197" y="21948"/>
                  </a:cubicBezTo>
                  <a:cubicBezTo>
                    <a:pt x="6187" y="21948"/>
                    <a:pt x="6182" y="21942"/>
                    <a:pt x="6182" y="21930"/>
                  </a:cubicBezTo>
                  <a:cubicBezTo>
                    <a:pt x="6182" y="21920"/>
                    <a:pt x="6235" y="21879"/>
                    <a:pt x="6298" y="21842"/>
                  </a:cubicBezTo>
                  <a:cubicBezTo>
                    <a:pt x="6348" y="21813"/>
                    <a:pt x="6375" y="21797"/>
                    <a:pt x="6382" y="21797"/>
                  </a:cubicBezTo>
                  <a:close/>
                  <a:moveTo>
                    <a:pt x="4467" y="23685"/>
                  </a:moveTo>
                  <a:cubicBezTo>
                    <a:pt x="4504" y="23685"/>
                    <a:pt x="4533" y="23706"/>
                    <a:pt x="4533" y="23734"/>
                  </a:cubicBezTo>
                  <a:cubicBezTo>
                    <a:pt x="4533" y="23763"/>
                    <a:pt x="4506" y="23785"/>
                    <a:pt x="4467" y="23785"/>
                  </a:cubicBezTo>
                  <a:cubicBezTo>
                    <a:pt x="4430" y="23785"/>
                    <a:pt x="4401" y="23763"/>
                    <a:pt x="4401" y="23734"/>
                  </a:cubicBezTo>
                  <a:cubicBezTo>
                    <a:pt x="4401" y="23706"/>
                    <a:pt x="4430" y="23685"/>
                    <a:pt x="4467" y="23685"/>
                  </a:cubicBezTo>
                  <a:close/>
                  <a:moveTo>
                    <a:pt x="3469" y="23818"/>
                  </a:moveTo>
                  <a:cubicBezTo>
                    <a:pt x="3502" y="23818"/>
                    <a:pt x="3524" y="23834"/>
                    <a:pt x="3524" y="23863"/>
                  </a:cubicBezTo>
                  <a:cubicBezTo>
                    <a:pt x="3524" y="23889"/>
                    <a:pt x="3503" y="23905"/>
                    <a:pt x="3471" y="23905"/>
                  </a:cubicBezTo>
                  <a:cubicBezTo>
                    <a:pt x="3460" y="23905"/>
                    <a:pt x="3449" y="23904"/>
                    <a:pt x="3436" y="23900"/>
                  </a:cubicBezTo>
                  <a:cubicBezTo>
                    <a:pt x="3385" y="23883"/>
                    <a:pt x="3348" y="23867"/>
                    <a:pt x="3348" y="23860"/>
                  </a:cubicBezTo>
                  <a:cubicBezTo>
                    <a:pt x="3348" y="23851"/>
                    <a:pt x="3385" y="23836"/>
                    <a:pt x="3436" y="23822"/>
                  </a:cubicBezTo>
                  <a:cubicBezTo>
                    <a:pt x="3448" y="23819"/>
                    <a:pt x="3459" y="23818"/>
                    <a:pt x="3469" y="23818"/>
                  </a:cubicBezTo>
                  <a:close/>
                  <a:moveTo>
                    <a:pt x="2527" y="24182"/>
                  </a:moveTo>
                  <a:cubicBezTo>
                    <a:pt x="2582" y="24182"/>
                    <a:pt x="2627" y="24191"/>
                    <a:pt x="2627" y="24203"/>
                  </a:cubicBezTo>
                  <a:cubicBezTo>
                    <a:pt x="2627" y="24215"/>
                    <a:pt x="2584" y="24237"/>
                    <a:pt x="2527" y="24252"/>
                  </a:cubicBezTo>
                  <a:cubicBezTo>
                    <a:pt x="2508" y="24258"/>
                    <a:pt x="2490" y="24260"/>
                    <a:pt x="2475" y="24260"/>
                  </a:cubicBezTo>
                  <a:cubicBezTo>
                    <a:pt x="2446" y="24260"/>
                    <a:pt x="2427" y="24250"/>
                    <a:pt x="2427" y="24231"/>
                  </a:cubicBezTo>
                  <a:cubicBezTo>
                    <a:pt x="2427" y="24203"/>
                    <a:pt x="2470" y="24182"/>
                    <a:pt x="2527" y="24182"/>
                  </a:cubicBezTo>
                  <a:close/>
                  <a:moveTo>
                    <a:pt x="2393" y="24539"/>
                  </a:moveTo>
                  <a:cubicBezTo>
                    <a:pt x="2397" y="24539"/>
                    <a:pt x="2401" y="24540"/>
                    <a:pt x="2405" y="24543"/>
                  </a:cubicBezTo>
                  <a:cubicBezTo>
                    <a:pt x="2427" y="24562"/>
                    <a:pt x="2430" y="24603"/>
                    <a:pt x="2411" y="24640"/>
                  </a:cubicBezTo>
                  <a:cubicBezTo>
                    <a:pt x="2403" y="24655"/>
                    <a:pt x="2396" y="24663"/>
                    <a:pt x="2389" y="24663"/>
                  </a:cubicBezTo>
                  <a:cubicBezTo>
                    <a:pt x="2380" y="24663"/>
                    <a:pt x="2372" y="24645"/>
                    <a:pt x="2370" y="24610"/>
                  </a:cubicBezTo>
                  <a:cubicBezTo>
                    <a:pt x="2367" y="24567"/>
                    <a:pt x="2377" y="24539"/>
                    <a:pt x="2393" y="24539"/>
                  </a:cubicBezTo>
                  <a:close/>
                  <a:moveTo>
                    <a:pt x="403" y="25036"/>
                  </a:moveTo>
                  <a:cubicBezTo>
                    <a:pt x="412" y="25036"/>
                    <a:pt x="430" y="25043"/>
                    <a:pt x="457" y="25056"/>
                  </a:cubicBezTo>
                  <a:cubicBezTo>
                    <a:pt x="493" y="25073"/>
                    <a:pt x="517" y="25106"/>
                    <a:pt x="520" y="25144"/>
                  </a:cubicBezTo>
                  <a:cubicBezTo>
                    <a:pt x="520" y="25161"/>
                    <a:pt x="515" y="25169"/>
                    <a:pt x="507" y="25169"/>
                  </a:cubicBezTo>
                  <a:cubicBezTo>
                    <a:pt x="496" y="25169"/>
                    <a:pt x="479" y="25155"/>
                    <a:pt x="456" y="25128"/>
                  </a:cubicBezTo>
                  <a:cubicBezTo>
                    <a:pt x="402" y="25065"/>
                    <a:pt x="384" y="25036"/>
                    <a:pt x="403" y="25036"/>
                  </a:cubicBezTo>
                  <a:close/>
                  <a:moveTo>
                    <a:pt x="1471" y="25076"/>
                  </a:moveTo>
                  <a:cubicBezTo>
                    <a:pt x="1487" y="25076"/>
                    <a:pt x="1515" y="25098"/>
                    <a:pt x="1539" y="25126"/>
                  </a:cubicBezTo>
                  <a:cubicBezTo>
                    <a:pt x="1562" y="25155"/>
                    <a:pt x="1548" y="25176"/>
                    <a:pt x="1511" y="25176"/>
                  </a:cubicBezTo>
                  <a:cubicBezTo>
                    <a:pt x="1474" y="25176"/>
                    <a:pt x="1442" y="25153"/>
                    <a:pt x="1442" y="25126"/>
                  </a:cubicBezTo>
                  <a:cubicBezTo>
                    <a:pt x="1442" y="25098"/>
                    <a:pt x="1454" y="25076"/>
                    <a:pt x="1471" y="25076"/>
                  </a:cubicBezTo>
                  <a:close/>
                  <a:moveTo>
                    <a:pt x="43299" y="0"/>
                  </a:moveTo>
                  <a:cubicBezTo>
                    <a:pt x="43291" y="0"/>
                    <a:pt x="43280" y="8"/>
                    <a:pt x="43266" y="23"/>
                  </a:cubicBezTo>
                  <a:cubicBezTo>
                    <a:pt x="43236" y="56"/>
                    <a:pt x="43158" y="73"/>
                    <a:pt x="43091" y="73"/>
                  </a:cubicBezTo>
                  <a:cubicBezTo>
                    <a:pt x="43033" y="73"/>
                    <a:pt x="42984" y="60"/>
                    <a:pt x="42984" y="32"/>
                  </a:cubicBezTo>
                  <a:cubicBezTo>
                    <a:pt x="42984" y="26"/>
                    <a:pt x="42975" y="23"/>
                    <a:pt x="42958" y="23"/>
                  </a:cubicBezTo>
                  <a:cubicBezTo>
                    <a:pt x="42921" y="23"/>
                    <a:pt x="42847" y="38"/>
                    <a:pt x="42765" y="64"/>
                  </a:cubicBezTo>
                  <a:cubicBezTo>
                    <a:pt x="42676" y="91"/>
                    <a:pt x="42612" y="104"/>
                    <a:pt x="42563" y="104"/>
                  </a:cubicBezTo>
                  <a:cubicBezTo>
                    <a:pt x="42526" y="104"/>
                    <a:pt x="42498" y="96"/>
                    <a:pt x="42477" y="80"/>
                  </a:cubicBezTo>
                  <a:cubicBezTo>
                    <a:pt x="42450" y="59"/>
                    <a:pt x="42369" y="50"/>
                    <a:pt x="42271" y="50"/>
                  </a:cubicBezTo>
                  <a:cubicBezTo>
                    <a:pt x="42047" y="50"/>
                    <a:pt x="41735" y="96"/>
                    <a:pt x="41776" y="146"/>
                  </a:cubicBezTo>
                  <a:cubicBezTo>
                    <a:pt x="41787" y="159"/>
                    <a:pt x="41783" y="165"/>
                    <a:pt x="41768" y="165"/>
                  </a:cubicBezTo>
                  <a:cubicBezTo>
                    <a:pt x="41750" y="165"/>
                    <a:pt x="41716" y="156"/>
                    <a:pt x="41671" y="138"/>
                  </a:cubicBezTo>
                  <a:cubicBezTo>
                    <a:pt x="41619" y="117"/>
                    <a:pt x="41585" y="107"/>
                    <a:pt x="41569" y="107"/>
                  </a:cubicBezTo>
                  <a:cubicBezTo>
                    <a:pt x="41554" y="107"/>
                    <a:pt x="41554" y="116"/>
                    <a:pt x="41568" y="134"/>
                  </a:cubicBezTo>
                  <a:cubicBezTo>
                    <a:pt x="41595" y="167"/>
                    <a:pt x="41558" y="189"/>
                    <a:pt x="41477" y="189"/>
                  </a:cubicBezTo>
                  <a:cubicBezTo>
                    <a:pt x="41403" y="189"/>
                    <a:pt x="41341" y="207"/>
                    <a:pt x="41341" y="229"/>
                  </a:cubicBezTo>
                  <a:cubicBezTo>
                    <a:pt x="41341" y="250"/>
                    <a:pt x="41244" y="274"/>
                    <a:pt x="41132" y="280"/>
                  </a:cubicBezTo>
                  <a:cubicBezTo>
                    <a:pt x="41019" y="287"/>
                    <a:pt x="40897" y="320"/>
                    <a:pt x="40868" y="352"/>
                  </a:cubicBezTo>
                  <a:cubicBezTo>
                    <a:pt x="40850" y="372"/>
                    <a:pt x="40834" y="383"/>
                    <a:pt x="40824" y="383"/>
                  </a:cubicBezTo>
                  <a:cubicBezTo>
                    <a:pt x="40819" y="383"/>
                    <a:pt x="40816" y="380"/>
                    <a:pt x="40816" y="372"/>
                  </a:cubicBezTo>
                  <a:cubicBezTo>
                    <a:pt x="40816" y="365"/>
                    <a:pt x="40808" y="362"/>
                    <a:pt x="40794" y="362"/>
                  </a:cubicBezTo>
                  <a:cubicBezTo>
                    <a:pt x="40768" y="362"/>
                    <a:pt x="40721" y="374"/>
                    <a:pt x="40668" y="396"/>
                  </a:cubicBezTo>
                  <a:cubicBezTo>
                    <a:pt x="40597" y="426"/>
                    <a:pt x="40521" y="447"/>
                    <a:pt x="40484" y="447"/>
                  </a:cubicBezTo>
                  <a:cubicBezTo>
                    <a:pt x="40478" y="447"/>
                    <a:pt x="40474" y="447"/>
                    <a:pt x="40470" y="446"/>
                  </a:cubicBezTo>
                  <a:cubicBezTo>
                    <a:pt x="40468" y="445"/>
                    <a:pt x="40465" y="445"/>
                    <a:pt x="40463" y="445"/>
                  </a:cubicBezTo>
                  <a:cubicBezTo>
                    <a:pt x="40440" y="445"/>
                    <a:pt x="40419" y="464"/>
                    <a:pt x="40421" y="489"/>
                  </a:cubicBezTo>
                  <a:cubicBezTo>
                    <a:pt x="40421" y="514"/>
                    <a:pt x="40387" y="529"/>
                    <a:pt x="40338" y="529"/>
                  </a:cubicBezTo>
                  <a:cubicBezTo>
                    <a:pt x="40326" y="529"/>
                    <a:pt x="40312" y="528"/>
                    <a:pt x="40298" y="526"/>
                  </a:cubicBezTo>
                  <a:cubicBezTo>
                    <a:pt x="40287" y="525"/>
                    <a:pt x="40276" y="525"/>
                    <a:pt x="40264" y="525"/>
                  </a:cubicBezTo>
                  <a:cubicBezTo>
                    <a:pt x="40195" y="525"/>
                    <a:pt x="40127" y="544"/>
                    <a:pt x="40065" y="578"/>
                  </a:cubicBezTo>
                  <a:cubicBezTo>
                    <a:pt x="40007" y="616"/>
                    <a:pt x="39880" y="647"/>
                    <a:pt x="39794" y="647"/>
                  </a:cubicBezTo>
                  <a:cubicBezTo>
                    <a:pt x="39700" y="647"/>
                    <a:pt x="39649" y="669"/>
                    <a:pt x="39675" y="699"/>
                  </a:cubicBezTo>
                  <a:cubicBezTo>
                    <a:pt x="39691" y="719"/>
                    <a:pt x="39686" y="729"/>
                    <a:pt x="39663" y="729"/>
                  </a:cubicBezTo>
                  <a:cubicBezTo>
                    <a:pt x="39651" y="729"/>
                    <a:pt x="39634" y="726"/>
                    <a:pt x="39612" y="720"/>
                  </a:cubicBezTo>
                  <a:cubicBezTo>
                    <a:pt x="39595" y="715"/>
                    <a:pt x="39578" y="713"/>
                    <a:pt x="39561" y="713"/>
                  </a:cubicBezTo>
                  <a:cubicBezTo>
                    <a:pt x="39519" y="713"/>
                    <a:pt x="39481" y="726"/>
                    <a:pt x="39467" y="749"/>
                  </a:cubicBezTo>
                  <a:cubicBezTo>
                    <a:pt x="39461" y="758"/>
                    <a:pt x="39457" y="763"/>
                    <a:pt x="39454" y="763"/>
                  </a:cubicBezTo>
                  <a:cubicBezTo>
                    <a:pt x="39447" y="763"/>
                    <a:pt x="39448" y="740"/>
                    <a:pt x="39458" y="701"/>
                  </a:cubicBezTo>
                  <a:cubicBezTo>
                    <a:pt x="39474" y="644"/>
                    <a:pt x="39464" y="614"/>
                    <a:pt x="39429" y="614"/>
                  </a:cubicBezTo>
                  <a:cubicBezTo>
                    <a:pt x="39421" y="614"/>
                    <a:pt x="39412" y="616"/>
                    <a:pt x="39401" y="619"/>
                  </a:cubicBezTo>
                  <a:cubicBezTo>
                    <a:pt x="39391" y="622"/>
                    <a:pt x="39380" y="623"/>
                    <a:pt x="39368" y="623"/>
                  </a:cubicBezTo>
                  <a:cubicBezTo>
                    <a:pt x="39331" y="623"/>
                    <a:pt x="39290" y="609"/>
                    <a:pt x="39273" y="587"/>
                  </a:cubicBezTo>
                  <a:cubicBezTo>
                    <a:pt x="39252" y="561"/>
                    <a:pt x="39176" y="538"/>
                    <a:pt x="39099" y="538"/>
                  </a:cubicBezTo>
                  <a:cubicBezTo>
                    <a:pt x="39094" y="538"/>
                    <a:pt x="39090" y="538"/>
                    <a:pt x="39085" y="538"/>
                  </a:cubicBezTo>
                  <a:cubicBezTo>
                    <a:pt x="38948" y="543"/>
                    <a:pt x="38946" y="544"/>
                    <a:pt x="39073" y="586"/>
                  </a:cubicBezTo>
                  <a:cubicBezTo>
                    <a:pt x="39179" y="620"/>
                    <a:pt x="39184" y="628"/>
                    <a:pt x="39091" y="631"/>
                  </a:cubicBezTo>
                  <a:cubicBezTo>
                    <a:pt x="39089" y="631"/>
                    <a:pt x="39087" y="631"/>
                    <a:pt x="39085" y="631"/>
                  </a:cubicBezTo>
                  <a:cubicBezTo>
                    <a:pt x="39024" y="631"/>
                    <a:pt x="38960" y="610"/>
                    <a:pt x="38940" y="586"/>
                  </a:cubicBezTo>
                  <a:cubicBezTo>
                    <a:pt x="38927" y="568"/>
                    <a:pt x="38896" y="558"/>
                    <a:pt x="38860" y="558"/>
                  </a:cubicBezTo>
                  <a:cubicBezTo>
                    <a:pt x="38842" y="558"/>
                    <a:pt x="38822" y="561"/>
                    <a:pt x="38803" y="566"/>
                  </a:cubicBezTo>
                  <a:cubicBezTo>
                    <a:pt x="38728" y="587"/>
                    <a:pt x="38722" y="613"/>
                    <a:pt x="38781" y="666"/>
                  </a:cubicBezTo>
                  <a:cubicBezTo>
                    <a:pt x="38822" y="704"/>
                    <a:pt x="38843" y="749"/>
                    <a:pt x="38825" y="763"/>
                  </a:cubicBezTo>
                  <a:cubicBezTo>
                    <a:pt x="38821" y="766"/>
                    <a:pt x="38816" y="768"/>
                    <a:pt x="38809" y="768"/>
                  </a:cubicBezTo>
                  <a:cubicBezTo>
                    <a:pt x="38785" y="768"/>
                    <a:pt x="38747" y="749"/>
                    <a:pt x="38712" y="716"/>
                  </a:cubicBezTo>
                  <a:cubicBezTo>
                    <a:pt x="38682" y="688"/>
                    <a:pt x="38660" y="673"/>
                    <a:pt x="38634" y="673"/>
                  </a:cubicBezTo>
                  <a:cubicBezTo>
                    <a:pt x="38600" y="673"/>
                    <a:pt x="38560" y="698"/>
                    <a:pt x="38490" y="752"/>
                  </a:cubicBezTo>
                  <a:cubicBezTo>
                    <a:pt x="38339" y="865"/>
                    <a:pt x="38284" y="983"/>
                    <a:pt x="38382" y="983"/>
                  </a:cubicBezTo>
                  <a:cubicBezTo>
                    <a:pt x="38418" y="983"/>
                    <a:pt x="38445" y="962"/>
                    <a:pt x="38445" y="934"/>
                  </a:cubicBezTo>
                  <a:cubicBezTo>
                    <a:pt x="38445" y="905"/>
                    <a:pt x="38530" y="883"/>
                    <a:pt x="38630" y="883"/>
                  </a:cubicBezTo>
                  <a:cubicBezTo>
                    <a:pt x="38730" y="883"/>
                    <a:pt x="38876" y="841"/>
                    <a:pt x="38948" y="790"/>
                  </a:cubicBezTo>
                  <a:cubicBezTo>
                    <a:pt x="39013" y="744"/>
                    <a:pt x="39066" y="723"/>
                    <a:pt x="39127" y="723"/>
                  </a:cubicBezTo>
                  <a:cubicBezTo>
                    <a:pt x="39157" y="723"/>
                    <a:pt x="39188" y="728"/>
                    <a:pt x="39224" y="738"/>
                  </a:cubicBezTo>
                  <a:cubicBezTo>
                    <a:pt x="39304" y="760"/>
                    <a:pt x="39367" y="801"/>
                    <a:pt x="39367" y="831"/>
                  </a:cubicBezTo>
                  <a:cubicBezTo>
                    <a:pt x="39367" y="865"/>
                    <a:pt x="39342" y="882"/>
                    <a:pt x="39311" y="882"/>
                  </a:cubicBezTo>
                  <a:cubicBezTo>
                    <a:pt x="39276" y="882"/>
                    <a:pt x="39234" y="861"/>
                    <a:pt x="39210" y="822"/>
                  </a:cubicBezTo>
                  <a:cubicBezTo>
                    <a:pt x="39203" y="809"/>
                    <a:pt x="39197" y="803"/>
                    <a:pt x="39193" y="803"/>
                  </a:cubicBezTo>
                  <a:cubicBezTo>
                    <a:pt x="39185" y="803"/>
                    <a:pt x="39184" y="823"/>
                    <a:pt x="39190" y="859"/>
                  </a:cubicBezTo>
                  <a:cubicBezTo>
                    <a:pt x="39199" y="925"/>
                    <a:pt x="39183" y="948"/>
                    <a:pt x="39097" y="948"/>
                  </a:cubicBezTo>
                  <a:cubicBezTo>
                    <a:pt x="39076" y="948"/>
                    <a:pt x="39052" y="946"/>
                    <a:pt x="39022" y="944"/>
                  </a:cubicBezTo>
                  <a:cubicBezTo>
                    <a:pt x="39004" y="943"/>
                    <a:pt x="38986" y="942"/>
                    <a:pt x="38968" y="942"/>
                  </a:cubicBezTo>
                  <a:cubicBezTo>
                    <a:pt x="38895" y="942"/>
                    <a:pt x="38840" y="954"/>
                    <a:pt x="38840" y="974"/>
                  </a:cubicBezTo>
                  <a:cubicBezTo>
                    <a:pt x="38840" y="999"/>
                    <a:pt x="38706" y="1047"/>
                    <a:pt x="38542" y="1081"/>
                  </a:cubicBezTo>
                  <a:cubicBezTo>
                    <a:pt x="38379" y="1114"/>
                    <a:pt x="38226" y="1166"/>
                    <a:pt x="38205" y="1195"/>
                  </a:cubicBezTo>
                  <a:cubicBezTo>
                    <a:pt x="38189" y="1214"/>
                    <a:pt x="38192" y="1224"/>
                    <a:pt x="38213" y="1224"/>
                  </a:cubicBezTo>
                  <a:cubicBezTo>
                    <a:pt x="38228" y="1224"/>
                    <a:pt x="38253" y="1218"/>
                    <a:pt x="38288" y="1207"/>
                  </a:cubicBezTo>
                  <a:cubicBezTo>
                    <a:pt x="38424" y="1165"/>
                    <a:pt x="38517" y="1144"/>
                    <a:pt x="38551" y="1144"/>
                  </a:cubicBezTo>
                  <a:cubicBezTo>
                    <a:pt x="38585" y="1144"/>
                    <a:pt x="38556" y="1166"/>
                    <a:pt x="38445" y="1211"/>
                  </a:cubicBezTo>
                  <a:cubicBezTo>
                    <a:pt x="38335" y="1255"/>
                    <a:pt x="38258" y="1276"/>
                    <a:pt x="38188" y="1276"/>
                  </a:cubicBezTo>
                  <a:cubicBezTo>
                    <a:pt x="38147" y="1276"/>
                    <a:pt x="38108" y="1268"/>
                    <a:pt x="38066" y="1254"/>
                  </a:cubicBezTo>
                  <a:cubicBezTo>
                    <a:pt x="37929" y="1207"/>
                    <a:pt x="37926" y="1199"/>
                    <a:pt x="38037" y="1131"/>
                  </a:cubicBezTo>
                  <a:cubicBezTo>
                    <a:pt x="38100" y="1092"/>
                    <a:pt x="38176" y="1019"/>
                    <a:pt x="38197" y="974"/>
                  </a:cubicBezTo>
                  <a:cubicBezTo>
                    <a:pt x="38221" y="928"/>
                    <a:pt x="38217" y="909"/>
                    <a:pt x="38177" y="909"/>
                  </a:cubicBezTo>
                  <a:cubicBezTo>
                    <a:pt x="38161" y="909"/>
                    <a:pt x="38139" y="912"/>
                    <a:pt x="38111" y="917"/>
                  </a:cubicBezTo>
                  <a:cubicBezTo>
                    <a:pt x="38040" y="932"/>
                    <a:pt x="37981" y="980"/>
                    <a:pt x="37981" y="1022"/>
                  </a:cubicBezTo>
                  <a:cubicBezTo>
                    <a:pt x="37981" y="1053"/>
                    <a:pt x="37971" y="1073"/>
                    <a:pt x="37956" y="1073"/>
                  </a:cubicBezTo>
                  <a:cubicBezTo>
                    <a:pt x="37951" y="1073"/>
                    <a:pt x="37946" y="1071"/>
                    <a:pt x="37940" y="1066"/>
                  </a:cubicBezTo>
                  <a:cubicBezTo>
                    <a:pt x="37933" y="1060"/>
                    <a:pt x="37921" y="1057"/>
                    <a:pt x="37907" y="1057"/>
                  </a:cubicBezTo>
                  <a:cubicBezTo>
                    <a:pt x="37880" y="1057"/>
                    <a:pt x="37845" y="1068"/>
                    <a:pt x="37812" y="1087"/>
                  </a:cubicBezTo>
                  <a:cubicBezTo>
                    <a:pt x="37727" y="1140"/>
                    <a:pt x="37693" y="1220"/>
                    <a:pt x="37748" y="1220"/>
                  </a:cubicBezTo>
                  <a:cubicBezTo>
                    <a:pt x="37753" y="1220"/>
                    <a:pt x="37760" y="1219"/>
                    <a:pt x="37767" y="1217"/>
                  </a:cubicBezTo>
                  <a:cubicBezTo>
                    <a:pt x="37770" y="1216"/>
                    <a:pt x="37773" y="1216"/>
                    <a:pt x="37777" y="1216"/>
                  </a:cubicBezTo>
                  <a:cubicBezTo>
                    <a:pt x="37814" y="1216"/>
                    <a:pt x="37902" y="1248"/>
                    <a:pt x="37981" y="1290"/>
                  </a:cubicBezTo>
                  <a:cubicBezTo>
                    <a:pt x="38101" y="1352"/>
                    <a:pt x="38101" y="1390"/>
                    <a:pt x="37992" y="1390"/>
                  </a:cubicBezTo>
                  <a:cubicBezTo>
                    <a:pt x="37967" y="1390"/>
                    <a:pt x="37936" y="1388"/>
                    <a:pt x="37900" y="1384"/>
                  </a:cubicBezTo>
                  <a:cubicBezTo>
                    <a:pt x="37897" y="1384"/>
                    <a:pt x="37895" y="1384"/>
                    <a:pt x="37892" y="1384"/>
                  </a:cubicBezTo>
                  <a:cubicBezTo>
                    <a:pt x="37867" y="1384"/>
                    <a:pt x="37853" y="1397"/>
                    <a:pt x="37858" y="1417"/>
                  </a:cubicBezTo>
                  <a:cubicBezTo>
                    <a:pt x="37869" y="1465"/>
                    <a:pt x="37865" y="1489"/>
                    <a:pt x="37840" y="1489"/>
                  </a:cubicBezTo>
                  <a:cubicBezTo>
                    <a:pt x="37813" y="1489"/>
                    <a:pt x="37762" y="1461"/>
                    <a:pt x="37681" y="1404"/>
                  </a:cubicBezTo>
                  <a:cubicBezTo>
                    <a:pt x="37592" y="1342"/>
                    <a:pt x="37490" y="1294"/>
                    <a:pt x="37444" y="1294"/>
                  </a:cubicBezTo>
                  <a:cubicBezTo>
                    <a:pt x="37441" y="1294"/>
                    <a:pt x="37438" y="1294"/>
                    <a:pt x="37436" y="1295"/>
                  </a:cubicBezTo>
                  <a:cubicBezTo>
                    <a:pt x="37329" y="1308"/>
                    <a:pt x="37191" y="1407"/>
                    <a:pt x="37191" y="1469"/>
                  </a:cubicBezTo>
                  <a:cubicBezTo>
                    <a:pt x="37191" y="1499"/>
                    <a:pt x="37160" y="1536"/>
                    <a:pt x="37117" y="1556"/>
                  </a:cubicBezTo>
                  <a:cubicBezTo>
                    <a:pt x="37099" y="1564"/>
                    <a:pt x="37087" y="1569"/>
                    <a:pt x="37080" y="1569"/>
                  </a:cubicBezTo>
                  <a:cubicBezTo>
                    <a:pt x="37068" y="1569"/>
                    <a:pt x="37072" y="1555"/>
                    <a:pt x="37094" y="1528"/>
                  </a:cubicBezTo>
                  <a:cubicBezTo>
                    <a:pt x="37117" y="1501"/>
                    <a:pt x="37123" y="1487"/>
                    <a:pt x="37110" y="1487"/>
                  </a:cubicBezTo>
                  <a:cubicBezTo>
                    <a:pt x="37102" y="1487"/>
                    <a:pt x="37090" y="1491"/>
                    <a:pt x="37072" y="1499"/>
                  </a:cubicBezTo>
                  <a:cubicBezTo>
                    <a:pt x="37029" y="1520"/>
                    <a:pt x="37011" y="1551"/>
                    <a:pt x="37029" y="1575"/>
                  </a:cubicBezTo>
                  <a:cubicBezTo>
                    <a:pt x="37047" y="1599"/>
                    <a:pt x="36997" y="1629"/>
                    <a:pt x="36923" y="1644"/>
                  </a:cubicBezTo>
                  <a:cubicBezTo>
                    <a:pt x="36841" y="1660"/>
                    <a:pt x="36803" y="1695"/>
                    <a:pt x="36832" y="1727"/>
                  </a:cubicBezTo>
                  <a:cubicBezTo>
                    <a:pt x="36847" y="1745"/>
                    <a:pt x="36864" y="1753"/>
                    <a:pt x="36886" y="1753"/>
                  </a:cubicBezTo>
                  <a:cubicBezTo>
                    <a:pt x="36912" y="1753"/>
                    <a:pt x="36944" y="1741"/>
                    <a:pt x="36985" y="1717"/>
                  </a:cubicBezTo>
                  <a:cubicBezTo>
                    <a:pt x="37052" y="1676"/>
                    <a:pt x="37096" y="1659"/>
                    <a:pt x="37169" y="1659"/>
                  </a:cubicBezTo>
                  <a:cubicBezTo>
                    <a:pt x="37205" y="1659"/>
                    <a:pt x="37248" y="1663"/>
                    <a:pt x="37305" y="1671"/>
                  </a:cubicBezTo>
                  <a:cubicBezTo>
                    <a:pt x="37329" y="1675"/>
                    <a:pt x="37264" y="1733"/>
                    <a:pt x="37157" y="1802"/>
                  </a:cubicBezTo>
                  <a:cubicBezTo>
                    <a:pt x="37059" y="1866"/>
                    <a:pt x="37024" y="1899"/>
                    <a:pt x="37053" y="1899"/>
                  </a:cubicBezTo>
                  <a:cubicBezTo>
                    <a:pt x="37061" y="1899"/>
                    <a:pt x="37073" y="1897"/>
                    <a:pt x="37091" y="1892"/>
                  </a:cubicBezTo>
                  <a:cubicBezTo>
                    <a:pt x="37125" y="1882"/>
                    <a:pt x="37149" y="1877"/>
                    <a:pt x="37165" y="1877"/>
                  </a:cubicBezTo>
                  <a:cubicBezTo>
                    <a:pt x="37189" y="1877"/>
                    <a:pt x="37191" y="1890"/>
                    <a:pt x="37170" y="1915"/>
                  </a:cubicBezTo>
                  <a:cubicBezTo>
                    <a:pt x="37144" y="1950"/>
                    <a:pt x="37066" y="1975"/>
                    <a:pt x="36991" y="1975"/>
                  </a:cubicBezTo>
                  <a:cubicBezTo>
                    <a:pt x="36915" y="1975"/>
                    <a:pt x="36873" y="1992"/>
                    <a:pt x="36894" y="2015"/>
                  </a:cubicBezTo>
                  <a:cubicBezTo>
                    <a:pt x="36914" y="2038"/>
                    <a:pt x="36891" y="2056"/>
                    <a:pt x="36847" y="2057"/>
                  </a:cubicBezTo>
                  <a:cubicBezTo>
                    <a:pt x="36797" y="2059"/>
                    <a:pt x="36748" y="2065"/>
                    <a:pt x="36699" y="2072"/>
                  </a:cubicBezTo>
                  <a:cubicBezTo>
                    <a:pt x="36655" y="2077"/>
                    <a:pt x="36611" y="2080"/>
                    <a:pt x="36567" y="2080"/>
                  </a:cubicBezTo>
                  <a:cubicBezTo>
                    <a:pt x="36546" y="2080"/>
                    <a:pt x="36526" y="2079"/>
                    <a:pt x="36505" y="2078"/>
                  </a:cubicBezTo>
                  <a:cubicBezTo>
                    <a:pt x="36393" y="2075"/>
                    <a:pt x="36389" y="2065"/>
                    <a:pt x="36474" y="2001"/>
                  </a:cubicBezTo>
                  <a:cubicBezTo>
                    <a:pt x="36529" y="1959"/>
                    <a:pt x="36633" y="1920"/>
                    <a:pt x="36715" y="1911"/>
                  </a:cubicBezTo>
                  <a:cubicBezTo>
                    <a:pt x="36797" y="1902"/>
                    <a:pt x="36882" y="1875"/>
                    <a:pt x="36912" y="1851"/>
                  </a:cubicBezTo>
                  <a:cubicBezTo>
                    <a:pt x="36929" y="1838"/>
                    <a:pt x="36931" y="1832"/>
                    <a:pt x="36922" y="1832"/>
                  </a:cubicBezTo>
                  <a:cubicBezTo>
                    <a:pt x="36915" y="1832"/>
                    <a:pt x="36901" y="1836"/>
                    <a:pt x="36881" y="1844"/>
                  </a:cubicBezTo>
                  <a:cubicBezTo>
                    <a:pt x="36864" y="1851"/>
                    <a:pt x="36848" y="1855"/>
                    <a:pt x="36834" y="1855"/>
                  </a:cubicBezTo>
                  <a:cubicBezTo>
                    <a:pt x="36813" y="1855"/>
                    <a:pt x="36797" y="1846"/>
                    <a:pt x="36797" y="1830"/>
                  </a:cubicBezTo>
                  <a:cubicBezTo>
                    <a:pt x="36797" y="1810"/>
                    <a:pt x="36762" y="1796"/>
                    <a:pt x="36709" y="1796"/>
                  </a:cubicBezTo>
                  <a:cubicBezTo>
                    <a:pt x="36696" y="1796"/>
                    <a:pt x="36680" y="1797"/>
                    <a:pt x="36665" y="1799"/>
                  </a:cubicBezTo>
                  <a:cubicBezTo>
                    <a:pt x="36477" y="1826"/>
                    <a:pt x="36394" y="1872"/>
                    <a:pt x="36439" y="1927"/>
                  </a:cubicBezTo>
                  <a:cubicBezTo>
                    <a:pt x="36460" y="1954"/>
                    <a:pt x="36430" y="1975"/>
                    <a:pt x="36368" y="1975"/>
                  </a:cubicBezTo>
                  <a:cubicBezTo>
                    <a:pt x="36308" y="1975"/>
                    <a:pt x="36197" y="2030"/>
                    <a:pt x="36129" y="2098"/>
                  </a:cubicBezTo>
                  <a:cubicBezTo>
                    <a:pt x="36064" y="2161"/>
                    <a:pt x="35975" y="2210"/>
                    <a:pt x="35929" y="2210"/>
                  </a:cubicBezTo>
                  <a:cubicBezTo>
                    <a:pt x="35926" y="2210"/>
                    <a:pt x="35924" y="2210"/>
                    <a:pt x="35921" y="2209"/>
                  </a:cubicBezTo>
                  <a:cubicBezTo>
                    <a:pt x="35920" y="2209"/>
                    <a:pt x="35918" y="2209"/>
                    <a:pt x="35916" y="2209"/>
                  </a:cubicBezTo>
                  <a:cubicBezTo>
                    <a:pt x="35876" y="2209"/>
                    <a:pt x="35833" y="2268"/>
                    <a:pt x="35821" y="2344"/>
                  </a:cubicBezTo>
                  <a:cubicBezTo>
                    <a:pt x="35811" y="2415"/>
                    <a:pt x="35798" y="2448"/>
                    <a:pt x="35780" y="2448"/>
                  </a:cubicBezTo>
                  <a:cubicBezTo>
                    <a:pt x="35770" y="2448"/>
                    <a:pt x="35758" y="2438"/>
                    <a:pt x="35744" y="2420"/>
                  </a:cubicBezTo>
                  <a:cubicBezTo>
                    <a:pt x="35727" y="2400"/>
                    <a:pt x="35711" y="2389"/>
                    <a:pt x="35689" y="2389"/>
                  </a:cubicBezTo>
                  <a:cubicBezTo>
                    <a:pt x="35651" y="2389"/>
                    <a:pt x="35597" y="2424"/>
                    <a:pt x="35502" y="2503"/>
                  </a:cubicBezTo>
                  <a:cubicBezTo>
                    <a:pt x="35380" y="2600"/>
                    <a:pt x="35245" y="2683"/>
                    <a:pt x="35104" y="2748"/>
                  </a:cubicBezTo>
                  <a:cubicBezTo>
                    <a:pt x="34984" y="2800"/>
                    <a:pt x="34890" y="2868"/>
                    <a:pt x="34890" y="2900"/>
                  </a:cubicBezTo>
                  <a:cubicBezTo>
                    <a:pt x="34890" y="2933"/>
                    <a:pt x="34853" y="2972"/>
                    <a:pt x="34810" y="2985"/>
                  </a:cubicBezTo>
                  <a:cubicBezTo>
                    <a:pt x="34759" y="3002"/>
                    <a:pt x="34772" y="3012"/>
                    <a:pt x="34841" y="3015"/>
                  </a:cubicBezTo>
                  <a:cubicBezTo>
                    <a:pt x="34966" y="3018"/>
                    <a:pt x="35004" y="3187"/>
                    <a:pt x="34890" y="3239"/>
                  </a:cubicBezTo>
                  <a:cubicBezTo>
                    <a:pt x="34853" y="3257"/>
                    <a:pt x="34837" y="3288"/>
                    <a:pt x="34853" y="3309"/>
                  </a:cubicBezTo>
                  <a:cubicBezTo>
                    <a:pt x="34869" y="3328"/>
                    <a:pt x="34835" y="3341"/>
                    <a:pt x="34776" y="3341"/>
                  </a:cubicBezTo>
                  <a:cubicBezTo>
                    <a:pt x="34768" y="3341"/>
                    <a:pt x="34759" y="3341"/>
                    <a:pt x="34750" y="3341"/>
                  </a:cubicBezTo>
                  <a:cubicBezTo>
                    <a:pt x="34675" y="3336"/>
                    <a:pt x="34592" y="3305"/>
                    <a:pt x="34562" y="3268"/>
                  </a:cubicBezTo>
                  <a:cubicBezTo>
                    <a:pt x="34540" y="3240"/>
                    <a:pt x="34510" y="3227"/>
                    <a:pt x="34472" y="3227"/>
                  </a:cubicBezTo>
                  <a:cubicBezTo>
                    <a:pt x="34447" y="3227"/>
                    <a:pt x="34418" y="3232"/>
                    <a:pt x="34386" y="3244"/>
                  </a:cubicBezTo>
                  <a:cubicBezTo>
                    <a:pt x="34274" y="3282"/>
                    <a:pt x="34277" y="3288"/>
                    <a:pt x="34408" y="3305"/>
                  </a:cubicBezTo>
                  <a:cubicBezTo>
                    <a:pt x="34489" y="3315"/>
                    <a:pt x="34584" y="3353"/>
                    <a:pt x="34625" y="3390"/>
                  </a:cubicBezTo>
                  <a:cubicBezTo>
                    <a:pt x="34707" y="3464"/>
                    <a:pt x="34528" y="3603"/>
                    <a:pt x="34381" y="3603"/>
                  </a:cubicBezTo>
                  <a:cubicBezTo>
                    <a:pt x="34362" y="3603"/>
                    <a:pt x="34343" y="3601"/>
                    <a:pt x="34326" y="3596"/>
                  </a:cubicBezTo>
                  <a:cubicBezTo>
                    <a:pt x="34235" y="3569"/>
                    <a:pt x="34243" y="3551"/>
                    <a:pt x="34374" y="3467"/>
                  </a:cubicBezTo>
                  <a:cubicBezTo>
                    <a:pt x="34455" y="3417"/>
                    <a:pt x="34489" y="3370"/>
                    <a:pt x="34446" y="3369"/>
                  </a:cubicBezTo>
                  <a:cubicBezTo>
                    <a:pt x="34444" y="3369"/>
                    <a:pt x="34442" y="3369"/>
                    <a:pt x="34441" y="3369"/>
                  </a:cubicBezTo>
                  <a:cubicBezTo>
                    <a:pt x="34400" y="3369"/>
                    <a:pt x="34365" y="3388"/>
                    <a:pt x="34365" y="3414"/>
                  </a:cubicBezTo>
                  <a:cubicBezTo>
                    <a:pt x="34365" y="3432"/>
                    <a:pt x="34343" y="3443"/>
                    <a:pt x="34315" y="3443"/>
                  </a:cubicBezTo>
                  <a:cubicBezTo>
                    <a:pt x="34304" y="3443"/>
                    <a:pt x="34292" y="3441"/>
                    <a:pt x="34280" y="3438"/>
                  </a:cubicBezTo>
                  <a:cubicBezTo>
                    <a:pt x="34272" y="3435"/>
                    <a:pt x="34262" y="3434"/>
                    <a:pt x="34250" y="3434"/>
                  </a:cubicBezTo>
                  <a:cubicBezTo>
                    <a:pt x="34200" y="3434"/>
                    <a:pt x="34123" y="3455"/>
                    <a:pt x="34067" y="3487"/>
                  </a:cubicBezTo>
                  <a:cubicBezTo>
                    <a:pt x="33947" y="3556"/>
                    <a:pt x="33947" y="3560"/>
                    <a:pt x="34058" y="3563"/>
                  </a:cubicBezTo>
                  <a:cubicBezTo>
                    <a:pt x="34120" y="3564"/>
                    <a:pt x="34156" y="3590"/>
                    <a:pt x="34132" y="3617"/>
                  </a:cubicBezTo>
                  <a:cubicBezTo>
                    <a:pt x="34110" y="3642"/>
                    <a:pt x="34112" y="3662"/>
                    <a:pt x="34136" y="3662"/>
                  </a:cubicBezTo>
                  <a:cubicBezTo>
                    <a:pt x="34139" y="3662"/>
                    <a:pt x="34141" y="3662"/>
                    <a:pt x="34144" y="3661"/>
                  </a:cubicBezTo>
                  <a:cubicBezTo>
                    <a:pt x="34174" y="3657"/>
                    <a:pt x="34198" y="3655"/>
                    <a:pt x="34217" y="3655"/>
                  </a:cubicBezTo>
                  <a:cubicBezTo>
                    <a:pt x="34286" y="3655"/>
                    <a:pt x="34283" y="3683"/>
                    <a:pt x="34207" y="3741"/>
                  </a:cubicBezTo>
                  <a:cubicBezTo>
                    <a:pt x="34159" y="3777"/>
                    <a:pt x="34090" y="3794"/>
                    <a:pt x="34032" y="3794"/>
                  </a:cubicBezTo>
                  <a:cubicBezTo>
                    <a:pt x="33960" y="3794"/>
                    <a:pt x="33903" y="3768"/>
                    <a:pt x="33920" y="3721"/>
                  </a:cubicBezTo>
                  <a:cubicBezTo>
                    <a:pt x="33929" y="3694"/>
                    <a:pt x="33910" y="3675"/>
                    <a:pt x="33871" y="3675"/>
                  </a:cubicBezTo>
                  <a:cubicBezTo>
                    <a:pt x="33834" y="3675"/>
                    <a:pt x="33814" y="3696"/>
                    <a:pt x="33825" y="3724"/>
                  </a:cubicBezTo>
                  <a:cubicBezTo>
                    <a:pt x="33831" y="3742"/>
                    <a:pt x="33826" y="3752"/>
                    <a:pt x="33811" y="3752"/>
                  </a:cubicBezTo>
                  <a:cubicBezTo>
                    <a:pt x="33803" y="3752"/>
                    <a:pt x="33791" y="3749"/>
                    <a:pt x="33777" y="3742"/>
                  </a:cubicBezTo>
                  <a:cubicBezTo>
                    <a:pt x="33772" y="3740"/>
                    <a:pt x="33766" y="3739"/>
                    <a:pt x="33759" y="3739"/>
                  </a:cubicBezTo>
                  <a:cubicBezTo>
                    <a:pt x="33712" y="3739"/>
                    <a:pt x="33617" y="3790"/>
                    <a:pt x="33532" y="3861"/>
                  </a:cubicBezTo>
                  <a:cubicBezTo>
                    <a:pt x="33437" y="3942"/>
                    <a:pt x="33329" y="4011"/>
                    <a:pt x="33301" y="4011"/>
                  </a:cubicBezTo>
                  <a:cubicBezTo>
                    <a:pt x="33273" y="4011"/>
                    <a:pt x="33122" y="4099"/>
                    <a:pt x="32965" y="4209"/>
                  </a:cubicBezTo>
                  <a:cubicBezTo>
                    <a:pt x="32809" y="4320"/>
                    <a:pt x="32717" y="4406"/>
                    <a:pt x="32762" y="4406"/>
                  </a:cubicBezTo>
                  <a:cubicBezTo>
                    <a:pt x="32807" y="4406"/>
                    <a:pt x="32844" y="4387"/>
                    <a:pt x="32844" y="4364"/>
                  </a:cubicBezTo>
                  <a:cubicBezTo>
                    <a:pt x="32844" y="4314"/>
                    <a:pt x="32919" y="4289"/>
                    <a:pt x="33011" y="4289"/>
                  </a:cubicBezTo>
                  <a:cubicBezTo>
                    <a:pt x="33102" y="4289"/>
                    <a:pt x="33211" y="4314"/>
                    <a:pt x="33277" y="4364"/>
                  </a:cubicBezTo>
                  <a:cubicBezTo>
                    <a:pt x="33353" y="4422"/>
                    <a:pt x="33379" y="4444"/>
                    <a:pt x="33357" y="4444"/>
                  </a:cubicBezTo>
                  <a:cubicBezTo>
                    <a:pt x="33346" y="4444"/>
                    <a:pt x="33325" y="4439"/>
                    <a:pt x="33292" y="4430"/>
                  </a:cubicBezTo>
                  <a:cubicBezTo>
                    <a:pt x="33229" y="4411"/>
                    <a:pt x="33176" y="4370"/>
                    <a:pt x="33176" y="4340"/>
                  </a:cubicBezTo>
                  <a:cubicBezTo>
                    <a:pt x="33176" y="4327"/>
                    <a:pt x="33171" y="4320"/>
                    <a:pt x="33163" y="4320"/>
                  </a:cubicBezTo>
                  <a:cubicBezTo>
                    <a:pt x="33152" y="4320"/>
                    <a:pt x="33134" y="4332"/>
                    <a:pt x="33113" y="4357"/>
                  </a:cubicBezTo>
                  <a:cubicBezTo>
                    <a:pt x="33077" y="4399"/>
                    <a:pt x="33068" y="4449"/>
                    <a:pt x="33092" y="4478"/>
                  </a:cubicBezTo>
                  <a:cubicBezTo>
                    <a:pt x="33104" y="4492"/>
                    <a:pt x="33104" y="4499"/>
                    <a:pt x="33094" y="4499"/>
                  </a:cubicBezTo>
                  <a:cubicBezTo>
                    <a:pt x="33084" y="4499"/>
                    <a:pt x="33065" y="4493"/>
                    <a:pt x="33038" y="4481"/>
                  </a:cubicBezTo>
                  <a:cubicBezTo>
                    <a:pt x="32979" y="4452"/>
                    <a:pt x="32844" y="4437"/>
                    <a:pt x="32735" y="4437"/>
                  </a:cubicBezTo>
                  <a:cubicBezTo>
                    <a:pt x="32649" y="4437"/>
                    <a:pt x="32580" y="4447"/>
                    <a:pt x="32580" y="4467"/>
                  </a:cubicBezTo>
                  <a:cubicBezTo>
                    <a:pt x="32580" y="4520"/>
                    <a:pt x="31665" y="5202"/>
                    <a:pt x="31595" y="5202"/>
                  </a:cubicBezTo>
                  <a:cubicBezTo>
                    <a:pt x="31521" y="5202"/>
                    <a:pt x="31160" y="5534"/>
                    <a:pt x="31182" y="5585"/>
                  </a:cubicBezTo>
                  <a:cubicBezTo>
                    <a:pt x="31194" y="5615"/>
                    <a:pt x="31239" y="5629"/>
                    <a:pt x="31291" y="5629"/>
                  </a:cubicBezTo>
                  <a:cubicBezTo>
                    <a:pt x="31353" y="5629"/>
                    <a:pt x="31426" y="5609"/>
                    <a:pt x="31468" y="5570"/>
                  </a:cubicBezTo>
                  <a:cubicBezTo>
                    <a:pt x="31510" y="5533"/>
                    <a:pt x="31571" y="5500"/>
                    <a:pt x="31600" y="5500"/>
                  </a:cubicBezTo>
                  <a:cubicBezTo>
                    <a:pt x="31628" y="5500"/>
                    <a:pt x="31580" y="5558"/>
                    <a:pt x="31489" y="5634"/>
                  </a:cubicBezTo>
                  <a:cubicBezTo>
                    <a:pt x="31400" y="5708"/>
                    <a:pt x="31349" y="5740"/>
                    <a:pt x="31298" y="5740"/>
                  </a:cubicBezTo>
                  <a:cubicBezTo>
                    <a:pt x="31270" y="5740"/>
                    <a:pt x="31242" y="5731"/>
                    <a:pt x="31207" y="5715"/>
                  </a:cubicBezTo>
                  <a:cubicBezTo>
                    <a:pt x="31163" y="5695"/>
                    <a:pt x="31129" y="5685"/>
                    <a:pt x="31098" y="5685"/>
                  </a:cubicBezTo>
                  <a:cubicBezTo>
                    <a:pt x="31067" y="5685"/>
                    <a:pt x="31041" y="5695"/>
                    <a:pt x="31013" y="5715"/>
                  </a:cubicBezTo>
                  <a:cubicBezTo>
                    <a:pt x="30907" y="5792"/>
                    <a:pt x="30919" y="5849"/>
                    <a:pt x="31037" y="5849"/>
                  </a:cubicBezTo>
                  <a:cubicBezTo>
                    <a:pt x="31116" y="5849"/>
                    <a:pt x="31097" y="5886"/>
                    <a:pt x="30963" y="5995"/>
                  </a:cubicBezTo>
                  <a:cubicBezTo>
                    <a:pt x="30874" y="6068"/>
                    <a:pt x="30786" y="6121"/>
                    <a:pt x="30758" y="6121"/>
                  </a:cubicBezTo>
                  <a:cubicBezTo>
                    <a:pt x="30755" y="6121"/>
                    <a:pt x="30752" y="6121"/>
                    <a:pt x="30751" y="6119"/>
                  </a:cubicBezTo>
                  <a:cubicBezTo>
                    <a:pt x="30733" y="6106"/>
                    <a:pt x="30751" y="6072"/>
                    <a:pt x="30794" y="6039"/>
                  </a:cubicBezTo>
                  <a:cubicBezTo>
                    <a:pt x="30886" y="5967"/>
                    <a:pt x="30895" y="5849"/>
                    <a:pt x="30806" y="5849"/>
                  </a:cubicBezTo>
                  <a:cubicBezTo>
                    <a:pt x="30716" y="5849"/>
                    <a:pt x="30342" y="6133"/>
                    <a:pt x="30342" y="6200"/>
                  </a:cubicBezTo>
                  <a:cubicBezTo>
                    <a:pt x="30342" y="6225"/>
                    <a:pt x="30287" y="6248"/>
                    <a:pt x="30216" y="6248"/>
                  </a:cubicBezTo>
                  <a:cubicBezTo>
                    <a:pt x="30091" y="6248"/>
                    <a:pt x="29988" y="6371"/>
                    <a:pt x="30049" y="6446"/>
                  </a:cubicBezTo>
                  <a:cubicBezTo>
                    <a:pt x="30070" y="6470"/>
                    <a:pt x="30051" y="6504"/>
                    <a:pt x="30007" y="6524"/>
                  </a:cubicBezTo>
                  <a:cubicBezTo>
                    <a:pt x="29988" y="6532"/>
                    <a:pt x="29975" y="6536"/>
                    <a:pt x="29967" y="6536"/>
                  </a:cubicBezTo>
                  <a:cubicBezTo>
                    <a:pt x="29954" y="6536"/>
                    <a:pt x="29957" y="6525"/>
                    <a:pt x="29976" y="6503"/>
                  </a:cubicBezTo>
                  <a:cubicBezTo>
                    <a:pt x="30008" y="6464"/>
                    <a:pt x="29996" y="6445"/>
                    <a:pt x="29965" y="6445"/>
                  </a:cubicBezTo>
                  <a:cubicBezTo>
                    <a:pt x="29932" y="6445"/>
                    <a:pt x="29877" y="6466"/>
                    <a:pt x="29831" y="6507"/>
                  </a:cubicBezTo>
                  <a:cubicBezTo>
                    <a:pt x="29767" y="6565"/>
                    <a:pt x="29752" y="6597"/>
                    <a:pt x="29752" y="6686"/>
                  </a:cubicBezTo>
                  <a:cubicBezTo>
                    <a:pt x="29752" y="6706"/>
                    <a:pt x="29727" y="6716"/>
                    <a:pt x="29687" y="6716"/>
                  </a:cubicBezTo>
                  <a:cubicBezTo>
                    <a:pt x="29668" y="6716"/>
                    <a:pt x="29646" y="6714"/>
                    <a:pt x="29621" y="6709"/>
                  </a:cubicBezTo>
                  <a:cubicBezTo>
                    <a:pt x="29605" y="6706"/>
                    <a:pt x="29591" y="6704"/>
                    <a:pt x="29577" y="6704"/>
                  </a:cubicBezTo>
                  <a:cubicBezTo>
                    <a:pt x="29437" y="6704"/>
                    <a:pt x="29373" y="6841"/>
                    <a:pt x="29502" y="6912"/>
                  </a:cubicBezTo>
                  <a:cubicBezTo>
                    <a:pt x="29624" y="6979"/>
                    <a:pt x="29527" y="7074"/>
                    <a:pt x="29339" y="7074"/>
                  </a:cubicBezTo>
                  <a:cubicBezTo>
                    <a:pt x="29232" y="7074"/>
                    <a:pt x="29232" y="7070"/>
                    <a:pt x="29334" y="6985"/>
                  </a:cubicBezTo>
                  <a:cubicBezTo>
                    <a:pt x="29406" y="6925"/>
                    <a:pt x="29419" y="6897"/>
                    <a:pt x="29390" y="6897"/>
                  </a:cubicBezTo>
                  <a:cubicBezTo>
                    <a:pt x="29355" y="6897"/>
                    <a:pt x="29259" y="6938"/>
                    <a:pt x="29132" y="7016"/>
                  </a:cubicBezTo>
                  <a:cubicBezTo>
                    <a:pt x="29026" y="7082"/>
                    <a:pt x="28957" y="7152"/>
                    <a:pt x="28982" y="7171"/>
                  </a:cubicBezTo>
                  <a:cubicBezTo>
                    <a:pt x="28990" y="7178"/>
                    <a:pt x="28997" y="7181"/>
                    <a:pt x="29004" y="7181"/>
                  </a:cubicBezTo>
                  <a:cubicBezTo>
                    <a:pt x="29017" y="7181"/>
                    <a:pt x="29026" y="7168"/>
                    <a:pt x="29026" y="7146"/>
                  </a:cubicBezTo>
                  <a:cubicBezTo>
                    <a:pt x="29026" y="7129"/>
                    <a:pt x="29032" y="7121"/>
                    <a:pt x="29045" y="7121"/>
                  </a:cubicBezTo>
                  <a:cubicBezTo>
                    <a:pt x="29064" y="7121"/>
                    <a:pt x="29095" y="7137"/>
                    <a:pt x="29139" y="7170"/>
                  </a:cubicBezTo>
                  <a:cubicBezTo>
                    <a:pt x="29246" y="7252"/>
                    <a:pt x="29245" y="7259"/>
                    <a:pt x="29102" y="7347"/>
                  </a:cubicBezTo>
                  <a:cubicBezTo>
                    <a:pt x="29020" y="7397"/>
                    <a:pt x="28972" y="7440"/>
                    <a:pt x="28997" y="7440"/>
                  </a:cubicBezTo>
                  <a:cubicBezTo>
                    <a:pt x="29023" y="7440"/>
                    <a:pt x="28976" y="7485"/>
                    <a:pt x="28888" y="7543"/>
                  </a:cubicBezTo>
                  <a:cubicBezTo>
                    <a:pt x="28820" y="7589"/>
                    <a:pt x="28790" y="7617"/>
                    <a:pt x="28806" y="7617"/>
                  </a:cubicBezTo>
                  <a:cubicBezTo>
                    <a:pt x="28811" y="7617"/>
                    <a:pt x="28819" y="7615"/>
                    <a:pt x="28832" y="7610"/>
                  </a:cubicBezTo>
                  <a:cubicBezTo>
                    <a:pt x="28857" y="7601"/>
                    <a:pt x="28875" y="7596"/>
                    <a:pt x="28884" y="7596"/>
                  </a:cubicBezTo>
                  <a:cubicBezTo>
                    <a:pt x="28895" y="7596"/>
                    <a:pt x="28893" y="7603"/>
                    <a:pt x="28876" y="7618"/>
                  </a:cubicBezTo>
                  <a:cubicBezTo>
                    <a:pt x="28844" y="7643"/>
                    <a:pt x="28772" y="7664"/>
                    <a:pt x="28709" y="7667"/>
                  </a:cubicBezTo>
                  <a:lnTo>
                    <a:pt x="28450" y="7679"/>
                  </a:lnTo>
                  <a:cubicBezTo>
                    <a:pt x="28367" y="7682"/>
                    <a:pt x="28318" y="7710"/>
                    <a:pt x="28339" y="7737"/>
                  </a:cubicBezTo>
                  <a:cubicBezTo>
                    <a:pt x="28353" y="7755"/>
                    <a:pt x="28375" y="7764"/>
                    <a:pt x="28404" y="7764"/>
                  </a:cubicBezTo>
                  <a:cubicBezTo>
                    <a:pt x="28430" y="7764"/>
                    <a:pt x="28461" y="7757"/>
                    <a:pt x="28496" y="7743"/>
                  </a:cubicBezTo>
                  <a:cubicBezTo>
                    <a:pt x="28533" y="7728"/>
                    <a:pt x="28560" y="7720"/>
                    <a:pt x="28578" y="7720"/>
                  </a:cubicBezTo>
                  <a:cubicBezTo>
                    <a:pt x="28603" y="7720"/>
                    <a:pt x="28612" y="7734"/>
                    <a:pt x="28612" y="7765"/>
                  </a:cubicBezTo>
                  <a:cubicBezTo>
                    <a:pt x="28612" y="7804"/>
                    <a:pt x="28558" y="7837"/>
                    <a:pt x="28496" y="7837"/>
                  </a:cubicBezTo>
                  <a:cubicBezTo>
                    <a:pt x="28432" y="7837"/>
                    <a:pt x="28336" y="7885"/>
                    <a:pt x="28278" y="7946"/>
                  </a:cubicBezTo>
                  <a:cubicBezTo>
                    <a:pt x="28240" y="7986"/>
                    <a:pt x="28210" y="8006"/>
                    <a:pt x="28190" y="8006"/>
                  </a:cubicBezTo>
                  <a:cubicBezTo>
                    <a:pt x="28156" y="8006"/>
                    <a:pt x="28150" y="7949"/>
                    <a:pt x="28172" y="7837"/>
                  </a:cubicBezTo>
                  <a:cubicBezTo>
                    <a:pt x="28175" y="7817"/>
                    <a:pt x="28170" y="7807"/>
                    <a:pt x="28156" y="7807"/>
                  </a:cubicBezTo>
                  <a:cubicBezTo>
                    <a:pt x="28133" y="7807"/>
                    <a:pt x="28087" y="7832"/>
                    <a:pt x="28014" y="7885"/>
                  </a:cubicBezTo>
                  <a:cubicBezTo>
                    <a:pt x="27863" y="7992"/>
                    <a:pt x="27856" y="8013"/>
                    <a:pt x="27951" y="8052"/>
                  </a:cubicBezTo>
                  <a:cubicBezTo>
                    <a:pt x="28039" y="8088"/>
                    <a:pt x="28042" y="8105"/>
                    <a:pt x="27969" y="8140"/>
                  </a:cubicBezTo>
                  <a:cubicBezTo>
                    <a:pt x="27893" y="8176"/>
                    <a:pt x="27894" y="8191"/>
                    <a:pt x="27976" y="8237"/>
                  </a:cubicBezTo>
                  <a:cubicBezTo>
                    <a:pt x="28025" y="8264"/>
                    <a:pt x="28041" y="8276"/>
                    <a:pt x="28021" y="8276"/>
                  </a:cubicBezTo>
                  <a:cubicBezTo>
                    <a:pt x="28008" y="8276"/>
                    <a:pt x="27980" y="8271"/>
                    <a:pt x="27935" y="8261"/>
                  </a:cubicBezTo>
                  <a:cubicBezTo>
                    <a:pt x="27909" y="8255"/>
                    <a:pt x="27886" y="8251"/>
                    <a:pt x="27867" y="8251"/>
                  </a:cubicBezTo>
                  <a:cubicBezTo>
                    <a:pt x="27809" y="8251"/>
                    <a:pt x="27776" y="8279"/>
                    <a:pt x="27747" y="8343"/>
                  </a:cubicBezTo>
                  <a:cubicBezTo>
                    <a:pt x="27720" y="8404"/>
                    <a:pt x="27702" y="8474"/>
                    <a:pt x="27706" y="8495"/>
                  </a:cubicBezTo>
                  <a:cubicBezTo>
                    <a:pt x="27712" y="8514"/>
                    <a:pt x="27606" y="8571"/>
                    <a:pt x="27468" y="8620"/>
                  </a:cubicBezTo>
                  <a:cubicBezTo>
                    <a:pt x="27330" y="8668"/>
                    <a:pt x="27211" y="8723"/>
                    <a:pt x="27199" y="8743"/>
                  </a:cubicBezTo>
                  <a:cubicBezTo>
                    <a:pt x="27187" y="8762"/>
                    <a:pt x="27133" y="8779"/>
                    <a:pt x="27083" y="8779"/>
                  </a:cubicBezTo>
                  <a:cubicBezTo>
                    <a:pt x="27032" y="8779"/>
                    <a:pt x="26992" y="8796"/>
                    <a:pt x="26996" y="8816"/>
                  </a:cubicBezTo>
                  <a:cubicBezTo>
                    <a:pt x="27016" y="8903"/>
                    <a:pt x="26996" y="8956"/>
                    <a:pt x="26947" y="8956"/>
                  </a:cubicBezTo>
                  <a:cubicBezTo>
                    <a:pt x="26935" y="8956"/>
                    <a:pt x="26922" y="8952"/>
                    <a:pt x="26907" y="8946"/>
                  </a:cubicBezTo>
                  <a:cubicBezTo>
                    <a:pt x="26890" y="8938"/>
                    <a:pt x="26878" y="8935"/>
                    <a:pt x="26872" y="8935"/>
                  </a:cubicBezTo>
                  <a:cubicBezTo>
                    <a:pt x="26858" y="8935"/>
                    <a:pt x="26871" y="8954"/>
                    <a:pt x="26913" y="8993"/>
                  </a:cubicBezTo>
                  <a:cubicBezTo>
                    <a:pt x="26963" y="9040"/>
                    <a:pt x="26978" y="9104"/>
                    <a:pt x="26948" y="9140"/>
                  </a:cubicBezTo>
                  <a:cubicBezTo>
                    <a:pt x="26940" y="9149"/>
                    <a:pt x="26940" y="9153"/>
                    <a:pt x="26945" y="9153"/>
                  </a:cubicBezTo>
                  <a:cubicBezTo>
                    <a:pt x="26961" y="9153"/>
                    <a:pt x="27032" y="9115"/>
                    <a:pt x="27126" y="9055"/>
                  </a:cubicBezTo>
                  <a:cubicBezTo>
                    <a:pt x="27251" y="8974"/>
                    <a:pt x="27332" y="8892"/>
                    <a:pt x="27302" y="8874"/>
                  </a:cubicBezTo>
                  <a:cubicBezTo>
                    <a:pt x="27272" y="8858"/>
                    <a:pt x="27299" y="8813"/>
                    <a:pt x="27362" y="8776"/>
                  </a:cubicBezTo>
                  <a:cubicBezTo>
                    <a:pt x="27397" y="8754"/>
                    <a:pt x="27422" y="8743"/>
                    <a:pt x="27433" y="8743"/>
                  </a:cubicBezTo>
                  <a:cubicBezTo>
                    <a:pt x="27442" y="8743"/>
                    <a:pt x="27441" y="8750"/>
                    <a:pt x="27430" y="8764"/>
                  </a:cubicBezTo>
                  <a:cubicBezTo>
                    <a:pt x="27405" y="8795"/>
                    <a:pt x="27412" y="8828"/>
                    <a:pt x="27453" y="8838"/>
                  </a:cubicBezTo>
                  <a:cubicBezTo>
                    <a:pt x="27541" y="8861"/>
                    <a:pt x="26951" y="9228"/>
                    <a:pt x="26787" y="9252"/>
                  </a:cubicBezTo>
                  <a:cubicBezTo>
                    <a:pt x="26720" y="9262"/>
                    <a:pt x="26572" y="9346"/>
                    <a:pt x="26465" y="9437"/>
                  </a:cubicBezTo>
                  <a:cubicBezTo>
                    <a:pt x="26360" y="9523"/>
                    <a:pt x="26304" y="9561"/>
                    <a:pt x="26263" y="9561"/>
                  </a:cubicBezTo>
                  <a:cubicBezTo>
                    <a:pt x="26240" y="9561"/>
                    <a:pt x="26222" y="9549"/>
                    <a:pt x="26202" y="9526"/>
                  </a:cubicBezTo>
                  <a:cubicBezTo>
                    <a:pt x="26177" y="9498"/>
                    <a:pt x="26160" y="9482"/>
                    <a:pt x="26149" y="9482"/>
                  </a:cubicBezTo>
                  <a:cubicBezTo>
                    <a:pt x="26135" y="9482"/>
                    <a:pt x="26129" y="9504"/>
                    <a:pt x="26123" y="9550"/>
                  </a:cubicBezTo>
                  <a:cubicBezTo>
                    <a:pt x="26116" y="9611"/>
                    <a:pt x="26114" y="9674"/>
                    <a:pt x="26120" y="9737"/>
                  </a:cubicBezTo>
                  <a:cubicBezTo>
                    <a:pt x="26125" y="9783"/>
                    <a:pt x="26096" y="9823"/>
                    <a:pt x="26057" y="9823"/>
                  </a:cubicBezTo>
                  <a:cubicBezTo>
                    <a:pt x="26014" y="9823"/>
                    <a:pt x="25998" y="9874"/>
                    <a:pt x="26017" y="9944"/>
                  </a:cubicBezTo>
                  <a:cubicBezTo>
                    <a:pt x="26041" y="10039"/>
                    <a:pt x="26023" y="10062"/>
                    <a:pt x="25901" y="10062"/>
                  </a:cubicBezTo>
                  <a:cubicBezTo>
                    <a:pt x="25893" y="10062"/>
                    <a:pt x="25884" y="10062"/>
                    <a:pt x="25875" y="10062"/>
                  </a:cubicBezTo>
                  <a:cubicBezTo>
                    <a:pt x="25743" y="10065"/>
                    <a:pt x="25608" y="10077"/>
                    <a:pt x="25477" y="10098"/>
                  </a:cubicBezTo>
                  <a:cubicBezTo>
                    <a:pt x="25269" y="10132"/>
                    <a:pt x="25264" y="10139"/>
                    <a:pt x="25402" y="10178"/>
                  </a:cubicBezTo>
                  <a:cubicBezTo>
                    <a:pt x="25553" y="10220"/>
                    <a:pt x="25533" y="10313"/>
                    <a:pt x="25398" y="10313"/>
                  </a:cubicBezTo>
                  <a:cubicBezTo>
                    <a:pt x="25384" y="10313"/>
                    <a:pt x="25369" y="10312"/>
                    <a:pt x="25353" y="10310"/>
                  </a:cubicBezTo>
                  <a:cubicBezTo>
                    <a:pt x="25347" y="10309"/>
                    <a:pt x="25341" y="10309"/>
                    <a:pt x="25335" y="10309"/>
                  </a:cubicBezTo>
                  <a:cubicBezTo>
                    <a:pt x="25285" y="10309"/>
                    <a:pt x="25241" y="10330"/>
                    <a:pt x="25237" y="10359"/>
                  </a:cubicBezTo>
                  <a:cubicBezTo>
                    <a:pt x="25232" y="10392"/>
                    <a:pt x="25223" y="10445"/>
                    <a:pt x="25217" y="10474"/>
                  </a:cubicBezTo>
                  <a:cubicBezTo>
                    <a:pt x="25214" y="10495"/>
                    <a:pt x="25180" y="10508"/>
                    <a:pt x="25135" y="10508"/>
                  </a:cubicBezTo>
                  <a:cubicBezTo>
                    <a:pt x="25118" y="10508"/>
                    <a:pt x="25099" y="10506"/>
                    <a:pt x="25080" y="10502"/>
                  </a:cubicBezTo>
                  <a:cubicBezTo>
                    <a:pt x="25058" y="10498"/>
                    <a:pt x="25036" y="10496"/>
                    <a:pt x="25014" y="10496"/>
                  </a:cubicBezTo>
                  <a:cubicBezTo>
                    <a:pt x="24968" y="10496"/>
                    <a:pt x="24928" y="10505"/>
                    <a:pt x="24914" y="10522"/>
                  </a:cubicBezTo>
                  <a:cubicBezTo>
                    <a:pt x="24893" y="10545"/>
                    <a:pt x="24820" y="10566"/>
                    <a:pt x="24750" y="10566"/>
                  </a:cubicBezTo>
                  <a:cubicBezTo>
                    <a:pt x="24682" y="10566"/>
                    <a:pt x="24608" y="10608"/>
                    <a:pt x="24585" y="10665"/>
                  </a:cubicBezTo>
                  <a:cubicBezTo>
                    <a:pt x="24561" y="10721"/>
                    <a:pt x="24517" y="10765"/>
                    <a:pt x="24485" y="10765"/>
                  </a:cubicBezTo>
                  <a:cubicBezTo>
                    <a:pt x="24450" y="10765"/>
                    <a:pt x="24444" y="10802"/>
                    <a:pt x="24465" y="10845"/>
                  </a:cubicBezTo>
                  <a:cubicBezTo>
                    <a:pt x="24488" y="10889"/>
                    <a:pt x="24479" y="10941"/>
                    <a:pt x="24447" y="10959"/>
                  </a:cubicBezTo>
                  <a:cubicBezTo>
                    <a:pt x="24416" y="10977"/>
                    <a:pt x="24323" y="11053"/>
                    <a:pt x="24246" y="11129"/>
                  </a:cubicBezTo>
                  <a:cubicBezTo>
                    <a:pt x="24172" y="11201"/>
                    <a:pt x="24137" y="11234"/>
                    <a:pt x="24113" y="11234"/>
                  </a:cubicBezTo>
                  <a:cubicBezTo>
                    <a:pt x="24093" y="11234"/>
                    <a:pt x="24081" y="11211"/>
                    <a:pt x="24062" y="11166"/>
                  </a:cubicBezTo>
                  <a:cubicBezTo>
                    <a:pt x="24033" y="11099"/>
                    <a:pt x="23981" y="11065"/>
                    <a:pt x="23935" y="11065"/>
                  </a:cubicBezTo>
                  <a:cubicBezTo>
                    <a:pt x="23891" y="11065"/>
                    <a:pt x="23852" y="11097"/>
                    <a:pt x="23846" y="11162"/>
                  </a:cubicBezTo>
                  <a:cubicBezTo>
                    <a:pt x="23840" y="11223"/>
                    <a:pt x="23874" y="11262"/>
                    <a:pt x="23938" y="11262"/>
                  </a:cubicBezTo>
                  <a:cubicBezTo>
                    <a:pt x="24020" y="11262"/>
                    <a:pt x="24026" y="11275"/>
                    <a:pt x="23967" y="11330"/>
                  </a:cubicBezTo>
                  <a:cubicBezTo>
                    <a:pt x="23925" y="11368"/>
                    <a:pt x="23822" y="11399"/>
                    <a:pt x="23735" y="11399"/>
                  </a:cubicBezTo>
                  <a:cubicBezTo>
                    <a:pt x="23579" y="11399"/>
                    <a:pt x="23271" y="11585"/>
                    <a:pt x="23322" y="11650"/>
                  </a:cubicBezTo>
                  <a:cubicBezTo>
                    <a:pt x="23338" y="11671"/>
                    <a:pt x="23312" y="11715"/>
                    <a:pt x="23261" y="11751"/>
                  </a:cubicBezTo>
                  <a:cubicBezTo>
                    <a:pt x="23228" y="11774"/>
                    <a:pt x="23205" y="11785"/>
                    <a:pt x="23190" y="11785"/>
                  </a:cubicBezTo>
                  <a:cubicBezTo>
                    <a:pt x="23176" y="11785"/>
                    <a:pt x="23170" y="11775"/>
                    <a:pt x="23170" y="11756"/>
                  </a:cubicBezTo>
                  <a:cubicBezTo>
                    <a:pt x="23170" y="11736"/>
                    <a:pt x="23163" y="11726"/>
                    <a:pt x="23147" y="11726"/>
                  </a:cubicBezTo>
                  <a:cubicBezTo>
                    <a:pt x="23131" y="11726"/>
                    <a:pt x="23105" y="11738"/>
                    <a:pt x="23070" y="11760"/>
                  </a:cubicBezTo>
                  <a:cubicBezTo>
                    <a:pt x="22989" y="11812"/>
                    <a:pt x="22985" y="11832"/>
                    <a:pt x="23052" y="11865"/>
                  </a:cubicBezTo>
                  <a:cubicBezTo>
                    <a:pt x="23123" y="11900"/>
                    <a:pt x="23085" y="11920"/>
                    <a:pt x="22963" y="11920"/>
                  </a:cubicBezTo>
                  <a:cubicBezTo>
                    <a:pt x="22925" y="11920"/>
                    <a:pt x="22879" y="11918"/>
                    <a:pt x="22825" y="11914"/>
                  </a:cubicBezTo>
                  <a:cubicBezTo>
                    <a:pt x="22814" y="11913"/>
                    <a:pt x="22804" y="11913"/>
                    <a:pt x="22795" y="11913"/>
                  </a:cubicBezTo>
                  <a:cubicBezTo>
                    <a:pt x="22686" y="11913"/>
                    <a:pt x="22680" y="11968"/>
                    <a:pt x="22788" y="12048"/>
                  </a:cubicBezTo>
                  <a:cubicBezTo>
                    <a:pt x="22851" y="12094"/>
                    <a:pt x="22851" y="12108"/>
                    <a:pt x="22788" y="12108"/>
                  </a:cubicBezTo>
                  <a:cubicBezTo>
                    <a:pt x="22787" y="12108"/>
                    <a:pt x="22786" y="12108"/>
                    <a:pt x="22785" y="12108"/>
                  </a:cubicBezTo>
                  <a:cubicBezTo>
                    <a:pt x="22743" y="12108"/>
                    <a:pt x="22707" y="12142"/>
                    <a:pt x="22707" y="12184"/>
                  </a:cubicBezTo>
                  <a:cubicBezTo>
                    <a:pt x="22707" y="12218"/>
                    <a:pt x="22698" y="12235"/>
                    <a:pt x="22673" y="12235"/>
                  </a:cubicBezTo>
                  <a:cubicBezTo>
                    <a:pt x="22655" y="12235"/>
                    <a:pt x="22630" y="12227"/>
                    <a:pt x="22594" y="12212"/>
                  </a:cubicBezTo>
                  <a:cubicBezTo>
                    <a:pt x="22564" y="12200"/>
                    <a:pt x="22537" y="12193"/>
                    <a:pt x="22508" y="12193"/>
                  </a:cubicBezTo>
                  <a:cubicBezTo>
                    <a:pt x="22455" y="12193"/>
                    <a:pt x="22398" y="12215"/>
                    <a:pt x="22321" y="12262"/>
                  </a:cubicBezTo>
                  <a:cubicBezTo>
                    <a:pt x="22246" y="12307"/>
                    <a:pt x="22156" y="12338"/>
                    <a:pt x="22103" y="12338"/>
                  </a:cubicBezTo>
                  <a:cubicBezTo>
                    <a:pt x="22094" y="12338"/>
                    <a:pt x="22086" y="12337"/>
                    <a:pt x="22079" y="12335"/>
                  </a:cubicBezTo>
                  <a:cubicBezTo>
                    <a:pt x="22075" y="12334"/>
                    <a:pt x="22071" y="12333"/>
                    <a:pt x="22066" y="12333"/>
                  </a:cubicBezTo>
                  <a:cubicBezTo>
                    <a:pt x="22019" y="12333"/>
                    <a:pt x="21949" y="12389"/>
                    <a:pt x="21897" y="12470"/>
                  </a:cubicBezTo>
                  <a:cubicBezTo>
                    <a:pt x="21848" y="12549"/>
                    <a:pt x="21783" y="12609"/>
                    <a:pt x="21751" y="12609"/>
                  </a:cubicBezTo>
                  <a:cubicBezTo>
                    <a:pt x="21748" y="12609"/>
                    <a:pt x="21746" y="12609"/>
                    <a:pt x="21743" y="12608"/>
                  </a:cubicBezTo>
                  <a:cubicBezTo>
                    <a:pt x="21739" y="12606"/>
                    <a:pt x="21735" y="12605"/>
                    <a:pt x="21731" y="12605"/>
                  </a:cubicBezTo>
                  <a:cubicBezTo>
                    <a:pt x="21705" y="12605"/>
                    <a:pt x="21677" y="12636"/>
                    <a:pt x="21666" y="12681"/>
                  </a:cubicBezTo>
                  <a:cubicBezTo>
                    <a:pt x="21639" y="12787"/>
                    <a:pt x="21538" y="12894"/>
                    <a:pt x="21470" y="12894"/>
                  </a:cubicBezTo>
                  <a:cubicBezTo>
                    <a:pt x="21468" y="12894"/>
                    <a:pt x="21466" y="12894"/>
                    <a:pt x="21464" y="12894"/>
                  </a:cubicBezTo>
                  <a:cubicBezTo>
                    <a:pt x="21445" y="12892"/>
                    <a:pt x="21428" y="12892"/>
                    <a:pt x="21412" y="12892"/>
                  </a:cubicBezTo>
                  <a:cubicBezTo>
                    <a:pt x="21304" y="12892"/>
                    <a:pt x="21257" y="12931"/>
                    <a:pt x="21257" y="13017"/>
                  </a:cubicBezTo>
                  <a:cubicBezTo>
                    <a:pt x="21257" y="13154"/>
                    <a:pt x="21145" y="13248"/>
                    <a:pt x="20981" y="13248"/>
                  </a:cubicBezTo>
                  <a:cubicBezTo>
                    <a:pt x="20921" y="13248"/>
                    <a:pt x="20821" y="13317"/>
                    <a:pt x="20764" y="13397"/>
                  </a:cubicBezTo>
                  <a:cubicBezTo>
                    <a:pt x="20709" y="13479"/>
                    <a:pt x="20645" y="13546"/>
                    <a:pt x="20627" y="13546"/>
                  </a:cubicBezTo>
                  <a:cubicBezTo>
                    <a:pt x="20609" y="13546"/>
                    <a:pt x="20611" y="13525"/>
                    <a:pt x="20633" y="13497"/>
                  </a:cubicBezTo>
                  <a:cubicBezTo>
                    <a:pt x="20657" y="13469"/>
                    <a:pt x="20602" y="13448"/>
                    <a:pt x="20508" y="13448"/>
                  </a:cubicBezTo>
                  <a:cubicBezTo>
                    <a:pt x="20388" y="13448"/>
                    <a:pt x="20352" y="13469"/>
                    <a:pt x="20379" y="13524"/>
                  </a:cubicBezTo>
                  <a:cubicBezTo>
                    <a:pt x="20407" y="13577"/>
                    <a:pt x="20363" y="13608"/>
                    <a:pt x="20269" y="13608"/>
                  </a:cubicBezTo>
                  <a:cubicBezTo>
                    <a:pt x="20244" y="13608"/>
                    <a:pt x="20216" y="13606"/>
                    <a:pt x="20185" y="13602"/>
                  </a:cubicBezTo>
                  <a:cubicBezTo>
                    <a:pt x="20183" y="13601"/>
                    <a:pt x="20181" y="13601"/>
                    <a:pt x="20179" y="13601"/>
                  </a:cubicBezTo>
                  <a:cubicBezTo>
                    <a:pt x="20153" y="13601"/>
                    <a:pt x="20150" y="13620"/>
                    <a:pt x="20172" y="13646"/>
                  </a:cubicBezTo>
                  <a:cubicBezTo>
                    <a:pt x="20197" y="13675"/>
                    <a:pt x="20185" y="13699"/>
                    <a:pt x="20148" y="13699"/>
                  </a:cubicBezTo>
                  <a:cubicBezTo>
                    <a:pt x="20109" y="13699"/>
                    <a:pt x="20085" y="13716"/>
                    <a:pt x="20094" y="13740"/>
                  </a:cubicBezTo>
                  <a:cubicBezTo>
                    <a:pt x="20115" y="13799"/>
                    <a:pt x="19702" y="14096"/>
                    <a:pt x="19602" y="14096"/>
                  </a:cubicBezTo>
                  <a:cubicBezTo>
                    <a:pt x="19559" y="14096"/>
                    <a:pt x="19545" y="14109"/>
                    <a:pt x="19570" y="14128"/>
                  </a:cubicBezTo>
                  <a:cubicBezTo>
                    <a:pt x="19642" y="14181"/>
                    <a:pt x="19408" y="14342"/>
                    <a:pt x="19257" y="14342"/>
                  </a:cubicBezTo>
                  <a:cubicBezTo>
                    <a:pt x="19100" y="14342"/>
                    <a:pt x="18656" y="14655"/>
                    <a:pt x="18714" y="14725"/>
                  </a:cubicBezTo>
                  <a:cubicBezTo>
                    <a:pt x="18733" y="14748"/>
                    <a:pt x="18699" y="14770"/>
                    <a:pt x="18636" y="14775"/>
                  </a:cubicBezTo>
                  <a:cubicBezTo>
                    <a:pt x="18317" y="14792"/>
                    <a:pt x="18130" y="14833"/>
                    <a:pt x="18124" y="14880"/>
                  </a:cubicBezTo>
                  <a:lnTo>
                    <a:pt x="18107" y="15001"/>
                  </a:lnTo>
                  <a:cubicBezTo>
                    <a:pt x="18103" y="15025"/>
                    <a:pt x="18096" y="15036"/>
                    <a:pt x="18086" y="15036"/>
                  </a:cubicBezTo>
                  <a:cubicBezTo>
                    <a:pt x="18076" y="15036"/>
                    <a:pt x="18064" y="15028"/>
                    <a:pt x="18050" y="15010"/>
                  </a:cubicBezTo>
                  <a:cubicBezTo>
                    <a:pt x="18024" y="14982"/>
                    <a:pt x="17950" y="14957"/>
                    <a:pt x="17887" y="14957"/>
                  </a:cubicBezTo>
                  <a:cubicBezTo>
                    <a:pt x="17813" y="14957"/>
                    <a:pt x="17793" y="14974"/>
                    <a:pt x="17832" y="15010"/>
                  </a:cubicBezTo>
                  <a:cubicBezTo>
                    <a:pt x="17871" y="15046"/>
                    <a:pt x="17853" y="15104"/>
                    <a:pt x="17790" y="15165"/>
                  </a:cubicBezTo>
                  <a:cubicBezTo>
                    <a:pt x="17749" y="15206"/>
                    <a:pt x="17717" y="15227"/>
                    <a:pt x="17694" y="15227"/>
                  </a:cubicBezTo>
                  <a:cubicBezTo>
                    <a:pt x="17680" y="15227"/>
                    <a:pt x="17669" y="15219"/>
                    <a:pt x="17662" y="15204"/>
                  </a:cubicBezTo>
                  <a:cubicBezTo>
                    <a:pt x="17651" y="15180"/>
                    <a:pt x="17614" y="15166"/>
                    <a:pt x="17569" y="15166"/>
                  </a:cubicBezTo>
                  <a:cubicBezTo>
                    <a:pt x="17554" y="15166"/>
                    <a:pt x="17538" y="15168"/>
                    <a:pt x="17522" y="15171"/>
                  </a:cubicBezTo>
                  <a:cubicBezTo>
                    <a:pt x="17508" y="15175"/>
                    <a:pt x="17498" y="15176"/>
                    <a:pt x="17491" y="15176"/>
                  </a:cubicBezTo>
                  <a:cubicBezTo>
                    <a:pt x="17462" y="15176"/>
                    <a:pt x="17490" y="15148"/>
                    <a:pt x="17571" y="15097"/>
                  </a:cubicBezTo>
                  <a:cubicBezTo>
                    <a:pt x="17659" y="15042"/>
                    <a:pt x="17717" y="14982"/>
                    <a:pt x="17696" y="14966"/>
                  </a:cubicBezTo>
                  <a:cubicBezTo>
                    <a:pt x="17694" y="14963"/>
                    <a:pt x="17689" y="14963"/>
                    <a:pt x="17684" y="14963"/>
                  </a:cubicBezTo>
                  <a:cubicBezTo>
                    <a:pt x="17649" y="14963"/>
                    <a:pt x="17559" y="15002"/>
                    <a:pt x="17468" y="15063"/>
                  </a:cubicBezTo>
                  <a:cubicBezTo>
                    <a:pt x="17311" y="15165"/>
                    <a:pt x="17295" y="15197"/>
                    <a:pt x="17374" y="15236"/>
                  </a:cubicBezTo>
                  <a:cubicBezTo>
                    <a:pt x="17410" y="15253"/>
                    <a:pt x="17451" y="15262"/>
                    <a:pt x="17486" y="15262"/>
                  </a:cubicBezTo>
                  <a:cubicBezTo>
                    <a:pt x="17507" y="15262"/>
                    <a:pt x="17526" y="15259"/>
                    <a:pt x="17541" y="15252"/>
                  </a:cubicBezTo>
                  <a:cubicBezTo>
                    <a:pt x="17552" y="15247"/>
                    <a:pt x="17559" y="15245"/>
                    <a:pt x="17563" y="15245"/>
                  </a:cubicBezTo>
                  <a:cubicBezTo>
                    <a:pt x="17573" y="15245"/>
                    <a:pt x="17564" y="15259"/>
                    <a:pt x="17535" y="15283"/>
                  </a:cubicBezTo>
                  <a:cubicBezTo>
                    <a:pt x="17504" y="15308"/>
                    <a:pt x="17473" y="15320"/>
                    <a:pt x="17437" y="15320"/>
                  </a:cubicBezTo>
                  <a:cubicBezTo>
                    <a:pt x="17408" y="15320"/>
                    <a:pt x="17375" y="15312"/>
                    <a:pt x="17337" y="15297"/>
                  </a:cubicBezTo>
                  <a:cubicBezTo>
                    <a:pt x="17299" y="15282"/>
                    <a:pt x="17254" y="15275"/>
                    <a:pt x="17207" y="15275"/>
                  </a:cubicBezTo>
                  <a:cubicBezTo>
                    <a:pt x="17157" y="15275"/>
                    <a:pt x="17103" y="15283"/>
                    <a:pt x="17049" y="15300"/>
                  </a:cubicBezTo>
                  <a:cubicBezTo>
                    <a:pt x="16949" y="15330"/>
                    <a:pt x="16916" y="15358"/>
                    <a:pt x="16966" y="15373"/>
                  </a:cubicBezTo>
                  <a:cubicBezTo>
                    <a:pt x="16979" y="15376"/>
                    <a:pt x="16993" y="15378"/>
                    <a:pt x="17008" y="15378"/>
                  </a:cubicBezTo>
                  <a:cubicBezTo>
                    <a:pt x="17054" y="15378"/>
                    <a:pt x="17106" y="15363"/>
                    <a:pt x="17148" y="15337"/>
                  </a:cubicBezTo>
                  <a:cubicBezTo>
                    <a:pt x="17184" y="15315"/>
                    <a:pt x="17209" y="15304"/>
                    <a:pt x="17228" y="15304"/>
                  </a:cubicBezTo>
                  <a:cubicBezTo>
                    <a:pt x="17252" y="15304"/>
                    <a:pt x="17268" y="15322"/>
                    <a:pt x="17286" y="15358"/>
                  </a:cubicBezTo>
                  <a:cubicBezTo>
                    <a:pt x="17339" y="15470"/>
                    <a:pt x="17290" y="15498"/>
                    <a:pt x="17020" y="15507"/>
                  </a:cubicBezTo>
                  <a:cubicBezTo>
                    <a:pt x="16789" y="15516"/>
                    <a:pt x="16599" y="15585"/>
                    <a:pt x="16807" y="15585"/>
                  </a:cubicBezTo>
                  <a:cubicBezTo>
                    <a:pt x="16925" y="15585"/>
                    <a:pt x="16947" y="15670"/>
                    <a:pt x="16857" y="15774"/>
                  </a:cubicBezTo>
                  <a:cubicBezTo>
                    <a:pt x="16835" y="15800"/>
                    <a:pt x="16820" y="15813"/>
                    <a:pt x="16807" y="15813"/>
                  </a:cubicBezTo>
                  <a:cubicBezTo>
                    <a:pt x="16791" y="15813"/>
                    <a:pt x="16778" y="15795"/>
                    <a:pt x="16760" y="15759"/>
                  </a:cubicBezTo>
                  <a:cubicBezTo>
                    <a:pt x="16743" y="15726"/>
                    <a:pt x="16708" y="15704"/>
                    <a:pt x="16678" y="15704"/>
                  </a:cubicBezTo>
                  <a:cubicBezTo>
                    <a:pt x="16671" y="15704"/>
                    <a:pt x="16663" y="15705"/>
                    <a:pt x="16656" y="15709"/>
                  </a:cubicBezTo>
                  <a:cubicBezTo>
                    <a:pt x="16620" y="15727"/>
                    <a:pt x="16608" y="15770"/>
                    <a:pt x="16628" y="15806"/>
                  </a:cubicBezTo>
                  <a:cubicBezTo>
                    <a:pt x="16647" y="15843"/>
                    <a:pt x="16626" y="15891"/>
                    <a:pt x="16581" y="15912"/>
                  </a:cubicBezTo>
                  <a:cubicBezTo>
                    <a:pt x="16562" y="15920"/>
                    <a:pt x="16549" y="15925"/>
                    <a:pt x="16541" y="15925"/>
                  </a:cubicBezTo>
                  <a:cubicBezTo>
                    <a:pt x="16526" y="15925"/>
                    <a:pt x="16532" y="15909"/>
                    <a:pt x="16556" y="15879"/>
                  </a:cubicBezTo>
                  <a:cubicBezTo>
                    <a:pt x="16568" y="15864"/>
                    <a:pt x="16568" y="15856"/>
                    <a:pt x="16559" y="15856"/>
                  </a:cubicBezTo>
                  <a:cubicBezTo>
                    <a:pt x="16544" y="15856"/>
                    <a:pt x="16506" y="15874"/>
                    <a:pt x="16453" y="15907"/>
                  </a:cubicBezTo>
                  <a:cubicBezTo>
                    <a:pt x="16365" y="15961"/>
                    <a:pt x="16277" y="16015"/>
                    <a:pt x="16258" y="16025"/>
                  </a:cubicBezTo>
                  <a:cubicBezTo>
                    <a:pt x="16252" y="16028"/>
                    <a:pt x="16254" y="16030"/>
                    <a:pt x="16262" y="16030"/>
                  </a:cubicBezTo>
                  <a:cubicBezTo>
                    <a:pt x="16280" y="16030"/>
                    <a:pt x="16326" y="16023"/>
                    <a:pt x="16390" y="16010"/>
                  </a:cubicBezTo>
                  <a:cubicBezTo>
                    <a:pt x="16451" y="15998"/>
                    <a:pt x="16488" y="15991"/>
                    <a:pt x="16502" y="15991"/>
                  </a:cubicBezTo>
                  <a:cubicBezTo>
                    <a:pt x="16523" y="15991"/>
                    <a:pt x="16495" y="16005"/>
                    <a:pt x="16425" y="16037"/>
                  </a:cubicBezTo>
                  <a:cubicBezTo>
                    <a:pt x="16329" y="16082"/>
                    <a:pt x="16237" y="16134"/>
                    <a:pt x="16149" y="16194"/>
                  </a:cubicBezTo>
                  <a:cubicBezTo>
                    <a:pt x="16086" y="16234"/>
                    <a:pt x="16014" y="16260"/>
                    <a:pt x="15963" y="16260"/>
                  </a:cubicBezTo>
                  <a:cubicBezTo>
                    <a:pt x="15947" y="16260"/>
                    <a:pt x="15933" y="16257"/>
                    <a:pt x="15922" y="16252"/>
                  </a:cubicBezTo>
                  <a:cubicBezTo>
                    <a:pt x="15902" y="16243"/>
                    <a:pt x="15887" y="16238"/>
                    <a:pt x="15879" y="16238"/>
                  </a:cubicBezTo>
                  <a:cubicBezTo>
                    <a:pt x="15867" y="16238"/>
                    <a:pt x="15869" y="16247"/>
                    <a:pt x="15885" y="16267"/>
                  </a:cubicBezTo>
                  <a:cubicBezTo>
                    <a:pt x="15910" y="16295"/>
                    <a:pt x="15847" y="16358"/>
                    <a:pt x="15747" y="16406"/>
                  </a:cubicBezTo>
                  <a:cubicBezTo>
                    <a:pt x="15619" y="16471"/>
                    <a:pt x="15498" y="16547"/>
                    <a:pt x="15383" y="16635"/>
                  </a:cubicBezTo>
                  <a:cubicBezTo>
                    <a:pt x="15295" y="16704"/>
                    <a:pt x="15240" y="16736"/>
                    <a:pt x="15206" y="16736"/>
                  </a:cubicBezTo>
                  <a:cubicBezTo>
                    <a:pt x="15188" y="16736"/>
                    <a:pt x="15175" y="16728"/>
                    <a:pt x="15167" y="16711"/>
                  </a:cubicBezTo>
                  <a:cubicBezTo>
                    <a:pt x="15149" y="16676"/>
                    <a:pt x="15089" y="16644"/>
                    <a:pt x="15038" y="16644"/>
                  </a:cubicBezTo>
                  <a:cubicBezTo>
                    <a:pt x="14977" y="16644"/>
                    <a:pt x="14965" y="16664"/>
                    <a:pt x="15004" y="16700"/>
                  </a:cubicBezTo>
                  <a:cubicBezTo>
                    <a:pt x="15041" y="16734"/>
                    <a:pt x="15029" y="16789"/>
                    <a:pt x="14970" y="16850"/>
                  </a:cubicBezTo>
                  <a:cubicBezTo>
                    <a:pt x="14934" y="16887"/>
                    <a:pt x="14901" y="16909"/>
                    <a:pt x="14886" y="16909"/>
                  </a:cubicBezTo>
                  <a:cubicBezTo>
                    <a:pt x="14879" y="16909"/>
                    <a:pt x="14876" y="16906"/>
                    <a:pt x="14876" y="16898"/>
                  </a:cubicBezTo>
                  <a:cubicBezTo>
                    <a:pt x="14876" y="16871"/>
                    <a:pt x="14913" y="16820"/>
                    <a:pt x="14955" y="16786"/>
                  </a:cubicBezTo>
                  <a:cubicBezTo>
                    <a:pt x="15003" y="16749"/>
                    <a:pt x="15007" y="16725"/>
                    <a:pt x="14964" y="16725"/>
                  </a:cubicBezTo>
                  <a:cubicBezTo>
                    <a:pt x="14882" y="16725"/>
                    <a:pt x="14644" y="16923"/>
                    <a:pt x="14591" y="17037"/>
                  </a:cubicBezTo>
                  <a:cubicBezTo>
                    <a:pt x="14568" y="17086"/>
                    <a:pt x="14482" y="17122"/>
                    <a:pt x="14388" y="17122"/>
                  </a:cubicBezTo>
                  <a:cubicBezTo>
                    <a:pt x="14282" y="17122"/>
                    <a:pt x="14210" y="17156"/>
                    <a:pt x="14183" y="17222"/>
                  </a:cubicBezTo>
                  <a:cubicBezTo>
                    <a:pt x="14133" y="17342"/>
                    <a:pt x="13866" y="17484"/>
                    <a:pt x="13705" y="17484"/>
                  </a:cubicBezTo>
                  <a:cubicBezTo>
                    <a:pt x="13696" y="17484"/>
                    <a:pt x="13687" y="17484"/>
                    <a:pt x="13679" y="17483"/>
                  </a:cubicBezTo>
                  <a:cubicBezTo>
                    <a:pt x="13669" y="17482"/>
                    <a:pt x="13660" y="17481"/>
                    <a:pt x="13651" y="17481"/>
                  </a:cubicBezTo>
                  <a:cubicBezTo>
                    <a:pt x="13600" y="17481"/>
                    <a:pt x="13560" y="17498"/>
                    <a:pt x="13560" y="17522"/>
                  </a:cubicBezTo>
                  <a:cubicBezTo>
                    <a:pt x="13560" y="17542"/>
                    <a:pt x="13572" y="17553"/>
                    <a:pt x="13591" y="17553"/>
                  </a:cubicBezTo>
                  <a:cubicBezTo>
                    <a:pt x="13603" y="17553"/>
                    <a:pt x="13618" y="17549"/>
                    <a:pt x="13634" y="17541"/>
                  </a:cubicBezTo>
                  <a:cubicBezTo>
                    <a:pt x="13650" y="17534"/>
                    <a:pt x="13662" y="17530"/>
                    <a:pt x="13669" y="17530"/>
                  </a:cubicBezTo>
                  <a:cubicBezTo>
                    <a:pt x="13682" y="17530"/>
                    <a:pt x="13682" y="17541"/>
                    <a:pt x="13665" y="17562"/>
                  </a:cubicBezTo>
                  <a:cubicBezTo>
                    <a:pt x="13647" y="17586"/>
                    <a:pt x="13612" y="17599"/>
                    <a:pt x="13576" y="17599"/>
                  </a:cubicBezTo>
                  <a:cubicBezTo>
                    <a:pt x="13562" y="17599"/>
                    <a:pt x="13548" y="17598"/>
                    <a:pt x="13534" y="17593"/>
                  </a:cubicBezTo>
                  <a:cubicBezTo>
                    <a:pt x="13525" y="17591"/>
                    <a:pt x="13515" y="17590"/>
                    <a:pt x="13506" y="17590"/>
                  </a:cubicBezTo>
                  <a:cubicBezTo>
                    <a:pt x="13465" y="17590"/>
                    <a:pt x="13426" y="17611"/>
                    <a:pt x="13406" y="17647"/>
                  </a:cubicBezTo>
                  <a:cubicBezTo>
                    <a:pt x="13388" y="17682"/>
                    <a:pt x="13354" y="17704"/>
                    <a:pt x="13324" y="17704"/>
                  </a:cubicBezTo>
                  <a:cubicBezTo>
                    <a:pt x="13316" y="17704"/>
                    <a:pt x="13308" y="17702"/>
                    <a:pt x="13301" y="17699"/>
                  </a:cubicBezTo>
                  <a:cubicBezTo>
                    <a:pt x="13295" y="17696"/>
                    <a:pt x="13288" y="17695"/>
                    <a:pt x="13281" y="17695"/>
                  </a:cubicBezTo>
                  <a:cubicBezTo>
                    <a:pt x="13250" y="17695"/>
                    <a:pt x="13216" y="17724"/>
                    <a:pt x="13195" y="17771"/>
                  </a:cubicBezTo>
                  <a:cubicBezTo>
                    <a:pt x="13174" y="17818"/>
                    <a:pt x="13141" y="17848"/>
                    <a:pt x="13112" y="17848"/>
                  </a:cubicBezTo>
                  <a:cubicBezTo>
                    <a:pt x="13106" y="17848"/>
                    <a:pt x="13101" y="17847"/>
                    <a:pt x="13095" y="17844"/>
                  </a:cubicBezTo>
                  <a:cubicBezTo>
                    <a:pt x="13093" y="17843"/>
                    <a:pt x="13089" y="17842"/>
                    <a:pt x="13085" y="17842"/>
                  </a:cubicBezTo>
                  <a:cubicBezTo>
                    <a:pt x="13040" y="17842"/>
                    <a:pt x="12916" y="17918"/>
                    <a:pt x="12788" y="18022"/>
                  </a:cubicBezTo>
                  <a:cubicBezTo>
                    <a:pt x="12649" y="18135"/>
                    <a:pt x="12470" y="18246"/>
                    <a:pt x="12387" y="18269"/>
                  </a:cubicBezTo>
                  <a:cubicBezTo>
                    <a:pt x="12302" y="18295"/>
                    <a:pt x="12252" y="18334"/>
                    <a:pt x="12270" y="18357"/>
                  </a:cubicBezTo>
                  <a:cubicBezTo>
                    <a:pt x="12290" y="18380"/>
                    <a:pt x="12233" y="18426"/>
                    <a:pt x="12139" y="18459"/>
                  </a:cubicBezTo>
                  <a:cubicBezTo>
                    <a:pt x="12033" y="18496"/>
                    <a:pt x="11990" y="18540"/>
                    <a:pt x="12020" y="18580"/>
                  </a:cubicBezTo>
                  <a:cubicBezTo>
                    <a:pt x="12036" y="18602"/>
                    <a:pt x="12041" y="18613"/>
                    <a:pt x="12034" y="18613"/>
                  </a:cubicBezTo>
                  <a:cubicBezTo>
                    <a:pt x="12030" y="18613"/>
                    <a:pt x="12023" y="18610"/>
                    <a:pt x="12014" y="18604"/>
                  </a:cubicBezTo>
                  <a:cubicBezTo>
                    <a:pt x="12003" y="18596"/>
                    <a:pt x="11987" y="18592"/>
                    <a:pt x="11969" y="18592"/>
                  </a:cubicBezTo>
                  <a:cubicBezTo>
                    <a:pt x="11939" y="18592"/>
                    <a:pt x="11901" y="18603"/>
                    <a:pt x="11869" y="18622"/>
                  </a:cubicBezTo>
                  <a:cubicBezTo>
                    <a:pt x="11835" y="18642"/>
                    <a:pt x="11807" y="18654"/>
                    <a:pt x="11791" y="18654"/>
                  </a:cubicBezTo>
                  <a:cubicBezTo>
                    <a:pt x="11782" y="18654"/>
                    <a:pt x="11778" y="18651"/>
                    <a:pt x="11778" y="18644"/>
                  </a:cubicBezTo>
                  <a:cubicBezTo>
                    <a:pt x="11778" y="18640"/>
                    <a:pt x="11774" y="18637"/>
                    <a:pt x="11768" y="18637"/>
                  </a:cubicBezTo>
                  <a:cubicBezTo>
                    <a:pt x="11744" y="18637"/>
                    <a:pt x="11680" y="18666"/>
                    <a:pt x="11606" y="18710"/>
                  </a:cubicBezTo>
                  <a:cubicBezTo>
                    <a:pt x="11512" y="18765"/>
                    <a:pt x="11372" y="18811"/>
                    <a:pt x="11299" y="18811"/>
                  </a:cubicBezTo>
                  <a:cubicBezTo>
                    <a:pt x="11226" y="18811"/>
                    <a:pt x="11184" y="18826"/>
                    <a:pt x="11208" y="18844"/>
                  </a:cubicBezTo>
                  <a:cubicBezTo>
                    <a:pt x="11263" y="18887"/>
                    <a:pt x="10971" y="19086"/>
                    <a:pt x="10870" y="19086"/>
                  </a:cubicBezTo>
                  <a:cubicBezTo>
                    <a:pt x="10863" y="19086"/>
                    <a:pt x="10856" y="19085"/>
                    <a:pt x="10851" y="19083"/>
                  </a:cubicBezTo>
                  <a:cubicBezTo>
                    <a:pt x="10845" y="19080"/>
                    <a:pt x="10838" y="19078"/>
                    <a:pt x="10832" y="19078"/>
                  </a:cubicBezTo>
                  <a:cubicBezTo>
                    <a:pt x="10801" y="19078"/>
                    <a:pt x="10768" y="19107"/>
                    <a:pt x="10753" y="19150"/>
                  </a:cubicBezTo>
                  <a:cubicBezTo>
                    <a:pt x="10735" y="19202"/>
                    <a:pt x="10612" y="19278"/>
                    <a:pt x="10487" y="19316"/>
                  </a:cubicBezTo>
                  <a:cubicBezTo>
                    <a:pt x="10362" y="19353"/>
                    <a:pt x="10224" y="19427"/>
                    <a:pt x="10188" y="19477"/>
                  </a:cubicBezTo>
                  <a:cubicBezTo>
                    <a:pt x="10159" y="19517"/>
                    <a:pt x="10107" y="19546"/>
                    <a:pt x="10063" y="19546"/>
                  </a:cubicBezTo>
                  <a:cubicBezTo>
                    <a:pt x="10054" y="19546"/>
                    <a:pt x="10046" y="19545"/>
                    <a:pt x="10038" y="19542"/>
                  </a:cubicBezTo>
                  <a:cubicBezTo>
                    <a:pt x="10032" y="19541"/>
                    <a:pt x="10026" y="19540"/>
                    <a:pt x="10019" y="19540"/>
                  </a:cubicBezTo>
                  <a:cubicBezTo>
                    <a:pt x="9967" y="19540"/>
                    <a:pt x="9879" y="19589"/>
                    <a:pt x="9806" y="19660"/>
                  </a:cubicBezTo>
                  <a:cubicBezTo>
                    <a:pt x="9734" y="19731"/>
                    <a:pt x="9654" y="19777"/>
                    <a:pt x="9609" y="19777"/>
                  </a:cubicBezTo>
                  <a:cubicBezTo>
                    <a:pt x="9601" y="19777"/>
                    <a:pt x="9595" y="19776"/>
                    <a:pt x="9590" y="19774"/>
                  </a:cubicBezTo>
                  <a:cubicBezTo>
                    <a:pt x="9578" y="19768"/>
                    <a:pt x="9568" y="19766"/>
                    <a:pt x="9562" y="19766"/>
                  </a:cubicBezTo>
                  <a:cubicBezTo>
                    <a:pt x="9548" y="19766"/>
                    <a:pt x="9549" y="19777"/>
                    <a:pt x="9565" y="19796"/>
                  </a:cubicBezTo>
                  <a:cubicBezTo>
                    <a:pt x="9618" y="19860"/>
                    <a:pt x="9251" y="20103"/>
                    <a:pt x="9101" y="20103"/>
                  </a:cubicBezTo>
                  <a:cubicBezTo>
                    <a:pt x="9044" y="20103"/>
                    <a:pt x="9014" y="20118"/>
                    <a:pt x="9038" y="20136"/>
                  </a:cubicBezTo>
                  <a:cubicBezTo>
                    <a:pt x="9105" y="20187"/>
                    <a:pt x="8950" y="20302"/>
                    <a:pt x="8811" y="20302"/>
                  </a:cubicBezTo>
                  <a:cubicBezTo>
                    <a:pt x="8742" y="20302"/>
                    <a:pt x="8686" y="20324"/>
                    <a:pt x="8686" y="20351"/>
                  </a:cubicBezTo>
                  <a:cubicBezTo>
                    <a:pt x="8686" y="20380"/>
                    <a:pt x="8648" y="20402"/>
                    <a:pt x="8605" y="20402"/>
                  </a:cubicBezTo>
                  <a:cubicBezTo>
                    <a:pt x="8560" y="20402"/>
                    <a:pt x="8484" y="20448"/>
                    <a:pt x="8435" y="20505"/>
                  </a:cubicBezTo>
                  <a:cubicBezTo>
                    <a:pt x="8382" y="20569"/>
                    <a:pt x="8367" y="20592"/>
                    <a:pt x="8401" y="20592"/>
                  </a:cubicBezTo>
                  <a:cubicBezTo>
                    <a:pt x="8418" y="20592"/>
                    <a:pt x="8448" y="20586"/>
                    <a:pt x="8492" y="20577"/>
                  </a:cubicBezTo>
                  <a:cubicBezTo>
                    <a:pt x="8530" y="20567"/>
                    <a:pt x="8558" y="20563"/>
                    <a:pt x="8577" y="20563"/>
                  </a:cubicBezTo>
                  <a:cubicBezTo>
                    <a:pt x="8606" y="20563"/>
                    <a:pt x="8610" y="20574"/>
                    <a:pt x="8592" y="20597"/>
                  </a:cubicBezTo>
                  <a:cubicBezTo>
                    <a:pt x="8569" y="20626"/>
                    <a:pt x="8492" y="20653"/>
                    <a:pt x="8429" y="20653"/>
                  </a:cubicBezTo>
                  <a:cubicBezTo>
                    <a:pt x="8366" y="20653"/>
                    <a:pt x="8257" y="20694"/>
                    <a:pt x="8201" y="20742"/>
                  </a:cubicBezTo>
                  <a:cubicBezTo>
                    <a:pt x="8128" y="20795"/>
                    <a:pt x="8042" y="20823"/>
                    <a:pt x="7953" y="20823"/>
                  </a:cubicBezTo>
                  <a:cubicBezTo>
                    <a:pt x="7950" y="20823"/>
                    <a:pt x="7948" y="20823"/>
                    <a:pt x="7946" y="20823"/>
                  </a:cubicBezTo>
                  <a:cubicBezTo>
                    <a:pt x="7940" y="20822"/>
                    <a:pt x="7933" y="20822"/>
                    <a:pt x="7927" y="20822"/>
                  </a:cubicBezTo>
                  <a:cubicBezTo>
                    <a:pt x="7760" y="20822"/>
                    <a:pt x="7533" y="20954"/>
                    <a:pt x="7632" y="21002"/>
                  </a:cubicBezTo>
                  <a:cubicBezTo>
                    <a:pt x="7668" y="21018"/>
                    <a:pt x="7601" y="21069"/>
                    <a:pt x="7481" y="21118"/>
                  </a:cubicBezTo>
                  <a:cubicBezTo>
                    <a:pt x="7412" y="21147"/>
                    <a:pt x="7370" y="21161"/>
                    <a:pt x="7357" y="21161"/>
                  </a:cubicBezTo>
                  <a:cubicBezTo>
                    <a:pt x="7347" y="21161"/>
                    <a:pt x="7357" y="21152"/>
                    <a:pt x="7389" y="21133"/>
                  </a:cubicBezTo>
                  <a:cubicBezTo>
                    <a:pt x="7464" y="21085"/>
                    <a:pt x="7483" y="21048"/>
                    <a:pt x="7443" y="21029"/>
                  </a:cubicBezTo>
                  <a:cubicBezTo>
                    <a:pt x="7435" y="21025"/>
                    <a:pt x="7427" y="21023"/>
                    <a:pt x="7418" y="21023"/>
                  </a:cubicBezTo>
                  <a:cubicBezTo>
                    <a:pt x="7380" y="21023"/>
                    <a:pt x="7330" y="21052"/>
                    <a:pt x="7292" y="21097"/>
                  </a:cubicBezTo>
                  <a:cubicBezTo>
                    <a:pt x="7243" y="21154"/>
                    <a:pt x="7183" y="21196"/>
                    <a:pt x="7150" y="21196"/>
                  </a:cubicBezTo>
                  <a:cubicBezTo>
                    <a:pt x="7062" y="21196"/>
                    <a:pt x="6777" y="21432"/>
                    <a:pt x="6825" y="21466"/>
                  </a:cubicBezTo>
                  <a:cubicBezTo>
                    <a:pt x="6855" y="21489"/>
                    <a:pt x="6759" y="21506"/>
                    <a:pt x="6631" y="21506"/>
                  </a:cubicBezTo>
                  <a:cubicBezTo>
                    <a:pt x="6595" y="21506"/>
                    <a:pt x="6556" y="21505"/>
                    <a:pt x="6517" y="21502"/>
                  </a:cubicBezTo>
                  <a:cubicBezTo>
                    <a:pt x="6509" y="21501"/>
                    <a:pt x="6501" y="21501"/>
                    <a:pt x="6494" y="21501"/>
                  </a:cubicBezTo>
                  <a:cubicBezTo>
                    <a:pt x="6452" y="21501"/>
                    <a:pt x="6447" y="21512"/>
                    <a:pt x="6483" y="21532"/>
                  </a:cubicBezTo>
                  <a:cubicBezTo>
                    <a:pt x="6522" y="21558"/>
                    <a:pt x="6552" y="21596"/>
                    <a:pt x="6567" y="21641"/>
                  </a:cubicBezTo>
                  <a:cubicBezTo>
                    <a:pt x="6576" y="21673"/>
                    <a:pt x="6578" y="21689"/>
                    <a:pt x="6565" y="21689"/>
                  </a:cubicBezTo>
                  <a:cubicBezTo>
                    <a:pt x="6552" y="21689"/>
                    <a:pt x="6524" y="21673"/>
                    <a:pt x="6474" y="21641"/>
                  </a:cubicBezTo>
                  <a:cubicBezTo>
                    <a:pt x="6426" y="21611"/>
                    <a:pt x="6399" y="21595"/>
                    <a:pt x="6388" y="21595"/>
                  </a:cubicBezTo>
                  <a:cubicBezTo>
                    <a:pt x="6376" y="21595"/>
                    <a:pt x="6382" y="21614"/>
                    <a:pt x="6400" y="21651"/>
                  </a:cubicBezTo>
                  <a:cubicBezTo>
                    <a:pt x="6423" y="21700"/>
                    <a:pt x="6408" y="21720"/>
                    <a:pt x="6339" y="21720"/>
                  </a:cubicBezTo>
                  <a:cubicBezTo>
                    <a:pt x="6322" y="21720"/>
                    <a:pt x="6303" y="21719"/>
                    <a:pt x="6280" y="21717"/>
                  </a:cubicBezTo>
                  <a:cubicBezTo>
                    <a:pt x="6264" y="21715"/>
                    <a:pt x="6248" y="21715"/>
                    <a:pt x="6232" y="21715"/>
                  </a:cubicBezTo>
                  <a:cubicBezTo>
                    <a:pt x="6163" y="21715"/>
                    <a:pt x="6103" y="21727"/>
                    <a:pt x="6086" y="21748"/>
                  </a:cubicBezTo>
                  <a:cubicBezTo>
                    <a:pt x="6065" y="21772"/>
                    <a:pt x="6089" y="21794"/>
                    <a:pt x="6132" y="21797"/>
                  </a:cubicBezTo>
                  <a:cubicBezTo>
                    <a:pt x="6177" y="21800"/>
                    <a:pt x="6126" y="21833"/>
                    <a:pt x="6021" y="21869"/>
                  </a:cubicBezTo>
                  <a:cubicBezTo>
                    <a:pt x="5940" y="21896"/>
                    <a:pt x="5853" y="21912"/>
                    <a:pt x="5801" y="21912"/>
                  </a:cubicBezTo>
                  <a:cubicBezTo>
                    <a:pt x="5784" y="21912"/>
                    <a:pt x="5771" y="21910"/>
                    <a:pt x="5762" y="21906"/>
                  </a:cubicBezTo>
                  <a:cubicBezTo>
                    <a:pt x="5752" y="21901"/>
                    <a:pt x="5744" y="21899"/>
                    <a:pt x="5739" y="21899"/>
                  </a:cubicBezTo>
                  <a:cubicBezTo>
                    <a:pt x="5728" y="21899"/>
                    <a:pt x="5731" y="21912"/>
                    <a:pt x="5750" y="21934"/>
                  </a:cubicBezTo>
                  <a:cubicBezTo>
                    <a:pt x="5777" y="21967"/>
                    <a:pt x="5747" y="21990"/>
                    <a:pt x="5671" y="21990"/>
                  </a:cubicBezTo>
                  <a:cubicBezTo>
                    <a:pt x="5515" y="21990"/>
                    <a:pt x="5298" y="22161"/>
                    <a:pt x="5361" y="22236"/>
                  </a:cubicBezTo>
                  <a:cubicBezTo>
                    <a:pt x="5382" y="22260"/>
                    <a:pt x="5373" y="22272"/>
                    <a:pt x="5332" y="22272"/>
                  </a:cubicBezTo>
                  <a:cubicBezTo>
                    <a:pt x="5308" y="22272"/>
                    <a:pt x="5273" y="22268"/>
                    <a:pt x="5227" y="22260"/>
                  </a:cubicBezTo>
                  <a:cubicBezTo>
                    <a:pt x="5180" y="22251"/>
                    <a:pt x="5145" y="22247"/>
                    <a:pt x="5121" y="22247"/>
                  </a:cubicBezTo>
                  <a:cubicBezTo>
                    <a:pt x="5080" y="22247"/>
                    <a:pt x="5071" y="22259"/>
                    <a:pt x="5092" y="22284"/>
                  </a:cubicBezTo>
                  <a:cubicBezTo>
                    <a:pt x="5113" y="22308"/>
                    <a:pt x="5112" y="22320"/>
                    <a:pt x="5091" y="22320"/>
                  </a:cubicBezTo>
                  <a:cubicBezTo>
                    <a:pt x="5079" y="22320"/>
                    <a:pt x="5060" y="22317"/>
                    <a:pt x="5036" y="22309"/>
                  </a:cubicBezTo>
                  <a:cubicBezTo>
                    <a:pt x="5018" y="22304"/>
                    <a:pt x="5001" y="22301"/>
                    <a:pt x="4986" y="22301"/>
                  </a:cubicBezTo>
                  <a:cubicBezTo>
                    <a:pt x="4955" y="22301"/>
                    <a:pt x="4933" y="22313"/>
                    <a:pt x="4933" y="22333"/>
                  </a:cubicBezTo>
                  <a:cubicBezTo>
                    <a:pt x="4933" y="22363"/>
                    <a:pt x="4900" y="22388"/>
                    <a:pt x="4864" y="22388"/>
                  </a:cubicBezTo>
                  <a:cubicBezTo>
                    <a:pt x="4828" y="22388"/>
                    <a:pt x="4746" y="22425"/>
                    <a:pt x="4691" y="22467"/>
                  </a:cubicBezTo>
                  <a:cubicBezTo>
                    <a:pt x="4606" y="22534"/>
                    <a:pt x="4604" y="22557"/>
                    <a:pt x="4679" y="22594"/>
                  </a:cubicBezTo>
                  <a:cubicBezTo>
                    <a:pt x="4754" y="22630"/>
                    <a:pt x="4751" y="22639"/>
                    <a:pt x="4669" y="22639"/>
                  </a:cubicBezTo>
                  <a:cubicBezTo>
                    <a:pt x="4609" y="22637"/>
                    <a:pt x="4549" y="22619"/>
                    <a:pt x="4497" y="22587"/>
                  </a:cubicBezTo>
                  <a:cubicBezTo>
                    <a:pt x="4475" y="22571"/>
                    <a:pt x="4454" y="22563"/>
                    <a:pt x="4431" y="22563"/>
                  </a:cubicBezTo>
                  <a:cubicBezTo>
                    <a:pt x="4400" y="22563"/>
                    <a:pt x="4365" y="22578"/>
                    <a:pt x="4321" y="22610"/>
                  </a:cubicBezTo>
                  <a:cubicBezTo>
                    <a:pt x="4266" y="22651"/>
                    <a:pt x="4179" y="22687"/>
                    <a:pt x="4133" y="22688"/>
                  </a:cubicBezTo>
                  <a:cubicBezTo>
                    <a:pt x="4078" y="22690"/>
                    <a:pt x="4090" y="22713"/>
                    <a:pt x="4164" y="22757"/>
                  </a:cubicBezTo>
                  <a:cubicBezTo>
                    <a:pt x="4272" y="22818"/>
                    <a:pt x="4269" y="22825"/>
                    <a:pt x="4118" y="22846"/>
                  </a:cubicBezTo>
                  <a:cubicBezTo>
                    <a:pt x="4090" y="22851"/>
                    <a:pt x="4064" y="22853"/>
                    <a:pt x="4044" y="22853"/>
                  </a:cubicBezTo>
                  <a:cubicBezTo>
                    <a:pt x="4000" y="22853"/>
                    <a:pt x="3976" y="22844"/>
                    <a:pt x="3990" y="22828"/>
                  </a:cubicBezTo>
                  <a:cubicBezTo>
                    <a:pt x="4007" y="22804"/>
                    <a:pt x="3976" y="22785"/>
                    <a:pt x="3919" y="22785"/>
                  </a:cubicBezTo>
                  <a:cubicBezTo>
                    <a:pt x="3864" y="22785"/>
                    <a:pt x="3782" y="22840"/>
                    <a:pt x="3739" y="22913"/>
                  </a:cubicBezTo>
                  <a:cubicBezTo>
                    <a:pt x="3693" y="22987"/>
                    <a:pt x="3640" y="23022"/>
                    <a:pt x="3578" y="23022"/>
                  </a:cubicBezTo>
                  <a:cubicBezTo>
                    <a:pt x="3567" y="23022"/>
                    <a:pt x="3557" y="23021"/>
                    <a:pt x="3546" y="23019"/>
                  </a:cubicBezTo>
                  <a:cubicBezTo>
                    <a:pt x="3527" y="23016"/>
                    <a:pt x="3512" y="23014"/>
                    <a:pt x="3499" y="23014"/>
                  </a:cubicBezTo>
                  <a:cubicBezTo>
                    <a:pt x="3459" y="23014"/>
                    <a:pt x="3451" y="23033"/>
                    <a:pt x="3472" y="23079"/>
                  </a:cubicBezTo>
                  <a:cubicBezTo>
                    <a:pt x="3497" y="23125"/>
                    <a:pt x="3533" y="23166"/>
                    <a:pt x="3579" y="23194"/>
                  </a:cubicBezTo>
                  <a:cubicBezTo>
                    <a:pt x="3616" y="23213"/>
                    <a:pt x="3628" y="23245"/>
                    <a:pt x="3603" y="23263"/>
                  </a:cubicBezTo>
                  <a:cubicBezTo>
                    <a:pt x="3595" y="23269"/>
                    <a:pt x="3583" y="23272"/>
                    <a:pt x="3568" y="23272"/>
                  </a:cubicBezTo>
                  <a:cubicBezTo>
                    <a:pt x="3539" y="23272"/>
                    <a:pt x="3500" y="23260"/>
                    <a:pt x="3463" y="23237"/>
                  </a:cubicBezTo>
                  <a:cubicBezTo>
                    <a:pt x="3425" y="23214"/>
                    <a:pt x="3392" y="23203"/>
                    <a:pt x="3354" y="23203"/>
                  </a:cubicBezTo>
                  <a:cubicBezTo>
                    <a:pt x="3319" y="23203"/>
                    <a:pt x="3279" y="23213"/>
                    <a:pt x="3230" y="23233"/>
                  </a:cubicBezTo>
                  <a:cubicBezTo>
                    <a:pt x="3182" y="23252"/>
                    <a:pt x="3152" y="23262"/>
                    <a:pt x="3136" y="23262"/>
                  </a:cubicBezTo>
                  <a:cubicBezTo>
                    <a:pt x="3114" y="23262"/>
                    <a:pt x="3118" y="23244"/>
                    <a:pt x="3137" y="23204"/>
                  </a:cubicBezTo>
                  <a:cubicBezTo>
                    <a:pt x="3159" y="23160"/>
                    <a:pt x="3154" y="23140"/>
                    <a:pt x="3122" y="23140"/>
                  </a:cubicBezTo>
                  <a:cubicBezTo>
                    <a:pt x="3112" y="23140"/>
                    <a:pt x="3101" y="23141"/>
                    <a:pt x="3087" y="23145"/>
                  </a:cubicBezTo>
                  <a:cubicBezTo>
                    <a:pt x="3039" y="23157"/>
                    <a:pt x="2997" y="23218"/>
                    <a:pt x="3000" y="23276"/>
                  </a:cubicBezTo>
                  <a:cubicBezTo>
                    <a:pt x="3002" y="23333"/>
                    <a:pt x="2978" y="23382"/>
                    <a:pt x="2949" y="23382"/>
                  </a:cubicBezTo>
                  <a:cubicBezTo>
                    <a:pt x="2921" y="23382"/>
                    <a:pt x="2896" y="23412"/>
                    <a:pt x="2896" y="23455"/>
                  </a:cubicBezTo>
                  <a:cubicBezTo>
                    <a:pt x="2896" y="23499"/>
                    <a:pt x="2859" y="23517"/>
                    <a:pt x="2752" y="23517"/>
                  </a:cubicBezTo>
                  <a:cubicBezTo>
                    <a:pt x="2719" y="23517"/>
                    <a:pt x="2680" y="23515"/>
                    <a:pt x="2633" y="23512"/>
                  </a:cubicBezTo>
                  <a:cubicBezTo>
                    <a:pt x="2599" y="23510"/>
                    <a:pt x="2568" y="23508"/>
                    <a:pt x="2538" y="23508"/>
                  </a:cubicBezTo>
                  <a:cubicBezTo>
                    <a:pt x="2324" y="23508"/>
                    <a:pt x="2240" y="23568"/>
                    <a:pt x="2375" y="23639"/>
                  </a:cubicBezTo>
                  <a:cubicBezTo>
                    <a:pt x="2412" y="23658"/>
                    <a:pt x="2420" y="23668"/>
                    <a:pt x="2399" y="23668"/>
                  </a:cubicBezTo>
                  <a:cubicBezTo>
                    <a:pt x="2384" y="23668"/>
                    <a:pt x="2352" y="23662"/>
                    <a:pt x="2303" y="23652"/>
                  </a:cubicBezTo>
                  <a:cubicBezTo>
                    <a:pt x="2211" y="23633"/>
                    <a:pt x="2117" y="23594"/>
                    <a:pt x="2090" y="23563"/>
                  </a:cubicBezTo>
                  <a:cubicBezTo>
                    <a:pt x="2080" y="23552"/>
                    <a:pt x="2072" y="23547"/>
                    <a:pt x="2064" y="23547"/>
                  </a:cubicBezTo>
                  <a:cubicBezTo>
                    <a:pt x="2051" y="23547"/>
                    <a:pt x="2042" y="23564"/>
                    <a:pt x="2041" y="23600"/>
                  </a:cubicBezTo>
                  <a:cubicBezTo>
                    <a:pt x="2038" y="23646"/>
                    <a:pt x="2016" y="23671"/>
                    <a:pt x="1980" y="23671"/>
                  </a:cubicBezTo>
                  <a:cubicBezTo>
                    <a:pt x="1972" y="23671"/>
                    <a:pt x="1962" y="23670"/>
                    <a:pt x="1953" y="23667"/>
                  </a:cubicBezTo>
                  <a:cubicBezTo>
                    <a:pt x="1942" y="23664"/>
                    <a:pt x="1929" y="23662"/>
                    <a:pt x="1914" y="23662"/>
                  </a:cubicBezTo>
                  <a:cubicBezTo>
                    <a:pt x="1864" y="23662"/>
                    <a:pt x="1795" y="23680"/>
                    <a:pt x="1742" y="23709"/>
                  </a:cubicBezTo>
                  <a:cubicBezTo>
                    <a:pt x="1629" y="23771"/>
                    <a:pt x="1629" y="23777"/>
                    <a:pt x="1730" y="23777"/>
                  </a:cubicBezTo>
                  <a:cubicBezTo>
                    <a:pt x="1793" y="23777"/>
                    <a:pt x="1842" y="23797"/>
                    <a:pt x="1842" y="23821"/>
                  </a:cubicBezTo>
                  <a:cubicBezTo>
                    <a:pt x="1842" y="23842"/>
                    <a:pt x="1773" y="23854"/>
                    <a:pt x="1685" y="23854"/>
                  </a:cubicBezTo>
                  <a:cubicBezTo>
                    <a:pt x="1672" y="23854"/>
                    <a:pt x="1659" y="23854"/>
                    <a:pt x="1645" y="23854"/>
                  </a:cubicBezTo>
                  <a:cubicBezTo>
                    <a:pt x="1620" y="23852"/>
                    <a:pt x="1598" y="23852"/>
                    <a:pt x="1579" y="23852"/>
                  </a:cubicBezTo>
                  <a:cubicBezTo>
                    <a:pt x="1475" y="23852"/>
                    <a:pt x="1459" y="23871"/>
                    <a:pt x="1485" y="23936"/>
                  </a:cubicBezTo>
                  <a:cubicBezTo>
                    <a:pt x="1506" y="23987"/>
                    <a:pt x="1504" y="24009"/>
                    <a:pt x="1473" y="24009"/>
                  </a:cubicBezTo>
                  <a:cubicBezTo>
                    <a:pt x="1460" y="24009"/>
                    <a:pt x="1443" y="24005"/>
                    <a:pt x="1420" y="23998"/>
                  </a:cubicBezTo>
                  <a:cubicBezTo>
                    <a:pt x="1403" y="23993"/>
                    <a:pt x="1387" y="23991"/>
                    <a:pt x="1371" y="23991"/>
                  </a:cubicBezTo>
                  <a:cubicBezTo>
                    <a:pt x="1329" y="23991"/>
                    <a:pt x="1294" y="24009"/>
                    <a:pt x="1278" y="24043"/>
                  </a:cubicBezTo>
                  <a:cubicBezTo>
                    <a:pt x="1259" y="24081"/>
                    <a:pt x="1207" y="24104"/>
                    <a:pt x="1147" y="24104"/>
                  </a:cubicBezTo>
                  <a:cubicBezTo>
                    <a:pt x="1136" y="24104"/>
                    <a:pt x="1124" y="24103"/>
                    <a:pt x="1112" y="24101"/>
                  </a:cubicBezTo>
                  <a:cubicBezTo>
                    <a:pt x="1097" y="24099"/>
                    <a:pt x="1082" y="24098"/>
                    <a:pt x="1070" y="24098"/>
                  </a:cubicBezTo>
                  <a:cubicBezTo>
                    <a:pt x="1027" y="24098"/>
                    <a:pt x="1005" y="24109"/>
                    <a:pt x="1018" y="24125"/>
                  </a:cubicBezTo>
                  <a:cubicBezTo>
                    <a:pt x="1038" y="24148"/>
                    <a:pt x="906" y="24194"/>
                    <a:pt x="724" y="24227"/>
                  </a:cubicBezTo>
                  <a:cubicBezTo>
                    <a:pt x="542" y="24261"/>
                    <a:pt x="395" y="24307"/>
                    <a:pt x="395" y="24331"/>
                  </a:cubicBezTo>
                  <a:cubicBezTo>
                    <a:pt x="395" y="24345"/>
                    <a:pt x="414" y="24353"/>
                    <a:pt x="443" y="24353"/>
                  </a:cubicBezTo>
                  <a:cubicBezTo>
                    <a:pt x="462" y="24353"/>
                    <a:pt x="486" y="24350"/>
                    <a:pt x="511" y="24343"/>
                  </a:cubicBezTo>
                  <a:cubicBezTo>
                    <a:pt x="537" y="24336"/>
                    <a:pt x="557" y="24333"/>
                    <a:pt x="570" y="24333"/>
                  </a:cubicBezTo>
                  <a:cubicBezTo>
                    <a:pt x="590" y="24333"/>
                    <a:pt x="591" y="24341"/>
                    <a:pt x="571" y="24358"/>
                  </a:cubicBezTo>
                  <a:cubicBezTo>
                    <a:pt x="536" y="24385"/>
                    <a:pt x="445" y="24403"/>
                    <a:pt x="357" y="24403"/>
                  </a:cubicBezTo>
                  <a:cubicBezTo>
                    <a:pt x="269" y="24403"/>
                    <a:pt x="198" y="24424"/>
                    <a:pt x="195" y="24452"/>
                  </a:cubicBezTo>
                  <a:cubicBezTo>
                    <a:pt x="190" y="24480"/>
                    <a:pt x="144" y="24521"/>
                    <a:pt x="93" y="24542"/>
                  </a:cubicBezTo>
                  <a:cubicBezTo>
                    <a:pt x="44" y="24564"/>
                    <a:pt x="1" y="24606"/>
                    <a:pt x="1" y="24633"/>
                  </a:cubicBezTo>
                  <a:cubicBezTo>
                    <a:pt x="1" y="24648"/>
                    <a:pt x="13" y="24656"/>
                    <a:pt x="32" y="24656"/>
                  </a:cubicBezTo>
                  <a:cubicBezTo>
                    <a:pt x="44" y="24656"/>
                    <a:pt x="58" y="24653"/>
                    <a:pt x="72" y="24646"/>
                  </a:cubicBezTo>
                  <a:cubicBezTo>
                    <a:pt x="84" y="24640"/>
                    <a:pt x="92" y="24637"/>
                    <a:pt x="98" y="24637"/>
                  </a:cubicBezTo>
                  <a:cubicBezTo>
                    <a:pt x="116" y="24637"/>
                    <a:pt x="106" y="24667"/>
                    <a:pt x="66" y="24724"/>
                  </a:cubicBezTo>
                  <a:cubicBezTo>
                    <a:pt x="19" y="24793"/>
                    <a:pt x="8" y="24819"/>
                    <a:pt x="38" y="24819"/>
                  </a:cubicBezTo>
                  <a:cubicBezTo>
                    <a:pt x="49" y="24819"/>
                    <a:pt x="66" y="24815"/>
                    <a:pt x="89" y="24809"/>
                  </a:cubicBezTo>
                  <a:lnTo>
                    <a:pt x="89" y="24809"/>
                  </a:lnTo>
                  <a:lnTo>
                    <a:pt x="81" y="24816"/>
                  </a:lnTo>
                  <a:cubicBezTo>
                    <a:pt x="101" y="24811"/>
                    <a:pt x="117" y="24808"/>
                    <a:pt x="129" y="24808"/>
                  </a:cubicBezTo>
                  <a:cubicBezTo>
                    <a:pt x="163" y="24808"/>
                    <a:pt x="170" y="24830"/>
                    <a:pt x="156" y="24882"/>
                  </a:cubicBezTo>
                  <a:cubicBezTo>
                    <a:pt x="142" y="24935"/>
                    <a:pt x="172" y="25038"/>
                    <a:pt x="226" y="25119"/>
                  </a:cubicBezTo>
                  <a:cubicBezTo>
                    <a:pt x="286" y="25209"/>
                    <a:pt x="347" y="25249"/>
                    <a:pt x="488" y="25249"/>
                  </a:cubicBezTo>
                  <a:cubicBezTo>
                    <a:pt x="580" y="25249"/>
                    <a:pt x="707" y="25232"/>
                    <a:pt x="890" y="25201"/>
                  </a:cubicBezTo>
                  <a:cubicBezTo>
                    <a:pt x="936" y="25193"/>
                    <a:pt x="981" y="25189"/>
                    <a:pt x="1019" y="25189"/>
                  </a:cubicBezTo>
                  <a:cubicBezTo>
                    <a:pt x="1078" y="25189"/>
                    <a:pt x="1123" y="25199"/>
                    <a:pt x="1138" y="25216"/>
                  </a:cubicBezTo>
                  <a:cubicBezTo>
                    <a:pt x="1144" y="25224"/>
                    <a:pt x="1170" y="25227"/>
                    <a:pt x="1213" y="25227"/>
                  </a:cubicBezTo>
                  <a:cubicBezTo>
                    <a:pt x="1332" y="25227"/>
                    <a:pt x="1582" y="25199"/>
                    <a:pt x="1918" y="25144"/>
                  </a:cubicBezTo>
                  <a:cubicBezTo>
                    <a:pt x="2326" y="25079"/>
                    <a:pt x="2724" y="25022"/>
                    <a:pt x="2805" y="25019"/>
                  </a:cubicBezTo>
                  <a:cubicBezTo>
                    <a:pt x="2887" y="25016"/>
                    <a:pt x="2952" y="24995"/>
                    <a:pt x="2952" y="24971"/>
                  </a:cubicBezTo>
                  <a:cubicBezTo>
                    <a:pt x="2952" y="24951"/>
                    <a:pt x="2970" y="24934"/>
                    <a:pt x="2997" y="24934"/>
                  </a:cubicBezTo>
                  <a:cubicBezTo>
                    <a:pt x="2999" y="24934"/>
                    <a:pt x="3001" y="24934"/>
                    <a:pt x="3003" y="24934"/>
                  </a:cubicBezTo>
                  <a:cubicBezTo>
                    <a:pt x="3031" y="24937"/>
                    <a:pt x="3058" y="24939"/>
                    <a:pt x="3085" y="24939"/>
                  </a:cubicBezTo>
                  <a:cubicBezTo>
                    <a:pt x="3192" y="24939"/>
                    <a:pt x="3282" y="24915"/>
                    <a:pt x="3260" y="24886"/>
                  </a:cubicBezTo>
                  <a:cubicBezTo>
                    <a:pt x="3248" y="24872"/>
                    <a:pt x="3285" y="24864"/>
                    <a:pt x="3346" y="24864"/>
                  </a:cubicBezTo>
                  <a:cubicBezTo>
                    <a:pt x="3373" y="24864"/>
                    <a:pt x="3404" y="24865"/>
                    <a:pt x="3439" y="24868"/>
                  </a:cubicBezTo>
                  <a:cubicBezTo>
                    <a:pt x="3451" y="24869"/>
                    <a:pt x="3465" y="24870"/>
                    <a:pt x="3482" y="24870"/>
                  </a:cubicBezTo>
                  <a:cubicBezTo>
                    <a:pt x="3619" y="24870"/>
                    <a:pt x="3903" y="24832"/>
                    <a:pt x="4143" y="24782"/>
                  </a:cubicBezTo>
                  <a:cubicBezTo>
                    <a:pt x="4764" y="24652"/>
                    <a:pt x="5130" y="24580"/>
                    <a:pt x="5279" y="24564"/>
                  </a:cubicBezTo>
                  <a:cubicBezTo>
                    <a:pt x="5342" y="24556"/>
                    <a:pt x="5415" y="24531"/>
                    <a:pt x="5442" y="24507"/>
                  </a:cubicBezTo>
                  <a:cubicBezTo>
                    <a:pt x="5457" y="24494"/>
                    <a:pt x="5460" y="24488"/>
                    <a:pt x="5452" y="24488"/>
                  </a:cubicBezTo>
                  <a:cubicBezTo>
                    <a:pt x="5445" y="24488"/>
                    <a:pt x="5431" y="24492"/>
                    <a:pt x="5410" y="24501"/>
                  </a:cubicBezTo>
                  <a:cubicBezTo>
                    <a:pt x="5377" y="24516"/>
                    <a:pt x="5354" y="24522"/>
                    <a:pt x="5342" y="24522"/>
                  </a:cubicBezTo>
                  <a:cubicBezTo>
                    <a:pt x="5312" y="24522"/>
                    <a:pt x="5346" y="24482"/>
                    <a:pt x="5436" y="24427"/>
                  </a:cubicBezTo>
                  <a:cubicBezTo>
                    <a:pt x="5476" y="24401"/>
                    <a:pt x="5501" y="24389"/>
                    <a:pt x="5510" y="24389"/>
                  </a:cubicBezTo>
                  <a:cubicBezTo>
                    <a:pt x="5518" y="24389"/>
                    <a:pt x="5514" y="24399"/>
                    <a:pt x="5498" y="24418"/>
                  </a:cubicBezTo>
                  <a:cubicBezTo>
                    <a:pt x="5464" y="24459"/>
                    <a:pt x="5501" y="24479"/>
                    <a:pt x="5615" y="24479"/>
                  </a:cubicBezTo>
                  <a:cubicBezTo>
                    <a:pt x="5715" y="24479"/>
                    <a:pt x="5810" y="24439"/>
                    <a:pt x="5856" y="24376"/>
                  </a:cubicBezTo>
                  <a:cubicBezTo>
                    <a:pt x="5889" y="24330"/>
                    <a:pt x="5917" y="24307"/>
                    <a:pt x="5941" y="24307"/>
                  </a:cubicBezTo>
                  <a:cubicBezTo>
                    <a:pt x="5954" y="24307"/>
                    <a:pt x="5966" y="24314"/>
                    <a:pt x="5977" y="24328"/>
                  </a:cubicBezTo>
                  <a:cubicBezTo>
                    <a:pt x="5997" y="24352"/>
                    <a:pt x="6044" y="24363"/>
                    <a:pt x="6106" y="24363"/>
                  </a:cubicBezTo>
                  <a:cubicBezTo>
                    <a:pt x="6229" y="24363"/>
                    <a:pt x="6413" y="24320"/>
                    <a:pt x="6571" y="24246"/>
                  </a:cubicBezTo>
                  <a:cubicBezTo>
                    <a:pt x="6633" y="24217"/>
                    <a:pt x="6669" y="24202"/>
                    <a:pt x="6684" y="24202"/>
                  </a:cubicBezTo>
                  <a:cubicBezTo>
                    <a:pt x="6697" y="24202"/>
                    <a:pt x="6692" y="24215"/>
                    <a:pt x="6671" y="24240"/>
                  </a:cubicBezTo>
                  <a:cubicBezTo>
                    <a:pt x="6648" y="24268"/>
                    <a:pt x="6640" y="24283"/>
                    <a:pt x="6649" y="24283"/>
                  </a:cubicBezTo>
                  <a:cubicBezTo>
                    <a:pt x="6657" y="24283"/>
                    <a:pt x="6677" y="24272"/>
                    <a:pt x="6711" y="24252"/>
                  </a:cubicBezTo>
                  <a:cubicBezTo>
                    <a:pt x="6765" y="24221"/>
                    <a:pt x="6913" y="24177"/>
                    <a:pt x="7038" y="24158"/>
                  </a:cubicBezTo>
                  <a:cubicBezTo>
                    <a:pt x="7164" y="24137"/>
                    <a:pt x="7341" y="24100"/>
                    <a:pt x="7432" y="24074"/>
                  </a:cubicBezTo>
                  <a:cubicBezTo>
                    <a:pt x="7498" y="24055"/>
                    <a:pt x="7564" y="24040"/>
                    <a:pt x="7631" y="24030"/>
                  </a:cubicBezTo>
                  <a:cubicBezTo>
                    <a:pt x="7647" y="24030"/>
                    <a:pt x="7728" y="23997"/>
                    <a:pt x="7810" y="23957"/>
                  </a:cubicBezTo>
                  <a:cubicBezTo>
                    <a:pt x="7871" y="23926"/>
                    <a:pt x="7923" y="23907"/>
                    <a:pt x="7945" y="23907"/>
                  </a:cubicBezTo>
                  <a:cubicBezTo>
                    <a:pt x="7952" y="23907"/>
                    <a:pt x="7956" y="23909"/>
                    <a:pt x="7956" y="23913"/>
                  </a:cubicBezTo>
                  <a:cubicBezTo>
                    <a:pt x="7956" y="23918"/>
                    <a:pt x="7960" y="23920"/>
                    <a:pt x="7968" y="23920"/>
                  </a:cubicBezTo>
                  <a:cubicBezTo>
                    <a:pt x="7992" y="23920"/>
                    <a:pt x="8052" y="23899"/>
                    <a:pt x="8123" y="23864"/>
                  </a:cubicBezTo>
                  <a:cubicBezTo>
                    <a:pt x="8197" y="23829"/>
                    <a:pt x="8257" y="23807"/>
                    <a:pt x="8279" y="23807"/>
                  </a:cubicBezTo>
                  <a:cubicBezTo>
                    <a:pt x="8285" y="23807"/>
                    <a:pt x="8289" y="23808"/>
                    <a:pt x="8289" y="23812"/>
                  </a:cubicBezTo>
                  <a:cubicBezTo>
                    <a:pt x="8289" y="23816"/>
                    <a:pt x="8293" y="23818"/>
                    <a:pt x="8302" y="23818"/>
                  </a:cubicBezTo>
                  <a:cubicBezTo>
                    <a:pt x="8325" y="23818"/>
                    <a:pt x="8376" y="23802"/>
                    <a:pt x="8437" y="23776"/>
                  </a:cubicBezTo>
                  <a:cubicBezTo>
                    <a:pt x="8519" y="23742"/>
                    <a:pt x="8629" y="23709"/>
                    <a:pt x="8684" y="23706"/>
                  </a:cubicBezTo>
                  <a:cubicBezTo>
                    <a:pt x="8872" y="23692"/>
                    <a:pt x="9341" y="23527"/>
                    <a:pt x="9308" y="23485"/>
                  </a:cubicBezTo>
                  <a:cubicBezTo>
                    <a:pt x="9293" y="23468"/>
                    <a:pt x="9315" y="23457"/>
                    <a:pt x="9354" y="23457"/>
                  </a:cubicBezTo>
                  <a:cubicBezTo>
                    <a:pt x="9366" y="23457"/>
                    <a:pt x="9379" y="23458"/>
                    <a:pt x="9393" y="23460"/>
                  </a:cubicBezTo>
                  <a:cubicBezTo>
                    <a:pt x="9398" y="23460"/>
                    <a:pt x="9403" y="23461"/>
                    <a:pt x="9410" y="23461"/>
                  </a:cubicBezTo>
                  <a:cubicBezTo>
                    <a:pt x="9490" y="23461"/>
                    <a:pt x="9696" y="23409"/>
                    <a:pt x="9889" y="23339"/>
                  </a:cubicBezTo>
                  <a:cubicBezTo>
                    <a:pt x="10072" y="23271"/>
                    <a:pt x="10226" y="23225"/>
                    <a:pt x="10259" y="23225"/>
                  </a:cubicBezTo>
                  <a:cubicBezTo>
                    <a:pt x="10262" y="23225"/>
                    <a:pt x="10265" y="23225"/>
                    <a:pt x="10265" y="23227"/>
                  </a:cubicBezTo>
                  <a:cubicBezTo>
                    <a:pt x="10265" y="23229"/>
                    <a:pt x="10266" y="23230"/>
                    <a:pt x="10270" y="23230"/>
                  </a:cubicBezTo>
                  <a:cubicBezTo>
                    <a:pt x="10285" y="23230"/>
                    <a:pt x="10332" y="23206"/>
                    <a:pt x="10390" y="23167"/>
                  </a:cubicBezTo>
                  <a:cubicBezTo>
                    <a:pt x="10451" y="23126"/>
                    <a:pt x="10533" y="23095"/>
                    <a:pt x="10585" y="23095"/>
                  </a:cubicBezTo>
                  <a:cubicBezTo>
                    <a:pt x="10592" y="23095"/>
                    <a:pt x="10598" y="23096"/>
                    <a:pt x="10603" y="23097"/>
                  </a:cubicBezTo>
                  <a:cubicBezTo>
                    <a:pt x="10608" y="23098"/>
                    <a:pt x="10613" y="23098"/>
                    <a:pt x="10619" y="23098"/>
                  </a:cubicBezTo>
                  <a:cubicBezTo>
                    <a:pt x="10807" y="23098"/>
                    <a:pt x="11641" y="22772"/>
                    <a:pt x="11555" y="22725"/>
                  </a:cubicBezTo>
                  <a:cubicBezTo>
                    <a:pt x="11526" y="22710"/>
                    <a:pt x="11527" y="22701"/>
                    <a:pt x="11556" y="22701"/>
                  </a:cubicBezTo>
                  <a:cubicBezTo>
                    <a:pt x="11571" y="22701"/>
                    <a:pt x="11594" y="22704"/>
                    <a:pt x="11624" y="22709"/>
                  </a:cubicBezTo>
                  <a:cubicBezTo>
                    <a:pt x="11630" y="22710"/>
                    <a:pt x="11636" y="22710"/>
                    <a:pt x="11644" y="22710"/>
                  </a:cubicBezTo>
                  <a:cubicBezTo>
                    <a:pt x="11762" y="22710"/>
                    <a:pt x="12116" y="22601"/>
                    <a:pt x="12646" y="22397"/>
                  </a:cubicBezTo>
                  <a:cubicBezTo>
                    <a:pt x="13713" y="21991"/>
                    <a:pt x="14831" y="21539"/>
                    <a:pt x="14876" y="21497"/>
                  </a:cubicBezTo>
                  <a:cubicBezTo>
                    <a:pt x="14921" y="21455"/>
                    <a:pt x="15607" y="21153"/>
                    <a:pt x="16001" y="21000"/>
                  </a:cubicBezTo>
                  <a:cubicBezTo>
                    <a:pt x="16183" y="20930"/>
                    <a:pt x="16323" y="20851"/>
                    <a:pt x="16311" y="20826"/>
                  </a:cubicBezTo>
                  <a:cubicBezTo>
                    <a:pt x="16299" y="20799"/>
                    <a:pt x="16334" y="20778"/>
                    <a:pt x="16390" y="20778"/>
                  </a:cubicBezTo>
                  <a:cubicBezTo>
                    <a:pt x="16510" y="20778"/>
                    <a:pt x="16978" y="20553"/>
                    <a:pt x="16978" y="20494"/>
                  </a:cubicBezTo>
                  <a:cubicBezTo>
                    <a:pt x="16978" y="20474"/>
                    <a:pt x="17026" y="20457"/>
                    <a:pt x="17083" y="20457"/>
                  </a:cubicBezTo>
                  <a:cubicBezTo>
                    <a:pt x="17140" y="20457"/>
                    <a:pt x="17234" y="20414"/>
                    <a:pt x="17296" y="20357"/>
                  </a:cubicBezTo>
                  <a:cubicBezTo>
                    <a:pt x="17369" y="20297"/>
                    <a:pt x="17459" y="20257"/>
                    <a:pt x="17553" y="20244"/>
                  </a:cubicBezTo>
                  <a:cubicBezTo>
                    <a:pt x="17632" y="20236"/>
                    <a:pt x="17772" y="20178"/>
                    <a:pt x="17854" y="20118"/>
                  </a:cubicBezTo>
                  <a:cubicBezTo>
                    <a:pt x="17921" y="20071"/>
                    <a:pt x="17996" y="20040"/>
                    <a:pt x="18037" y="20040"/>
                  </a:cubicBezTo>
                  <a:cubicBezTo>
                    <a:pt x="18046" y="20040"/>
                    <a:pt x="18054" y="20042"/>
                    <a:pt x="18059" y="20045"/>
                  </a:cubicBezTo>
                  <a:cubicBezTo>
                    <a:pt x="18065" y="20050"/>
                    <a:pt x="18071" y="20053"/>
                    <a:pt x="18074" y="20053"/>
                  </a:cubicBezTo>
                  <a:cubicBezTo>
                    <a:pt x="18085" y="20053"/>
                    <a:pt x="18083" y="20034"/>
                    <a:pt x="18068" y="20002"/>
                  </a:cubicBezTo>
                  <a:cubicBezTo>
                    <a:pt x="18047" y="19960"/>
                    <a:pt x="18063" y="19908"/>
                    <a:pt x="18105" y="19884"/>
                  </a:cubicBezTo>
                  <a:cubicBezTo>
                    <a:pt x="18125" y="19875"/>
                    <a:pt x="18138" y="19870"/>
                    <a:pt x="18146" y="19870"/>
                  </a:cubicBezTo>
                  <a:cubicBezTo>
                    <a:pt x="18158" y="19870"/>
                    <a:pt x="18155" y="19882"/>
                    <a:pt x="18136" y="19903"/>
                  </a:cubicBezTo>
                  <a:cubicBezTo>
                    <a:pt x="18109" y="19937"/>
                    <a:pt x="18123" y="19952"/>
                    <a:pt x="18162" y="19952"/>
                  </a:cubicBezTo>
                  <a:cubicBezTo>
                    <a:pt x="18234" y="19952"/>
                    <a:pt x="18388" y="19902"/>
                    <a:pt x="18521" y="19821"/>
                  </a:cubicBezTo>
                  <a:cubicBezTo>
                    <a:pt x="18629" y="19757"/>
                    <a:pt x="18730" y="19709"/>
                    <a:pt x="18757" y="19709"/>
                  </a:cubicBezTo>
                  <a:cubicBezTo>
                    <a:pt x="18784" y="19709"/>
                    <a:pt x="18888" y="19654"/>
                    <a:pt x="18996" y="19586"/>
                  </a:cubicBezTo>
                  <a:cubicBezTo>
                    <a:pt x="19102" y="19517"/>
                    <a:pt x="19214" y="19463"/>
                    <a:pt x="19250" y="19463"/>
                  </a:cubicBezTo>
                  <a:cubicBezTo>
                    <a:pt x="19369" y="19463"/>
                    <a:pt x="19939" y="19153"/>
                    <a:pt x="19902" y="19108"/>
                  </a:cubicBezTo>
                  <a:cubicBezTo>
                    <a:pt x="19884" y="19086"/>
                    <a:pt x="19884" y="19073"/>
                    <a:pt x="19902" y="19073"/>
                  </a:cubicBezTo>
                  <a:cubicBezTo>
                    <a:pt x="19907" y="19073"/>
                    <a:pt x="19913" y="19073"/>
                    <a:pt x="19920" y="19075"/>
                  </a:cubicBezTo>
                  <a:cubicBezTo>
                    <a:pt x="19925" y="19077"/>
                    <a:pt x="19932" y="19077"/>
                    <a:pt x="19940" y="19077"/>
                  </a:cubicBezTo>
                  <a:cubicBezTo>
                    <a:pt x="20052" y="19077"/>
                    <a:pt x="20402" y="18954"/>
                    <a:pt x="20402" y="18910"/>
                  </a:cubicBezTo>
                  <a:cubicBezTo>
                    <a:pt x="20402" y="18887"/>
                    <a:pt x="20439" y="18866"/>
                    <a:pt x="20484" y="18866"/>
                  </a:cubicBezTo>
                  <a:cubicBezTo>
                    <a:pt x="20620" y="18863"/>
                    <a:pt x="20872" y="18678"/>
                    <a:pt x="20882" y="18574"/>
                  </a:cubicBezTo>
                  <a:cubicBezTo>
                    <a:pt x="20887" y="18520"/>
                    <a:pt x="20979" y="18441"/>
                    <a:pt x="21093" y="18392"/>
                  </a:cubicBezTo>
                  <a:cubicBezTo>
                    <a:pt x="21205" y="18343"/>
                    <a:pt x="21325" y="18271"/>
                    <a:pt x="21369" y="18229"/>
                  </a:cubicBezTo>
                  <a:cubicBezTo>
                    <a:pt x="21402" y="18196"/>
                    <a:pt x="21426" y="18179"/>
                    <a:pt x="21454" y="18179"/>
                  </a:cubicBezTo>
                  <a:cubicBezTo>
                    <a:pt x="21478" y="18179"/>
                    <a:pt x="21505" y="18191"/>
                    <a:pt x="21543" y="18214"/>
                  </a:cubicBezTo>
                  <a:cubicBezTo>
                    <a:pt x="21577" y="18234"/>
                    <a:pt x="21600" y="18245"/>
                    <a:pt x="21618" y="18245"/>
                  </a:cubicBezTo>
                  <a:cubicBezTo>
                    <a:pt x="21643" y="18245"/>
                    <a:pt x="21655" y="18223"/>
                    <a:pt x="21666" y="18172"/>
                  </a:cubicBezTo>
                  <a:cubicBezTo>
                    <a:pt x="21678" y="18109"/>
                    <a:pt x="21725" y="18073"/>
                    <a:pt x="21762" y="18073"/>
                  </a:cubicBezTo>
                  <a:cubicBezTo>
                    <a:pt x="21791" y="18073"/>
                    <a:pt x="21814" y="18095"/>
                    <a:pt x="21809" y="18144"/>
                  </a:cubicBezTo>
                  <a:cubicBezTo>
                    <a:pt x="21808" y="18150"/>
                    <a:pt x="21814" y="18153"/>
                    <a:pt x="21824" y="18153"/>
                  </a:cubicBezTo>
                  <a:cubicBezTo>
                    <a:pt x="21882" y="18153"/>
                    <a:pt x="22090" y="18074"/>
                    <a:pt x="22343" y="17955"/>
                  </a:cubicBezTo>
                  <a:cubicBezTo>
                    <a:pt x="22682" y="17795"/>
                    <a:pt x="22879" y="17671"/>
                    <a:pt x="22870" y="17625"/>
                  </a:cubicBezTo>
                  <a:cubicBezTo>
                    <a:pt x="22859" y="17577"/>
                    <a:pt x="22910" y="17549"/>
                    <a:pt x="23024" y="17543"/>
                  </a:cubicBezTo>
                  <a:cubicBezTo>
                    <a:pt x="23118" y="17537"/>
                    <a:pt x="23224" y="17504"/>
                    <a:pt x="23261" y="17467"/>
                  </a:cubicBezTo>
                  <a:cubicBezTo>
                    <a:pt x="23310" y="17425"/>
                    <a:pt x="23368" y="17396"/>
                    <a:pt x="23431" y="17386"/>
                  </a:cubicBezTo>
                  <a:cubicBezTo>
                    <a:pt x="23485" y="17379"/>
                    <a:pt x="23582" y="17328"/>
                    <a:pt x="23641" y="17274"/>
                  </a:cubicBezTo>
                  <a:cubicBezTo>
                    <a:pt x="23700" y="17222"/>
                    <a:pt x="23779" y="17177"/>
                    <a:pt x="23810" y="17177"/>
                  </a:cubicBezTo>
                  <a:cubicBezTo>
                    <a:pt x="23841" y="17177"/>
                    <a:pt x="23952" y="17123"/>
                    <a:pt x="24058" y="17053"/>
                  </a:cubicBezTo>
                  <a:cubicBezTo>
                    <a:pt x="24294" y="16899"/>
                    <a:pt x="24370" y="16853"/>
                    <a:pt x="24410" y="16853"/>
                  </a:cubicBezTo>
                  <a:cubicBezTo>
                    <a:pt x="24422" y="16853"/>
                    <a:pt x="24431" y="16857"/>
                    <a:pt x="24440" y="16864"/>
                  </a:cubicBezTo>
                  <a:cubicBezTo>
                    <a:pt x="24445" y="16868"/>
                    <a:pt x="24453" y="16870"/>
                    <a:pt x="24462" y="16870"/>
                  </a:cubicBezTo>
                  <a:cubicBezTo>
                    <a:pt x="24543" y="16870"/>
                    <a:pt x="24747" y="16715"/>
                    <a:pt x="24747" y="16643"/>
                  </a:cubicBezTo>
                  <a:cubicBezTo>
                    <a:pt x="24747" y="16606"/>
                    <a:pt x="24822" y="16555"/>
                    <a:pt x="24917" y="16529"/>
                  </a:cubicBezTo>
                  <a:cubicBezTo>
                    <a:pt x="25021" y="16500"/>
                    <a:pt x="25081" y="16485"/>
                    <a:pt x="25109" y="16485"/>
                  </a:cubicBezTo>
                  <a:cubicBezTo>
                    <a:pt x="25140" y="16485"/>
                    <a:pt x="25132" y="16504"/>
                    <a:pt x="25102" y="16543"/>
                  </a:cubicBezTo>
                  <a:cubicBezTo>
                    <a:pt x="25094" y="16553"/>
                    <a:pt x="25093" y="16558"/>
                    <a:pt x="25098" y="16558"/>
                  </a:cubicBezTo>
                  <a:cubicBezTo>
                    <a:pt x="25108" y="16558"/>
                    <a:pt x="25144" y="16536"/>
                    <a:pt x="25195" y="16498"/>
                  </a:cubicBezTo>
                  <a:cubicBezTo>
                    <a:pt x="25269" y="16441"/>
                    <a:pt x="25398" y="16376"/>
                    <a:pt x="25468" y="16359"/>
                  </a:cubicBezTo>
                  <a:cubicBezTo>
                    <a:pt x="25543" y="16340"/>
                    <a:pt x="25599" y="16304"/>
                    <a:pt x="25599" y="16276"/>
                  </a:cubicBezTo>
                  <a:cubicBezTo>
                    <a:pt x="25599" y="16257"/>
                    <a:pt x="25611" y="16247"/>
                    <a:pt x="25630" y="16247"/>
                  </a:cubicBezTo>
                  <a:cubicBezTo>
                    <a:pt x="25639" y="16247"/>
                    <a:pt x="25650" y="16249"/>
                    <a:pt x="25662" y="16255"/>
                  </a:cubicBezTo>
                  <a:cubicBezTo>
                    <a:pt x="25667" y="16257"/>
                    <a:pt x="25674" y="16258"/>
                    <a:pt x="25681" y="16258"/>
                  </a:cubicBezTo>
                  <a:cubicBezTo>
                    <a:pt x="25722" y="16258"/>
                    <a:pt x="25790" y="16224"/>
                    <a:pt x="25847" y="16171"/>
                  </a:cubicBezTo>
                  <a:cubicBezTo>
                    <a:pt x="25916" y="16110"/>
                    <a:pt x="26010" y="16053"/>
                    <a:pt x="26057" y="16046"/>
                  </a:cubicBezTo>
                  <a:cubicBezTo>
                    <a:pt x="26183" y="16025"/>
                    <a:pt x="26590" y="15783"/>
                    <a:pt x="26590" y="15728"/>
                  </a:cubicBezTo>
                  <a:cubicBezTo>
                    <a:pt x="26590" y="15711"/>
                    <a:pt x="26601" y="15703"/>
                    <a:pt x="26619" y="15703"/>
                  </a:cubicBezTo>
                  <a:cubicBezTo>
                    <a:pt x="26629" y="15703"/>
                    <a:pt x="26642" y="15706"/>
                    <a:pt x="26656" y="15712"/>
                  </a:cubicBezTo>
                  <a:cubicBezTo>
                    <a:pt x="26672" y="15719"/>
                    <a:pt x="26685" y="15723"/>
                    <a:pt x="26696" y="15723"/>
                  </a:cubicBezTo>
                  <a:cubicBezTo>
                    <a:pt x="26712" y="15723"/>
                    <a:pt x="26721" y="15715"/>
                    <a:pt x="26721" y="15700"/>
                  </a:cubicBezTo>
                  <a:cubicBezTo>
                    <a:pt x="26721" y="15676"/>
                    <a:pt x="26844" y="15616"/>
                    <a:pt x="26989" y="15568"/>
                  </a:cubicBezTo>
                  <a:cubicBezTo>
                    <a:pt x="27133" y="15519"/>
                    <a:pt x="27272" y="15446"/>
                    <a:pt x="27293" y="15407"/>
                  </a:cubicBezTo>
                  <a:cubicBezTo>
                    <a:pt x="27312" y="15368"/>
                    <a:pt x="27360" y="15336"/>
                    <a:pt x="27393" y="15336"/>
                  </a:cubicBezTo>
                  <a:cubicBezTo>
                    <a:pt x="27563" y="15336"/>
                    <a:pt x="28320" y="14874"/>
                    <a:pt x="28248" y="14815"/>
                  </a:cubicBezTo>
                  <a:cubicBezTo>
                    <a:pt x="28236" y="14805"/>
                    <a:pt x="28235" y="14801"/>
                    <a:pt x="28243" y="14801"/>
                  </a:cubicBezTo>
                  <a:cubicBezTo>
                    <a:pt x="28250" y="14801"/>
                    <a:pt x="28265" y="14805"/>
                    <a:pt x="28287" y="14813"/>
                  </a:cubicBezTo>
                  <a:cubicBezTo>
                    <a:pt x="28292" y="14815"/>
                    <a:pt x="28298" y="14816"/>
                    <a:pt x="28306" y="14816"/>
                  </a:cubicBezTo>
                  <a:cubicBezTo>
                    <a:pt x="28385" y="14816"/>
                    <a:pt x="28621" y="14724"/>
                    <a:pt x="28911" y="14578"/>
                  </a:cubicBezTo>
                  <a:cubicBezTo>
                    <a:pt x="29353" y="14354"/>
                    <a:pt x="29784" y="14108"/>
                    <a:pt x="29739" y="14108"/>
                  </a:cubicBezTo>
                  <a:cubicBezTo>
                    <a:pt x="29733" y="14108"/>
                    <a:pt x="29719" y="14113"/>
                    <a:pt x="29694" y="14122"/>
                  </a:cubicBezTo>
                  <a:cubicBezTo>
                    <a:pt x="29673" y="14131"/>
                    <a:pt x="29658" y="14136"/>
                    <a:pt x="29649" y="14136"/>
                  </a:cubicBezTo>
                  <a:cubicBezTo>
                    <a:pt x="29628" y="14136"/>
                    <a:pt x="29640" y="14111"/>
                    <a:pt x="29682" y="14051"/>
                  </a:cubicBezTo>
                  <a:cubicBezTo>
                    <a:pt x="29722" y="13996"/>
                    <a:pt x="29792" y="13949"/>
                    <a:pt x="29834" y="13949"/>
                  </a:cubicBezTo>
                  <a:cubicBezTo>
                    <a:pt x="29835" y="13949"/>
                    <a:pt x="29835" y="13949"/>
                    <a:pt x="29836" y="13949"/>
                  </a:cubicBezTo>
                  <a:cubicBezTo>
                    <a:pt x="29896" y="13954"/>
                    <a:pt x="29896" y="13960"/>
                    <a:pt x="29831" y="13981"/>
                  </a:cubicBezTo>
                  <a:cubicBezTo>
                    <a:pt x="29788" y="13994"/>
                    <a:pt x="29769" y="14027"/>
                    <a:pt x="29788" y="14051"/>
                  </a:cubicBezTo>
                  <a:cubicBezTo>
                    <a:pt x="29793" y="14056"/>
                    <a:pt x="29802" y="14059"/>
                    <a:pt x="29816" y="14059"/>
                  </a:cubicBezTo>
                  <a:cubicBezTo>
                    <a:pt x="29866" y="14059"/>
                    <a:pt x="29973" y="14023"/>
                    <a:pt x="30087" y="13966"/>
                  </a:cubicBezTo>
                  <a:cubicBezTo>
                    <a:pt x="30312" y="13854"/>
                    <a:pt x="30336" y="13825"/>
                    <a:pt x="30263" y="13755"/>
                  </a:cubicBezTo>
                  <a:cubicBezTo>
                    <a:pt x="30224" y="13719"/>
                    <a:pt x="30207" y="13701"/>
                    <a:pt x="30214" y="13701"/>
                  </a:cubicBezTo>
                  <a:cubicBezTo>
                    <a:pt x="30221" y="13701"/>
                    <a:pt x="30249" y="13716"/>
                    <a:pt x="30300" y="13746"/>
                  </a:cubicBezTo>
                  <a:cubicBezTo>
                    <a:pt x="30354" y="13777"/>
                    <a:pt x="30386" y="13793"/>
                    <a:pt x="30412" y="13793"/>
                  </a:cubicBezTo>
                  <a:cubicBezTo>
                    <a:pt x="30436" y="13793"/>
                    <a:pt x="30454" y="13778"/>
                    <a:pt x="30478" y="13748"/>
                  </a:cubicBezTo>
                  <a:cubicBezTo>
                    <a:pt x="30509" y="13711"/>
                    <a:pt x="30521" y="13663"/>
                    <a:pt x="30503" y="13642"/>
                  </a:cubicBezTo>
                  <a:cubicBezTo>
                    <a:pt x="30487" y="13621"/>
                    <a:pt x="30528" y="13582"/>
                    <a:pt x="30604" y="13552"/>
                  </a:cubicBezTo>
                  <a:cubicBezTo>
                    <a:pt x="30651" y="13534"/>
                    <a:pt x="30680" y="13525"/>
                    <a:pt x="30696" y="13525"/>
                  </a:cubicBezTo>
                  <a:cubicBezTo>
                    <a:pt x="30717" y="13525"/>
                    <a:pt x="30715" y="13540"/>
                    <a:pt x="30697" y="13573"/>
                  </a:cubicBezTo>
                  <a:cubicBezTo>
                    <a:pt x="30683" y="13605"/>
                    <a:pt x="30653" y="13623"/>
                    <a:pt x="30622" y="13623"/>
                  </a:cubicBezTo>
                  <a:cubicBezTo>
                    <a:pt x="30611" y="13623"/>
                    <a:pt x="30601" y="13621"/>
                    <a:pt x="30591" y="13616"/>
                  </a:cubicBezTo>
                  <a:cubicBezTo>
                    <a:pt x="30579" y="13611"/>
                    <a:pt x="30570" y="13609"/>
                    <a:pt x="30563" y="13609"/>
                  </a:cubicBezTo>
                  <a:cubicBezTo>
                    <a:pt x="30550" y="13609"/>
                    <a:pt x="30549" y="13620"/>
                    <a:pt x="30566" y="13639"/>
                  </a:cubicBezTo>
                  <a:cubicBezTo>
                    <a:pt x="30578" y="13654"/>
                    <a:pt x="30597" y="13661"/>
                    <a:pt x="30624" y="13661"/>
                  </a:cubicBezTo>
                  <a:cubicBezTo>
                    <a:pt x="30665" y="13661"/>
                    <a:pt x="30724" y="13645"/>
                    <a:pt x="30803" y="13611"/>
                  </a:cubicBezTo>
                  <a:cubicBezTo>
                    <a:pt x="30965" y="13541"/>
                    <a:pt x="31043" y="13468"/>
                    <a:pt x="30978" y="13468"/>
                  </a:cubicBezTo>
                  <a:cubicBezTo>
                    <a:pt x="30962" y="13468"/>
                    <a:pt x="30938" y="13473"/>
                    <a:pt x="30904" y="13482"/>
                  </a:cubicBezTo>
                  <a:cubicBezTo>
                    <a:pt x="30866" y="13493"/>
                    <a:pt x="30839" y="13499"/>
                    <a:pt x="30824" y="13499"/>
                  </a:cubicBezTo>
                  <a:cubicBezTo>
                    <a:pt x="30784" y="13499"/>
                    <a:pt x="30825" y="13459"/>
                    <a:pt x="30948" y="13378"/>
                  </a:cubicBezTo>
                  <a:cubicBezTo>
                    <a:pt x="31007" y="13339"/>
                    <a:pt x="31040" y="13320"/>
                    <a:pt x="31053" y="13320"/>
                  </a:cubicBezTo>
                  <a:cubicBezTo>
                    <a:pt x="31066" y="13320"/>
                    <a:pt x="31061" y="13336"/>
                    <a:pt x="31045" y="13367"/>
                  </a:cubicBezTo>
                  <a:cubicBezTo>
                    <a:pt x="31019" y="13419"/>
                    <a:pt x="31026" y="13444"/>
                    <a:pt x="31057" y="13444"/>
                  </a:cubicBezTo>
                  <a:cubicBezTo>
                    <a:pt x="31093" y="13444"/>
                    <a:pt x="31160" y="13413"/>
                    <a:pt x="31249" y="13351"/>
                  </a:cubicBezTo>
                  <a:cubicBezTo>
                    <a:pt x="31330" y="13293"/>
                    <a:pt x="31409" y="13249"/>
                    <a:pt x="31431" y="13249"/>
                  </a:cubicBezTo>
                  <a:cubicBezTo>
                    <a:pt x="31500" y="13249"/>
                    <a:pt x="32118" y="12920"/>
                    <a:pt x="32089" y="12899"/>
                  </a:cubicBezTo>
                  <a:cubicBezTo>
                    <a:pt x="32070" y="12885"/>
                    <a:pt x="32115" y="12872"/>
                    <a:pt x="32189" y="12869"/>
                  </a:cubicBezTo>
                  <a:cubicBezTo>
                    <a:pt x="32264" y="12864"/>
                    <a:pt x="32562" y="12730"/>
                    <a:pt x="32864" y="12567"/>
                  </a:cubicBezTo>
                  <a:cubicBezTo>
                    <a:pt x="33165" y="12405"/>
                    <a:pt x="33832" y="12057"/>
                    <a:pt x="34359" y="11787"/>
                  </a:cubicBezTo>
                  <a:cubicBezTo>
                    <a:pt x="34886" y="11518"/>
                    <a:pt x="35715" y="11092"/>
                    <a:pt x="36215" y="10833"/>
                  </a:cubicBezTo>
                  <a:cubicBezTo>
                    <a:pt x="36711" y="10578"/>
                    <a:pt x="37142" y="10368"/>
                    <a:pt x="37172" y="10368"/>
                  </a:cubicBezTo>
                  <a:cubicBezTo>
                    <a:pt x="37200" y="10368"/>
                    <a:pt x="37344" y="10284"/>
                    <a:pt x="37488" y="10183"/>
                  </a:cubicBezTo>
                  <a:cubicBezTo>
                    <a:pt x="37751" y="9998"/>
                    <a:pt x="37772" y="9989"/>
                    <a:pt x="37940" y="9977"/>
                  </a:cubicBezTo>
                  <a:cubicBezTo>
                    <a:pt x="38066" y="9969"/>
                    <a:pt x="38543" y="9671"/>
                    <a:pt x="38522" y="9614"/>
                  </a:cubicBezTo>
                  <a:cubicBezTo>
                    <a:pt x="38516" y="9598"/>
                    <a:pt x="38523" y="9589"/>
                    <a:pt x="38538" y="9589"/>
                  </a:cubicBezTo>
                  <a:cubicBezTo>
                    <a:pt x="38547" y="9589"/>
                    <a:pt x="38559" y="9593"/>
                    <a:pt x="38573" y="9599"/>
                  </a:cubicBezTo>
                  <a:cubicBezTo>
                    <a:pt x="38576" y="9601"/>
                    <a:pt x="38581" y="9601"/>
                    <a:pt x="38587" y="9601"/>
                  </a:cubicBezTo>
                  <a:cubicBezTo>
                    <a:pt x="38697" y="9601"/>
                    <a:pt x="39286" y="9359"/>
                    <a:pt x="39363" y="9278"/>
                  </a:cubicBezTo>
                  <a:cubicBezTo>
                    <a:pt x="39381" y="9261"/>
                    <a:pt x="39589" y="9167"/>
                    <a:pt x="39821" y="9074"/>
                  </a:cubicBezTo>
                  <a:cubicBezTo>
                    <a:pt x="40448" y="8820"/>
                    <a:pt x="41298" y="8417"/>
                    <a:pt x="41361" y="8343"/>
                  </a:cubicBezTo>
                  <a:cubicBezTo>
                    <a:pt x="41391" y="8308"/>
                    <a:pt x="41464" y="8282"/>
                    <a:pt x="41526" y="8282"/>
                  </a:cubicBezTo>
                  <a:cubicBezTo>
                    <a:pt x="41671" y="8282"/>
                    <a:pt x="41997" y="8170"/>
                    <a:pt x="41997" y="8120"/>
                  </a:cubicBezTo>
                  <a:cubicBezTo>
                    <a:pt x="41997" y="8098"/>
                    <a:pt x="42034" y="8083"/>
                    <a:pt x="42085" y="8083"/>
                  </a:cubicBezTo>
                  <a:cubicBezTo>
                    <a:pt x="42135" y="8083"/>
                    <a:pt x="42229" y="8043"/>
                    <a:pt x="42298" y="7995"/>
                  </a:cubicBezTo>
                  <a:cubicBezTo>
                    <a:pt x="42367" y="7947"/>
                    <a:pt x="42558" y="7864"/>
                    <a:pt x="42722" y="7810"/>
                  </a:cubicBezTo>
                  <a:cubicBezTo>
                    <a:pt x="42884" y="7756"/>
                    <a:pt x="43037" y="7694"/>
                    <a:pt x="43059" y="7671"/>
                  </a:cubicBezTo>
                  <a:cubicBezTo>
                    <a:pt x="43080" y="7647"/>
                    <a:pt x="43110" y="7634"/>
                    <a:pt x="43141" y="7634"/>
                  </a:cubicBezTo>
                  <a:cubicBezTo>
                    <a:pt x="43142" y="7634"/>
                    <a:pt x="43143" y="7634"/>
                    <a:pt x="43144" y="7634"/>
                  </a:cubicBezTo>
                  <a:cubicBezTo>
                    <a:pt x="43172" y="7634"/>
                    <a:pt x="43280" y="7599"/>
                    <a:pt x="43395" y="7555"/>
                  </a:cubicBezTo>
                  <a:cubicBezTo>
                    <a:pt x="43514" y="7509"/>
                    <a:pt x="43836" y="7412"/>
                    <a:pt x="44113" y="7338"/>
                  </a:cubicBezTo>
                  <a:cubicBezTo>
                    <a:pt x="44383" y="7265"/>
                    <a:pt x="44527" y="7234"/>
                    <a:pt x="44629" y="7234"/>
                  </a:cubicBezTo>
                  <a:cubicBezTo>
                    <a:pt x="44683" y="7234"/>
                    <a:pt x="44725" y="7243"/>
                    <a:pt x="44768" y="7259"/>
                  </a:cubicBezTo>
                  <a:cubicBezTo>
                    <a:pt x="44944" y="7327"/>
                    <a:pt x="45235" y="7741"/>
                    <a:pt x="45156" y="7813"/>
                  </a:cubicBezTo>
                  <a:cubicBezTo>
                    <a:pt x="45065" y="7895"/>
                    <a:pt x="45163" y="8131"/>
                    <a:pt x="45302" y="8164"/>
                  </a:cubicBezTo>
                  <a:cubicBezTo>
                    <a:pt x="45422" y="8193"/>
                    <a:pt x="45427" y="8300"/>
                    <a:pt x="45323" y="8300"/>
                  </a:cubicBezTo>
                  <a:cubicBezTo>
                    <a:pt x="45314" y="8300"/>
                    <a:pt x="45305" y="8300"/>
                    <a:pt x="45294" y="8298"/>
                  </a:cubicBezTo>
                  <a:cubicBezTo>
                    <a:pt x="45290" y="8297"/>
                    <a:pt x="45286" y="8297"/>
                    <a:pt x="45282" y="8297"/>
                  </a:cubicBezTo>
                  <a:cubicBezTo>
                    <a:pt x="45253" y="8297"/>
                    <a:pt x="45245" y="8321"/>
                    <a:pt x="45263" y="8359"/>
                  </a:cubicBezTo>
                  <a:cubicBezTo>
                    <a:pt x="45286" y="8402"/>
                    <a:pt x="45327" y="8432"/>
                    <a:pt x="45365" y="8432"/>
                  </a:cubicBezTo>
                  <a:cubicBezTo>
                    <a:pt x="45400" y="8432"/>
                    <a:pt x="45402" y="8467"/>
                    <a:pt x="45368" y="8513"/>
                  </a:cubicBezTo>
                  <a:cubicBezTo>
                    <a:pt x="45306" y="8596"/>
                    <a:pt x="45320" y="8646"/>
                    <a:pt x="45526" y="9105"/>
                  </a:cubicBezTo>
                  <a:cubicBezTo>
                    <a:pt x="45575" y="9214"/>
                    <a:pt x="45617" y="9362"/>
                    <a:pt x="45618" y="9434"/>
                  </a:cubicBezTo>
                  <a:cubicBezTo>
                    <a:pt x="45620" y="9505"/>
                    <a:pt x="45671" y="9651"/>
                    <a:pt x="45727" y="9756"/>
                  </a:cubicBezTo>
                  <a:cubicBezTo>
                    <a:pt x="45785" y="9860"/>
                    <a:pt x="45842" y="9993"/>
                    <a:pt x="45850" y="10047"/>
                  </a:cubicBezTo>
                  <a:cubicBezTo>
                    <a:pt x="45870" y="10136"/>
                    <a:pt x="45899" y="10225"/>
                    <a:pt x="45935" y="10310"/>
                  </a:cubicBezTo>
                  <a:cubicBezTo>
                    <a:pt x="45970" y="10393"/>
                    <a:pt x="45977" y="10447"/>
                    <a:pt x="45952" y="10447"/>
                  </a:cubicBezTo>
                  <a:cubicBezTo>
                    <a:pt x="45949" y="10447"/>
                    <a:pt x="45945" y="10446"/>
                    <a:pt x="45941" y="10444"/>
                  </a:cubicBezTo>
                  <a:cubicBezTo>
                    <a:pt x="45930" y="10439"/>
                    <a:pt x="45919" y="10436"/>
                    <a:pt x="45910" y="10436"/>
                  </a:cubicBezTo>
                  <a:cubicBezTo>
                    <a:pt x="45891" y="10436"/>
                    <a:pt x="45878" y="10448"/>
                    <a:pt x="45878" y="10468"/>
                  </a:cubicBezTo>
                  <a:cubicBezTo>
                    <a:pt x="45878" y="10496"/>
                    <a:pt x="45908" y="10520"/>
                    <a:pt x="45944" y="10520"/>
                  </a:cubicBezTo>
                  <a:cubicBezTo>
                    <a:pt x="45979" y="10520"/>
                    <a:pt x="46009" y="10556"/>
                    <a:pt x="46009" y="10598"/>
                  </a:cubicBezTo>
                  <a:cubicBezTo>
                    <a:pt x="46009" y="10632"/>
                    <a:pt x="46025" y="10650"/>
                    <a:pt x="46052" y="10650"/>
                  </a:cubicBezTo>
                  <a:cubicBezTo>
                    <a:pt x="46062" y="10650"/>
                    <a:pt x="46075" y="10647"/>
                    <a:pt x="46088" y="10641"/>
                  </a:cubicBezTo>
                  <a:cubicBezTo>
                    <a:pt x="46105" y="10633"/>
                    <a:pt x="46118" y="10629"/>
                    <a:pt x="46125" y="10629"/>
                  </a:cubicBezTo>
                  <a:cubicBezTo>
                    <a:pt x="46139" y="10629"/>
                    <a:pt x="46137" y="10642"/>
                    <a:pt x="46117" y="10666"/>
                  </a:cubicBezTo>
                  <a:cubicBezTo>
                    <a:pt x="46088" y="10701"/>
                    <a:pt x="46087" y="10896"/>
                    <a:pt x="46111" y="11099"/>
                  </a:cubicBezTo>
                  <a:cubicBezTo>
                    <a:pt x="46142" y="11359"/>
                    <a:pt x="46169" y="11448"/>
                    <a:pt x="46227" y="11448"/>
                  </a:cubicBezTo>
                  <a:cubicBezTo>
                    <a:pt x="46234" y="11448"/>
                    <a:pt x="46241" y="11447"/>
                    <a:pt x="46248" y="11445"/>
                  </a:cubicBezTo>
                  <a:cubicBezTo>
                    <a:pt x="46265" y="11441"/>
                    <a:pt x="46281" y="11439"/>
                    <a:pt x="46295" y="11439"/>
                  </a:cubicBezTo>
                  <a:cubicBezTo>
                    <a:pt x="46323" y="11439"/>
                    <a:pt x="46342" y="11447"/>
                    <a:pt x="46342" y="11462"/>
                  </a:cubicBezTo>
                  <a:cubicBezTo>
                    <a:pt x="46348" y="11503"/>
                    <a:pt x="46361" y="11545"/>
                    <a:pt x="46382" y="11583"/>
                  </a:cubicBezTo>
                  <a:cubicBezTo>
                    <a:pt x="46406" y="11630"/>
                    <a:pt x="46385" y="11660"/>
                    <a:pt x="46326" y="11660"/>
                  </a:cubicBezTo>
                  <a:cubicBezTo>
                    <a:pt x="46247" y="11660"/>
                    <a:pt x="46242" y="11696"/>
                    <a:pt x="46299" y="11857"/>
                  </a:cubicBezTo>
                  <a:cubicBezTo>
                    <a:pt x="46334" y="11959"/>
                    <a:pt x="46381" y="12033"/>
                    <a:pt x="46408" y="12033"/>
                  </a:cubicBezTo>
                  <a:cubicBezTo>
                    <a:pt x="46410" y="12033"/>
                    <a:pt x="46412" y="12033"/>
                    <a:pt x="46414" y="12032"/>
                  </a:cubicBezTo>
                  <a:cubicBezTo>
                    <a:pt x="46416" y="12031"/>
                    <a:pt x="46418" y="12030"/>
                    <a:pt x="46420" y="12030"/>
                  </a:cubicBezTo>
                  <a:cubicBezTo>
                    <a:pt x="46443" y="12030"/>
                    <a:pt x="46458" y="12089"/>
                    <a:pt x="46457" y="12172"/>
                  </a:cubicBezTo>
                  <a:cubicBezTo>
                    <a:pt x="46449" y="12493"/>
                    <a:pt x="46546" y="12827"/>
                    <a:pt x="46675" y="12917"/>
                  </a:cubicBezTo>
                  <a:cubicBezTo>
                    <a:pt x="46824" y="13023"/>
                    <a:pt x="46839" y="13084"/>
                    <a:pt x="46718" y="13115"/>
                  </a:cubicBezTo>
                  <a:cubicBezTo>
                    <a:pt x="46660" y="13130"/>
                    <a:pt x="46673" y="13167"/>
                    <a:pt x="46761" y="13243"/>
                  </a:cubicBezTo>
                  <a:cubicBezTo>
                    <a:pt x="46863" y="13328"/>
                    <a:pt x="46872" y="13364"/>
                    <a:pt x="46809" y="13421"/>
                  </a:cubicBezTo>
                  <a:cubicBezTo>
                    <a:pt x="46757" y="13469"/>
                    <a:pt x="46754" y="13503"/>
                    <a:pt x="46800" y="13525"/>
                  </a:cubicBezTo>
                  <a:cubicBezTo>
                    <a:pt x="46837" y="13543"/>
                    <a:pt x="46869" y="13631"/>
                    <a:pt x="46869" y="13716"/>
                  </a:cubicBezTo>
                  <a:cubicBezTo>
                    <a:pt x="46869" y="13792"/>
                    <a:pt x="46877" y="13828"/>
                    <a:pt x="46896" y="13828"/>
                  </a:cubicBezTo>
                  <a:cubicBezTo>
                    <a:pt x="46905" y="13828"/>
                    <a:pt x="46916" y="13821"/>
                    <a:pt x="46929" y="13806"/>
                  </a:cubicBezTo>
                  <a:cubicBezTo>
                    <a:pt x="46949" y="13782"/>
                    <a:pt x="46966" y="13769"/>
                    <a:pt x="46982" y="13769"/>
                  </a:cubicBezTo>
                  <a:cubicBezTo>
                    <a:pt x="47004" y="13769"/>
                    <a:pt x="47024" y="13790"/>
                    <a:pt x="47054" y="13833"/>
                  </a:cubicBezTo>
                  <a:cubicBezTo>
                    <a:pt x="47117" y="13924"/>
                    <a:pt x="47212" y="14234"/>
                    <a:pt x="47234" y="14419"/>
                  </a:cubicBezTo>
                  <a:cubicBezTo>
                    <a:pt x="47240" y="14472"/>
                    <a:pt x="47279" y="14522"/>
                    <a:pt x="47319" y="14533"/>
                  </a:cubicBezTo>
                  <a:cubicBezTo>
                    <a:pt x="47361" y="14543"/>
                    <a:pt x="47394" y="14609"/>
                    <a:pt x="47394" y="14675"/>
                  </a:cubicBezTo>
                  <a:cubicBezTo>
                    <a:pt x="47394" y="14736"/>
                    <a:pt x="47377" y="14770"/>
                    <a:pt x="47346" y="14770"/>
                  </a:cubicBezTo>
                  <a:cubicBezTo>
                    <a:pt x="47339" y="14770"/>
                    <a:pt x="47331" y="14768"/>
                    <a:pt x="47322" y="14764"/>
                  </a:cubicBezTo>
                  <a:cubicBezTo>
                    <a:pt x="47315" y="14761"/>
                    <a:pt x="47310" y="14759"/>
                    <a:pt x="47306" y="14759"/>
                  </a:cubicBezTo>
                  <a:cubicBezTo>
                    <a:pt x="47288" y="14759"/>
                    <a:pt x="47300" y="14790"/>
                    <a:pt x="47339" y="14836"/>
                  </a:cubicBezTo>
                  <a:cubicBezTo>
                    <a:pt x="47381" y="14886"/>
                    <a:pt x="47404" y="14910"/>
                    <a:pt x="47423" y="14910"/>
                  </a:cubicBezTo>
                  <a:cubicBezTo>
                    <a:pt x="47439" y="14910"/>
                    <a:pt x="47453" y="14891"/>
                    <a:pt x="47473" y="14854"/>
                  </a:cubicBezTo>
                  <a:cubicBezTo>
                    <a:pt x="47487" y="14829"/>
                    <a:pt x="47498" y="14816"/>
                    <a:pt x="47505" y="14816"/>
                  </a:cubicBezTo>
                  <a:cubicBezTo>
                    <a:pt x="47517" y="14816"/>
                    <a:pt x="47522" y="14846"/>
                    <a:pt x="47524" y="14909"/>
                  </a:cubicBezTo>
                  <a:cubicBezTo>
                    <a:pt x="47525" y="14981"/>
                    <a:pt x="47509" y="15020"/>
                    <a:pt x="47478" y="15020"/>
                  </a:cubicBezTo>
                  <a:cubicBezTo>
                    <a:pt x="47471" y="15020"/>
                    <a:pt x="47463" y="15018"/>
                    <a:pt x="47454" y="15013"/>
                  </a:cubicBezTo>
                  <a:cubicBezTo>
                    <a:pt x="47447" y="15010"/>
                    <a:pt x="47442" y="15009"/>
                    <a:pt x="47439" y="15009"/>
                  </a:cubicBezTo>
                  <a:cubicBezTo>
                    <a:pt x="47422" y="15009"/>
                    <a:pt x="47443" y="15048"/>
                    <a:pt x="47496" y="15107"/>
                  </a:cubicBezTo>
                  <a:cubicBezTo>
                    <a:pt x="47557" y="15179"/>
                    <a:pt x="47584" y="15239"/>
                    <a:pt x="47555" y="15239"/>
                  </a:cubicBezTo>
                  <a:cubicBezTo>
                    <a:pt x="47525" y="15239"/>
                    <a:pt x="47531" y="15261"/>
                    <a:pt x="47573" y="15294"/>
                  </a:cubicBezTo>
                  <a:cubicBezTo>
                    <a:pt x="47613" y="15325"/>
                    <a:pt x="47628" y="15379"/>
                    <a:pt x="47607" y="15427"/>
                  </a:cubicBezTo>
                  <a:cubicBezTo>
                    <a:pt x="47590" y="15462"/>
                    <a:pt x="47590" y="15479"/>
                    <a:pt x="47608" y="15479"/>
                  </a:cubicBezTo>
                  <a:cubicBezTo>
                    <a:pt x="47617" y="15479"/>
                    <a:pt x="47629" y="15476"/>
                    <a:pt x="47645" y="15468"/>
                  </a:cubicBezTo>
                  <a:cubicBezTo>
                    <a:pt x="47658" y="15462"/>
                    <a:pt x="47670" y="15459"/>
                    <a:pt x="47681" y="15459"/>
                  </a:cubicBezTo>
                  <a:cubicBezTo>
                    <a:pt x="47729" y="15459"/>
                    <a:pt x="47751" y="15517"/>
                    <a:pt x="47730" y="15606"/>
                  </a:cubicBezTo>
                  <a:cubicBezTo>
                    <a:pt x="47725" y="15630"/>
                    <a:pt x="47770" y="15706"/>
                    <a:pt x="47827" y="15771"/>
                  </a:cubicBezTo>
                  <a:cubicBezTo>
                    <a:pt x="47885" y="15839"/>
                    <a:pt x="47916" y="15927"/>
                    <a:pt x="47896" y="15964"/>
                  </a:cubicBezTo>
                  <a:cubicBezTo>
                    <a:pt x="47876" y="16001"/>
                    <a:pt x="47890" y="16033"/>
                    <a:pt x="47927" y="16033"/>
                  </a:cubicBezTo>
                  <a:cubicBezTo>
                    <a:pt x="47966" y="16033"/>
                    <a:pt x="47979" y="16074"/>
                    <a:pt x="47955" y="16131"/>
                  </a:cubicBezTo>
                  <a:cubicBezTo>
                    <a:pt x="47924" y="16207"/>
                    <a:pt x="47943" y="16231"/>
                    <a:pt x="48034" y="16231"/>
                  </a:cubicBezTo>
                  <a:cubicBezTo>
                    <a:pt x="48134" y="16231"/>
                    <a:pt x="48137" y="16224"/>
                    <a:pt x="48052" y="16183"/>
                  </a:cubicBezTo>
                  <a:cubicBezTo>
                    <a:pt x="47997" y="16156"/>
                    <a:pt x="47982" y="16135"/>
                    <a:pt x="48021" y="16135"/>
                  </a:cubicBezTo>
                  <a:cubicBezTo>
                    <a:pt x="48021" y="16135"/>
                    <a:pt x="48022" y="16135"/>
                    <a:pt x="48022" y="16135"/>
                  </a:cubicBezTo>
                  <a:cubicBezTo>
                    <a:pt x="48137" y="16135"/>
                    <a:pt x="48285" y="16303"/>
                    <a:pt x="48285" y="16434"/>
                  </a:cubicBezTo>
                  <a:cubicBezTo>
                    <a:pt x="48285" y="16523"/>
                    <a:pt x="48318" y="16556"/>
                    <a:pt x="48410" y="16556"/>
                  </a:cubicBezTo>
                  <a:cubicBezTo>
                    <a:pt x="48536" y="16556"/>
                    <a:pt x="48676" y="16750"/>
                    <a:pt x="48609" y="16831"/>
                  </a:cubicBezTo>
                  <a:cubicBezTo>
                    <a:pt x="48594" y="16848"/>
                    <a:pt x="48615" y="16861"/>
                    <a:pt x="48656" y="16861"/>
                  </a:cubicBezTo>
                  <a:cubicBezTo>
                    <a:pt x="48667" y="16861"/>
                    <a:pt x="48679" y="16860"/>
                    <a:pt x="48692" y="16858"/>
                  </a:cubicBezTo>
                  <a:cubicBezTo>
                    <a:pt x="48705" y="16856"/>
                    <a:pt x="48716" y="16855"/>
                    <a:pt x="48726" y="16855"/>
                  </a:cubicBezTo>
                  <a:cubicBezTo>
                    <a:pt x="48788" y="16855"/>
                    <a:pt x="48816" y="16886"/>
                    <a:pt x="48824" y="16959"/>
                  </a:cubicBezTo>
                  <a:cubicBezTo>
                    <a:pt x="48830" y="17023"/>
                    <a:pt x="48842" y="17134"/>
                    <a:pt x="48849" y="17201"/>
                  </a:cubicBezTo>
                  <a:cubicBezTo>
                    <a:pt x="48855" y="17267"/>
                    <a:pt x="48891" y="17323"/>
                    <a:pt x="48924" y="17323"/>
                  </a:cubicBezTo>
                  <a:cubicBezTo>
                    <a:pt x="48957" y="17323"/>
                    <a:pt x="48971" y="17268"/>
                    <a:pt x="48955" y="17201"/>
                  </a:cubicBezTo>
                  <a:cubicBezTo>
                    <a:pt x="48939" y="17137"/>
                    <a:pt x="48938" y="17109"/>
                    <a:pt x="48959" y="17109"/>
                  </a:cubicBezTo>
                  <a:cubicBezTo>
                    <a:pt x="48970" y="17109"/>
                    <a:pt x="48988" y="17118"/>
                    <a:pt x="49015" y="17134"/>
                  </a:cubicBezTo>
                  <a:cubicBezTo>
                    <a:pt x="49064" y="17165"/>
                    <a:pt x="49106" y="17220"/>
                    <a:pt x="49106" y="17258"/>
                  </a:cubicBezTo>
                  <a:cubicBezTo>
                    <a:pt x="49104" y="17293"/>
                    <a:pt x="49133" y="17323"/>
                    <a:pt x="49169" y="17323"/>
                  </a:cubicBezTo>
                  <a:cubicBezTo>
                    <a:pt x="49170" y="17323"/>
                    <a:pt x="49171" y="17323"/>
                    <a:pt x="49171" y="17323"/>
                  </a:cubicBezTo>
                  <a:cubicBezTo>
                    <a:pt x="49209" y="17323"/>
                    <a:pt x="49234" y="17340"/>
                    <a:pt x="49231" y="17361"/>
                  </a:cubicBezTo>
                  <a:cubicBezTo>
                    <a:pt x="49228" y="17386"/>
                    <a:pt x="49230" y="17413"/>
                    <a:pt x="49239" y="17437"/>
                  </a:cubicBezTo>
                  <a:cubicBezTo>
                    <a:pt x="49252" y="17471"/>
                    <a:pt x="49264" y="17526"/>
                    <a:pt x="49297" y="17725"/>
                  </a:cubicBezTo>
                  <a:cubicBezTo>
                    <a:pt x="49303" y="17755"/>
                    <a:pt x="49382" y="17798"/>
                    <a:pt x="49476" y="17825"/>
                  </a:cubicBezTo>
                  <a:cubicBezTo>
                    <a:pt x="49576" y="17853"/>
                    <a:pt x="49631" y="17899"/>
                    <a:pt x="49610" y="17938"/>
                  </a:cubicBezTo>
                  <a:cubicBezTo>
                    <a:pt x="49591" y="17974"/>
                    <a:pt x="49644" y="18044"/>
                    <a:pt x="49727" y="18090"/>
                  </a:cubicBezTo>
                  <a:cubicBezTo>
                    <a:pt x="49870" y="18172"/>
                    <a:pt x="49982" y="18389"/>
                    <a:pt x="49979" y="18581"/>
                  </a:cubicBezTo>
                  <a:cubicBezTo>
                    <a:pt x="49978" y="18620"/>
                    <a:pt x="49984" y="18638"/>
                    <a:pt x="50004" y="18638"/>
                  </a:cubicBezTo>
                  <a:cubicBezTo>
                    <a:pt x="50019" y="18638"/>
                    <a:pt x="50040" y="18629"/>
                    <a:pt x="50071" y="18610"/>
                  </a:cubicBezTo>
                  <a:cubicBezTo>
                    <a:pt x="50122" y="18580"/>
                    <a:pt x="50150" y="18522"/>
                    <a:pt x="50132" y="18487"/>
                  </a:cubicBezTo>
                  <a:cubicBezTo>
                    <a:pt x="50110" y="18442"/>
                    <a:pt x="50109" y="18421"/>
                    <a:pt x="50123" y="18421"/>
                  </a:cubicBezTo>
                  <a:cubicBezTo>
                    <a:pt x="50140" y="18421"/>
                    <a:pt x="50181" y="18456"/>
                    <a:pt x="50226" y="18520"/>
                  </a:cubicBezTo>
                  <a:cubicBezTo>
                    <a:pt x="50271" y="18584"/>
                    <a:pt x="50278" y="18608"/>
                    <a:pt x="50244" y="18608"/>
                  </a:cubicBezTo>
                  <a:cubicBezTo>
                    <a:pt x="50237" y="18608"/>
                    <a:pt x="50229" y="18607"/>
                    <a:pt x="50219" y="18605"/>
                  </a:cubicBezTo>
                  <a:cubicBezTo>
                    <a:pt x="50214" y="18604"/>
                    <a:pt x="50208" y="18604"/>
                    <a:pt x="50202" y="18604"/>
                  </a:cubicBezTo>
                  <a:cubicBezTo>
                    <a:pt x="50165" y="18604"/>
                    <a:pt x="50126" y="18624"/>
                    <a:pt x="50112" y="18653"/>
                  </a:cubicBezTo>
                  <a:cubicBezTo>
                    <a:pt x="50097" y="18686"/>
                    <a:pt x="50125" y="18714"/>
                    <a:pt x="50176" y="18714"/>
                  </a:cubicBezTo>
                  <a:cubicBezTo>
                    <a:pt x="50225" y="18714"/>
                    <a:pt x="50382" y="18808"/>
                    <a:pt x="50528" y="18928"/>
                  </a:cubicBezTo>
                  <a:cubicBezTo>
                    <a:pt x="50935" y="19259"/>
                    <a:pt x="51578" y="19662"/>
                    <a:pt x="51734" y="19684"/>
                  </a:cubicBezTo>
                  <a:cubicBezTo>
                    <a:pt x="51922" y="19711"/>
                    <a:pt x="52002" y="19754"/>
                    <a:pt x="52002" y="19826"/>
                  </a:cubicBezTo>
                  <a:cubicBezTo>
                    <a:pt x="52002" y="19899"/>
                    <a:pt x="52805" y="20177"/>
                    <a:pt x="53056" y="20194"/>
                  </a:cubicBezTo>
                  <a:cubicBezTo>
                    <a:pt x="53144" y="20200"/>
                    <a:pt x="53251" y="20235"/>
                    <a:pt x="53289" y="20271"/>
                  </a:cubicBezTo>
                  <a:cubicBezTo>
                    <a:pt x="53362" y="20341"/>
                    <a:pt x="54025" y="20518"/>
                    <a:pt x="54199" y="20518"/>
                  </a:cubicBezTo>
                  <a:cubicBezTo>
                    <a:pt x="54208" y="20518"/>
                    <a:pt x="54216" y="20518"/>
                    <a:pt x="54223" y="20517"/>
                  </a:cubicBezTo>
                  <a:cubicBezTo>
                    <a:pt x="54230" y="20516"/>
                    <a:pt x="54238" y="20515"/>
                    <a:pt x="54245" y="20515"/>
                  </a:cubicBezTo>
                  <a:cubicBezTo>
                    <a:pt x="54278" y="20515"/>
                    <a:pt x="54305" y="20529"/>
                    <a:pt x="54305" y="20550"/>
                  </a:cubicBezTo>
                  <a:cubicBezTo>
                    <a:pt x="54305" y="20591"/>
                    <a:pt x="54505" y="20638"/>
                    <a:pt x="54893" y="20690"/>
                  </a:cubicBezTo>
                  <a:cubicBezTo>
                    <a:pt x="54985" y="20702"/>
                    <a:pt x="55076" y="20723"/>
                    <a:pt x="55163" y="20754"/>
                  </a:cubicBezTo>
                  <a:cubicBezTo>
                    <a:pt x="55281" y="20802"/>
                    <a:pt x="55615" y="20841"/>
                    <a:pt x="56185" y="20875"/>
                  </a:cubicBezTo>
                  <a:cubicBezTo>
                    <a:pt x="56283" y="20881"/>
                    <a:pt x="56357" y="20884"/>
                    <a:pt x="56409" y="20884"/>
                  </a:cubicBezTo>
                  <a:cubicBezTo>
                    <a:pt x="56574" y="20884"/>
                    <a:pt x="56512" y="20847"/>
                    <a:pt x="56242" y="20721"/>
                  </a:cubicBezTo>
                  <a:cubicBezTo>
                    <a:pt x="56112" y="20661"/>
                    <a:pt x="56127" y="20621"/>
                    <a:pt x="56249" y="20621"/>
                  </a:cubicBezTo>
                  <a:cubicBezTo>
                    <a:pt x="56290" y="20621"/>
                    <a:pt x="56342" y="20625"/>
                    <a:pt x="56405" y="20635"/>
                  </a:cubicBezTo>
                  <a:cubicBezTo>
                    <a:pt x="56542" y="20657"/>
                    <a:pt x="56606" y="20691"/>
                    <a:pt x="56587" y="20732"/>
                  </a:cubicBezTo>
                  <a:cubicBezTo>
                    <a:pt x="56572" y="20760"/>
                    <a:pt x="56582" y="20776"/>
                    <a:pt x="56610" y="20776"/>
                  </a:cubicBezTo>
                  <a:cubicBezTo>
                    <a:pt x="56621" y="20776"/>
                    <a:pt x="56634" y="20773"/>
                    <a:pt x="56649" y="20769"/>
                  </a:cubicBezTo>
                  <a:cubicBezTo>
                    <a:pt x="56660" y="20766"/>
                    <a:pt x="56671" y="20765"/>
                    <a:pt x="56682" y="20765"/>
                  </a:cubicBezTo>
                  <a:cubicBezTo>
                    <a:pt x="56723" y="20765"/>
                    <a:pt x="56764" y="20783"/>
                    <a:pt x="56778" y="20812"/>
                  </a:cubicBezTo>
                  <a:cubicBezTo>
                    <a:pt x="56797" y="20852"/>
                    <a:pt x="56875" y="20869"/>
                    <a:pt x="57065" y="20869"/>
                  </a:cubicBezTo>
                  <a:cubicBezTo>
                    <a:pt x="57119" y="20869"/>
                    <a:pt x="57183" y="20867"/>
                    <a:pt x="57257" y="20865"/>
                  </a:cubicBezTo>
                  <a:cubicBezTo>
                    <a:pt x="58016" y="20836"/>
                    <a:pt x="58082" y="20829"/>
                    <a:pt x="58112" y="20763"/>
                  </a:cubicBezTo>
                  <a:cubicBezTo>
                    <a:pt x="58122" y="20740"/>
                    <a:pt x="58133" y="20728"/>
                    <a:pt x="58148" y="20728"/>
                  </a:cubicBezTo>
                  <a:cubicBezTo>
                    <a:pt x="58164" y="20728"/>
                    <a:pt x="58186" y="20744"/>
                    <a:pt x="58216" y="20776"/>
                  </a:cubicBezTo>
                  <a:cubicBezTo>
                    <a:pt x="58251" y="20813"/>
                    <a:pt x="58284" y="20831"/>
                    <a:pt x="58336" y="20831"/>
                  </a:cubicBezTo>
                  <a:cubicBezTo>
                    <a:pt x="58371" y="20831"/>
                    <a:pt x="58415" y="20823"/>
                    <a:pt x="58474" y="20806"/>
                  </a:cubicBezTo>
                  <a:cubicBezTo>
                    <a:pt x="58595" y="20773"/>
                    <a:pt x="58717" y="20756"/>
                    <a:pt x="58812" y="20756"/>
                  </a:cubicBezTo>
                  <a:cubicBezTo>
                    <a:pt x="58913" y="20756"/>
                    <a:pt x="58982" y="20775"/>
                    <a:pt x="58982" y="20814"/>
                  </a:cubicBezTo>
                  <a:cubicBezTo>
                    <a:pt x="58982" y="20837"/>
                    <a:pt x="58986" y="20848"/>
                    <a:pt x="58995" y="20848"/>
                  </a:cubicBezTo>
                  <a:cubicBezTo>
                    <a:pt x="59003" y="20848"/>
                    <a:pt x="59016" y="20839"/>
                    <a:pt x="59032" y="20821"/>
                  </a:cubicBezTo>
                  <a:cubicBezTo>
                    <a:pt x="59059" y="20791"/>
                    <a:pt x="59301" y="20757"/>
                    <a:pt x="59565" y="20747"/>
                  </a:cubicBezTo>
                  <a:cubicBezTo>
                    <a:pt x="59922" y="20730"/>
                    <a:pt x="60070" y="20702"/>
                    <a:pt x="60132" y="20639"/>
                  </a:cubicBezTo>
                  <a:cubicBezTo>
                    <a:pt x="60189" y="20588"/>
                    <a:pt x="60262" y="20559"/>
                    <a:pt x="60340" y="20557"/>
                  </a:cubicBezTo>
                  <a:lnTo>
                    <a:pt x="60340" y="20557"/>
                  </a:lnTo>
                  <a:cubicBezTo>
                    <a:pt x="60456" y="20559"/>
                    <a:pt x="60455" y="20562"/>
                    <a:pt x="60329" y="20603"/>
                  </a:cubicBezTo>
                  <a:cubicBezTo>
                    <a:pt x="60229" y="20638"/>
                    <a:pt x="60267" y="20650"/>
                    <a:pt x="60493" y="20651"/>
                  </a:cubicBezTo>
                  <a:cubicBezTo>
                    <a:pt x="60498" y="20651"/>
                    <a:pt x="60502" y="20651"/>
                    <a:pt x="60506" y="20651"/>
                  </a:cubicBezTo>
                  <a:cubicBezTo>
                    <a:pt x="60806" y="20651"/>
                    <a:pt x="60985" y="20598"/>
                    <a:pt x="60947" y="20521"/>
                  </a:cubicBezTo>
                  <a:cubicBezTo>
                    <a:pt x="60935" y="20497"/>
                    <a:pt x="61060" y="20478"/>
                    <a:pt x="61229" y="20477"/>
                  </a:cubicBezTo>
                  <a:cubicBezTo>
                    <a:pt x="61240" y="20476"/>
                    <a:pt x="61251" y="20476"/>
                    <a:pt x="61262" y="20476"/>
                  </a:cubicBezTo>
                  <a:cubicBezTo>
                    <a:pt x="61473" y="20476"/>
                    <a:pt x="61525" y="20491"/>
                    <a:pt x="61499" y="20545"/>
                  </a:cubicBezTo>
                  <a:cubicBezTo>
                    <a:pt x="61483" y="20580"/>
                    <a:pt x="61491" y="20596"/>
                    <a:pt x="61527" y="20596"/>
                  </a:cubicBezTo>
                  <a:cubicBezTo>
                    <a:pt x="61543" y="20596"/>
                    <a:pt x="61564" y="20593"/>
                    <a:pt x="61590" y="20587"/>
                  </a:cubicBezTo>
                  <a:cubicBezTo>
                    <a:pt x="61659" y="20572"/>
                    <a:pt x="61798" y="20544"/>
                    <a:pt x="61898" y="20526"/>
                  </a:cubicBezTo>
                  <a:cubicBezTo>
                    <a:pt x="62086" y="20491"/>
                    <a:pt x="62130" y="20427"/>
                    <a:pt x="61990" y="20391"/>
                  </a:cubicBezTo>
                  <a:cubicBezTo>
                    <a:pt x="61947" y="20380"/>
                    <a:pt x="61935" y="20350"/>
                    <a:pt x="61966" y="20324"/>
                  </a:cubicBezTo>
                  <a:cubicBezTo>
                    <a:pt x="61975" y="20317"/>
                    <a:pt x="61986" y="20314"/>
                    <a:pt x="61998" y="20314"/>
                  </a:cubicBezTo>
                  <a:cubicBezTo>
                    <a:pt x="62026" y="20314"/>
                    <a:pt x="62061" y="20334"/>
                    <a:pt x="62084" y="20368"/>
                  </a:cubicBezTo>
                  <a:cubicBezTo>
                    <a:pt x="62114" y="20409"/>
                    <a:pt x="62132" y="20429"/>
                    <a:pt x="62156" y="20429"/>
                  </a:cubicBezTo>
                  <a:cubicBezTo>
                    <a:pt x="62179" y="20429"/>
                    <a:pt x="62206" y="20411"/>
                    <a:pt x="62254" y="20377"/>
                  </a:cubicBezTo>
                  <a:cubicBezTo>
                    <a:pt x="62301" y="20342"/>
                    <a:pt x="62378" y="20319"/>
                    <a:pt x="62439" y="20319"/>
                  </a:cubicBezTo>
                  <a:cubicBezTo>
                    <a:pt x="62452" y="20319"/>
                    <a:pt x="62465" y="20320"/>
                    <a:pt x="62477" y="20323"/>
                  </a:cubicBezTo>
                  <a:cubicBezTo>
                    <a:pt x="62489" y="20325"/>
                    <a:pt x="62501" y="20326"/>
                    <a:pt x="62513" y="20326"/>
                  </a:cubicBezTo>
                  <a:cubicBezTo>
                    <a:pt x="62564" y="20326"/>
                    <a:pt x="62612" y="20306"/>
                    <a:pt x="62627" y="20275"/>
                  </a:cubicBezTo>
                  <a:cubicBezTo>
                    <a:pt x="62645" y="20236"/>
                    <a:pt x="62736" y="20203"/>
                    <a:pt x="62824" y="20203"/>
                  </a:cubicBezTo>
                  <a:cubicBezTo>
                    <a:pt x="63088" y="20203"/>
                    <a:pt x="64114" y="19999"/>
                    <a:pt x="64076" y="19953"/>
                  </a:cubicBezTo>
                  <a:cubicBezTo>
                    <a:pt x="64060" y="19932"/>
                    <a:pt x="64173" y="19915"/>
                    <a:pt x="64334" y="19915"/>
                  </a:cubicBezTo>
                  <a:cubicBezTo>
                    <a:pt x="64347" y="19915"/>
                    <a:pt x="64360" y="19915"/>
                    <a:pt x="64373" y="19915"/>
                  </a:cubicBezTo>
                  <a:cubicBezTo>
                    <a:pt x="64384" y="19916"/>
                    <a:pt x="64395" y="19916"/>
                    <a:pt x="64405" y="19916"/>
                  </a:cubicBezTo>
                  <a:cubicBezTo>
                    <a:pt x="64604" y="19916"/>
                    <a:pt x="64771" y="19889"/>
                    <a:pt x="64875" y="19838"/>
                  </a:cubicBezTo>
                  <a:cubicBezTo>
                    <a:pt x="64963" y="19794"/>
                    <a:pt x="65079" y="19763"/>
                    <a:pt x="65145" y="19763"/>
                  </a:cubicBezTo>
                  <a:cubicBezTo>
                    <a:pt x="65149" y="19763"/>
                    <a:pt x="65153" y="19763"/>
                    <a:pt x="65157" y="19763"/>
                  </a:cubicBezTo>
                  <a:cubicBezTo>
                    <a:pt x="65170" y="19764"/>
                    <a:pt x="65183" y="19765"/>
                    <a:pt x="65197" y="19765"/>
                  </a:cubicBezTo>
                  <a:cubicBezTo>
                    <a:pt x="65358" y="19765"/>
                    <a:pt x="65564" y="19704"/>
                    <a:pt x="65564" y="19651"/>
                  </a:cubicBezTo>
                  <a:cubicBezTo>
                    <a:pt x="65564" y="19634"/>
                    <a:pt x="65587" y="19625"/>
                    <a:pt x="65623" y="19625"/>
                  </a:cubicBezTo>
                  <a:cubicBezTo>
                    <a:pt x="65643" y="19625"/>
                    <a:pt x="65669" y="19628"/>
                    <a:pt x="65697" y="19635"/>
                  </a:cubicBezTo>
                  <a:cubicBezTo>
                    <a:pt x="65723" y="19641"/>
                    <a:pt x="65747" y="19644"/>
                    <a:pt x="65766" y="19644"/>
                  </a:cubicBezTo>
                  <a:cubicBezTo>
                    <a:pt x="65804" y="19644"/>
                    <a:pt x="65828" y="19633"/>
                    <a:pt x="65828" y="19614"/>
                  </a:cubicBezTo>
                  <a:cubicBezTo>
                    <a:pt x="65827" y="19588"/>
                    <a:pt x="65848" y="19569"/>
                    <a:pt x="65872" y="19569"/>
                  </a:cubicBezTo>
                  <a:cubicBezTo>
                    <a:pt x="65874" y="19569"/>
                    <a:pt x="65877" y="19569"/>
                    <a:pt x="65879" y="19569"/>
                  </a:cubicBezTo>
                  <a:cubicBezTo>
                    <a:pt x="65884" y="19570"/>
                    <a:pt x="65891" y="19571"/>
                    <a:pt x="65898" y="19571"/>
                  </a:cubicBezTo>
                  <a:cubicBezTo>
                    <a:pt x="65998" y="19571"/>
                    <a:pt x="66310" y="19505"/>
                    <a:pt x="66386" y="19466"/>
                  </a:cubicBezTo>
                  <a:cubicBezTo>
                    <a:pt x="66576" y="19367"/>
                    <a:pt x="67574" y="19094"/>
                    <a:pt x="67730" y="19094"/>
                  </a:cubicBezTo>
                  <a:cubicBezTo>
                    <a:pt x="67738" y="19094"/>
                    <a:pt x="67744" y="19095"/>
                    <a:pt x="67747" y="19096"/>
                  </a:cubicBezTo>
                  <a:cubicBezTo>
                    <a:pt x="67765" y="19104"/>
                    <a:pt x="67778" y="19108"/>
                    <a:pt x="67785" y="19108"/>
                  </a:cubicBezTo>
                  <a:cubicBezTo>
                    <a:pt x="67798" y="19108"/>
                    <a:pt x="67795" y="19096"/>
                    <a:pt x="67776" y="19072"/>
                  </a:cubicBezTo>
                  <a:cubicBezTo>
                    <a:pt x="67746" y="19033"/>
                    <a:pt x="67770" y="19011"/>
                    <a:pt x="67832" y="19008"/>
                  </a:cubicBezTo>
                  <a:cubicBezTo>
                    <a:pt x="67889" y="19005"/>
                    <a:pt x="67946" y="18999"/>
                    <a:pt x="68001" y="18992"/>
                  </a:cubicBezTo>
                  <a:cubicBezTo>
                    <a:pt x="68038" y="18984"/>
                    <a:pt x="68092" y="18977"/>
                    <a:pt x="68123" y="18972"/>
                  </a:cubicBezTo>
                  <a:cubicBezTo>
                    <a:pt x="68156" y="18968"/>
                    <a:pt x="68265" y="18902"/>
                    <a:pt x="68365" y="18828"/>
                  </a:cubicBezTo>
                  <a:cubicBezTo>
                    <a:pt x="68439" y="18773"/>
                    <a:pt x="68493" y="18740"/>
                    <a:pt x="68506" y="18740"/>
                  </a:cubicBezTo>
                  <a:cubicBezTo>
                    <a:pt x="68510" y="18740"/>
                    <a:pt x="68510" y="18744"/>
                    <a:pt x="68502" y="18753"/>
                  </a:cubicBezTo>
                  <a:cubicBezTo>
                    <a:pt x="68477" y="18786"/>
                    <a:pt x="68471" y="18814"/>
                    <a:pt x="68488" y="18814"/>
                  </a:cubicBezTo>
                  <a:cubicBezTo>
                    <a:pt x="68576" y="18814"/>
                    <a:pt x="68989" y="18643"/>
                    <a:pt x="68989" y="18605"/>
                  </a:cubicBezTo>
                  <a:cubicBezTo>
                    <a:pt x="68989" y="18586"/>
                    <a:pt x="69064" y="18568"/>
                    <a:pt x="69152" y="18568"/>
                  </a:cubicBezTo>
                  <a:cubicBezTo>
                    <a:pt x="69240" y="18568"/>
                    <a:pt x="69316" y="18541"/>
                    <a:pt x="69316" y="18510"/>
                  </a:cubicBezTo>
                  <a:cubicBezTo>
                    <a:pt x="69316" y="18487"/>
                    <a:pt x="69324" y="18475"/>
                    <a:pt x="69338" y="18475"/>
                  </a:cubicBezTo>
                  <a:cubicBezTo>
                    <a:pt x="69344" y="18475"/>
                    <a:pt x="69351" y="18477"/>
                    <a:pt x="69359" y="18483"/>
                  </a:cubicBezTo>
                  <a:cubicBezTo>
                    <a:pt x="69368" y="18490"/>
                    <a:pt x="69382" y="18493"/>
                    <a:pt x="69397" y="18493"/>
                  </a:cubicBezTo>
                  <a:cubicBezTo>
                    <a:pt x="69424" y="18493"/>
                    <a:pt x="69457" y="18483"/>
                    <a:pt x="69484" y="18465"/>
                  </a:cubicBezTo>
                  <a:cubicBezTo>
                    <a:pt x="69592" y="18398"/>
                    <a:pt x="70187" y="18169"/>
                    <a:pt x="70256" y="18169"/>
                  </a:cubicBezTo>
                  <a:cubicBezTo>
                    <a:pt x="70284" y="18169"/>
                    <a:pt x="70425" y="18114"/>
                    <a:pt x="70575" y="18041"/>
                  </a:cubicBezTo>
                  <a:cubicBezTo>
                    <a:pt x="70811" y="17929"/>
                    <a:pt x="71133" y="17790"/>
                    <a:pt x="71591" y="17604"/>
                  </a:cubicBezTo>
                  <a:cubicBezTo>
                    <a:pt x="71666" y="17573"/>
                    <a:pt x="71736" y="17538"/>
                    <a:pt x="71754" y="17522"/>
                  </a:cubicBezTo>
                  <a:cubicBezTo>
                    <a:pt x="71793" y="17486"/>
                    <a:pt x="72112" y="17352"/>
                    <a:pt x="72363" y="17267"/>
                  </a:cubicBezTo>
                  <a:cubicBezTo>
                    <a:pt x="72463" y="17232"/>
                    <a:pt x="72545" y="17186"/>
                    <a:pt x="72545" y="17165"/>
                  </a:cubicBezTo>
                  <a:cubicBezTo>
                    <a:pt x="72545" y="17143"/>
                    <a:pt x="72576" y="17125"/>
                    <a:pt x="72620" y="17125"/>
                  </a:cubicBezTo>
                  <a:cubicBezTo>
                    <a:pt x="72661" y="17125"/>
                    <a:pt x="72851" y="17035"/>
                    <a:pt x="73045" y="16925"/>
                  </a:cubicBezTo>
                  <a:cubicBezTo>
                    <a:pt x="73240" y="16816"/>
                    <a:pt x="73411" y="16726"/>
                    <a:pt x="73428" y="16726"/>
                  </a:cubicBezTo>
                  <a:cubicBezTo>
                    <a:pt x="73505" y="16726"/>
                    <a:pt x="74861" y="16012"/>
                    <a:pt x="74964" y="15918"/>
                  </a:cubicBezTo>
                  <a:cubicBezTo>
                    <a:pt x="75031" y="15856"/>
                    <a:pt x="75127" y="15801"/>
                    <a:pt x="75183" y="15792"/>
                  </a:cubicBezTo>
                  <a:cubicBezTo>
                    <a:pt x="75336" y="15767"/>
                    <a:pt x="75713" y="15545"/>
                    <a:pt x="76047" y="15283"/>
                  </a:cubicBezTo>
                  <a:cubicBezTo>
                    <a:pt x="76201" y="15163"/>
                    <a:pt x="76341" y="15076"/>
                    <a:pt x="76382" y="15076"/>
                  </a:cubicBezTo>
                  <a:cubicBezTo>
                    <a:pt x="76386" y="15076"/>
                    <a:pt x="76389" y="15077"/>
                    <a:pt x="76391" y="15079"/>
                  </a:cubicBezTo>
                  <a:cubicBezTo>
                    <a:pt x="76399" y="15086"/>
                    <a:pt x="76407" y="15089"/>
                    <a:pt x="76413" y="15089"/>
                  </a:cubicBezTo>
                  <a:cubicBezTo>
                    <a:pt x="76423" y="15089"/>
                    <a:pt x="76429" y="15080"/>
                    <a:pt x="76428" y="15063"/>
                  </a:cubicBezTo>
                  <a:cubicBezTo>
                    <a:pt x="76425" y="15034"/>
                    <a:pt x="76573" y="14894"/>
                    <a:pt x="76753" y="14748"/>
                  </a:cubicBezTo>
                  <a:cubicBezTo>
                    <a:pt x="76934" y="14600"/>
                    <a:pt x="77085" y="14457"/>
                    <a:pt x="77086" y="14428"/>
                  </a:cubicBezTo>
                  <a:cubicBezTo>
                    <a:pt x="77087" y="14410"/>
                    <a:pt x="77096" y="14400"/>
                    <a:pt x="77109" y="14400"/>
                  </a:cubicBezTo>
                  <a:cubicBezTo>
                    <a:pt x="77115" y="14400"/>
                    <a:pt x="77123" y="14403"/>
                    <a:pt x="77131" y="14409"/>
                  </a:cubicBezTo>
                  <a:cubicBezTo>
                    <a:pt x="77134" y="14411"/>
                    <a:pt x="77138" y="14413"/>
                    <a:pt x="77143" y="14413"/>
                  </a:cubicBezTo>
                  <a:cubicBezTo>
                    <a:pt x="77180" y="14413"/>
                    <a:pt x="77272" y="14360"/>
                    <a:pt x="77368" y="14282"/>
                  </a:cubicBezTo>
                  <a:cubicBezTo>
                    <a:pt x="77479" y="14191"/>
                    <a:pt x="77814" y="13924"/>
                    <a:pt x="78114" y="13688"/>
                  </a:cubicBezTo>
                  <a:cubicBezTo>
                    <a:pt x="78414" y="13451"/>
                    <a:pt x="78663" y="13240"/>
                    <a:pt x="78663" y="13221"/>
                  </a:cubicBezTo>
                  <a:cubicBezTo>
                    <a:pt x="78663" y="13203"/>
                    <a:pt x="78723" y="13140"/>
                    <a:pt x="78795" y="13084"/>
                  </a:cubicBezTo>
                  <a:cubicBezTo>
                    <a:pt x="79341" y="12654"/>
                    <a:pt x="79917" y="12136"/>
                    <a:pt x="79917" y="12076"/>
                  </a:cubicBezTo>
                  <a:cubicBezTo>
                    <a:pt x="79917" y="12054"/>
                    <a:pt x="80008" y="11988"/>
                    <a:pt x="80115" y="11935"/>
                  </a:cubicBezTo>
                  <a:cubicBezTo>
                    <a:pt x="80221" y="11881"/>
                    <a:pt x="80312" y="11803"/>
                    <a:pt x="80312" y="11769"/>
                  </a:cubicBezTo>
                  <a:cubicBezTo>
                    <a:pt x="80312" y="11709"/>
                    <a:pt x="80412" y="11612"/>
                    <a:pt x="80782" y="11314"/>
                  </a:cubicBezTo>
                  <a:cubicBezTo>
                    <a:pt x="80987" y="11150"/>
                    <a:pt x="81432" y="10683"/>
                    <a:pt x="81430" y="10633"/>
                  </a:cubicBezTo>
                  <a:cubicBezTo>
                    <a:pt x="81429" y="10607"/>
                    <a:pt x="81500" y="10535"/>
                    <a:pt x="81594" y="10469"/>
                  </a:cubicBezTo>
                  <a:cubicBezTo>
                    <a:pt x="81688" y="10404"/>
                    <a:pt x="81761" y="10333"/>
                    <a:pt x="81761" y="10307"/>
                  </a:cubicBezTo>
                  <a:cubicBezTo>
                    <a:pt x="81761" y="10280"/>
                    <a:pt x="81884" y="10171"/>
                    <a:pt x="82027" y="10065"/>
                  </a:cubicBezTo>
                  <a:cubicBezTo>
                    <a:pt x="82172" y="9960"/>
                    <a:pt x="82276" y="9851"/>
                    <a:pt x="82257" y="9826"/>
                  </a:cubicBezTo>
                  <a:cubicBezTo>
                    <a:pt x="82236" y="9802"/>
                    <a:pt x="82249" y="9766"/>
                    <a:pt x="82294" y="9747"/>
                  </a:cubicBezTo>
                  <a:cubicBezTo>
                    <a:pt x="82406" y="9695"/>
                    <a:pt x="83142" y="8829"/>
                    <a:pt x="83140" y="8750"/>
                  </a:cubicBezTo>
                  <a:cubicBezTo>
                    <a:pt x="83140" y="8713"/>
                    <a:pt x="83167" y="8679"/>
                    <a:pt x="83200" y="8679"/>
                  </a:cubicBezTo>
                  <a:cubicBezTo>
                    <a:pt x="83231" y="8679"/>
                    <a:pt x="83278" y="8646"/>
                    <a:pt x="83300" y="8604"/>
                  </a:cubicBezTo>
                  <a:cubicBezTo>
                    <a:pt x="83320" y="8567"/>
                    <a:pt x="83319" y="8549"/>
                    <a:pt x="83297" y="8549"/>
                  </a:cubicBezTo>
                  <a:cubicBezTo>
                    <a:pt x="83288" y="8549"/>
                    <a:pt x="83276" y="8552"/>
                    <a:pt x="83260" y="8558"/>
                  </a:cubicBezTo>
                  <a:cubicBezTo>
                    <a:pt x="83247" y="8563"/>
                    <a:pt x="83238" y="8565"/>
                    <a:pt x="83234" y="8565"/>
                  </a:cubicBezTo>
                  <a:cubicBezTo>
                    <a:pt x="83222" y="8565"/>
                    <a:pt x="83237" y="8549"/>
                    <a:pt x="83278" y="8520"/>
                  </a:cubicBezTo>
                  <a:cubicBezTo>
                    <a:pt x="83416" y="8428"/>
                    <a:pt x="83591" y="8171"/>
                    <a:pt x="83560" y="8105"/>
                  </a:cubicBezTo>
                  <a:cubicBezTo>
                    <a:pt x="83546" y="8076"/>
                    <a:pt x="83591" y="8014"/>
                    <a:pt x="83667" y="7962"/>
                  </a:cubicBezTo>
                  <a:cubicBezTo>
                    <a:pt x="83742" y="7909"/>
                    <a:pt x="83798" y="7843"/>
                    <a:pt x="83798" y="7807"/>
                  </a:cubicBezTo>
                  <a:cubicBezTo>
                    <a:pt x="83798" y="7773"/>
                    <a:pt x="83831" y="7737"/>
                    <a:pt x="83870" y="7728"/>
                  </a:cubicBezTo>
                  <a:cubicBezTo>
                    <a:pt x="83915" y="7712"/>
                    <a:pt x="83948" y="7676"/>
                    <a:pt x="83958" y="7631"/>
                  </a:cubicBezTo>
                  <a:cubicBezTo>
                    <a:pt x="83967" y="7588"/>
                    <a:pt x="84027" y="7491"/>
                    <a:pt x="84092" y="7415"/>
                  </a:cubicBezTo>
                  <a:cubicBezTo>
                    <a:pt x="84225" y="7259"/>
                    <a:pt x="84274" y="7041"/>
                    <a:pt x="84174" y="7041"/>
                  </a:cubicBezTo>
                  <a:cubicBezTo>
                    <a:pt x="84136" y="7041"/>
                    <a:pt x="84137" y="7018"/>
                    <a:pt x="84176" y="6980"/>
                  </a:cubicBezTo>
                  <a:cubicBezTo>
                    <a:pt x="84264" y="6895"/>
                    <a:pt x="84330" y="6692"/>
                    <a:pt x="84268" y="6692"/>
                  </a:cubicBezTo>
                  <a:cubicBezTo>
                    <a:pt x="84242" y="6692"/>
                    <a:pt x="84219" y="6658"/>
                    <a:pt x="84219" y="6616"/>
                  </a:cubicBezTo>
                  <a:cubicBezTo>
                    <a:pt x="84219" y="6582"/>
                    <a:pt x="84243" y="6562"/>
                    <a:pt x="84277" y="6562"/>
                  </a:cubicBezTo>
                  <a:cubicBezTo>
                    <a:pt x="84286" y="6562"/>
                    <a:pt x="84297" y="6564"/>
                    <a:pt x="84307" y="6567"/>
                  </a:cubicBezTo>
                  <a:cubicBezTo>
                    <a:pt x="84316" y="6569"/>
                    <a:pt x="84325" y="6571"/>
                    <a:pt x="84333" y="6571"/>
                  </a:cubicBezTo>
                  <a:cubicBezTo>
                    <a:pt x="84371" y="6571"/>
                    <a:pt x="84401" y="6546"/>
                    <a:pt x="84404" y="6507"/>
                  </a:cubicBezTo>
                  <a:cubicBezTo>
                    <a:pt x="84442" y="6200"/>
                    <a:pt x="84437" y="6115"/>
                    <a:pt x="84377" y="6058"/>
                  </a:cubicBezTo>
                  <a:cubicBezTo>
                    <a:pt x="84343" y="6025"/>
                    <a:pt x="84333" y="5982"/>
                    <a:pt x="84354" y="5966"/>
                  </a:cubicBezTo>
                  <a:cubicBezTo>
                    <a:pt x="84361" y="5960"/>
                    <a:pt x="84368" y="5958"/>
                    <a:pt x="84374" y="5958"/>
                  </a:cubicBezTo>
                  <a:cubicBezTo>
                    <a:pt x="84386" y="5958"/>
                    <a:pt x="84395" y="5969"/>
                    <a:pt x="84395" y="5991"/>
                  </a:cubicBezTo>
                  <a:cubicBezTo>
                    <a:pt x="84394" y="6022"/>
                    <a:pt x="84419" y="6048"/>
                    <a:pt x="84449" y="6048"/>
                  </a:cubicBezTo>
                  <a:cubicBezTo>
                    <a:pt x="84450" y="6048"/>
                    <a:pt x="84452" y="6048"/>
                    <a:pt x="84453" y="6048"/>
                  </a:cubicBezTo>
                  <a:cubicBezTo>
                    <a:pt x="84488" y="6048"/>
                    <a:pt x="84498" y="6006"/>
                    <a:pt x="84479" y="5949"/>
                  </a:cubicBezTo>
                  <a:cubicBezTo>
                    <a:pt x="84459" y="5892"/>
                    <a:pt x="84419" y="5849"/>
                    <a:pt x="84385" y="5849"/>
                  </a:cubicBezTo>
                  <a:cubicBezTo>
                    <a:pt x="84351" y="5849"/>
                    <a:pt x="84292" y="5795"/>
                    <a:pt x="84251" y="5724"/>
                  </a:cubicBezTo>
                  <a:cubicBezTo>
                    <a:pt x="84216" y="5667"/>
                    <a:pt x="84187" y="5638"/>
                    <a:pt x="84161" y="5638"/>
                  </a:cubicBezTo>
                  <a:cubicBezTo>
                    <a:pt x="84148" y="5638"/>
                    <a:pt x="84136" y="5645"/>
                    <a:pt x="84125" y="5658"/>
                  </a:cubicBezTo>
                  <a:cubicBezTo>
                    <a:pt x="84098" y="5689"/>
                    <a:pt x="84122" y="5772"/>
                    <a:pt x="84174" y="5833"/>
                  </a:cubicBezTo>
                  <a:cubicBezTo>
                    <a:pt x="84228" y="5894"/>
                    <a:pt x="84245" y="5949"/>
                    <a:pt x="84210" y="5949"/>
                  </a:cubicBezTo>
                  <a:cubicBezTo>
                    <a:pt x="84174" y="5949"/>
                    <a:pt x="84134" y="5992"/>
                    <a:pt x="84116" y="6049"/>
                  </a:cubicBezTo>
                  <a:cubicBezTo>
                    <a:pt x="84098" y="6100"/>
                    <a:pt x="84067" y="6126"/>
                    <a:pt x="84022" y="6126"/>
                  </a:cubicBezTo>
                  <a:cubicBezTo>
                    <a:pt x="84010" y="6126"/>
                    <a:pt x="83996" y="6124"/>
                    <a:pt x="83980" y="6119"/>
                  </a:cubicBezTo>
                  <a:cubicBezTo>
                    <a:pt x="83925" y="6104"/>
                    <a:pt x="83895" y="6063"/>
                    <a:pt x="83915" y="6025"/>
                  </a:cubicBezTo>
                  <a:cubicBezTo>
                    <a:pt x="83956" y="5945"/>
                    <a:pt x="83913" y="5878"/>
                    <a:pt x="83847" y="5878"/>
                  </a:cubicBezTo>
                  <a:cubicBezTo>
                    <a:pt x="83826" y="5878"/>
                    <a:pt x="83804" y="5884"/>
                    <a:pt x="83780" y="5898"/>
                  </a:cubicBezTo>
                  <a:cubicBezTo>
                    <a:pt x="83752" y="5916"/>
                    <a:pt x="83718" y="5926"/>
                    <a:pt x="83691" y="5926"/>
                  </a:cubicBezTo>
                  <a:cubicBezTo>
                    <a:pt x="83676" y="5926"/>
                    <a:pt x="83664" y="5923"/>
                    <a:pt x="83655" y="5916"/>
                  </a:cubicBezTo>
                  <a:cubicBezTo>
                    <a:pt x="83649" y="5912"/>
                    <a:pt x="83643" y="5910"/>
                    <a:pt x="83637" y="5910"/>
                  </a:cubicBezTo>
                  <a:cubicBezTo>
                    <a:pt x="83622" y="5910"/>
                    <a:pt x="83610" y="5926"/>
                    <a:pt x="83610" y="5954"/>
                  </a:cubicBezTo>
                  <a:cubicBezTo>
                    <a:pt x="83610" y="5982"/>
                    <a:pt x="83608" y="5996"/>
                    <a:pt x="83598" y="5996"/>
                  </a:cubicBezTo>
                  <a:cubicBezTo>
                    <a:pt x="83588" y="5996"/>
                    <a:pt x="83571" y="5980"/>
                    <a:pt x="83542" y="5949"/>
                  </a:cubicBezTo>
                  <a:cubicBezTo>
                    <a:pt x="83522" y="5927"/>
                    <a:pt x="83508" y="5915"/>
                    <a:pt x="83499" y="5915"/>
                  </a:cubicBezTo>
                  <a:cubicBezTo>
                    <a:pt x="83484" y="5915"/>
                    <a:pt x="83485" y="5950"/>
                    <a:pt x="83497" y="6025"/>
                  </a:cubicBezTo>
                  <a:cubicBezTo>
                    <a:pt x="83513" y="6126"/>
                    <a:pt x="83460" y="6186"/>
                    <a:pt x="83402" y="6186"/>
                  </a:cubicBezTo>
                  <a:cubicBezTo>
                    <a:pt x="83362" y="6186"/>
                    <a:pt x="83320" y="6157"/>
                    <a:pt x="83297" y="6091"/>
                  </a:cubicBezTo>
                  <a:cubicBezTo>
                    <a:pt x="83284" y="6054"/>
                    <a:pt x="83251" y="6028"/>
                    <a:pt x="83221" y="6028"/>
                  </a:cubicBezTo>
                  <a:cubicBezTo>
                    <a:pt x="83214" y="6028"/>
                    <a:pt x="83207" y="6030"/>
                    <a:pt x="83200" y="6033"/>
                  </a:cubicBezTo>
                  <a:cubicBezTo>
                    <a:pt x="83193" y="6036"/>
                    <a:pt x="83187" y="6038"/>
                    <a:pt x="83181" y="6038"/>
                  </a:cubicBezTo>
                  <a:cubicBezTo>
                    <a:pt x="83159" y="6038"/>
                    <a:pt x="83159" y="6005"/>
                    <a:pt x="83185" y="5948"/>
                  </a:cubicBezTo>
                  <a:cubicBezTo>
                    <a:pt x="83210" y="5888"/>
                    <a:pt x="83221" y="5861"/>
                    <a:pt x="83208" y="5861"/>
                  </a:cubicBezTo>
                  <a:cubicBezTo>
                    <a:pt x="83198" y="5861"/>
                    <a:pt x="83171" y="5880"/>
                    <a:pt x="83122" y="5916"/>
                  </a:cubicBezTo>
                  <a:cubicBezTo>
                    <a:pt x="83072" y="5954"/>
                    <a:pt x="83014" y="5972"/>
                    <a:pt x="82972" y="5972"/>
                  </a:cubicBezTo>
                  <a:cubicBezTo>
                    <a:pt x="82916" y="5972"/>
                    <a:pt x="82885" y="5941"/>
                    <a:pt x="82928" y="5888"/>
                  </a:cubicBezTo>
                  <a:cubicBezTo>
                    <a:pt x="82967" y="5840"/>
                    <a:pt x="82984" y="5646"/>
                    <a:pt x="82960" y="5515"/>
                  </a:cubicBezTo>
                  <a:cubicBezTo>
                    <a:pt x="82959" y="5511"/>
                    <a:pt x="82956" y="5509"/>
                    <a:pt x="82952" y="5509"/>
                  </a:cubicBezTo>
                  <a:cubicBezTo>
                    <a:pt x="82932" y="5509"/>
                    <a:pt x="82882" y="5545"/>
                    <a:pt x="82821" y="5603"/>
                  </a:cubicBezTo>
                  <a:cubicBezTo>
                    <a:pt x="82762" y="5659"/>
                    <a:pt x="82727" y="5686"/>
                    <a:pt x="82709" y="5686"/>
                  </a:cubicBezTo>
                  <a:cubicBezTo>
                    <a:pt x="82695" y="5686"/>
                    <a:pt x="82690" y="5670"/>
                    <a:pt x="82690" y="5640"/>
                  </a:cubicBezTo>
                  <a:cubicBezTo>
                    <a:pt x="82690" y="5592"/>
                    <a:pt x="82719" y="5552"/>
                    <a:pt x="82755" y="5552"/>
                  </a:cubicBezTo>
                  <a:cubicBezTo>
                    <a:pt x="82791" y="5552"/>
                    <a:pt x="82821" y="5503"/>
                    <a:pt x="82821" y="5440"/>
                  </a:cubicBezTo>
                  <a:cubicBezTo>
                    <a:pt x="82821" y="5389"/>
                    <a:pt x="82816" y="5364"/>
                    <a:pt x="82803" y="5364"/>
                  </a:cubicBezTo>
                  <a:cubicBezTo>
                    <a:pt x="82793" y="5364"/>
                    <a:pt x="82777" y="5378"/>
                    <a:pt x="82755" y="5403"/>
                  </a:cubicBezTo>
                  <a:cubicBezTo>
                    <a:pt x="82733" y="5428"/>
                    <a:pt x="82715" y="5440"/>
                    <a:pt x="82703" y="5440"/>
                  </a:cubicBezTo>
                  <a:cubicBezTo>
                    <a:pt x="82694" y="5440"/>
                    <a:pt x="82690" y="5433"/>
                    <a:pt x="82690" y="5419"/>
                  </a:cubicBezTo>
                  <a:cubicBezTo>
                    <a:pt x="82690" y="5387"/>
                    <a:pt x="82648" y="5351"/>
                    <a:pt x="82599" y="5337"/>
                  </a:cubicBezTo>
                  <a:cubicBezTo>
                    <a:pt x="82583" y="5333"/>
                    <a:pt x="82571" y="5330"/>
                    <a:pt x="82561" y="5330"/>
                  </a:cubicBezTo>
                  <a:cubicBezTo>
                    <a:pt x="82528" y="5330"/>
                    <a:pt x="82522" y="5355"/>
                    <a:pt x="82539" y="5406"/>
                  </a:cubicBezTo>
                  <a:cubicBezTo>
                    <a:pt x="82555" y="5458"/>
                    <a:pt x="82537" y="5500"/>
                    <a:pt x="82497" y="5500"/>
                  </a:cubicBezTo>
                  <a:cubicBezTo>
                    <a:pt x="82458" y="5500"/>
                    <a:pt x="82430" y="5482"/>
                    <a:pt x="82434" y="5463"/>
                  </a:cubicBezTo>
                  <a:cubicBezTo>
                    <a:pt x="82457" y="5358"/>
                    <a:pt x="82417" y="5301"/>
                    <a:pt x="82320" y="5301"/>
                  </a:cubicBezTo>
                  <a:cubicBezTo>
                    <a:pt x="82249" y="5301"/>
                    <a:pt x="82226" y="5276"/>
                    <a:pt x="82249" y="5228"/>
                  </a:cubicBezTo>
                  <a:cubicBezTo>
                    <a:pt x="82270" y="5188"/>
                    <a:pt x="82260" y="5096"/>
                    <a:pt x="82226" y="5025"/>
                  </a:cubicBezTo>
                  <a:cubicBezTo>
                    <a:pt x="82192" y="4956"/>
                    <a:pt x="82171" y="4926"/>
                    <a:pt x="82139" y="4926"/>
                  </a:cubicBezTo>
                  <a:cubicBezTo>
                    <a:pt x="82119" y="4926"/>
                    <a:pt x="82094" y="4939"/>
                    <a:pt x="82058" y="4961"/>
                  </a:cubicBezTo>
                  <a:cubicBezTo>
                    <a:pt x="81969" y="5019"/>
                    <a:pt x="81967" y="5034"/>
                    <a:pt x="82075" y="5099"/>
                  </a:cubicBezTo>
                  <a:cubicBezTo>
                    <a:pt x="82138" y="5135"/>
                    <a:pt x="82160" y="5152"/>
                    <a:pt x="82142" y="5152"/>
                  </a:cubicBezTo>
                  <a:cubicBezTo>
                    <a:pt x="82133" y="5152"/>
                    <a:pt x="82115" y="5148"/>
                    <a:pt x="82087" y="5140"/>
                  </a:cubicBezTo>
                  <a:cubicBezTo>
                    <a:pt x="82068" y="5137"/>
                    <a:pt x="82050" y="5135"/>
                    <a:pt x="82031" y="5135"/>
                  </a:cubicBezTo>
                  <a:cubicBezTo>
                    <a:pt x="81984" y="5135"/>
                    <a:pt x="81938" y="5147"/>
                    <a:pt x="81896" y="5172"/>
                  </a:cubicBezTo>
                  <a:cubicBezTo>
                    <a:pt x="81866" y="5192"/>
                    <a:pt x="81848" y="5203"/>
                    <a:pt x="81841" y="5203"/>
                  </a:cubicBezTo>
                  <a:cubicBezTo>
                    <a:pt x="81834" y="5203"/>
                    <a:pt x="81841" y="5191"/>
                    <a:pt x="81858" y="5166"/>
                  </a:cubicBezTo>
                  <a:cubicBezTo>
                    <a:pt x="81887" y="5128"/>
                    <a:pt x="81867" y="5103"/>
                    <a:pt x="81812" y="5103"/>
                  </a:cubicBezTo>
                  <a:cubicBezTo>
                    <a:pt x="81746" y="5099"/>
                    <a:pt x="81684" y="5072"/>
                    <a:pt x="81636" y="5028"/>
                  </a:cubicBezTo>
                  <a:cubicBezTo>
                    <a:pt x="81592" y="4990"/>
                    <a:pt x="81579" y="4973"/>
                    <a:pt x="81599" y="4973"/>
                  </a:cubicBezTo>
                  <a:cubicBezTo>
                    <a:pt x="81610" y="4973"/>
                    <a:pt x="81631" y="4978"/>
                    <a:pt x="81661" y="4987"/>
                  </a:cubicBezTo>
                  <a:cubicBezTo>
                    <a:pt x="81675" y="4990"/>
                    <a:pt x="81690" y="4992"/>
                    <a:pt x="81706" y="4992"/>
                  </a:cubicBezTo>
                  <a:cubicBezTo>
                    <a:pt x="81805" y="4992"/>
                    <a:pt x="81930" y="4918"/>
                    <a:pt x="81957" y="4833"/>
                  </a:cubicBezTo>
                  <a:cubicBezTo>
                    <a:pt x="81965" y="4809"/>
                    <a:pt x="82003" y="4793"/>
                    <a:pt x="82050" y="4793"/>
                  </a:cubicBezTo>
                  <a:cubicBezTo>
                    <a:pt x="82061" y="4793"/>
                    <a:pt x="82072" y="4794"/>
                    <a:pt x="82084" y="4796"/>
                  </a:cubicBezTo>
                  <a:cubicBezTo>
                    <a:pt x="82113" y="4799"/>
                    <a:pt x="82133" y="4801"/>
                    <a:pt x="82145" y="4801"/>
                  </a:cubicBezTo>
                  <a:cubicBezTo>
                    <a:pt x="82173" y="4801"/>
                    <a:pt x="82151" y="4789"/>
                    <a:pt x="82081" y="4755"/>
                  </a:cubicBezTo>
                  <a:cubicBezTo>
                    <a:pt x="82014" y="4720"/>
                    <a:pt x="81970" y="4651"/>
                    <a:pt x="81964" y="4575"/>
                  </a:cubicBezTo>
                  <a:cubicBezTo>
                    <a:pt x="81963" y="4497"/>
                    <a:pt x="81952" y="4469"/>
                    <a:pt x="81893" y="4469"/>
                  </a:cubicBezTo>
                  <a:cubicBezTo>
                    <a:pt x="81870" y="4469"/>
                    <a:pt x="81839" y="4473"/>
                    <a:pt x="81799" y="4481"/>
                  </a:cubicBezTo>
                  <a:cubicBezTo>
                    <a:pt x="81760" y="4488"/>
                    <a:pt x="81728" y="4493"/>
                    <a:pt x="81701" y="4493"/>
                  </a:cubicBezTo>
                  <a:cubicBezTo>
                    <a:pt x="81595" y="4493"/>
                    <a:pt x="81564" y="4425"/>
                    <a:pt x="81514" y="4199"/>
                  </a:cubicBezTo>
                  <a:cubicBezTo>
                    <a:pt x="81482" y="4058"/>
                    <a:pt x="81412" y="3978"/>
                    <a:pt x="81334" y="3978"/>
                  </a:cubicBezTo>
                  <a:cubicBezTo>
                    <a:pt x="81297" y="3978"/>
                    <a:pt x="81259" y="3996"/>
                    <a:pt x="81223" y="4033"/>
                  </a:cubicBezTo>
                  <a:cubicBezTo>
                    <a:pt x="81214" y="4042"/>
                    <a:pt x="81205" y="4047"/>
                    <a:pt x="81195" y="4047"/>
                  </a:cubicBezTo>
                  <a:cubicBezTo>
                    <a:pt x="81173" y="4047"/>
                    <a:pt x="81150" y="4021"/>
                    <a:pt x="81135" y="3975"/>
                  </a:cubicBezTo>
                  <a:cubicBezTo>
                    <a:pt x="81117" y="3922"/>
                    <a:pt x="81083" y="3888"/>
                    <a:pt x="81053" y="3888"/>
                  </a:cubicBezTo>
                  <a:cubicBezTo>
                    <a:pt x="81048" y="3888"/>
                    <a:pt x="81043" y="3889"/>
                    <a:pt x="81038" y="3891"/>
                  </a:cubicBezTo>
                  <a:cubicBezTo>
                    <a:pt x="81032" y="3894"/>
                    <a:pt x="81027" y="3895"/>
                    <a:pt x="81022" y="3895"/>
                  </a:cubicBezTo>
                  <a:cubicBezTo>
                    <a:pt x="80996" y="3895"/>
                    <a:pt x="80978" y="3861"/>
                    <a:pt x="80978" y="3814"/>
                  </a:cubicBezTo>
                  <a:cubicBezTo>
                    <a:pt x="80978" y="3761"/>
                    <a:pt x="80952" y="3726"/>
                    <a:pt x="80915" y="3726"/>
                  </a:cubicBezTo>
                  <a:cubicBezTo>
                    <a:pt x="80909" y="3726"/>
                    <a:pt x="80902" y="3727"/>
                    <a:pt x="80896" y="3729"/>
                  </a:cubicBezTo>
                  <a:cubicBezTo>
                    <a:pt x="80850" y="3744"/>
                    <a:pt x="80823" y="3790"/>
                    <a:pt x="80833" y="3838"/>
                  </a:cubicBezTo>
                  <a:cubicBezTo>
                    <a:pt x="80841" y="3874"/>
                    <a:pt x="80829" y="3898"/>
                    <a:pt x="80806" y="3898"/>
                  </a:cubicBezTo>
                  <a:cubicBezTo>
                    <a:pt x="80800" y="3898"/>
                    <a:pt x="80793" y="3897"/>
                    <a:pt x="80785" y="3893"/>
                  </a:cubicBezTo>
                  <a:cubicBezTo>
                    <a:pt x="80773" y="3886"/>
                    <a:pt x="80759" y="3883"/>
                    <a:pt x="80745" y="3883"/>
                  </a:cubicBezTo>
                  <a:cubicBezTo>
                    <a:pt x="80721" y="3883"/>
                    <a:pt x="80697" y="3893"/>
                    <a:pt x="80679" y="3912"/>
                  </a:cubicBezTo>
                  <a:cubicBezTo>
                    <a:pt x="80653" y="3942"/>
                    <a:pt x="80615" y="3960"/>
                    <a:pt x="80577" y="3961"/>
                  </a:cubicBezTo>
                  <a:cubicBezTo>
                    <a:pt x="80542" y="3961"/>
                    <a:pt x="80563" y="3905"/>
                    <a:pt x="80620" y="3838"/>
                  </a:cubicBezTo>
                  <a:cubicBezTo>
                    <a:pt x="80694" y="3752"/>
                    <a:pt x="80712" y="3727"/>
                    <a:pt x="80668" y="3727"/>
                  </a:cubicBezTo>
                  <a:cubicBezTo>
                    <a:pt x="80654" y="3727"/>
                    <a:pt x="80634" y="3729"/>
                    <a:pt x="80608" y="3733"/>
                  </a:cubicBezTo>
                  <a:cubicBezTo>
                    <a:pt x="80287" y="3782"/>
                    <a:pt x="79859" y="3994"/>
                    <a:pt x="79856" y="4103"/>
                  </a:cubicBezTo>
                  <a:cubicBezTo>
                    <a:pt x="79856" y="4129"/>
                    <a:pt x="79811" y="4163"/>
                    <a:pt x="79760" y="4176"/>
                  </a:cubicBezTo>
                  <a:cubicBezTo>
                    <a:pt x="79744" y="4181"/>
                    <a:pt x="79730" y="4184"/>
                    <a:pt x="79720" y="4184"/>
                  </a:cubicBezTo>
                  <a:cubicBezTo>
                    <a:pt x="79692" y="4184"/>
                    <a:pt x="79687" y="4166"/>
                    <a:pt x="79705" y="4132"/>
                  </a:cubicBezTo>
                  <a:cubicBezTo>
                    <a:pt x="79719" y="4105"/>
                    <a:pt x="79719" y="4092"/>
                    <a:pt x="79697" y="4092"/>
                  </a:cubicBezTo>
                  <a:cubicBezTo>
                    <a:pt x="79672" y="4092"/>
                    <a:pt x="79618" y="4110"/>
                    <a:pt x="79523" y="4148"/>
                  </a:cubicBezTo>
                  <a:cubicBezTo>
                    <a:pt x="79404" y="4196"/>
                    <a:pt x="79265" y="4269"/>
                    <a:pt x="79219" y="4309"/>
                  </a:cubicBezTo>
                  <a:cubicBezTo>
                    <a:pt x="79180" y="4342"/>
                    <a:pt x="79157" y="4359"/>
                    <a:pt x="79137" y="4359"/>
                  </a:cubicBezTo>
                  <a:cubicBezTo>
                    <a:pt x="79116" y="4359"/>
                    <a:pt x="79098" y="4343"/>
                    <a:pt x="79069" y="4311"/>
                  </a:cubicBezTo>
                  <a:cubicBezTo>
                    <a:pt x="79042" y="4281"/>
                    <a:pt x="79024" y="4264"/>
                    <a:pt x="79012" y="4264"/>
                  </a:cubicBezTo>
                  <a:cubicBezTo>
                    <a:pt x="78995" y="4264"/>
                    <a:pt x="78988" y="4293"/>
                    <a:pt x="78978" y="4358"/>
                  </a:cubicBezTo>
                  <a:cubicBezTo>
                    <a:pt x="78973" y="4385"/>
                    <a:pt x="78949" y="4404"/>
                    <a:pt x="78923" y="4404"/>
                  </a:cubicBezTo>
                  <a:cubicBezTo>
                    <a:pt x="78920" y="4404"/>
                    <a:pt x="78917" y="4404"/>
                    <a:pt x="78914" y="4403"/>
                  </a:cubicBezTo>
                  <a:cubicBezTo>
                    <a:pt x="78914" y="4403"/>
                    <a:pt x="78913" y="4403"/>
                    <a:pt x="78912" y="4403"/>
                  </a:cubicBezTo>
                  <a:cubicBezTo>
                    <a:pt x="78880" y="4403"/>
                    <a:pt x="78821" y="4440"/>
                    <a:pt x="78777" y="4487"/>
                  </a:cubicBezTo>
                  <a:cubicBezTo>
                    <a:pt x="78742" y="4523"/>
                    <a:pt x="78693" y="4546"/>
                    <a:pt x="78655" y="4546"/>
                  </a:cubicBezTo>
                  <a:cubicBezTo>
                    <a:pt x="78644" y="4546"/>
                    <a:pt x="78635" y="4544"/>
                    <a:pt x="78626" y="4540"/>
                  </a:cubicBezTo>
                  <a:cubicBezTo>
                    <a:pt x="78619" y="4538"/>
                    <a:pt x="78612" y="4536"/>
                    <a:pt x="78605" y="4536"/>
                  </a:cubicBezTo>
                  <a:cubicBezTo>
                    <a:pt x="78572" y="4536"/>
                    <a:pt x="78536" y="4567"/>
                    <a:pt x="78520" y="4615"/>
                  </a:cubicBezTo>
                  <a:cubicBezTo>
                    <a:pt x="78501" y="4668"/>
                    <a:pt x="78465" y="4697"/>
                    <a:pt x="78421" y="4697"/>
                  </a:cubicBezTo>
                  <a:cubicBezTo>
                    <a:pt x="78411" y="4697"/>
                    <a:pt x="78400" y="4696"/>
                    <a:pt x="78389" y="4693"/>
                  </a:cubicBezTo>
                  <a:cubicBezTo>
                    <a:pt x="78380" y="4690"/>
                    <a:pt x="78371" y="4689"/>
                    <a:pt x="78362" y="4689"/>
                  </a:cubicBezTo>
                  <a:cubicBezTo>
                    <a:pt x="78312" y="4689"/>
                    <a:pt x="78258" y="4728"/>
                    <a:pt x="78220" y="4791"/>
                  </a:cubicBezTo>
                  <a:cubicBezTo>
                    <a:pt x="78182" y="4854"/>
                    <a:pt x="78125" y="4896"/>
                    <a:pt x="78081" y="4896"/>
                  </a:cubicBezTo>
                  <a:cubicBezTo>
                    <a:pt x="78075" y="4896"/>
                    <a:pt x="78069" y="4896"/>
                    <a:pt x="78064" y="4894"/>
                  </a:cubicBezTo>
                  <a:cubicBezTo>
                    <a:pt x="78046" y="4889"/>
                    <a:pt x="78025" y="4887"/>
                    <a:pt x="78001" y="4887"/>
                  </a:cubicBezTo>
                  <a:cubicBezTo>
                    <a:pt x="77875" y="4887"/>
                    <a:pt x="77687" y="4954"/>
                    <a:pt x="77687" y="5012"/>
                  </a:cubicBezTo>
                  <a:cubicBezTo>
                    <a:pt x="77687" y="5030"/>
                    <a:pt x="77695" y="5039"/>
                    <a:pt x="77710" y="5039"/>
                  </a:cubicBezTo>
                  <a:cubicBezTo>
                    <a:pt x="77728" y="5039"/>
                    <a:pt x="77758" y="5026"/>
                    <a:pt x="77802" y="5000"/>
                  </a:cubicBezTo>
                  <a:cubicBezTo>
                    <a:pt x="77853" y="4971"/>
                    <a:pt x="77880" y="4955"/>
                    <a:pt x="77886" y="4955"/>
                  </a:cubicBezTo>
                  <a:cubicBezTo>
                    <a:pt x="77893" y="4955"/>
                    <a:pt x="77872" y="4975"/>
                    <a:pt x="77828" y="5016"/>
                  </a:cubicBezTo>
                  <a:cubicBezTo>
                    <a:pt x="77777" y="5064"/>
                    <a:pt x="77701" y="5102"/>
                    <a:pt x="77656" y="5102"/>
                  </a:cubicBezTo>
                  <a:cubicBezTo>
                    <a:pt x="77610" y="5102"/>
                    <a:pt x="77537" y="5134"/>
                    <a:pt x="77489" y="5178"/>
                  </a:cubicBezTo>
                  <a:cubicBezTo>
                    <a:pt x="77453" y="5209"/>
                    <a:pt x="77424" y="5225"/>
                    <a:pt x="77393" y="5225"/>
                  </a:cubicBezTo>
                  <a:cubicBezTo>
                    <a:pt x="77370" y="5225"/>
                    <a:pt x="77346" y="5216"/>
                    <a:pt x="77317" y="5199"/>
                  </a:cubicBezTo>
                  <a:cubicBezTo>
                    <a:pt x="77301" y="5188"/>
                    <a:pt x="77283" y="5183"/>
                    <a:pt x="77262" y="5183"/>
                  </a:cubicBezTo>
                  <a:cubicBezTo>
                    <a:pt x="77203" y="5183"/>
                    <a:pt x="77119" y="5231"/>
                    <a:pt x="76965" y="5351"/>
                  </a:cubicBezTo>
                  <a:cubicBezTo>
                    <a:pt x="76827" y="5458"/>
                    <a:pt x="76704" y="5525"/>
                    <a:pt x="76644" y="5525"/>
                  </a:cubicBezTo>
                  <a:cubicBezTo>
                    <a:pt x="76636" y="5525"/>
                    <a:pt x="76629" y="5523"/>
                    <a:pt x="76623" y="5521"/>
                  </a:cubicBezTo>
                  <a:cubicBezTo>
                    <a:pt x="76608" y="5513"/>
                    <a:pt x="76596" y="5510"/>
                    <a:pt x="76587" y="5510"/>
                  </a:cubicBezTo>
                  <a:cubicBezTo>
                    <a:pt x="76567" y="5510"/>
                    <a:pt x="76568" y="5531"/>
                    <a:pt x="76589" y="5575"/>
                  </a:cubicBezTo>
                  <a:cubicBezTo>
                    <a:pt x="76611" y="5618"/>
                    <a:pt x="76619" y="5639"/>
                    <a:pt x="76605" y="5639"/>
                  </a:cubicBezTo>
                  <a:cubicBezTo>
                    <a:pt x="76594" y="5639"/>
                    <a:pt x="76567" y="5624"/>
                    <a:pt x="76521" y="5595"/>
                  </a:cubicBezTo>
                  <a:cubicBezTo>
                    <a:pt x="76481" y="5572"/>
                    <a:pt x="76457" y="5560"/>
                    <a:pt x="76447" y="5560"/>
                  </a:cubicBezTo>
                  <a:cubicBezTo>
                    <a:pt x="76439" y="5560"/>
                    <a:pt x="76442" y="5570"/>
                    <a:pt x="76458" y="5590"/>
                  </a:cubicBezTo>
                  <a:cubicBezTo>
                    <a:pt x="76485" y="5622"/>
                    <a:pt x="76477" y="5651"/>
                    <a:pt x="76440" y="5651"/>
                  </a:cubicBezTo>
                  <a:cubicBezTo>
                    <a:pt x="76403" y="5651"/>
                    <a:pt x="76370" y="5675"/>
                    <a:pt x="76370" y="5703"/>
                  </a:cubicBezTo>
                  <a:cubicBezTo>
                    <a:pt x="76370" y="5779"/>
                    <a:pt x="76227" y="5873"/>
                    <a:pt x="76107" y="5873"/>
                  </a:cubicBezTo>
                  <a:cubicBezTo>
                    <a:pt x="76050" y="5873"/>
                    <a:pt x="76013" y="5898"/>
                    <a:pt x="76022" y="5928"/>
                  </a:cubicBezTo>
                  <a:cubicBezTo>
                    <a:pt x="76031" y="5960"/>
                    <a:pt x="75947" y="6051"/>
                    <a:pt x="75840" y="6125"/>
                  </a:cubicBezTo>
                  <a:cubicBezTo>
                    <a:pt x="75759" y="6183"/>
                    <a:pt x="75688" y="6217"/>
                    <a:pt x="75658" y="6217"/>
                  </a:cubicBezTo>
                  <a:cubicBezTo>
                    <a:pt x="75648" y="6217"/>
                    <a:pt x="75643" y="6214"/>
                    <a:pt x="75643" y="6206"/>
                  </a:cubicBezTo>
                  <a:cubicBezTo>
                    <a:pt x="75643" y="6174"/>
                    <a:pt x="75674" y="6146"/>
                    <a:pt x="75715" y="6146"/>
                  </a:cubicBezTo>
                  <a:cubicBezTo>
                    <a:pt x="75755" y="6146"/>
                    <a:pt x="75767" y="6122"/>
                    <a:pt x="75740" y="6091"/>
                  </a:cubicBezTo>
                  <a:cubicBezTo>
                    <a:pt x="75722" y="6069"/>
                    <a:pt x="75721" y="6057"/>
                    <a:pt x="75734" y="6057"/>
                  </a:cubicBezTo>
                  <a:cubicBezTo>
                    <a:pt x="75741" y="6057"/>
                    <a:pt x="75751" y="6060"/>
                    <a:pt x="75765" y="6067"/>
                  </a:cubicBezTo>
                  <a:cubicBezTo>
                    <a:pt x="75779" y="6074"/>
                    <a:pt x="75795" y="6077"/>
                    <a:pt x="75811" y="6077"/>
                  </a:cubicBezTo>
                  <a:cubicBezTo>
                    <a:pt x="75837" y="6077"/>
                    <a:pt x="75862" y="6068"/>
                    <a:pt x="75874" y="6052"/>
                  </a:cubicBezTo>
                  <a:cubicBezTo>
                    <a:pt x="75898" y="6024"/>
                    <a:pt x="75888" y="5994"/>
                    <a:pt x="75850" y="5977"/>
                  </a:cubicBezTo>
                  <a:cubicBezTo>
                    <a:pt x="75846" y="5976"/>
                    <a:pt x="75841" y="5975"/>
                    <a:pt x="75835" y="5975"/>
                  </a:cubicBezTo>
                  <a:cubicBezTo>
                    <a:pt x="75791" y="5975"/>
                    <a:pt x="75701" y="6028"/>
                    <a:pt x="75618" y="6103"/>
                  </a:cubicBezTo>
                  <a:cubicBezTo>
                    <a:pt x="75537" y="6176"/>
                    <a:pt x="75471" y="6223"/>
                    <a:pt x="75453" y="6223"/>
                  </a:cubicBezTo>
                  <a:cubicBezTo>
                    <a:pt x="75451" y="6223"/>
                    <a:pt x="75449" y="6222"/>
                    <a:pt x="75449" y="6219"/>
                  </a:cubicBezTo>
                  <a:cubicBezTo>
                    <a:pt x="75449" y="6214"/>
                    <a:pt x="75445" y="6212"/>
                    <a:pt x="75438" y="6212"/>
                  </a:cubicBezTo>
                  <a:cubicBezTo>
                    <a:pt x="75416" y="6212"/>
                    <a:pt x="75363" y="6235"/>
                    <a:pt x="75301" y="6274"/>
                  </a:cubicBezTo>
                  <a:cubicBezTo>
                    <a:pt x="75253" y="6305"/>
                    <a:pt x="75223" y="6321"/>
                    <a:pt x="75214" y="6321"/>
                  </a:cubicBezTo>
                  <a:cubicBezTo>
                    <a:pt x="75207" y="6321"/>
                    <a:pt x="75213" y="6310"/>
                    <a:pt x="75236" y="6288"/>
                  </a:cubicBezTo>
                  <a:cubicBezTo>
                    <a:pt x="75331" y="6195"/>
                    <a:pt x="75285" y="6150"/>
                    <a:pt x="75097" y="6150"/>
                  </a:cubicBezTo>
                  <a:cubicBezTo>
                    <a:pt x="75085" y="6150"/>
                    <a:pt x="75072" y="6150"/>
                    <a:pt x="75060" y="6151"/>
                  </a:cubicBezTo>
                  <a:cubicBezTo>
                    <a:pt x="74960" y="6155"/>
                    <a:pt x="74934" y="6166"/>
                    <a:pt x="74997" y="6177"/>
                  </a:cubicBezTo>
                  <a:cubicBezTo>
                    <a:pt x="75136" y="6206"/>
                    <a:pt x="75079" y="6380"/>
                    <a:pt x="74909" y="6449"/>
                  </a:cubicBezTo>
                  <a:cubicBezTo>
                    <a:pt x="74854" y="6471"/>
                    <a:pt x="74808" y="6481"/>
                    <a:pt x="74773" y="6481"/>
                  </a:cubicBezTo>
                  <a:cubicBezTo>
                    <a:pt x="74686" y="6481"/>
                    <a:pt x="74667" y="6422"/>
                    <a:pt x="74764" y="6340"/>
                  </a:cubicBezTo>
                  <a:cubicBezTo>
                    <a:pt x="74827" y="6288"/>
                    <a:pt x="74864" y="6236"/>
                    <a:pt x="74846" y="6222"/>
                  </a:cubicBezTo>
                  <a:cubicBezTo>
                    <a:pt x="74832" y="6211"/>
                    <a:pt x="74812" y="6206"/>
                    <a:pt x="74790" y="6206"/>
                  </a:cubicBezTo>
                  <a:cubicBezTo>
                    <a:pt x="74705" y="6206"/>
                    <a:pt x="74582" y="6282"/>
                    <a:pt x="74552" y="6368"/>
                  </a:cubicBezTo>
                  <a:cubicBezTo>
                    <a:pt x="74531" y="6432"/>
                    <a:pt x="74492" y="6465"/>
                    <a:pt x="74436" y="6465"/>
                  </a:cubicBezTo>
                  <a:cubicBezTo>
                    <a:pt x="74425" y="6465"/>
                    <a:pt x="74414" y="6463"/>
                    <a:pt x="74401" y="6461"/>
                  </a:cubicBezTo>
                  <a:cubicBezTo>
                    <a:pt x="74392" y="6459"/>
                    <a:pt x="74381" y="6458"/>
                    <a:pt x="74371" y="6458"/>
                  </a:cubicBezTo>
                  <a:cubicBezTo>
                    <a:pt x="74311" y="6458"/>
                    <a:pt x="74238" y="6485"/>
                    <a:pt x="74194" y="6525"/>
                  </a:cubicBezTo>
                  <a:cubicBezTo>
                    <a:pt x="74140" y="6575"/>
                    <a:pt x="74122" y="6594"/>
                    <a:pt x="74147" y="6594"/>
                  </a:cubicBezTo>
                  <a:cubicBezTo>
                    <a:pt x="74161" y="6594"/>
                    <a:pt x="74189" y="6588"/>
                    <a:pt x="74231" y="6577"/>
                  </a:cubicBezTo>
                  <a:cubicBezTo>
                    <a:pt x="74261" y="6570"/>
                    <a:pt x="74285" y="6566"/>
                    <a:pt x="74304" y="6566"/>
                  </a:cubicBezTo>
                  <a:cubicBezTo>
                    <a:pt x="74349" y="6566"/>
                    <a:pt x="74365" y="6588"/>
                    <a:pt x="74367" y="6639"/>
                  </a:cubicBezTo>
                  <a:cubicBezTo>
                    <a:pt x="74368" y="6689"/>
                    <a:pt x="74351" y="6713"/>
                    <a:pt x="74311" y="6713"/>
                  </a:cubicBezTo>
                  <a:cubicBezTo>
                    <a:pt x="74299" y="6713"/>
                    <a:pt x="74283" y="6710"/>
                    <a:pt x="74266" y="6706"/>
                  </a:cubicBezTo>
                  <a:cubicBezTo>
                    <a:pt x="74236" y="6698"/>
                    <a:pt x="74216" y="6693"/>
                    <a:pt x="74206" y="6693"/>
                  </a:cubicBezTo>
                  <a:cubicBezTo>
                    <a:pt x="74186" y="6693"/>
                    <a:pt x="74200" y="6710"/>
                    <a:pt x="74246" y="6752"/>
                  </a:cubicBezTo>
                  <a:cubicBezTo>
                    <a:pt x="74334" y="6831"/>
                    <a:pt x="74294" y="6989"/>
                    <a:pt x="74188" y="6989"/>
                  </a:cubicBezTo>
                  <a:cubicBezTo>
                    <a:pt x="74151" y="6989"/>
                    <a:pt x="74137" y="6974"/>
                    <a:pt x="74157" y="6952"/>
                  </a:cubicBezTo>
                  <a:cubicBezTo>
                    <a:pt x="74175" y="6928"/>
                    <a:pt x="74077" y="6916"/>
                    <a:pt x="73965" y="6916"/>
                  </a:cubicBezTo>
                  <a:cubicBezTo>
                    <a:pt x="73854" y="6916"/>
                    <a:pt x="73730" y="6928"/>
                    <a:pt x="73699" y="6952"/>
                  </a:cubicBezTo>
                  <a:cubicBezTo>
                    <a:pt x="73684" y="6963"/>
                    <a:pt x="73691" y="6968"/>
                    <a:pt x="73715" y="6968"/>
                  </a:cubicBezTo>
                  <a:cubicBezTo>
                    <a:pt x="73731" y="6968"/>
                    <a:pt x="73756" y="6966"/>
                    <a:pt x="73787" y="6959"/>
                  </a:cubicBezTo>
                  <a:cubicBezTo>
                    <a:pt x="73809" y="6955"/>
                    <a:pt x="73831" y="6953"/>
                    <a:pt x="73852" y="6953"/>
                  </a:cubicBezTo>
                  <a:cubicBezTo>
                    <a:pt x="73902" y="6953"/>
                    <a:pt x="73945" y="6965"/>
                    <a:pt x="73963" y="6986"/>
                  </a:cubicBezTo>
                  <a:cubicBezTo>
                    <a:pt x="73988" y="7018"/>
                    <a:pt x="73975" y="7041"/>
                    <a:pt x="73931" y="7041"/>
                  </a:cubicBezTo>
                  <a:cubicBezTo>
                    <a:pt x="73887" y="7041"/>
                    <a:pt x="73872" y="7074"/>
                    <a:pt x="73894" y="7118"/>
                  </a:cubicBezTo>
                  <a:cubicBezTo>
                    <a:pt x="73918" y="7165"/>
                    <a:pt x="73907" y="7189"/>
                    <a:pt x="73875" y="7189"/>
                  </a:cubicBezTo>
                  <a:cubicBezTo>
                    <a:pt x="73846" y="7189"/>
                    <a:pt x="73801" y="7170"/>
                    <a:pt x="73749" y="7131"/>
                  </a:cubicBezTo>
                  <a:cubicBezTo>
                    <a:pt x="73716" y="7107"/>
                    <a:pt x="73696" y="7094"/>
                    <a:pt x="73684" y="7094"/>
                  </a:cubicBezTo>
                  <a:cubicBezTo>
                    <a:pt x="73671" y="7094"/>
                    <a:pt x="73667" y="7108"/>
                    <a:pt x="73667" y="7134"/>
                  </a:cubicBezTo>
                  <a:cubicBezTo>
                    <a:pt x="73671" y="7158"/>
                    <a:pt x="73652" y="7177"/>
                    <a:pt x="73631" y="7177"/>
                  </a:cubicBezTo>
                  <a:cubicBezTo>
                    <a:pt x="73625" y="7177"/>
                    <a:pt x="73618" y="7175"/>
                    <a:pt x="73612" y="7171"/>
                  </a:cubicBezTo>
                  <a:cubicBezTo>
                    <a:pt x="73581" y="7156"/>
                    <a:pt x="73570" y="7082"/>
                    <a:pt x="73590" y="7006"/>
                  </a:cubicBezTo>
                  <a:cubicBezTo>
                    <a:pt x="73608" y="6930"/>
                    <a:pt x="73612" y="6898"/>
                    <a:pt x="73591" y="6898"/>
                  </a:cubicBezTo>
                  <a:cubicBezTo>
                    <a:pt x="73577" y="6898"/>
                    <a:pt x="73554" y="6911"/>
                    <a:pt x="73518" y="6934"/>
                  </a:cubicBezTo>
                  <a:cubicBezTo>
                    <a:pt x="73461" y="6971"/>
                    <a:pt x="73427" y="7024"/>
                    <a:pt x="73445" y="7046"/>
                  </a:cubicBezTo>
                  <a:cubicBezTo>
                    <a:pt x="73463" y="7070"/>
                    <a:pt x="73433" y="7089"/>
                    <a:pt x="73376" y="7089"/>
                  </a:cubicBezTo>
                  <a:cubicBezTo>
                    <a:pt x="73320" y="7089"/>
                    <a:pt x="73279" y="7118"/>
                    <a:pt x="73288" y="7150"/>
                  </a:cubicBezTo>
                  <a:cubicBezTo>
                    <a:pt x="73317" y="7268"/>
                    <a:pt x="73203" y="7440"/>
                    <a:pt x="73091" y="7446"/>
                  </a:cubicBezTo>
                  <a:cubicBezTo>
                    <a:pt x="73051" y="7449"/>
                    <a:pt x="72982" y="7450"/>
                    <a:pt x="72910" y="7450"/>
                  </a:cubicBezTo>
                  <a:cubicBezTo>
                    <a:pt x="72871" y="7450"/>
                    <a:pt x="72832" y="7450"/>
                    <a:pt x="72796" y="7449"/>
                  </a:cubicBezTo>
                  <a:cubicBezTo>
                    <a:pt x="72790" y="7449"/>
                    <a:pt x="72784" y="7449"/>
                    <a:pt x="72779" y="7449"/>
                  </a:cubicBezTo>
                  <a:cubicBezTo>
                    <a:pt x="72687" y="7449"/>
                    <a:pt x="72614" y="7472"/>
                    <a:pt x="72614" y="7503"/>
                  </a:cubicBezTo>
                  <a:cubicBezTo>
                    <a:pt x="72614" y="7517"/>
                    <a:pt x="72609" y="7524"/>
                    <a:pt x="72600" y="7524"/>
                  </a:cubicBezTo>
                  <a:cubicBezTo>
                    <a:pt x="72589" y="7524"/>
                    <a:pt x="72572" y="7511"/>
                    <a:pt x="72551" y="7486"/>
                  </a:cubicBezTo>
                  <a:cubicBezTo>
                    <a:pt x="72529" y="7460"/>
                    <a:pt x="72498" y="7448"/>
                    <a:pt x="72462" y="7448"/>
                  </a:cubicBezTo>
                  <a:cubicBezTo>
                    <a:pt x="72382" y="7448"/>
                    <a:pt x="72276" y="7508"/>
                    <a:pt x="72178" y="7619"/>
                  </a:cubicBezTo>
                  <a:cubicBezTo>
                    <a:pt x="72102" y="7704"/>
                    <a:pt x="72103" y="7719"/>
                    <a:pt x="72188" y="7719"/>
                  </a:cubicBezTo>
                  <a:cubicBezTo>
                    <a:pt x="72245" y="7719"/>
                    <a:pt x="72290" y="7700"/>
                    <a:pt x="72290" y="7676"/>
                  </a:cubicBezTo>
                  <a:cubicBezTo>
                    <a:pt x="72290" y="7649"/>
                    <a:pt x="72306" y="7637"/>
                    <a:pt x="72329" y="7637"/>
                  </a:cubicBezTo>
                  <a:cubicBezTo>
                    <a:pt x="72368" y="7637"/>
                    <a:pt x="72425" y="7670"/>
                    <a:pt x="72453" y="7723"/>
                  </a:cubicBezTo>
                  <a:cubicBezTo>
                    <a:pt x="72471" y="7758"/>
                    <a:pt x="72474" y="7780"/>
                    <a:pt x="72464" y="7780"/>
                  </a:cubicBezTo>
                  <a:cubicBezTo>
                    <a:pt x="72461" y="7780"/>
                    <a:pt x="72456" y="7777"/>
                    <a:pt x="72450" y="7773"/>
                  </a:cubicBezTo>
                  <a:cubicBezTo>
                    <a:pt x="72443" y="7768"/>
                    <a:pt x="72435" y="7766"/>
                    <a:pt x="72425" y="7766"/>
                  </a:cubicBezTo>
                  <a:cubicBezTo>
                    <a:pt x="72395" y="7766"/>
                    <a:pt x="72353" y="7787"/>
                    <a:pt x="72317" y="7822"/>
                  </a:cubicBezTo>
                  <a:cubicBezTo>
                    <a:pt x="72219" y="7919"/>
                    <a:pt x="72202" y="7979"/>
                    <a:pt x="72266" y="7979"/>
                  </a:cubicBezTo>
                  <a:cubicBezTo>
                    <a:pt x="72280" y="7979"/>
                    <a:pt x="72299" y="7976"/>
                    <a:pt x="72321" y="7970"/>
                  </a:cubicBezTo>
                  <a:cubicBezTo>
                    <a:pt x="72360" y="7958"/>
                    <a:pt x="72387" y="7953"/>
                    <a:pt x="72402" y="7953"/>
                  </a:cubicBezTo>
                  <a:cubicBezTo>
                    <a:pt x="72445" y="7953"/>
                    <a:pt x="72396" y="7993"/>
                    <a:pt x="72276" y="8041"/>
                  </a:cubicBezTo>
                  <a:cubicBezTo>
                    <a:pt x="72227" y="8061"/>
                    <a:pt x="72196" y="8071"/>
                    <a:pt x="72181" y="8071"/>
                  </a:cubicBezTo>
                  <a:cubicBezTo>
                    <a:pt x="72166" y="8071"/>
                    <a:pt x="72168" y="8061"/>
                    <a:pt x="72185" y="8040"/>
                  </a:cubicBezTo>
                  <a:cubicBezTo>
                    <a:pt x="72208" y="8013"/>
                    <a:pt x="72194" y="8000"/>
                    <a:pt x="72144" y="8000"/>
                  </a:cubicBezTo>
                  <a:cubicBezTo>
                    <a:pt x="72123" y="8000"/>
                    <a:pt x="72096" y="8003"/>
                    <a:pt x="72063" y="8007"/>
                  </a:cubicBezTo>
                  <a:cubicBezTo>
                    <a:pt x="72037" y="8011"/>
                    <a:pt x="72012" y="8013"/>
                    <a:pt x="71990" y="8013"/>
                  </a:cubicBezTo>
                  <a:cubicBezTo>
                    <a:pt x="71934" y="8013"/>
                    <a:pt x="71894" y="8001"/>
                    <a:pt x="71894" y="7982"/>
                  </a:cubicBezTo>
                  <a:cubicBezTo>
                    <a:pt x="71894" y="7963"/>
                    <a:pt x="71883" y="7953"/>
                    <a:pt x="71864" y="7953"/>
                  </a:cubicBezTo>
                  <a:cubicBezTo>
                    <a:pt x="71855" y="7953"/>
                    <a:pt x="71844" y="7955"/>
                    <a:pt x="71832" y="7961"/>
                  </a:cubicBezTo>
                  <a:cubicBezTo>
                    <a:pt x="71815" y="7968"/>
                    <a:pt x="71802" y="7972"/>
                    <a:pt x="71792" y="7972"/>
                  </a:cubicBezTo>
                  <a:cubicBezTo>
                    <a:pt x="71747" y="7972"/>
                    <a:pt x="71767" y="7904"/>
                    <a:pt x="71842" y="7846"/>
                  </a:cubicBezTo>
                  <a:cubicBezTo>
                    <a:pt x="71901" y="7802"/>
                    <a:pt x="71905" y="7783"/>
                    <a:pt x="71878" y="7783"/>
                  </a:cubicBezTo>
                  <a:cubicBezTo>
                    <a:pt x="71833" y="7783"/>
                    <a:pt x="71702" y="7835"/>
                    <a:pt x="71593" y="7911"/>
                  </a:cubicBezTo>
                  <a:cubicBezTo>
                    <a:pt x="71515" y="7968"/>
                    <a:pt x="71421" y="8007"/>
                    <a:pt x="71371" y="8007"/>
                  </a:cubicBezTo>
                  <a:cubicBezTo>
                    <a:pt x="71362" y="8007"/>
                    <a:pt x="71354" y="8005"/>
                    <a:pt x="71348" y="8003"/>
                  </a:cubicBezTo>
                  <a:cubicBezTo>
                    <a:pt x="71334" y="7996"/>
                    <a:pt x="71324" y="7993"/>
                    <a:pt x="71317" y="7993"/>
                  </a:cubicBezTo>
                  <a:cubicBezTo>
                    <a:pt x="71306" y="7993"/>
                    <a:pt x="71306" y="8002"/>
                    <a:pt x="71320" y="8019"/>
                  </a:cubicBezTo>
                  <a:cubicBezTo>
                    <a:pt x="71342" y="8046"/>
                    <a:pt x="71229" y="8119"/>
                    <a:pt x="71066" y="8180"/>
                  </a:cubicBezTo>
                  <a:cubicBezTo>
                    <a:pt x="70759" y="8295"/>
                    <a:pt x="70735" y="8329"/>
                    <a:pt x="70847" y="8489"/>
                  </a:cubicBezTo>
                  <a:cubicBezTo>
                    <a:pt x="70896" y="8561"/>
                    <a:pt x="70896" y="8607"/>
                    <a:pt x="70847" y="8653"/>
                  </a:cubicBezTo>
                  <a:cubicBezTo>
                    <a:pt x="70811" y="8686"/>
                    <a:pt x="70793" y="8728"/>
                    <a:pt x="70810" y="8741"/>
                  </a:cubicBezTo>
                  <a:cubicBezTo>
                    <a:pt x="70826" y="8753"/>
                    <a:pt x="70801" y="8764"/>
                    <a:pt x="70744" y="8764"/>
                  </a:cubicBezTo>
                  <a:cubicBezTo>
                    <a:pt x="70687" y="8764"/>
                    <a:pt x="70663" y="8744"/>
                    <a:pt x="70687" y="8717"/>
                  </a:cubicBezTo>
                  <a:cubicBezTo>
                    <a:pt x="70695" y="8708"/>
                    <a:pt x="70694" y="8704"/>
                    <a:pt x="70686" y="8704"/>
                  </a:cubicBezTo>
                  <a:cubicBezTo>
                    <a:pt x="70669" y="8704"/>
                    <a:pt x="70622" y="8722"/>
                    <a:pt x="70559" y="8752"/>
                  </a:cubicBezTo>
                  <a:cubicBezTo>
                    <a:pt x="70465" y="8798"/>
                    <a:pt x="70371" y="8873"/>
                    <a:pt x="70345" y="8920"/>
                  </a:cubicBezTo>
                  <a:cubicBezTo>
                    <a:pt x="70327" y="8957"/>
                    <a:pt x="70315" y="8976"/>
                    <a:pt x="70302" y="8976"/>
                  </a:cubicBezTo>
                  <a:cubicBezTo>
                    <a:pt x="70288" y="8976"/>
                    <a:pt x="70272" y="8953"/>
                    <a:pt x="70245" y="8905"/>
                  </a:cubicBezTo>
                  <a:cubicBezTo>
                    <a:pt x="70220" y="8861"/>
                    <a:pt x="70206" y="8839"/>
                    <a:pt x="70198" y="8839"/>
                  </a:cubicBezTo>
                  <a:cubicBezTo>
                    <a:pt x="70190" y="8839"/>
                    <a:pt x="70187" y="8857"/>
                    <a:pt x="70186" y="8892"/>
                  </a:cubicBezTo>
                  <a:cubicBezTo>
                    <a:pt x="70184" y="8940"/>
                    <a:pt x="70137" y="8977"/>
                    <a:pt x="70080" y="8977"/>
                  </a:cubicBezTo>
                  <a:cubicBezTo>
                    <a:pt x="70022" y="8977"/>
                    <a:pt x="69995" y="8999"/>
                    <a:pt x="70017" y="9026"/>
                  </a:cubicBezTo>
                  <a:cubicBezTo>
                    <a:pt x="70040" y="9053"/>
                    <a:pt x="70031" y="9077"/>
                    <a:pt x="69995" y="9077"/>
                  </a:cubicBezTo>
                  <a:cubicBezTo>
                    <a:pt x="69959" y="9077"/>
                    <a:pt x="69916" y="9043"/>
                    <a:pt x="69895" y="9001"/>
                  </a:cubicBezTo>
                  <a:cubicBezTo>
                    <a:pt x="69881" y="8969"/>
                    <a:pt x="69850" y="8950"/>
                    <a:pt x="69818" y="8950"/>
                  </a:cubicBezTo>
                  <a:cubicBezTo>
                    <a:pt x="69808" y="8950"/>
                    <a:pt x="69797" y="8952"/>
                    <a:pt x="69787" y="8956"/>
                  </a:cubicBezTo>
                  <a:cubicBezTo>
                    <a:pt x="69685" y="9004"/>
                    <a:pt x="69812" y="9150"/>
                    <a:pt x="69935" y="9150"/>
                  </a:cubicBezTo>
                  <a:cubicBezTo>
                    <a:pt x="69946" y="9150"/>
                    <a:pt x="69958" y="9148"/>
                    <a:pt x="69969" y="9146"/>
                  </a:cubicBezTo>
                  <a:cubicBezTo>
                    <a:pt x="70005" y="9137"/>
                    <a:pt x="70028" y="9132"/>
                    <a:pt x="70038" y="9132"/>
                  </a:cubicBezTo>
                  <a:cubicBezTo>
                    <a:pt x="70053" y="9132"/>
                    <a:pt x="70035" y="9144"/>
                    <a:pt x="69986" y="9171"/>
                  </a:cubicBezTo>
                  <a:cubicBezTo>
                    <a:pt x="69953" y="9188"/>
                    <a:pt x="69921" y="9197"/>
                    <a:pt x="69890" y="9197"/>
                  </a:cubicBezTo>
                  <a:cubicBezTo>
                    <a:pt x="69861" y="9197"/>
                    <a:pt x="69834" y="9189"/>
                    <a:pt x="69810" y="9174"/>
                  </a:cubicBezTo>
                  <a:cubicBezTo>
                    <a:pt x="69785" y="9158"/>
                    <a:pt x="69762" y="9150"/>
                    <a:pt x="69742" y="9150"/>
                  </a:cubicBezTo>
                  <a:cubicBezTo>
                    <a:pt x="69721" y="9150"/>
                    <a:pt x="69703" y="9159"/>
                    <a:pt x="69690" y="9175"/>
                  </a:cubicBezTo>
                  <a:cubicBezTo>
                    <a:pt x="69668" y="9204"/>
                    <a:pt x="69681" y="9228"/>
                    <a:pt x="69719" y="9228"/>
                  </a:cubicBezTo>
                  <a:cubicBezTo>
                    <a:pt x="69756" y="9228"/>
                    <a:pt x="69787" y="9250"/>
                    <a:pt x="69787" y="9277"/>
                  </a:cubicBezTo>
                  <a:cubicBezTo>
                    <a:pt x="69787" y="9304"/>
                    <a:pt x="69741" y="9328"/>
                    <a:pt x="69684" y="9328"/>
                  </a:cubicBezTo>
                  <a:cubicBezTo>
                    <a:pt x="69628" y="9328"/>
                    <a:pt x="69595" y="9344"/>
                    <a:pt x="69613" y="9365"/>
                  </a:cubicBezTo>
                  <a:cubicBezTo>
                    <a:pt x="69627" y="9382"/>
                    <a:pt x="69565" y="9396"/>
                    <a:pt x="69464" y="9396"/>
                  </a:cubicBezTo>
                  <a:cubicBezTo>
                    <a:pt x="69450" y="9396"/>
                    <a:pt x="69436" y="9395"/>
                    <a:pt x="69420" y="9395"/>
                  </a:cubicBezTo>
                  <a:cubicBezTo>
                    <a:pt x="69409" y="9395"/>
                    <a:pt x="69397" y="9394"/>
                    <a:pt x="69386" y="9394"/>
                  </a:cubicBezTo>
                  <a:cubicBezTo>
                    <a:pt x="69280" y="9394"/>
                    <a:pt x="69213" y="9407"/>
                    <a:pt x="69229" y="9426"/>
                  </a:cubicBezTo>
                  <a:cubicBezTo>
                    <a:pt x="69255" y="9456"/>
                    <a:pt x="69101" y="9526"/>
                    <a:pt x="69025" y="9526"/>
                  </a:cubicBezTo>
                  <a:cubicBezTo>
                    <a:pt x="69017" y="9526"/>
                    <a:pt x="69010" y="9525"/>
                    <a:pt x="69004" y="9523"/>
                  </a:cubicBezTo>
                  <a:cubicBezTo>
                    <a:pt x="69001" y="9522"/>
                    <a:pt x="68998" y="9522"/>
                    <a:pt x="68995" y="9522"/>
                  </a:cubicBezTo>
                  <a:cubicBezTo>
                    <a:pt x="68941" y="9522"/>
                    <a:pt x="68878" y="9648"/>
                    <a:pt x="68929" y="9672"/>
                  </a:cubicBezTo>
                  <a:cubicBezTo>
                    <a:pt x="68964" y="9687"/>
                    <a:pt x="68935" y="9728"/>
                    <a:pt x="68867" y="9762"/>
                  </a:cubicBezTo>
                  <a:cubicBezTo>
                    <a:pt x="68820" y="9785"/>
                    <a:pt x="68791" y="9797"/>
                    <a:pt x="68776" y="9797"/>
                  </a:cubicBezTo>
                  <a:cubicBezTo>
                    <a:pt x="68757" y="9797"/>
                    <a:pt x="68760" y="9778"/>
                    <a:pt x="68776" y="9737"/>
                  </a:cubicBezTo>
                  <a:cubicBezTo>
                    <a:pt x="68790" y="9700"/>
                    <a:pt x="68796" y="9681"/>
                    <a:pt x="68787" y="9681"/>
                  </a:cubicBezTo>
                  <a:cubicBezTo>
                    <a:pt x="68778" y="9681"/>
                    <a:pt x="68755" y="9701"/>
                    <a:pt x="68710" y="9741"/>
                  </a:cubicBezTo>
                  <a:cubicBezTo>
                    <a:pt x="68666" y="9782"/>
                    <a:pt x="68611" y="9808"/>
                    <a:pt x="68572" y="9808"/>
                  </a:cubicBezTo>
                  <a:cubicBezTo>
                    <a:pt x="68561" y="9808"/>
                    <a:pt x="68552" y="9806"/>
                    <a:pt x="68544" y="9802"/>
                  </a:cubicBezTo>
                  <a:cubicBezTo>
                    <a:pt x="68537" y="9799"/>
                    <a:pt x="68529" y="9798"/>
                    <a:pt x="68521" y="9798"/>
                  </a:cubicBezTo>
                  <a:cubicBezTo>
                    <a:pt x="68485" y="9798"/>
                    <a:pt x="68440" y="9825"/>
                    <a:pt x="68407" y="9871"/>
                  </a:cubicBezTo>
                  <a:cubicBezTo>
                    <a:pt x="68361" y="9935"/>
                    <a:pt x="68367" y="9972"/>
                    <a:pt x="68405" y="9972"/>
                  </a:cubicBezTo>
                  <a:cubicBezTo>
                    <a:pt x="68431" y="9972"/>
                    <a:pt x="68472" y="9954"/>
                    <a:pt x="68522" y="9917"/>
                  </a:cubicBezTo>
                  <a:cubicBezTo>
                    <a:pt x="68553" y="9893"/>
                    <a:pt x="68591" y="9880"/>
                    <a:pt x="68617" y="9880"/>
                  </a:cubicBezTo>
                  <a:cubicBezTo>
                    <a:pt x="68627" y="9880"/>
                    <a:pt x="68635" y="9882"/>
                    <a:pt x="68641" y="9886"/>
                  </a:cubicBezTo>
                  <a:cubicBezTo>
                    <a:pt x="68661" y="9901"/>
                    <a:pt x="68579" y="9972"/>
                    <a:pt x="68453" y="10044"/>
                  </a:cubicBezTo>
                  <a:cubicBezTo>
                    <a:pt x="68329" y="10116"/>
                    <a:pt x="68258" y="10145"/>
                    <a:pt x="68182" y="10145"/>
                  </a:cubicBezTo>
                  <a:cubicBezTo>
                    <a:pt x="68143" y="10145"/>
                    <a:pt x="68102" y="10137"/>
                    <a:pt x="68052" y="10123"/>
                  </a:cubicBezTo>
                  <a:cubicBezTo>
                    <a:pt x="67940" y="10091"/>
                    <a:pt x="67877" y="10074"/>
                    <a:pt x="67848" y="10074"/>
                  </a:cubicBezTo>
                  <a:cubicBezTo>
                    <a:pt x="67819" y="10074"/>
                    <a:pt x="67825" y="10091"/>
                    <a:pt x="67853" y="10126"/>
                  </a:cubicBezTo>
                  <a:cubicBezTo>
                    <a:pt x="67877" y="10156"/>
                    <a:pt x="67841" y="10208"/>
                    <a:pt x="67773" y="10247"/>
                  </a:cubicBezTo>
                  <a:cubicBezTo>
                    <a:pt x="67691" y="10293"/>
                    <a:pt x="67679" y="10317"/>
                    <a:pt x="67738" y="10319"/>
                  </a:cubicBezTo>
                  <a:cubicBezTo>
                    <a:pt x="67792" y="10320"/>
                    <a:pt x="67767" y="10357"/>
                    <a:pt x="67673" y="10416"/>
                  </a:cubicBezTo>
                  <a:cubicBezTo>
                    <a:pt x="67601" y="10459"/>
                    <a:pt x="67541" y="10481"/>
                    <a:pt x="67486" y="10481"/>
                  </a:cubicBezTo>
                  <a:cubicBezTo>
                    <a:pt x="67459" y="10481"/>
                    <a:pt x="67432" y="10475"/>
                    <a:pt x="67406" y="10465"/>
                  </a:cubicBezTo>
                  <a:cubicBezTo>
                    <a:pt x="67337" y="10437"/>
                    <a:pt x="67289" y="10423"/>
                    <a:pt x="67264" y="10423"/>
                  </a:cubicBezTo>
                  <a:cubicBezTo>
                    <a:pt x="67227" y="10423"/>
                    <a:pt x="67237" y="10452"/>
                    <a:pt x="67295" y="10510"/>
                  </a:cubicBezTo>
                  <a:cubicBezTo>
                    <a:pt x="67331" y="10545"/>
                    <a:pt x="67346" y="10567"/>
                    <a:pt x="67339" y="10567"/>
                  </a:cubicBezTo>
                  <a:cubicBezTo>
                    <a:pt x="67337" y="10567"/>
                    <a:pt x="67332" y="10564"/>
                    <a:pt x="67324" y="10559"/>
                  </a:cubicBezTo>
                  <a:cubicBezTo>
                    <a:pt x="67309" y="10550"/>
                    <a:pt x="67289" y="10546"/>
                    <a:pt x="67266" y="10546"/>
                  </a:cubicBezTo>
                  <a:cubicBezTo>
                    <a:pt x="67167" y="10546"/>
                    <a:pt x="67017" y="10621"/>
                    <a:pt x="67058" y="10671"/>
                  </a:cubicBezTo>
                  <a:cubicBezTo>
                    <a:pt x="67086" y="10705"/>
                    <a:pt x="67083" y="10720"/>
                    <a:pt x="67064" y="10720"/>
                  </a:cubicBezTo>
                  <a:cubicBezTo>
                    <a:pt x="67035" y="10720"/>
                    <a:pt x="66970" y="10687"/>
                    <a:pt x="66918" y="10633"/>
                  </a:cubicBezTo>
                  <a:cubicBezTo>
                    <a:pt x="66888" y="10603"/>
                    <a:pt x="66870" y="10586"/>
                    <a:pt x="66859" y="10586"/>
                  </a:cubicBezTo>
                  <a:cubicBezTo>
                    <a:pt x="66845" y="10586"/>
                    <a:pt x="66847" y="10620"/>
                    <a:pt x="66859" y="10695"/>
                  </a:cubicBezTo>
                  <a:cubicBezTo>
                    <a:pt x="66869" y="10748"/>
                    <a:pt x="66871" y="10778"/>
                    <a:pt x="66865" y="10778"/>
                  </a:cubicBezTo>
                  <a:cubicBezTo>
                    <a:pt x="66862" y="10778"/>
                    <a:pt x="66857" y="10770"/>
                    <a:pt x="66850" y="10754"/>
                  </a:cubicBezTo>
                  <a:cubicBezTo>
                    <a:pt x="66836" y="10715"/>
                    <a:pt x="66805" y="10690"/>
                    <a:pt x="66777" y="10690"/>
                  </a:cubicBezTo>
                  <a:cubicBezTo>
                    <a:pt x="66770" y="10690"/>
                    <a:pt x="66764" y="10692"/>
                    <a:pt x="66758" y="10695"/>
                  </a:cubicBezTo>
                  <a:cubicBezTo>
                    <a:pt x="66727" y="10711"/>
                    <a:pt x="66719" y="10762"/>
                    <a:pt x="66742" y="10804"/>
                  </a:cubicBezTo>
                  <a:cubicBezTo>
                    <a:pt x="66764" y="10845"/>
                    <a:pt x="66763" y="10864"/>
                    <a:pt x="66734" y="10864"/>
                  </a:cubicBezTo>
                  <a:cubicBezTo>
                    <a:pt x="66719" y="10864"/>
                    <a:pt x="66698" y="10859"/>
                    <a:pt x="66670" y="10851"/>
                  </a:cubicBezTo>
                  <a:cubicBezTo>
                    <a:pt x="66642" y="10843"/>
                    <a:pt x="66618" y="10839"/>
                    <a:pt x="66602" y="10839"/>
                  </a:cubicBezTo>
                  <a:cubicBezTo>
                    <a:pt x="66583" y="10839"/>
                    <a:pt x="66575" y="10845"/>
                    <a:pt x="66585" y="10856"/>
                  </a:cubicBezTo>
                  <a:cubicBezTo>
                    <a:pt x="66625" y="10907"/>
                    <a:pt x="66573" y="10968"/>
                    <a:pt x="66403" y="11066"/>
                  </a:cubicBezTo>
                  <a:cubicBezTo>
                    <a:pt x="66348" y="11099"/>
                    <a:pt x="66318" y="11115"/>
                    <a:pt x="66306" y="11115"/>
                  </a:cubicBezTo>
                  <a:cubicBezTo>
                    <a:pt x="66293" y="11115"/>
                    <a:pt x="66299" y="11097"/>
                    <a:pt x="66318" y="11060"/>
                  </a:cubicBezTo>
                  <a:cubicBezTo>
                    <a:pt x="66342" y="11014"/>
                    <a:pt x="66315" y="10939"/>
                    <a:pt x="66260" y="10887"/>
                  </a:cubicBezTo>
                  <a:cubicBezTo>
                    <a:pt x="66224" y="10854"/>
                    <a:pt x="66200" y="10837"/>
                    <a:pt x="66193" y="10837"/>
                  </a:cubicBezTo>
                  <a:cubicBezTo>
                    <a:pt x="66189" y="10837"/>
                    <a:pt x="66191" y="10843"/>
                    <a:pt x="66200" y="10856"/>
                  </a:cubicBezTo>
                  <a:cubicBezTo>
                    <a:pt x="66222" y="10892"/>
                    <a:pt x="66197" y="10918"/>
                    <a:pt x="66140" y="10918"/>
                  </a:cubicBezTo>
                  <a:cubicBezTo>
                    <a:pt x="66007" y="10918"/>
                    <a:pt x="66007" y="11001"/>
                    <a:pt x="66140" y="11056"/>
                  </a:cubicBezTo>
                  <a:cubicBezTo>
                    <a:pt x="66267" y="11109"/>
                    <a:pt x="66215" y="11144"/>
                    <a:pt x="65707" y="11345"/>
                  </a:cubicBezTo>
                  <a:cubicBezTo>
                    <a:pt x="65506" y="11426"/>
                    <a:pt x="65324" y="11511"/>
                    <a:pt x="65300" y="11538"/>
                  </a:cubicBezTo>
                  <a:cubicBezTo>
                    <a:pt x="65295" y="11543"/>
                    <a:pt x="65289" y="11545"/>
                    <a:pt x="65283" y="11545"/>
                  </a:cubicBezTo>
                  <a:cubicBezTo>
                    <a:pt x="65259" y="11545"/>
                    <a:pt x="65231" y="11508"/>
                    <a:pt x="65210" y="11448"/>
                  </a:cubicBezTo>
                  <a:cubicBezTo>
                    <a:pt x="65157" y="11287"/>
                    <a:pt x="65178" y="11262"/>
                    <a:pt x="65375" y="11251"/>
                  </a:cubicBezTo>
                  <a:cubicBezTo>
                    <a:pt x="65463" y="11247"/>
                    <a:pt x="65500" y="11220"/>
                    <a:pt x="65478" y="11175"/>
                  </a:cubicBezTo>
                  <a:cubicBezTo>
                    <a:pt x="65463" y="11147"/>
                    <a:pt x="65451" y="11117"/>
                    <a:pt x="65443" y="11086"/>
                  </a:cubicBezTo>
                  <a:cubicBezTo>
                    <a:pt x="65443" y="11075"/>
                    <a:pt x="65388" y="11067"/>
                    <a:pt x="65317" y="11067"/>
                  </a:cubicBezTo>
                  <a:cubicBezTo>
                    <a:pt x="65311" y="11067"/>
                    <a:pt x="65304" y="11068"/>
                    <a:pt x="65297" y="11068"/>
                  </a:cubicBezTo>
                  <a:cubicBezTo>
                    <a:pt x="65178" y="11069"/>
                    <a:pt x="65167" y="11080"/>
                    <a:pt x="65246" y="11121"/>
                  </a:cubicBezTo>
                  <a:cubicBezTo>
                    <a:pt x="65294" y="11147"/>
                    <a:pt x="65305" y="11159"/>
                    <a:pt x="65274" y="11159"/>
                  </a:cubicBezTo>
                  <a:cubicBezTo>
                    <a:pt x="65256" y="11159"/>
                    <a:pt x="65226" y="11155"/>
                    <a:pt x="65181" y="11148"/>
                  </a:cubicBezTo>
                  <a:cubicBezTo>
                    <a:pt x="65162" y="11145"/>
                    <a:pt x="65142" y="11144"/>
                    <a:pt x="65122" y="11144"/>
                  </a:cubicBezTo>
                  <a:cubicBezTo>
                    <a:pt x="64954" y="11144"/>
                    <a:pt x="64754" y="11238"/>
                    <a:pt x="64809" y="11306"/>
                  </a:cubicBezTo>
                  <a:cubicBezTo>
                    <a:pt x="64831" y="11333"/>
                    <a:pt x="64808" y="11365"/>
                    <a:pt x="64751" y="11381"/>
                  </a:cubicBezTo>
                  <a:cubicBezTo>
                    <a:pt x="64734" y="11386"/>
                    <a:pt x="64718" y="11389"/>
                    <a:pt x="64706" y="11389"/>
                  </a:cubicBezTo>
                  <a:cubicBezTo>
                    <a:pt x="64672" y="11389"/>
                    <a:pt x="64654" y="11371"/>
                    <a:pt x="64654" y="11336"/>
                  </a:cubicBezTo>
                  <a:cubicBezTo>
                    <a:pt x="64654" y="11310"/>
                    <a:pt x="64648" y="11297"/>
                    <a:pt x="64632" y="11297"/>
                  </a:cubicBezTo>
                  <a:cubicBezTo>
                    <a:pt x="64612" y="11297"/>
                    <a:pt x="64575" y="11318"/>
                    <a:pt x="64512" y="11363"/>
                  </a:cubicBezTo>
                  <a:cubicBezTo>
                    <a:pt x="64448" y="11408"/>
                    <a:pt x="64372" y="11439"/>
                    <a:pt x="64332" y="11439"/>
                  </a:cubicBezTo>
                  <a:cubicBezTo>
                    <a:pt x="64325" y="11439"/>
                    <a:pt x="64320" y="11438"/>
                    <a:pt x="64315" y="11436"/>
                  </a:cubicBezTo>
                  <a:cubicBezTo>
                    <a:pt x="64306" y="11432"/>
                    <a:pt x="64298" y="11430"/>
                    <a:pt x="64290" y="11430"/>
                  </a:cubicBezTo>
                  <a:cubicBezTo>
                    <a:pt x="64272" y="11430"/>
                    <a:pt x="64258" y="11442"/>
                    <a:pt x="64258" y="11462"/>
                  </a:cubicBezTo>
                  <a:cubicBezTo>
                    <a:pt x="64258" y="11490"/>
                    <a:pt x="64221" y="11514"/>
                    <a:pt x="64172" y="11514"/>
                  </a:cubicBezTo>
                  <a:cubicBezTo>
                    <a:pt x="64044" y="11514"/>
                    <a:pt x="63878" y="11675"/>
                    <a:pt x="63900" y="11779"/>
                  </a:cubicBezTo>
                  <a:cubicBezTo>
                    <a:pt x="63915" y="11857"/>
                    <a:pt x="63927" y="11887"/>
                    <a:pt x="63976" y="11887"/>
                  </a:cubicBezTo>
                  <a:cubicBezTo>
                    <a:pt x="64005" y="11887"/>
                    <a:pt x="64049" y="11876"/>
                    <a:pt x="64115" y="11857"/>
                  </a:cubicBezTo>
                  <a:cubicBezTo>
                    <a:pt x="64215" y="11827"/>
                    <a:pt x="64248" y="11791"/>
                    <a:pt x="64215" y="11751"/>
                  </a:cubicBezTo>
                  <a:cubicBezTo>
                    <a:pt x="64143" y="11661"/>
                    <a:pt x="64135" y="11575"/>
                    <a:pt x="64193" y="11575"/>
                  </a:cubicBezTo>
                  <a:cubicBezTo>
                    <a:pt x="64200" y="11575"/>
                    <a:pt x="64207" y="11576"/>
                    <a:pt x="64215" y="11578"/>
                  </a:cubicBezTo>
                  <a:cubicBezTo>
                    <a:pt x="64258" y="11591"/>
                    <a:pt x="64285" y="11621"/>
                    <a:pt x="64278" y="11651"/>
                  </a:cubicBezTo>
                  <a:cubicBezTo>
                    <a:pt x="64272" y="11675"/>
                    <a:pt x="64300" y="11690"/>
                    <a:pt x="64343" y="11690"/>
                  </a:cubicBezTo>
                  <a:cubicBezTo>
                    <a:pt x="64354" y="11690"/>
                    <a:pt x="64366" y="11689"/>
                    <a:pt x="64378" y="11687"/>
                  </a:cubicBezTo>
                  <a:cubicBezTo>
                    <a:pt x="64440" y="11678"/>
                    <a:pt x="64512" y="11668"/>
                    <a:pt x="64537" y="11666"/>
                  </a:cubicBezTo>
                  <a:cubicBezTo>
                    <a:pt x="64564" y="11660"/>
                    <a:pt x="64585" y="11638"/>
                    <a:pt x="64585" y="11609"/>
                  </a:cubicBezTo>
                  <a:cubicBezTo>
                    <a:pt x="64587" y="11590"/>
                    <a:pt x="64571" y="11575"/>
                    <a:pt x="64554" y="11575"/>
                  </a:cubicBezTo>
                  <a:cubicBezTo>
                    <a:pt x="64548" y="11575"/>
                    <a:pt x="64543" y="11576"/>
                    <a:pt x="64537" y="11580"/>
                  </a:cubicBezTo>
                  <a:cubicBezTo>
                    <a:pt x="64529" y="11583"/>
                    <a:pt x="64517" y="11585"/>
                    <a:pt x="64501" y="11585"/>
                  </a:cubicBezTo>
                  <a:cubicBezTo>
                    <a:pt x="64465" y="11585"/>
                    <a:pt x="64412" y="11576"/>
                    <a:pt x="64360" y="11560"/>
                  </a:cubicBezTo>
                  <a:cubicBezTo>
                    <a:pt x="64236" y="11523"/>
                    <a:pt x="64238" y="11520"/>
                    <a:pt x="64375" y="11518"/>
                  </a:cubicBezTo>
                  <a:cubicBezTo>
                    <a:pt x="64457" y="11517"/>
                    <a:pt x="64523" y="11491"/>
                    <a:pt x="64523" y="11462"/>
                  </a:cubicBezTo>
                  <a:cubicBezTo>
                    <a:pt x="64523" y="11449"/>
                    <a:pt x="64533" y="11443"/>
                    <a:pt x="64551" y="11443"/>
                  </a:cubicBezTo>
                  <a:cubicBezTo>
                    <a:pt x="64579" y="11443"/>
                    <a:pt x="64627" y="11458"/>
                    <a:pt x="64688" y="11487"/>
                  </a:cubicBezTo>
                  <a:cubicBezTo>
                    <a:pt x="64758" y="11521"/>
                    <a:pt x="64804" y="11537"/>
                    <a:pt x="64834" y="11537"/>
                  </a:cubicBezTo>
                  <a:cubicBezTo>
                    <a:pt x="64858" y="11537"/>
                    <a:pt x="64872" y="11527"/>
                    <a:pt x="64881" y="11506"/>
                  </a:cubicBezTo>
                  <a:cubicBezTo>
                    <a:pt x="64933" y="11381"/>
                    <a:pt x="64956" y="11329"/>
                    <a:pt x="64967" y="11329"/>
                  </a:cubicBezTo>
                  <a:cubicBezTo>
                    <a:pt x="64974" y="11329"/>
                    <a:pt x="64976" y="11349"/>
                    <a:pt x="64978" y="11384"/>
                  </a:cubicBezTo>
                  <a:cubicBezTo>
                    <a:pt x="64979" y="11421"/>
                    <a:pt x="64999" y="11447"/>
                    <a:pt x="65026" y="11447"/>
                  </a:cubicBezTo>
                  <a:cubicBezTo>
                    <a:pt x="65033" y="11447"/>
                    <a:pt x="65039" y="11445"/>
                    <a:pt x="65046" y="11442"/>
                  </a:cubicBezTo>
                  <a:cubicBezTo>
                    <a:pt x="65054" y="11439"/>
                    <a:pt x="65061" y="11437"/>
                    <a:pt x="65067" y="11437"/>
                  </a:cubicBezTo>
                  <a:cubicBezTo>
                    <a:pt x="65086" y="11437"/>
                    <a:pt x="65091" y="11455"/>
                    <a:pt x="65075" y="11487"/>
                  </a:cubicBezTo>
                  <a:cubicBezTo>
                    <a:pt x="65052" y="11530"/>
                    <a:pt x="65016" y="11563"/>
                    <a:pt x="64993" y="11563"/>
                  </a:cubicBezTo>
                  <a:cubicBezTo>
                    <a:pt x="64967" y="11563"/>
                    <a:pt x="64873" y="11615"/>
                    <a:pt x="64779" y="11681"/>
                  </a:cubicBezTo>
                  <a:cubicBezTo>
                    <a:pt x="64527" y="11858"/>
                    <a:pt x="64046" y="12077"/>
                    <a:pt x="63923" y="12077"/>
                  </a:cubicBezTo>
                  <a:cubicBezTo>
                    <a:pt x="63914" y="12077"/>
                    <a:pt x="63907" y="12076"/>
                    <a:pt x="63902" y="12073"/>
                  </a:cubicBezTo>
                  <a:cubicBezTo>
                    <a:pt x="63863" y="12056"/>
                    <a:pt x="63823" y="12042"/>
                    <a:pt x="63782" y="12033"/>
                  </a:cubicBezTo>
                  <a:cubicBezTo>
                    <a:pt x="63753" y="12029"/>
                    <a:pt x="63714" y="12023"/>
                    <a:pt x="63685" y="12020"/>
                  </a:cubicBezTo>
                  <a:cubicBezTo>
                    <a:pt x="63657" y="12015"/>
                    <a:pt x="63691" y="11982"/>
                    <a:pt x="63760" y="11945"/>
                  </a:cubicBezTo>
                  <a:cubicBezTo>
                    <a:pt x="63866" y="11888"/>
                    <a:pt x="63867" y="11879"/>
                    <a:pt x="63772" y="11879"/>
                  </a:cubicBezTo>
                  <a:cubicBezTo>
                    <a:pt x="63709" y="11879"/>
                    <a:pt x="63661" y="11897"/>
                    <a:pt x="63661" y="11920"/>
                  </a:cubicBezTo>
                  <a:cubicBezTo>
                    <a:pt x="63661" y="11942"/>
                    <a:pt x="63632" y="11960"/>
                    <a:pt x="63593" y="11960"/>
                  </a:cubicBezTo>
                  <a:cubicBezTo>
                    <a:pt x="63556" y="11960"/>
                    <a:pt x="63539" y="11942"/>
                    <a:pt x="63556" y="11923"/>
                  </a:cubicBezTo>
                  <a:cubicBezTo>
                    <a:pt x="63572" y="11905"/>
                    <a:pt x="63517" y="11891"/>
                    <a:pt x="63436" y="11891"/>
                  </a:cubicBezTo>
                  <a:cubicBezTo>
                    <a:pt x="63428" y="11891"/>
                    <a:pt x="63420" y="11891"/>
                    <a:pt x="63412" y="11891"/>
                  </a:cubicBezTo>
                  <a:cubicBezTo>
                    <a:pt x="63279" y="11897"/>
                    <a:pt x="63242" y="11921"/>
                    <a:pt x="63259" y="11987"/>
                  </a:cubicBezTo>
                  <a:cubicBezTo>
                    <a:pt x="63269" y="12026"/>
                    <a:pt x="63260" y="12048"/>
                    <a:pt x="63238" y="12048"/>
                  </a:cubicBezTo>
                  <a:cubicBezTo>
                    <a:pt x="63230" y="12048"/>
                    <a:pt x="63221" y="12046"/>
                    <a:pt x="63211" y="12041"/>
                  </a:cubicBezTo>
                  <a:cubicBezTo>
                    <a:pt x="63184" y="12028"/>
                    <a:pt x="63153" y="12022"/>
                    <a:pt x="63120" y="12022"/>
                  </a:cubicBezTo>
                  <a:cubicBezTo>
                    <a:pt x="63017" y="12022"/>
                    <a:pt x="62893" y="12080"/>
                    <a:pt x="62820" y="12173"/>
                  </a:cubicBezTo>
                  <a:lnTo>
                    <a:pt x="62729" y="12287"/>
                  </a:lnTo>
                  <a:lnTo>
                    <a:pt x="62729" y="12287"/>
                  </a:lnTo>
                  <a:lnTo>
                    <a:pt x="62885" y="12176"/>
                  </a:lnTo>
                  <a:cubicBezTo>
                    <a:pt x="62976" y="12112"/>
                    <a:pt x="63114" y="12079"/>
                    <a:pt x="63250" y="12079"/>
                  </a:cubicBezTo>
                  <a:cubicBezTo>
                    <a:pt x="63351" y="12079"/>
                    <a:pt x="63452" y="12097"/>
                    <a:pt x="63532" y="12135"/>
                  </a:cubicBezTo>
                  <a:cubicBezTo>
                    <a:pt x="63555" y="12145"/>
                    <a:pt x="63577" y="12151"/>
                    <a:pt x="63596" y="12151"/>
                  </a:cubicBezTo>
                  <a:cubicBezTo>
                    <a:pt x="63622" y="12151"/>
                    <a:pt x="63642" y="12141"/>
                    <a:pt x="63651" y="12121"/>
                  </a:cubicBezTo>
                  <a:cubicBezTo>
                    <a:pt x="63661" y="12100"/>
                    <a:pt x="63690" y="12090"/>
                    <a:pt x="63724" y="12090"/>
                  </a:cubicBezTo>
                  <a:cubicBezTo>
                    <a:pt x="63787" y="12090"/>
                    <a:pt x="63864" y="12121"/>
                    <a:pt x="63864" y="12165"/>
                  </a:cubicBezTo>
                  <a:cubicBezTo>
                    <a:pt x="63864" y="12179"/>
                    <a:pt x="63848" y="12187"/>
                    <a:pt x="63823" y="12187"/>
                  </a:cubicBezTo>
                  <a:cubicBezTo>
                    <a:pt x="63807" y="12187"/>
                    <a:pt x="63788" y="12184"/>
                    <a:pt x="63766" y="12178"/>
                  </a:cubicBezTo>
                  <a:cubicBezTo>
                    <a:pt x="63749" y="12173"/>
                    <a:pt x="63732" y="12170"/>
                    <a:pt x="63718" y="12170"/>
                  </a:cubicBezTo>
                  <a:cubicBezTo>
                    <a:pt x="63688" y="12170"/>
                    <a:pt x="63667" y="12182"/>
                    <a:pt x="63666" y="12205"/>
                  </a:cubicBezTo>
                  <a:cubicBezTo>
                    <a:pt x="63664" y="12236"/>
                    <a:pt x="63603" y="12259"/>
                    <a:pt x="63529" y="12259"/>
                  </a:cubicBezTo>
                  <a:cubicBezTo>
                    <a:pt x="63447" y="12259"/>
                    <a:pt x="63412" y="12281"/>
                    <a:pt x="63441" y="12315"/>
                  </a:cubicBezTo>
                  <a:cubicBezTo>
                    <a:pt x="63462" y="12340"/>
                    <a:pt x="63456" y="12353"/>
                    <a:pt x="63429" y="12353"/>
                  </a:cubicBezTo>
                  <a:cubicBezTo>
                    <a:pt x="63420" y="12353"/>
                    <a:pt x="63408" y="12352"/>
                    <a:pt x="63393" y="12348"/>
                  </a:cubicBezTo>
                  <a:cubicBezTo>
                    <a:pt x="63390" y="12347"/>
                    <a:pt x="63386" y="12347"/>
                    <a:pt x="63381" y="12347"/>
                  </a:cubicBezTo>
                  <a:cubicBezTo>
                    <a:pt x="63257" y="12347"/>
                    <a:pt x="62556" y="12591"/>
                    <a:pt x="62477" y="12664"/>
                  </a:cubicBezTo>
                  <a:cubicBezTo>
                    <a:pt x="62438" y="12701"/>
                    <a:pt x="62310" y="12723"/>
                    <a:pt x="62210" y="12723"/>
                  </a:cubicBezTo>
                  <a:cubicBezTo>
                    <a:pt x="62141" y="12723"/>
                    <a:pt x="62085" y="12712"/>
                    <a:pt x="62084" y="12688"/>
                  </a:cubicBezTo>
                  <a:cubicBezTo>
                    <a:pt x="62084" y="12667"/>
                    <a:pt x="62081" y="12657"/>
                    <a:pt x="62073" y="12657"/>
                  </a:cubicBezTo>
                  <a:cubicBezTo>
                    <a:pt x="62065" y="12657"/>
                    <a:pt x="62054" y="12667"/>
                    <a:pt x="62036" y="12688"/>
                  </a:cubicBezTo>
                  <a:cubicBezTo>
                    <a:pt x="62015" y="12715"/>
                    <a:pt x="61957" y="12733"/>
                    <a:pt x="61901" y="12733"/>
                  </a:cubicBezTo>
                  <a:cubicBezTo>
                    <a:pt x="61891" y="12733"/>
                    <a:pt x="61882" y="12733"/>
                    <a:pt x="61872" y="12732"/>
                  </a:cubicBezTo>
                  <a:cubicBezTo>
                    <a:pt x="61859" y="12730"/>
                    <a:pt x="61848" y="12729"/>
                    <a:pt x="61837" y="12729"/>
                  </a:cubicBezTo>
                  <a:cubicBezTo>
                    <a:pt x="61797" y="12729"/>
                    <a:pt x="61776" y="12740"/>
                    <a:pt x="61792" y="12757"/>
                  </a:cubicBezTo>
                  <a:cubicBezTo>
                    <a:pt x="61810" y="12779"/>
                    <a:pt x="61766" y="12812"/>
                    <a:pt x="61692" y="12830"/>
                  </a:cubicBezTo>
                  <a:cubicBezTo>
                    <a:pt x="61616" y="12849"/>
                    <a:pt x="61556" y="12885"/>
                    <a:pt x="61556" y="12911"/>
                  </a:cubicBezTo>
                  <a:cubicBezTo>
                    <a:pt x="61556" y="12934"/>
                    <a:pt x="61541" y="12951"/>
                    <a:pt x="61518" y="12951"/>
                  </a:cubicBezTo>
                  <a:cubicBezTo>
                    <a:pt x="61514" y="12951"/>
                    <a:pt x="61511" y="12950"/>
                    <a:pt x="61507" y="12949"/>
                  </a:cubicBezTo>
                  <a:cubicBezTo>
                    <a:pt x="61500" y="12948"/>
                    <a:pt x="61493" y="12948"/>
                    <a:pt x="61485" y="12948"/>
                  </a:cubicBezTo>
                  <a:cubicBezTo>
                    <a:pt x="61391" y="12948"/>
                    <a:pt x="61195" y="13026"/>
                    <a:pt x="61113" y="13100"/>
                  </a:cubicBezTo>
                  <a:cubicBezTo>
                    <a:pt x="61084" y="13126"/>
                    <a:pt x="61064" y="13140"/>
                    <a:pt x="61057" y="13140"/>
                  </a:cubicBezTo>
                  <a:cubicBezTo>
                    <a:pt x="61052" y="13140"/>
                    <a:pt x="61053" y="13134"/>
                    <a:pt x="61060" y="13121"/>
                  </a:cubicBezTo>
                  <a:cubicBezTo>
                    <a:pt x="61078" y="13094"/>
                    <a:pt x="61068" y="13080"/>
                    <a:pt x="61032" y="13080"/>
                  </a:cubicBezTo>
                  <a:cubicBezTo>
                    <a:pt x="61016" y="13080"/>
                    <a:pt x="60994" y="13083"/>
                    <a:pt x="60968" y="13088"/>
                  </a:cubicBezTo>
                  <a:cubicBezTo>
                    <a:pt x="60893" y="13103"/>
                    <a:pt x="60837" y="13140"/>
                    <a:pt x="60837" y="13176"/>
                  </a:cubicBezTo>
                  <a:cubicBezTo>
                    <a:pt x="60837" y="13239"/>
                    <a:pt x="60609" y="13332"/>
                    <a:pt x="60498" y="13332"/>
                  </a:cubicBezTo>
                  <a:cubicBezTo>
                    <a:pt x="60474" y="13332"/>
                    <a:pt x="60455" y="13328"/>
                    <a:pt x="60446" y="13318"/>
                  </a:cubicBezTo>
                  <a:cubicBezTo>
                    <a:pt x="60422" y="13293"/>
                    <a:pt x="60358" y="13281"/>
                    <a:pt x="60293" y="13281"/>
                  </a:cubicBezTo>
                  <a:cubicBezTo>
                    <a:pt x="60232" y="13281"/>
                    <a:pt x="60170" y="13292"/>
                    <a:pt x="60140" y="13314"/>
                  </a:cubicBezTo>
                  <a:cubicBezTo>
                    <a:pt x="60113" y="13334"/>
                    <a:pt x="60029" y="13351"/>
                    <a:pt x="59961" y="13351"/>
                  </a:cubicBezTo>
                  <a:cubicBezTo>
                    <a:pt x="59855" y="13351"/>
                    <a:pt x="59847" y="13339"/>
                    <a:pt x="59916" y="13276"/>
                  </a:cubicBezTo>
                  <a:cubicBezTo>
                    <a:pt x="59971" y="13226"/>
                    <a:pt x="59969" y="13202"/>
                    <a:pt x="59935" y="13202"/>
                  </a:cubicBezTo>
                  <a:cubicBezTo>
                    <a:pt x="59897" y="13202"/>
                    <a:pt x="59821" y="13232"/>
                    <a:pt x="59744" y="13290"/>
                  </a:cubicBezTo>
                  <a:cubicBezTo>
                    <a:pt x="59664" y="13343"/>
                    <a:pt x="59571" y="13373"/>
                    <a:pt x="59474" y="13379"/>
                  </a:cubicBezTo>
                  <a:cubicBezTo>
                    <a:pt x="59392" y="13381"/>
                    <a:pt x="59283" y="13406"/>
                    <a:pt x="59235" y="13433"/>
                  </a:cubicBezTo>
                  <a:cubicBezTo>
                    <a:pt x="59149" y="13476"/>
                    <a:pt x="59059" y="13512"/>
                    <a:pt x="58967" y="13542"/>
                  </a:cubicBezTo>
                  <a:cubicBezTo>
                    <a:pt x="58896" y="13565"/>
                    <a:pt x="58850" y="13576"/>
                    <a:pt x="58823" y="13576"/>
                  </a:cubicBezTo>
                  <a:cubicBezTo>
                    <a:pt x="58794" y="13576"/>
                    <a:pt x="58785" y="13564"/>
                    <a:pt x="58785" y="13539"/>
                  </a:cubicBezTo>
                  <a:cubicBezTo>
                    <a:pt x="58785" y="13527"/>
                    <a:pt x="58779" y="13522"/>
                    <a:pt x="58769" y="13522"/>
                  </a:cubicBezTo>
                  <a:cubicBezTo>
                    <a:pt x="58752" y="13522"/>
                    <a:pt x="58721" y="13540"/>
                    <a:pt x="58688" y="13573"/>
                  </a:cubicBezTo>
                  <a:cubicBezTo>
                    <a:pt x="58645" y="13614"/>
                    <a:pt x="58596" y="13640"/>
                    <a:pt x="58565" y="13640"/>
                  </a:cubicBezTo>
                  <a:cubicBezTo>
                    <a:pt x="58557" y="13640"/>
                    <a:pt x="58551" y="13638"/>
                    <a:pt x="58546" y="13634"/>
                  </a:cubicBezTo>
                  <a:cubicBezTo>
                    <a:pt x="58539" y="13629"/>
                    <a:pt x="58530" y="13626"/>
                    <a:pt x="58519" y="13626"/>
                  </a:cubicBezTo>
                  <a:cubicBezTo>
                    <a:pt x="58450" y="13626"/>
                    <a:pt x="58327" y="13735"/>
                    <a:pt x="58327" y="13809"/>
                  </a:cubicBezTo>
                  <a:cubicBezTo>
                    <a:pt x="58327" y="13846"/>
                    <a:pt x="58271" y="13875"/>
                    <a:pt x="58195" y="13875"/>
                  </a:cubicBezTo>
                  <a:cubicBezTo>
                    <a:pt x="58119" y="13875"/>
                    <a:pt x="58062" y="13858"/>
                    <a:pt x="58062" y="13837"/>
                  </a:cubicBezTo>
                  <a:cubicBezTo>
                    <a:pt x="58062" y="13816"/>
                    <a:pt x="58104" y="13800"/>
                    <a:pt x="58153" y="13800"/>
                  </a:cubicBezTo>
                  <a:cubicBezTo>
                    <a:pt x="58207" y="13799"/>
                    <a:pt x="58256" y="13770"/>
                    <a:pt x="58283" y="13725"/>
                  </a:cubicBezTo>
                  <a:cubicBezTo>
                    <a:pt x="58308" y="13677"/>
                    <a:pt x="58292" y="13654"/>
                    <a:pt x="58223" y="13654"/>
                  </a:cubicBezTo>
                  <a:cubicBezTo>
                    <a:pt x="58177" y="13654"/>
                    <a:pt x="58106" y="13665"/>
                    <a:pt x="58007" y="13685"/>
                  </a:cubicBezTo>
                  <a:cubicBezTo>
                    <a:pt x="57906" y="13705"/>
                    <a:pt x="57883" y="13728"/>
                    <a:pt x="57937" y="13754"/>
                  </a:cubicBezTo>
                  <a:cubicBezTo>
                    <a:pt x="57979" y="13773"/>
                    <a:pt x="57952" y="13785"/>
                    <a:pt x="57872" y="13785"/>
                  </a:cubicBezTo>
                  <a:cubicBezTo>
                    <a:pt x="57859" y="13785"/>
                    <a:pt x="57844" y="13784"/>
                    <a:pt x="57828" y="13784"/>
                  </a:cubicBezTo>
                  <a:cubicBezTo>
                    <a:pt x="57721" y="13781"/>
                    <a:pt x="57615" y="13755"/>
                    <a:pt x="57586" y="13728"/>
                  </a:cubicBezTo>
                  <a:cubicBezTo>
                    <a:pt x="57571" y="13713"/>
                    <a:pt x="57559" y="13705"/>
                    <a:pt x="57551" y="13705"/>
                  </a:cubicBezTo>
                  <a:cubicBezTo>
                    <a:pt x="57542" y="13705"/>
                    <a:pt x="57537" y="13715"/>
                    <a:pt x="57537" y="13734"/>
                  </a:cubicBezTo>
                  <a:cubicBezTo>
                    <a:pt x="57537" y="13766"/>
                    <a:pt x="57449" y="13806"/>
                    <a:pt x="57342" y="13824"/>
                  </a:cubicBezTo>
                  <a:cubicBezTo>
                    <a:pt x="57154" y="13855"/>
                    <a:pt x="57060" y="13948"/>
                    <a:pt x="57216" y="13948"/>
                  </a:cubicBezTo>
                  <a:cubicBezTo>
                    <a:pt x="57261" y="13948"/>
                    <a:pt x="57276" y="13961"/>
                    <a:pt x="57254" y="13979"/>
                  </a:cubicBezTo>
                  <a:cubicBezTo>
                    <a:pt x="57250" y="13982"/>
                    <a:pt x="57243" y="13984"/>
                    <a:pt x="57235" y="13984"/>
                  </a:cubicBezTo>
                  <a:cubicBezTo>
                    <a:pt x="57197" y="13984"/>
                    <a:pt x="57118" y="13951"/>
                    <a:pt x="57040" y="13905"/>
                  </a:cubicBezTo>
                  <a:cubicBezTo>
                    <a:pt x="56961" y="13858"/>
                    <a:pt x="56871" y="13826"/>
                    <a:pt x="56826" y="13826"/>
                  </a:cubicBezTo>
                  <a:cubicBezTo>
                    <a:pt x="56818" y="13826"/>
                    <a:pt x="56811" y="13828"/>
                    <a:pt x="56806" y="13830"/>
                  </a:cubicBezTo>
                  <a:cubicBezTo>
                    <a:pt x="56789" y="13838"/>
                    <a:pt x="56774" y="13843"/>
                    <a:pt x="56764" y="13843"/>
                  </a:cubicBezTo>
                  <a:cubicBezTo>
                    <a:pt x="56753" y="13843"/>
                    <a:pt x="56746" y="13838"/>
                    <a:pt x="56746" y="13828"/>
                  </a:cubicBezTo>
                  <a:cubicBezTo>
                    <a:pt x="56746" y="13809"/>
                    <a:pt x="56812" y="13779"/>
                    <a:pt x="56894" y="13755"/>
                  </a:cubicBezTo>
                  <a:cubicBezTo>
                    <a:pt x="56986" y="13728"/>
                    <a:pt x="56986" y="13718"/>
                    <a:pt x="56871" y="13718"/>
                  </a:cubicBezTo>
                  <a:cubicBezTo>
                    <a:pt x="56842" y="13718"/>
                    <a:pt x="56805" y="13718"/>
                    <a:pt x="56761" y="13719"/>
                  </a:cubicBezTo>
                  <a:cubicBezTo>
                    <a:pt x="56604" y="13724"/>
                    <a:pt x="56494" y="13748"/>
                    <a:pt x="56507" y="13776"/>
                  </a:cubicBezTo>
                  <a:cubicBezTo>
                    <a:pt x="56522" y="13805"/>
                    <a:pt x="56510" y="13869"/>
                    <a:pt x="56479" y="13925"/>
                  </a:cubicBezTo>
                  <a:cubicBezTo>
                    <a:pt x="56459" y="13963"/>
                    <a:pt x="56444" y="13982"/>
                    <a:pt x="56434" y="13982"/>
                  </a:cubicBezTo>
                  <a:cubicBezTo>
                    <a:pt x="56426" y="13982"/>
                    <a:pt x="56421" y="13971"/>
                    <a:pt x="56419" y="13949"/>
                  </a:cubicBezTo>
                  <a:cubicBezTo>
                    <a:pt x="56415" y="13897"/>
                    <a:pt x="56339" y="13870"/>
                    <a:pt x="56169" y="13861"/>
                  </a:cubicBezTo>
                  <a:cubicBezTo>
                    <a:pt x="56037" y="13855"/>
                    <a:pt x="55915" y="13828"/>
                    <a:pt x="55903" y="13806"/>
                  </a:cubicBezTo>
                  <a:cubicBezTo>
                    <a:pt x="55895" y="13790"/>
                    <a:pt x="55870" y="13780"/>
                    <a:pt x="55839" y="13780"/>
                  </a:cubicBezTo>
                  <a:cubicBezTo>
                    <a:pt x="55825" y="13780"/>
                    <a:pt x="55809" y="13782"/>
                    <a:pt x="55793" y="13787"/>
                  </a:cubicBezTo>
                  <a:cubicBezTo>
                    <a:pt x="55782" y="13790"/>
                    <a:pt x="55772" y="13792"/>
                    <a:pt x="55764" y="13792"/>
                  </a:cubicBezTo>
                  <a:cubicBezTo>
                    <a:pt x="55723" y="13792"/>
                    <a:pt x="55718" y="13744"/>
                    <a:pt x="55739" y="13616"/>
                  </a:cubicBezTo>
                  <a:cubicBezTo>
                    <a:pt x="55766" y="13466"/>
                    <a:pt x="55749" y="13414"/>
                    <a:pt x="55664" y="13390"/>
                  </a:cubicBezTo>
                  <a:cubicBezTo>
                    <a:pt x="55648" y="13385"/>
                    <a:pt x="55632" y="13383"/>
                    <a:pt x="55617" y="13383"/>
                  </a:cubicBezTo>
                  <a:cubicBezTo>
                    <a:pt x="55566" y="13383"/>
                    <a:pt x="55525" y="13411"/>
                    <a:pt x="55493" y="13470"/>
                  </a:cubicBezTo>
                  <a:cubicBezTo>
                    <a:pt x="55471" y="13509"/>
                    <a:pt x="55457" y="13529"/>
                    <a:pt x="55450" y="13529"/>
                  </a:cubicBezTo>
                  <a:cubicBezTo>
                    <a:pt x="55441" y="13529"/>
                    <a:pt x="55445" y="13491"/>
                    <a:pt x="55458" y="13408"/>
                  </a:cubicBezTo>
                  <a:cubicBezTo>
                    <a:pt x="55475" y="13305"/>
                    <a:pt x="55455" y="13221"/>
                    <a:pt x="55408" y="13197"/>
                  </a:cubicBezTo>
                  <a:cubicBezTo>
                    <a:pt x="55352" y="13172"/>
                    <a:pt x="55364" y="13160"/>
                    <a:pt x="55445" y="13158"/>
                  </a:cubicBezTo>
                  <a:cubicBezTo>
                    <a:pt x="55508" y="13157"/>
                    <a:pt x="55561" y="13133"/>
                    <a:pt x="55561" y="13108"/>
                  </a:cubicBezTo>
                  <a:cubicBezTo>
                    <a:pt x="55561" y="13091"/>
                    <a:pt x="55542" y="13081"/>
                    <a:pt x="55513" y="13081"/>
                  </a:cubicBezTo>
                  <a:cubicBezTo>
                    <a:pt x="55498" y="13081"/>
                    <a:pt x="55480" y="13084"/>
                    <a:pt x="55461" y="13090"/>
                  </a:cubicBezTo>
                  <a:cubicBezTo>
                    <a:pt x="55445" y="13094"/>
                    <a:pt x="55431" y="13096"/>
                    <a:pt x="55419" y="13096"/>
                  </a:cubicBezTo>
                  <a:cubicBezTo>
                    <a:pt x="55378" y="13096"/>
                    <a:pt x="55360" y="13070"/>
                    <a:pt x="55360" y="13011"/>
                  </a:cubicBezTo>
                  <a:cubicBezTo>
                    <a:pt x="55360" y="12965"/>
                    <a:pt x="55381" y="12931"/>
                    <a:pt x="55409" y="12931"/>
                  </a:cubicBezTo>
                  <a:cubicBezTo>
                    <a:pt x="55415" y="12931"/>
                    <a:pt x="55421" y="12933"/>
                    <a:pt x="55427" y="12936"/>
                  </a:cubicBezTo>
                  <a:cubicBezTo>
                    <a:pt x="55435" y="12940"/>
                    <a:pt x="55441" y="12941"/>
                    <a:pt x="55447" y="12941"/>
                  </a:cubicBezTo>
                  <a:cubicBezTo>
                    <a:pt x="55466" y="12941"/>
                    <a:pt x="55470" y="12921"/>
                    <a:pt x="55454" y="12888"/>
                  </a:cubicBezTo>
                  <a:cubicBezTo>
                    <a:pt x="55435" y="12845"/>
                    <a:pt x="55397" y="12811"/>
                    <a:pt x="55373" y="12811"/>
                  </a:cubicBezTo>
                  <a:cubicBezTo>
                    <a:pt x="55349" y="12811"/>
                    <a:pt x="55323" y="12755"/>
                    <a:pt x="55314" y="12685"/>
                  </a:cubicBezTo>
                  <a:cubicBezTo>
                    <a:pt x="55305" y="12614"/>
                    <a:pt x="55330" y="12560"/>
                    <a:pt x="55373" y="12560"/>
                  </a:cubicBezTo>
                  <a:cubicBezTo>
                    <a:pt x="55415" y="12560"/>
                    <a:pt x="55429" y="12545"/>
                    <a:pt x="55402" y="12524"/>
                  </a:cubicBezTo>
                  <a:cubicBezTo>
                    <a:pt x="55363" y="12500"/>
                    <a:pt x="55320" y="12488"/>
                    <a:pt x="55276" y="12488"/>
                  </a:cubicBezTo>
                  <a:cubicBezTo>
                    <a:pt x="55232" y="12488"/>
                    <a:pt x="55188" y="12436"/>
                    <a:pt x="55175" y="12370"/>
                  </a:cubicBezTo>
                  <a:cubicBezTo>
                    <a:pt x="55165" y="12313"/>
                    <a:pt x="55176" y="12276"/>
                    <a:pt x="55202" y="12276"/>
                  </a:cubicBezTo>
                  <a:cubicBezTo>
                    <a:pt x="55207" y="12276"/>
                    <a:pt x="55212" y="12277"/>
                    <a:pt x="55217" y="12279"/>
                  </a:cubicBezTo>
                  <a:cubicBezTo>
                    <a:pt x="55222" y="12282"/>
                    <a:pt x="55227" y="12283"/>
                    <a:pt x="55231" y="12283"/>
                  </a:cubicBezTo>
                  <a:cubicBezTo>
                    <a:pt x="55255" y="12283"/>
                    <a:pt x="55263" y="12245"/>
                    <a:pt x="55248" y="12185"/>
                  </a:cubicBezTo>
                  <a:cubicBezTo>
                    <a:pt x="55230" y="12120"/>
                    <a:pt x="55184" y="12062"/>
                    <a:pt x="55148" y="12062"/>
                  </a:cubicBezTo>
                  <a:cubicBezTo>
                    <a:pt x="55111" y="12062"/>
                    <a:pt x="55097" y="12048"/>
                    <a:pt x="55120" y="12032"/>
                  </a:cubicBezTo>
                  <a:cubicBezTo>
                    <a:pt x="55142" y="12015"/>
                    <a:pt x="55120" y="11971"/>
                    <a:pt x="55063" y="11930"/>
                  </a:cubicBezTo>
                  <a:cubicBezTo>
                    <a:pt x="55008" y="11888"/>
                    <a:pt x="54969" y="11823"/>
                    <a:pt x="54972" y="11777"/>
                  </a:cubicBezTo>
                  <a:cubicBezTo>
                    <a:pt x="54975" y="11746"/>
                    <a:pt x="54981" y="11730"/>
                    <a:pt x="54989" y="11730"/>
                  </a:cubicBezTo>
                  <a:cubicBezTo>
                    <a:pt x="54995" y="11730"/>
                    <a:pt x="55003" y="11738"/>
                    <a:pt x="55011" y="11754"/>
                  </a:cubicBezTo>
                  <a:cubicBezTo>
                    <a:pt x="55033" y="11796"/>
                    <a:pt x="55062" y="11816"/>
                    <a:pt x="55087" y="11816"/>
                  </a:cubicBezTo>
                  <a:cubicBezTo>
                    <a:pt x="55117" y="11816"/>
                    <a:pt x="55140" y="11786"/>
                    <a:pt x="55133" y="11732"/>
                  </a:cubicBezTo>
                  <a:cubicBezTo>
                    <a:pt x="55114" y="11594"/>
                    <a:pt x="55030" y="11463"/>
                    <a:pt x="54897" y="11362"/>
                  </a:cubicBezTo>
                  <a:cubicBezTo>
                    <a:pt x="54753" y="11253"/>
                    <a:pt x="54733" y="11139"/>
                    <a:pt x="54853" y="11103"/>
                  </a:cubicBezTo>
                  <a:cubicBezTo>
                    <a:pt x="54903" y="11087"/>
                    <a:pt x="54908" y="11077"/>
                    <a:pt x="54863" y="11074"/>
                  </a:cubicBezTo>
                  <a:cubicBezTo>
                    <a:pt x="54818" y="11071"/>
                    <a:pt x="54800" y="11001"/>
                    <a:pt x="54815" y="10896"/>
                  </a:cubicBezTo>
                  <a:cubicBezTo>
                    <a:pt x="54836" y="10759"/>
                    <a:pt x="54817" y="10723"/>
                    <a:pt x="54724" y="10723"/>
                  </a:cubicBezTo>
                  <a:cubicBezTo>
                    <a:pt x="54636" y="10723"/>
                    <a:pt x="54630" y="10713"/>
                    <a:pt x="54696" y="10681"/>
                  </a:cubicBezTo>
                  <a:cubicBezTo>
                    <a:pt x="54770" y="10644"/>
                    <a:pt x="54770" y="10633"/>
                    <a:pt x="54696" y="10610"/>
                  </a:cubicBezTo>
                  <a:cubicBezTo>
                    <a:pt x="54621" y="10586"/>
                    <a:pt x="54624" y="10581"/>
                    <a:pt x="54699" y="10577"/>
                  </a:cubicBezTo>
                  <a:cubicBezTo>
                    <a:pt x="54769" y="10572"/>
                    <a:pt x="54762" y="10548"/>
                    <a:pt x="54672" y="10472"/>
                  </a:cubicBezTo>
                  <a:cubicBezTo>
                    <a:pt x="54559" y="10378"/>
                    <a:pt x="54559" y="10372"/>
                    <a:pt x="54678" y="10372"/>
                  </a:cubicBezTo>
                  <a:cubicBezTo>
                    <a:pt x="54797" y="10372"/>
                    <a:pt x="54797" y="10369"/>
                    <a:pt x="54684" y="10305"/>
                  </a:cubicBezTo>
                  <a:cubicBezTo>
                    <a:pt x="54609" y="10260"/>
                    <a:pt x="54590" y="10223"/>
                    <a:pt x="54633" y="10202"/>
                  </a:cubicBezTo>
                  <a:cubicBezTo>
                    <a:pt x="54672" y="10184"/>
                    <a:pt x="54703" y="10144"/>
                    <a:pt x="54703" y="10110"/>
                  </a:cubicBezTo>
                  <a:cubicBezTo>
                    <a:pt x="54703" y="10089"/>
                    <a:pt x="54700" y="10078"/>
                    <a:pt x="54692" y="10078"/>
                  </a:cubicBezTo>
                  <a:cubicBezTo>
                    <a:pt x="54684" y="10078"/>
                    <a:pt x="54673" y="10088"/>
                    <a:pt x="54656" y="10108"/>
                  </a:cubicBezTo>
                  <a:cubicBezTo>
                    <a:pt x="54639" y="10128"/>
                    <a:pt x="54623" y="10138"/>
                    <a:pt x="54603" y="10138"/>
                  </a:cubicBezTo>
                  <a:cubicBezTo>
                    <a:pt x="54584" y="10138"/>
                    <a:pt x="54561" y="10127"/>
                    <a:pt x="54530" y="10104"/>
                  </a:cubicBezTo>
                  <a:cubicBezTo>
                    <a:pt x="54471" y="10056"/>
                    <a:pt x="54487" y="10028"/>
                    <a:pt x="54605" y="9978"/>
                  </a:cubicBezTo>
                  <a:cubicBezTo>
                    <a:pt x="54693" y="9941"/>
                    <a:pt x="54744" y="9884"/>
                    <a:pt x="54724" y="9847"/>
                  </a:cubicBezTo>
                  <a:cubicBezTo>
                    <a:pt x="54710" y="9820"/>
                    <a:pt x="54682" y="9804"/>
                    <a:pt x="54653" y="9804"/>
                  </a:cubicBezTo>
                  <a:cubicBezTo>
                    <a:pt x="54642" y="9804"/>
                    <a:pt x="54632" y="9806"/>
                    <a:pt x="54621" y="9811"/>
                  </a:cubicBezTo>
                  <a:cubicBezTo>
                    <a:pt x="54610" y="9816"/>
                    <a:pt x="54601" y="9819"/>
                    <a:pt x="54594" y="9819"/>
                  </a:cubicBezTo>
                  <a:cubicBezTo>
                    <a:pt x="54575" y="9819"/>
                    <a:pt x="54574" y="9798"/>
                    <a:pt x="54593" y="9760"/>
                  </a:cubicBezTo>
                  <a:cubicBezTo>
                    <a:pt x="54615" y="9713"/>
                    <a:pt x="54606" y="9677"/>
                    <a:pt x="54570" y="9677"/>
                  </a:cubicBezTo>
                  <a:cubicBezTo>
                    <a:pt x="54539" y="9677"/>
                    <a:pt x="54511" y="9699"/>
                    <a:pt x="54508" y="9732"/>
                  </a:cubicBezTo>
                  <a:cubicBezTo>
                    <a:pt x="54508" y="9751"/>
                    <a:pt x="54493" y="9762"/>
                    <a:pt x="54474" y="9762"/>
                  </a:cubicBezTo>
                  <a:cubicBezTo>
                    <a:pt x="54464" y="9762"/>
                    <a:pt x="54453" y="9760"/>
                    <a:pt x="54442" y="9754"/>
                  </a:cubicBezTo>
                  <a:cubicBezTo>
                    <a:pt x="54405" y="9737"/>
                    <a:pt x="54393" y="9702"/>
                    <a:pt x="54414" y="9674"/>
                  </a:cubicBezTo>
                  <a:cubicBezTo>
                    <a:pt x="54435" y="9646"/>
                    <a:pt x="54417" y="9592"/>
                    <a:pt x="54376" y="9554"/>
                  </a:cubicBezTo>
                  <a:cubicBezTo>
                    <a:pt x="54333" y="9513"/>
                    <a:pt x="54318" y="9422"/>
                    <a:pt x="54342" y="9337"/>
                  </a:cubicBezTo>
                  <a:cubicBezTo>
                    <a:pt x="54366" y="9252"/>
                    <a:pt x="54354" y="9177"/>
                    <a:pt x="54314" y="9159"/>
                  </a:cubicBezTo>
                  <a:cubicBezTo>
                    <a:pt x="54302" y="9154"/>
                    <a:pt x="54290" y="9151"/>
                    <a:pt x="54281" y="9151"/>
                  </a:cubicBezTo>
                  <a:cubicBezTo>
                    <a:pt x="54259" y="9151"/>
                    <a:pt x="54245" y="9165"/>
                    <a:pt x="54245" y="9187"/>
                  </a:cubicBezTo>
                  <a:cubicBezTo>
                    <a:pt x="54245" y="9211"/>
                    <a:pt x="54235" y="9224"/>
                    <a:pt x="54222" y="9224"/>
                  </a:cubicBezTo>
                  <a:cubicBezTo>
                    <a:pt x="54216" y="9224"/>
                    <a:pt x="54210" y="9222"/>
                    <a:pt x="54203" y="9217"/>
                  </a:cubicBezTo>
                  <a:cubicBezTo>
                    <a:pt x="54182" y="9202"/>
                    <a:pt x="54187" y="9162"/>
                    <a:pt x="54218" y="9123"/>
                  </a:cubicBezTo>
                  <a:cubicBezTo>
                    <a:pt x="54282" y="9047"/>
                    <a:pt x="54305" y="8886"/>
                    <a:pt x="54251" y="8884"/>
                  </a:cubicBezTo>
                  <a:cubicBezTo>
                    <a:pt x="54230" y="8883"/>
                    <a:pt x="54160" y="8852"/>
                    <a:pt x="54097" y="8816"/>
                  </a:cubicBezTo>
                  <a:cubicBezTo>
                    <a:pt x="54002" y="8762"/>
                    <a:pt x="53993" y="8726"/>
                    <a:pt x="54048" y="8617"/>
                  </a:cubicBezTo>
                  <a:cubicBezTo>
                    <a:pt x="54088" y="8538"/>
                    <a:pt x="54070" y="8484"/>
                    <a:pt x="54033" y="8484"/>
                  </a:cubicBezTo>
                  <a:cubicBezTo>
                    <a:pt x="54011" y="8484"/>
                    <a:pt x="53981" y="8504"/>
                    <a:pt x="53954" y="8550"/>
                  </a:cubicBezTo>
                  <a:cubicBezTo>
                    <a:pt x="53949" y="8559"/>
                    <a:pt x="53946" y="8563"/>
                    <a:pt x="53944" y="8563"/>
                  </a:cubicBezTo>
                  <a:cubicBezTo>
                    <a:pt x="53938" y="8563"/>
                    <a:pt x="53944" y="8528"/>
                    <a:pt x="53960" y="8468"/>
                  </a:cubicBezTo>
                  <a:cubicBezTo>
                    <a:pt x="53983" y="8389"/>
                    <a:pt x="53981" y="8352"/>
                    <a:pt x="53953" y="8352"/>
                  </a:cubicBezTo>
                  <a:cubicBezTo>
                    <a:pt x="53946" y="8352"/>
                    <a:pt x="53937" y="8354"/>
                    <a:pt x="53926" y="8359"/>
                  </a:cubicBezTo>
                  <a:cubicBezTo>
                    <a:pt x="53910" y="8367"/>
                    <a:pt x="53898" y="8370"/>
                    <a:pt x="53890" y="8370"/>
                  </a:cubicBezTo>
                  <a:cubicBezTo>
                    <a:pt x="53871" y="8370"/>
                    <a:pt x="53873" y="8352"/>
                    <a:pt x="53892" y="8316"/>
                  </a:cubicBezTo>
                  <a:cubicBezTo>
                    <a:pt x="53914" y="8274"/>
                    <a:pt x="53900" y="8238"/>
                    <a:pt x="53863" y="8238"/>
                  </a:cubicBezTo>
                  <a:cubicBezTo>
                    <a:pt x="53826" y="8238"/>
                    <a:pt x="53802" y="8183"/>
                    <a:pt x="53812" y="8110"/>
                  </a:cubicBezTo>
                  <a:cubicBezTo>
                    <a:pt x="53823" y="8036"/>
                    <a:pt x="53813" y="8005"/>
                    <a:pt x="53775" y="8005"/>
                  </a:cubicBezTo>
                  <a:cubicBezTo>
                    <a:pt x="53765" y="8005"/>
                    <a:pt x="53753" y="8007"/>
                    <a:pt x="53738" y="8011"/>
                  </a:cubicBezTo>
                  <a:cubicBezTo>
                    <a:pt x="53722" y="8016"/>
                    <a:pt x="53708" y="8019"/>
                    <a:pt x="53697" y="8019"/>
                  </a:cubicBezTo>
                  <a:cubicBezTo>
                    <a:pt x="53676" y="8019"/>
                    <a:pt x="53669" y="8009"/>
                    <a:pt x="53683" y="7992"/>
                  </a:cubicBezTo>
                  <a:cubicBezTo>
                    <a:pt x="53703" y="7968"/>
                    <a:pt x="53692" y="7932"/>
                    <a:pt x="53654" y="7914"/>
                  </a:cubicBezTo>
                  <a:cubicBezTo>
                    <a:pt x="53615" y="7897"/>
                    <a:pt x="53589" y="7840"/>
                    <a:pt x="53589" y="7788"/>
                  </a:cubicBezTo>
                  <a:cubicBezTo>
                    <a:pt x="53587" y="7734"/>
                    <a:pt x="53544" y="7691"/>
                    <a:pt x="53492" y="7691"/>
                  </a:cubicBezTo>
                  <a:cubicBezTo>
                    <a:pt x="53417" y="7691"/>
                    <a:pt x="53408" y="7662"/>
                    <a:pt x="53456" y="7567"/>
                  </a:cubicBezTo>
                  <a:cubicBezTo>
                    <a:pt x="53505" y="7473"/>
                    <a:pt x="53496" y="7444"/>
                    <a:pt x="53421" y="7444"/>
                  </a:cubicBezTo>
                  <a:cubicBezTo>
                    <a:pt x="53360" y="7444"/>
                    <a:pt x="53324" y="7397"/>
                    <a:pt x="53324" y="7316"/>
                  </a:cubicBezTo>
                  <a:cubicBezTo>
                    <a:pt x="53324" y="7255"/>
                    <a:pt x="53304" y="7216"/>
                    <a:pt x="53275" y="7216"/>
                  </a:cubicBezTo>
                  <a:cubicBezTo>
                    <a:pt x="53269" y="7216"/>
                    <a:pt x="53264" y="7217"/>
                    <a:pt x="53259" y="7219"/>
                  </a:cubicBezTo>
                  <a:cubicBezTo>
                    <a:pt x="53252" y="7222"/>
                    <a:pt x="53246" y="7224"/>
                    <a:pt x="53240" y="7224"/>
                  </a:cubicBezTo>
                  <a:cubicBezTo>
                    <a:pt x="53213" y="7224"/>
                    <a:pt x="53193" y="7192"/>
                    <a:pt x="53193" y="7146"/>
                  </a:cubicBezTo>
                  <a:cubicBezTo>
                    <a:pt x="53193" y="7098"/>
                    <a:pt x="53173" y="7066"/>
                    <a:pt x="53146" y="7066"/>
                  </a:cubicBezTo>
                  <a:cubicBezTo>
                    <a:pt x="53141" y="7066"/>
                    <a:pt x="53136" y="7067"/>
                    <a:pt x="53130" y="7070"/>
                  </a:cubicBezTo>
                  <a:cubicBezTo>
                    <a:pt x="53126" y="7072"/>
                    <a:pt x="53122" y="7073"/>
                    <a:pt x="53118" y="7073"/>
                  </a:cubicBezTo>
                  <a:cubicBezTo>
                    <a:pt x="53091" y="7073"/>
                    <a:pt x="53074" y="7028"/>
                    <a:pt x="53080" y="6961"/>
                  </a:cubicBezTo>
                  <a:cubicBezTo>
                    <a:pt x="53088" y="6866"/>
                    <a:pt x="53075" y="6836"/>
                    <a:pt x="53002" y="6836"/>
                  </a:cubicBezTo>
                  <a:cubicBezTo>
                    <a:pt x="52988" y="6836"/>
                    <a:pt x="52973" y="6837"/>
                    <a:pt x="52954" y="6839"/>
                  </a:cubicBezTo>
                  <a:cubicBezTo>
                    <a:pt x="52939" y="6840"/>
                    <a:pt x="52926" y="6841"/>
                    <a:pt x="52914" y="6841"/>
                  </a:cubicBezTo>
                  <a:cubicBezTo>
                    <a:pt x="52835" y="6841"/>
                    <a:pt x="52817" y="6808"/>
                    <a:pt x="52817" y="6701"/>
                  </a:cubicBezTo>
                  <a:cubicBezTo>
                    <a:pt x="52817" y="6612"/>
                    <a:pt x="52759" y="6509"/>
                    <a:pt x="52675" y="6448"/>
                  </a:cubicBezTo>
                  <a:cubicBezTo>
                    <a:pt x="52601" y="6394"/>
                    <a:pt x="52535" y="6324"/>
                    <a:pt x="52535" y="6298"/>
                  </a:cubicBezTo>
                  <a:cubicBezTo>
                    <a:pt x="52535" y="6247"/>
                    <a:pt x="51757" y="5653"/>
                    <a:pt x="51690" y="5653"/>
                  </a:cubicBezTo>
                  <a:cubicBezTo>
                    <a:pt x="51689" y="5653"/>
                    <a:pt x="51688" y="5653"/>
                    <a:pt x="51687" y="5654"/>
                  </a:cubicBezTo>
                  <a:cubicBezTo>
                    <a:pt x="51687" y="5654"/>
                    <a:pt x="51686" y="5654"/>
                    <a:pt x="51685" y="5654"/>
                  </a:cubicBezTo>
                  <a:cubicBezTo>
                    <a:pt x="51667" y="5654"/>
                    <a:pt x="51579" y="5604"/>
                    <a:pt x="51478" y="5534"/>
                  </a:cubicBezTo>
                  <a:cubicBezTo>
                    <a:pt x="51371" y="5463"/>
                    <a:pt x="51261" y="5404"/>
                    <a:pt x="51228" y="5404"/>
                  </a:cubicBezTo>
                  <a:cubicBezTo>
                    <a:pt x="51193" y="5404"/>
                    <a:pt x="51131" y="5372"/>
                    <a:pt x="51083" y="5328"/>
                  </a:cubicBezTo>
                  <a:cubicBezTo>
                    <a:pt x="51045" y="5295"/>
                    <a:pt x="50990" y="5274"/>
                    <a:pt x="50943" y="5274"/>
                  </a:cubicBezTo>
                  <a:cubicBezTo>
                    <a:pt x="50930" y="5274"/>
                    <a:pt x="50918" y="5276"/>
                    <a:pt x="50907" y="5279"/>
                  </a:cubicBezTo>
                  <a:cubicBezTo>
                    <a:pt x="50890" y="5284"/>
                    <a:pt x="50876" y="5286"/>
                    <a:pt x="50865" y="5286"/>
                  </a:cubicBezTo>
                  <a:cubicBezTo>
                    <a:pt x="50845" y="5286"/>
                    <a:pt x="50839" y="5278"/>
                    <a:pt x="50852" y="5263"/>
                  </a:cubicBezTo>
                  <a:cubicBezTo>
                    <a:pt x="50895" y="5210"/>
                    <a:pt x="50290" y="5023"/>
                    <a:pt x="50105" y="5023"/>
                  </a:cubicBezTo>
                  <a:cubicBezTo>
                    <a:pt x="50091" y="5023"/>
                    <a:pt x="50079" y="5024"/>
                    <a:pt x="50070" y="5027"/>
                  </a:cubicBezTo>
                  <a:cubicBezTo>
                    <a:pt x="50056" y="5030"/>
                    <a:pt x="50042" y="5031"/>
                    <a:pt x="50028" y="5031"/>
                  </a:cubicBezTo>
                  <a:cubicBezTo>
                    <a:pt x="49983" y="5031"/>
                    <a:pt x="49939" y="5017"/>
                    <a:pt x="49904" y="4988"/>
                  </a:cubicBezTo>
                  <a:cubicBezTo>
                    <a:pt x="49865" y="4952"/>
                    <a:pt x="49700" y="4906"/>
                    <a:pt x="49543" y="4888"/>
                  </a:cubicBezTo>
                  <a:cubicBezTo>
                    <a:pt x="49386" y="4870"/>
                    <a:pt x="49239" y="4822"/>
                    <a:pt x="49219" y="4784"/>
                  </a:cubicBezTo>
                  <a:cubicBezTo>
                    <a:pt x="49205" y="4754"/>
                    <a:pt x="49166" y="4740"/>
                    <a:pt x="49119" y="4740"/>
                  </a:cubicBezTo>
                  <a:cubicBezTo>
                    <a:pt x="49046" y="4740"/>
                    <a:pt x="48952" y="4774"/>
                    <a:pt x="48897" y="4831"/>
                  </a:cubicBezTo>
                  <a:cubicBezTo>
                    <a:pt x="48891" y="4838"/>
                    <a:pt x="48882" y="4840"/>
                    <a:pt x="48871" y="4840"/>
                  </a:cubicBezTo>
                  <a:cubicBezTo>
                    <a:pt x="48744" y="4840"/>
                    <a:pt x="48307" y="4472"/>
                    <a:pt x="48334" y="4372"/>
                  </a:cubicBezTo>
                  <a:cubicBezTo>
                    <a:pt x="48348" y="4327"/>
                    <a:pt x="48286" y="4235"/>
                    <a:pt x="48204" y="4176"/>
                  </a:cubicBezTo>
                  <a:cubicBezTo>
                    <a:pt x="48124" y="4117"/>
                    <a:pt x="48064" y="4046"/>
                    <a:pt x="48079" y="4027"/>
                  </a:cubicBezTo>
                  <a:cubicBezTo>
                    <a:pt x="48094" y="4006"/>
                    <a:pt x="48039" y="3890"/>
                    <a:pt x="47954" y="3766"/>
                  </a:cubicBezTo>
                  <a:cubicBezTo>
                    <a:pt x="47712" y="3417"/>
                    <a:pt x="47593" y="3200"/>
                    <a:pt x="47613" y="3151"/>
                  </a:cubicBezTo>
                  <a:cubicBezTo>
                    <a:pt x="47622" y="3127"/>
                    <a:pt x="47563" y="3088"/>
                    <a:pt x="47481" y="3066"/>
                  </a:cubicBezTo>
                  <a:cubicBezTo>
                    <a:pt x="47399" y="3044"/>
                    <a:pt x="47330" y="2997"/>
                    <a:pt x="47330" y="2966"/>
                  </a:cubicBezTo>
                  <a:cubicBezTo>
                    <a:pt x="47330" y="2944"/>
                    <a:pt x="47354" y="2930"/>
                    <a:pt x="47386" y="2930"/>
                  </a:cubicBezTo>
                  <a:cubicBezTo>
                    <a:pt x="47398" y="2930"/>
                    <a:pt x="47411" y="2932"/>
                    <a:pt x="47424" y="2936"/>
                  </a:cubicBezTo>
                  <a:cubicBezTo>
                    <a:pt x="47440" y="2940"/>
                    <a:pt x="47453" y="2943"/>
                    <a:pt x="47464" y="2943"/>
                  </a:cubicBezTo>
                  <a:cubicBezTo>
                    <a:pt x="47498" y="2943"/>
                    <a:pt x="47503" y="2919"/>
                    <a:pt x="47484" y="2865"/>
                  </a:cubicBezTo>
                  <a:cubicBezTo>
                    <a:pt x="47468" y="2820"/>
                    <a:pt x="47451" y="2798"/>
                    <a:pt x="47428" y="2798"/>
                  </a:cubicBezTo>
                  <a:cubicBezTo>
                    <a:pt x="47415" y="2798"/>
                    <a:pt x="47399" y="2806"/>
                    <a:pt x="47381" y="2820"/>
                  </a:cubicBezTo>
                  <a:cubicBezTo>
                    <a:pt x="47332" y="2856"/>
                    <a:pt x="47288" y="2873"/>
                    <a:pt x="47261" y="2873"/>
                  </a:cubicBezTo>
                  <a:cubicBezTo>
                    <a:pt x="47224" y="2873"/>
                    <a:pt x="47219" y="2843"/>
                    <a:pt x="47275" y="2791"/>
                  </a:cubicBezTo>
                  <a:cubicBezTo>
                    <a:pt x="47328" y="2743"/>
                    <a:pt x="47345" y="2723"/>
                    <a:pt x="47321" y="2723"/>
                  </a:cubicBezTo>
                  <a:cubicBezTo>
                    <a:pt x="47309" y="2723"/>
                    <a:pt x="47286" y="2729"/>
                    <a:pt x="47252" y="2738"/>
                  </a:cubicBezTo>
                  <a:cubicBezTo>
                    <a:pt x="47228" y="2744"/>
                    <a:pt x="47208" y="2747"/>
                    <a:pt x="47192" y="2747"/>
                  </a:cubicBezTo>
                  <a:cubicBezTo>
                    <a:pt x="47159" y="2747"/>
                    <a:pt x="47145" y="2734"/>
                    <a:pt x="47151" y="2708"/>
                  </a:cubicBezTo>
                  <a:cubicBezTo>
                    <a:pt x="47159" y="2681"/>
                    <a:pt x="47137" y="2660"/>
                    <a:pt x="47102" y="2660"/>
                  </a:cubicBezTo>
                  <a:cubicBezTo>
                    <a:pt x="47097" y="2660"/>
                    <a:pt x="47091" y="2661"/>
                    <a:pt x="47085" y="2662"/>
                  </a:cubicBezTo>
                  <a:cubicBezTo>
                    <a:pt x="47068" y="2664"/>
                    <a:pt x="47054" y="2665"/>
                    <a:pt x="47043" y="2665"/>
                  </a:cubicBezTo>
                  <a:cubicBezTo>
                    <a:pt x="46983" y="2665"/>
                    <a:pt x="47005" y="2630"/>
                    <a:pt x="47111" y="2550"/>
                  </a:cubicBezTo>
                  <a:cubicBezTo>
                    <a:pt x="47205" y="2480"/>
                    <a:pt x="47199" y="2471"/>
                    <a:pt x="47042" y="2426"/>
                  </a:cubicBezTo>
                  <a:cubicBezTo>
                    <a:pt x="46948" y="2400"/>
                    <a:pt x="46872" y="2365"/>
                    <a:pt x="46872" y="2348"/>
                  </a:cubicBezTo>
                  <a:cubicBezTo>
                    <a:pt x="46872" y="2339"/>
                    <a:pt x="46879" y="2334"/>
                    <a:pt x="46891" y="2334"/>
                  </a:cubicBezTo>
                  <a:cubicBezTo>
                    <a:pt x="46902" y="2334"/>
                    <a:pt x="46917" y="2338"/>
                    <a:pt x="46934" y="2345"/>
                  </a:cubicBezTo>
                  <a:cubicBezTo>
                    <a:pt x="46945" y="2349"/>
                    <a:pt x="46956" y="2351"/>
                    <a:pt x="46967" y="2351"/>
                  </a:cubicBezTo>
                  <a:cubicBezTo>
                    <a:pt x="46997" y="2351"/>
                    <a:pt x="47026" y="2338"/>
                    <a:pt x="47045" y="2312"/>
                  </a:cubicBezTo>
                  <a:cubicBezTo>
                    <a:pt x="47062" y="2290"/>
                    <a:pt x="47067" y="2277"/>
                    <a:pt x="47060" y="2277"/>
                  </a:cubicBezTo>
                  <a:cubicBezTo>
                    <a:pt x="47056" y="2277"/>
                    <a:pt x="47050" y="2279"/>
                    <a:pt x="47042" y="2286"/>
                  </a:cubicBezTo>
                  <a:cubicBezTo>
                    <a:pt x="47029" y="2294"/>
                    <a:pt x="47011" y="2298"/>
                    <a:pt x="46989" y="2298"/>
                  </a:cubicBezTo>
                  <a:cubicBezTo>
                    <a:pt x="46895" y="2298"/>
                    <a:pt x="46740" y="2229"/>
                    <a:pt x="46740" y="2171"/>
                  </a:cubicBezTo>
                  <a:cubicBezTo>
                    <a:pt x="46740" y="2153"/>
                    <a:pt x="46755" y="2143"/>
                    <a:pt x="46777" y="2143"/>
                  </a:cubicBezTo>
                  <a:cubicBezTo>
                    <a:pt x="46790" y="2143"/>
                    <a:pt x="46806" y="2147"/>
                    <a:pt x="46823" y="2154"/>
                  </a:cubicBezTo>
                  <a:cubicBezTo>
                    <a:pt x="46830" y="2157"/>
                    <a:pt x="46834" y="2159"/>
                    <a:pt x="46837" y="2159"/>
                  </a:cubicBezTo>
                  <a:cubicBezTo>
                    <a:pt x="46850" y="2159"/>
                    <a:pt x="46805" y="2119"/>
                    <a:pt x="46715" y="2054"/>
                  </a:cubicBezTo>
                  <a:cubicBezTo>
                    <a:pt x="46527" y="1920"/>
                    <a:pt x="46527" y="1920"/>
                    <a:pt x="46649" y="1814"/>
                  </a:cubicBezTo>
                  <a:cubicBezTo>
                    <a:pt x="46712" y="1759"/>
                    <a:pt x="46739" y="1734"/>
                    <a:pt x="46731" y="1734"/>
                  </a:cubicBezTo>
                  <a:cubicBezTo>
                    <a:pt x="46725" y="1734"/>
                    <a:pt x="46699" y="1748"/>
                    <a:pt x="46655" y="1774"/>
                  </a:cubicBezTo>
                  <a:cubicBezTo>
                    <a:pt x="46610" y="1800"/>
                    <a:pt x="46583" y="1813"/>
                    <a:pt x="46571" y="1813"/>
                  </a:cubicBezTo>
                  <a:cubicBezTo>
                    <a:pt x="46557" y="1813"/>
                    <a:pt x="46564" y="1794"/>
                    <a:pt x="46584" y="1754"/>
                  </a:cubicBezTo>
                  <a:cubicBezTo>
                    <a:pt x="46610" y="1703"/>
                    <a:pt x="46602" y="1682"/>
                    <a:pt x="46549" y="1682"/>
                  </a:cubicBezTo>
                  <a:cubicBezTo>
                    <a:pt x="46536" y="1682"/>
                    <a:pt x="46520" y="1683"/>
                    <a:pt x="46502" y="1686"/>
                  </a:cubicBezTo>
                  <a:cubicBezTo>
                    <a:pt x="46488" y="1688"/>
                    <a:pt x="46476" y="1689"/>
                    <a:pt x="46464" y="1689"/>
                  </a:cubicBezTo>
                  <a:cubicBezTo>
                    <a:pt x="46403" y="1689"/>
                    <a:pt x="46376" y="1660"/>
                    <a:pt x="46376" y="1596"/>
                  </a:cubicBezTo>
                  <a:cubicBezTo>
                    <a:pt x="46376" y="1539"/>
                    <a:pt x="46323" y="1445"/>
                    <a:pt x="46261" y="1395"/>
                  </a:cubicBezTo>
                  <a:cubicBezTo>
                    <a:pt x="46199" y="1344"/>
                    <a:pt x="46167" y="1281"/>
                    <a:pt x="46196" y="1257"/>
                  </a:cubicBezTo>
                  <a:cubicBezTo>
                    <a:pt x="46203" y="1251"/>
                    <a:pt x="46204" y="1248"/>
                    <a:pt x="46200" y="1248"/>
                  </a:cubicBezTo>
                  <a:cubicBezTo>
                    <a:pt x="46188" y="1248"/>
                    <a:pt x="46137" y="1269"/>
                    <a:pt x="46063" y="1305"/>
                  </a:cubicBezTo>
                  <a:cubicBezTo>
                    <a:pt x="45993" y="1340"/>
                    <a:pt x="45945" y="1358"/>
                    <a:pt x="45914" y="1358"/>
                  </a:cubicBezTo>
                  <a:cubicBezTo>
                    <a:pt x="45874" y="1358"/>
                    <a:pt x="45866" y="1326"/>
                    <a:pt x="45882" y="1262"/>
                  </a:cubicBezTo>
                  <a:cubicBezTo>
                    <a:pt x="45888" y="1237"/>
                    <a:pt x="45802" y="1144"/>
                    <a:pt x="45684" y="1054"/>
                  </a:cubicBezTo>
                  <a:cubicBezTo>
                    <a:pt x="45568" y="965"/>
                    <a:pt x="45491" y="871"/>
                    <a:pt x="45515" y="844"/>
                  </a:cubicBezTo>
                  <a:cubicBezTo>
                    <a:pt x="45538" y="816"/>
                    <a:pt x="45499" y="783"/>
                    <a:pt x="45424" y="768"/>
                  </a:cubicBezTo>
                  <a:cubicBezTo>
                    <a:pt x="45408" y="765"/>
                    <a:pt x="45391" y="763"/>
                    <a:pt x="45375" y="763"/>
                  </a:cubicBezTo>
                  <a:cubicBezTo>
                    <a:pt x="45316" y="763"/>
                    <a:pt x="45263" y="783"/>
                    <a:pt x="45239" y="816"/>
                  </a:cubicBezTo>
                  <a:cubicBezTo>
                    <a:pt x="45223" y="837"/>
                    <a:pt x="45207" y="849"/>
                    <a:pt x="45183" y="849"/>
                  </a:cubicBezTo>
                  <a:cubicBezTo>
                    <a:pt x="45143" y="849"/>
                    <a:pt x="45083" y="814"/>
                    <a:pt x="44975" y="737"/>
                  </a:cubicBezTo>
                  <a:cubicBezTo>
                    <a:pt x="44863" y="656"/>
                    <a:pt x="44784" y="586"/>
                    <a:pt x="44806" y="586"/>
                  </a:cubicBezTo>
                  <a:cubicBezTo>
                    <a:pt x="44827" y="586"/>
                    <a:pt x="44811" y="553"/>
                    <a:pt x="44766" y="510"/>
                  </a:cubicBezTo>
                  <a:cubicBezTo>
                    <a:pt x="44723" y="471"/>
                    <a:pt x="44660" y="441"/>
                    <a:pt x="44617" y="441"/>
                  </a:cubicBezTo>
                  <a:cubicBezTo>
                    <a:pt x="44614" y="441"/>
                    <a:pt x="44611" y="441"/>
                    <a:pt x="44608" y="441"/>
                  </a:cubicBezTo>
                  <a:cubicBezTo>
                    <a:pt x="44577" y="444"/>
                    <a:pt x="44550" y="446"/>
                    <a:pt x="44526" y="446"/>
                  </a:cubicBezTo>
                  <a:cubicBezTo>
                    <a:pt x="44413" y="446"/>
                    <a:pt x="44371" y="413"/>
                    <a:pt x="44371" y="335"/>
                  </a:cubicBezTo>
                  <a:cubicBezTo>
                    <a:pt x="44371" y="229"/>
                    <a:pt x="44169" y="76"/>
                    <a:pt x="44007" y="58"/>
                  </a:cubicBezTo>
                  <a:cubicBezTo>
                    <a:pt x="44001" y="57"/>
                    <a:pt x="43995" y="57"/>
                    <a:pt x="43990" y="57"/>
                  </a:cubicBezTo>
                  <a:cubicBezTo>
                    <a:pt x="43935" y="57"/>
                    <a:pt x="43909" y="91"/>
                    <a:pt x="43914" y="155"/>
                  </a:cubicBezTo>
                  <a:cubicBezTo>
                    <a:pt x="43916" y="198"/>
                    <a:pt x="43925" y="222"/>
                    <a:pt x="43936" y="222"/>
                  </a:cubicBezTo>
                  <a:cubicBezTo>
                    <a:pt x="43940" y="222"/>
                    <a:pt x="43946" y="217"/>
                    <a:pt x="43951" y="207"/>
                  </a:cubicBezTo>
                  <a:cubicBezTo>
                    <a:pt x="43964" y="184"/>
                    <a:pt x="44005" y="170"/>
                    <a:pt x="44054" y="170"/>
                  </a:cubicBezTo>
                  <a:cubicBezTo>
                    <a:pt x="44071" y="170"/>
                    <a:pt x="44090" y="172"/>
                    <a:pt x="44108" y="175"/>
                  </a:cubicBezTo>
                  <a:cubicBezTo>
                    <a:pt x="44320" y="217"/>
                    <a:pt x="44251" y="272"/>
                    <a:pt x="43975" y="280"/>
                  </a:cubicBezTo>
                  <a:cubicBezTo>
                    <a:pt x="43962" y="280"/>
                    <a:pt x="43949" y="281"/>
                    <a:pt x="43937" y="281"/>
                  </a:cubicBezTo>
                  <a:cubicBezTo>
                    <a:pt x="43811" y="281"/>
                    <a:pt x="43713" y="261"/>
                    <a:pt x="43713" y="235"/>
                  </a:cubicBezTo>
                  <a:cubicBezTo>
                    <a:pt x="43713" y="215"/>
                    <a:pt x="43725" y="203"/>
                    <a:pt x="43742" y="203"/>
                  </a:cubicBezTo>
                  <a:cubicBezTo>
                    <a:pt x="43749" y="203"/>
                    <a:pt x="43758" y="205"/>
                    <a:pt x="43766" y="210"/>
                  </a:cubicBezTo>
                  <a:cubicBezTo>
                    <a:pt x="43772" y="213"/>
                    <a:pt x="43778" y="214"/>
                    <a:pt x="43783" y="214"/>
                  </a:cubicBezTo>
                  <a:cubicBezTo>
                    <a:pt x="43804" y="214"/>
                    <a:pt x="43819" y="195"/>
                    <a:pt x="43819" y="165"/>
                  </a:cubicBezTo>
                  <a:cubicBezTo>
                    <a:pt x="43819" y="124"/>
                    <a:pt x="43776" y="106"/>
                    <a:pt x="43669" y="106"/>
                  </a:cubicBezTo>
                  <a:cubicBezTo>
                    <a:pt x="43640" y="106"/>
                    <a:pt x="43607" y="107"/>
                    <a:pt x="43568" y="110"/>
                  </a:cubicBezTo>
                  <a:cubicBezTo>
                    <a:pt x="43525" y="113"/>
                    <a:pt x="43489" y="114"/>
                    <a:pt x="43459" y="114"/>
                  </a:cubicBezTo>
                  <a:cubicBezTo>
                    <a:pt x="43352" y="114"/>
                    <a:pt x="43317" y="95"/>
                    <a:pt x="43317" y="46"/>
                  </a:cubicBezTo>
                  <a:cubicBezTo>
                    <a:pt x="43317" y="16"/>
                    <a:pt x="43311" y="0"/>
                    <a:pt x="432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1767925" y="1898525"/>
              <a:ext cx="4475" cy="2525"/>
            </a:xfrm>
            <a:custGeom>
              <a:avLst/>
              <a:gdLst/>
              <a:ahLst/>
              <a:cxnLst/>
              <a:rect l="l" t="t" r="r" b="b"/>
              <a:pathLst>
                <a:path w="179" h="101" extrusionOk="0">
                  <a:moveTo>
                    <a:pt x="130" y="1"/>
                  </a:moveTo>
                  <a:cubicBezTo>
                    <a:pt x="90" y="2"/>
                    <a:pt x="51" y="20"/>
                    <a:pt x="24" y="51"/>
                  </a:cubicBezTo>
                  <a:cubicBezTo>
                    <a:pt x="1" y="80"/>
                    <a:pt x="11" y="101"/>
                    <a:pt x="48" y="101"/>
                  </a:cubicBezTo>
                  <a:cubicBezTo>
                    <a:pt x="90" y="99"/>
                    <a:pt x="129" y="81"/>
                    <a:pt x="156" y="51"/>
                  </a:cubicBezTo>
                  <a:cubicBezTo>
                    <a:pt x="178" y="23"/>
                    <a:pt x="168" y="1"/>
                    <a:pt x="1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1845150" y="1843525"/>
              <a:ext cx="16325" cy="7225"/>
            </a:xfrm>
            <a:custGeom>
              <a:avLst/>
              <a:gdLst/>
              <a:ahLst/>
              <a:cxnLst/>
              <a:rect l="l" t="t" r="r" b="b"/>
              <a:pathLst>
                <a:path w="653" h="289" extrusionOk="0">
                  <a:moveTo>
                    <a:pt x="505" y="0"/>
                  </a:moveTo>
                  <a:cubicBezTo>
                    <a:pt x="464" y="0"/>
                    <a:pt x="351" y="54"/>
                    <a:pt x="236" y="129"/>
                  </a:cubicBezTo>
                  <a:cubicBezTo>
                    <a:pt x="4" y="282"/>
                    <a:pt x="1" y="289"/>
                    <a:pt x="151" y="289"/>
                  </a:cubicBezTo>
                  <a:cubicBezTo>
                    <a:pt x="239" y="289"/>
                    <a:pt x="296" y="271"/>
                    <a:pt x="277" y="247"/>
                  </a:cubicBezTo>
                  <a:cubicBezTo>
                    <a:pt x="233" y="193"/>
                    <a:pt x="420" y="95"/>
                    <a:pt x="545" y="95"/>
                  </a:cubicBezTo>
                  <a:cubicBezTo>
                    <a:pt x="560" y="95"/>
                    <a:pt x="574" y="96"/>
                    <a:pt x="587" y="99"/>
                  </a:cubicBezTo>
                  <a:cubicBezTo>
                    <a:pt x="609" y="105"/>
                    <a:pt x="626" y="107"/>
                    <a:pt x="635" y="107"/>
                  </a:cubicBezTo>
                  <a:cubicBezTo>
                    <a:pt x="652" y="107"/>
                    <a:pt x="648" y="99"/>
                    <a:pt x="621" y="82"/>
                  </a:cubicBezTo>
                  <a:cubicBezTo>
                    <a:pt x="586" y="58"/>
                    <a:pt x="551" y="32"/>
                    <a:pt x="518" y="4"/>
                  </a:cubicBezTo>
                  <a:cubicBezTo>
                    <a:pt x="516" y="1"/>
                    <a:pt x="511" y="0"/>
                    <a:pt x="5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1863125" y="1842600"/>
              <a:ext cx="3325" cy="2500"/>
            </a:xfrm>
            <a:custGeom>
              <a:avLst/>
              <a:gdLst/>
              <a:ahLst/>
              <a:cxnLst/>
              <a:rect l="l" t="t" r="r" b="b"/>
              <a:pathLst>
                <a:path w="133" h="100" extrusionOk="0">
                  <a:moveTo>
                    <a:pt x="67" y="1"/>
                  </a:moveTo>
                  <a:cubicBezTo>
                    <a:pt x="28" y="1"/>
                    <a:pt x="1" y="22"/>
                    <a:pt x="1" y="50"/>
                  </a:cubicBezTo>
                  <a:cubicBezTo>
                    <a:pt x="1" y="78"/>
                    <a:pt x="28" y="99"/>
                    <a:pt x="67" y="99"/>
                  </a:cubicBezTo>
                  <a:cubicBezTo>
                    <a:pt x="104" y="99"/>
                    <a:pt x="132" y="78"/>
                    <a:pt x="132" y="50"/>
                  </a:cubicBezTo>
                  <a:cubicBezTo>
                    <a:pt x="132" y="22"/>
                    <a:pt x="104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863125" y="1838900"/>
              <a:ext cx="3325" cy="2075"/>
            </a:xfrm>
            <a:custGeom>
              <a:avLst/>
              <a:gdLst/>
              <a:ahLst/>
              <a:cxnLst/>
              <a:rect l="l" t="t" r="r" b="b"/>
              <a:pathLst>
                <a:path w="133" h="83" extrusionOk="0">
                  <a:moveTo>
                    <a:pt x="67" y="1"/>
                  </a:moveTo>
                  <a:cubicBezTo>
                    <a:pt x="28" y="1"/>
                    <a:pt x="1" y="25"/>
                    <a:pt x="1" y="53"/>
                  </a:cubicBezTo>
                  <a:cubicBezTo>
                    <a:pt x="1" y="72"/>
                    <a:pt x="15" y="83"/>
                    <a:pt x="35" y="83"/>
                  </a:cubicBezTo>
                  <a:cubicBezTo>
                    <a:pt x="44" y="83"/>
                    <a:pt x="55" y="80"/>
                    <a:pt x="67" y="76"/>
                  </a:cubicBezTo>
                  <a:cubicBezTo>
                    <a:pt x="104" y="58"/>
                    <a:pt x="132" y="35"/>
                    <a:pt x="132" y="23"/>
                  </a:cubicBezTo>
                  <a:cubicBezTo>
                    <a:pt x="132" y="11"/>
                    <a:pt x="104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874850" y="1831475"/>
              <a:ext cx="4475" cy="2500"/>
            </a:xfrm>
            <a:custGeom>
              <a:avLst/>
              <a:gdLst/>
              <a:ahLst/>
              <a:cxnLst/>
              <a:rect l="l" t="t" r="r" b="b"/>
              <a:pathLst>
                <a:path w="179" h="100" extrusionOk="0">
                  <a:moveTo>
                    <a:pt x="129" y="1"/>
                  </a:moveTo>
                  <a:cubicBezTo>
                    <a:pt x="89" y="2"/>
                    <a:pt x="51" y="20"/>
                    <a:pt x="24" y="50"/>
                  </a:cubicBezTo>
                  <a:cubicBezTo>
                    <a:pt x="0" y="79"/>
                    <a:pt x="11" y="99"/>
                    <a:pt x="48" y="99"/>
                  </a:cubicBezTo>
                  <a:cubicBezTo>
                    <a:pt x="89" y="98"/>
                    <a:pt x="127" y="80"/>
                    <a:pt x="154" y="50"/>
                  </a:cubicBezTo>
                  <a:cubicBezTo>
                    <a:pt x="178" y="22"/>
                    <a:pt x="166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1931700" y="1797300"/>
              <a:ext cx="7300" cy="3100"/>
            </a:xfrm>
            <a:custGeom>
              <a:avLst/>
              <a:gdLst/>
              <a:ahLst/>
              <a:cxnLst/>
              <a:rect l="l" t="t" r="r" b="b"/>
              <a:pathLst>
                <a:path w="292" h="124" extrusionOk="0">
                  <a:moveTo>
                    <a:pt x="251" y="0"/>
                  </a:moveTo>
                  <a:cubicBezTo>
                    <a:pt x="223" y="0"/>
                    <a:pt x="175" y="17"/>
                    <a:pt x="116" y="50"/>
                  </a:cubicBezTo>
                  <a:cubicBezTo>
                    <a:pt x="2" y="116"/>
                    <a:pt x="1" y="123"/>
                    <a:pt x="101" y="123"/>
                  </a:cubicBezTo>
                  <a:cubicBezTo>
                    <a:pt x="163" y="123"/>
                    <a:pt x="229" y="101"/>
                    <a:pt x="253" y="71"/>
                  </a:cubicBezTo>
                  <a:cubicBezTo>
                    <a:pt x="291" y="24"/>
                    <a:pt x="286" y="0"/>
                    <a:pt x="2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1955325" y="1784800"/>
              <a:ext cx="6575" cy="2600"/>
            </a:xfrm>
            <a:custGeom>
              <a:avLst/>
              <a:gdLst/>
              <a:ahLst/>
              <a:cxnLst/>
              <a:rect l="l" t="t" r="r" b="b"/>
              <a:pathLst>
                <a:path w="263" h="104" extrusionOk="0">
                  <a:moveTo>
                    <a:pt x="238" y="1"/>
                  </a:moveTo>
                  <a:cubicBezTo>
                    <a:pt x="215" y="1"/>
                    <a:pt x="176" y="6"/>
                    <a:pt x="130" y="15"/>
                  </a:cubicBezTo>
                  <a:cubicBezTo>
                    <a:pt x="56" y="29"/>
                    <a:pt x="0" y="61"/>
                    <a:pt x="0" y="86"/>
                  </a:cubicBezTo>
                  <a:cubicBezTo>
                    <a:pt x="0" y="98"/>
                    <a:pt x="12" y="103"/>
                    <a:pt x="31" y="103"/>
                  </a:cubicBezTo>
                  <a:cubicBezTo>
                    <a:pt x="54" y="103"/>
                    <a:pt x="89" y="95"/>
                    <a:pt x="130" y="79"/>
                  </a:cubicBezTo>
                  <a:cubicBezTo>
                    <a:pt x="205" y="49"/>
                    <a:pt x="263" y="19"/>
                    <a:pt x="263" y="7"/>
                  </a:cubicBezTo>
                  <a:cubicBezTo>
                    <a:pt x="263" y="3"/>
                    <a:pt x="254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1964875" y="1778400"/>
              <a:ext cx="6500" cy="3425"/>
            </a:xfrm>
            <a:custGeom>
              <a:avLst/>
              <a:gdLst/>
              <a:ahLst/>
              <a:cxnLst/>
              <a:rect l="l" t="t" r="r" b="b"/>
              <a:pathLst>
                <a:path w="260" h="137" extrusionOk="0">
                  <a:moveTo>
                    <a:pt x="246" y="0"/>
                  </a:moveTo>
                  <a:cubicBezTo>
                    <a:pt x="234" y="0"/>
                    <a:pt x="207" y="14"/>
                    <a:pt x="160" y="41"/>
                  </a:cubicBezTo>
                  <a:cubicBezTo>
                    <a:pt x="97" y="77"/>
                    <a:pt x="32" y="114"/>
                    <a:pt x="17" y="121"/>
                  </a:cubicBezTo>
                  <a:cubicBezTo>
                    <a:pt x="0" y="129"/>
                    <a:pt x="35" y="136"/>
                    <a:pt x="91" y="136"/>
                  </a:cubicBezTo>
                  <a:cubicBezTo>
                    <a:pt x="145" y="136"/>
                    <a:pt x="214" y="99"/>
                    <a:pt x="235" y="56"/>
                  </a:cubicBezTo>
                  <a:cubicBezTo>
                    <a:pt x="254" y="18"/>
                    <a:pt x="260" y="0"/>
                    <a:pt x="2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2021125" y="1747025"/>
              <a:ext cx="3350" cy="2025"/>
            </a:xfrm>
            <a:custGeom>
              <a:avLst/>
              <a:gdLst/>
              <a:ahLst/>
              <a:cxnLst/>
              <a:rect l="l" t="t" r="r" b="b"/>
              <a:pathLst>
                <a:path w="134" h="81" extrusionOk="0">
                  <a:moveTo>
                    <a:pt x="68" y="0"/>
                  </a:moveTo>
                  <a:cubicBezTo>
                    <a:pt x="29" y="0"/>
                    <a:pt x="1" y="23"/>
                    <a:pt x="1" y="51"/>
                  </a:cubicBezTo>
                  <a:cubicBezTo>
                    <a:pt x="1" y="70"/>
                    <a:pt x="14" y="81"/>
                    <a:pt x="35" y="81"/>
                  </a:cubicBezTo>
                  <a:cubicBezTo>
                    <a:pt x="45" y="81"/>
                    <a:pt x="56" y="78"/>
                    <a:pt x="68" y="74"/>
                  </a:cubicBezTo>
                  <a:cubicBezTo>
                    <a:pt x="105" y="56"/>
                    <a:pt x="134" y="33"/>
                    <a:pt x="134" y="21"/>
                  </a:cubicBezTo>
                  <a:cubicBezTo>
                    <a:pt x="134" y="9"/>
                    <a:pt x="105" y="0"/>
                    <a:pt x="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2059250" y="1728800"/>
              <a:ext cx="5400" cy="3325"/>
            </a:xfrm>
            <a:custGeom>
              <a:avLst/>
              <a:gdLst/>
              <a:ahLst/>
              <a:cxnLst/>
              <a:rect l="l" t="t" r="r" b="b"/>
              <a:pathLst>
                <a:path w="216" h="133" extrusionOk="0">
                  <a:moveTo>
                    <a:pt x="156" y="0"/>
                  </a:moveTo>
                  <a:cubicBezTo>
                    <a:pt x="133" y="0"/>
                    <a:pt x="94" y="23"/>
                    <a:pt x="58" y="56"/>
                  </a:cubicBezTo>
                  <a:cubicBezTo>
                    <a:pt x="5" y="104"/>
                    <a:pt x="1" y="133"/>
                    <a:pt x="44" y="133"/>
                  </a:cubicBezTo>
                  <a:cubicBezTo>
                    <a:pt x="125" y="133"/>
                    <a:pt x="216" y="40"/>
                    <a:pt x="169" y="4"/>
                  </a:cubicBezTo>
                  <a:cubicBezTo>
                    <a:pt x="166" y="2"/>
                    <a:pt x="162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068775" y="1716350"/>
              <a:ext cx="3350" cy="2050"/>
            </a:xfrm>
            <a:custGeom>
              <a:avLst/>
              <a:gdLst/>
              <a:ahLst/>
              <a:cxnLst/>
              <a:rect l="l" t="t" r="r" b="b"/>
              <a:pathLst>
                <a:path w="134" h="82" extrusionOk="0">
                  <a:moveTo>
                    <a:pt x="101" y="0"/>
                  </a:moveTo>
                  <a:cubicBezTo>
                    <a:pt x="91" y="0"/>
                    <a:pt x="80" y="3"/>
                    <a:pt x="68" y="8"/>
                  </a:cubicBezTo>
                  <a:cubicBezTo>
                    <a:pt x="32" y="25"/>
                    <a:pt x="0" y="49"/>
                    <a:pt x="0" y="60"/>
                  </a:cubicBezTo>
                  <a:cubicBezTo>
                    <a:pt x="0" y="72"/>
                    <a:pt x="29" y="81"/>
                    <a:pt x="68" y="81"/>
                  </a:cubicBezTo>
                  <a:cubicBezTo>
                    <a:pt x="103" y="81"/>
                    <a:pt x="133" y="57"/>
                    <a:pt x="133" y="29"/>
                  </a:cubicBezTo>
                  <a:cubicBezTo>
                    <a:pt x="133" y="10"/>
                    <a:pt x="120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2091825" y="1843000"/>
              <a:ext cx="3300" cy="3000"/>
            </a:xfrm>
            <a:custGeom>
              <a:avLst/>
              <a:gdLst/>
              <a:ahLst/>
              <a:cxnLst/>
              <a:rect l="l" t="t" r="r" b="b"/>
              <a:pathLst>
                <a:path w="132" h="120" extrusionOk="0">
                  <a:moveTo>
                    <a:pt x="102" y="1"/>
                  </a:moveTo>
                  <a:cubicBezTo>
                    <a:pt x="92" y="1"/>
                    <a:pt x="80" y="4"/>
                    <a:pt x="66" y="10"/>
                  </a:cubicBezTo>
                  <a:cubicBezTo>
                    <a:pt x="29" y="28"/>
                    <a:pt x="1" y="62"/>
                    <a:pt x="1" y="91"/>
                  </a:cubicBezTo>
                  <a:cubicBezTo>
                    <a:pt x="1" y="109"/>
                    <a:pt x="13" y="119"/>
                    <a:pt x="31" y="119"/>
                  </a:cubicBezTo>
                  <a:cubicBezTo>
                    <a:pt x="41" y="119"/>
                    <a:pt x="53" y="116"/>
                    <a:pt x="66" y="110"/>
                  </a:cubicBezTo>
                  <a:cubicBezTo>
                    <a:pt x="104" y="92"/>
                    <a:pt x="132" y="58"/>
                    <a:pt x="132" y="29"/>
                  </a:cubicBezTo>
                  <a:cubicBezTo>
                    <a:pt x="132" y="11"/>
                    <a:pt x="121" y="1"/>
                    <a:pt x="1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2097650" y="1837725"/>
              <a:ext cx="7375" cy="6550"/>
            </a:xfrm>
            <a:custGeom>
              <a:avLst/>
              <a:gdLst/>
              <a:ahLst/>
              <a:cxnLst/>
              <a:rect l="l" t="t" r="r" b="b"/>
              <a:pathLst>
                <a:path w="295" h="262" extrusionOk="0">
                  <a:moveTo>
                    <a:pt x="282" y="1"/>
                  </a:moveTo>
                  <a:cubicBezTo>
                    <a:pt x="281" y="1"/>
                    <a:pt x="279" y="2"/>
                    <a:pt x="278" y="3"/>
                  </a:cubicBezTo>
                  <a:cubicBezTo>
                    <a:pt x="271" y="15"/>
                    <a:pt x="205" y="76"/>
                    <a:pt x="132" y="143"/>
                  </a:cubicBezTo>
                  <a:lnTo>
                    <a:pt x="0" y="261"/>
                  </a:lnTo>
                  <a:lnTo>
                    <a:pt x="147" y="202"/>
                  </a:lnTo>
                  <a:cubicBezTo>
                    <a:pt x="229" y="170"/>
                    <a:pt x="294" y="108"/>
                    <a:pt x="294" y="63"/>
                  </a:cubicBezTo>
                  <a:cubicBezTo>
                    <a:pt x="294" y="25"/>
                    <a:pt x="289" y="1"/>
                    <a:pt x="2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2101725" y="1694825"/>
              <a:ext cx="3300" cy="2075"/>
            </a:xfrm>
            <a:custGeom>
              <a:avLst/>
              <a:gdLst/>
              <a:ahLst/>
              <a:cxnLst/>
              <a:rect l="l" t="t" r="r" b="b"/>
              <a:pathLst>
                <a:path w="132" h="83" extrusionOk="0">
                  <a:moveTo>
                    <a:pt x="66" y="1"/>
                  </a:moveTo>
                  <a:cubicBezTo>
                    <a:pt x="28" y="1"/>
                    <a:pt x="0" y="25"/>
                    <a:pt x="0" y="53"/>
                  </a:cubicBezTo>
                  <a:cubicBezTo>
                    <a:pt x="0" y="72"/>
                    <a:pt x="13" y="82"/>
                    <a:pt x="32" y="82"/>
                  </a:cubicBezTo>
                  <a:cubicBezTo>
                    <a:pt x="42" y="82"/>
                    <a:pt x="54" y="79"/>
                    <a:pt x="66" y="74"/>
                  </a:cubicBezTo>
                  <a:cubicBezTo>
                    <a:pt x="103" y="57"/>
                    <a:pt x="131" y="35"/>
                    <a:pt x="131" y="22"/>
                  </a:cubicBezTo>
                  <a:cubicBezTo>
                    <a:pt x="131" y="10"/>
                    <a:pt x="103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2127800" y="1682900"/>
              <a:ext cx="6475" cy="2725"/>
            </a:xfrm>
            <a:custGeom>
              <a:avLst/>
              <a:gdLst/>
              <a:ahLst/>
              <a:cxnLst/>
              <a:rect l="l" t="t" r="r" b="b"/>
              <a:pathLst>
                <a:path w="259" h="109" extrusionOk="0">
                  <a:moveTo>
                    <a:pt x="42" y="0"/>
                  </a:moveTo>
                  <a:cubicBezTo>
                    <a:pt x="0" y="0"/>
                    <a:pt x="23" y="24"/>
                    <a:pt x="106" y="76"/>
                  </a:cubicBezTo>
                  <a:lnTo>
                    <a:pt x="105" y="76"/>
                  </a:lnTo>
                  <a:cubicBezTo>
                    <a:pt x="136" y="98"/>
                    <a:pt x="167" y="108"/>
                    <a:pt x="192" y="108"/>
                  </a:cubicBezTo>
                  <a:cubicBezTo>
                    <a:pt x="211" y="108"/>
                    <a:pt x="226" y="102"/>
                    <a:pt x="236" y="90"/>
                  </a:cubicBezTo>
                  <a:cubicBezTo>
                    <a:pt x="258" y="61"/>
                    <a:pt x="218" y="32"/>
                    <a:pt x="143" y="15"/>
                  </a:cubicBezTo>
                  <a:cubicBezTo>
                    <a:pt x="95" y="6"/>
                    <a:pt x="61" y="0"/>
                    <a:pt x="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2161300" y="1655100"/>
              <a:ext cx="6275" cy="2475"/>
            </a:xfrm>
            <a:custGeom>
              <a:avLst/>
              <a:gdLst/>
              <a:ahLst/>
              <a:cxnLst/>
              <a:rect l="l" t="t" r="r" b="b"/>
              <a:pathLst>
                <a:path w="251" h="99" extrusionOk="0">
                  <a:moveTo>
                    <a:pt x="157" y="0"/>
                  </a:moveTo>
                  <a:cubicBezTo>
                    <a:pt x="108" y="0"/>
                    <a:pt x="44" y="23"/>
                    <a:pt x="23" y="50"/>
                  </a:cubicBezTo>
                  <a:cubicBezTo>
                    <a:pt x="0" y="77"/>
                    <a:pt x="41" y="99"/>
                    <a:pt x="115" y="99"/>
                  </a:cubicBezTo>
                  <a:cubicBezTo>
                    <a:pt x="190" y="99"/>
                    <a:pt x="251" y="78"/>
                    <a:pt x="251" y="50"/>
                  </a:cubicBezTo>
                  <a:cubicBezTo>
                    <a:pt x="251" y="21"/>
                    <a:pt x="206" y="0"/>
                    <a:pt x="1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2169900" y="1653150"/>
              <a:ext cx="5500" cy="7550"/>
            </a:xfrm>
            <a:custGeom>
              <a:avLst/>
              <a:gdLst/>
              <a:ahLst/>
              <a:cxnLst/>
              <a:rect l="l" t="t" r="r" b="b"/>
              <a:pathLst>
                <a:path w="220" h="302" extrusionOk="0">
                  <a:moveTo>
                    <a:pt x="192" y="1"/>
                  </a:moveTo>
                  <a:cubicBezTo>
                    <a:pt x="181" y="1"/>
                    <a:pt x="163" y="5"/>
                    <a:pt x="138" y="11"/>
                  </a:cubicBezTo>
                  <a:cubicBezTo>
                    <a:pt x="35" y="40"/>
                    <a:pt x="31" y="46"/>
                    <a:pt x="8" y="217"/>
                  </a:cubicBezTo>
                  <a:cubicBezTo>
                    <a:pt x="1" y="269"/>
                    <a:pt x="13" y="301"/>
                    <a:pt x="38" y="301"/>
                  </a:cubicBezTo>
                  <a:cubicBezTo>
                    <a:pt x="43" y="301"/>
                    <a:pt x="48" y="300"/>
                    <a:pt x="53" y="298"/>
                  </a:cubicBezTo>
                  <a:lnTo>
                    <a:pt x="53" y="296"/>
                  </a:lnTo>
                  <a:cubicBezTo>
                    <a:pt x="89" y="278"/>
                    <a:pt x="98" y="256"/>
                    <a:pt x="76" y="240"/>
                  </a:cubicBezTo>
                  <a:cubicBezTo>
                    <a:pt x="53" y="223"/>
                    <a:pt x="85" y="159"/>
                    <a:pt x="138" y="98"/>
                  </a:cubicBezTo>
                  <a:cubicBezTo>
                    <a:pt x="201" y="26"/>
                    <a:pt x="219" y="1"/>
                    <a:pt x="1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2188275" y="1634350"/>
              <a:ext cx="5375" cy="3400"/>
            </a:xfrm>
            <a:custGeom>
              <a:avLst/>
              <a:gdLst/>
              <a:ahLst/>
              <a:cxnLst/>
              <a:rect l="l" t="t" r="r" b="b"/>
              <a:pathLst>
                <a:path w="215" h="136" extrusionOk="0">
                  <a:moveTo>
                    <a:pt x="202" y="0"/>
                  </a:moveTo>
                  <a:cubicBezTo>
                    <a:pt x="191" y="0"/>
                    <a:pt x="169" y="12"/>
                    <a:pt x="131" y="35"/>
                  </a:cubicBezTo>
                  <a:cubicBezTo>
                    <a:pt x="12" y="108"/>
                    <a:pt x="0" y="135"/>
                    <a:pt x="87" y="135"/>
                  </a:cubicBezTo>
                  <a:cubicBezTo>
                    <a:pt x="120" y="135"/>
                    <a:pt x="169" y="98"/>
                    <a:pt x="191" y="54"/>
                  </a:cubicBezTo>
                  <a:cubicBezTo>
                    <a:pt x="209" y="18"/>
                    <a:pt x="214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2215850" y="1609050"/>
              <a:ext cx="12700" cy="11075"/>
            </a:xfrm>
            <a:custGeom>
              <a:avLst/>
              <a:gdLst/>
              <a:ahLst/>
              <a:cxnLst/>
              <a:rect l="l" t="t" r="r" b="b"/>
              <a:pathLst>
                <a:path w="508" h="443" extrusionOk="0">
                  <a:moveTo>
                    <a:pt x="470" y="1"/>
                  </a:moveTo>
                  <a:cubicBezTo>
                    <a:pt x="367" y="1"/>
                    <a:pt x="22" y="290"/>
                    <a:pt x="7" y="389"/>
                  </a:cubicBezTo>
                  <a:cubicBezTo>
                    <a:pt x="2" y="424"/>
                    <a:pt x="1" y="442"/>
                    <a:pt x="9" y="442"/>
                  </a:cubicBezTo>
                  <a:cubicBezTo>
                    <a:pt x="17" y="442"/>
                    <a:pt x="35" y="422"/>
                    <a:pt x="69" y="380"/>
                  </a:cubicBezTo>
                  <a:cubicBezTo>
                    <a:pt x="109" y="329"/>
                    <a:pt x="234" y="220"/>
                    <a:pt x="342" y="143"/>
                  </a:cubicBezTo>
                  <a:cubicBezTo>
                    <a:pt x="448" y="67"/>
                    <a:pt x="507" y="1"/>
                    <a:pt x="4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2230100" y="1603400"/>
              <a:ext cx="6575" cy="5075"/>
            </a:xfrm>
            <a:custGeom>
              <a:avLst/>
              <a:gdLst/>
              <a:ahLst/>
              <a:cxnLst/>
              <a:rect l="l" t="t" r="r" b="b"/>
              <a:pathLst>
                <a:path w="263" h="203" extrusionOk="0">
                  <a:moveTo>
                    <a:pt x="241" y="1"/>
                  </a:moveTo>
                  <a:cubicBezTo>
                    <a:pt x="221" y="1"/>
                    <a:pt x="187" y="19"/>
                    <a:pt x="133" y="57"/>
                  </a:cubicBezTo>
                  <a:cubicBezTo>
                    <a:pt x="58" y="109"/>
                    <a:pt x="0" y="164"/>
                    <a:pt x="0" y="190"/>
                  </a:cubicBezTo>
                  <a:cubicBezTo>
                    <a:pt x="0" y="199"/>
                    <a:pt x="8" y="203"/>
                    <a:pt x="22" y="203"/>
                  </a:cubicBezTo>
                  <a:cubicBezTo>
                    <a:pt x="45" y="203"/>
                    <a:pt x="85" y="191"/>
                    <a:pt x="133" y="169"/>
                  </a:cubicBezTo>
                  <a:cubicBezTo>
                    <a:pt x="207" y="131"/>
                    <a:pt x="263" y="75"/>
                    <a:pt x="263" y="36"/>
                  </a:cubicBezTo>
                  <a:cubicBezTo>
                    <a:pt x="263" y="13"/>
                    <a:pt x="256" y="1"/>
                    <a:pt x="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245600" y="1584975"/>
              <a:ext cx="17450" cy="11450"/>
            </a:xfrm>
            <a:custGeom>
              <a:avLst/>
              <a:gdLst/>
              <a:ahLst/>
              <a:cxnLst/>
              <a:rect l="l" t="t" r="r" b="b"/>
              <a:pathLst>
                <a:path w="698" h="458" extrusionOk="0">
                  <a:moveTo>
                    <a:pt x="672" y="0"/>
                  </a:moveTo>
                  <a:cubicBezTo>
                    <a:pt x="586" y="0"/>
                    <a:pt x="306" y="156"/>
                    <a:pt x="278" y="236"/>
                  </a:cubicBezTo>
                  <a:cubicBezTo>
                    <a:pt x="263" y="280"/>
                    <a:pt x="234" y="309"/>
                    <a:pt x="208" y="309"/>
                  </a:cubicBezTo>
                  <a:cubicBezTo>
                    <a:pt x="203" y="309"/>
                    <a:pt x="198" y="308"/>
                    <a:pt x="193" y="306"/>
                  </a:cubicBezTo>
                  <a:cubicBezTo>
                    <a:pt x="187" y="303"/>
                    <a:pt x="179" y="302"/>
                    <a:pt x="171" y="302"/>
                  </a:cubicBezTo>
                  <a:cubicBezTo>
                    <a:pt x="138" y="302"/>
                    <a:pt x="94" y="320"/>
                    <a:pt x="58" y="349"/>
                  </a:cubicBezTo>
                  <a:cubicBezTo>
                    <a:pt x="11" y="386"/>
                    <a:pt x="1" y="427"/>
                    <a:pt x="32" y="443"/>
                  </a:cubicBezTo>
                  <a:lnTo>
                    <a:pt x="32" y="442"/>
                  </a:lnTo>
                  <a:cubicBezTo>
                    <a:pt x="55" y="452"/>
                    <a:pt x="80" y="457"/>
                    <a:pt x="105" y="457"/>
                  </a:cubicBezTo>
                  <a:cubicBezTo>
                    <a:pt x="196" y="457"/>
                    <a:pt x="296" y="391"/>
                    <a:pt x="353" y="283"/>
                  </a:cubicBezTo>
                  <a:lnTo>
                    <a:pt x="428" y="146"/>
                  </a:lnTo>
                  <a:lnTo>
                    <a:pt x="393" y="295"/>
                  </a:lnTo>
                  <a:cubicBezTo>
                    <a:pt x="377" y="368"/>
                    <a:pt x="375" y="401"/>
                    <a:pt x="389" y="401"/>
                  </a:cubicBezTo>
                  <a:cubicBezTo>
                    <a:pt x="398" y="401"/>
                    <a:pt x="411" y="391"/>
                    <a:pt x="431" y="370"/>
                  </a:cubicBezTo>
                  <a:cubicBezTo>
                    <a:pt x="468" y="331"/>
                    <a:pt x="502" y="255"/>
                    <a:pt x="502" y="207"/>
                  </a:cubicBezTo>
                  <a:cubicBezTo>
                    <a:pt x="502" y="160"/>
                    <a:pt x="548" y="104"/>
                    <a:pt x="601" y="89"/>
                  </a:cubicBezTo>
                  <a:cubicBezTo>
                    <a:pt x="656" y="73"/>
                    <a:pt x="698" y="43"/>
                    <a:pt x="698" y="18"/>
                  </a:cubicBezTo>
                  <a:cubicBezTo>
                    <a:pt x="698" y="6"/>
                    <a:pt x="688" y="0"/>
                    <a:pt x="6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2276200" y="1570625"/>
              <a:ext cx="3300" cy="2075"/>
            </a:xfrm>
            <a:custGeom>
              <a:avLst/>
              <a:gdLst/>
              <a:ahLst/>
              <a:cxnLst/>
              <a:rect l="l" t="t" r="r" b="b"/>
              <a:pathLst>
                <a:path w="132" h="83" extrusionOk="0">
                  <a:moveTo>
                    <a:pt x="66" y="1"/>
                  </a:moveTo>
                  <a:cubicBezTo>
                    <a:pt x="29" y="1"/>
                    <a:pt x="0" y="25"/>
                    <a:pt x="0" y="53"/>
                  </a:cubicBezTo>
                  <a:cubicBezTo>
                    <a:pt x="0" y="72"/>
                    <a:pt x="14" y="82"/>
                    <a:pt x="33" y="82"/>
                  </a:cubicBezTo>
                  <a:cubicBezTo>
                    <a:pt x="43" y="82"/>
                    <a:pt x="54" y="80"/>
                    <a:pt x="66" y="74"/>
                  </a:cubicBezTo>
                  <a:cubicBezTo>
                    <a:pt x="103" y="56"/>
                    <a:pt x="132" y="34"/>
                    <a:pt x="132" y="22"/>
                  </a:cubicBezTo>
                  <a:cubicBezTo>
                    <a:pt x="132" y="10"/>
                    <a:pt x="103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2281200" y="1568200"/>
              <a:ext cx="2925" cy="3250"/>
            </a:xfrm>
            <a:custGeom>
              <a:avLst/>
              <a:gdLst/>
              <a:ahLst/>
              <a:cxnLst/>
              <a:rect l="l" t="t" r="r" b="b"/>
              <a:pathLst>
                <a:path w="117" h="130" extrusionOk="0">
                  <a:moveTo>
                    <a:pt x="34" y="1"/>
                  </a:moveTo>
                  <a:cubicBezTo>
                    <a:pt x="13" y="1"/>
                    <a:pt x="0" y="27"/>
                    <a:pt x="0" y="79"/>
                  </a:cubicBezTo>
                  <a:cubicBezTo>
                    <a:pt x="0" y="110"/>
                    <a:pt x="17" y="130"/>
                    <a:pt x="41" y="130"/>
                  </a:cubicBezTo>
                  <a:cubicBezTo>
                    <a:pt x="48" y="130"/>
                    <a:pt x="57" y="128"/>
                    <a:pt x="66" y="123"/>
                  </a:cubicBezTo>
                  <a:cubicBezTo>
                    <a:pt x="103" y="105"/>
                    <a:pt x="117" y="73"/>
                    <a:pt x="94" y="46"/>
                  </a:cubicBezTo>
                  <a:cubicBezTo>
                    <a:pt x="71" y="16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2286650" y="1563325"/>
              <a:ext cx="5125" cy="4275"/>
            </a:xfrm>
            <a:custGeom>
              <a:avLst/>
              <a:gdLst/>
              <a:ahLst/>
              <a:cxnLst/>
              <a:rect l="l" t="t" r="r" b="b"/>
              <a:pathLst>
                <a:path w="205" h="171" extrusionOk="0">
                  <a:moveTo>
                    <a:pt x="136" y="0"/>
                  </a:moveTo>
                  <a:cubicBezTo>
                    <a:pt x="126" y="0"/>
                    <a:pt x="115" y="2"/>
                    <a:pt x="102" y="5"/>
                  </a:cubicBezTo>
                  <a:cubicBezTo>
                    <a:pt x="62" y="14"/>
                    <a:pt x="18" y="63"/>
                    <a:pt x="9" y="111"/>
                  </a:cubicBezTo>
                  <a:cubicBezTo>
                    <a:pt x="1" y="151"/>
                    <a:pt x="1" y="170"/>
                    <a:pt x="18" y="170"/>
                  </a:cubicBezTo>
                  <a:cubicBezTo>
                    <a:pt x="30" y="170"/>
                    <a:pt x="51" y="160"/>
                    <a:pt x="84" y="139"/>
                  </a:cubicBezTo>
                  <a:cubicBezTo>
                    <a:pt x="182" y="79"/>
                    <a:pt x="205" y="0"/>
                    <a:pt x="1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547825" y="1391825"/>
              <a:ext cx="9275" cy="2375"/>
            </a:xfrm>
            <a:custGeom>
              <a:avLst/>
              <a:gdLst/>
              <a:ahLst/>
              <a:cxnLst/>
              <a:rect l="l" t="t" r="r" b="b"/>
              <a:pathLst>
                <a:path w="371" h="95" extrusionOk="0">
                  <a:moveTo>
                    <a:pt x="265" y="0"/>
                  </a:moveTo>
                  <a:cubicBezTo>
                    <a:pt x="196" y="2"/>
                    <a:pt x="129" y="18"/>
                    <a:pt x="68" y="48"/>
                  </a:cubicBezTo>
                  <a:cubicBezTo>
                    <a:pt x="13" y="75"/>
                    <a:pt x="0" y="94"/>
                    <a:pt x="35" y="94"/>
                  </a:cubicBezTo>
                  <a:cubicBezTo>
                    <a:pt x="37" y="94"/>
                    <a:pt x="38" y="94"/>
                    <a:pt x="40" y="94"/>
                  </a:cubicBezTo>
                  <a:cubicBezTo>
                    <a:pt x="165" y="88"/>
                    <a:pt x="371" y="3"/>
                    <a:pt x="2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555900" y="1389275"/>
              <a:ext cx="13850" cy="6200"/>
            </a:xfrm>
            <a:custGeom>
              <a:avLst/>
              <a:gdLst/>
              <a:ahLst/>
              <a:cxnLst/>
              <a:rect l="l" t="t" r="r" b="b"/>
              <a:pathLst>
                <a:path w="554" h="248" extrusionOk="0">
                  <a:moveTo>
                    <a:pt x="409" y="1"/>
                  </a:moveTo>
                  <a:cubicBezTo>
                    <a:pt x="327" y="1"/>
                    <a:pt x="278" y="22"/>
                    <a:pt x="300" y="47"/>
                  </a:cubicBezTo>
                  <a:cubicBezTo>
                    <a:pt x="328" y="81"/>
                    <a:pt x="318" y="98"/>
                    <a:pt x="288" y="98"/>
                  </a:cubicBezTo>
                  <a:cubicBezTo>
                    <a:pt x="255" y="98"/>
                    <a:pt x="198" y="77"/>
                    <a:pt x="142" y="38"/>
                  </a:cubicBezTo>
                  <a:cubicBezTo>
                    <a:pt x="109" y="15"/>
                    <a:pt x="90" y="3"/>
                    <a:pt x="81" y="3"/>
                  </a:cubicBezTo>
                  <a:cubicBezTo>
                    <a:pt x="70" y="3"/>
                    <a:pt x="76" y="20"/>
                    <a:pt x="93" y="56"/>
                  </a:cubicBezTo>
                  <a:cubicBezTo>
                    <a:pt x="111" y="105"/>
                    <a:pt x="96" y="159"/>
                    <a:pt x="55" y="192"/>
                  </a:cubicBezTo>
                  <a:cubicBezTo>
                    <a:pt x="0" y="231"/>
                    <a:pt x="11" y="246"/>
                    <a:pt x="93" y="246"/>
                  </a:cubicBezTo>
                  <a:lnTo>
                    <a:pt x="93" y="247"/>
                  </a:lnTo>
                  <a:cubicBezTo>
                    <a:pt x="155" y="247"/>
                    <a:pt x="206" y="223"/>
                    <a:pt x="206" y="195"/>
                  </a:cubicBezTo>
                  <a:cubicBezTo>
                    <a:pt x="206" y="175"/>
                    <a:pt x="218" y="163"/>
                    <a:pt x="235" y="163"/>
                  </a:cubicBezTo>
                  <a:cubicBezTo>
                    <a:pt x="243" y="163"/>
                    <a:pt x="252" y="166"/>
                    <a:pt x="261" y="171"/>
                  </a:cubicBezTo>
                  <a:cubicBezTo>
                    <a:pt x="266" y="174"/>
                    <a:pt x="273" y="175"/>
                    <a:pt x="281" y="175"/>
                  </a:cubicBezTo>
                  <a:cubicBezTo>
                    <a:pt x="318" y="175"/>
                    <a:pt x="381" y="146"/>
                    <a:pt x="437" y="99"/>
                  </a:cubicBezTo>
                  <a:cubicBezTo>
                    <a:pt x="554" y="2"/>
                    <a:pt x="552" y="1"/>
                    <a:pt x="4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2569225" y="1386975"/>
              <a:ext cx="4925" cy="950"/>
            </a:xfrm>
            <a:custGeom>
              <a:avLst/>
              <a:gdLst/>
              <a:ahLst/>
              <a:cxnLst/>
              <a:rect l="l" t="t" r="r" b="b"/>
              <a:pathLst>
                <a:path w="197" h="38" extrusionOk="0">
                  <a:moveTo>
                    <a:pt x="80" y="0"/>
                  </a:moveTo>
                  <a:cubicBezTo>
                    <a:pt x="55" y="0"/>
                    <a:pt x="32" y="4"/>
                    <a:pt x="21" y="12"/>
                  </a:cubicBezTo>
                  <a:cubicBezTo>
                    <a:pt x="1" y="25"/>
                    <a:pt x="32" y="38"/>
                    <a:pt x="94" y="38"/>
                  </a:cubicBezTo>
                  <a:cubicBezTo>
                    <a:pt x="97" y="38"/>
                    <a:pt x="101" y="38"/>
                    <a:pt x="104" y="38"/>
                  </a:cubicBezTo>
                  <a:cubicBezTo>
                    <a:pt x="179" y="36"/>
                    <a:pt x="197" y="26"/>
                    <a:pt x="146" y="9"/>
                  </a:cubicBezTo>
                  <a:cubicBezTo>
                    <a:pt x="125" y="3"/>
                    <a:pt x="102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2583100" y="1384425"/>
              <a:ext cx="3900" cy="2975"/>
            </a:xfrm>
            <a:custGeom>
              <a:avLst/>
              <a:gdLst/>
              <a:ahLst/>
              <a:cxnLst/>
              <a:rect l="l" t="t" r="r" b="b"/>
              <a:pathLst>
                <a:path w="156" h="119" extrusionOk="0">
                  <a:moveTo>
                    <a:pt x="79" y="1"/>
                  </a:moveTo>
                  <a:cubicBezTo>
                    <a:pt x="59" y="1"/>
                    <a:pt x="40" y="23"/>
                    <a:pt x="18" y="67"/>
                  </a:cubicBezTo>
                  <a:cubicBezTo>
                    <a:pt x="1" y="101"/>
                    <a:pt x="6" y="119"/>
                    <a:pt x="34" y="119"/>
                  </a:cubicBezTo>
                  <a:cubicBezTo>
                    <a:pt x="45" y="119"/>
                    <a:pt x="59" y="116"/>
                    <a:pt x="76" y="111"/>
                  </a:cubicBezTo>
                  <a:cubicBezTo>
                    <a:pt x="127" y="98"/>
                    <a:pt x="155" y="65"/>
                    <a:pt x="136" y="43"/>
                  </a:cubicBezTo>
                  <a:cubicBezTo>
                    <a:pt x="113" y="15"/>
                    <a:pt x="95" y="1"/>
                    <a:pt x="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2590750" y="1381825"/>
              <a:ext cx="13750" cy="4425"/>
            </a:xfrm>
            <a:custGeom>
              <a:avLst/>
              <a:gdLst/>
              <a:ahLst/>
              <a:cxnLst/>
              <a:rect l="l" t="t" r="r" b="b"/>
              <a:pathLst>
                <a:path w="550" h="177" extrusionOk="0">
                  <a:moveTo>
                    <a:pt x="407" y="0"/>
                  </a:moveTo>
                  <a:cubicBezTo>
                    <a:pt x="325" y="0"/>
                    <a:pt x="260" y="24"/>
                    <a:pt x="260" y="53"/>
                  </a:cubicBezTo>
                  <a:cubicBezTo>
                    <a:pt x="260" y="76"/>
                    <a:pt x="228" y="92"/>
                    <a:pt x="182" y="92"/>
                  </a:cubicBezTo>
                  <a:cubicBezTo>
                    <a:pt x="172" y="92"/>
                    <a:pt x="162" y="92"/>
                    <a:pt x="151" y="90"/>
                  </a:cubicBezTo>
                  <a:cubicBezTo>
                    <a:pt x="141" y="89"/>
                    <a:pt x="131" y="88"/>
                    <a:pt x="122" y="88"/>
                  </a:cubicBezTo>
                  <a:cubicBezTo>
                    <a:pt x="70" y="88"/>
                    <a:pt x="26" y="107"/>
                    <a:pt x="12" y="136"/>
                  </a:cubicBezTo>
                  <a:cubicBezTo>
                    <a:pt x="0" y="163"/>
                    <a:pt x="9" y="176"/>
                    <a:pt x="38" y="176"/>
                  </a:cubicBezTo>
                  <a:cubicBezTo>
                    <a:pt x="54" y="176"/>
                    <a:pt x="77" y="172"/>
                    <a:pt x="106" y="163"/>
                  </a:cubicBezTo>
                  <a:cubicBezTo>
                    <a:pt x="172" y="145"/>
                    <a:pt x="304" y="99"/>
                    <a:pt x="391" y="65"/>
                  </a:cubicBezTo>
                  <a:cubicBezTo>
                    <a:pt x="549" y="3"/>
                    <a:pt x="549" y="0"/>
                    <a:pt x="4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2679850" y="1389750"/>
              <a:ext cx="3200" cy="3175"/>
            </a:xfrm>
            <a:custGeom>
              <a:avLst/>
              <a:gdLst/>
              <a:ahLst/>
              <a:cxnLst/>
              <a:rect l="l" t="t" r="r" b="b"/>
              <a:pathLst>
                <a:path w="128" h="127" extrusionOk="0">
                  <a:moveTo>
                    <a:pt x="95" y="0"/>
                  </a:moveTo>
                  <a:cubicBezTo>
                    <a:pt x="74" y="0"/>
                    <a:pt x="45" y="28"/>
                    <a:pt x="26" y="67"/>
                  </a:cubicBezTo>
                  <a:cubicBezTo>
                    <a:pt x="6" y="107"/>
                    <a:pt x="0" y="126"/>
                    <a:pt x="11" y="126"/>
                  </a:cubicBezTo>
                  <a:cubicBezTo>
                    <a:pt x="19" y="126"/>
                    <a:pt x="36" y="116"/>
                    <a:pt x="64" y="95"/>
                  </a:cubicBezTo>
                  <a:cubicBezTo>
                    <a:pt x="107" y="61"/>
                    <a:pt x="128" y="21"/>
                    <a:pt x="107" y="4"/>
                  </a:cubicBezTo>
                  <a:cubicBezTo>
                    <a:pt x="104" y="2"/>
                    <a:pt x="100" y="0"/>
                    <a:pt x="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2691175" y="1571075"/>
              <a:ext cx="3375" cy="5525"/>
            </a:xfrm>
            <a:custGeom>
              <a:avLst/>
              <a:gdLst/>
              <a:ahLst/>
              <a:cxnLst/>
              <a:rect l="l" t="t" r="r" b="b"/>
              <a:pathLst>
                <a:path w="135" h="221" extrusionOk="0">
                  <a:moveTo>
                    <a:pt x="15" y="1"/>
                  </a:moveTo>
                  <a:cubicBezTo>
                    <a:pt x="7" y="1"/>
                    <a:pt x="3" y="11"/>
                    <a:pt x="2" y="32"/>
                  </a:cubicBezTo>
                  <a:cubicBezTo>
                    <a:pt x="0" y="74"/>
                    <a:pt x="27" y="138"/>
                    <a:pt x="64" y="181"/>
                  </a:cubicBezTo>
                  <a:cubicBezTo>
                    <a:pt x="88" y="209"/>
                    <a:pt x="104" y="221"/>
                    <a:pt x="113" y="221"/>
                  </a:cubicBezTo>
                  <a:cubicBezTo>
                    <a:pt x="135" y="221"/>
                    <a:pt x="118" y="154"/>
                    <a:pt x="63" y="58"/>
                  </a:cubicBezTo>
                  <a:cubicBezTo>
                    <a:pt x="41" y="20"/>
                    <a:pt x="25" y="1"/>
                    <a:pt x="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2691950" y="1395450"/>
              <a:ext cx="5400" cy="3500"/>
            </a:xfrm>
            <a:custGeom>
              <a:avLst/>
              <a:gdLst/>
              <a:ahLst/>
              <a:cxnLst/>
              <a:rect l="l" t="t" r="r" b="b"/>
              <a:pathLst>
                <a:path w="216" h="140" extrusionOk="0">
                  <a:moveTo>
                    <a:pt x="87" y="0"/>
                  </a:moveTo>
                  <a:cubicBezTo>
                    <a:pt x="0" y="0"/>
                    <a:pt x="12" y="27"/>
                    <a:pt x="130" y="102"/>
                  </a:cubicBezTo>
                  <a:cubicBezTo>
                    <a:pt x="170" y="126"/>
                    <a:pt x="193" y="139"/>
                    <a:pt x="204" y="139"/>
                  </a:cubicBezTo>
                  <a:cubicBezTo>
                    <a:pt x="216" y="139"/>
                    <a:pt x="209" y="121"/>
                    <a:pt x="190" y="82"/>
                  </a:cubicBezTo>
                  <a:cubicBezTo>
                    <a:pt x="168" y="34"/>
                    <a:pt x="123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2733050" y="1429050"/>
              <a:ext cx="5875" cy="3650"/>
            </a:xfrm>
            <a:custGeom>
              <a:avLst/>
              <a:gdLst/>
              <a:ahLst/>
              <a:cxnLst/>
              <a:rect l="l" t="t" r="r" b="b"/>
              <a:pathLst>
                <a:path w="235" h="146" extrusionOk="0">
                  <a:moveTo>
                    <a:pt x="227" y="1"/>
                  </a:moveTo>
                  <a:cubicBezTo>
                    <a:pt x="221" y="1"/>
                    <a:pt x="196" y="14"/>
                    <a:pt x="150" y="41"/>
                  </a:cubicBezTo>
                  <a:cubicBezTo>
                    <a:pt x="37" y="107"/>
                    <a:pt x="1" y="145"/>
                    <a:pt x="56" y="145"/>
                  </a:cubicBezTo>
                  <a:cubicBezTo>
                    <a:pt x="70" y="145"/>
                    <a:pt x="120" y="108"/>
                    <a:pt x="171" y="60"/>
                  </a:cubicBezTo>
                  <a:cubicBezTo>
                    <a:pt x="215" y="20"/>
                    <a:pt x="234" y="1"/>
                    <a:pt x="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2773400" y="1799200"/>
              <a:ext cx="6500" cy="2225"/>
            </a:xfrm>
            <a:custGeom>
              <a:avLst/>
              <a:gdLst/>
              <a:ahLst/>
              <a:cxnLst/>
              <a:rect l="l" t="t" r="r" b="b"/>
              <a:pathLst>
                <a:path w="260" h="89" extrusionOk="0">
                  <a:moveTo>
                    <a:pt x="214" y="1"/>
                  </a:moveTo>
                  <a:cubicBezTo>
                    <a:pt x="180" y="1"/>
                    <a:pt x="129" y="16"/>
                    <a:pt x="64" y="47"/>
                  </a:cubicBezTo>
                  <a:cubicBezTo>
                    <a:pt x="2" y="78"/>
                    <a:pt x="0" y="89"/>
                    <a:pt x="67" y="89"/>
                  </a:cubicBezTo>
                  <a:cubicBezTo>
                    <a:pt x="80" y="89"/>
                    <a:pt x="96" y="88"/>
                    <a:pt x="115" y="88"/>
                  </a:cubicBezTo>
                  <a:cubicBezTo>
                    <a:pt x="197" y="83"/>
                    <a:pt x="260" y="61"/>
                    <a:pt x="260" y="37"/>
                  </a:cubicBezTo>
                  <a:cubicBezTo>
                    <a:pt x="260" y="13"/>
                    <a:pt x="244" y="1"/>
                    <a:pt x="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2778325" y="1806750"/>
              <a:ext cx="6050" cy="6825"/>
            </a:xfrm>
            <a:custGeom>
              <a:avLst/>
              <a:gdLst/>
              <a:ahLst/>
              <a:cxnLst/>
              <a:rect l="l" t="t" r="r" b="b"/>
              <a:pathLst>
                <a:path w="242" h="273" extrusionOk="0">
                  <a:moveTo>
                    <a:pt x="7" y="1"/>
                  </a:moveTo>
                  <a:cubicBezTo>
                    <a:pt x="4" y="1"/>
                    <a:pt x="2" y="2"/>
                    <a:pt x="2" y="5"/>
                  </a:cubicBezTo>
                  <a:cubicBezTo>
                    <a:pt x="0" y="23"/>
                    <a:pt x="27" y="51"/>
                    <a:pt x="64" y="69"/>
                  </a:cubicBezTo>
                  <a:lnTo>
                    <a:pt x="66" y="69"/>
                  </a:lnTo>
                  <a:cubicBezTo>
                    <a:pt x="103" y="89"/>
                    <a:pt x="120" y="117"/>
                    <a:pt x="103" y="138"/>
                  </a:cubicBezTo>
                  <a:cubicBezTo>
                    <a:pt x="85" y="159"/>
                    <a:pt x="100" y="207"/>
                    <a:pt x="127" y="239"/>
                  </a:cubicBezTo>
                  <a:cubicBezTo>
                    <a:pt x="146" y="261"/>
                    <a:pt x="167" y="273"/>
                    <a:pt x="185" y="273"/>
                  </a:cubicBezTo>
                  <a:cubicBezTo>
                    <a:pt x="199" y="273"/>
                    <a:pt x="211" y="267"/>
                    <a:pt x="221" y="254"/>
                  </a:cubicBezTo>
                  <a:cubicBezTo>
                    <a:pt x="242" y="227"/>
                    <a:pt x="202" y="150"/>
                    <a:pt x="133" y="89"/>
                  </a:cubicBezTo>
                  <a:cubicBezTo>
                    <a:pt x="77" y="36"/>
                    <a:pt x="24" y="1"/>
                    <a:pt x="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2788175" y="1816575"/>
              <a:ext cx="18700" cy="18475"/>
            </a:xfrm>
            <a:custGeom>
              <a:avLst/>
              <a:gdLst/>
              <a:ahLst/>
              <a:cxnLst/>
              <a:rect l="l" t="t" r="r" b="b"/>
              <a:pathLst>
                <a:path w="748" h="739" extrusionOk="0">
                  <a:moveTo>
                    <a:pt x="31" y="0"/>
                  </a:moveTo>
                  <a:cubicBezTo>
                    <a:pt x="0" y="0"/>
                    <a:pt x="3" y="28"/>
                    <a:pt x="51" y="175"/>
                  </a:cubicBezTo>
                  <a:cubicBezTo>
                    <a:pt x="69" y="231"/>
                    <a:pt x="106" y="285"/>
                    <a:pt x="139" y="300"/>
                  </a:cubicBezTo>
                  <a:cubicBezTo>
                    <a:pt x="170" y="315"/>
                    <a:pt x="203" y="369"/>
                    <a:pt x="215" y="425"/>
                  </a:cubicBezTo>
                  <a:cubicBezTo>
                    <a:pt x="247" y="596"/>
                    <a:pt x="416" y="739"/>
                    <a:pt x="575" y="739"/>
                  </a:cubicBezTo>
                  <a:cubicBezTo>
                    <a:pt x="585" y="739"/>
                    <a:pt x="594" y="738"/>
                    <a:pt x="603" y="737"/>
                  </a:cubicBezTo>
                  <a:cubicBezTo>
                    <a:pt x="748" y="721"/>
                    <a:pt x="743" y="715"/>
                    <a:pt x="543" y="646"/>
                  </a:cubicBezTo>
                  <a:cubicBezTo>
                    <a:pt x="424" y="606"/>
                    <a:pt x="327" y="548"/>
                    <a:pt x="327" y="515"/>
                  </a:cubicBezTo>
                  <a:cubicBezTo>
                    <a:pt x="327" y="445"/>
                    <a:pt x="72" y="0"/>
                    <a:pt x="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2806000" y="1844600"/>
              <a:ext cx="8525" cy="2300"/>
            </a:xfrm>
            <a:custGeom>
              <a:avLst/>
              <a:gdLst/>
              <a:ahLst/>
              <a:cxnLst/>
              <a:rect l="l" t="t" r="r" b="b"/>
              <a:pathLst>
                <a:path w="341" h="92" extrusionOk="0">
                  <a:moveTo>
                    <a:pt x="240" y="0"/>
                  </a:moveTo>
                  <a:cubicBezTo>
                    <a:pt x="205" y="0"/>
                    <a:pt x="163" y="7"/>
                    <a:pt x="115" y="21"/>
                  </a:cubicBezTo>
                  <a:cubicBezTo>
                    <a:pt x="0" y="53"/>
                    <a:pt x="5" y="61"/>
                    <a:pt x="162" y="83"/>
                  </a:cubicBezTo>
                  <a:cubicBezTo>
                    <a:pt x="197" y="89"/>
                    <a:pt x="230" y="91"/>
                    <a:pt x="257" y="91"/>
                  </a:cubicBezTo>
                  <a:cubicBezTo>
                    <a:pt x="308" y="91"/>
                    <a:pt x="341" y="82"/>
                    <a:pt x="341" y="67"/>
                  </a:cubicBezTo>
                  <a:cubicBezTo>
                    <a:pt x="341" y="23"/>
                    <a:pt x="303" y="0"/>
                    <a:pt x="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2806250" y="1840750"/>
              <a:ext cx="7150" cy="3075"/>
            </a:xfrm>
            <a:custGeom>
              <a:avLst/>
              <a:gdLst/>
              <a:ahLst/>
              <a:cxnLst/>
              <a:rect l="l" t="t" r="r" b="b"/>
              <a:pathLst>
                <a:path w="286" h="123" extrusionOk="0">
                  <a:moveTo>
                    <a:pt x="113" y="0"/>
                  </a:moveTo>
                  <a:cubicBezTo>
                    <a:pt x="92" y="0"/>
                    <a:pt x="86" y="9"/>
                    <a:pt x="99" y="25"/>
                  </a:cubicBezTo>
                  <a:cubicBezTo>
                    <a:pt x="120" y="51"/>
                    <a:pt x="96" y="82"/>
                    <a:pt x="52" y="94"/>
                  </a:cubicBezTo>
                  <a:cubicBezTo>
                    <a:pt x="1" y="109"/>
                    <a:pt x="11" y="119"/>
                    <a:pt x="80" y="122"/>
                  </a:cubicBezTo>
                  <a:lnTo>
                    <a:pt x="80" y="121"/>
                  </a:lnTo>
                  <a:cubicBezTo>
                    <a:pt x="85" y="121"/>
                    <a:pt x="90" y="121"/>
                    <a:pt x="95" y="121"/>
                  </a:cubicBezTo>
                  <a:cubicBezTo>
                    <a:pt x="235" y="121"/>
                    <a:pt x="286" y="44"/>
                    <a:pt x="162" y="9"/>
                  </a:cubicBezTo>
                  <a:cubicBezTo>
                    <a:pt x="142" y="3"/>
                    <a:pt x="125" y="0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2937125" y="1643200"/>
              <a:ext cx="5300" cy="1975"/>
            </a:xfrm>
            <a:custGeom>
              <a:avLst/>
              <a:gdLst/>
              <a:ahLst/>
              <a:cxnLst/>
              <a:rect l="l" t="t" r="r" b="b"/>
              <a:pathLst>
                <a:path w="212" h="79" extrusionOk="0">
                  <a:moveTo>
                    <a:pt x="185" y="0"/>
                  </a:moveTo>
                  <a:cubicBezTo>
                    <a:pt x="173" y="0"/>
                    <a:pt x="157" y="3"/>
                    <a:pt x="138" y="9"/>
                  </a:cubicBezTo>
                  <a:cubicBezTo>
                    <a:pt x="25" y="42"/>
                    <a:pt x="1" y="78"/>
                    <a:pt x="93" y="78"/>
                  </a:cubicBezTo>
                  <a:cubicBezTo>
                    <a:pt x="134" y="77"/>
                    <a:pt x="171" y="59"/>
                    <a:pt x="196" y="29"/>
                  </a:cubicBezTo>
                  <a:cubicBezTo>
                    <a:pt x="212" y="10"/>
                    <a:pt x="206" y="0"/>
                    <a:pt x="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2939625" y="1662550"/>
              <a:ext cx="2750" cy="3700"/>
            </a:xfrm>
            <a:custGeom>
              <a:avLst/>
              <a:gdLst/>
              <a:ahLst/>
              <a:cxnLst/>
              <a:rect l="l" t="t" r="r" b="b"/>
              <a:pathLst>
                <a:path w="110" h="148" extrusionOk="0">
                  <a:moveTo>
                    <a:pt x="25" y="1"/>
                  </a:moveTo>
                  <a:cubicBezTo>
                    <a:pt x="10" y="1"/>
                    <a:pt x="1" y="31"/>
                    <a:pt x="1" y="74"/>
                  </a:cubicBezTo>
                  <a:cubicBezTo>
                    <a:pt x="1" y="116"/>
                    <a:pt x="26" y="147"/>
                    <a:pt x="63" y="147"/>
                  </a:cubicBezTo>
                  <a:lnTo>
                    <a:pt x="63" y="147"/>
                  </a:lnTo>
                  <a:cubicBezTo>
                    <a:pt x="99" y="147"/>
                    <a:pt x="110" y="116"/>
                    <a:pt x="87" y="74"/>
                  </a:cubicBezTo>
                  <a:cubicBezTo>
                    <a:pt x="66" y="31"/>
                    <a:pt x="40" y="1"/>
                    <a:pt x="25" y="1"/>
                  </a:cubicBezTo>
                  <a:close/>
                  <a:moveTo>
                    <a:pt x="63" y="147"/>
                  </a:moveTo>
                  <a:cubicBezTo>
                    <a:pt x="62" y="147"/>
                    <a:pt x="62" y="147"/>
                    <a:pt x="62" y="147"/>
                  </a:cubicBezTo>
                  <a:lnTo>
                    <a:pt x="63" y="147"/>
                  </a:lnTo>
                  <a:cubicBezTo>
                    <a:pt x="63" y="147"/>
                    <a:pt x="63" y="147"/>
                    <a:pt x="63" y="1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2962650" y="1722175"/>
              <a:ext cx="3000" cy="2500"/>
            </a:xfrm>
            <a:custGeom>
              <a:avLst/>
              <a:gdLst/>
              <a:ahLst/>
              <a:cxnLst/>
              <a:rect l="l" t="t" r="r" b="b"/>
              <a:pathLst>
                <a:path w="120" h="100" extrusionOk="0">
                  <a:moveTo>
                    <a:pt x="29" y="1"/>
                  </a:moveTo>
                  <a:cubicBezTo>
                    <a:pt x="12" y="1"/>
                    <a:pt x="1" y="21"/>
                    <a:pt x="1" y="50"/>
                  </a:cubicBezTo>
                  <a:cubicBezTo>
                    <a:pt x="1" y="78"/>
                    <a:pt x="32" y="99"/>
                    <a:pt x="69" y="99"/>
                  </a:cubicBezTo>
                  <a:cubicBezTo>
                    <a:pt x="106" y="99"/>
                    <a:pt x="120" y="77"/>
                    <a:pt x="98" y="50"/>
                  </a:cubicBezTo>
                  <a:cubicBezTo>
                    <a:pt x="75" y="23"/>
                    <a:pt x="45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3009650" y="1719175"/>
              <a:ext cx="8400" cy="3700"/>
            </a:xfrm>
            <a:custGeom>
              <a:avLst/>
              <a:gdLst/>
              <a:ahLst/>
              <a:cxnLst/>
              <a:rect l="l" t="t" r="r" b="b"/>
              <a:pathLst>
                <a:path w="336" h="148" extrusionOk="0">
                  <a:moveTo>
                    <a:pt x="281" y="0"/>
                  </a:moveTo>
                  <a:cubicBezTo>
                    <a:pt x="261" y="0"/>
                    <a:pt x="231" y="3"/>
                    <a:pt x="190" y="9"/>
                  </a:cubicBezTo>
                  <a:cubicBezTo>
                    <a:pt x="2" y="34"/>
                    <a:pt x="1" y="37"/>
                    <a:pt x="128" y="118"/>
                  </a:cubicBezTo>
                  <a:cubicBezTo>
                    <a:pt x="158" y="137"/>
                    <a:pt x="182" y="148"/>
                    <a:pt x="203" y="148"/>
                  </a:cubicBezTo>
                  <a:cubicBezTo>
                    <a:pt x="233" y="148"/>
                    <a:pt x="257" y="127"/>
                    <a:pt x="287" y="82"/>
                  </a:cubicBezTo>
                  <a:cubicBezTo>
                    <a:pt x="329" y="21"/>
                    <a:pt x="336" y="0"/>
                    <a:pt x="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3018575" y="1718600"/>
              <a:ext cx="7775" cy="3175"/>
            </a:xfrm>
            <a:custGeom>
              <a:avLst/>
              <a:gdLst/>
              <a:ahLst/>
              <a:cxnLst/>
              <a:rect l="l" t="t" r="r" b="b"/>
              <a:pathLst>
                <a:path w="311" h="127" extrusionOk="0">
                  <a:moveTo>
                    <a:pt x="241" y="0"/>
                  </a:moveTo>
                  <a:cubicBezTo>
                    <a:pt x="194" y="0"/>
                    <a:pt x="128" y="26"/>
                    <a:pt x="78" y="64"/>
                  </a:cubicBezTo>
                  <a:cubicBezTo>
                    <a:pt x="24" y="107"/>
                    <a:pt x="1" y="126"/>
                    <a:pt x="19" y="126"/>
                  </a:cubicBezTo>
                  <a:cubicBezTo>
                    <a:pt x="35" y="126"/>
                    <a:pt x="79" y="113"/>
                    <a:pt x="159" y="87"/>
                  </a:cubicBezTo>
                  <a:cubicBezTo>
                    <a:pt x="266" y="51"/>
                    <a:pt x="311" y="15"/>
                    <a:pt x="266" y="3"/>
                  </a:cubicBezTo>
                  <a:cubicBezTo>
                    <a:pt x="259" y="1"/>
                    <a:pt x="250" y="0"/>
                    <a:pt x="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3040550" y="1712775"/>
              <a:ext cx="11650" cy="5625"/>
            </a:xfrm>
            <a:custGeom>
              <a:avLst/>
              <a:gdLst/>
              <a:ahLst/>
              <a:cxnLst/>
              <a:rect l="l" t="t" r="r" b="b"/>
              <a:pathLst>
                <a:path w="466" h="225" extrusionOk="0">
                  <a:moveTo>
                    <a:pt x="345" y="1"/>
                  </a:moveTo>
                  <a:cubicBezTo>
                    <a:pt x="228" y="1"/>
                    <a:pt x="0" y="91"/>
                    <a:pt x="0" y="154"/>
                  </a:cubicBezTo>
                  <a:cubicBezTo>
                    <a:pt x="0" y="192"/>
                    <a:pt x="26" y="224"/>
                    <a:pt x="54" y="224"/>
                  </a:cubicBezTo>
                  <a:cubicBezTo>
                    <a:pt x="55" y="224"/>
                    <a:pt x="56" y="224"/>
                    <a:pt x="57" y="224"/>
                  </a:cubicBezTo>
                  <a:cubicBezTo>
                    <a:pt x="84" y="224"/>
                    <a:pt x="106" y="203"/>
                    <a:pt x="108" y="175"/>
                  </a:cubicBezTo>
                  <a:cubicBezTo>
                    <a:pt x="108" y="147"/>
                    <a:pt x="163" y="126"/>
                    <a:pt x="239" y="126"/>
                  </a:cubicBezTo>
                  <a:cubicBezTo>
                    <a:pt x="370" y="126"/>
                    <a:pt x="466" y="60"/>
                    <a:pt x="402" y="14"/>
                  </a:cubicBezTo>
                  <a:cubicBezTo>
                    <a:pt x="390" y="5"/>
                    <a:pt x="370" y="1"/>
                    <a:pt x="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3053075" y="1707925"/>
              <a:ext cx="13200" cy="5225"/>
            </a:xfrm>
            <a:custGeom>
              <a:avLst/>
              <a:gdLst/>
              <a:ahLst/>
              <a:cxnLst/>
              <a:rect l="l" t="t" r="r" b="b"/>
              <a:pathLst>
                <a:path w="528" h="209" extrusionOk="0">
                  <a:moveTo>
                    <a:pt x="474" y="1"/>
                  </a:moveTo>
                  <a:cubicBezTo>
                    <a:pt x="453" y="1"/>
                    <a:pt x="426" y="4"/>
                    <a:pt x="396" y="9"/>
                  </a:cubicBezTo>
                  <a:cubicBezTo>
                    <a:pt x="322" y="24"/>
                    <a:pt x="265" y="56"/>
                    <a:pt x="265" y="83"/>
                  </a:cubicBezTo>
                  <a:cubicBezTo>
                    <a:pt x="265" y="100"/>
                    <a:pt x="254" y="109"/>
                    <a:pt x="236" y="109"/>
                  </a:cubicBezTo>
                  <a:cubicBezTo>
                    <a:pt x="226" y="109"/>
                    <a:pt x="213" y="106"/>
                    <a:pt x="199" y="99"/>
                  </a:cubicBezTo>
                  <a:cubicBezTo>
                    <a:pt x="189" y="94"/>
                    <a:pt x="178" y="92"/>
                    <a:pt x="169" y="92"/>
                  </a:cubicBezTo>
                  <a:cubicBezTo>
                    <a:pt x="149" y="92"/>
                    <a:pt x="134" y="103"/>
                    <a:pt x="134" y="123"/>
                  </a:cubicBezTo>
                  <a:cubicBezTo>
                    <a:pt x="134" y="142"/>
                    <a:pt x="119" y="154"/>
                    <a:pt x="98" y="154"/>
                  </a:cubicBezTo>
                  <a:cubicBezTo>
                    <a:pt x="88" y="154"/>
                    <a:pt x="78" y="152"/>
                    <a:pt x="66" y="147"/>
                  </a:cubicBezTo>
                  <a:cubicBezTo>
                    <a:pt x="48" y="138"/>
                    <a:pt x="31" y="133"/>
                    <a:pt x="20" y="133"/>
                  </a:cubicBezTo>
                  <a:cubicBezTo>
                    <a:pt x="8" y="133"/>
                    <a:pt x="1" y="138"/>
                    <a:pt x="1" y="147"/>
                  </a:cubicBezTo>
                  <a:cubicBezTo>
                    <a:pt x="1" y="165"/>
                    <a:pt x="46" y="190"/>
                    <a:pt x="95" y="205"/>
                  </a:cubicBezTo>
                  <a:lnTo>
                    <a:pt x="96" y="205"/>
                  </a:lnTo>
                  <a:cubicBezTo>
                    <a:pt x="104" y="207"/>
                    <a:pt x="114" y="208"/>
                    <a:pt x="125" y="208"/>
                  </a:cubicBezTo>
                  <a:cubicBezTo>
                    <a:pt x="243" y="208"/>
                    <a:pt x="528" y="83"/>
                    <a:pt x="528" y="21"/>
                  </a:cubicBezTo>
                  <a:cubicBezTo>
                    <a:pt x="528" y="8"/>
                    <a:pt x="507" y="1"/>
                    <a:pt x="4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3104325" y="1696325"/>
              <a:ext cx="1525" cy="3050"/>
            </a:xfrm>
            <a:custGeom>
              <a:avLst/>
              <a:gdLst/>
              <a:ahLst/>
              <a:cxnLst/>
              <a:rect l="l" t="t" r="r" b="b"/>
              <a:pathLst>
                <a:path w="61" h="122" extrusionOk="0">
                  <a:moveTo>
                    <a:pt x="26" y="0"/>
                  </a:moveTo>
                  <a:cubicBezTo>
                    <a:pt x="11" y="0"/>
                    <a:pt x="0" y="27"/>
                    <a:pt x="3" y="69"/>
                  </a:cubicBezTo>
                  <a:cubicBezTo>
                    <a:pt x="5" y="104"/>
                    <a:pt x="11" y="122"/>
                    <a:pt x="21" y="122"/>
                  </a:cubicBezTo>
                  <a:cubicBezTo>
                    <a:pt x="27" y="122"/>
                    <a:pt x="35" y="114"/>
                    <a:pt x="43" y="99"/>
                  </a:cubicBezTo>
                  <a:cubicBezTo>
                    <a:pt x="61" y="66"/>
                    <a:pt x="58" y="21"/>
                    <a:pt x="37" y="5"/>
                  </a:cubicBezTo>
                  <a:cubicBezTo>
                    <a:pt x="33" y="2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3109075" y="1694000"/>
              <a:ext cx="13100" cy="3775"/>
            </a:xfrm>
            <a:custGeom>
              <a:avLst/>
              <a:gdLst/>
              <a:ahLst/>
              <a:cxnLst/>
              <a:rect l="l" t="t" r="r" b="b"/>
              <a:pathLst>
                <a:path w="524" h="151" extrusionOk="0">
                  <a:moveTo>
                    <a:pt x="320" y="1"/>
                  </a:moveTo>
                  <a:cubicBezTo>
                    <a:pt x="290" y="1"/>
                    <a:pt x="258" y="9"/>
                    <a:pt x="217" y="26"/>
                  </a:cubicBezTo>
                  <a:cubicBezTo>
                    <a:pt x="170" y="46"/>
                    <a:pt x="120" y="57"/>
                    <a:pt x="84" y="57"/>
                  </a:cubicBezTo>
                  <a:cubicBezTo>
                    <a:pt x="66" y="57"/>
                    <a:pt x="52" y="55"/>
                    <a:pt x="44" y="49"/>
                  </a:cubicBezTo>
                  <a:cubicBezTo>
                    <a:pt x="31" y="38"/>
                    <a:pt x="20" y="33"/>
                    <a:pt x="12" y="33"/>
                  </a:cubicBezTo>
                  <a:cubicBezTo>
                    <a:pt x="5" y="33"/>
                    <a:pt x="1" y="38"/>
                    <a:pt x="1" y="49"/>
                  </a:cubicBezTo>
                  <a:cubicBezTo>
                    <a:pt x="1" y="68"/>
                    <a:pt x="56" y="104"/>
                    <a:pt x="119" y="129"/>
                  </a:cubicBezTo>
                  <a:cubicBezTo>
                    <a:pt x="156" y="143"/>
                    <a:pt x="198" y="151"/>
                    <a:pt x="238" y="151"/>
                  </a:cubicBezTo>
                  <a:cubicBezTo>
                    <a:pt x="274" y="151"/>
                    <a:pt x="307" y="145"/>
                    <a:pt x="332" y="134"/>
                  </a:cubicBezTo>
                  <a:cubicBezTo>
                    <a:pt x="365" y="119"/>
                    <a:pt x="408" y="111"/>
                    <a:pt x="445" y="111"/>
                  </a:cubicBezTo>
                  <a:cubicBezTo>
                    <a:pt x="465" y="111"/>
                    <a:pt x="483" y="114"/>
                    <a:pt x="496" y="119"/>
                  </a:cubicBezTo>
                  <a:cubicBezTo>
                    <a:pt x="503" y="122"/>
                    <a:pt x="508" y="123"/>
                    <a:pt x="511" y="123"/>
                  </a:cubicBezTo>
                  <a:cubicBezTo>
                    <a:pt x="523" y="123"/>
                    <a:pt x="502" y="98"/>
                    <a:pt x="454" y="61"/>
                  </a:cubicBezTo>
                  <a:cubicBezTo>
                    <a:pt x="404" y="20"/>
                    <a:pt x="365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3122150" y="1686475"/>
              <a:ext cx="8450" cy="8350"/>
            </a:xfrm>
            <a:custGeom>
              <a:avLst/>
              <a:gdLst/>
              <a:ahLst/>
              <a:cxnLst/>
              <a:rect l="l" t="t" r="r" b="b"/>
              <a:pathLst>
                <a:path w="338" h="334" extrusionOk="0">
                  <a:moveTo>
                    <a:pt x="302" y="0"/>
                  </a:moveTo>
                  <a:cubicBezTo>
                    <a:pt x="282" y="0"/>
                    <a:pt x="260" y="35"/>
                    <a:pt x="246" y="103"/>
                  </a:cubicBezTo>
                  <a:cubicBezTo>
                    <a:pt x="237" y="147"/>
                    <a:pt x="172" y="217"/>
                    <a:pt x="101" y="257"/>
                  </a:cubicBezTo>
                  <a:cubicBezTo>
                    <a:pt x="33" y="296"/>
                    <a:pt x="0" y="332"/>
                    <a:pt x="30" y="333"/>
                  </a:cubicBezTo>
                  <a:cubicBezTo>
                    <a:pt x="34" y="333"/>
                    <a:pt x="37" y="333"/>
                    <a:pt x="41" y="333"/>
                  </a:cubicBezTo>
                  <a:cubicBezTo>
                    <a:pt x="188" y="333"/>
                    <a:pt x="337" y="218"/>
                    <a:pt x="337" y="103"/>
                  </a:cubicBezTo>
                  <a:cubicBezTo>
                    <a:pt x="337" y="35"/>
                    <a:pt x="321" y="0"/>
                    <a:pt x="3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3155275" y="1675150"/>
              <a:ext cx="6500" cy="900"/>
            </a:xfrm>
            <a:custGeom>
              <a:avLst/>
              <a:gdLst/>
              <a:ahLst/>
              <a:cxnLst/>
              <a:rect l="l" t="t" r="r" b="b"/>
              <a:pathLst>
                <a:path w="260" h="36" extrusionOk="0">
                  <a:moveTo>
                    <a:pt x="129" y="0"/>
                  </a:moveTo>
                  <a:cubicBezTo>
                    <a:pt x="101" y="0"/>
                    <a:pt x="73" y="4"/>
                    <a:pt x="46" y="10"/>
                  </a:cubicBezTo>
                  <a:cubicBezTo>
                    <a:pt x="0" y="24"/>
                    <a:pt x="36" y="36"/>
                    <a:pt x="130" y="36"/>
                  </a:cubicBezTo>
                  <a:cubicBezTo>
                    <a:pt x="224" y="36"/>
                    <a:pt x="260" y="24"/>
                    <a:pt x="212" y="10"/>
                  </a:cubicBezTo>
                  <a:cubicBezTo>
                    <a:pt x="184" y="4"/>
                    <a:pt x="156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3202450" y="1655775"/>
              <a:ext cx="11275" cy="3050"/>
            </a:xfrm>
            <a:custGeom>
              <a:avLst/>
              <a:gdLst/>
              <a:ahLst/>
              <a:cxnLst/>
              <a:rect l="l" t="t" r="r" b="b"/>
              <a:pathLst>
                <a:path w="451" h="122" extrusionOk="0">
                  <a:moveTo>
                    <a:pt x="370" y="1"/>
                  </a:moveTo>
                  <a:cubicBezTo>
                    <a:pt x="351" y="1"/>
                    <a:pt x="328" y="2"/>
                    <a:pt x="299" y="3"/>
                  </a:cubicBezTo>
                  <a:cubicBezTo>
                    <a:pt x="199" y="8"/>
                    <a:pt x="98" y="15"/>
                    <a:pt x="71" y="18"/>
                  </a:cubicBezTo>
                  <a:cubicBezTo>
                    <a:pt x="1" y="18"/>
                    <a:pt x="4" y="122"/>
                    <a:pt x="69" y="122"/>
                  </a:cubicBezTo>
                  <a:cubicBezTo>
                    <a:pt x="71" y="122"/>
                    <a:pt x="74" y="122"/>
                    <a:pt x="77" y="121"/>
                  </a:cubicBezTo>
                  <a:cubicBezTo>
                    <a:pt x="117" y="117"/>
                    <a:pt x="153" y="93"/>
                    <a:pt x="176" y="59"/>
                  </a:cubicBezTo>
                  <a:cubicBezTo>
                    <a:pt x="189" y="34"/>
                    <a:pt x="200" y="22"/>
                    <a:pt x="213" y="22"/>
                  </a:cubicBezTo>
                  <a:cubicBezTo>
                    <a:pt x="227" y="22"/>
                    <a:pt x="244" y="35"/>
                    <a:pt x="268" y="61"/>
                  </a:cubicBezTo>
                  <a:cubicBezTo>
                    <a:pt x="291" y="87"/>
                    <a:pt x="310" y="99"/>
                    <a:pt x="330" y="99"/>
                  </a:cubicBezTo>
                  <a:cubicBezTo>
                    <a:pt x="350" y="99"/>
                    <a:pt x="372" y="85"/>
                    <a:pt x="402" y="59"/>
                  </a:cubicBezTo>
                  <a:cubicBezTo>
                    <a:pt x="450" y="17"/>
                    <a:pt x="448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3203575" y="1659425"/>
              <a:ext cx="9850" cy="2375"/>
            </a:xfrm>
            <a:custGeom>
              <a:avLst/>
              <a:gdLst/>
              <a:ahLst/>
              <a:cxnLst/>
              <a:rect l="l" t="t" r="r" b="b"/>
              <a:pathLst>
                <a:path w="394" h="95" extrusionOk="0">
                  <a:moveTo>
                    <a:pt x="197" y="0"/>
                  </a:moveTo>
                  <a:cubicBezTo>
                    <a:pt x="93" y="0"/>
                    <a:pt x="1" y="50"/>
                    <a:pt x="83" y="87"/>
                  </a:cubicBezTo>
                  <a:cubicBezTo>
                    <a:pt x="95" y="92"/>
                    <a:pt x="116" y="94"/>
                    <a:pt x="141" y="94"/>
                  </a:cubicBezTo>
                  <a:cubicBezTo>
                    <a:pt x="179" y="94"/>
                    <a:pt x="227" y="89"/>
                    <a:pt x="268" y="78"/>
                  </a:cubicBezTo>
                  <a:cubicBezTo>
                    <a:pt x="393" y="45"/>
                    <a:pt x="393" y="44"/>
                    <a:pt x="277" y="11"/>
                  </a:cubicBezTo>
                  <a:cubicBezTo>
                    <a:pt x="251" y="3"/>
                    <a:pt x="224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3211125" y="1650450"/>
              <a:ext cx="5050" cy="3375"/>
            </a:xfrm>
            <a:custGeom>
              <a:avLst/>
              <a:gdLst/>
              <a:ahLst/>
              <a:cxnLst/>
              <a:rect l="l" t="t" r="r" b="b"/>
              <a:pathLst>
                <a:path w="202" h="135" extrusionOk="0">
                  <a:moveTo>
                    <a:pt x="178" y="0"/>
                  </a:moveTo>
                  <a:cubicBezTo>
                    <a:pt x="163" y="0"/>
                    <a:pt x="138" y="13"/>
                    <a:pt x="100" y="37"/>
                  </a:cubicBezTo>
                  <a:cubicBezTo>
                    <a:pt x="45" y="73"/>
                    <a:pt x="0" y="109"/>
                    <a:pt x="0" y="118"/>
                  </a:cubicBezTo>
                  <a:cubicBezTo>
                    <a:pt x="0" y="127"/>
                    <a:pt x="45" y="134"/>
                    <a:pt x="100" y="134"/>
                  </a:cubicBezTo>
                  <a:cubicBezTo>
                    <a:pt x="154" y="134"/>
                    <a:pt x="202" y="97"/>
                    <a:pt x="202" y="54"/>
                  </a:cubicBezTo>
                  <a:cubicBezTo>
                    <a:pt x="202" y="18"/>
                    <a:pt x="196" y="0"/>
                    <a:pt x="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3214475" y="1658950"/>
              <a:ext cx="4900" cy="1025"/>
            </a:xfrm>
            <a:custGeom>
              <a:avLst/>
              <a:gdLst/>
              <a:ahLst/>
              <a:cxnLst/>
              <a:rect l="l" t="t" r="r" b="b"/>
              <a:pathLst>
                <a:path w="196" h="41" extrusionOk="0">
                  <a:moveTo>
                    <a:pt x="84" y="1"/>
                  </a:moveTo>
                  <a:cubicBezTo>
                    <a:pt x="57" y="1"/>
                    <a:pt x="32" y="5"/>
                    <a:pt x="20" y="14"/>
                  </a:cubicBezTo>
                  <a:cubicBezTo>
                    <a:pt x="0" y="29"/>
                    <a:pt x="32" y="41"/>
                    <a:pt x="94" y="41"/>
                  </a:cubicBezTo>
                  <a:cubicBezTo>
                    <a:pt x="97" y="41"/>
                    <a:pt x="101" y="41"/>
                    <a:pt x="105" y="40"/>
                  </a:cubicBezTo>
                  <a:cubicBezTo>
                    <a:pt x="179" y="37"/>
                    <a:pt x="196" y="26"/>
                    <a:pt x="145" y="9"/>
                  </a:cubicBezTo>
                  <a:cubicBezTo>
                    <a:pt x="126" y="3"/>
                    <a:pt x="104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3219775" y="1644550"/>
              <a:ext cx="10625" cy="5600"/>
            </a:xfrm>
            <a:custGeom>
              <a:avLst/>
              <a:gdLst/>
              <a:ahLst/>
              <a:cxnLst/>
              <a:rect l="l" t="t" r="r" b="b"/>
              <a:pathLst>
                <a:path w="425" h="224" extrusionOk="0">
                  <a:moveTo>
                    <a:pt x="308" y="0"/>
                  </a:moveTo>
                  <a:cubicBezTo>
                    <a:pt x="273" y="0"/>
                    <a:pt x="250" y="18"/>
                    <a:pt x="250" y="51"/>
                  </a:cubicBezTo>
                  <a:cubicBezTo>
                    <a:pt x="250" y="93"/>
                    <a:pt x="211" y="124"/>
                    <a:pt x="157" y="124"/>
                  </a:cubicBezTo>
                  <a:cubicBezTo>
                    <a:pt x="106" y="124"/>
                    <a:pt x="44" y="146"/>
                    <a:pt x="21" y="173"/>
                  </a:cubicBezTo>
                  <a:cubicBezTo>
                    <a:pt x="0" y="200"/>
                    <a:pt x="12" y="222"/>
                    <a:pt x="57" y="222"/>
                  </a:cubicBezTo>
                  <a:lnTo>
                    <a:pt x="56" y="224"/>
                  </a:lnTo>
                  <a:cubicBezTo>
                    <a:pt x="97" y="224"/>
                    <a:pt x="200" y="182"/>
                    <a:pt x="287" y="128"/>
                  </a:cubicBezTo>
                  <a:cubicBezTo>
                    <a:pt x="414" y="52"/>
                    <a:pt x="424" y="28"/>
                    <a:pt x="347" y="6"/>
                  </a:cubicBezTo>
                  <a:cubicBezTo>
                    <a:pt x="333" y="2"/>
                    <a:pt x="320" y="0"/>
                    <a:pt x="3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3236450" y="1632850"/>
              <a:ext cx="13375" cy="7825"/>
            </a:xfrm>
            <a:custGeom>
              <a:avLst/>
              <a:gdLst/>
              <a:ahLst/>
              <a:cxnLst/>
              <a:rect l="l" t="t" r="r" b="b"/>
              <a:pathLst>
                <a:path w="535" h="313" extrusionOk="0">
                  <a:moveTo>
                    <a:pt x="461" y="0"/>
                  </a:moveTo>
                  <a:cubicBezTo>
                    <a:pt x="446" y="0"/>
                    <a:pt x="436" y="22"/>
                    <a:pt x="436" y="55"/>
                  </a:cubicBezTo>
                  <a:cubicBezTo>
                    <a:pt x="436" y="97"/>
                    <a:pt x="348" y="158"/>
                    <a:pt x="242" y="186"/>
                  </a:cubicBezTo>
                  <a:cubicBezTo>
                    <a:pt x="15" y="247"/>
                    <a:pt x="0" y="274"/>
                    <a:pt x="172" y="305"/>
                  </a:cubicBezTo>
                  <a:lnTo>
                    <a:pt x="172" y="307"/>
                  </a:lnTo>
                  <a:cubicBezTo>
                    <a:pt x="191" y="310"/>
                    <a:pt x="209" y="312"/>
                    <a:pt x="225" y="312"/>
                  </a:cubicBezTo>
                  <a:cubicBezTo>
                    <a:pt x="269" y="312"/>
                    <a:pt x="295" y="299"/>
                    <a:pt x="288" y="276"/>
                  </a:cubicBezTo>
                  <a:cubicBezTo>
                    <a:pt x="281" y="248"/>
                    <a:pt x="303" y="229"/>
                    <a:pt x="336" y="229"/>
                  </a:cubicBezTo>
                  <a:cubicBezTo>
                    <a:pt x="342" y="229"/>
                    <a:pt x="348" y="230"/>
                    <a:pt x="354" y="231"/>
                  </a:cubicBezTo>
                  <a:cubicBezTo>
                    <a:pt x="357" y="231"/>
                    <a:pt x="359" y="231"/>
                    <a:pt x="362" y="231"/>
                  </a:cubicBezTo>
                  <a:cubicBezTo>
                    <a:pt x="442" y="231"/>
                    <a:pt x="534" y="52"/>
                    <a:pt x="473" y="6"/>
                  </a:cubicBezTo>
                  <a:cubicBezTo>
                    <a:pt x="469" y="2"/>
                    <a:pt x="465" y="0"/>
                    <a:pt x="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3253075" y="1627475"/>
              <a:ext cx="10750" cy="3625"/>
            </a:xfrm>
            <a:custGeom>
              <a:avLst/>
              <a:gdLst/>
              <a:ahLst/>
              <a:cxnLst/>
              <a:rect l="l" t="t" r="r" b="b"/>
              <a:pathLst>
                <a:path w="430" h="145" extrusionOk="0">
                  <a:moveTo>
                    <a:pt x="404" y="1"/>
                  </a:moveTo>
                  <a:cubicBezTo>
                    <a:pt x="370" y="1"/>
                    <a:pt x="306" y="16"/>
                    <a:pt x="234" y="43"/>
                  </a:cubicBezTo>
                  <a:cubicBezTo>
                    <a:pt x="56" y="111"/>
                    <a:pt x="1" y="145"/>
                    <a:pt x="69" y="145"/>
                  </a:cubicBezTo>
                  <a:cubicBezTo>
                    <a:pt x="90" y="145"/>
                    <a:pt x="122" y="142"/>
                    <a:pt x="165" y="135"/>
                  </a:cubicBezTo>
                  <a:cubicBezTo>
                    <a:pt x="335" y="112"/>
                    <a:pt x="429" y="67"/>
                    <a:pt x="429" y="12"/>
                  </a:cubicBezTo>
                  <a:cubicBezTo>
                    <a:pt x="429" y="4"/>
                    <a:pt x="420" y="1"/>
                    <a:pt x="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3270850" y="1617525"/>
              <a:ext cx="6725" cy="3750"/>
            </a:xfrm>
            <a:custGeom>
              <a:avLst/>
              <a:gdLst/>
              <a:ahLst/>
              <a:cxnLst/>
              <a:rect l="l" t="t" r="r" b="b"/>
              <a:pathLst>
                <a:path w="269" h="150" extrusionOk="0">
                  <a:moveTo>
                    <a:pt x="199" y="1"/>
                  </a:moveTo>
                  <a:cubicBezTo>
                    <a:pt x="173" y="1"/>
                    <a:pt x="138" y="13"/>
                    <a:pt x="94" y="37"/>
                  </a:cubicBezTo>
                  <a:cubicBezTo>
                    <a:pt x="14" y="81"/>
                    <a:pt x="0" y="114"/>
                    <a:pt x="51" y="138"/>
                  </a:cubicBezTo>
                  <a:cubicBezTo>
                    <a:pt x="68" y="146"/>
                    <a:pt x="87" y="149"/>
                    <a:pt x="105" y="149"/>
                  </a:cubicBezTo>
                  <a:cubicBezTo>
                    <a:pt x="186" y="149"/>
                    <a:pt x="268" y="83"/>
                    <a:pt x="239" y="22"/>
                  </a:cubicBezTo>
                  <a:cubicBezTo>
                    <a:pt x="232" y="7"/>
                    <a:pt x="218" y="1"/>
                    <a:pt x="1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3276975" y="1620325"/>
              <a:ext cx="4725" cy="2500"/>
            </a:xfrm>
            <a:custGeom>
              <a:avLst/>
              <a:gdLst/>
              <a:ahLst/>
              <a:cxnLst/>
              <a:rect l="l" t="t" r="r" b="b"/>
              <a:pathLst>
                <a:path w="189" h="100" extrusionOk="0">
                  <a:moveTo>
                    <a:pt x="63" y="1"/>
                  </a:moveTo>
                  <a:cubicBezTo>
                    <a:pt x="27" y="1"/>
                    <a:pt x="0" y="22"/>
                    <a:pt x="0" y="50"/>
                  </a:cubicBezTo>
                  <a:cubicBezTo>
                    <a:pt x="0" y="78"/>
                    <a:pt x="46" y="99"/>
                    <a:pt x="103" y="99"/>
                  </a:cubicBezTo>
                  <a:cubicBezTo>
                    <a:pt x="160" y="99"/>
                    <a:pt x="188" y="77"/>
                    <a:pt x="166" y="50"/>
                  </a:cubicBezTo>
                  <a:cubicBezTo>
                    <a:pt x="140" y="20"/>
                    <a:pt x="103" y="2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3278975" y="1615875"/>
              <a:ext cx="4850" cy="2700"/>
            </a:xfrm>
            <a:custGeom>
              <a:avLst/>
              <a:gdLst/>
              <a:ahLst/>
              <a:cxnLst/>
              <a:rect l="l" t="t" r="r" b="b"/>
              <a:pathLst>
                <a:path w="194" h="108" extrusionOk="0">
                  <a:moveTo>
                    <a:pt x="145" y="0"/>
                  </a:moveTo>
                  <a:cubicBezTo>
                    <a:pt x="125" y="0"/>
                    <a:pt x="98" y="8"/>
                    <a:pt x="65" y="23"/>
                  </a:cubicBezTo>
                  <a:cubicBezTo>
                    <a:pt x="8" y="50"/>
                    <a:pt x="1" y="76"/>
                    <a:pt x="45" y="98"/>
                  </a:cubicBezTo>
                  <a:cubicBezTo>
                    <a:pt x="58" y="104"/>
                    <a:pt x="73" y="107"/>
                    <a:pt x="87" y="107"/>
                  </a:cubicBezTo>
                  <a:cubicBezTo>
                    <a:pt x="114" y="107"/>
                    <a:pt x="140" y="97"/>
                    <a:pt x="154" y="79"/>
                  </a:cubicBezTo>
                  <a:cubicBezTo>
                    <a:pt x="193" y="30"/>
                    <a:pt x="185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3285700" y="1608400"/>
              <a:ext cx="15775" cy="5325"/>
            </a:xfrm>
            <a:custGeom>
              <a:avLst/>
              <a:gdLst/>
              <a:ahLst/>
              <a:cxnLst/>
              <a:rect l="l" t="t" r="r" b="b"/>
              <a:pathLst>
                <a:path w="631" h="213" extrusionOk="0">
                  <a:moveTo>
                    <a:pt x="571" y="1"/>
                  </a:moveTo>
                  <a:cubicBezTo>
                    <a:pt x="567" y="1"/>
                    <a:pt x="564" y="1"/>
                    <a:pt x="560" y="2"/>
                  </a:cubicBezTo>
                  <a:cubicBezTo>
                    <a:pt x="323" y="39"/>
                    <a:pt x="0" y="179"/>
                    <a:pt x="152" y="179"/>
                  </a:cubicBezTo>
                  <a:cubicBezTo>
                    <a:pt x="173" y="179"/>
                    <a:pt x="252" y="154"/>
                    <a:pt x="328" y="124"/>
                  </a:cubicBezTo>
                  <a:cubicBezTo>
                    <a:pt x="379" y="104"/>
                    <a:pt x="410" y="94"/>
                    <a:pt x="427" y="94"/>
                  </a:cubicBezTo>
                  <a:cubicBezTo>
                    <a:pt x="449" y="94"/>
                    <a:pt x="444" y="113"/>
                    <a:pt x="423" y="155"/>
                  </a:cubicBezTo>
                  <a:cubicBezTo>
                    <a:pt x="402" y="194"/>
                    <a:pt x="397" y="212"/>
                    <a:pt x="410" y="212"/>
                  </a:cubicBezTo>
                  <a:cubicBezTo>
                    <a:pt x="419" y="212"/>
                    <a:pt x="437" y="203"/>
                    <a:pt x="466" y="185"/>
                  </a:cubicBezTo>
                  <a:cubicBezTo>
                    <a:pt x="505" y="162"/>
                    <a:pt x="543" y="148"/>
                    <a:pt x="568" y="148"/>
                  </a:cubicBezTo>
                  <a:cubicBezTo>
                    <a:pt x="575" y="148"/>
                    <a:pt x="581" y="150"/>
                    <a:pt x="585" y="152"/>
                  </a:cubicBezTo>
                  <a:cubicBezTo>
                    <a:pt x="588" y="154"/>
                    <a:pt x="590" y="155"/>
                    <a:pt x="593" y="155"/>
                  </a:cubicBezTo>
                  <a:cubicBezTo>
                    <a:pt x="608" y="155"/>
                    <a:pt x="622" y="127"/>
                    <a:pt x="625" y="82"/>
                  </a:cubicBezTo>
                  <a:cubicBezTo>
                    <a:pt x="631" y="35"/>
                    <a:pt x="608" y="1"/>
                    <a:pt x="5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3301150" y="1604325"/>
              <a:ext cx="6900" cy="5250"/>
            </a:xfrm>
            <a:custGeom>
              <a:avLst/>
              <a:gdLst/>
              <a:ahLst/>
              <a:cxnLst/>
              <a:rect l="l" t="t" r="r" b="b"/>
              <a:pathLst>
                <a:path w="276" h="210" extrusionOk="0">
                  <a:moveTo>
                    <a:pt x="237" y="1"/>
                  </a:moveTo>
                  <a:cubicBezTo>
                    <a:pt x="216" y="1"/>
                    <a:pt x="179" y="10"/>
                    <a:pt x="124" y="26"/>
                  </a:cubicBezTo>
                  <a:cubicBezTo>
                    <a:pt x="9" y="59"/>
                    <a:pt x="0" y="91"/>
                    <a:pt x="79" y="185"/>
                  </a:cubicBezTo>
                  <a:cubicBezTo>
                    <a:pt x="92" y="202"/>
                    <a:pt x="105" y="210"/>
                    <a:pt x="118" y="210"/>
                  </a:cubicBezTo>
                  <a:cubicBezTo>
                    <a:pt x="143" y="210"/>
                    <a:pt x="171" y="181"/>
                    <a:pt x="207" y="120"/>
                  </a:cubicBezTo>
                  <a:cubicBezTo>
                    <a:pt x="260" y="33"/>
                    <a:pt x="276" y="1"/>
                    <a:pt x="2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3310050" y="1601175"/>
              <a:ext cx="9725" cy="5000"/>
            </a:xfrm>
            <a:custGeom>
              <a:avLst/>
              <a:gdLst/>
              <a:ahLst/>
              <a:cxnLst/>
              <a:rect l="l" t="t" r="r" b="b"/>
              <a:pathLst>
                <a:path w="389" h="200" extrusionOk="0">
                  <a:moveTo>
                    <a:pt x="274" y="0"/>
                  </a:moveTo>
                  <a:cubicBezTo>
                    <a:pt x="176" y="0"/>
                    <a:pt x="45" y="17"/>
                    <a:pt x="11" y="43"/>
                  </a:cubicBezTo>
                  <a:cubicBezTo>
                    <a:pt x="1" y="50"/>
                    <a:pt x="48" y="95"/>
                    <a:pt x="125" y="146"/>
                  </a:cubicBezTo>
                  <a:cubicBezTo>
                    <a:pt x="178" y="182"/>
                    <a:pt x="216" y="200"/>
                    <a:pt x="241" y="200"/>
                  </a:cubicBezTo>
                  <a:cubicBezTo>
                    <a:pt x="272" y="200"/>
                    <a:pt x="279" y="170"/>
                    <a:pt x="265" y="109"/>
                  </a:cubicBezTo>
                  <a:cubicBezTo>
                    <a:pt x="260" y="86"/>
                    <a:pt x="284" y="71"/>
                    <a:pt x="321" y="71"/>
                  </a:cubicBezTo>
                  <a:cubicBezTo>
                    <a:pt x="360" y="71"/>
                    <a:pt x="389" y="50"/>
                    <a:pt x="389" y="23"/>
                  </a:cubicBezTo>
                  <a:cubicBezTo>
                    <a:pt x="389" y="7"/>
                    <a:pt x="338" y="0"/>
                    <a:pt x="2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3318350" y="1593850"/>
              <a:ext cx="17100" cy="4800"/>
            </a:xfrm>
            <a:custGeom>
              <a:avLst/>
              <a:gdLst/>
              <a:ahLst/>
              <a:cxnLst/>
              <a:rect l="l" t="t" r="r" b="b"/>
              <a:pathLst>
                <a:path w="684" h="192" extrusionOk="0">
                  <a:moveTo>
                    <a:pt x="442" y="0"/>
                  </a:moveTo>
                  <a:cubicBezTo>
                    <a:pt x="407" y="0"/>
                    <a:pt x="376" y="7"/>
                    <a:pt x="358" y="20"/>
                  </a:cubicBezTo>
                  <a:cubicBezTo>
                    <a:pt x="321" y="46"/>
                    <a:pt x="245" y="66"/>
                    <a:pt x="182" y="66"/>
                  </a:cubicBezTo>
                  <a:cubicBezTo>
                    <a:pt x="119" y="66"/>
                    <a:pt x="48" y="91"/>
                    <a:pt x="22" y="121"/>
                  </a:cubicBezTo>
                  <a:cubicBezTo>
                    <a:pt x="1" y="148"/>
                    <a:pt x="13" y="161"/>
                    <a:pt x="61" y="161"/>
                  </a:cubicBezTo>
                  <a:cubicBezTo>
                    <a:pt x="83" y="161"/>
                    <a:pt x="113" y="158"/>
                    <a:pt x="151" y="152"/>
                  </a:cubicBezTo>
                  <a:cubicBezTo>
                    <a:pt x="182" y="148"/>
                    <a:pt x="215" y="146"/>
                    <a:pt x="244" y="146"/>
                  </a:cubicBezTo>
                  <a:cubicBezTo>
                    <a:pt x="301" y="146"/>
                    <a:pt x="348" y="154"/>
                    <a:pt x="361" y="169"/>
                  </a:cubicBezTo>
                  <a:cubicBezTo>
                    <a:pt x="372" y="183"/>
                    <a:pt x="398" y="191"/>
                    <a:pt x="430" y="191"/>
                  </a:cubicBezTo>
                  <a:cubicBezTo>
                    <a:pt x="450" y="191"/>
                    <a:pt x="473" y="188"/>
                    <a:pt x="495" y="181"/>
                  </a:cubicBezTo>
                  <a:cubicBezTo>
                    <a:pt x="577" y="157"/>
                    <a:pt x="579" y="142"/>
                    <a:pt x="509" y="108"/>
                  </a:cubicBezTo>
                  <a:cubicBezTo>
                    <a:pt x="442" y="75"/>
                    <a:pt x="452" y="64"/>
                    <a:pt x="552" y="63"/>
                  </a:cubicBezTo>
                  <a:lnTo>
                    <a:pt x="683" y="60"/>
                  </a:lnTo>
                  <a:lnTo>
                    <a:pt x="552" y="18"/>
                  </a:lnTo>
                  <a:cubicBezTo>
                    <a:pt x="515" y="6"/>
                    <a:pt x="476" y="0"/>
                    <a:pt x="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3369150" y="1577200"/>
              <a:ext cx="3300" cy="2975"/>
            </a:xfrm>
            <a:custGeom>
              <a:avLst/>
              <a:gdLst/>
              <a:ahLst/>
              <a:cxnLst/>
              <a:rect l="l" t="t" r="r" b="b"/>
              <a:pathLst>
                <a:path w="132" h="119" extrusionOk="0">
                  <a:moveTo>
                    <a:pt x="101" y="0"/>
                  </a:moveTo>
                  <a:cubicBezTo>
                    <a:pt x="91" y="0"/>
                    <a:pt x="79" y="3"/>
                    <a:pt x="66" y="10"/>
                  </a:cubicBezTo>
                  <a:cubicBezTo>
                    <a:pt x="29" y="29"/>
                    <a:pt x="0" y="62"/>
                    <a:pt x="0" y="90"/>
                  </a:cubicBezTo>
                  <a:cubicBezTo>
                    <a:pt x="0" y="109"/>
                    <a:pt x="12" y="119"/>
                    <a:pt x="31" y="119"/>
                  </a:cubicBezTo>
                  <a:cubicBezTo>
                    <a:pt x="41" y="119"/>
                    <a:pt x="53" y="116"/>
                    <a:pt x="66" y="109"/>
                  </a:cubicBezTo>
                  <a:cubicBezTo>
                    <a:pt x="103" y="92"/>
                    <a:pt x="132" y="57"/>
                    <a:pt x="132" y="29"/>
                  </a:cubicBezTo>
                  <a:cubicBezTo>
                    <a:pt x="132" y="10"/>
                    <a:pt x="120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3385650" y="1559725"/>
              <a:ext cx="12325" cy="7575"/>
            </a:xfrm>
            <a:custGeom>
              <a:avLst/>
              <a:gdLst/>
              <a:ahLst/>
              <a:cxnLst/>
              <a:rect l="l" t="t" r="r" b="b"/>
              <a:pathLst>
                <a:path w="493" h="303" extrusionOk="0">
                  <a:moveTo>
                    <a:pt x="418" y="1"/>
                  </a:moveTo>
                  <a:cubicBezTo>
                    <a:pt x="324" y="1"/>
                    <a:pt x="6" y="206"/>
                    <a:pt x="2" y="276"/>
                  </a:cubicBezTo>
                  <a:cubicBezTo>
                    <a:pt x="1" y="293"/>
                    <a:pt x="10" y="302"/>
                    <a:pt x="29" y="302"/>
                  </a:cubicBezTo>
                  <a:cubicBezTo>
                    <a:pt x="59" y="302"/>
                    <a:pt x="113" y="281"/>
                    <a:pt x="193" y="238"/>
                  </a:cubicBezTo>
                  <a:lnTo>
                    <a:pt x="193" y="240"/>
                  </a:lnTo>
                  <a:cubicBezTo>
                    <a:pt x="412" y="124"/>
                    <a:pt x="492" y="47"/>
                    <a:pt x="437" y="6"/>
                  </a:cubicBezTo>
                  <a:cubicBezTo>
                    <a:pt x="433" y="2"/>
                    <a:pt x="426" y="1"/>
                    <a:pt x="4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3412325" y="1547250"/>
              <a:ext cx="8550" cy="5275"/>
            </a:xfrm>
            <a:custGeom>
              <a:avLst/>
              <a:gdLst/>
              <a:ahLst/>
              <a:cxnLst/>
              <a:rect l="l" t="t" r="r" b="b"/>
              <a:pathLst>
                <a:path w="342" h="211" extrusionOk="0">
                  <a:moveTo>
                    <a:pt x="140" y="0"/>
                  </a:moveTo>
                  <a:cubicBezTo>
                    <a:pt x="118" y="0"/>
                    <a:pt x="100" y="25"/>
                    <a:pt x="63" y="76"/>
                  </a:cubicBezTo>
                  <a:cubicBezTo>
                    <a:pt x="0" y="166"/>
                    <a:pt x="10" y="181"/>
                    <a:pt x="154" y="202"/>
                  </a:cubicBezTo>
                  <a:cubicBezTo>
                    <a:pt x="195" y="208"/>
                    <a:pt x="227" y="211"/>
                    <a:pt x="252" y="211"/>
                  </a:cubicBezTo>
                  <a:cubicBezTo>
                    <a:pt x="341" y="211"/>
                    <a:pt x="328" y="170"/>
                    <a:pt x="224" y="64"/>
                  </a:cubicBezTo>
                  <a:cubicBezTo>
                    <a:pt x="182" y="22"/>
                    <a:pt x="160" y="0"/>
                    <a:pt x="1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3443425" y="1514900"/>
              <a:ext cx="39425" cy="21500"/>
            </a:xfrm>
            <a:custGeom>
              <a:avLst/>
              <a:gdLst/>
              <a:ahLst/>
              <a:cxnLst/>
              <a:rect l="l" t="t" r="r" b="b"/>
              <a:pathLst>
                <a:path w="1577" h="860" extrusionOk="0">
                  <a:moveTo>
                    <a:pt x="1514" y="0"/>
                  </a:moveTo>
                  <a:cubicBezTo>
                    <a:pt x="1461" y="0"/>
                    <a:pt x="1368" y="33"/>
                    <a:pt x="1218" y="99"/>
                  </a:cubicBezTo>
                  <a:cubicBezTo>
                    <a:pt x="1068" y="166"/>
                    <a:pt x="980" y="242"/>
                    <a:pt x="980" y="305"/>
                  </a:cubicBezTo>
                  <a:cubicBezTo>
                    <a:pt x="980" y="352"/>
                    <a:pt x="973" y="374"/>
                    <a:pt x="952" y="374"/>
                  </a:cubicBezTo>
                  <a:cubicBezTo>
                    <a:pt x="938" y="374"/>
                    <a:pt x="915" y="363"/>
                    <a:pt x="883" y="342"/>
                  </a:cubicBezTo>
                  <a:cubicBezTo>
                    <a:pt x="847" y="319"/>
                    <a:pt x="822" y="307"/>
                    <a:pt x="803" y="307"/>
                  </a:cubicBezTo>
                  <a:cubicBezTo>
                    <a:pt x="779" y="307"/>
                    <a:pt x="763" y="324"/>
                    <a:pt x="745" y="360"/>
                  </a:cubicBezTo>
                  <a:cubicBezTo>
                    <a:pt x="717" y="408"/>
                    <a:pt x="668" y="438"/>
                    <a:pt x="614" y="441"/>
                  </a:cubicBezTo>
                  <a:cubicBezTo>
                    <a:pt x="563" y="441"/>
                    <a:pt x="523" y="463"/>
                    <a:pt x="523" y="491"/>
                  </a:cubicBezTo>
                  <a:cubicBezTo>
                    <a:pt x="523" y="518"/>
                    <a:pt x="415" y="573"/>
                    <a:pt x="290" y="614"/>
                  </a:cubicBezTo>
                  <a:cubicBezTo>
                    <a:pt x="71" y="682"/>
                    <a:pt x="1" y="732"/>
                    <a:pt x="108" y="744"/>
                  </a:cubicBezTo>
                  <a:cubicBezTo>
                    <a:pt x="121" y="745"/>
                    <a:pt x="133" y="745"/>
                    <a:pt x="146" y="745"/>
                  </a:cubicBezTo>
                  <a:cubicBezTo>
                    <a:pt x="168" y="745"/>
                    <a:pt x="191" y="744"/>
                    <a:pt x="214" y="741"/>
                  </a:cubicBezTo>
                  <a:cubicBezTo>
                    <a:pt x="216" y="740"/>
                    <a:pt x="219" y="740"/>
                    <a:pt x="221" y="740"/>
                  </a:cubicBezTo>
                  <a:cubicBezTo>
                    <a:pt x="248" y="740"/>
                    <a:pt x="251" y="758"/>
                    <a:pt x="230" y="784"/>
                  </a:cubicBezTo>
                  <a:cubicBezTo>
                    <a:pt x="207" y="812"/>
                    <a:pt x="212" y="844"/>
                    <a:pt x="242" y="857"/>
                  </a:cubicBezTo>
                  <a:cubicBezTo>
                    <a:pt x="246" y="858"/>
                    <a:pt x="250" y="859"/>
                    <a:pt x="254" y="859"/>
                  </a:cubicBezTo>
                  <a:cubicBezTo>
                    <a:pt x="290" y="859"/>
                    <a:pt x="357" y="811"/>
                    <a:pt x="421" y="739"/>
                  </a:cubicBezTo>
                  <a:cubicBezTo>
                    <a:pt x="563" y="580"/>
                    <a:pt x="783" y="476"/>
                    <a:pt x="971" y="476"/>
                  </a:cubicBezTo>
                  <a:cubicBezTo>
                    <a:pt x="984" y="476"/>
                    <a:pt x="998" y="477"/>
                    <a:pt x="1011" y="478"/>
                  </a:cubicBezTo>
                  <a:cubicBezTo>
                    <a:pt x="1030" y="480"/>
                    <a:pt x="1046" y="480"/>
                    <a:pt x="1059" y="480"/>
                  </a:cubicBezTo>
                  <a:cubicBezTo>
                    <a:pt x="1095" y="480"/>
                    <a:pt x="1103" y="474"/>
                    <a:pt x="1071" y="463"/>
                  </a:cubicBezTo>
                  <a:cubicBezTo>
                    <a:pt x="1029" y="451"/>
                    <a:pt x="1008" y="405"/>
                    <a:pt x="1026" y="366"/>
                  </a:cubicBezTo>
                  <a:cubicBezTo>
                    <a:pt x="1041" y="337"/>
                    <a:pt x="1071" y="318"/>
                    <a:pt x="1100" y="318"/>
                  </a:cubicBezTo>
                  <a:cubicBezTo>
                    <a:pt x="1109" y="318"/>
                    <a:pt x="1117" y="319"/>
                    <a:pt x="1124" y="323"/>
                  </a:cubicBezTo>
                  <a:cubicBezTo>
                    <a:pt x="1131" y="326"/>
                    <a:pt x="1138" y="327"/>
                    <a:pt x="1144" y="327"/>
                  </a:cubicBezTo>
                  <a:cubicBezTo>
                    <a:pt x="1184" y="327"/>
                    <a:pt x="1207" y="264"/>
                    <a:pt x="1188" y="181"/>
                  </a:cubicBezTo>
                  <a:cubicBezTo>
                    <a:pt x="1184" y="162"/>
                    <a:pt x="1224" y="144"/>
                    <a:pt x="1273" y="144"/>
                  </a:cubicBezTo>
                  <a:cubicBezTo>
                    <a:pt x="1324" y="144"/>
                    <a:pt x="1382" y="115"/>
                    <a:pt x="1399" y="83"/>
                  </a:cubicBezTo>
                  <a:cubicBezTo>
                    <a:pt x="1412" y="59"/>
                    <a:pt x="1420" y="47"/>
                    <a:pt x="1425" y="47"/>
                  </a:cubicBezTo>
                  <a:cubicBezTo>
                    <a:pt x="1431" y="47"/>
                    <a:pt x="1434" y="59"/>
                    <a:pt x="1436" y="83"/>
                  </a:cubicBezTo>
                  <a:cubicBezTo>
                    <a:pt x="1440" y="124"/>
                    <a:pt x="1470" y="143"/>
                    <a:pt x="1501" y="143"/>
                  </a:cubicBezTo>
                  <a:cubicBezTo>
                    <a:pt x="1538" y="143"/>
                    <a:pt x="1576" y="117"/>
                    <a:pt x="1576" y="69"/>
                  </a:cubicBezTo>
                  <a:cubicBezTo>
                    <a:pt x="1576" y="23"/>
                    <a:pt x="1559" y="0"/>
                    <a:pt x="1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3482425" y="1508525"/>
              <a:ext cx="8750" cy="5600"/>
            </a:xfrm>
            <a:custGeom>
              <a:avLst/>
              <a:gdLst/>
              <a:ahLst/>
              <a:cxnLst/>
              <a:rect l="l" t="t" r="r" b="b"/>
              <a:pathLst>
                <a:path w="350" h="224" extrusionOk="0">
                  <a:moveTo>
                    <a:pt x="310" y="0"/>
                  </a:moveTo>
                  <a:cubicBezTo>
                    <a:pt x="203" y="0"/>
                    <a:pt x="0" y="185"/>
                    <a:pt x="72" y="218"/>
                  </a:cubicBezTo>
                  <a:cubicBezTo>
                    <a:pt x="80" y="222"/>
                    <a:pt x="90" y="224"/>
                    <a:pt x="101" y="224"/>
                  </a:cubicBezTo>
                  <a:cubicBezTo>
                    <a:pt x="136" y="224"/>
                    <a:pt x="180" y="205"/>
                    <a:pt x="216" y="173"/>
                  </a:cubicBezTo>
                  <a:cubicBezTo>
                    <a:pt x="263" y="130"/>
                    <a:pt x="272" y="100"/>
                    <a:pt x="237" y="100"/>
                  </a:cubicBezTo>
                  <a:cubicBezTo>
                    <a:pt x="203" y="100"/>
                    <a:pt x="222" y="78"/>
                    <a:pt x="278" y="50"/>
                  </a:cubicBezTo>
                  <a:cubicBezTo>
                    <a:pt x="334" y="23"/>
                    <a:pt x="349" y="0"/>
                    <a:pt x="3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3495950" y="1500400"/>
              <a:ext cx="13975" cy="11300"/>
            </a:xfrm>
            <a:custGeom>
              <a:avLst/>
              <a:gdLst/>
              <a:ahLst/>
              <a:cxnLst/>
              <a:rect l="l" t="t" r="r" b="b"/>
              <a:pathLst>
                <a:path w="559" h="452" extrusionOk="0">
                  <a:moveTo>
                    <a:pt x="502" y="0"/>
                  </a:moveTo>
                  <a:cubicBezTo>
                    <a:pt x="418" y="0"/>
                    <a:pt x="1" y="239"/>
                    <a:pt x="1" y="292"/>
                  </a:cubicBezTo>
                  <a:cubicBezTo>
                    <a:pt x="1" y="302"/>
                    <a:pt x="8" y="307"/>
                    <a:pt x="20" y="307"/>
                  </a:cubicBezTo>
                  <a:cubicBezTo>
                    <a:pt x="38" y="307"/>
                    <a:pt x="65" y="297"/>
                    <a:pt x="95" y="279"/>
                  </a:cubicBezTo>
                  <a:cubicBezTo>
                    <a:pt x="127" y="259"/>
                    <a:pt x="154" y="249"/>
                    <a:pt x="176" y="249"/>
                  </a:cubicBezTo>
                  <a:cubicBezTo>
                    <a:pt x="225" y="249"/>
                    <a:pt x="246" y="298"/>
                    <a:pt x="228" y="386"/>
                  </a:cubicBezTo>
                  <a:cubicBezTo>
                    <a:pt x="218" y="426"/>
                    <a:pt x="230" y="452"/>
                    <a:pt x="253" y="452"/>
                  </a:cubicBezTo>
                  <a:cubicBezTo>
                    <a:pt x="258" y="452"/>
                    <a:pt x="263" y="450"/>
                    <a:pt x="269" y="448"/>
                  </a:cubicBezTo>
                  <a:cubicBezTo>
                    <a:pt x="356" y="407"/>
                    <a:pt x="338" y="236"/>
                    <a:pt x="244" y="207"/>
                  </a:cubicBezTo>
                  <a:cubicBezTo>
                    <a:pt x="181" y="189"/>
                    <a:pt x="181" y="182"/>
                    <a:pt x="251" y="179"/>
                  </a:cubicBezTo>
                  <a:cubicBezTo>
                    <a:pt x="351" y="176"/>
                    <a:pt x="559" y="37"/>
                    <a:pt x="514" y="3"/>
                  </a:cubicBezTo>
                  <a:cubicBezTo>
                    <a:pt x="512" y="1"/>
                    <a:pt x="508" y="0"/>
                    <a:pt x="5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3518300" y="1500250"/>
              <a:ext cx="3450" cy="3325"/>
            </a:xfrm>
            <a:custGeom>
              <a:avLst/>
              <a:gdLst/>
              <a:ahLst/>
              <a:cxnLst/>
              <a:rect l="l" t="t" r="r" b="b"/>
              <a:pathLst>
                <a:path w="138" h="133" extrusionOk="0">
                  <a:moveTo>
                    <a:pt x="117" y="1"/>
                  </a:moveTo>
                  <a:cubicBezTo>
                    <a:pt x="112" y="1"/>
                    <a:pt x="105" y="2"/>
                    <a:pt x="98" y="6"/>
                  </a:cubicBezTo>
                  <a:cubicBezTo>
                    <a:pt x="35" y="34"/>
                    <a:pt x="1" y="133"/>
                    <a:pt x="54" y="133"/>
                  </a:cubicBezTo>
                  <a:cubicBezTo>
                    <a:pt x="68" y="133"/>
                    <a:pt x="98" y="97"/>
                    <a:pt x="120" y="54"/>
                  </a:cubicBezTo>
                  <a:cubicBezTo>
                    <a:pt x="137" y="21"/>
                    <a:pt x="135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3527625" y="1487775"/>
              <a:ext cx="6000" cy="3375"/>
            </a:xfrm>
            <a:custGeom>
              <a:avLst/>
              <a:gdLst/>
              <a:ahLst/>
              <a:cxnLst/>
              <a:rect l="l" t="t" r="r" b="b"/>
              <a:pathLst>
                <a:path w="240" h="135" extrusionOk="0">
                  <a:moveTo>
                    <a:pt x="219" y="0"/>
                  </a:moveTo>
                  <a:cubicBezTo>
                    <a:pt x="208" y="0"/>
                    <a:pt x="188" y="5"/>
                    <a:pt x="157" y="14"/>
                  </a:cubicBezTo>
                  <a:cubicBezTo>
                    <a:pt x="63" y="42"/>
                    <a:pt x="1" y="135"/>
                    <a:pt x="75" y="135"/>
                  </a:cubicBezTo>
                  <a:cubicBezTo>
                    <a:pt x="90" y="135"/>
                    <a:pt x="136" y="102"/>
                    <a:pt x="183" y="59"/>
                  </a:cubicBezTo>
                  <a:cubicBezTo>
                    <a:pt x="227" y="18"/>
                    <a:pt x="240" y="0"/>
                    <a:pt x="2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3588775" y="1470150"/>
              <a:ext cx="7825" cy="3625"/>
            </a:xfrm>
            <a:custGeom>
              <a:avLst/>
              <a:gdLst/>
              <a:ahLst/>
              <a:cxnLst/>
              <a:rect l="l" t="t" r="r" b="b"/>
              <a:pathLst>
                <a:path w="313" h="145" extrusionOk="0">
                  <a:moveTo>
                    <a:pt x="298" y="0"/>
                  </a:moveTo>
                  <a:cubicBezTo>
                    <a:pt x="286" y="0"/>
                    <a:pt x="251" y="13"/>
                    <a:pt x="189" y="39"/>
                  </a:cubicBezTo>
                  <a:cubicBezTo>
                    <a:pt x="38" y="98"/>
                    <a:pt x="1" y="144"/>
                    <a:pt x="100" y="144"/>
                  </a:cubicBezTo>
                  <a:cubicBezTo>
                    <a:pt x="132" y="144"/>
                    <a:pt x="196" y="109"/>
                    <a:pt x="248" y="61"/>
                  </a:cubicBezTo>
                  <a:cubicBezTo>
                    <a:pt x="293" y="19"/>
                    <a:pt x="312" y="0"/>
                    <a:pt x="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3596275" y="1472450"/>
              <a:ext cx="3150" cy="2475"/>
            </a:xfrm>
            <a:custGeom>
              <a:avLst/>
              <a:gdLst/>
              <a:ahLst/>
              <a:cxnLst/>
              <a:rect l="l" t="t" r="r" b="b"/>
              <a:pathLst>
                <a:path w="126" h="99" extrusionOk="0">
                  <a:moveTo>
                    <a:pt x="32" y="0"/>
                  </a:moveTo>
                  <a:cubicBezTo>
                    <a:pt x="14" y="0"/>
                    <a:pt x="0" y="21"/>
                    <a:pt x="0" y="49"/>
                  </a:cubicBezTo>
                  <a:cubicBezTo>
                    <a:pt x="0" y="78"/>
                    <a:pt x="35" y="99"/>
                    <a:pt x="74" y="99"/>
                  </a:cubicBezTo>
                  <a:cubicBezTo>
                    <a:pt x="111" y="99"/>
                    <a:pt x="126" y="76"/>
                    <a:pt x="105" y="49"/>
                  </a:cubicBezTo>
                  <a:cubicBezTo>
                    <a:pt x="83" y="23"/>
                    <a:pt x="5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3600875" y="1478700"/>
              <a:ext cx="10275" cy="6200"/>
            </a:xfrm>
            <a:custGeom>
              <a:avLst/>
              <a:gdLst/>
              <a:ahLst/>
              <a:cxnLst/>
              <a:rect l="l" t="t" r="r" b="b"/>
              <a:pathLst>
                <a:path w="411" h="248" extrusionOk="0">
                  <a:moveTo>
                    <a:pt x="112" y="1"/>
                  </a:moveTo>
                  <a:cubicBezTo>
                    <a:pt x="0" y="1"/>
                    <a:pt x="0" y="8"/>
                    <a:pt x="112" y="84"/>
                  </a:cubicBezTo>
                  <a:cubicBezTo>
                    <a:pt x="161" y="117"/>
                    <a:pt x="213" y="171"/>
                    <a:pt x="231" y="208"/>
                  </a:cubicBezTo>
                  <a:cubicBezTo>
                    <a:pt x="243" y="234"/>
                    <a:pt x="255" y="248"/>
                    <a:pt x="273" y="248"/>
                  </a:cubicBezTo>
                  <a:cubicBezTo>
                    <a:pt x="291" y="248"/>
                    <a:pt x="316" y="233"/>
                    <a:pt x="354" y="204"/>
                  </a:cubicBezTo>
                  <a:cubicBezTo>
                    <a:pt x="395" y="171"/>
                    <a:pt x="411" y="155"/>
                    <a:pt x="402" y="155"/>
                  </a:cubicBezTo>
                  <a:cubicBezTo>
                    <a:pt x="396" y="155"/>
                    <a:pt x="382" y="161"/>
                    <a:pt x="360" y="171"/>
                  </a:cubicBezTo>
                  <a:cubicBezTo>
                    <a:pt x="346" y="177"/>
                    <a:pt x="333" y="180"/>
                    <a:pt x="321" y="180"/>
                  </a:cubicBezTo>
                  <a:cubicBezTo>
                    <a:pt x="285" y="180"/>
                    <a:pt x="255" y="154"/>
                    <a:pt x="237" y="105"/>
                  </a:cubicBezTo>
                  <a:cubicBezTo>
                    <a:pt x="216" y="49"/>
                    <a:pt x="160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3606150" y="1487775"/>
              <a:ext cx="3325" cy="2950"/>
            </a:xfrm>
            <a:custGeom>
              <a:avLst/>
              <a:gdLst/>
              <a:ahLst/>
              <a:cxnLst/>
              <a:rect l="l" t="t" r="r" b="b"/>
              <a:pathLst>
                <a:path w="133" h="118" extrusionOk="0">
                  <a:moveTo>
                    <a:pt x="31" y="0"/>
                  </a:moveTo>
                  <a:cubicBezTo>
                    <a:pt x="13" y="0"/>
                    <a:pt x="1" y="10"/>
                    <a:pt x="1" y="27"/>
                  </a:cubicBezTo>
                  <a:cubicBezTo>
                    <a:pt x="1" y="56"/>
                    <a:pt x="29" y="92"/>
                    <a:pt x="67" y="108"/>
                  </a:cubicBezTo>
                  <a:cubicBezTo>
                    <a:pt x="80" y="115"/>
                    <a:pt x="93" y="118"/>
                    <a:pt x="103" y="118"/>
                  </a:cubicBezTo>
                  <a:cubicBezTo>
                    <a:pt x="121" y="118"/>
                    <a:pt x="132" y="108"/>
                    <a:pt x="132" y="90"/>
                  </a:cubicBezTo>
                  <a:cubicBezTo>
                    <a:pt x="132" y="62"/>
                    <a:pt x="104" y="27"/>
                    <a:pt x="67" y="10"/>
                  </a:cubicBezTo>
                  <a:cubicBezTo>
                    <a:pt x="53" y="3"/>
                    <a:pt x="41" y="0"/>
                    <a:pt x="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3615700" y="1491100"/>
              <a:ext cx="3650" cy="4725"/>
            </a:xfrm>
            <a:custGeom>
              <a:avLst/>
              <a:gdLst/>
              <a:ahLst/>
              <a:cxnLst/>
              <a:rect l="l" t="t" r="r" b="b"/>
              <a:pathLst>
                <a:path w="146" h="189" extrusionOk="0">
                  <a:moveTo>
                    <a:pt x="83" y="0"/>
                  </a:moveTo>
                  <a:cubicBezTo>
                    <a:pt x="2" y="0"/>
                    <a:pt x="1" y="53"/>
                    <a:pt x="82" y="148"/>
                  </a:cubicBezTo>
                  <a:cubicBezTo>
                    <a:pt x="104" y="174"/>
                    <a:pt x="119" y="188"/>
                    <a:pt x="129" y="188"/>
                  </a:cubicBezTo>
                  <a:cubicBezTo>
                    <a:pt x="142" y="188"/>
                    <a:pt x="146" y="164"/>
                    <a:pt x="146" y="112"/>
                  </a:cubicBezTo>
                  <a:cubicBezTo>
                    <a:pt x="146" y="51"/>
                    <a:pt x="117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9" name="Google Shape;209;p8"/>
          <p:cNvSpPr/>
          <p:nvPr/>
        </p:nvSpPr>
        <p:spPr>
          <a:xfrm rot="-1433162" flipH="1">
            <a:off x="-645524" y="276238"/>
            <a:ext cx="1596002" cy="2249531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" name="Google Shape;210;p8"/>
          <p:cNvSpPr/>
          <p:nvPr/>
        </p:nvSpPr>
        <p:spPr>
          <a:xfrm rot="-3140963">
            <a:off x="-500163" y="404463"/>
            <a:ext cx="1682286" cy="940055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1" name="Google Shape;211;p8"/>
          <p:cNvGrpSpPr/>
          <p:nvPr/>
        </p:nvGrpSpPr>
        <p:grpSpPr>
          <a:xfrm>
            <a:off x="770650" y="121850"/>
            <a:ext cx="566925" cy="468975"/>
            <a:chOff x="3260400" y="2722725"/>
            <a:chExt cx="566925" cy="468975"/>
          </a:xfrm>
        </p:grpSpPr>
        <p:sp>
          <p:nvSpPr>
            <p:cNvPr id="212" name="Google Shape;212;p8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0" name="Google Shape;220;p8"/>
          <p:cNvSpPr/>
          <p:nvPr/>
        </p:nvSpPr>
        <p:spPr>
          <a:xfrm>
            <a:off x="60850" y="1209850"/>
            <a:ext cx="709800" cy="549025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p8"/>
          <p:cNvSpPr/>
          <p:nvPr/>
        </p:nvSpPr>
        <p:spPr>
          <a:xfrm>
            <a:off x="-139800" y="4414225"/>
            <a:ext cx="910450" cy="875450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22" name="Google Shape;222;p8"/>
          <p:cNvGrpSpPr/>
          <p:nvPr/>
        </p:nvGrpSpPr>
        <p:grpSpPr>
          <a:xfrm>
            <a:off x="7977125" y="780875"/>
            <a:ext cx="873200" cy="724400"/>
            <a:chOff x="5410175" y="3441575"/>
            <a:chExt cx="873200" cy="724400"/>
          </a:xfrm>
        </p:grpSpPr>
        <p:sp>
          <p:nvSpPr>
            <p:cNvPr id="223" name="Google Shape;223;p8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 txBox="1"/>
          <p:nvPr>
            <p:ph type="title"/>
          </p:nvPr>
        </p:nvSpPr>
        <p:spPr>
          <a:xfrm>
            <a:off x="1910850" y="364200"/>
            <a:ext cx="5322300" cy="17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2" name="Google Shape;242;p9"/>
          <p:cNvSpPr/>
          <p:nvPr/>
        </p:nvSpPr>
        <p:spPr>
          <a:xfrm rot="290802" flipH="1">
            <a:off x="-723520" y="-82765"/>
            <a:ext cx="1595975" cy="2249493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3" name="Google Shape;243;p9"/>
          <p:cNvSpPr/>
          <p:nvPr/>
        </p:nvSpPr>
        <p:spPr>
          <a:xfrm rot="-3140963">
            <a:off x="-593838" y="435688"/>
            <a:ext cx="1682286" cy="940055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44" name="Google Shape;244;p9"/>
          <p:cNvGrpSpPr/>
          <p:nvPr/>
        </p:nvGrpSpPr>
        <p:grpSpPr>
          <a:xfrm>
            <a:off x="60850" y="1963825"/>
            <a:ext cx="566925" cy="468975"/>
            <a:chOff x="3260400" y="2722725"/>
            <a:chExt cx="566925" cy="468975"/>
          </a:xfrm>
        </p:grpSpPr>
        <p:sp>
          <p:nvSpPr>
            <p:cNvPr id="245" name="Google Shape;245;p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3" name="Google Shape;253;p9"/>
          <p:cNvSpPr/>
          <p:nvPr/>
        </p:nvSpPr>
        <p:spPr>
          <a:xfrm>
            <a:off x="60850" y="1209850"/>
            <a:ext cx="709800" cy="549025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4" name="Google Shape;254;p9"/>
          <p:cNvSpPr/>
          <p:nvPr/>
        </p:nvSpPr>
        <p:spPr>
          <a:xfrm rot="2840342" flipH="1">
            <a:off x="8319838" y="3100300"/>
            <a:ext cx="1595972" cy="2249489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" name="Google Shape;255;p9"/>
          <p:cNvSpPr/>
          <p:nvPr/>
        </p:nvSpPr>
        <p:spPr>
          <a:xfrm rot="2954746">
            <a:off x="8016439" y="3532308"/>
            <a:ext cx="1682244" cy="940032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" name="Google Shape;256;p9"/>
          <p:cNvSpPr/>
          <p:nvPr/>
        </p:nvSpPr>
        <p:spPr>
          <a:xfrm rot="10800000">
            <a:off x="8434212" y="4195060"/>
            <a:ext cx="709800" cy="549025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 txBox="1"/>
          <p:nvPr>
            <p:ph type="subTitle" idx="1"/>
          </p:nvPr>
        </p:nvSpPr>
        <p:spPr>
          <a:xfrm>
            <a:off x="820350" y="1120875"/>
            <a:ext cx="34248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9" name="Google Shape;259;p10"/>
          <p:cNvSpPr txBox="1"/>
          <p:nvPr>
            <p:ph type="body" idx="2"/>
          </p:nvPr>
        </p:nvSpPr>
        <p:spPr>
          <a:xfrm>
            <a:off x="820350" y="2006775"/>
            <a:ext cx="3559500" cy="25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0" name="Google Shape;260;p10"/>
          <p:cNvSpPr txBox="1"/>
          <p:nvPr>
            <p:ph type="title"/>
          </p:nvPr>
        </p:nvSpPr>
        <p:spPr>
          <a:xfrm>
            <a:off x="2127600" y="436025"/>
            <a:ext cx="488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arck Script"/>
              <a:buNone/>
              <a:defRPr sz="2800">
                <a:solidFill>
                  <a:schemeClr val="lt2"/>
                </a:solidFill>
                <a:latin typeface="Marck Script"/>
                <a:ea typeface="Marck Script"/>
                <a:cs typeface="Marck Script"/>
                <a:sym typeface="Marck Scrip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ngguru.c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705" y="3475990"/>
            <a:ext cx="1334770" cy="1554480"/>
          </a:xfrm>
          <a:prstGeom prst="rect">
            <a:avLst/>
          </a:prstGeom>
        </p:spPr>
      </p:pic>
      <p:sp>
        <p:nvSpPr>
          <p:cNvPr id="1415" name="Google Shape;1415;p34"/>
          <p:cNvSpPr txBox="1"/>
          <p:nvPr>
            <p:ph type="ctrTitle"/>
          </p:nvPr>
        </p:nvSpPr>
        <p:spPr>
          <a:xfrm>
            <a:off x="705485" y="1544320"/>
            <a:ext cx="7294245" cy="1404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>
                <a:sym typeface="+mn-ea"/>
              </a:rPr>
              <a:t>Send Message Telegram From Your Website With PHP</a:t>
            </a:r>
            <a:endParaRPr lang="en-GB" sz="3600"/>
          </a:p>
        </p:txBody>
      </p:sp>
      <p:sp>
        <p:nvSpPr>
          <p:cNvPr id="1416" name="Google Shape;1416;p34"/>
          <p:cNvSpPr txBox="1"/>
          <p:nvPr>
            <p:ph type="subTitle" idx="1"/>
          </p:nvPr>
        </p:nvSpPr>
        <p:spPr>
          <a:xfrm>
            <a:off x="3871595" y="3420745"/>
            <a:ext cx="4022725" cy="468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Muslikhul Adib, Purwodadi</a:t>
            </a:r>
            <a:endParaRPr lang="en-US" altLang="en-US"/>
          </a:p>
        </p:txBody>
      </p:sp>
      <p:sp>
        <p:nvSpPr>
          <p:cNvPr id="1417" name="Google Shape;1417;p34"/>
          <p:cNvSpPr/>
          <p:nvPr/>
        </p:nvSpPr>
        <p:spPr>
          <a:xfrm rot="887354">
            <a:off x="6549637" y="2918909"/>
            <a:ext cx="1308050" cy="453406"/>
          </a:xfrm>
          <a:custGeom>
            <a:avLst/>
            <a:gdLst/>
            <a:ahLst/>
            <a:cxnLst/>
            <a:rect l="l" t="t" r="r" b="b"/>
            <a:pathLst>
              <a:path w="35932" h="12455" extrusionOk="0">
                <a:moveTo>
                  <a:pt x="26444" y="1323"/>
                </a:moveTo>
                <a:cubicBezTo>
                  <a:pt x="26461" y="1323"/>
                  <a:pt x="26473" y="1325"/>
                  <a:pt x="26478" y="1330"/>
                </a:cubicBezTo>
                <a:cubicBezTo>
                  <a:pt x="26524" y="1363"/>
                  <a:pt x="26386" y="1424"/>
                  <a:pt x="26298" y="1424"/>
                </a:cubicBezTo>
                <a:cubicBezTo>
                  <a:pt x="26280" y="1424"/>
                  <a:pt x="26265" y="1422"/>
                  <a:pt x="26253" y="1416"/>
                </a:cubicBezTo>
                <a:cubicBezTo>
                  <a:pt x="26220" y="1398"/>
                  <a:pt x="26250" y="1365"/>
                  <a:pt x="26319" y="1344"/>
                </a:cubicBezTo>
                <a:cubicBezTo>
                  <a:pt x="26365" y="1331"/>
                  <a:pt x="26412" y="1323"/>
                  <a:pt x="26444" y="1323"/>
                </a:cubicBezTo>
                <a:close/>
                <a:moveTo>
                  <a:pt x="23155" y="2345"/>
                </a:moveTo>
                <a:cubicBezTo>
                  <a:pt x="23174" y="2345"/>
                  <a:pt x="23159" y="2369"/>
                  <a:pt x="23115" y="2426"/>
                </a:cubicBezTo>
                <a:cubicBezTo>
                  <a:pt x="23073" y="2481"/>
                  <a:pt x="23022" y="2507"/>
                  <a:pt x="22958" y="2507"/>
                </a:cubicBezTo>
                <a:cubicBezTo>
                  <a:pt x="22939" y="2507"/>
                  <a:pt x="22919" y="2505"/>
                  <a:pt x="22899" y="2501"/>
                </a:cubicBezTo>
                <a:cubicBezTo>
                  <a:pt x="22799" y="2480"/>
                  <a:pt x="22787" y="2465"/>
                  <a:pt x="22858" y="2446"/>
                </a:cubicBezTo>
                <a:cubicBezTo>
                  <a:pt x="22931" y="2425"/>
                  <a:pt x="23003" y="2400"/>
                  <a:pt x="23075" y="2371"/>
                </a:cubicBezTo>
                <a:cubicBezTo>
                  <a:pt x="23116" y="2354"/>
                  <a:pt x="23142" y="2345"/>
                  <a:pt x="23155" y="2345"/>
                </a:cubicBezTo>
                <a:close/>
                <a:moveTo>
                  <a:pt x="21495" y="2795"/>
                </a:moveTo>
                <a:cubicBezTo>
                  <a:pt x="21511" y="2795"/>
                  <a:pt x="21528" y="2797"/>
                  <a:pt x="21545" y="2801"/>
                </a:cubicBezTo>
                <a:cubicBezTo>
                  <a:pt x="21714" y="2838"/>
                  <a:pt x="21708" y="2853"/>
                  <a:pt x="21514" y="2883"/>
                </a:cubicBezTo>
                <a:cubicBezTo>
                  <a:pt x="21484" y="2888"/>
                  <a:pt x="21459" y="2890"/>
                  <a:pt x="21440" y="2890"/>
                </a:cubicBezTo>
                <a:cubicBezTo>
                  <a:pt x="21389" y="2890"/>
                  <a:pt x="21372" y="2874"/>
                  <a:pt x="21388" y="2841"/>
                </a:cubicBezTo>
                <a:cubicBezTo>
                  <a:pt x="21401" y="2813"/>
                  <a:pt x="21445" y="2795"/>
                  <a:pt x="21495" y="2795"/>
                </a:cubicBezTo>
                <a:close/>
                <a:moveTo>
                  <a:pt x="19732" y="3053"/>
                </a:moveTo>
                <a:cubicBezTo>
                  <a:pt x="19783" y="3053"/>
                  <a:pt x="19811" y="3076"/>
                  <a:pt x="19792" y="3099"/>
                </a:cubicBezTo>
                <a:cubicBezTo>
                  <a:pt x="19780" y="3117"/>
                  <a:pt x="19760" y="3126"/>
                  <a:pt x="19738" y="3126"/>
                </a:cubicBezTo>
                <a:cubicBezTo>
                  <a:pt x="19724" y="3126"/>
                  <a:pt x="19709" y="3122"/>
                  <a:pt x="19695" y="3114"/>
                </a:cubicBezTo>
                <a:cubicBezTo>
                  <a:pt x="19610" y="3071"/>
                  <a:pt x="19620" y="3053"/>
                  <a:pt x="19732" y="3053"/>
                </a:cubicBezTo>
                <a:close/>
                <a:moveTo>
                  <a:pt x="20251" y="3120"/>
                </a:moveTo>
                <a:cubicBezTo>
                  <a:pt x="20270" y="3120"/>
                  <a:pt x="20284" y="3122"/>
                  <a:pt x="20290" y="3126"/>
                </a:cubicBezTo>
                <a:cubicBezTo>
                  <a:pt x="20351" y="3168"/>
                  <a:pt x="20228" y="3227"/>
                  <a:pt x="20120" y="3227"/>
                </a:cubicBezTo>
                <a:cubicBezTo>
                  <a:pt x="20096" y="3227"/>
                  <a:pt x="20073" y="3224"/>
                  <a:pt x="20053" y="3217"/>
                </a:cubicBezTo>
                <a:cubicBezTo>
                  <a:pt x="19939" y="3181"/>
                  <a:pt x="19942" y="3174"/>
                  <a:pt x="20093" y="3141"/>
                </a:cubicBezTo>
                <a:cubicBezTo>
                  <a:pt x="20155" y="3127"/>
                  <a:pt x="20213" y="3120"/>
                  <a:pt x="20251" y="3120"/>
                </a:cubicBezTo>
                <a:close/>
                <a:moveTo>
                  <a:pt x="7319" y="6420"/>
                </a:moveTo>
                <a:cubicBezTo>
                  <a:pt x="7347" y="6420"/>
                  <a:pt x="7375" y="6423"/>
                  <a:pt x="7403" y="6430"/>
                </a:cubicBezTo>
                <a:cubicBezTo>
                  <a:pt x="7450" y="6444"/>
                  <a:pt x="7415" y="6456"/>
                  <a:pt x="7321" y="6456"/>
                </a:cubicBezTo>
                <a:cubicBezTo>
                  <a:pt x="7227" y="6456"/>
                  <a:pt x="7191" y="6444"/>
                  <a:pt x="7237" y="6430"/>
                </a:cubicBezTo>
                <a:cubicBezTo>
                  <a:pt x="7264" y="6423"/>
                  <a:pt x="7291" y="6420"/>
                  <a:pt x="7319" y="6420"/>
                </a:cubicBezTo>
                <a:close/>
                <a:moveTo>
                  <a:pt x="1029" y="8099"/>
                </a:moveTo>
                <a:cubicBezTo>
                  <a:pt x="1047" y="8099"/>
                  <a:pt x="1077" y="8122"/>
                  <a:pt x="1101" y="8154"/>
                </a:cubicBezTo>
                <a:cubicBezTo>
                  <a:pt x="1125" y="8185"/>
                  <a:pt x="1107" y="8208"/>
                  <a:pt x="1069" y="8208"/>
                </a:cubicBezTo>
                <a:cubicBezTo>
                  <a:pt x="1032" y="8208"/>
                  <a:pt x="998" y="8182"/>
                  <a:pt x="998" y="8154"/>
                </a:cubicBezTo>
                <a:cubicBezTo>
                  <a:pt x="998" y="8125"/>
                  <a:pt x="1011" y="8099"/>
                  <a:pt x="1029" y="8099"/>
                </a:cubicBezTo>
                <a:close/>
                <a:moveTo>
                  <a:pt x="1063" y="8260"/>
                </a:moveTo>
                <a:cubicBezTo>
                  <a:pt x="1101" y="8260"/>
                  <a:pt x="1129" y="8270"/>
                  <a:pt x="1129" y="8285"/>
                </a:cubicBezTo>
                <a:cubicBezTo>
                  <a:pt x="1129" y="8300"/>
                  <a:pt x="1101" y="8327"/>
                  <a:pt x="1063" y="8345"/>
                </a:cubicBezTo>
                <a:cubicBezTo>
                  <a:pt x="1053" y="8350"/>
                  <a:pt x="1042" y="8353"/>
                  <a:pt x="1033" y="8353"/>
                </a:cubicBezTo>
                <a:cubicBezTo>
                  <a:pt x="1012" y="8353"/>
                  <a:pt x="998" y="8341"/>
                  <a:pt x="998" y="8319"/>
                </a:cubicBezTo>
                <a:cubicBezTo>
                  <a:pt x="1001" y="8285"/>
                  <a:pt x="1029" y="8260"/>
                  <a:pt x="1063" y="8260"/>
                </a:cubicBezTo>
                <a:close/>
                <a:moveTo>
                  <a:pt x="865" y="8316"/>
                </a:moveTo>
                <a:cubicBezTo>
                  <a:pt x="866" y="8316"/>
                  <a:pt x="867" y="8316"/>
                  <a:pt x="868" y="8316"/>
                </a:cubicBezTo>
                <a:cubicBezTo>
                  <a:pt x="905" y="8316"/>
                  <a:pt x="935" y="8327"/>
                  <a:pt x="935" y="8340"/>
                </a:cubicBezTo>
                <a:cubicBezTo>
                  <a:pt x="935" y="8354"/>
                  <a:pt x="907" y="8378"/>
                  <a:pt x="868" y="8397"/>
                </a:cubicBezTo>
                <a:cubicBezTo>
                  <a:pt x="855" y="8403"/>
                  <a:pt x="844" y="8406"/>
                  <a:pt x="834" y="8406"/>
                </a:cubicBezTo>
                <a:cubicBezTo>
                  <a:pt x="815" y="8406"/>
                  <a:pt x="802" y="8395"/>
                  <a:pt x="802" y="8375"/>
                </a:cubicBezTo>
                <a:cubicBezTo>
                  <a:pt x="805" y="8341"/>
                  <a:pt x="833" y="8316"/>
                  <a:pt x="865" y="8316"/>
                </a:cubicBezTo>
                <a:close/>
                <a:moveTo>
                  <a:pt x="568" y="8913"/>
                </a:moveTo>
                <a:cubicBezTo>
                  <a:pt x="584" y="8913"/>
                  <a:pt x="613" y="8937"/>
                  <a:pt x="637" y="8967"/>
                </a:cubicBezTo>
                <a:cubicBezTo>
                  <a:pt x="660" y="8998"/>
                  <a:pt x="646" y="9022"/>
                  <a:pt x="608" y="9022"/>
                </a:cubicBezTo>
                <a:cubicBezTo>
                  <a:pt x="571" y="9022"/>
                  <a:pt x="540" y="8997"/>
                  <a:pt x="540" y="8967"/>
                </a:cubicBezTo>
                <a:cubicBezTo>
                  <a:pt x="540" y="8939"/>
                  <a:pt x="552" y="8913"/>
                  <a:pt x="568" y="8913"/>
                </a:cubicBezTo>
                <a:close/>
                <a:moveTo>
                  <a:pt x="73" y="9894"/>
                </a:moveTo>
                <a:lnTo>
                  <a:pt x="73" y="9894"/>
                </a:lnTo>
                <a:cubicBezTo>
                  <a:pt x="73" y="9894"/>
                  <a:pt x="73" y="9894"/>
                  <a:pt x="73" y="9894"/>
                </a:cubicBezTo>
                <a:lnTo>
                  <a:pt x="74" y="9894"/>
                </a:lnTo>
                <a:cubicBezTo>
                  <a:pt x="74" y="9894"/>
                  <a:pt x="74" y="9894"/>
                  <a:pt x="73" y="9894"/>
                </a:cubicBezTo>
                <a:close/>
                <a:moveTo>
                  <a:pt x="871" y="10294"/>
                </a:moveTo>
                <a:cubicBezTo>
                  <a:pt x="895" y="10294"/>
                  <a:pt x="922" y="10296"/>
                  <a:pt x="953" y="10301"/>
                </a:cubicBezTo>
                <a:cubicBezTo>
                  <a:pt x="1035" y="10313"/>
                  <a:pt x="1122" y="10325"/>
                  <a:pt x="1151" y="10327"/>
                </a:cubicBezTo>
                <a:cubicBezTo>
                  <a:pt x="1180" y="10328"/>
                  <a:pt x="1189" y="10349"/>
                  <a:pt x="1166" y="10380"/>
                </a:cubicBezTo>
                <a:cubicBezTo>
                  <a:pt x="1147" y="10407"/>
                  <a:pt x="1186" y="10462"/>
                  <a:pt x="1248" y="10495"/>
                </a:cubicBezTo>
                <a:cubicBezTo>
                  <a:pt x="1300" y="10522"/>
                  <a:pt x="1326" y="10537"/>
                  <a:pt x="1310" y="10537"/>
                </a:cubicBezTo>
                <a:cubicBezTo>
                  <a:pt x="1287" y="10537"/>
                  <a:pt x="1173" y="10504"/>
                  <a:pt x="916" y="10428"/>
                </a:cubicBezTo>
                <a:cubicBezTo>
                  <a:pt x="735" y="10374"/>
                  <a:pt x="730" y="10294"/>
                  <a:pt x="871" y="10294"/>
                </a:cubicBezTo>
                <a:close/>
                <a:moveTo>
                  <a:pt x="2706" y="12184"/>
                </a:moveTo>
                <a:cubicBezTo>
                  <a:pt x="2707" y="12184"/>
                  <a:pt x="2708" y="12184"/>
                  <a:pt x="2709" y="12184"/>
                </a:cubicBezTo>
                <a:cubicBezTo>
                  <a:pt x="2784" y="12184"/>
                  <a:pt x="2778" y="12205"/>
                  <a:pt x="2684" y="12264"/>
                </a:cubicBezTo>
                <a:cubicBezTo>
                  <a:pt x="2632" y="12295"/>
                  <a:pt x="2571" y="12315"/>
                  <a:pt x="2529" y="12315"/>
                </a:cubicBezTo>
                <a:cubicBezTo>
                  <a:pt x="2516" y="12315"/>
                  <a:pt x="2504" y="12313"/>
                  <a:pt x="2496" y="12308"/>
                </a:cubicBezTo>
                <a:cubicBezTo>
                  <a:pt x="2422" y="12270"/>
                  <a:pt x="2568" y="12184"/>
                  <a:pt x="2706" y="12184"/>
                </a:cubicBezTo>
                <a:close/>
                <a:moveTo>
                  <a:pt x="30356" y="0"/>
                </a:moveTo>
                <a:cubicBezTo>
                  <a:pt x="30331" y="0"/>
                  <a:pt x="30308" y="11"/>
                  <a:pt x="30282" y="31"/>
                </a:cubicBezTo>
                <a:cubicBezTo>
                  <a:pt x="30239" y="66"/>
                  <a:pt x="30126" y="94"/>
                  <a:pt x="30032" y="94"/>
                </a:cubicBezTo>
                <a:cubicBezTo>
                  <a:pt x="29938" y="94"/>
                  <a:pt x="29838" y="112"/>
                  <a:pt x="29812" y="136"/>
                </a:cubicBezTo>
                <a:cubicBezTo>
                  <a:pt x="29763" y="178"/>
                  <a:pt x="29741" y="183"/>
                  <a:pt x="29571" y="197"/>
                </a:cubicBezTo>
                <a:cubicBezTo>
                  <a:pt x="29533" y="200"/>
                  <a:pt x="29517" y="224"/>
                  <a:pt x="29536" y="249"/>
                </a:cubicBezTo>
                <a:cubicBezTo>
                  <a:pt x="29550" y="267"/>
                  <a:pt x="29521" y="278"/>
                  <a:pt x="29466" y="278"/>
                </a:cubicBezTo>
                <a:cubicBezTo>
                  <a:pt x="29445" y="278"/>
                  <a:pt x="29419" y="276"/>
                  <a:pt x="29391" y="273"/>
                </a:cubicBezTo>
                <a:cubicBezTo>
                  <a:pt x="29347" y="267"/>
                  <a:pt x="29315" y="263"/>
                  <a:pt x="29294" y="263"/>
                </a:cubicBezTo>
                <a:cubicBezTo>
                  <a:pt x="29252" y="263"/>
                  <a:pt x="29260" y="278"/>
                  <a:pt x="29311" y="309"/>
                </a:cubicBezTo>
                <a:cubicBezTo>
                  <a:pt x="29397" y="363"/>
                  <a:pt x="29397" y="373"/>
                  <a:pt x="29311" y="421"/>
                </a:cubicBezTo>
                <a:cubicBezTo>
                  <a:pt x="29282" y="436"/>
                  <a:pt x="29259" y="444"/>
                  <a:pt x="29241" y="444"/>
                </a:cubicBezTo>
                <a:cubicBezTo>
                  <a:pt x="29216" y="444"/>
                  <a:pt x="29201" y="428"/>
                  <a:pt x="29193" y="395"/>
                </a:cubicBezTo>
                <a:cubicBezTo>
                  <a:pt x="29179" y="345"/>
                  <a:pt x="29057" y="312"/>
                  <a:pt x="28962" y="312"/>
                </a:cubicBezTo>
                <a:cubicBezTo>
                  <a:pt x="28900" y="312"/>
                  <a:pt x="28850" y="326"/>
                  <a:pt x="28850" y="358"/>
                </a:cubicBezTo>
                <a:cubicBezTo>
                  <a:pt x="28850" y="380"/>
                  <a:pt x="28802" y="449"/>
                  <a:pt x="28745" y="506"/>
                </a:cubicBezTo>
                <a:cubicBezTo>
                  <a:pt x="28709" y="544"/>
                  <a:pt x="28684" y="565"/>
                  <a:pt x="28676" y="565"/>
                </a:cubicBezTo>
                <a:cubicBezTo>
                  <a:pt x="28672" y="565"/>
                  <a:pt x="28673" y="559"/>
                  <a:pt x="28680" y="548"/>
                </a:cubicBezTo>
                <a:cubicBezTo>
                  <a:pt x="28702" y="513"/>
                  <a:pt x="28689" y="467"/>
                  <a:pt x="28651" y="449"/>
                </a:cubicBezTo>
                <a:cubicBezTo>
                  <a:pt x="28641" y="444"/>
                  <a:pt x="28631" y="442"/>
                  <a:pt x="28622" y="442"/>
                </a:cubicBezTo>
                <a:cubicBezTo>
                  <a:pt x="28600" y="442"/>
                  <a:pt x="28586" y="458"/>
                  <a:pt x="28586" y="488"/>
                </a:cubicBezTo>
                <a:cubicBezTo>
                  <a:pt x="28586" y="514"/>
                  <a:pt x="28582" y="527"/>
                  <a:pt x="28573" y="527"/>
                </a:cubicBezTo>
                <a:cubicBezTo>
                  <a:pt x="28563" y="527"/>
                  <a:pt x="28546" y="511"/>
                  <a:pt x="28520" y="477"/>
                </a:cubicBezTo>
                <a:cubicBezTo>
                  <a:pt x="28493" y="443"/>
                  <a:pt x="28477" y="426"/>
                  <a:pt x="28467" y="426"/>
                </a:cubicBezTo>
                <a:cubicBezTo>
                  <a:pt x="28457" y="426"/>
                  <a:pt x="28454" y="445"/>
                  <a:pt x="28454" y="485"/>
                </a:cubicBezTo>
                <a:cubicBezTo>
                  <a:pt x="28454" y="537"/>
                  <a:pt x="28431" y="559"/>
                  <a:pt x="28355" y="559"/>
                </a:cubicBezTo>
                <a:cubicBezTo>
                  <a:pt x="28327" y="559"/>
                  <a:pt x="28291" y="556"/>
                  <a:pt x="28247" y="551"/>
                </a:cubicBezTo>
                <a:cubicBezTo>
                  <a:pt x="28197" y="544"/>
                  <a:pt x="28160" y="541"/>
                  <a:pt x="28132" y="541"/>
                </a:cubicBezTo>
                <a:cubicBezTo>
                  <a:pt x="28066" y="541"/>
                  <a:pt x="28058" y="561"/>
                  <a:pt x="28081" y="610"/>
                </a:cubicBezTo>
                <a:cubicBezTo>
                  <a:pt x="28104" y="657"/>
                  <a:pt x="28092" y="695"/>
                  <a:pt x="28056" y="695"/>
                </a:cubicBezTo>
                <a:cubicBezTo>
                  <a:pt x="28020" y="695"/>
                  <a:pt x="27990" y="665"/>
                  <a:pt x="27990" y="628"/>
                </a:cubicBezTo>
                <a:cubicBezTo>
                  <a:pt x="27990" y="605"/>
                  <a:pt x="27985" y="593"/>
                  <a:pt x="27974" y="593"/>
                </a:cubicBezTo>
                <a:cubicBezTo>
                  <a:pt x="27966" y="593"/>
                  <a:pt x="27956" y="600"/>
                  <a:pt x="27942" y="615"/>
                </a:cubicBezTo>
                <a:cubicBezTo>
                  <a:pt x="27914" y="649"/>
                  <a:pt x="27839" y="677"/>
                  <a:pt x="27765" y="688"/>
                </a:cubicBezTo>
                <a:cubicBezTo>
                  <a:pt x="27693" y="698"/>
                  <a:pt x="27538" y="742"/>
                  <a:pt x="27426" y="783"/>
                </a:cubicBezTo>
                <a:cubicBezTo>
                  <a:pt x="27320" y="824"/>
                  <a:pt x="27209" y="854"/>
                  <a:pt x="27169" y="854"/>
                </a:cubicBezTo>
                <a:cubicBezTo>
                  <a:pt x="27166" y="854"/>
                  <a:pt x="27164" y="854"/>
                  <a:pt x="27162" y="854"/>
                </a:cubicBezTo>
                <a:cubicBezTo>
                  <a:pt x="27131" y="851"/>
                  <a:pt x="27099" y="850"/>
                  <a:pt x="27068" y="850"/>
                </a:cubicBezTo>
                <a:cubicBezTo>
                  <a:pt x="27037" y="850"/>
                  <a:pt x="27005" y="851"/>
                  <a:pt x="26974" y="854"/>
                </a:cubicBezTo>
                <a:cubicBezTo>
                  <a:pt x="26849" y="861"/>
                  <a:pt x="26849" y="865"/>
                  <a:pt x="26959" y="934"/>
                </a:cubicBezTo>
                <a:cubicBezTo>
                  <a:pt x="27062" y="998"/>
                  <a:pt x="27043" y="1007"/>
                  <a:pt x="26792" y="1013"/>
                </a:cubicBezTo>
                <a:cubicBezTo>
                  <a:pt x="26447" y="1019"/>
                  <a:pt x="26262" y="1051"/>
                  <a:pt x="26096" y="1125"/>
                </a:cubicBezTo>
                <a:cubicBezTo>
                  <a:pt x="26049" y="1146"/>
                  <a:pt x="26015" y="1157"/>
                  <a:pt x="25990" y="1157"/>
                </a:cubicBezTo>
                <a:cubicBezTo>
                  <a:pt x="25962" y="1157"/>
                  <a:pt x="25944" y="1144"/>
                  <a:pt x="25931" y="1116"/>
                </a:cubicBezTo>
                <a:cubicBezTo>
                  <a:pt x="25923" y="1101"/>
                  <a:pt x="25915" y="1094"/>
                  <a:pt x="25909" y="1094"/>
                </a:cubicBezTo>
                <a:cubicBezTo>
                  <a:pt x="25899" y="1094"/>
                  <a:pt x="25892" y="1113"/>
                  <a:pt x="25889" y="1148"/>
                </a:cubicBezTo>
                <a:cubicBezTo>
                  <a:pt x="25887" y="1189"/>
                  <a:pt x="25864" y="1217"/>
                  <a:pt x="25838" y="1217"/>
                </a:cubicBezTo>
                <a:cubicBezTo>
                  <a:pt x="25831" y="1217"/>
                  <a:pt x="25824" y="1215"/>
                  <a:pt x="25817" y="1212"/>
                </a:cubicBezTo>
                <a:cubicBezTo>
                  <a:pt x="25805" y="1205"/>
                  <a:pt x="25794" y="1202"/>
                  <a:pt x="25784" y="1202"/>
                </a:cubicBezTo>
                <a:cubicBezTo>
                  <a:pt x="25764" y="1202"/>
                  <a:pt x="25752" y="1216"/>
                  <a:pt x="25752" y="1240"/>
                </a:cubicBezTo>
                <a:cubicBezTo>
                  <a:pt x="25752" y="1266"/>
                  <a:pt x="25740" y="1280"/>
                  <a:pt x="25721" y="1280"/>
                </a:cubicBezTo>
                <a:cubicBezTo>
                  <a:pt x="25712" y="1280"/>
                  <a:pt x="25703" y="1277"/>
                  <a:pt x="25692" y="1271"/>
                </a:cubicBezTo>
                <a:cubicBezTo>
                  <a:pt x="25681" y="1266"/>
                  <a:pt x="25669" y="1263"/>
                  <a:pt x="25657" y="1263"/>
                </a:cubicBezTo>
                <a:cubicBezTo>
                  <a:pt x="25632" y="1263"/>
                  <a:pt x="25608" y="1274"/>
                  <a:pt x="25592" y="1295"/>
                </a:cubicBezTo>
                <a:cubicBezTo>
                  <a:pt x="25575" y="1317"/>
                  <a:pt x="25550" y="1328"/>
                  <a:pt x="25524" y="1328"/>
                </a:cubicBezTo>
                <a:cubicBezTo>
                  <a:pt x="25512" y="1328"/>
                  <a:pt x="25499" y="1326"/>
                  <a:pt x="25488" y="1321"/>
                </a:cubicBezTo>
                <a:cubicBezTo>
                  <a:pt x="25479" y="1317"/>
                  <a:pt x="25465" y="1315"/>
                  <a:pt x="25449" y="1315"/>
                </a:cubicBezTo>
                <a:cubicBezTo>
                  <a:pt x="25405" y="1315"/>
                  <a:pt x="25342" y="1328"/>
                  <a:pt x="25288" y="1352"/>
                </a:cubicBezTo>
                <a:cubicBezTo>
                  <a:pt x="25189" y="1392"/>
                  <a:pt x="25088" y="1421"/>
                  <a:pt x="24983" y="1439"/>
                </a:cubicBezTo>
                <a:cubicBezTo>
                  <a:pt x="24864" y="1461"/>
                  <a:pt x="24747" y="1495"/>
                  <a:pt x="24636" y="1541"/>
                </a:cubicBezTo>
                <a:cubicBezTo>
                  <a:pt x="24561" y="1574"/>
                  <a:pt x="24486" y="1593"/>
                  <a:pt x="24444" y="1593"/>
                </a:cubicBezTo>
                <a:cubicBezTo>
                  <a:pt x="24429" y="1593"/>
                  <a:pt x="24419" y="1591"/>
                  <a:pt x="24413" y="1586"/>
                </a:cubicBezTo>
                <a:cubicBezTo>
                  <a:pt x="24405" y="1579"/>
                  <a:pt x="24396" y="1575"/>
                  <a:pt x="24390" y="1575"/>
                </a:cubicBezTo>
                <a:cubicBezTo>
                  <a:pt x="24379" y="1575"/>
                  <a:pt x="24371" y="1585"/>
                  <a:pt x="24371" y="1604"/>
                </a:cubicBezTo>
                <a:cubicBezTo>
                  <a:pt x="24371" y="1632"/>
                  <a:pt x="24274" y="1662"/>
                  <a:pt x="24162" y="1670"/>
                </a:cubicBezTo>
                <a:cubicBezTo>
                  <a:pt x="24049" y="1676"/>
                  <a:pt x="23912" y="1710"/>
                  <a:pt x="23864" y="1741"/>
                </a:cubicBezTo>
                <a:cubicBezTo>
                  <a:pt x="23832" y="1763"/>
                  <a:pt x="23805" y="1775"/>
                  <a:pt x="23790" y="1775"/>
                </a:cubicBezTo>
                <a:cubicBezTo>
                  <a:pt x="23781" y="1775"/>
                  <a:pt x="23776" y="1771"/>
                  <a:pt x="23776" y="1762"/>
                </a:cubicBezTo>
                <a:cubicBezTo>
                  <a:pt x="23776" y="1756"/>
                  <a:pt x="23773" y="1754"/>
                  <a:pt x="23767" y="1754"/>
                </a:cubicBezTo>
                <a:cubicBezTo>
                  <a:pt x="23750" y="1754"/>
                  <a:pt x="23713" y="1775"/>
                  <a:pt x="23672" y="1809"/>
                </a:cubicBezTo>
                <a:cubicBezTo>
                  <a:pt x="23616" y="1856"/>
                  <a:pt x="23497" y="1895"/>
                  <a:pt x="23409" y="1895"/>
                </a:cubicBezTo>
                <a:cubicBezTo>
                  <a:pt x="23321" y="1895"/>
                  <a:pt x="23249" y="1918"/>
                  <a:pt x="23249" y="1944"/>
                </a:cubicBezTo>
                <a:cubicBezTo>
                  <a:pt x="23249" y="1968"/>
                  <a:pt x="23208" y="1985"/>
                  <a:pt x="23155" y="1985"/>
                </a:cubicBezTo>
                <a:cubicBezTo>
                  <a:pt x="23149" y="1985"/>
                  <a:pt x="23142" y="1985"/>
                  <a:pt x="23136" y="1985"/>
                </a:cubicBezTo>
                <a:cubicBezTo>
                  <a:pt x="23130" y="1984"/>
                  <a:pt x="23125" y="1984"/>
                  <a:pt x="23120" y="1984"/>
                </a:cubicBezTo>
                <a:cubicBezTo>
                  <a:pt x="23052" y="1984"/>
                  <a:pt x="23029" y="2014"/>
                  <a:pt x="23043" y="2086"/>
                </a:cubicBezTo>
                <a:cubicBezTo>
                  <a:pt x="23051" y="2134"/>
                  <a:pt x="23051" y="2157"/>
                  <a:pt x="23040" y="2157"/>
                </a:cubicBezTo>
                <a:cubicBezTo>
                  <a:pt x="23032" y="2157"/>
                  <a:pt x="23019" y="2145"/>
                  <a:pt x="22998" y="2120"/>
                </a:cubicBezTo>
                <a:cubicBezTo>
                  <a:pt x="22971" y="2087"/>
                  <a:pt x="22930" y="2071"/>
                  <a:pt x="22869" y="2071"/>
                </a:cubicBezTo>
                <a:cubicBezTo>
                  <a:pt x="22835" y="2071"/>
                  <a:pt x="22795" y="2076"/>
                  <a:pt x="22748" y="2086"/>
                </a:cubicBezTo>
                <a:cubicBezTo>
                  <a:pt x="22642" y="2110"/>
                  <a:pt x="22505" y="2137"/>
                  <a:pt x="22431" y="2149"/>
                </a:cubicBezTo>
                <a:cubicBezTo>
                  <a:pt x="22346" y="2167"/>
                  <a:pt x="22267" y="2201"/>
                  <a:pt x="22196" y="2250"/>
                </a:cubicBezTo>
                <a:cubicBezTo>
                  <a:pt x="22154" y="2282"/>
                  <a:pt x="22103" y="2303"/>
                  <a:pt x="22071" y="2303"/>
                </a:cubicBezTo>
                <a:cubicBezTo>
                  <a:pt x="22061" y="2303"/>
                  <a:pt x="22053" y="2301"/>
                  <a:pt x="22048" y="2297"/>
                </a:cubicBezTo>
                <a:cubicBezTo>
                  <a:pt x="22038" y="2288"/>
                  <a:pt x="22010" y="2283"/>
                  <a:pt x="21974" y="2283"/>
                </a:cubicBezTo>
                <a:cubicBezTo>
                  <a:pt x="21934" y="2283"/>
                  <a:pt x="21885" y="2289"/>
                  <a:pt x="21836" y="2300"/>
                </a:cubicBezTo>
                <a:cubicBezTo>
                  <a:pt x="21717" y="2323"/>
                  <a:pt x="21673" y="2361"/>
                  <a:pt x="21697" y="2416"/>
                </a:cubicBezTo>
                <a:cubicBezTo>
                  <a:pt x="21716" y="2461"/>
                  <a:pt x="21707" y="2480"/>
                  <a:pt x="21651" y="2480"/>
                </a:cubicBezTo>
                <a:cubicBezTo>
                  <a:pt x="21629" y="2480"/>
                  <a:pt x="21600" y="2477"/>
                  <a:pt x="21563" y="2471"/>
                </a:cubicBezTo>
                <a:cubicBezTo>
                  <a:pt x="21548" y="2469"/>
                  <a:pt x="21531" y="2468"/>
                  <a:pt x="21511" y="2468"/>
                </a:cubicBezTo>
                <a:cubicBezTo>
                  <a:pt x="21304" y="2468"/>
                  <a:pt x="20875" y="2593"/>
                  <a:pt x="20800" y="2683"/>
                </a:cubicBezTo>
                <a:cubicBezTo>
                  <a:pt x="20787" y="2700"/>
                  <a:pt x="20775" y="2709"/>
                  <a:pt x="20767" y="2709"/>
                </a:cubicBezTo>
                <a:cubicBezTo>
                  <a:pt x="20757" y="2709"/>
                  <a:pt x="20752" y="2697"/>
                  <a:pt x="20751" y="2676"/>
                </a:cubicBezTo>
                <a:cubicBezTo>
                  <a:pt x="20748" y="2640"/>
                  <a:pt x="20800" y="2585"/>
                  <a:pt x="20863" y="2553"/>
                </a:cubicBezTo>
                <a:cubicBezTo>
                  <a:pt x="20924" y="2522"/>
                  <a:pt x="20950" y="2497"/>
                  <a:pt x="20915" y="2497"/>
                </a:cubicBezTo>
                <a:cubicBezTo>
                  <a:pt x="20803" y="2497"/>
                  <a:pt x="20615" y="2637"/>
                  <a:pt x="20668" y="2683"/>
                </a:cubicBezTo>
                <a:cubicBezTo>
                  <a:pt x="20688" y="2701"/>
                  <a:pt x="20672" y="2712"/>
                  <a:pt x="20631" y="2712"/>
                </a:cubicBezTo>
                <a:cubicBezTo>
                  <a:pt x="20618" y="2712"/>
                  <a:pt x="20602" y="2711"/>
                  <a:pt x="20584" y="2708"/>
                </a:cubicBezTo>
                <a:cubicBezTo>
                  <a:pt x="20574" y="2707"/>
                  <a:pt x="20562" y="2707"/>
                  <a:pt x="20549" y="2707"/>
                </a:cubicBezTo>
                <a:cubicBezTo>
                  <a:pt x="20472" y="2707"/>
                  <a:pt x="20353" y="2728"/>
                  <a:pt x="20266" y="2758"/>
                </a:cubicBezTo>
                <a:cubicBezTo>
                  <a:pt x="20198" y="2782"/>
                  <a:pt x="20122" y="2795"/>
                  <a:pt x="20068" y="2795"/>
                </a:cubicBezTo>
                <a:cubicBezTo>
                  <a:pt x="20043" y="2795"/>
                  <a:pt x="20022" y="2792"/>
                  <a:pt x="20009" y="2786"/>
                </a:cubicBezTo>
                <a:cubicBezTo>
                  <a:pt x="19997" y="2780"/>
                  <a:pt x="19987" y="2777"/>
                  <a:pt x="19980" y="2777"/>
                </a:cubicBezTo>
                <a:cubicBezTo>
                  <a:pt x="19961" y="2777"/>
                  <a:pt x="19959" y="2795"/>
                  <a:pt x="19975" y="2828"/>
                </a:cubicBezTo>
                <a:cubicBezTo>
                  <a:pt x="20000" y="2880"/>
                  <a:pt x="19963" y="2910"/>
                  <a:pt x="19863" y="2916"/>
                </a:cubicBezTo>
                <a:cubicBezTo>
                  <a:pt x="19748" y="2928"/>
                  <a:pt x="19635" y="2953"/>
                  <a:pt x="19524" y="2990"/>
                </a:cubicBezTo>
                <a:cubicBezTo>
                  <a:pt x="19426" y="3025"/>
                  <a:pt x="19329" y="3046"/>
                  <a:pt x="19289" y="3046"/>
                </a:cubicBezTo>
                <a:cubicBezTo>
                  <a:pt x="19286" y="3046"/>
                  <a:pt x="19282" y="3046"/>
                  <a:pt x="19280" y="3046"/>
                </a:cubicBezTo>
                <a:cubicBezTo>
                  <a:pt x="19276" y="3045"/>
                  <a:pt x="19272" y="3045"/>
                  <a:pt x="19267" y="3045"/>
                </a:cubicBezTo>
                <a:cubicBezTo>
                  <a:pt x="19234" y="3045"/>
                  <a:pt x="19182" y="3063"/>
                  <a:pt x="19142" y="3089"/>
                </a:cubicBezTo>
                <a:cubicBezTo>
                  <a:pt x="19098" y="3119"/>
                  <a:pt x="18898" y="3171"/>
                  <a:pt x="18702" y="3202"/>
                </a:cubicBezTo>
                <a:cubicBezTo>
                  <a:pt x="18314" y="3268"/>
                  <a:pt x="17949" y="3389"/>
                  <a:pt x="17881" y="3475"/>
                </a:cubicBezTo>
                <a:cubicBezTo>
                  <a:pt x="17868" y="3495"/>
                  <a:pt x="17845" y="3507"/>
                  <a:pt x="17821" y="3507"/>
                </a:cubicBezTo>
                <a:cubicBezTo>
                  <a:pt x="17809" y="3507"/>
                  <a:pt x="17797" y="3504"/>
                  <a:pt x="17786" y="3498"/>
                </a:cubicBezTo>
                <a:cubicBezTo>
                  <a:pt x="17780" y="3495"/>
                  <a:pt x="17767" y="3493"/>
                  <a:pt x="17750" y="3493"/>
                </a:cubicBezTo>
                <a:cubicBezTo>
                  <a:pt x="17586" y="3493"/>
                  <a:pt x="16980" y="3632"/>
                  <a:pt x="16932" y="3687"/>
                </a:cubicBezTo>
                <a:cubicBezTo>
                  <a:pt x="16913" y="3711"/>
                  <a:pt x="16749" y="3746"/>
                  <a:pt x="16573" y="3766"/>
                </a:cubicBezTo>
                <a:cubicBezTo>
                  <a:pt x="16398" y="3786"/>
                  <a:pt x="16215" y="3826"/>
                  <a:pt x="16171" y="3855"/>
                </a:cubicBezTo>
                <a:cubicBezTo>
                  <a:pt x="16145" y="3871"/>
                  <a:pt x="16114" y="3881"/>
                  <a:pt x="16088" y="3881"/>
                </a:cubicBezTo>
                <a:cubicBezTo>
                  <a:pt x="16072" y="3881"/>
                  <a:pt x="16059" y="3877"/>
                  <a:pt x="16049" y="3869"/>
                </a:cubicBezTo>
                <a:cubicBezTo>
                  <a:pt x="16041" y="3863"/>
                  <a:pt x="16034" y="3859"/>
                  <a:pt x="16027" y="3859"/>
                </a:cubicBezTo>
                <a:cubicBezTo>
                  <a:pt x="16014" y="3859"/>
                  <a:pt x="16006" y="3872"/>
                  <a:pt x="16006" y="3893"/>
                </a:cubicBezTo>
                <a:cubicBezTo>
                  <a:pt x="16006" y="3917"/>
                  <a:pt x="15978" y="3930"/>
                  <a:pt x="15934" y="3930"/>
                </a:cubicBezTo>
                <a:cubicBezTo>
                  <a:pt x="15917" y="3930"/>
                  <a:pt x="15896" y="3928"/>
                  <a:pt x="15874" y="3923"/>
                </a:cubicBezTo>
                <a:cubicBezTo>
                  <a:pt x="15852" y="3918"/>
                  <a:pt x="15832" y="3916"/>
                  <a:pt x="15815" y="3916"/>
                </a:cubicBezTo>
                <a:cubicBezTo>
                  <a:pt x="15771" y="3916"/>
                  <a:pt x="15743" y="3930"/>
                  <a:pt x="15743" y="3954"/>
                </a:cubicBezTo>
                <a:cubicBezTo>
                  <a:pt x="15743" y="3989"/>
                  <a:pt x="15658" y="4014"/>
                  <a:pt x="15551" y="4014"/>
                </a:cubicBezTo>
                <a:cubicBezTo>
                  <a:pt x="15445" y="4014"/>
                  <a:pt x="15351" y="4040"/>
                  <a:pt x="15339" y="4072"/>
                </a:cubicBezTo>
                <a:cubicBezTo>
                  <a:pt x="15325" y="4104"/>
                  <a:pt x="15222" y="4138"/>
                  <a:pt x="15103" y="4151"/>
                </a:cubicBezTo>
                <a:cubicBezTo>
                  <a:pt x="14795" y="4183"/>
                  <a:pt x="14627" y="4237"/>
                  <a:pt x="14627" y="4301"/>
                </a:cubicBezTo>
                <a:cubicBezTo>
                  <a:pt x="14627" y="4319"/>
                  <a:pt x="14616" y="4329"/>
                  <a:pt x="14598" y="4329"/>
                </a:cubicBezTo>
                <a:cubicBezTo>
                  <a:pt x="14588" y="4329"/>
                  <a:pt x="14575" y="4326"/>
                  <a:pt x="14561" y="4319"/>
                </a:cubicBezTo>
                <a:cubicBezTo>
                  <a:pt x="14547" y="4312"/>
                  <a:pt x="14535" y="4309"/>
                  <a:pt x="14524" y="4309"/>
                </a:cubicBezTo>
                <a:cubicBezTo>
                  <a:pt x="14506" y="4309"/>
                  <a:pt x="14494" y="4319"/>
                  <a:pt x="14494" y="4340"/>
                </a:cubicBezTo>
                <a:cubicBezTo>
                  <a:pt x="14494" y="4362"/>
                  <a:pt x="14458" y="4374"/>
                  <a:pt x="14403" y="4374"/>
                </a:cubicBezTo>
                <a:cubicBezTo>
                  <a:pt x="14381" y="4374"/>
                  <a:pt x="14356" y="4372"/>
                  <a:pt x="14328" y="4368"/>
                </a:cubicBezTo>
                <a:cubicBezTo>
                  <a:pt x="14303" y="4364"/>
                  <a:pt x="14280" y="4362"/>
                  <a:pt x="14259" y="4362"/>
                </a:cubicBezTo>
                <a:cubicBezTo>
                  <a:pt x="14188" y="4362"/>
                  <a:pt x="14143" y="4384"/>
                  <a:pt x="14121" y="4431"/>
                </a:cubicBezTo>
                <a:cubicBezTo>
                  <a:pt x="14101" y="4474"/>
                  <a:pt x="14064" y="4496"/>
                  <a:pt x="14005" y="4496"/>
                </a:cubicBezTo>
                <a:cubicBezTo>
                  <a:pt x="13984" y="4496"/>
                  <a:pt x="13960" y="4493"/>
                  <a:pt x="13933" y="4487"/>
                </a:cubicBezTo>
                <a:cubicBezTo>
                  <a:pt x="13910" y="4483"/>
                  <a:pt x="13888" y="4480"/>
                  <a:pt x="13866" y="4480"/>
                </a:cubicBezTo>
                <a:cubicBezTo>
                  <a:pt x="13802" y="4480"/>
                  <a:pt x="13743" y="4499"/>
                  <a:pt x="13708" y="4535"/>
                </a:cubicBezTo>
                <a:cubicBezTo>
                  <a:pt x="13664" y="4579"/>
                  <a:pt x="13561" y="4599"/>
                  <a:pt x="13463" y="4599"/>
                </a:cubicBezTo>
                <a:cubicBezTo>
                  <a:pt x="13349" y="4599"/>
                  <a:pt x="13242" y="4571"/>
                  <a:pt x="13242" y="4519"/>
                </a:cubicBezTo>
                <a:cubicBezTo>
                  <a:pt x="13242" y="4480"/>
                  <a:pt x="13203" y="4451"/>
                  <a:pt x="13154" y="4451"/>
                </a:cubicBezTo>
                <a:cubicBezTo>
                  <a:pt x="13060" y="4451"/>
                  <a:pt x="12651" y="4611"/>
                  <a:pt x="12651" y="4648"/>
                </a:cubicBezTo>
                <a:cubicBezTo>
                  <a:pt x="12651" y="4652"/>
                  <a:pt x="12656" y="4654"/>
                  <a:pt x="12666" y="4654"/>
                </a:cubicBezTo>
                <a:cubicBezTo>
                  <a:pt x="12713" y="4654"/>
                  <a:pt x="12857" y="4613"/>
                  <a:pt x="12946" y="4571"/>
                </a:cubicBezTo>
                <a:cubicBezTo>
                  <a:pt x="13004" y="4544"/>
                  <a:pt x="13057" y="4531"/>
                  <a:pt x="13098" y="4531"/>
                </a:cubicBezTo>
                <a:cubicBezTo>
                  <a:pt x="13147" y="4531"/>
                  <a:pt x="13178" y="4549"/>
                  <a:pt x="13178" y="4586"/>
                </a:cubicBezTo>
                <a:cubicBezTo>
                  <a:pt x="13178" y="4626"/>
                  <a:pt x="13087" y="4690"/>
                  <a:pt x="12981" y="4726"/>
                </a:cubicBezTo>
                <a:cubicBezTo>
                  <a:pt x="12875" y="4762"/>
                  <a:pt x="12794" y="4810"/>
                  <a:pt x="12808" y="4827"/>
                </a:cubicBezTo>
                <a:cubicBezTo>
                  <a:pt x="12823" y="4845"/>
                  <a:pt x="12767" y="4865"/>
                  <a:pt x="12693" y="4869"/>
                </a:cubicBezTo>
                <a:cubicBezTo>
                  <a:pt x="12614" y="4874"/>
                  <a:pt x="12420" y="4914"/>
                  <a:pt x="12257" y="4962"/>
                </a:cubicBezTo>
                <a:cubicBezTo>
                  <a:pt x="12093" y="5010"/>
                  <a:pt x="11827" y="5080"/>
                  <a:pt x="11665" y="5117"/>
                </a:cubicBezTo>
                <a:cubicBezTo>
                  <a:pt x="11500" y="5156"/>
                  <a:pt x="11324" y="5220"/>
                  <a:pt x="11275" y="5260"/>
                </a:cubicBezTo>
                <a:cubicBezTo>
                  <a:pt x="11239" y="5289"/>
                  <a:pt x="11207" y="5303"/>
                  <a:pt x="11179" y="5303"/>
                </a:cubicBezTo>
                <a:cubicBezTo>
                  <a:pt x="11158" y="5303"/>
                  <a:pt x="11140" y="5296"/>
                  <a:pt x="11121" y="5281"/>
                </a:cubicBezTo>
                <a:cubicBezTo>
                  <a:pt x="11101" y="5264"/>
                  <a:pt x="11070" y="5257"/>
                  <a:pt x="11035" y="5257"/>
                </a:cubicBezTo>
                <a:cubicBezTo>
                  <a:pt x="10914" y="5257"/>
                  <a:pt x="10741" y="5342"/>
                  <a:pt x="10739" y="5426"/>
                </a:cubicBezTo>
                <a:cubicBezTo>
                  <a:pt x="10739" y="5463"/>
                  <a:pt x="10735" y="5481"/>
                  <a:pt x="10725" y="5481"/>
                </a:cubicBezTo>
                <a:cubicBezTo>
                  <a:pt x="10716" y="5481"/>
                  <a:pt x="10704" y="5469"/>
                  <a:pt x="10686" y="5445"/>
                </a:cubicBezTo>
                <a:cubicBezTo>
                  <a:pt x="10671" y="5425"/>
                  <a:pt x="10648" y="5415"/>
                  <a:pt x="10611" y="5415"/>
                </a:cubicBezTo>
                <a:cubicBezTo>
                  <a:pt x="10547" y="5415"/>
                  <a:pt x="10440" y="5445"/>
                  <a:pt x="10250" y="5514"/>
                </a:cubicBezTo>
                <a:cubicBezTo>
                  <a:pt x="10062" y="5584"/>
                  <a:pt x="9897" y="5631"/>
                  <a:pt x="9849" y="5631"/>
                </a:cubicBezTo>
                <a:cubicBezTo>
                  <a:pt x="9843" y="5631"/>
                  <a:pt x="9838" y="5631"/>
                  <a:pt x="9837" y="5629"/>
                </a:cubicBezTo>
                <a:cubicBezTo>
                  <a:pt x="9829" y="5623"/>
                  <a:pt x="9820" y="5620"/>
                  <a:pt x="9809" y="5620"/>
                </a:cubicBezTo>
                <a:cubicBezTo>
                  <a:pt x="9741" y="5620"/>
                  <a:pt x="9621" y="5718"/>
                  <a:pt x="9654" y="5763"/>
                </a:cubicBezTo>
                <a:cubicBezTo>
                  <a:pt x="9672" y="5787"/>
                  <a:pt x="9641" y="5818"/>
                  <a:pt x="9586" y="5836"/>
                </a:cubicBezTo>
                <a:cubicBezTo>
                  <a:pt x="9566" y="5842"/>
                  <a:pt x="9550" y="5845"/>
                  <a:pt x="9539" y="5845"/>
                </a:cubicBezTo>
                <a:cubicBezTo>
                  <a:pt x="9515" y="5845"/>
                  <a:pt x="9512" y="5831"/>
                  <a:pt x="9532" y="5805"/>
                </a:cubicBezTo>
                <a:cubicBezTo>
                  <a:pt x="9553" y="5776"/>
                  <a:pt x="9535" y="5764"/>
                  <a:pt x="9496" y="5764"/>
                </a:cubicBezTo>
                <a:cubicBezTo>
                  <a:pt x="9401" y="5764"/>
                  <a:pt x="9183" y="5835"/>
                  <a:pt x="9114" y="5909"/>
                </a:cubicBezTo>
                <a:cubicBezTo>
                  <a:pt x="9077" y="5949"/>
                  <a:pt x="9045" y="5969"/>
                  <a:pt x="9002" y="5969"/>
                </a:cubicBezTo>
                <a:cubicBezTo>
                  <a:pt x="8970" y="5969"/>
                  <a:pt x="8933" y="5959"/>
                  <a:pt x="8883" y="5939"/>
                </a:cubicBezTo>
                <a:cubicBezTo>
                  <a:pt x="8839" y="5922"/>
                  <a:pt x="8798" y="5914"/>
                  <a:pt x="8754" y="5914"/>
                </a:cubicBezTo>
                <a:cubicBezTo>
                  <a:pt x="8684" y="5914"/>
                  <a:pt x="8608" y="5935"/>
                  <a:pt x="8501" y="5981"/>
                </a:cubicBezTo>
                <a:cubicBezTo>
                  <a:pt x="8080" y="6157"/>
                  <a:pt x="7937" y="6203"/>
                  <a:pt x="7755" y="6220"/>
                </a:cubicBezTo>
                <a:cubicBezTo>
                  <a:pt x="7653" y="6229"/>
                  <a:pt x="7538" y="6263"/>
                  <a:pt x="7497" y="6297"/>
                </a:cubicBezTo>
                <a:cubicBezTo>
                  <a:pt x="7456" y="6332"/>
                  <a:pt x="7340" y="6360"/>
                  <a:pt x="7246" y="6360"/>
                </a:cubicBezTo>
                <a:cubicBezTo>
                  <a:pt x="7089" y="6360"/>
                  <a:pt x="6812" y="6521"/>
                  <a:pt x="6964" y="6524"/>
                </a:cubicBezTo>
                <a:cubicBezTo>
                  <a:pt x="7061" y="6524"/>
                  <a:pt x="6827" y="6630"/>
                  <a:pt x="6727" y="6630"/>
                </a:cubicBezTo>
                <a:cubicBezTo>
                  <a:pt x="6639" y="6630"/>
                  <a:pt x="6639" y="6623"/>
                  <a:pt x="6727" y="6578"/>
                </a:cubicBezTo>
                <a:cubicBezTo>
                  <a:pt x="6782" y="6548"/>
                  <a:pt x="6795" y="6524"/>
                  <a:pt x="6753" y="6523"/>
                </a:cubicBezTo>
                <a:cubicBezTo>
                  <a:pt x="6753" y="6523"/>
                  <a:pt x="6752" y="6523"/>
                  <a:pt x="6752" y="6523"/>
                </a:cubicBezTo>
                <a:cubicBezTo>
                  <a:pt x="6711" y="6523"/>
                  <a:pt x="6630" y="6568"/>
                  <a:pt x="6562" y="6630"/>
                </a:cubicBezTo>
                <a:cubicBezTo>
                  <a:pt x="6507" y="6681"/>
                  <a:pt x="6445" y="6713"/>
                  <a:pt x="6407" y="6713"/>
                </a:cubicBezTo>
                <a:cubicBezTo>
                  <a:pt x="6400" y="6713"/>
                  <a:pt x="6393" y="6712"/>
                  <a:pt x="6388" y="6709"/>
                </a:cubicBezTo>
                <a:cubicBezTo>
                  <a:pt x="6379" y="6705"/>
                  <a:pt x="6370" y="6703"/>
                  <a:pt x="6363" y="6703"/>
                </a:cubicBezTo>
                <a:cubicBezTo>
                  <a:pt x="6344" y="6703"/>
                  <a:pt x="6331" y="6716"/>
                  <a:pt x="6331" y="6739"/>
                </a:cubicBezTo>
                <a:cubicBezTo>
                  <a:pt x="6331" y="6770"/>
                  <a:pt x="6304" y="6796"/>
                  <a:pt x="6271" y="6796"/>
                </a:cubicBezTo>
                <a:cubicBezTo>
                  <a:pt x="6239" y="6796"/>
                  <a:pt x="6227" y="6741"/>
                  <a:pt x="6243" y="6673"/>
                </a:cubicBezTo>
                <a:cubicBezTo>
                  <a:pt x="6258" y="6615"/>
                  <a:pt x="6263" y="6587"/>
                  <a:pt x="6249" y="6587"/>
                </a:cubicBezTo>
                <a:cubicBezTo>
                  <a:pt x="6239" y="6587"/>
                  <a:pt x="6220" y="6602"/>
                  <a:pt x="6188" y="6632"/>
                </a:cubicBezTo>
                <a:cubicBezTo>
                  <a:pt x="6147" y="6670"/>
                  <a:pt x="6055" y="6696"/>
                  <a:pt x="5978" y="6696"/>
                </a:cubicBezTo>
                <a:cubicBezTo>
                  <a:pt x="5967" y="6696"/>
                  <a:pt x="5956" y="6695"/>
                  <a:pt x="5946" y="6694"/>
                </a:cubicBezTo>
                <a:cubicBezTo>
                  <a:pt x="5927" y="6692"/>
                  <a:pt x="5910" y="6691"/>
                  <a:pt x="5895" y="6691"/>
                </a:cubicBezTo>
                <a:cubicBezTo>
                  <a:pt x="5840" y="6691"/>
                  <a:pt x="5814" y="6705"/>
                  <a:pt x="5831" y="6729"/>
                </a:cubicBezTo>
                <a:cubicBezTo>
                  <a:pt x="5896" y="6818"/>
                  <a:pt x="5738" y="6878"/>
                  <a:pt x="5455" y="6878"/>
                </a:cubicBezTo>
                <a:cubicBezTo>
                  <a:pt x="5427" y="6878"/>
                  <a:pt x="5398" y="6878"/>
                  <a:pt x="5367" y="6876"/>
                </a:cubicBezTo>
                <a:cubicBezTo>
                  <a:pt x="5312" y="6874"/>
                  <a:pt x="5265" y="6873"/>
                  <a:pt x="5226" y="6873"/>
                </a:cubicBezTo>
                <a:cubicBezTo>
                  <a:pt x="5048" y="6873"/>
                  <a:pt x="5008" y="6899"/>
                  <a:pt x="4957" y="6996"/>
                </a:cubicBezTo>
                <a:cubicBezTo>
                  <a:pt x="4922" y="7058"/>
                  <a:pt x="4874" y="7102"/>
                  <a:pt x="4842" y="7102"/>
                </a:cubicBezTo>
                <a:cubicBezTo>
                  <a:pt x="4837" y="7102"/>
                  <a:pt x="4832" y="7101"/>
                  <a:pt x="4828" y="7099"/>
                </a:cubicBezTo>
                <a:cubicBezTo>
                  <a:pt x="4814" y="7091"/>
                  <a:pt x="4792" y="7088"/>
                  <a:pt x="4766" y="7088"/>
                </a:cubicBezTo>
                <a:cubicBezTo>
                  <a:pt x="4634" y="7088"/>
                  <a:pt x="4391" y="7171"/>
                  <a:pt x="4405" y="7226"/>
                </a:cubicBezTo>
                <a:cubicBezTo>
                  <a:pt x="4417" y="7271"/>
                  <a:pt x="4345" y="7297"/>
                  <a:pt x="4225" y="7297"/>
                </a:cubicBezTo>
                <a:cubicBezTo>
                  <a:pt x="4186" y="7297"/>
                  <a:pt x="4142" y="7294"/>
                  <a:pt x="4094" y="7288"/>
                </a:cubicBezTo>
                <a:cubicBezTo>
                  <a:pt x="3981" y="7275"/>
                  <a:pt x="3890" y="7176"/>
                  <a:pt x="3935" y="7117"/>
                </a:cubicBezTo>
                <a:cubicBezTo>
                  <a:pt x="3951" y="7097"/>
                  <a:pt x="3918" y="7067"/>
                  <a:pt x="3861" y="7049"/>
                </a:cubicBezTo>
                <a:cubicBezTo>
                  <a:pt x="3832" y="7040"/>
                  <a:pt x="3809" y="7034"/>
                  <a:pt x="3794" y="7034"/>
                </a:cubicBezTo>
                <a:cubicBezTo>
                  <a:pt x="3752" y="7034"/>
                  <a:pt x="3766" y="7076"/>
                  <a:pt x="3832" y="7179"/>
                </a:cubicBezTo>
                <a:cubicBezTo>
                  <a:pt x="3871" y="7240"/>
                  <a:pt x="3879" y="7264"/>
                  <a:pt x="3853" y="7264"/>
                </a:cubicBezTo>
                <a:cubicBezTo>
                  <a:pt x="3842" y="7264"/>
                  <a:pt x="3827" y="7261"/>
                  <a:pt x="3806" y="7254"/>
                </a:cubicBezTo>
                <a:cubicBezTo>
                  <a:pt x="3792" y="7250"/>
                  <a:pt x="3777" y="7248"/>
                  <a:pt x="3762" y="7248"/>
                </a:cubicBezTo>
                <a:cubicBezTo>
                  <a:pt x="3723" y="7248"/>
                  <a:pt x="3685" y="7261"/>
                  <a:pt x="3667" y="7282"/>
                </a:cubicBezTo>
                <a:cubicBezTo>
                  <a:pt x="3645" y="7314"/>
                  <a:pt x="3661" y="7340"/>
                  <a:pt x="3712" y="7342"/>
                </a:cubicBezTo>
                <a:cubicBezTo>
                  <a:pt x="3758" y="7343"/>
                  <a:pt x="3724" y="7372"/>
                  <a:pt x="3638" y="7405"/>
                </a:cubicBezTo>
                <a:cubicBezTo>
                  <a:pt x="3499" y="7454"/>
                  <a:pt x="3405" y="7480"/>
                  <a:pt x="3361" y="7480"/>
                </a:cubicBezTo>
                <a:cubicBezTo>
                  <a:pt x="3331" y="7480"/>
                  <a:pt x="3324" y="7468"/>
                  <a:pt x="3342" y="7443"/>
                </a:cubicBezTo>
                <a:cubicBezTo>
                  <a:pt x="3357" y="7422"/>
                  <a:pt x="3338" y="7412"/>
                  <a:pt x="3294" y="7412"/>
                </a:cubicBezTo>
                <a:cubicBezTo>
                  <a:pt x="3272" y="7412"/>
                  <a:pt x="3244" y="7414"/>
                  <a:pt x="3211" y="7420"/>
                </a:cubicBezTo>
                <a:cubicBezTo>
                  <a:pt x="3118" y="7436"/>
                  <a:pt x="2971" y="7461"/>
                  <a:pt x="2883" y="7476"/>
                </a:cubicBezTo>
                <a:cubicBezTo>
                  <a:pt x="2856" y="7481"/>
                  <a:pt x="2830" y="7483"/>
                  <a:pt x="2806" y="7483"/>
                </a:cubicBezTo>
                <a:cubicBezTo>
                  <a:pt x="2746" y="7483"/>
                  <a:pt x="2697" y="7470"/>
                  <a:pt x="2681" y="7448"/>
                </a:cubicBezTo>
                <a:cubicBezTo>
                  <a:pt x="2665" y="7426"/>
                  <a:pt x="2575" y="7414"/>
                  <a:pt x="2434" y="7414"/>
                </a:cubicBezTo>
                <a:cubicBezTo>
                  <a:pt x="2358" y="7414"/>
                  <a:pt x="2267" y="7417"/>
                  <a:pt x="2165" y="7424"/>
                </a:cubicBezTo>
                <a:cubicBezTo>
                  <a:pt x="1687" y="7457"/>
                  <a:pt x="1484" y="7500"/>
                  <a:pt x="1807" y="7500"/>
                </a:cubicBezTo>
                <a:cubicBezTo>
                  <a:pt x="1989" y="7500"/>
                  <a:pt x="2111" y="7585"/>
                  <a:pt x="1951" y="7600"/>
                </a:cubicBezTo>
                <a:cubicBezTo>
                  <a:pt x="1901" y="7605"/>
                  <a:pt x="1814" y="7614"/>
                  <a:pt x="1766" y="7620"/>
                </a:cubicBezTo>
                <a:cubicBezTo>
                  <a:pt x="1717" y="7624"/>
                  <a:pt x="1692" y="7663"/>
                  <a:pt x="1710" y="7705"/>
                </a:cubicBezTo>
                <a:cubicBezTo>
                  <a:pt x="1729" y="7746"/>
                  <a:pt x="1687" y="7793"/>
                  <a:pt x="1607" y="7809"/>
                </a:cubicBezTo>
                <a:cubicBezTo>
                  <a:pt x="1474" y="7839"/>
                  <a:pt x="1454" y="7909"/>
                  <a:pt x="1548" y="8033"/>
                </a:cubicBezTo>
                <a:cubicBezTo>
                  <a:pt x="1583" y="8078"/>
                  <a:pt x="1566" y="8102"/>
                  <a:pt x="1496" y="8102"/>
                </a:cubicBezTo>
                <a:cubicBezTo>
                  <a:pt x="1433" y="8102"/>
                  <a:pt x="1393" y="8057"/>
                  <a:pt x="1393" y="7990"/>
                </a:cubicBezTo>
                <a:cubicBezTo>
                  <a:pt x="1393" y="7938"/>
                  <a:pt x="1374" y="7904"/>
                  <a:pt x="1348" y="7904"/>
                </a:cubicBezTo>
                <a:cubicBezTo>
                  <a:pt x="1342" y="7904"/>
                  <a:pt x="1337" y="7906"/>
                  <a:pt x="1331" y="7909"/>
                </a:cubicBezTo>
                <a:cubicBezTo>
                  <a:pt x="1295" y="7925"/>
                  <a:pt x="1286" y="7981"/>
                  <a:pt x="1308" y="8033"/>
                </a:cubicBezTo>
                <a:cubicBezTo>
                  <a:pt x="1326" y="8073"/>
                  <a:pt x="1333" y="8093"/>
                  <a:pt x="1326" y="8093"/>
                </a:cubicBezTo>
                <a:cubicBezTo>
                  <a:pt x="1319" y="8093"/>
                  <a:pt x="1296" y="8071"/>
                  <a:pt x="1253" y="8025"/>
                </a:cubicBezTo>
                <a:cubicBezTo>
                  <a:pt x="1207" y="7977"/>
                  <a:pt x="1180" y="7954"/>
                  <a:pt x="1151" y="7954"/>
                </a:cubicBezTo>
                <a:cubicBezTo>
                  <a:pt x="1124" y="7954"/>
                  <a:pt x="1095" y="7974"/>
                  <a:pt x="1046" y="8015"/>
                </a:cubicBezTo>
                <a:cubicBezTo>
                  <a:pt x="983" y="8067"/>
                  <a:pt x="935" y="8137"/>
                  <a:pt x="935" y="8181"/>
                </a:cubicBezTo>
                <a:cubicBezTo>
                  <a:pt x="935" y="8224"/>
                  <a:pt x="869" y="8264"/>
                  <a:pt x="789" y="8275"/>
                </a:cubicBezTo>
                <a:cubicBezTo>
                  <a:pt x="707" y="8284"/>
                  <a:pt x="629" y="8337"/>
                  <a:pt x="616" y="8394"/>
                </a:cubicBezTo>
                <a:cubicBezTo>
                  <a:pt x="605" y="8438"/>
                  <a:pt x="614" y="8466"/>
                  <a:pt x="639" y="8466"/>
                </a:cubicBezTo>
                <a:cubicBezTo>
                  <a:pt x="646" y="8466"/>
                  <a:pt x="653" y="8465"/>
                  <a:pt x="660" y="8461"/>
                </a:cubicBezTo>
                <a:cubicBezTo>
                  <a:pt x="673" y="8454"/>
                  <a:pt x="687" y="8451"/>
                  <a:pt x="701" y="8451"/>
                </a:cubicBezTo>
                <a:cubicBezTo>
                  <a:pt x="726" y="8451"/>
                  <a:pt x="751" y="8461"/>
                  <a:pt x="769" y="8481"/>
                </a:cubicBezTo>
                <a:cubicBezTo>
                  <a:pt x="790" y="8510"/>
                  <a:pt x="775" y="8536"/>
                  <a:pt x="738" y="8536"/>
                </a:cubicBezTo>
                <a:cubicBezTo>
                  <a:pt x="701" y="8536"/>
                  <a:pt x="687" y="8564"/>
                  <a:pt x="713" y="8600"/>
                </a:cubicBezTo>
                <a:cubicBezTo>
                  <a:pt x="732" y="8627"/>
                  <a:pt x="730" y="8641"/>
                  <a:pt x="705" y="8641"/>
                </a:cubicBezTo>
                <a:cubicBezTo>
                  <a:pt x="691" y="8641"/>
                  <a:pt x="668" y="8636"/>
                  <a:pt x="638" y="8627"/>
                </a:cubicBezTo>
                <a:cubicBezTo>
                  <a:pt x="612" y="8618"/>
                  <a:pt x="586" y="8614"/>
                  <a:pt x="563" y="8614"/>
                </a:cubicBezTo>
                <a:cubicBezTo>
                  <a:pt x="520" y="8614"/>
                  <a:pt x="485" y="8628"/>
                  <a:pt x="464" y="8655"/>
                </a:cubicBezTo>
                <a:cubicBezTo>
                  <a:pt x="383" y="8758"/>
                  <a:pt x="396" y="8797"/>
                  <a:pt x="516" y="8818"/>
                </a:cubicBezTo>
                <a:cubicBezTo>
                  <a:pt x="604" y="8833"/>
                  <a:pt x="593" y="8863"/>
                  <a:pt x="461" y="8982"/>
                </a:cubicBezTo>
                <a:cubicBezTo>
                  <a:pt x="298" y="9127"/>
                  <a:pt x="298" y="9127"/>
                  <a:pt x="435" y="9158"/>
                </a:cubicBezTo>
                <a:cubicBezTo>
                  <a:pt x="566" y="9188"/>
                  <a:pt x="568" y="9192"/>
                  <a:pt x="455" y="9249"/>
                </a:cubicBezTo>
                <a:cubicBezTo>
                  <a:pt x="415" y="9268"/>
                  <a:pt x="383" y="9278"/>
                  <a:pt x="354" y="9278"/>
                </a:cubicBezTo>
                <a:cubicBezTo>
                  <a:pt x="319" y="9278"/>
                  <a:pt x="288" y="9263"/>
                  <a:pt x="256" y="9233"/>
                </a:cubicBezTo>
                <a:cubicBezTo>
                  <a:pt x="221" y="9200"/>
                  <a:pt x="196" y="9178"/>
                  <a:pt x="192" y="9178"/>
                </a:cubicBezTo>
                <a:cubicBezTo>
                  <a:pt x="191" y="9178"/>
                  <a:pt x="192" y="9179"/>
                  <a:pt x="193" y="9182"/>
                </a:cubicBezTo>
                <a:cubicBezTo>
                  <a:pt x="202" y="9194"/>
                  <a:pt x="159" y="9237"/>
                  <a:pt x="96" y="9277"/>
                </a:cubicBezTo>
                <a:cubicBezTo>
                  <a:pt x="4" y="9337"/>
                  <a:pt x="1" y="9352"/>
                  <a:pt x="84" y="9358"/>
                </a:cubicBezTo>
                <a:cubicBezTo>
                  <a:pt x="284" y="9374"/>
                  <a:pt x="316" y="9382"/>
                  <a:pt x="441" y="9443"/>
                </a:cubicBezTo>
                <a:cubicBezTo>
                  <a:pt x="561" y="9503"/>
                  <a:pt x="561" y="9510"/>
                  <a:pt x="458" y="9592"/>
                </a:cubicBezTo>
                <a:cubicBezTo>
                  <a:pt x="396" y="9642"/>
                  <a:pt x="333" y="9679"/>
                  <a:pt x="311" y="9679"/>
                </a:cubicBezTo>
                <a:cubicBezTo>
                  <a:pt x="311" y="9679"/>
                  <a:pt x="310" y="9679"/>
                  <a:pt x="310" y="9679"/>
                </a:cubicBezTo>
                <a:cubicBezTo>
                  <a:pt x="295" y="9678"/>
                  <a:pt x="281" y="9677"/>
                  <a:pt x="268" y="9677"/>
                </a:cubicBezTo>
                <a:cubicBezTo>
                  <a:pt x="192" y="9677"/>
                  <a:pt x="162" y="9700"/>
                  <a:pt x="98" y="9785"/>
                </a:cubicBezTo>
                <a:cubicBezTo>
                  <a:pt x="50" y="9847"/>
                  <a:pt x="40" y="9893"/>
                  <a:pt x="73" y="9894"/>
                </a:cubicBezTo>
                <a:lnTo>
                  <a:pt x="73" y="9894"/>
                </a:lnTo>
                <a:cubicBezTo>
                  <a:pt x="107" y="9893"/>
                  <a:pt x="147" y="9862"/>
                  <a:pt x="165" y="9821"/>
                </a:cubicBezTo>
                <a:cubicBezTo>
                  <a:pt x="191" y="9766"/>
                  <a:pt x="391" y="9704"/>
                  <a:pt x="488" y="9704"/>
                </a:cubicBezTo>
                <a:cubicBezTo>
                  <a:pt x="521" y="9704"/>
                  <a:pt x="541" y="9711"/>
                  <a:pt x="541" y="9727"/>
                </a:cubicBezTo>
                <a:cubicBezTo>
                  <a:pt x="541" y="9745"/>
                  <a:pt x="468" y="9815"/>
                  <a:pt x="372" y="9888"/>
                </a:cubicBezTo>
                <a:cubicBezTo>
                  <a:pt x="278" y="9961"/>
                  <a:pt x="208" y="10045"/>
                  <a:pt x="213" y="10080"/>
                </a:cubicBezTo>
                <a:cubicBezTo>
                  <a:pt x="214" y="10095"/>
                  <a:pt x="219" y="10103"/>
                  <a:pt x="225" y="10103"/>
                </a:cubicBezTo>
                <a:cubicBezTo>
                  <a:pt x="233" y="10103"/>
                  <a:pt x="244" y="10090"/>
                  <a:pt x="256" y="10067"/>
                </a:cubicBezTo>
                <a:cubicBezTo>
                  <a:pt x="264" y="10052"/>
                  <a:pt x="273" y="10045"/>
                  <a:pt x="283" y="10045"/>
                </a:cubicBezTo>
                <a:cubicBezTo>
                  <a:pt x="308" y="10045"/>
                  <a:pt x="342" y="10086"/>
                  <a:pt x="381" y="10165"/>
                </a:cubicBezTo>
                <a:cubicBezTo>
                  <a:pt x="424" y="10249"/>
                  <a:pt x="485" y="10309"/>
                  <a:pt x="522" y="10309"/>
                </a:cubicBezTo>
                <a:cubicBezTo>
                  <a:pt x="527" y="10309"/>
                  <a:pt x="531" y="10308"/>
                  <a:pt x="535" y="10306"/>
                </a:cubicBezTo>
                <a:cubicBezTo>
                  <a:pt x="542" y="10302"/>
                  <a:pt x="548" y="10301"/>
                  <a:pt x="554" y="10301"/>
                </a:cubicBezTo>
                <a:cubicBezTo>
                  <a:pt x="581" y="10301"/>
                  <a:pt x="601" y="10333"/>
                  <a:pt x="601" y="10388"/>
                </a:cubicBezTo>
                <a:cubicBezTo>
                  <a:pt x="601" y="10452"/>
                  <a:pt x="618" y="10482"/>
                  <a:pt x="658" y="10482"/>
                </a:cubicBezTo>
                <a:cubicBezTo>
                  <a:pt x="669" y="10482"/>
                  <a:pt x="683" y="10479"/>
                  <a:pt x="699" y="10474"/>
                </a:cubicBezTo>
                <a:cubicBezTo>
                  <a:pt x="719" y="10467"/>
                  <a:pt x="739" y="10464"/>
                  <a:pt x="758" y="10464"/>
                </a:cubicBezTo>
                <a:cubicBezTo>
                  <a:pt x="792" y="10464"/>
                  <a:pt x="821" y="10475"/>
                  <a:pt x="837" y="10495"/>
                </a:cubicBezTo>
                <a:cubicBezTo>
                  <a:pt x="860" y="10525"/>
                  <a:pt x="840" y="10546"/>
                  <a:pt x="796" y="10546"/>
                </a:cubicBezTo>
                <a:cubicBezTo>
                  <a:pt x="752" y="10546"/>
                  <a:pt x="734" y="10562"/>
                  <a:pt x="755" y="10583"/>
                </a:cubicBezTo>
                <a:cubicBezTo>
                  <a:pt x="761" y="10589"/>
                  <a:pt x="771" y="10592"/>
                  <a:pt x="784" y="10592"/>
                </a:cubicBezTo>
                <a:cubicBezTo>
                  <a:pt x="813" y="10592"/>
                  <a:pt x="856" y="10576"/>
                  <a:pt x="896" y="10549"/>
                </a:cubicBezTo>
                <a:cubicBezTo>
                  <a:pt x="935" y="10522"/>
                  <a:pt x="960" y="10509"/>
                  <a:pt x="976" y="10509"/>
                </a:cubicBezTo>
                <a:cubicBezTo>
                  <a:pt x="990" y="10509"/>
                  <a:pt x="996" y="10521"/>
                  <a:pt x="996" y="10544"/>
                </a:cubicBezTo>
                <a:cubicBezTo>
                  <a:pt x="996" y="10569"/>
                  <a:pt x="1010" y="10584"/>
                  <a:pt x="1030" y="10584"/>
                </a:cubicBezTo>
                <a:cubicBezTo>
                  <a:pt x="1039" y="10584"/>
                  <a:pt x="1049" y="10582"/>
                  <a:pt x="1059" y="10576"/>
                </a:cubicBezTo>
                <a:cubicBezTo>
                  <a:pt x="1072" y="10569"/>
                  <a:pt x="1085" y="10566"/>
                  <a:pt x="1097" y="10566"/>
                </a:cubicBezTo>
                <a:cubicBezTo>
                  <a:pt x="1162" y="10566"/>
                  <a:pt x="1205" y="10657"/>
                  <a:pt x="1153" y="10728"/>
                </a:cubicBezTo>
                <a:cubicBezTo>
                  <a:pt x="1089" y="10814"/>
                  <a:pt x="1072" y="10909"/>
                  <a:pt x="1112" y="10909"/>
                </a:cubicBezTo>
                <a:cubicBezTo>
                  <a:pt x="1118" y="10909"/>
                  <a:pt x="1125" y="10907"/>
                  <a:pt x="1134" y="10903"/>
                </a:cubicBezTo>
                <a:cubicBezTo>
                  <a:pt x="1143" y="10897"/>
                  <a:pt x="1153" y="10895"/>
                  <a:pt x="1164" y="10895"/>
                </a:cubicBezTo>
                <a:cubicBezTo>
                  <a:pt x="1189" y="10895"/>
                  <a:pt x="1215" y="10910"/>
                  <a:pt x="1234" y="10935"/>
                </a:cubicBezTo>
                <a:cubicBezTo>
                  <a:pt x="1260" y="10971"/>
                  <a:pt x="1241" y="11017"/>
                  <a:pt x="1190" y="11044"/>
                </a:cubicBezTo>
                <a:cubicBezTo>
                  <a:pt x="1132" y="11075"/>
                  <a:pt x="1084" y="11090"/>
                  <a:pt x="1055" y="11090"/>
                </a:cubicBezTo>
                <a:cubicBezTo>
                  <a:pt x="1018" y="11090"/>
                  <a:pt x="1008" y="11067"/>
                  <a:pt x="1038" y="11023"/>
                </a:cubicBezTo>
                <a:cubicBezTo>
                  <a:pt x="1057" y="10996"/>
                  <a:pt x="1064" y="10982"/>
                  <a:pt x="1058" y="10982"/>
                </a:cubicBezTo>
                <a:cubicBezTo>
                  <a:pt x="1053" y="10982"/>
                  <a:pt x="1034" y="10996"/>
                  <a:pt x="999" y="11023"/>
                </a:cubicBezTo>
                <a:cubicBezTo>
                  <a:pt x="929" y="11079"/>
                  <a:pt x="929" y="11107"/>
                  <a:pt x="1005" y="11185"/>
                </a:cubicBezTo>
                <a:cubicBezTo>
                  <a:pt x="1044" y="11224"/>
                  <a:pt x="1058" y="11248"/>
                  <a:pt x="1043" y="11248"/>
                </a:cubicBezTo>
                <a:cubicBezTo>
                  <a:pt x="1039" y="11248"/>
                  <a:pt x="1032" y="11246"/>
                  <a:pt x="1023" y="11241"/>
                </a:cubicBezTo>
                <a:cubicBezTo>
                  <a:pt x="1012" y="11235"/>
                  <a:pt x="1001" y="11233"/>
                  <a:pt x="992" y="11233"/>
                </a:cubicBezTo>
                <a:cubicBezTo>
                  <a:pt x="968" y="11233"/>
                  <a:pt x="951" y="11250"/>
                  <a:pt x="951" y="11280"/>
                </a:cubicBezTo>
                <a:cubicBezTo>
                  <a:pt x="951" y="11311"/>
                  <a:pt x="976" y="11330"/>
                  <a:pt x="1012" y="11330"/>
                </a:cubicBezTo>
                <a:cubicBezTo>
                  <a:pt x="1024" y="11330"/>
                  <a:pt x="1038" y="11328"/>
                  <a:pt x="1051" y="11323"/>
                </a:cubicBezTo>
                <a:cubicBezTo>
                  <a:pt x="1075" y="11316"/>
                  <a:pt x="1092" y="11313"/>
                  <a:pt x="1103" y="11313"/>
                </a:cubicBezTo>
                <a:cubicBezTo>
                  <a:pt x="1128" y="11313"/>
                  <a:pt x="1125" y="11331"/>
                  <a:pt x="1096" y="11371"/>
                </a:cubicBezTo>
                <a:cubicBezTo>
                  <a:pt x="1071" y="11404"/>
                  <a:pt x="1061" y="11421"/>
                  <a:pt x="1070" y="11421"/>
                </a:cubicBezTo>
                <a:cubicBezTo>
                  <a:pt x="1078" y="11421"/>
                  <a:pt x="1103" y="11405"/>
                  <a:pt x="1150" y="11373"/>
                </a:cubicBezTo>
                <a:cubicBezTo>
                  <a:pt x="1189" y="11347"/>
                  <a:pt x="1218" y="11333"/>
                  <a:pt x="1237" y="11333"/>
                </a:cubicBezTo>
                <a:cubicBezTo>
                  <a:pt x="1251" y="11333"/>
                  <a:pt x="1259" y="11341"/>
                  <a:pt x="1259" y="11358"/>
                </a:cubicBezTo>
                <a:cubicBezTo>
                  <a:pt x="1262" y="11392"/>
                  <a:pt x="1290" y="11417"/>
                  <a:pt x="1325" y="11417"/>
                </a:cubicBezTo>
                <a:cubicBezTo>
                  <a:pt x="1365" y="11417"/>
                  <a:pt x="1368" y="11368"/>
                  <a:pt x="1335" y="11295"/>
                </a:cubicBezTo>
                <a:cubicBezTo>
                  <a:pt x="1305" y="11232"/>
                  <a:pt x="1251" y="11186"/>
                  <a:pt x="1209" y="11186"/>
                </a:cubicBezTo>
                <a:cubicBezTo>
                  <a:pt x="1207" y="11186"/>
                  <a:pt x="1205" y="11186"/>
                  <a:pt x="1202" y="11186"/>
                </a:cubicBezTo>
                <a:cubicBezTo>
                  <a:pt x="1195" y="11187"/>
                  <a:pt x="1188" y="11188"/>
                  <a:pt x="1182" y="11188"/>
                </a:cubicBezTo>
                <a:cubicBezTo>
                  <a:pt x="1150" y="11188"/>
                  <a:pt x="1128" y="11173"/>
                  <a:pt x="1128" y="11147"/>
                </a:cubicBezTo>
                <a:cubicBezTo>
                  <a:pt x="1128" y="11111"/>
                  <a:pt x="1166" y="11094"/>
                  <a:pt x="1214" y="11094"/>
                </a:cubicBezTo>
                <a:cubicBezTo>
                  <a:pt x="1271" y="11094"/>
                  <a:pt x="1341" y="11118"/>
                  <a:pt x="1375" y="11164"/>
                </a:cubicBezTo>
                <a:cubicBezTo>
                  <a:pt x="1405" y="11205"/>
                  <a:pt x="1486" y="11253"/>
                  <a:pt x="1562" y="11277"/>
                </a:cubicBezTo>
                <a:cubicBezTo>
                  <a:pt x="1687" y="11317"/>
                  <a:pt x="1687" y="11323"/>
                  <a:pt x="1536" y="11414"/>
                </a:cubicBezTo>
                <a:cubicBezTo>
                  <a:pt x="1423" y="11485"/>
                  <a:pt x="1402" y="11522"/>
                  <a:pt x="1457" y="11552"/>
                </a:cubicBezTo>
                <a:cubicBezTo>
                  <a:pt x="1505" y="11577"/>
                  <a:pt x="1522" y="11646"/>
                  <a:pt x="1499" y="11723"/>
                </a:cubicBezTo>
                <a:cubicBezTo>
                  <a:pt x="1475" y="11801"/>
                  <a:pt x="1489" y="11853"/>
                  <a:pt x="1530" y="11853"/>
                </a:cubicBezTo>
                <a:cubicBezTo>
                  <a:pt x="1568" y="11853"/>
                  <a:pt x="1583" y="11832"/>
                  <a:pt x="1565" y="11807"/>
                </a:cubicBezTo>
                <a:cubicBezTo>
                  <a:pt x="1545" y="11780"/>
                  <a:pt x="1571" y="11746"/>
                  <a:pt x="1614" y="11732"/>
                </a:cubicBezTo>
                <a:cubicBezTo>
                  <a:pt x="1623" y="11729"/>
                  <a:pt x="1633" y="11728"/>
                  <a:pt x="1641" y="11728"/>
                </a:cubicBezTo>
                <a:cubicBezTo>
                  <a:pt x="1674" y="11728"/>
                  <a:pt x="1699" y="11749"/>
                  <a:pt x="1699" y="11782"/>
                </a:cubicBezTo>
                <a:cubicBezTo>
                  <a:pt x="1699" y="11822"/>
                  <a:pt x="1630" y="11874"/>
                  <a:pt x="1542" y="11893"/>
                </a:cubicBezTo>
                <a:cubicBezTo>
                  <a:pt x="1442" y="11914"/>
                  <a:pt x="1413" y="11941"/>
                  <a:pt x="1460" y="11965"/>
                </a:cubicBezTo>
                <a:cubicBezTo>
                  <a:pt x="1514" y="11993"/>
                  <a:pt x="1505" y="12014"/>
                  <a:pt x="1429" y="12038"/>
                </a:cubicBezTo>
                <a:cubicBezTo>
                  <a:pt x="1374" y="12056"/>
                  <a:pt x="1342" y="12098"/>
                  <a:pt x="1363" y="12129"/>
                </a:cubicBezTo>
                <a:cubicBezTo>
                  <a:pt x="1387" y="12163"/>
                  <a:pt x="1413" y="12180"/>
                  <a:pt x="1440" y="12180"/>
                </a:cubicBezTo>
                <a:cubicBezTo>
                  <a:pt x="1485" y="12180"/>
                  <a:pt x="1535" y="12135"/>
                  <a:pt x="1593" y="12046"/>
                </a:cubicBezTo>
                <a:cubicBezTo>
                  <a:pt x="1634" y="11981"/>
                  <a:pt x="1683" y="11935"/>
                  <a:pt x="1705" y="11935"/>
                </a:cubicBezTo>
                <a:cubicBezTo>
                  <a:pt x="1708" y="11935"/>
                  <a:pt x="1711" y="11935"/>
                  <a:pt x="1713" y="11937"/>
                </a:cubicBezTo>
                <a:cubicBezTo>
                  <a:pt x="1729" y="11950"/>
                  <a:pt x="1702" y="12004"/>
                  <a:pt x="1653" y="12056"/>
                </a:cubicBezTo>
                <a:cubicBezTo>
                  <a:pt x="1598" y="12112"/>
                  <a:pt x="1583" y="12133"/>
                  <a:pt x="1616" y="12133"/>
                </a:cubicBezTo>
                <a:cubicBezTo>
                  <a:pt x="1632" y="12133"/>
                  <a:pt x="1661" y="12128"/>
                  <a:pt x="1702" y="12119"/>
                </a:cubicBezTo>
                <a:cubicBezTo>
                  <a:pt x="1733" y="12112"/>
                  <a:pt x="1758" y="12108"/>
                  <a:pt x="1777" y="12108"/>
                </a:cubicBezTo>
                <a:cubicBezTo>
                  <a:pt x="1815" y="12108"/>
                  <a:pt x="1828" y="12123"/>
                  <a:pt x="1816" y="12152"/>
                </a:cubicBezTo>
                <a:cubicBezTo>
                  <a:pt x="1799" y="12187"/>
                  <a:pt x="1844" y="12261"/>
                  <a:pt x="1913" y="12313"/>
                </a:cubicBezTo>
                <a:cubicBezTo>
                  <a:pt x="1971" y="12357"/>
                  <a:pt x="2010" y="12378"/>
                  <a:pt x="2053" y="12378"/>
                </a:cubicBezTo>
                <a:cubicBezTo>
                  <a:pt x="2088" y="12378"/>
                  <a:pt x="2126" y="12364"/>
                  <a:pt x="2180" y="12337"/>
                </a:cubicBezTo>
                <a:cubicBezTo>
                  <a:pt x="2237" y="12306"/>
                  <a:pt x="2274" y="12291"/>
                  <a:pt x="2302" y="12291"/>
                </a:cubicBezTo>
                <a:cubicBezTo>
                  <a:pt x="2332" y="12291"/>
                  <a:pt x="2352" y="12308"/>
                  <a:pt x="2377" y="12341"/>
                </a:cubicBezTo>
                <a:cubicBezTo>
                  <a:pt x="2400" y="12375"/>
                  <a:pt x="2434" y="12391"/>
                  <a:pt x="2476" y="12391"/>
                </a:cubicBezTo>
                <a:cubicBezTo>
                  <a:pt x="2499" y="12391"/>
                  <a:pt x="2526" y="12386"/>
                  <a:pt x="2556" y="12375"/>
                </a:cubicBezTo>
                <a:cubicBezTo>
                  <a:pt x="2621" y="12352"/>
                  <a:pt x="2809" y="12326"/>
                  <a:pt x="2966" y="12320"/>
                </a:cubicBezTo>
                <a:cubicBezTo>
                  <a:pt x="3121" y="12316"/>
                  <a:pt x="3272" y="12283"/>
                  <a:pt x="3294" y="12253"/>
                </a:cubicBezTo>
                <a:cubicBezTo>
                  <a:pt x="3308" y="12234"/>
                  <a:pt x="3344" y="12224"/>
                  <a:pt x="3387" y="12224"/>
                </a:cubicBezTo>
                <a:cubicBezTo>
                  <a:pt x="3411" y="12224"/>
                  <a:pt x="3439" y="12227"/>
                  <a:pt x="3464" y="12235"/>
                </a:cubicBezTo>
                <a:cubicBezTo>
                  <a:pt x="3576" y="12268"/>
                  <a:pt x="3579" y="12277"/>
                  <a:pt x="3479" y="12310"/>
                </a:cubicBezTo>
                <a:cubicBezTo>
                  <a:pt x="3342" y="12353"/>
                  <a:pt x="3333" y="12455"/>
                  <a:pt x="3467" y="12455"/>
                </a:cubicBezTo>
                <a:cubicBezTo>
                  <a:pt x="3523" y="12455"/>
                  <a:pt x="3567" y="12437"/>
                  <a:pt x="3567" y="12414"/>
                </a:cubicBezTo>
                <a:cubicBezTo>
                  <a:pt x="3567" y="12390"/>
                  <a:pt x="3639" y="12346"/>
                  <a:pt x="3733" y="12310"/>
                </a:cubicBezTo>
                <a:cubicBezTo>
                  <a:pt x="3791" y="12289"/>
                  <a:pt x="3835" y="12277"/>
                  <a:pt x="3856" y="12277"/>
                </a:cubicBezTo>
                <a:cubicBezTo>
                  <a:pt x="3869" y="12277"/>
                  <a:pt x="3873" y="12282"/>
                  <a:pt x="3866" y="12292"/>
                </a:cubicBezTo>
                <a:cubicBezTo>
                  <a:pt x="3845" y="12316"/>
                  <a:pt x="3938" y="12346"/>
                  <a:pt x="4063" y="12356"/>
                </a:cubicBezTo>
                <a:cubicBezTo>
                  <a:pt x="4096" y="12359"/>
                  <a:pt x="4125" y="12361"/>
                  <a:pt x="4153" y="12361"/>
                </a:cubicBezTo>
                <a:cubicBezTo>
                  <a:pt x="4273" y="12361"/>
                  <a:pt x="4350" y="12330"/>
                  <a:pt x="4436" y="12253"/>
                </a:cubicBezTo>
                <a:cubicBezTo>
                  <a:pt x="4527" y="12173"/>
                  <a:pt x="4622" y="12125"/>
                  <a:pt x="4659" y="12125"/>
                </a:cubicBezTo>
                <a:cubicBezTo>
                  <a:pt x="4685" y="12125"/>
                  <a:pt x="4683" y="12148"/>
                  <a:pt x="4630" y="12201"/>
                </a:cubicBezTo>
                <a:cubicBezTo>
                  <a:pt x="4590" y="12240"/>
                  <a:pt x="4584" y="12258"/>
                  <a:pt x="4629" y="12258"/>
                </a:cubicBezTo>
                <a:cubicBezTo>
                  <a:pt x="4657" y="12258"/>
                  <a:pt x="4705" y="12251"/>
                  <a:pt x="4778" y="12238"/>
                </a:cubicBezTo>
                <a:cubicBezTo>
                  <a:pt x="4903" y="12214"/>
                  <a:pt x="5034" y="12181"/>
                  <a:pt x="5072" y="12164"/>
                </a:cubicBezTo>
                <a:cubicBezTo>
                  <a:pt x="5085" y="12157"/>
                  <a:pt x="5099" y="12154"/>
                  <a:pt x="5112" y="12154"/>
                </a:cubicBezTo>
                <a:cubicBezTo>
                  <a:pt x="5139" y="12154"/>
                  <a:pt x="5165" y="12166"/>
                  <a:pt x="5184" y="12187"/>
                </a:cubicBezTo>
                <a:cubicBezTo>
                  <a:pt x="5208" y="12221"/>
                  <a:pt x="5286" y="12237"/>
                  <a:pt x="5400" y="12237"/>
                </a:cubicBezTo>
                <a:cubicBezTo>
                  <a:pt x="5554" y="12237"/>
                  <a:pt x="5772" y="12208"/>
                  <a:pt x="6006" y="12150"/>
                </a:cubicBezTo>
                <a:cubicBezTo>
                  <a:pt x="6201" y="12102"/>
                  <a:pt x="6424" y="12055"/>
                  <a:pt x="6495" y="12046"/>
                </a:cubicBezTo>
                <a:cubicBezTo>
                  <a:pt x="6618" y="12026"/>
                  <a:pt x="6740" y="11998"/>
                  <a:pt x="6859" y="11962"/>
                </a:cubicBezTo>
                <a:cubicBezTo>
                  <a:pt x="7168" y="11872"/>
                  <a:pt x="7253" y="11848"/>
                  <a:pt x="7319" y="11848"/>
                </a:cubicBezTo>
                <a:cubicBezTo>
                  <a:pt x="7339" y="11848"/>
                  <a:pt x="7358" y="11850"/>
                  <a:pt x="7380" y="11853"/>
                </a:cubicBezTo>
                <a:cubicBezTo>
                  <a:pt x="7388" y="11854"/>
                  <a:pt x="7395" y="11855"/>
                  <a:pt x="7401" y="11855"/>
                </a:cubicBezTo>
                <a:cubicBezTo>
                  <a:pt x="7438" y="11855"/>
                  <a:pt x="7445" y="11835"/>
                  <a:pt x="7418" y="11796"/>
                </a:cubicBezTo>
                <a:cubicBezTo>
                  <a:pt x="7394" y="11766"/>
                  <a:pt x="7392" y="11751"/>
                  <a:pt x="7416" y="11751"/>
                </a:cubicBezTo>
                <a:cubicBezTo>
                  <a:pt x="7429" y="11751"/>
                  <a:pt x="7451" y="11756"/>
                  <a:pt x="7480" y="11765"/>
                </a:cubicBezTo>
                <a:cubicBezTo>
                  <a:pt x="7498" y="11771"/>
                  <a:pt x="7522" y="11774"/>
                  <a:pt x="7550" y="11774"/>
                </a:cubicBezTo>
                <a:cubicBezTo>
                  <a:pt x="7624" y="11774"/>
                  <a:pt x="7728" y="11755"/>
                  <a:pt x="7819" y="11725"/>
                </a:cubicBezTo>
                <a:cubicBezTo>
                  <a:pt x="7915" y="11692"/>
                  <a:pt x="7997" y="11671"/>
                  <a:pt x="8029" y="11671"/>
                </a:cubicBezTo>
                <a:cubicBezTo>
                  <a:pt x="8039" y="11671"/>
                  <a:pt x="8044" y="11673"/>
                  <a:pt x="8044" y="11677"/>
                </a:cubicBezTo>
                <a:cubicBezTo>
                  <a:pt x="8044" y="11683"/>
                  <a:pt x="8048" y="11685"/>
                  <a:pt x="8054" y="11685"/>
                </a:cubicBezTo>
                <a:cubicBezTo>
                  <a:pt x="8069" y="11685"/>
                  <a:pt x="8097" y="11672"/>
                  <a:pt x="8132" y="11649"/>
                </a:cubicBezTo>
                <a:cubicBezTo>
                  <a:pt x="8183" y="11614"/>
                  <a:pt x="8383" y="11561"/>
                  <a:pt x="8577" y="11526"/>
                </a:cubicBezTo>
                <a:cubicBezTo>
                  <a:pt x="8771" y="11494"/>
                  <a:pt x="8964" y="11447"/>
                  <a:pt x="8998" y="11425"/>
                </a:cubicBezTo>
                <a:cubicBezTo>
                  <a:pt x="9067" y="11380"/>
                  <a:pt x="9387" y="11300"/>
                  <a:pt x="9487" y="11300"/>
                </a:cubicBezTo>
                <a:cubicBezTo>
                  <a:pt x="9494" y="11300"/>
                  <a:pt x="9500" y="11300"/>
                  <a:pt x="9505" y="11301"/>
                </a:cubicBezTo>
                <a:cubicBezTo>
                  <a:pt x="9506" y="11301"/>
                  <a:pt x="9507" y="11301"/>
                  <a:pt x="9508" y="11301"/>
                </a:cubicBezTo>
                <a:cubicBezTo>
                  <a:pt x="9549" y="11301"/>
                  <a:pt x="9805" y="11234"/>
                  <a:pt x="10092" y="11149"/>
                </a:cubicBezTo>
                <a:cubicBezTo>
                  <a:pt x="10347" y="11072"/>
                  <a:pt x="10587" y="11018"/>
                  <a:pt x="10670" y="11018"/>
                </a:cubicBezTo>
                <a:cubicBezTo>
                  <a:pt x="10682" y="11018"/>
                  <a:pt x="10691" y="11019"/>
                  <a:pt x="10696" y="11022"/>
                </a:cubicBezTo>
                <a:cubicBezTo>
                  <a:pt x="10710" y="11028"/>
                  <a:pt x="10720" y="11031"/>
                  <a:pt x="10726" y="11031"/>
                </a:cubicBezTo>
                <a:cubicBezTo>
                  <a:pt x="10738" y="11031"/>
                  <a:pt x="10737" y="11021"/>
                  <a:pt x="10721" y="11001"/>
                </a:cubicBezTo>
                <a:cubicBezTo>
                  <a:pt x="10698" y="10971"/>
                  <a:pt x="10744" y="10944"/>
                  <a:pt x="10824" y="10944"/>
                </a:cubicBezTo>
                <a:cubicBezTo>
                  <a:pt x="10907" y="10943"/>
                  <a:pt x="11108" y="10903"/>
                  <a:pt x="11271" y="10855"/>
                </a:cubicBezTo>
                <a:cubicBezTo>
                  <a:pt x="11433" y="10809"/>
                  <a:pt x="11635" y="10768"/>
                  <a:pt x="11715" y="10767"/>
                </a:cubicBezTo>
                <a:cubicBezTo>
                  <a:pt x="11796" y="10765"/>
                  <a:pt x="11863" y="10737"/>
                  <a:pt x="11863" y="10703"/>
                </a:cubicBezTo>
                <a:cubicBezTo>
                  <a:pt x="11863" y="10678"/>
                  <a:pt x="11871" y="10664"/>
                  <a:pt x="11883" y="10664"/>
                </a:cubicBezTo>
                <a:cubicBezTo>
                  <a:pt x="11888" y="10664"/>
                  <a:pt x="11894" y="10666"/>
                  <a:pt x="11900" y="10671"/>
                </a:cubicBezTo>
                <a:cubicBezTo>
                  <a:pt x="11904" y="10675"/>
                  <a:pt x="11913" y="10676"/>
                  <a:pt x="11926" y="10676"/>
                </a:cubicBezTo>
                <a:cubicBezTo>
                  <a:pt x="11983" y="10676"/>
                  <a:pt x="12119" y="10646"/>
                  <a:pt x="12267" y="10600"/>
                </a:cubicBezTo>
                <a:cubicBezTo>
                  <a:pt x="12416" y="10552"/>
                  <a:pt x="12558" y="10522"/>
                  <a:pt x="12624" y="10522"/>
                </a:cubicBezTo>
                <a:cubicBezTo>
                  <a:pt x="12639" y="10522"/>
                  <a:pt x="12649" y="10523"/>
                  <a:pt x="12655" y="10527"/>
                </a:cubicBezTo>
                <a:cubicBezTo>
                  <a:pt x="12664" y="10531"/>
                  <a:pt x="12673" y="10534"/>
                  <a:pt x="12680" y="10534"/>
                </a:cubicBezTo>
                <a:cubicBezTo>
                  <a:pt x="12701" y="10534"/>
                  <a:pt x="12715" y="10517"/>
                  <a:pt x="12715" y="10491"/>
                </a:cubicBezTo>
                <a:cubicBezTo>
                  <a:pt x="12715" y="10464"/>
                  <a:pt x="12725" y="10449"/>
                  <a:pt x="12738" y="10449"/>
                </a:cubicBezTo>
                <a:cubicBezTo>
                  <a:pt x="12744" y="10449"/>
                  <a:pt x="12749" y="10451"/>
                  <a:pt x="12755" y="10456"/>
                </a:cubicBezTo>
                <a:cubicBezTo>
                  <a:pt x="12761" y="10461"/>
                  <a:pt x="12774" y="10463"/>
                  <a:pt x="12793" y="10463"/>
                </a:cubicBezTo>
                <a:cubicBezTo>
                  <a:pt x="12845" y="10463"/>
                  <a:pt x="12941" y="10445"/>
                  <a:pt x="13037" y="10415"/>
                </a:cubicBezTo>
                <a:cubicBezTo>
                  <a:pt x="13190" y="10370"/>
                  <a:pt x="13343" y="10334"/>
                  <a:pt x="13499" y="10309"/>
                </a:cubicBezTo>
                <a:cubicBezTo>
                  <a:pt x="13643" y="10285"/>
                  <a:pt x="13787" y="10249"/>
                  <a:pt x="13925" y="10201"/>
                </a:cubicBezTo>
                <a:cubicBezTo>
                  <a:pt x="14225" y="10089"/>
                  <a:pt x="14991" y="9897"/>
                  <a:pt x="15486" y="9809"/>
                </a:cubicBezTo>
                <a:cubicBezTo>
                  <a:pt x="15719" y="9768"/>
                  <a:pt x="15995" y="9718"/>
                  <a:pt x="16092" y="9700"/>
                </a:cubicBezTo>
                <a:cubicBezTo>
                  <a:pt x="16192" y="9680"/>
                  <a:pt x="16271" y="9643"/>
                  <a:pt x="16271" y="9616"/>
                </a:cubicBezTo>
                <a:cubicBezTo>
                  <a:pt x="16271" y="9589"/>
                  <a:pt x="16340" y="9567"/>
                  <a:pt x="16421" y="9567"/>
                </a:cubicBezTo>
                <a:cubicBezTo>
                  <a:pt x="16519" y="9564"/>
                  <a:pt x="16615" y="9540"/>
                  <a:pt x="16703" y="9500"/>
                </a:cubicBezTo>
                <a:cubicBezTo>
                  <a:pt x="16774" y="9463"/>
                  <a:pt x="16926" y="9424"/>
                  <a:pt x="17032" y="9415"/>
                </a:cubicBezTo>
                <a:cubicBezTo>
                  <a:pt x="17143" y="9404"/>
                  <a:pt x="17399" y="9349"/>
                  <a:pt x="17613" y="9289"/>
                </a:cubicBezTo>
                <a:cubicBezTo>
                  <a:pt x="17785" y="9243"/>
                  <a:pt x="17945" y="9212"/>
                  <a:pt x="18018" y="9212"/>
                </a:cubicBezTo>
                <a:cubicBezTo>
                  <a:pt x="18035" y="9212"/>
                  <a:pt x="18048" y="9214"/>
                  <a:pt x="18055" y="9218"/>
                </a:cubicBezTo>
                <a:cubicBezTo>
                  <a:pt x="18067" y="9224"/>
                  <a:pt x="18078" y="9228"/>
                  <a:pt x="18088" y="9228"/>
                </a:cubicBezTo>
                <a:cubicBezTo>
                  <a:pt x="18104" y="9228"/>
                  <a:pt x="18114" y="9218"/>
                  <a:pt x="18114" y="9198"/>
                </a:cubicBezTo>
                <a:cubicBezTo>
                  <a:pt x="18114" y="9140"/>
                  <a:pt x="19077" y="8881"/>
                  <a:pt x="19270" y="8881"/>
                </a:cubicBezTo>
                <a:cubicBezTo>
                  <a:pt x="19284" y="8881"/>
                  <a:pt x="19294" y="8882"/>
                  <a:pt x="19299" y="8885"/>
                </a:cubicBezTo>
                <a:cubicBezTo>
                  <a:pt x="19305" y="8888"/>
                  <a:pt x="19312" y="8890"/>
                  <a:pt x="19319" y="8890"/>
                </a:cubicBezTo>
                <a:cubicBezTo>
                  <a:pt x="19346" y="8890"/>
                  <a:pt x="19376" y="8869"/>
                  <a:pt x="19390" y="8836"/>
                </a:cubicBezTo>
                <a:cubicBezTo>
                  <a:pt x="19406" y="8797"/>
                  <a:pt x="19453" y="8777"/>
                  <a:pt x="19517" y="8777"/>
                </a:cubicBezTo>
                <a:cubicBezTo>
                  <a:pt x="19535" y="8777"/>
                  <a:pt x="19554" y="8779"/>
                  <a:pt x="19575" y="8782"/>
                </a:cubicBezTo>
                <a:cubicBezTo>
                  <a:pt x="19596" y="8785"/>
                  <a:pt x="19621" y="8787"/>
                  <a:pt x="19649" y="8787"/>
                </a:cubicBezTo>
                <a:cubicBezTo>
                  <a:pt x="19909" y="8787"/>
                  <a:pt x="20447" y="8652"/>
                  <a:pt x="20532" y="8555"/>
                </a:cubicBezTo>
                <a:cubicBezTo>
                  <a:pt x="20564" y="8520"/>
                  <a:pt x="20612" y="8496"/>
                  <a:pt x="20649" y="8496"/>
                </a:cubicBezTo>
                <a:cubicBezTo>
                  <a:pt x="20660" y="8496"/>
                  <a:pt x="20670" y="8498"/>
                  <a:pt x="20678" y="8503"/>
                </a:cubicBezTo>
                <a:cubicBezTo>
                  <a:pt x="20684" y="8506"/>
                  <a:pt x="20694" y="8507"/>
                  <a:pt x="20707" y="8507"/>
                </a:cubicBezTo>
                <a:cubicBezTo>
                  <a:pt x="20916" y="8507"/>
                  <a:pt x="22002" y="8211"/>
                  <a:pt x="22002" y="8146"/>
                </a:cubicBezTo>
                <a:cubicBezTo>
                  <a:pt x="22002" y="8119"/>
                  <a:pt x="22112" y="8099"/>
                  <a:pt x="22249" y="8097"/>
                </a:cubicBezTo>
                <a:cubicBezTo>
                  <a:pt x="22387" y="8096"/>
                  <a:pt x="22616" y="8057"/>
                  <a:pt x="22761" y="8011"/>
                </a:cubicBezTo>
                <a:cubicBezTo>
                  <a:pt x="22904" y="7966"/>
                  <a:pt x="23069" y="7922"/>
                  <a:pt x="23121" y="7915"/>
                </a:cubicBezTo>
                <a:cubicBezTo>
                  <a:pt x="23188" y="7906"/>
                  <a:pt x="23254" y="7891"/>
                  <a:pt x="23319" y="7872"/>
                </a:cubicBezTo>
                <a:cubicBezTo>
                  <a:pt x="23651" y="7772"/>
                  <a:pt x="23930" y="7709"/>
                  <a:pt x="24146" y="7688"/>
                </a:cubicBezTo>
                <a:cubicBezTo>
                  <a:pt x="24285" y="7675"/>
                  <a:pt x="24416" y="7637"/>
                  <a:pt x="24442" y="7606"/>
                </a:cubicBezTo>
                <a:cubicBezTo>
                  <a:pt x="24465" y="7576"/>
                  <a:pt x="24644" y="7536"/>
                  <a:pt x="24838" y="7518"/>
                </a:cubicBezTo>
                <a:cubicBezTo>
                  <a:pt x="25034" y="7502"/>
                  <a:pt x="25216" y="7460"/>
                  <a:pt x="25244" y="7426"/>
                </a:cubicBezTo>
                <a:cubicBezTo>
                  <a:pt x="25262" y="7403"/>
                  <a:pt x="25278" y="7390"/>
                  <a:pt x="25286" y="7390"/>
                </a:cubicBezTo>
                <a:cubicBezTo>
                  <a:pt x="25291" y="7390"/>
                  <a:pt x="25294" y="7394"/>
                  <a:pt x="25294" y="7402"/>
                </a:cubicBezTo>
                <a:cubicBezTo>
                  <a:pt x="25294" y="7408"/>
                  <a:pt x="25305" y="7411"/>
                  <a:pt x="25325" y="7411"/>
                </a:cubicBezTo>
                <a:cubicBezTo>
                  <a:pt x="25380" y="7411"/>
                  <a:pt x="25501" y="7389"/>
                  <a:pt x="25638" y="7355"/>
                </a:cubicBezTo>
                <a:cubicBezTo>
                  <a:pt x="25826" y="7309"/>
                  <a:pt x="26044" y="7260"/>
                  <a:pt x="26116" y="7249"/>
                </a:cubicBezTo>
                <a:cubicBezTo>
                  <a:pt x="26504" y="7190"/>
                  <a:pt x="26573" y="7172"/>
                  <a:pt x="26717" y="7093"/>
                </a:cubicBezTo>
                <a:cubicBezTo>
                  <a:pt x="26801" y="7047"/>
                  <a:pt x="26993" y="6996"/>
                  <a:pt x="27150" y="6976"/>
                </a:cubicBezTo>
                <a:cubicBezTo>
                  <a:pt x="27307" y="6958"/>
                  <a:pt x="27481" y="6909"/>
                  <a:pt x="27541" y="6864"/>
                </a:cubicBezTo>
                <a:cubicBezTo>
                  <a:pt x="27602" y="6821"/>
                  <a:pt x="27720" y="6781"/>
                  <a:pt x="27808" y="6772"/>
                </a:cubicBezTo>
                <a:cubicBezTo>
                  <a:pt x="27896" y="6763"/>
                  <a:pt x="27993" y="6741"/>
                  <a:pt x="28030" y="6723"/>
                </a:cubicBezTo>
                <a:cubicBezTo>
                  <a:pt x="28056" y="6709"/>
                  <a:pt x="28118" y="6702"/>
                  <a:pt x="28186" y="6702"/>
                </a:cubicBezTo>
                <a:cubicBezTo>
                  <a:pt x="28216" y="6702"/>
                  <a:pt x="28248" y="6704"/>
                  <a:pt x="28278" y="6706"/>
                </a:cubicBezTo>
                <a:cubicBezTo>
                  <a:pt x="28301" y="6709"/>
                  <a:pt x="28324" y="6710"/>
                  <a:pt x="28346" y="6710"/>
                </a:cubicBezTo>
                <a:cubicBezTo>
                  <a:pt x="28419" y="6710"/>
                  <a:pt x="28480" y="6697"/>
                  <a:pt x="28495" y="6676"/>
                </a:cubicBezTo>
                <a:cubicBezTo>
                  <a:pt x="28509" y="6657"/>
                  <a:pt x="28531" y="6647"/>
                  <a:pt x="28553" y="6647"/>
                </a:cubicBezTo>
                <a:cubicBezTo>
                  <a:pt x="28565" y="6647"/>
                  <a:pt x="28577" y="6650"/>
                  <a:pt x="28589" y="6657"/>
                </a:cubicBezTo>
                <a:cubicBezTo>
                  <a:pt x="28601" y="6664"/>
                  <a:pt x="28613" y="6667"/>
                  <a:pt x="28622" y="6667"/>
                </a:cubicBezTo>
                <a:cubicBezTo>
                  <a:pt x="28638" y="6667"/>
                  <a:pt x="28648" y="6656"/>
                  <a:pt x="28648" y="6636"/>
                </a:cubicBezTo>
                <a:cubicBezTo>
                  <a:pt x="28648" y="6591"/>
                  <a:pt x="28817" y="6548"/>
                  <a:pt x="29244" y="6482"/>
                </a:cubicBezTo>
                <a:cubicBezTo>
                  <a:pt x="29418" y="6457"/>
                  <a:pt x="30127" y="6302"/>
                  <a:pt x="30346" y="6242"/>
                </a:cubicBezTo>
                <a:cubicBezTo>
                  <a:pt x="30425" y="6222"/>
                  <a:pt x="30505" y="6210"/>
                  <a:pt x="30562" y="6210"/>
                </a:cubicBezTo>
                <a:cubicBezTo>
                  <a:pt x="30591" y="6210"/>
                  <a:pt x="30614" y="6213"/>
                  <a:pt x="30627" y="6220"/>
                </a:cubicBezTo>
                <a:cubicBezTo>
                  <a:pt x="30639" y="6225"/>
                  <a:pt x="30650" y="6228"/>
                  <a:pt x="30659" y="6228"/>
                </a:cubicBezTo>
                <a:cubicBezTo>
                  <a:pt x="30680" y="6228"/>
                  <a:pt x="30693" y="6215"/>
                  <a:pt x="30693" y="6190"/>
                </a:cubicBezTo>
                <a:cubicBezTo>
                  <a:pt x="30693" y="6166"/>
                  <a:pt x="30716" y="6151"/>
                  <a:pt x="30748" y="6151"/>
                </a:cubicBezTo>
                <a:cubicBezTo>
                  <a:pt x="30760" y="6151"/>
                  <a:pt x="30772" y="6153"/>
                  <a:pt x="30785" y="6157"/>
                </a:cubicBezTo>
                <a:cubicBezTo>
                  <a:pt x="30800" y="6161"/>
                  <a:pt x="30815" y="6164"/>
                  <a:pt x="30829" y="6164"/>
                </a:cubicBezTo>
                <a:cubicBezTo>
                  <a:pt x="30864" y="6164"/>
                  <a:pt x="30893" y="6151"/>
                  <a:pt x="30902" y="6130"/>
                </a:cubicBezTo>
                <a:cubicBezTo>
                  <a:pt x="30914" y="6102"/>
                  <a:pt x="31134" y="6039"/>
                  <a:pt x="31385" y="5996"/>
                </a:cubicBezTo>
                <a:cubicBezTo>
                  <a:pt x="31636" y="5953"/>
                  <a:pt x="31966" y="5868"/>
                  <a:pt x="32109" y="5809"/>
                </a:cubicBezTo>
                <a:cubicBezTo>
                  <a:pt x="32279" y="5745"/>
                  <a:pt x="32455" y="5702"/>
                  <a:pt x="32636" y="5680"/>
                </a:cubicBezTo>
                <a:cubicBezTo>
                  <a:pt x="33030" y="5644"/>
                  <a:pt x="33106" y="5624"/>
                  <a:pt x="33840" y="5383"/>
                </a:cubicBezTo>
                <a:cubicBezTo>
                  <a:pt x="34216" y="5260"/>
                  <a:pt x="34555" y="5159"/>
                  <a:pt x="34592" y="5159"/>
                </a:cubicBezTo>
                <a:cubicBezTo>
                  <a:pt x="34671" y="5159"/>
                  <a:pt x="35107" y="4998"/>
                  <a:pt x="35219" y="4926"/>
                </a:cubicBezTo>
                <a:cubicBezTo>
                  <a:pt x="35286" y="4883"/>
                  <a:pt x="35286" y="4859"/>
                  <a:pt x="35219" y="4786"/>
                </a:cubicBezTo>
                <a:cubicBezTo>
                  <a:pt x="35182" y="4746"/>
                  <a:pt x="35166" y="4726"/>
                  <a:pt x="35173" y="4726"/>
                </a:cubicBezTo>
                <a:cubicBezTo>
                  <a:pt x="35180" y="4726"/>
                  <a:pt x="35206" y="4742"/>
                  <a:pt x="35253" y="4774"/>
                </a:cubicBezTo>
                <a:cubicBezTo>
                  <a:pt x="35299" y="4803"/>
                  <a:pt x="35350" y="4820"/>
                  <a:pt x="35384" y="4820"/>
                </a:cubicBezTo>
                <a:cubicBezTo>
                  <a:pt x="35397" y="4820"/>
                  <a:pt x="35408" y="4818"/>
                  <a:pt x="35414" y="4813"/>
                </a:cubicBezTo>
                <a:cubicBezTo>
                  <a:pt x="35476" y="4761"/>
                  <a:pt x="35498" y="4623"/>
                  <a:pt x="35449" y="4623"/>
                </a:cubicBezTo>
                <a:cubicBezTo>
                  <a:pt x="35448" y="4623"/>
                  <a:pt x="35447" y="4623"/>
                  <a:pt x="35446" y="4623"/>
                </a:cubicBezTo>
                <a:cubicBezTo>
                  <a:pt x="35425" y="4625"/>
                  <a:pt x="35408" y="4626"/>
                  <a:pt x="35393" y="4626"/>
                </a:cubicBezTo>
                <a:cubicBezTo>
                  <a:pt x="35295" y="4626"/>
                  <a:pt x="35353" y="4570"/>
                  <a:pt x="35595" y="4426"/>
                </a:cubicBezTo>
                <a:cubicBezTo>
                  <a:pt x="35783" y="4314"/>
                  <a:pt x="35919" y="4192"/>
                  <a:pt x="35925" y="4128"/>
                </a:cubicBezTo>
                <a:cubicBezTo>
                  <a:pt x="35931" y="4057"/>
                  <a:pt x="35911" y="4020"/>
                  <a:pt x="35882" y="4020"/>
                </a:cubicBezTo>
                <a:cubicBezTo>
                  <a:pt x="35858" y="4020"/>
                  <a:pt x="35828" y="4047"/>
                  <a:pt x="35802" y="4102"/>
                </a:cubicBezTo>
                <a:cubicBezTo>
                  <a:pt x="35786" y="4138"/>
                  <a:pt x="35755" y="4160"/>
                  <a:pt x="35725" y="4160"/>
                </a:cubicBezTo>
                <a:cubicBezTo>
                  <a:pt x="35716" y="4160"/>
                  <a:pt x="35708" y="4158"/>
                  <a:pt x="35699" y="4154"/>
                </a:cubicBezTo>
                <a:cubicBezTo>
                  <a:pt x="35662" y="4137"/>
                  <a:pt x="35653" y="4081"/>
                  <a:pt x="35677" y="4035"/>
                </a:cubicBezTo>
                <a:cubicBezTo>
                  <a:pt x="35697" y="3995"/>
                  <a:pt x="35697" y="3975"/>
                  <a:pt x="35678" y="3975"/>
                </a:cubicBezTo>
                <a:cubicBezTo>
                  <a:pt x="35669" y="3975"/>
                  <a:pt x="35658" y="3978"/>
                  <a:pt x="35643" y="3986"/>
                </a:cubicBezTo>
                <a:cubicBezTo>
                  <a:pt x="35629" y="3993"/>
                  <a:pt x="35617" y="3996"/>
                  <a:pt x="35609" y="3996"/>
                </a:cubicBezTo>
                <a:cubicBezTo>
                  <a:pt x="35588" y="3996"/>
                  <a:pt x="35588" y="3973"/>
                  <a:pt x="35608" y="3928"/>
                </a:cubicBezTo>
                <a:cubicBezTo>
                  <a:pt x="35631" y="3878"/>
                  <a:pt x="35630" y="3856"/>
                  <a:pt x="35601" y="3856"/>
                </a:cubicBezTo>
                <a:cubicBezTo>
                  <a:pt x="35588" y="3856"/>
                  <a:pt x="35568" y="3861"/>
                  <a:pt x="35543" y="3869"/>
                </a:cubicBezTo>
                <a:cubicBezTo>
                  <a:pt x="35520" y="3877"/>
                  <a:pt x="35498" y="3880"/>
                  <a:pt x="35481" y="3880"/>
                </a:cubicBezTo>
                <a:cubicBezTo>
                  <a:pt x="35451" y="3880"/>
                  <a:pt x="35432" y="3870"/>
                  <a:pt x="35432" y="3850"/>
                </a:cubicBezTo>
                <a:cubicBezTo>
                  <a:pt x="35432" y="3830"/>
                  <a:pt x="35394" y="3819"/>
                  <a:pt x="35332" y="3819"/>
                </a:cubicBezTo>
                <a:cubicBezTo>
                  <a:pt x="35298" y="3819"/>
                  <a:pt x="35257" y="3822"/>
                  <a:pt x="35210" y="3829"/>
                </a:cubicBezTo>
                <a:cubicBezTo>
                  <a:pt x="35169" y="3835"/>
                  <a:pt x="35124" y="3838"/>
                  <a:pt x="35081" y="3838"/>
                </a:cubicBezTo>
                <a:cubicBezTo>
                  <a:pt x="34991" y="3838"/>
                  <a:pt x="34903" y="3826"/>
                  <a:pt x="34852" y="3804"/>
                </a:cubicBezTo>
                <a:cubicBezTo>
                  <a:pt x="34808" y="3784"/>
                  <a:pt x="34763" y="3774"/>
                  <a:pt x="34708" y="3774"/>
                </a:cubicBezTo>
                <a:cubicBezTo>
                  <a:pt x="34638" y="3774"/>
                  <a:pt x="34552" y="3790"/>
                  <a:pt x="34432" y="3825"/>
                </a:cubicBezTo>
                <a:cubicBezTo>
                  <a:pt x="34285" y="3865"/>
                  <a:pt x="34111" y="3897"/>
                  <a:pt x="34029" y="3897"/>
                </a:cubicBezTo>
                <a:cubicBezTo>
                  <a:pt x="34024" y="3897"/>
                  <a:pt x="34019" y="3897"/>
                  <a:pt x="34015" y="3896"/>
                </a:cubicBezTo>
                <a:cubicBezTo>
                  <a:pt x="34011" y="3896"/>
                  <a:pt x="34007" y="3896"/>
                  <a:pt x="34003" y="3896"/>
                </a:cubicBezTo>
                <a:cubicBezTo>
                  <a:pt x="33926" y="3896"/>
                  <a:pt x="33767" y="3935"/>
                  <a:pt x="33635" y="3987"/>
                </a:cubicBezTo>
                <a:cubicBezTo>
                  <a:pt x="33528" y="4030"/>
                  <a:pt x="33426" y="4056"/>
                  <a:pt x="33374" y="4056"/>
                </a:cubicBezTo>
                <a:cubicBezTo>
                  <a:pt x="33360" y="4056"/>
                  <a:pt x="33350" y="4054"/>
                  <a:pt x="33344" y="4050"/>
                </a:cubicBezTo>
                <a:cubicBezTo>
                  <a:pt x="33288" y="4004"/>
                  <a:pt x="33444" y="3916"/>
                  <a:pt x="33658" y="3877"/>
                </a:cubicBezTo>
                <a:cubicBezTo>
                  <a:pt x="33971" y="3817"/>
                  <a:pt x="34113" y="3746"/>
                  <a:pt x="34109" y="3650"/>
                </a:cubicBezTo>
                <a:cubicBezTo>
                  <a:pt x="34107" y="3615"/>
                  <a:pt x="34100" y="3597"/>
                  <a:pt x="34091" y="3597"/>
                </a:cubicBezTo>
                <a:cubicBezTo>
                  <a:pt x="34085" y="3597"/>
                  <a:pt x="34078" y="3604"/>
                  <a:pt x="34071" y="3619"/>
                </a:cubicBezTo>
                <a:cubicBezTo>
                  <a:pt x="34053" y="3655"/>
                  <a:pt x="33997" y="3687"/>
                  <a:pt x="33946" y="3687"/>
                </a:cubicBezTo>
                <a:cubicBezTo>
                  <a:pt x="33894" y="3687"/>
                  <a:pt x="33852" y="3711"/>
                  <a:pt x="33852" y="3738"/>
                </a:cubicBezTo>
                <a:cubicBezTo>
                  <a:pt x="33852" y="3764"/>
                  <a:pt x="33756" y="3783"/>
                  <a:pt x="33631" y="3783"/>
                </a:cubicBezTo>
                <a:cubicBezTo>
                  <a:pt x="33618" y="3783"/>
                  <a:pt x="33605" y="3783"/>
                  <a:pt x="33592" y="3783"/>
                </a:cubicBezTo>
                <a:cubicBezTo>
                  <a:pt x="33447" y="3778"/>
                  <a:pt x="33367" y="3758"/>
                  <a:pt x="33410" y="3737"/>
                </a:cubicBezTo>
                <a:cubicBezTo>
                  <a:pt x="33465" y="3708"/>
                  <a:pt x="33453" y="3686"/>
                  <a:pt x="33373" y="3658"/>
                </a:cubicBezTo>
                <a:cubicBezTo>
                  <a:pt x="33276" y="3626"/>
                  <a:pt x="33291" y="3599"/>
                  <a:pt x="33473" y="3498"/>
                </a:cubicBezTo>
                <a:cubicBezTo>
                  <a:pt x="33576" y="3440"/>
                  <a:pt x="33685" y="3401"/>
                  <a:pt x="33735" y="3401"/>
                </a:cubicBezTo>
                <a:cubicBezTo>
                  <a:pt x="33743" y="3401"/>
                  <a:pt x="33750" y="3402"/>
                  <a:pt x="33755" y="3404"/>
                </a:cubicBezTo>
                <a:cubicBezTo>
                  <a:pt x="33764" y="3408"/>
                  <a:pt x="33770" y="3409"/>
                  <a:pt x="33773" y="3409"/>
                </a:cubicBezTo>
                <a:cubicBezTo>
                  <a:pt x="33786" y="3409"/>
                  <a:pt x="33773" y="3390"/>
                  <a:pt x="33737" y="3358"/>
                </a:cubicBezTo>
                <a:cubicBezTo>
                  <a:pt x="33702" y="3327"/>
                  <a:pt x="33678" y="3311"/>
                  <a:pt x="33657" y="3311"/>
                </a:cubicBezTo>
                <a:cubicBezTo>
                  <a:pt x="33635" y="3311"/>
                  <a:pt x="33616" y="3328"/>
                  <a:pt x="33589" y="3362"/>
                </a:cubicBezTo>
                <a:cubicBezTo>
                  <a:pt x="33567" y="3391"/>
                  <a:pt x="33549" y="3406"/>
                  <a:pt x="33538" y="3406"/>
                </a:cubicBezTo>
                <a:cubicBezTo>
                  <a:pt x="33529" y="3406"/>
                  <a:pt x="33524" y="3397"/>
                  <a:pt x="33524" y="3378"/>
                </a:cubicBezTo>
                <a:cubicBezTo>
                  <a:pt x="33523" y="3352"/>
                  <a:pt x="33500" y="3337"/>
                  <a:pt x="33467" y="3337"/>
                </a:cubicBezTo>
                <a:cubicBezTo>
                  <a:pt x="33454" y="3337"/>
                  <a:pt x="33439" y="3339"/>
                  <a:pt x="33424" y="3344"/>
                </a:cubicBezTo>
                <a:cubicBezTo>
                  <a:pt x="33406" y="3350"/>
                  <a:pt x="33391" y="3353"/>
                  <a:pt x="33380" y="3353"/>
                </a:cubicBezTo>
                <a:cubicBezTo>
                  <a:pt x="33352" y="3353"/>
                  <a:pt x="33345" y="3334"/>
                  <a:pt x="33361" y="3298"/>
                </a:cubicBezTo>
                <a:cubicBezTo>
                  <a:pt x="33380" y="3254"/>
                  <a:pt x="33362" y="3235"/>
                  <a:pt x="33282" y="3235"/>
                </a:cubicBezTo>
                <a:cubicBezTo>
                  <a:pt x="33254" y="3235"/>
                  <a:pt x="33219" y="3237"/>
                  <a:pt x="33176" y="3241"/>
                </a:cubicBezTo>
                <a:cubicBezTo>
                  <a:pt x="33142" y="3244"/>
                  <a:pt x="33113" y="3246"/>
                  <a:pt x="33086" y="3246"/>
                </a:cubicBezTo>
                <a:cubicBezTo>
                  <a:pt x="32963" y="3246"/>
                  <a:pt x="32904" y="3206"/>
                  <a:pt x="32777" y="3070"/>
                </a:cubicBezTo>
                <a:cubicBezTo>
                  <a:pt x="32680" y="2967"/>
                  <a:pt x="32598" y="2828"/>
                  <a:pt x="32598" y="2767"/>
                </a:cubicBezTo>
                <a:cubicBezTo>
                  <a:pt x="32598" y="2705"/>
                  <a:pt x="32571" y="2655"/>
                  <a:pt x="32539" y="2655"/>
                </a:cubicBezTo>
                <a:cubicBezTo>
                  <a:pt x="32506" y="2655"/>
                  <a:pt x="32494" y="2610"/>
                  <a:pt x="32513" y="2553"/>
                </a:cubicBezTo>
                <a:cubicBezTo>
                  <a:pt x="32540" y="2476"/>
                  <a:pt x="32507" y="2446"/>
                  <a:pt x="32376" y="2423"/>
                </a:cubicBezTo>
                <a:cubicBezTo>
                  <a:pt x="32345" y="2419"/>
                  <a:pt x="32316" y="2416"/>
                  <a:pt x="32291" y="2416"/>
                </a:cubicBezTo>
                <a:cubicBezTo>
                  <a:pt x="32239" y="2416"/>
                  <a:pt x="32203" y="2426"/>
                  <a:pt x="32203" y="2444"/>
                </a:cubicBezTo>
                <a:cubicBezTo>
                  <a:pt x="32203" y="2454"/>
                  <a:pt x="32193" y="2458"/>
                  <a:pt x="32175" y="2458"/>
                </a:cubicBezTo>
                <a:cubicBezTo>
                  <a:pt x="32143" y="2458"/>
                  <a:pt x="32084" y="2443"/>
                  <a:pt x="32015" y="2413"/>
                </a:cubicBezTo>
                <a:cubicBezTo>
                  <a:pt x="31939" y="2381"/>
                  <a:pt x="31864" y="2362"/>
                  <a:pt x="31817" y="2362"/>
                </a:cubicBezTo>
                <a:cubicBezTo>
                  <a:pt x="31799" y="2362"/>
                  <a:pt x="31785" y="2365"/>
                  <a:pt x="31776" y="2371"/>
                </a:cubicBezTo>
                <a:cubicBezTo>
                  <a:pt x="31771" y="2375"/>
                  <a:pt x="31767" y="2377"/>
                  <a:pt x="31765" y="2377"/>
                </a:cubicBezTo>
                <a:cubicBezTo>
                  <a:pt x="31754" y="2377"/>
                  <a:pt x="31771" y="2341"/>
                  <a:pt x="31804" y="2286"/>
                </a:cubicBezTo>
                <a:cubicBezTo>
                  <a:pt x="31848" y="2219"/>
                  <a:pt x="31912" y="2162"/>
                  <a:pt x="31946" y="2162"/>
                </a:cubicBezTo>
                <a:cubicBezTo>
                  <a:pt x="32040" y="2162"/>
                  <a:pt x="32021" y="2000"/>
                  <a:pt x="31928" y="1998"/>
                </a:cubicBezTo>
                <a:cubicBezTo>
                  <a:pt x="31882" y="1998"/>
                  <a:pt x="31897" y="1971"/>
                  <a:pt x="31960" y="1941"/>
                </a:cubicBezTo>
                <a:cubicBezTo>
                  <a:pt x="32055" y="1895"/>
                  <a:pt x="32060" y="1871"/>
                  <a:pt x="31991" y="1779"/>
                </a:cubicBezTo>
                <a:cubicBezTo>
                  <a:pt x="31924" y="1691"/>
                  <a:pt x="31928" y="1659"/>
                  <a:pt x="32009" y="1618"/>
                </a:cubicBezTo>
                <a:cubicBezTo>
                  <a:pt x="32072" y="1585"/>
                  <a:pt x="32081" y="1565"/>
                  <a:pt x="32031" y="1565"/>
                </a:cubicBezTo>
                <a:cubicBezTo>
                  <a:pt x="31985" y="1567"/>
                  <a:pt x="31942" y="1586"/>
                  <a:pt x="31912" y="1621"/>
                </a:cubicBezTo>
                <a:cubicBezTo>
                  <a:pt x="31890" y="1650"/>
                  <a:pt x="31827" y="1674"/>
                  <a:pt x="31772" y="1674"/>
                </a:cubicBezTo>
                <a:cubicBezTo>
                  <a:pt x="31715" y="1674"/>
                  <a:pt x="31688" y="1650"/>
                  <a:pt x="31712" y="1621"/>
                </a:cubicBezTo>
                <a:cubicBezTo>
                  <a:pt x="31734" y="1589"/>
                  <a:pt x="31721" y="1565"/>
                  <a:pt x="31676" y="1565"/>
                </a:cubicBezTo>
                <a:cubicBezTo>
                  <a:pt x="31637" y="1565"/>
                  <a:pt x="31616" y="1519"/>
                  <a:pt x="31631" y="1467"/>
                </a:cubicBezTo>
                <a:cubicBezTo>
                  <a:pt x="31659" y="1381"/>
                  <a:pt x="31568" y="1269"/>
                  <a:pt x="31493" y="1269"/>
                </a:cubicBezTo>
                <a:cubicBezTo>
                  <a:pt x="31478" y="1269"/>
                  <a:pt x="31463" y="1273"/>
                  <a:pt x="31451" y="1283"/>
                </a:cubicBezTo>
                <a:cubicBezTo>
                  <a:pt x="31446" y="1287"/>
                  <a:pt x="31443" y="1289"/>
                  <a:pt x="31440" y="1289"/>
                </a:cubicBezTo>
                <a:cubicBezTo>
                  <a:pt x="31430" y="1289"/>
                  <a:pt x="31445" y="1250"/>
                  <a:pt x="31482" y="1189"/>
                </a:cubicBezTo>
                <a:cubicBezTo>
                  <a:pt x="31532" y="1109"/>
                  <a:pt x="31545" y="1079"/>
                  <a:pt x="31515" y="1079"/>
                </a:cubicBezTo>
                <a:cubicBezTo>
                  <a:pt x="31502" y="1079"/>
                  <a:pt x="31482" y="1085"/>
                  <a:pt x="31454" y="1094"/>
                </a:cubicBezTo>
                <a:cubicBezTo>
                  <a:pt x="31428" y="1102"/>
                  <a:pt x="31409" y="1107"/>
                  <a:pt x="31395" y="1107"/>
                </a:cubicBezTo>
                <a:cubicBezTo>
                  <a:pt x="31363" y="1107"/>
                  <a:pt x="31363" y="1081"/>
                  <a:pt x="31385" y="1019"/>
                </a:cubicBezTo>
                <a:cubicBezTo>
                  <a:pt x="31406" y="959"/>
                  <a:pt x="31402" y="916"/>
                  <a:pt x="31374" y="916"/>
                </a:cubicBezTo>
                <a:cubicBezTo>
                  <a:pt x="31373" y="916"/>
                  <a:pt x="31372" y="916"/>
                  <a:pt x="31370" y="916"/>
                </a:cubicBezTo>
                <a:cubicBezTo>
                  <a:pt x="31341" y="921"/>
                  <a:pt x="31316" y="923"/>
                  <a:pt x="31295" y="923"/>
                </a:cubicBezTo>
                <a:cubicBezTo>
                  <a:pt x="31224" y="923"/>
                  <a:pt x="31212" y="897"/>
                  <a:pt x="31282" y="859"/>
                </a:cubicBezTo>
                <a:cubicBezTo>
                  <a:pt x="31357" y="818"/>
                  <a:pt x="31361" y="803"/>
                  <a:pt x="31297" y="803"/>
                </a:cubicBezTo>
                <a:cubicBezTo>
                  <a:pt x="31254" y="803"/>
                  <a:pt x="31231" y="779"/>
                  <a:pt x="31251" y="751"/>
                </a:cubicBezTo>
                <a:cubicBezTo>
                  <a:pt x="31270" y="724"/>
                  <a:pt x="31257" y="683"/>
                  <a:pt x="31219" y="664"/>
                </a:cubicBezTo>
                <a:cubicBezTo>
                  <a:pt x="31127" y="618"/>
                  <a:pt x="31137" y="270"/>
                  <a:pt x="31231" y="245"/>
                </a:cubicBezTo>
                <a:cubicBezTo>
                  <a:pt x="31293" y="228"/>
                  <a:pt x="31290" y="201"/>
                  <a:pt x="31219" y="139"/>
                </a:cubicBezTo>
                <a:cubicBezTo>
                  <a:pt x="31178" y="103"/>
                  <a:pt x="31150" y="85"/>
                  <a:pt x="31115" y="85"/>
                </a:cubicBezTo>
                <a:cubicBezTo>
                  <a:pt x="31081" y="85"/>
                  <a:pt x="31040" y="102"/>
                  <a:pt x="30975" y="137"/>
                </a:cubicBezTo>
                <a:cubicBezTo>
                  <a:pt x="30921" y="165"/>
                  <a:pt x="30879" y="180"/>
                  <a:pt x="30854" y="180"/>
                </a:cubicBezTo>
                <a:cubicBezTo>
                  <a:pt x="30834" y="180"/>
                  <a:pt x="30824" y="172"/>
                  <a:pt x="30824" y="155"/>
                </a:cubicBezTo>
                <a:cubicBezTo>
                  <a:pt x="30824" y="121"/>
                  <a:pt x="30851" y="94"/>
                  <a:pt x="30885" y="94"/>
                </a:cubicBezTo>
                <a:cubicBezTo>
                  <a:pt x="30886" y="94"/>
                  <a:pt x="30888" y="94"/>
                  <a:pt x="30890" y="94"/>
                </a:cubicBezTo>
                <a:cubicBezTo>
                  <a:pt x="30924" y="94"/>
                  <a:pt x="30952" y="69"/>
                  <a:pt x="30955" y="34"/>
                </a:cubicBezTo>
                <a:cubicBezTo>
                  <a:pt x="30955" y="15"/>
                  <a:pt x="30948" y="5"/>
                  <a:pt x="30934" y="5"/>
                </a:cubicBezTo>
                <a:cubicBezTo>
                  <a:pt x="30918" y="5"/>
                  <a:pt x="30892" y="17"/>
                  <a:pt x="30855" y="42"/>
                </a:cubicBezTo>
                <a:cubicBezTo>
                  <a:pt x="30820" y="66"/>
                  <a:pt x="30789" y="78"/>
                  <a:pt x="30771" y="78"/>
                </a:cubicBezTo>
                <a:cubicBezTo>
                  <a:pt x="30761" y="78"/>
                  <a:pt x="30755" y="74"/>
                  <a:pt x="30755" y="66"/>
                </a:cubicBezTo>
                <a:cubicBezTo>
                  <a:pt x="30755" y="56"/>
                  <a:pt x="30751" y="51"/>
                  <a:pt x="30742" y="51"/>
                </a:cubicBezTo>
                <a:cubicBezTo>
                  <a:pt x="30729" y="51"/>
                  <a:pt x="30706" y="63"/>
                  <a:pt x="30681" y="85"/>
                </a:cubicBezTo>
                <a:cubicBezTo>
                  <a:pt x="30655" y="107"/>
                  <a:pt x="30632" y="118"/>
                  <a:pt x="30607" y="118"/>
                </a:cubicBezTo>
                <a:cubicBezTo>
                  <a:pt x="30573" y="118"/>
                  <a:pt x="30535" y="99"/>
                  <a:pt x="30482" y="60"/>
                </a:cubicBezTo>
                <a:cubicBezTo>
                  <a:pt x="30428" y="19"/>
                  <a:pt x="30390" y="0"/>
                  <a:pt x="3035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3871595" y="3810000"/>
            <a:ext cx="41281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bg1"/>
                </a:solidFill>
                <a:uFillTx/>
                <a:latin typeface="Arial" panose="02080604020202020204" pitchFamily="34" charset="0"/>
              </a:rPr>
              <a:t>19 April 2020, Daerah Istemewa Yogyakarta</a:t>
            </a:r>
            <a:endParaRPr lang="en-US" altLang="en-US">
              <a:solidFill>
                <a:schemeClr val="bg1"/>
              </a:solidFill>
              <a:uFillTx/>
              <a:latin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g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2610" y="436245"/>
            <a:ext cx="1941195" cy="1870710"/>
          </a:xfrm>
          <a:prstGeom prst="rect">
            <a:avLst/>
          </a:prstGeom>
        </p:spPr>
      </p:pic>
      <p:sp>
        <p:nvSpPr>
          <p:cNvPr id="1470" name="Google Shape;1470;p39"/>
          <p:cNvSpPr txBox="1"/>
          <p:nvPr>
            <p:ph type="title" idx="6"/>
          </p:nvPr>
        </p:nvSpPr>
        <p:spPr>
          <a:xfrm>
            <a:off x="2048225" y="745905"/>
            <a:ext cx="488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 </a:t>
            </a:r>
            <a:endParaRPr lang="en-US" altLang="en-GB"/>
          </a:p>
        </p:txBody>
      </p:sp>
      <p:sp>
        <p:nvSpPr>
          <p:cNvPr id="1471" name="Google Shape;1471;p39"/>
          <p:cNvSpPr/>
          <p:nvPr/>
        </p:nvSpPr>
        <p:spPr>
          <a:xfrm>
            <a:off x="6720975" y="807375"/>
            <a:ext cx="148575" cy="134275"/>
          </a:xfrm>
          <a:custGeom>
            <a:avLst/>
            <a:gdLst/>
            <a:ahLst/>
            <a:cxnLst/>
            <a:rect l="l" t="t" r="r" b="b"/>
            <a:pathLst>
              <a:path w="5943" h="5371" extrusionOk="0">
                <a:moveTo>
                  <a:pt x="3135" y="1"/>
                </a:moveTo>
                <a:cubicBezTo>
                  <a:pt x="2285" y="1"/>
                  <a:pt x="1847" y="200"/>
                  <a:pt x="1099" y="877"/>
                </a:cubicBezTo>
                <a:cubicBezTo>
                  <a:pt x="348" y="1557"/>
                  <a:pt x="0" y="2762"/>
                  <a:pt x="293" y="3662"/>
                </a:cubicBezTo>
                <a:cubicBezTo>
                  <a:pt x="584" y="4549"/>
                  <a:pt x="1329" y="5176"/>
                  <a:pt x="2297" y="5343"/>
                </a:cubicBezTo>
                <a:cubicBezTo>
                  <a:pt x="2401" y="5361"/>
                  <a:pt x="2515" y="5370"/>
                  <a:pt x="2635" y="5370"/>
                </a:cubicBezTo>
                <a:cubicBezTo>
                  <a:pt x="2980" y="5370"/>
                  <a:pt x="3368" y="5297"/>
                  <a:pt x="3663" y="5169"/>
                </a:cubicBezTo>
                <a:cubicBezTo>
                  <a:pt x="3973" y="5036"/>
                  <a:pt x="4979" y="4288"/>
                  <a:pt x="5259" y="3982"/>
                </a:cubicBezTo>
                <a:cubicBezTo>
                  <a:pt x="5717" y="3485"/>
                  <a:pt x="5943" y="2714"/>
                  <a:pt x="5825" y="2038"/>
                </a:cubicBezTo>
                <a:cubicBezTo>
                  <a:pt x="5685" y="1229"/>
                  <a:pt x="5161" y="559"/>
                  <a:pt x="4391" y="202"/>
                </a:cubicBezTo>
                <a:cubicBezTo>
                  <a:pt x="4037" y="40"/>
                  <a:pt x="3943" y="22"/>
                  <a:pt x="3340" y="4"/>
                </a:cubicBezTo>
                <a:cubicBezTo>
                  <a:pt x="3269" y="2"/>
                  <a:pt x="3201" y="1"/>
                  <a:pt x="3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2" name="Google Shape;1472;p39"/>
          <p:cNvSpPr/>
          <p:nvPr/>
        </p:nvSpPr>
        <p:spPr>
          <a:xfrm>
            <a:off x="6869550" y="746018"/>
            <a:ext cx="67869" cy="61350"/>
          </a:xfrm>
          <a:custGeom>
            <a:avLst/>
            <a:gdLst/>
            <a:ahLst/>
            <a:cxnLst/>
            <a:rect l="l" t="t" r="r" b="b"/>
            <a:pathLst>
              <a:path w="5943" h="5371" extrusionOk="0">
                <a:moveTo>
                  <a:pt x="3135" y="1"/>
                </a:moveTo>
                <a:cubicBezTo>
                  <a:pt x="2285" y="1"/>
                  <a:pt x="1847" y="200"/>
                  <a:pt x="1099" y="877"/>
                </a:cubicBezTo>
                <a:cubicBezTo>
                  <a:pt x="348" y="1557"/>
                  <a:pt x="0" y="2762"/>
                  <a:pt x="293" y="3662"/>
                </a:cubicBezTo>
                <a:cubicBezTo>
                  <a:pt x="584" y="4549"/>
                  <a:pt x="1329" y="5176"/>
                  <a:pt x="2297" y="5343"/>
                </a:cubicBezTo>
                <a:cubicBezTo>
                  <a:pt x="2401" y="5361"/>
                  <a:pt x="2515" y="5370"/>
                  <a:pt x="2635" y="5370"/>
                </a:cubicBezTo>
                <a:cubicBezTo>
                  <a:pt x="2980" y="5370"/>
                  <a:pt x="3368" y="5297"/>
                  <a:pt x="3663" y="5169"/>
                </a:cubicBezTo>
                <a:cubicBezTo>
                  <a:pt x="3973" y="5036"/>
                  <a:pt x="4979" y="4288"/>
                  <a:pt x="5259" y="3982"/>
                </a:cubicBezTo>
                <a:cubicBezTo>
                  <a:pt x="5717" y="3485"/>
                  <a:pt x="5943" y="2714"/>
                  <a:pt x="5825" y="2038"/>
                </a:cubicBezTo>
                <a:cubicBezTo>
                  <a:pt x="5685" y="1229"/>
                  <a:pt x="5161" y="559"/>
                  <a:pt x="4391" y="202"/>
                </a:cubicBezTo>
                <a:cubicBezTo>
                  <a:pt x="4037" y="40"/>
                  <a:pt x="3943" y="22"/>
                  <a:pt x="3340" y="4"/>
                </a:cubicBezTo>
                <a:cubicBezTo>
                  <a:pt x="3269" y="2"/>
                  <a:pt x="3201" y="1"/>
                  <a:pt x="3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3" name="Google Shape;1473;p39"/>
          <p:cNvSpPr/>
          <p:nvPr/>
        </p:nvSpPr>
        <p:spPr>
          <a:xfrm flipH="1">
            <a:off x="2274444" y="838050"/>
            <a:ext cx="148575" cy="134275"/>
          </a:xfrm>
          <a:custGeom>
            <a:avLst/>
            <a:gdLst/>
            <a:ahLst/>
            <a:cxnLst/>
            <a:rect l="l" t="t" r="r" b="b"/>
            <a:pathLst>
              <a:path w="5943" h="5371" extrusionOk="0">
                <a:moveTo>
                  <a:pt x="3135" y="1"/>
                </a:moveTo>
                <a:cubicBezTo>
                  <a:pt x="2285" y="1"/>
                  <a:pt x="1847" y="200"/>
                  <a:pt x="1099" y="877"/>
                </a:cubicBezTo>
                <a:cubicBezTo>
                  <a:pt x="348" y="1557"/>
                  <a:pt x="0" y="2762"/>
                  <a:pt x="293" y="3662"/>
                </a:cubicBezTo>
                <a:cubicBezTo>
                  <a:pt x="584" y="4549"/>
                  <a:pt x="1329" y="5176"/>
                  <a:pt x="2297" y="5343"/>
                </a:cubicBezTo>
                <a:cubicBezTo>
                  <a:pt x="2401" y="5361"/>
                  <a:pt x="2515" y="5370"/>
                  <a:pt x="2635" y="5370"/>
                </a:cubicBezTo>
                <a:cubicBezTo>
                  <a:pt x="2980" y="5370"/>
                  <a:pt x="3368" y="5297"/>
                  <a:pt x="3663" y="5169"/>
                </a:cubicBezTo>
                <a:cubicBezTo>
                  <a:pt x="3973" y="5036"/>
                  <a:pt x="4979" y="4288"/>
                  <a:pt x="5259" y="3982"/>
                </a:cubicBezTo>
                <a:cubicBezTo>
                  <a:pt x="5717" y="3485"/>
                  <a:pt x="5943" y="2714"/>
                  <a:pt x="5825" y="2038"/>
                </a:cubicBezTo>
                <a:cubicBezTo>
                  <a:pt x="5685" y="1229"/>
                  <a:pt x="5161" y="559"/>
                  <a:pt x="4391" y="202"/>
                </a:cubicBezTo>
                <a:cubicBezTo>
                  <a:pt x="4037" y="40"/>
                  <a:pt x="3943" y="22"/>
                  <a:pt x="3340" y="4"/>
                </a:cubicBezTo>
                <a:cubicBezTo>
                  <a:pt x="3269" y="2"/>
                  <a:pt x="3201" y="1"/>
                  <a:pt x="3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6" name="Google Shape;1476;p39"/>
          <p:cNvSpPr/>
          <p:nvPr/>
        </p:nvSpPr>
        <p:spPr>
          <a:xfrm>
            <a:off x="1976755" y="1894840"/>
            <a:ext cx="1502410" cy="697230"/>
          </a:xfrm>
          <a:custGeom>
            <a:avLst/>
            <a:gdLst/>
            <a:ahLst/>
            <a:cxnLst/>
            <a:rect l="l" t="t" r="r" b="b"/>
            <a:pathLst>
              <a:path w="18659" h="12212" extrusionOk="0">
                <a:moveTo>
                  <a:pt x="11543" y="1"/>
                </a:moveTo>
                <a:cubicBezTo>
                  <a:pt x="11363" y="1"/>
                  <a:pt x="11200" y="10"/>
                  <a:pt x="11055" y="28"/>
                </a:cubicBezTo>
                <a:cubicBezTo>
                  <a:pt x="10798" y="61"/>
                  <a:pt x="10362" y="100"/>
                  <a:pt x="10092" y="116"/>
                </a:cubicBezTo>
                <a:cubicBezTo>
                  <a:pt x="9822" y="131"/>
                  <a:pt x="9448" y="178"/>
                  <a:pt x="9261" y="216"/>
                </a:cubicBezTo>
                <a:cubicBezTo>
                  <a:pt x="8822" y="310"/>
                  <a:pt x="8181" y="636"/>
                  <a:pt x="7908" y="906"/>
                </a:cubicBezTo>
                <a:cubicBezTo>
                  <a:pt x="7790" y="1021"/>
                  <a:pt x="7515" y="1264"/>
                  <a:pt x="7296" y="1446"/>
                </a:cubicBezTo>
                <a:cubicBezTo>
                  <a:pt x="7063" y="1640"/>
                  <a:pt x="6762" y="1973"/>
                  <a:pt x="6569" y="2250"/>
                </a:cubicBezTo>
                <a:cubicBezTo>
                  <a:pt x="6389" y="2509"/>
                  <a:pt x="6139" y="2837"/>
                  <a:pt x="6020" y="2974"/>
                </a:cubicBezTo>
                <a:cubicBezTo>
                  <a:pt x="5901" y="3111"/>
                  <a:pt x="5747" y="3304"/>
                  <a:pt x="5680" y="3402"/>
                </a:cubicBezTo>
                <a:cubicBezTo>
                  <a:pt x="5565" y="3570"/>
                  <a:pt x="4959" y="4004"/>
                  <a:pt x="4841" y="4004"/>
                </a:cubicBezTo>
                <a:cubicBezTo>
                  <a:pt x="4810" y="4004"/>
                  <a:pt x="4593" y="4107"/>
                  <a:pt x="4362" y="4228"/>
                </a:cubicBezTo>
                <a:cubicBezTo>
                  <a:pt x="4129" y="4350"/>
                  <a:pt x="3898" y="4453"/>
                  <a:pt x="3850" y="4453"/>
                </a:cubicBezTo>
                <a:cubicBezTo>
                  <a:pt x="3695" y="4453"/>
                  <a:pt x="2370" y="4805"/>
                  <a:pt x="2201" y="4890"/>
                </a:cubicBezTo>
                <a:cubicBezTo>
                  <a:pt x="1794" y="5095"/>
                  <a:pt x="1039" y="5599"/>
                  <a:pt x="809" y="5820"/>
                </a:cubicBezTo>
                <a:cubicBezTo>
                  <a:pt x="361" y="6251"/>
                  <a:pt x="84" y="6959"/>
                  <a:pt x="87" y="7666"/>
                </a:cubicBezTo>
                <a:cubicBezTo>
                  <a:pt x="88" y="8058"/>
                  <a:pt x="124" y="8225"/>
                  <a:pt x="285" y="8596"/>
                </a:cubicBezTo>
                <a:lnTo>
                  <a:pt x="484" y="9048"/>
                </a:lnTo>
                <a:lnTo>
                  <a:pt x="373" y="9363"/>
                </a:lnTo>
                <a:cubicBezTo>
                  <a:pt x="0" y="10425"/>
                  <a:pt x="842" y="11700"/>
                  <a:pt x="2170" y="12089"/>
                </a:cubicBezTo>
                <a:cubicBezTo>
                  <a:pt x="2446" y="12171"/>
                  <a:pt x="2790" y="12211"/>
                  <a:pt x="3145" y="12211"/>
                </a:cubicBezTo>
                <a:cubicBezTo>
                  <a:pt x="3485" y="12211"/>
                  <a:pt x="3835" y="12174"/>
                  <a:pt x="4144" y="12099"/>
                </a:cubicBezTo>
                <a:cubicBezTo>
                  <a:pt x="4778" y="11947"/>
                  <a:pt x="5941" y="11356"/>
                  <a:pt x="6247" y="11032"/>
                </a:cubicBezTo>
                <a:cubicBezTo>
                  <a:pt x="6372" y="10898"/>
                  <a:pt x="6577" y="10733"/>
                  <a:pt x="6709" y="10655"/>
                </a:cubicBezTo>
                <a:cubicBezTo>
                  <a:pt x="6863" y="10565"/>
                  <a:pt x="6925" y="10533"/>
                  <a:pt x="7102" y="10533"/>
                </a:cubicBezTo>
                <a:cubicBezTo>
                  <a:pt x="7191" y="10533"/>
                  <a:pt x="7310" y="10541"/>
                  <a:pt x="7484" y="10553"/>
                </a:cubicBezTo>
                <a:cubicBezTo>
                  <a:pt x="7756" y="10573"/>
                  <a:pt x="8094" y="10588"/>
                  <a:pt x="8272" y="10588"/>
                </a:cubicBezTo>
                <a:cubicBezTo>
                  <a:pt x="8288" y="10588"/>
                  <a:pt x="8302" y="10588"/>
                  <a:pt x="8315" y="10588"/>
                </a:cubicBezTo>
                <a:cubicBezTo>
                  <a:pt x="9412" y="10574"/>
                  <a:pt x="10198" y="10534"/>
                  <a:pt x="10685" y="10465"/>
                </a:cubicBezTo>
                <a:cubicBezTo>
                  <a:pt x="10992" y="10422"/>
                  <a:pt x="11491" y="10362"/>
                  <a:pt x="11795" y="10333"/>
                </a:cubicBezTo>
                <a:cubicBezTo>
                  <a:pt x="12334" y="10279"/>
                  <a:pt x="12849" y="10136"/>
                  <a:pt x="13883" y="9748"/>
                </a:cubicBezTo>
                <a:cubicBezTo>
                  <a:pt x="14395" y="9557"/>
                  <a:pt x="15356" y="8818"/>
                  <a:pt x="15641" y="8397"/>
                </a:cubicBezTo>
                <a:cubicBezTo>
                  <a:pt x="15954" y="7933"/>
                  <a:pt x="16176" y="7250"/>
                  <a:pt x="16173" y="6753"/>
                </a:cubicBezTo>
                <a:cubicBezTo>
                  <a:pt x="16173" y="6538"/>
                  <a:pt x="16194" y="6360"/>
                  <a:pt x="16223" y="6360"/>
                </a:cubicBezTo>
                <a:cubicBezTo>
                  <a:pt x="16320" y="6360"/>
                  <a:pt x="17539" y="5472"/>
                  <a:pt x="17821" y="5195"/>
                </a:cubicBezTo>
                <a:cubicBezTo>
                  <a:pt x="18355" y="4669"/>
                  <a:pt x="18658" y="3837"/>
                  <a:pt x="18534" y="3234"/>
                </a:cubicBezTo>
                <a:cubicBezTo>
                  <a:pt x="18425" y="2707"/>
                  <a:pt x="18134" y="2312"/>
                  <a:pt x="17458" y="1771"/>
                </a:cubicBezTo>
                <a:cubicBezTo>
                  <a:pt x="16690" y="1155"/>
                  <a:pt x="16178" y="894"/>
                  <a:pt x="15232" y="634"/>
                </a:cubicBezTo>
                <a:cubicBezTo>
                  <a:pt x="13729" y="222"/>
                  <a:pt x="12432" y="1"/>
                  <a:pt x="115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7" name="Google Shape;1477;p39"/>
          <p:cNvSpPr/>
          <p:nvPr/>
        </p:nvSpPr>
        <p:spPr>
          <a:xfrm flipH="1">
            <a:off x="2206575" y="776693"/>
            <a:ext cx="67869" cy="61350"/>
          </a:xfrm>
          <a:custGeom>
            <a:avLst/>
            <a:gdLst/>
            <a:ahLst/>
            <a:cxnLst/>
            <a:rect l="l" t="t" r="r" b="b"/>
            <a:pathLst>
              <a:path w="5943" h="5371" extrusionOk="0">
                <a:moveTo>
                  <a:pt x="3135" y="1"/>
                </a:moveTo>
                <a:cubicBezTo>
                  <a:pt x="2285" y="1"/>
                  <a:pt x="1847" y="200"/>
                  <a:pt x="1099" y="877"/>
                </a:cubicBezTo>
                <a:cubicBezTo>
                  <a:pt x="348" y="1557"/>
                  <a:pt x="0" y="2762"/>
                  <a:pt x="293" y="3662"/>
                </a:cubicBezTo>
                <a:cubicBezTo>
                  <a:pt x="584" y="4549"/>
                  <a:pt x="1329" y="5176"/>
                  <a:pt x="2297" y="5343"/>
                </a:cubicBezTo>
                <a:cubicBezTo>
                  <a:pt x="2401" y="5361"/>
                  <a:pt x="2515" y="5370"/>
                  <a:pt x="2635" y="5370"/>
                </a:cubicBezTo>
                <a:cubicBezTo>
                  <a:pt x="2980" y="5370"/>
                  <a:pt x="3368" y="5297"/>
                  <a:pt x="3663" y="5169"/>
                </a:cubicBezTo>
                <a:cubicBezTo>
                  <a:pt x="3973" y="5036"/>
                  <a:pt x="4979" y="4288"/>
                  <a:pt x="5259" y="3982"/>
                </a:cubicBezTo>
                <a:cubicBezTo>
                  <a:pt x="5717" y="3485"/>
                  <a:pt x="5943" y="2714"/>
                  <a:pt x="5825" y="2038"/>
                </a:cubicBezTo>
                <a:cubicBezTo>
                  <a:pt x="5685" y="1229"/>
                  <a:pt x="5161" y="559"/>
                  <a:pt x="4391" y="202"/>
                </a:cubicBezTo>
                <a:cubicBezTo>
                  <a:pt x="4037" y="40"/>
                  <a:pt x="3943" y="22"/>
                  <a:pt x="3340" y="4"/>
                </a:cubicBezTo>
                <a:cubicBezTo>
                  <a:pt x="3269" y="2"/>
                  <a:pt x="3201" y="1"/>
                  <a:pt x="3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4" name="Google Shape;1484;p39"/>
          <p:cNvSpPr txBox="1"/>
          <p:nvPr>
            <p:ph type="ctrTitle"/>
          </p:nvPr>
        </p:nvSpPr>
        <p:spPr>
          <a:xfrm>
            <a:off x="1507480" y="2653025"/>
            <a:ext cx="2266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Telegram</a:t>
            </a:r>
            <a:endParaRPr lang="en-US" altLang="en-GB"/>
          </a:p>
        </p:txBody>
      </p:sp>
      <p:sp>
        <p:nvSpPr>
          <p:cNvPr id="1485" name="Google Shape;1485;p39"/>
          <p:cNvSpPr txBox="1"/>
          <p:nvPr>
            <p:ph type="subTitle" idx="1"/>
          </p:nvPr>
        </p:nvSpPr>
        <p:spPr>
          <a:xfrm>
            <a:off x="1832610" y="3341370"/>
            <a:ext cx="1134745" cy="1188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 user</a:t>
            </a:r>
            <a:endParaRPr lang="en-US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 chanel</a:t>
            </a:r>
            <a:endParaRPr lang="en-US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 group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1486" name="Google Shape;1486;p39"/>
          <p:cNvSpPr txBox="1"/>
          <p:nvPr>
            <p:ph type="ctrTitle" idx="2"/>
          </p:nvPr>
        </p:nvSpPr>
        <p:spPr>
          <a:xfrm>
            <a:off x="5085942" y="2668265"/>
            <a:ext cx="2266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PHP</a:t>
            </a:r>
            <a:endParaRPr lang="en-US" altLang="en-GB"/>
          </a:p>
        </p:txBody>
      </p:sp>
      <p:sp>
        <p:nvSpPr>
          <p:cNvPr id="1487" name="Google Shape;1487;p39"/>
          <p:cNvSpPr txBox="1"/>
          <p:nvPr>
            <p:ph type="subTitle" idx="3"/>
          </p:nvPr>
        </p:nvSpPr>
        <p:spPr>
          <a:xfrm>
            <a:off x="5085715" y="3341370"/>
            <a:ext cx="1437640" cy="490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 Curl PHP </a:t>
            </a:r>
            <a:endParaRPr lang="en-US" sz="1800"/>
          </a:p>
        </p:txBody>
      </p:sp>
      <p:sp>
        <p:nvSpPr>
          <p:cNvPr id="1488" name="Google Shape;1488;p39"/>
          <p:cNvSpPr txBox="1"/>
          <p:nvPr>
            <p:ph type="ctrTitle" idx="4"/>
          </p:nvPr>
        </p:nvSpPr>
        <p:spPr>
          <a:xfrm flipH="1" flipV="1">
            <a:off x="7207885" y="4352925"/>
            <a:ext cx="76200" cy="7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 </a:t>
            </a:r>
            <a:endParaRPr lang="en-US" altLang="en-GB"/>
          </a:p>
        </p:txBody>
      </p:sp>
      <p:sp>
        <p:nvSpPr>
          <p:cNvPr id="1489" name="Google Shape;1489;p39"/>
          <p:cNvSpPr txBox="1"/>
          <p:nvPr>
            <p:ph type="subTitle" idx="5"/>
          </p:nvPr>
        </p:nvSpPr>
        <p:spPr>
          <a:xfrm>
            <a:off x="7113270" y="4652010"/>
            <a:ext cx="170815" cy="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lang="en-US"/>
          </a:p>
        </p:txBody>
      </p:sp>
      <p:pic>
        <p:nvPicPr>
          <p:cNvPr id="5" name="Picture 4" descr="logoph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0" y="-41910"/>
            <a:ext cx="2633980" cy="2633980"/>
          </a:xfrm>
          <a:prstGeom prst="rect">
            <a:avLst/>
          </a:prstGeom>
        </p:spPr>
      </p:pic>
      <p:sp>
        <p:nvSpPr>
          <p:cNvPr id="1475" name="Google Shape;1475;p39"/>
          <p:cNvSpPr/>
          <p:nvPr/>
        </p:nvSpPr>
        <p:spPr>
          <a:xfrm>
            <a:off x="5324475" y="1552575"/>
            <a:ext cx="1788795" cy="889000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6" grpId="0" animBg="1"/>
      <p:bldP spid="1476" grpId="1" animBg="1"/>
      <p:bldP spid="1475" grpId="0" animBg="1"/>
      <p:bldP spid="147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9232" name="Shape 9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3" name="Google Shape;9233;p59" descr="/home/adb/Downloads/30171603-picsay.jpg30171603-picsay"/>
          <p:cNvPicPr preferRelativeResize="0"/>
          <p:nvPr/>
        </p:nvPicPr>
        <p:blipFill rotWithShape="1">
          <a:blip r:embed="rId1"/>
          <a:srcRect l="16030" t="11045" r="17303" b="18188"/>
          <a:stretch>
            <a:fillRect/>
          </a:stretch>
        </p:blipFill>
        <p:spPr>
          <a:xfrm>
            <a:off x="976630" y="596900"/>
            <a:ext cx="3625215" cy="3731895"/>
          </a:xfrm>
          <a:prstGeom prst="ellipse">
            <a:avLst/>
          </a:prstGeom>
          <a:noFill/>
          <a:ln w="76200" cap="flat" cmpd="sng">
            <a:gradFill>
              <a:gsLst>
                <a:gs pos="36000">
                  <a:srgbClr val="C6C6D3">
                    <a:alpha val="100000"/>
                  </a:srgbClr>
                </a:gs>
                <a:gs pos="5000">
                  <a:schemeClr val="accent1">
                    <a:lumMod val="5000"/>
                    <a:lumOff val="95000"/>
                  </a:schemeClr>
                </a:gs>
                <a:gs pos="5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234" name="Google Shape;9234;p59"/>
          <p:cNvSpPr txBox="1"/>
          <p:nvPr>
            <p:ph type="title"/>
          </p:nvPr>
        </p:nvSpPr>
        <p:spPr>
          <a:xfrm>
            <a:off x="5539105" y="2190750"/>
            <a:ext cx="2813050" cy="9093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Bersambung...</a:t>
            </a:r>
            <a:endParaRPr lang="en-US" altLang="en-GB"/>
          </a:p>
        </p:txBody>
      </p:sp>
      <p:grpSp>
        <p:nvGrpSpPr>
          <p:cNvPr id="9235" name="Google Shape;9235;p59"/>
          <p:cNvGrpSpPr/>
          <p:nvPr/>
        </p:nvGrpSpPr>
        <p:grpSpPr>
          <a:xfrm>
            <a:off x="3071243" y="1354188"/>
            <a:ext cx="1460648" cy="345348"/>
            <a:chOff x="2628950" y="2371000"/>
            <a:chExt cx="1014550" cy="239875"/>
          </a:xfrm>
        </p:grpSpPr>
        <p:sp>
          <p:nvSpPr>
            <p:cNvPr id="9236" name="Google Shape;9236;p59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7" name="Google Shape;9237;p59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8" name="Google Shape;9238;p59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9" name="Google Shape;9239;p59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0" name="Google Shape;9240;p59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1" name="Google Shape;9241;p59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2" name="Google Shape;9242;p59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3" name="Google Shape;9243;p59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4" name="Google Shape;9244;p59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5" name="Google Shape;9245;p59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6" name="Google Shape;9246;p59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7" name="Google Shape;9247;p59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248" name="Google Shape;9248;p59"/>
          <p:cNvSpPr/>
          <p:nvPr/>
        </p:nvSpPr>
        <p:spPr>
          <a:xfrm rot="7659046">
            <a:off x="654975" y="3226825"/>
            <a:ext cx="1303229" cy="728239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249" name="Google Shape;9249;p59"/>
          <p:cNvGrpSpPr/>
          <p:nvPr/>
        </p:nvGrpSpPr>
        <p:grpSpPr>
          <a:xfrm rot="10800000">
            <a:off x="1069461" y="3320154"/>
            <a:ext cx="439197" cy="363315"/>
            <a:chOff x="3260400" y="2722725"/>
            <a:chExt cx="566925" cy="468975"/>
          </a:xfrm>
        </p:grpSpPr>
        <p:sp>
          <p:nvSpPr>
            <p:cNvPr id="9250" name="Google Shape;9250;p5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1" name="Google Shape;9251;p5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2" name="Google Shape;9252;p5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3" name="Google Shape;9253;p5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4" name="Google Shape;9254;p5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5" name="Google Shape;9255;p5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6" name="Google Shape;9256;p5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7" name="Google Shape;9257;p5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8" grpId="0" animBg="1"/>
      <p:bldP spid="9248" grpId="1" animBg="1"/>
    </p:bldLst>
  </p:timing>
</p:sld>
</file>

<file path=ppt/theme/theme1.xml><?xml version="1.0" encoding="utf-8"?>
<a:theme xmlns:a="http://schemas.openxmlformats.org/drawingml/2006/main" name="Church Newsletter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CE7C8"/>
      </a:lt2>
      <a:accent1>
        <a:srgbClr val="2E2E3C"/>
      </a:accent1>
      <a:accent2>
        <a:srgbClr val="514B4C"/>
      </a:accent2>
      <a:accent3>
        <a:srgbClr val="272838"/>
      </a:accent3>
      <a:accent4>
        <a:srgbClr val="8D806E"/>
      </a:accent4>
      <a:accent5>
        <a:srgbClr val="ECE7C8"/>
      </a:accent5>
      <a:accent6>
        <a:srgbClr val="BB844A"/>
      </a:accent6>
      <a:hlink>
        <a:srgbClr val="ECE7C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WPS Presentation</Application>
  <PresentationFormat/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Arial</vt:lpstr>
      <vt:lpstr>DejaVu Sans</vt:lpstr>
      <vt:lpstr>Marck Script</vt:lpstr>
      <vt:lpstr>DejaVu Math TeX Gyre</vt:lpstr>
      <vt:lpstr>DM Sans</vt:lpstr>
      <vt:lpstr>微软雅黑</vt:lpstr>
      <vt:lpstr>Noto Sans CJK SC</vt:lpstr>
      <vt:lpstr>Arial Unicode MS</vt:lpstr>
      <vt:lpstr>Church Newsletter by Slidesgo</vt:lpstr>
      <vt:lpstr>Send Message Telegram From Your Website With PHP</vt:lpstr>
      <vt:lpstr> </vt:lpstr>
      <vt:lpstr>Bersambung...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Muslikhul AdibPurwodadi</dc:title>
  <dc:creator/>
  <cp:lastModifiedBy>adb</cp:lastModifiedBy>
  <cp:revision>8</cp:revision>
  <dcterms:created xsi:type="dcterms:W3CDTF">2020-05-05T00:57:30Z</dcterms:created>
  <dcterms:modified xsi:type="dcterms:W3CDTF">2020-05-05T00:57:30Z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