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2517-473D-4E93-B091-85AC8C76E09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0318-1659-457E-8DB8-B5BF8D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Road Signs Classification with Machine Learning</a:t>
            </a:r>
          </a:p>
          <a:p>
            <a:pPr algn="ctr"/>
            <a:r>
              <a:rPr lang="en-US" sz="1400" dirty="0">
                <a:latin typeface="+mj-lt"/>
              </a:rPr>
              <a:t>Adib Rachid, </a:t>
            </a:r>
            <a:r>
              <a:rPr lang="en-US" sz="1400" dirty="0" err="1">
                <a:latin typeface="+mj-lt"/>
              </a:rPr>
              <a:t>Mokhles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Bouzaien</a:t>
            </a:r>
            <a:r>
              <a:rPr lang="en-US" sz="1400" dirty="0">
                <a:latin typeface="+mj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171" y="1158241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Project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0" y="1613118"/>
            <a:ext cx="3685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Goal: Assist drivers by identifying road signs &amp; many other use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Solve the problem using Supervised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Classify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 in 43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Unbalanced labeled dataset of  40000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Augmentation up to 80000 images (Rotation &amp; Shifting)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Preprocessing (RGB &amp; contrast)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7390" y="3061499"/>
            <a:ext cx="4194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 3.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 &amp; validation 4, 9, 43 classes respectively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122" y="4821357"/>
            <a:ext cx="16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Test and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57649"/>
            <a:ext cx="1166570" cy="582580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80201"/>
              </p:ext>
            </p:extLst>
          </p:nvPr>
        </p:nvGraphicFramePr>
        <p:xfrm>
          <a:off x="8318023" y="3599642"/>
          <a:ext cx="3419566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783">
                  <a:extLst>
                    <a:ext uri="{9D8B030D-6E8A-4147-A177-3AD203B41FA5}">
                      <a16:colId xmlns:a16="http://schemas.microsoft.com/office/drawing/2014/main" val="134657109"/>
                    </a:ext>
                  </a:extLst>
                </a:gridCol>
                <a:gridCol w="1709783">
                  <a:extLst>
                    <a:ext uri="{9D8B030D-6E8A-4147-A177-3AD203B41FA5}">
                      <a16:colId xmlns:a16="http://schemas.microsoft.com/office/drawing/2014/main" val="2167365301"/>
                    </a:ext>
                  </a:extLst>
                </a:gridCol>
              </a:tblGrid>
              <a:tr h="298090">
                <a:tc>
                  <a:txBody>
                    <a:bodyPr/>
                    <a:lstStyle/>
                    <a:p>
                      <a:r>
                        <a:rPr lang="en-US" sz="14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correctness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40594"/>
                  </a:ext>
                </a:extLst>
              </a:tr>
              <a:tr h="29809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21838"/>
                  </a:ext>
                </a:extLst>
              </a:tr>
              <a:tr h="29809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88090"/>
                  </a:ext>
                </a:extLst>
              </a:tr>
              <a:tr h="298090"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8268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52434" y="3318612"/>
            <a:ext cx="231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results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8023" y="5052852"/>
            <a:ext cx="357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model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Variational Auto Encoders (VAE)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sign without background and other  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more augmentation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many classifications – split classes and classify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199F8-957D-4888-854F-ACA53005F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9"/>
          <a:stretch/>
        </p:blipFill>
        <p:spPr>
          <a:xfrm>
            <a:off x="174170" y="4307329"/>
            <a:ext cx="3540779" cy="89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02228-F7F9-456D-ABD9-B4EAF446A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364"/>
          <a:stretch/>
        </p:blipFill>
        <p:spPr>
          <a:xfrm>
            <a:off x="249999" y="5250386"/>
            <a:ext cx="3487670" cy="898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170" y="6285728"/>
            <a:ext cx="231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 2.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10A4E-B2C2-4566-B276-48D8D6B8B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14" y="1226252"/>
            <a:ext cx="3344375" cy="1119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9F6775-0B3C-4854-B3DB-A29CDE913683}"/>
              </a:ext>
            </a:extLst>
          </p:cNvPr>
          <p:cNvSpPr txBox="1"/>
          <p:nvPr/>
        </p:nvSpPr>
        <p:spPr>
          <a:xfrm>
            <a:off x="4108601" y="2233048"/>
            <a:ext cx="231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 2.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7BFDF-D1DB-4576-97B1-DB0B053DDF50}"/>
              </a:ext>
            </a:extLst>
          </p:cNvPr>
          <p:cNvSpPr txBox="1"/>
          <p:nvPr/>
        </p:nvSpPr>
        <p:spPr>
          <a:xfrm>
            <a:off x="4117491" y="2458109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Neural Network model implementation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584CA-EA57-486F-9578-4AD6700B09EB}"/>
              </a:ext>
            </a:extLst>
          </p:cNvPr>
          <p:cNvSpPr txBox="1"/>
          <p:nvPr/>
        </p:nvSpPr>
        <p:spPr>
          <a:xfrm>
            <a:off x="4114668" y="2777089"/>
            <a:ext cx="37633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 from scratch</a:t>
            </a:r>
          </a:p>
          <a:p>
            <a:pPr lvl="1" algn="just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Lack of resources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 using TensorFlow</a:t>
            </a:r>
          </a:p>
          <a:p>
            <a:pPr algn="just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75% Training &amp; 25% validation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ResNet50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Model</a:t>
            </a:r>
          </a:p>
          <a:p>
            <a:pPr lvl="1" algn="just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3 convolution layers: </a:t>
            </a:r>
          </a:p>
          <a:p>
            <a:pPr lvl="1" algn="just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125000 parameters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30360-9FFB-4055-AC6A-A77CD5294DA1}"/>
              </a:ext>
            </a:extLst>
          </p:cNvPr>
          <p:cNvSpPr txBox="1"/>
          <p:nvPr/>
        </p:nvSpPr>
        <p:spPr>
          <a:xfrm>
            <a:off x="8252434" y="4819770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Improvements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F9D7204-C6AB-4902-B6D9-5513B17E8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1171711"/>
            <a:ext cx="995872" cy="19165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625409-FD13-4F4C-8883-CA5F1B440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116" y="1168854"/>
            <a:ext cx="970391" cy="19381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4BE54E-034C-453C-B38B-DCCA8C598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6217" y="1168855"/>
            <a:ext cx="1067379" cy="19739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4C4C14-3B91-4FA1-896F-C91C5B3DA3D0}"/>
              </a:ext>
            </a:extLst>
          </p:cNvPr>
          <p:cNvSpPr txBox="1"/>
          <p:nvPr/>
        </p:nvSpPr>
        <p:spPr>
          <a:xfrm>
            <a:off x="4392251" y="5189102"/>
            <a:ext cx="3763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Tests done using the simple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Modification of: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parameters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complexity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adding/removing layers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EURECOM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Zuluaga</dc:creator>
  <cp:lastModifiedBy>Adib Rachid</cp:lastModifiedBy>
  <cp:revision>17</cp:revision>
  <dcterms:created xsi:type="dcterms:W3CDTF">2019-12-11T09:56:38Z</dcterms:created>
  <dcterms:modified xsi:type="dcterms:W3CDTF">2020-01-20T13:31:47Z</dcterms:modified>
</cp:coreProperties>
</file>