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18" r:id="rId7"/>
    <p:sldId id="316" r:id="rId8"/>
    <p:sldId id="320" r:id="rId9"/>
    <p:sldId id="321" r:id="rId10"/>
    <p:sldId id="323" r:id="rId11"/>
    <p:sldId id="324" r:id="rId12"/>
    <p:sldId id="325" r:id="rId13"/>
    <p:sldId id="326" r:id="rId14"/>
    <p:sldId id="327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5388" autoAdjust="0"/>
  </p:normalViewPr>
  <p:slideViewPr>
    <p:cSldViewPr snapToGrid="0">
      <p:cViewPr varScale="1">
        <p:scale>
          <a:sx n="106" d="100"/>
          <a:sy n="106" d="100"/>
        </p:scale>
        <p:origin x="714" y="10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05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38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960" y="153909"/>
            <a:ext cx="3971453" cy="1655578"/>
          </a:xfrm>
        </p:spPr>
        <p:txBody>
          <a:bodyPr>
            <a:normAutofit/>
          </a:bodyPr>
          <a:lstStyle/>
          <a:p>
            <a:pPr algn="r"/>
            <a:r>
              <a:rPr lang="en-US" sz="6000" dirty="0"/>
              <a:t>Cap-Ice</a:t>
            </a:r>
            <a:br>
              <a:rPr lang="en-US" sz="6000" dirty="0"/>
            </a:br>
            <a:r>
              <a:rPr lang="en-US" sz="2400" dirty="0"/>
              <a:t>Project Presentation</a:t>
            </a:r>
            <a:endParaRPr lang="en-US" sz="660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B4BB7E7A-4728-10B0-92BF-0B387BE2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358" y="4300068"/>
            <a:ext cx="4470656" cy="216738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AB0A7A-6A80-D19F-1017-FF8D4B44386A}"/>
              </a:ext>
            </a:extLst>
          </p:cNvPr>
          <p:cNvSpPr txBox="1">
            <a:spLocks/>
          </p:cNvSpPr>
          <p:nvPr/>
        </p:nvSpPr>
        <p:spPr>
          <a:xfrm>
            <a:off x="8157172" y="6182008"/>
            <a:ext cx="3766240" cy="404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/>
              <a:t>Adrian Gamutan – a125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353" y="325584"/>
            <a:ext cx="3897293" cy="1499627"/>
          </a:xfrm>
        </p:spPr>
        <p:txBody>
          <a:bodyPr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Users did not have a need to get features changed</a:t>
            </a:r>
          </a:p>
          <a:p>
            <a:pPr marL="342900" indent="-342900">
              <a:buFontTx/>
              <a:buChar char="-"/>
            </a:pPr>
            <a:r>
              <a:rPr lang="en-US" dirty="0"/>
              <a:t>Option to be able to connect multiple devices was mentioned to be added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application is working as intended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DE171B6-4AD2-DF8A-E505-636CF090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6699564" cy="56870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C5B9454-4874-BDE5-F292-4AA91AACC3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00764"/>
            <a:ext cx="5181600" cy="3128963"/>
          </a:xfrm>
        </p:spPr>
        <p:txBody>
          <a:bodyPr/>
          <a:lstStyle/>
          <a:p>
            <a:r>
              <a:rPr lang="en-US" dirty="0"/>
              <a:t>A bigger sample set would enable more diverse opinions and recommendations</a:t>
            </a:r>
          </a:p>
          <a:p>
            <a:r>
              <a:rPr lang="en-US" dirty="0"/>
              <a:t>The application is sufficient for the intention of the usage</a:t>
            </a:r>
          </a:p>
          <a:p>
            <a:r>
              <a:rPr lang="en-US" dirty="0"/>
              <a:t>The system makes users access the device efficiently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883C9-F59A-18A2-9877-58494BDB6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5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GAMUTAN, Adrian C.</a:t>
            </a:r>
          </a:p>
          <a:p>
            <a:r>
              <a:rPr lang="en-US" dirty="0"/>
              <a:t>TMG – HCI A125</a:t>
            </a:r>
          </a:p>
          <a:p>
            <a:endParaRPr lang="en-US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FF89293A-7199-5D88-35CA-5B77FEB44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192" y="5839485"/>
            <a:ext cx="1759206" cy="8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2"/>
            <a:ext cx="4814832" cy="1107873"/>
          </a:xfrm>
        </p:spPr>
        <p:txBody>
          <a:bodyPr>
            <a:normAutofit/>
          </a:bodyPr>
          <a:lstStyle/>
          <a:p>
            <a:r>
              <a:rPr lang="en-US" sz="6000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719620"/>
            <a:ext cx="5181600" cy="3128963"/>
          </a:xfrm>
        </p:spPr>
        <p:txBody>
          <a:bodyPr/>
          <a:lstStyle/>
          <a:p>
            <a:r>
              <a:rPr lang="en-US" dirty="0"/>
              <a:t>Davao suffers in high temperatures during the day</a:t>
            </a:r>
          </a:p>
          <a:p>
            <a:r>
              <a:rPr lang="en-US" dirty="0"/>
              <a:t>Comfort and coolness while on the move</a:t>
            </a:r>
          </a:p>
          <a:p>
            <a:r>
              <a:rPr lang="en-US" dirty="0"/>
              <a:t>Learn more about the architecture of devices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TOP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Comfort: </a:t>
            </a:r>
            <a:r>
              <a:rPr lang="en-US" sz="2000" cap="none" dirty="0"/>
              <a:t>Users want a device that is not a burden to use and wear around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Features: </a:t>
            </a:r>
            <a:r>
              <a:rPr lang="en-US" sz="2000" cap="none" dirty="0"/>
              <a:t>Sufficient and not too overbearing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Support: </a:t>
            </a:r>
            <a:r>
              <a:rPr lang="en-US" sz="2000" cap="none" dirty="0"/>
              <a:t>Ability to help users understand and troubleshoot the system and device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cs typeface="Calibri" panose="020F0502020204030204"/>
              </a:rPr>
              <a:t>User-centeredness: </a:t>
            </a:r>
            <a:r>
              <a:rPr lang="en-US" dirty="0">
                <a:cs typeface="Calibri" panose="020F0502020204030204"/>
              </a:rPr>
              <a:t>Cater to specific needs of users and make them familiar with the product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Usability</a:t>
            </a:r>
            <a:r>
              <a:rPr lang="en-US" sz="2000" cap="none" dirty="0"/>
              <a:t>: Users want something easy to use that helps make their life easier 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580640"/>
            <a:ext cx="5613149" cy="3368819"/>
          </a:xfrm>
        </p:spPr>
        <p:txBody>
          <a:bodyPr/>
          <a:lstStyle/>
          <a:p>
            <a:r>
              <a:rPr lang="en-US" dirty="0"/>
              <a:t>Solution Design:</a:t>
            </a:r>
            <a:br>
              <a:rPr lang="en-US" dirty="0"/>
            </a:br>
            <a:r>
              <a:rPr lang="en-US" sz="8000" dirty="0"/>
              <a:t>CAP-Ice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F02069-CB92-E595-8404-5830E87B2F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872" b="872"/>
          <a:stretch/>
        </p:blipFill>
        <p:spPr/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Solution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Cap-Ice is a cooling device that you can wear as a hat to keep cool under the sun without having to hold anything</a:t>
            </a:r>
          </a:p>
          <a:p>
            <a:r>
              <a:rPr lang="en-US" noProof="1"/>
              <a:t>Accompanied with an app for device control and monitoring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pPr marL="0" indent="0">
              <a:buNone/>
            </a:pPr>
            <a:r>
              <a:rPr lang="en-US" noProof="1"/>
              <a:t>APPLICATION FEATURES:</a:t>
            </a:r>
          </a:p>
          <a:p>
            <a:pPr marL="0" indent="0">
              <a:buNone/>
            </a:pPr>
            <a:r>
              <a:rPr lang="en-US" noProof="1"/>
              <a:t>- Battery monitoring</a:t>
            </a:r>
          </a:p>
          <a:p>
            <a:pPr marL="0" indent="0">
              <a:buNone/>
            </a:pPr>
            <a:r>
              <a:rPr lang="en-US" noProof="1"/>
              <a:t>- Device power control</a:t>
            </a:r>
          </a:p>
          <a:p>
            <a:pPr marL="0" indent="0">
              <a:buNone/>
            </a:pPr>
            <a:r>
              <a:rPr lang="en-US" noProof="1"/>
              <a:t>- Automatic power at set temperatures</a:t>
            </a:r>
          </a:p>
          <a:p>
            <a:pPr marL="0" indent="0">
              <a:buNone/>
            </a:pPr>
            <a:r>
              <a:rPr lang="en-US" noProof="1"/>
              <a:t>- Fan speed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6"/>
            <a:ext cx="10439401" cy="5040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 PROTOTYPE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BC1942-4A2A-5DDD-8F2E-F24AED9AA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06" y="1642813"/>
            <a:ext cx="1914792" cy="35723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7629B6-53AF-028D-59B2-B6011F369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810" y="1642813"/>
            <a:ext cx="1914792" cy="3567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6730C6-D194-AA1B-D1D5-F85BCC496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215" y="1642813"/>
            <a:ext cx="1925569" cy="3567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1316F2-F70D-D036-9078-FB635F447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397" y="1645425"/>
            <a:ext cx="1982526" cy="3567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97627F-427C-BB72-966D-8B7FE2A32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2536" y="1642813"/>
            <a:ext cx="2004332" cy="35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073" y="392286"/>
            <a:ext cx="3621387" cy="1603462"/>
          </a:xfrm>
        </p:spPr>
        <p:txBody>
          <a:bodyPr/>
          <a:lstStyle/>
          <a:p>
            <a:r>
              <a:rPr lang="en-US" dirty="0"/>
              <a:t>EVALUATION Plan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1488FB-BF05-39F6-F000-4D80355D96D3}"/>
              </a:ext>
            </a:extLst>
          </p:cNvPr>
          <p:cNvSpPr/>
          <p:nvPr/>
        </p:nvSpPr>
        <p:spPr>
          <a:xfrm>
            <a:off x="362139" y="2761849"/>
            <a:ext cx="2634558" cy="178299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people for testing of the prototype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5EB2F8-FE48-5350-AB62-CC3F38C27EE3}"/>
              </a:ext>
            </a:extLst>
          </p:cNvPr>
          <p:cNvSpPr/>
          <p:nvPr/>
        </p:nvSpPr>
        <p:spPr>
          <a:xfrm>
            <a:off x="3280372" y="2761848"/>
            <a:ext cx="2634558" cy="178299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Hand out the prototype link and questions to participants for evaluation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3BEE27-2F22-5394-8BE0-DA13F9E63068}"/>
              </a:ext>
            </a:extLst>
          </p:cNvPr>
          <p:cNvSpPr/>
          <p:nvPr/>
        </p:nvSpPr>
        <p:spPr>
          <a:xfrm>
            <a:off x="6198605" y="2761847"/>
            <a:ext cx="2634558" cy="178299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Collect and compare the gathered data from the participants to observe specific needs and opinions about the prototype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8A796D-69E1-7508-E0E2-9F159FBC8577}"/>
              </a:ext>
            </a:extLst>
          </p:cNvPr>
          <p:cNvSpPr/>
          <p:nvPr/>
        </p:nvSpPr>
        <p:spPr>
          <a:xfrm>
            <a:off x="9116838" y="2761846"/>
            <a:ext cx="2634558" cy="178299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Evaluate on whether the prototype is well received or needs further improvement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6AE15EF-DCFD-9D10-44A1-5704C8B2763B}"/>
              </a:ext>
            </a:extLst>
          </p:cNvPr>
          <p:cNvSpPr txBox="1">
            <a:spLocks/>
          </p:cNvSpPr>
          <p:nvPr/>
        </p:nvSpPr>
        <p:spPr>
          <a:xfrm>
            <a:off x="239917" y="2522089"/>
            <a:ext cx="2898618" cy="99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Gather participants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E04B647-648A-1ADD-1834-03CF559DFA7A}"/>
              </a:ext>
            </a:extLst>
          </p:cNvPr>
          <p:cNvSpPr txBox="1">
            <a:spLocks/>
          </p:cNvSpPr>
          <p:nvPr/>
        </p:nvSpPr>
        <p:spPr>
          <a:xfrm>
            <a:off x="3135515" y="2522088"/>
            <a:ext cx="2898618" cy="99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Testing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CDD1052-72E4-C666-398C-FE8D78B6010C}"/>
              </a:ext>
            </a:extLst>
          </p:cNvPr>
          <p:cNvSpPr txBox="1">
            <a:spLocks/>
          </p:cNvSpPr>
          <p:nvPr/>
        </p:nvSpPr>
        <p:spPr>
          <a:xfrm>
            <a:off x="6056767" y="2517829"/>
            <a:ext cx="2898618" cy="99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Data Collection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5F2BDEC-533D-AC22-47F8-123A66A3F77A}"/>
              </a:ext>
            </a:extLst>
          </p:cNvPr>
          <p:cNvSpPr txBox="1">
            <a:spLocks/>
          </p:cNvSpPr>
          <p:nvPr/>
        </p:nvSpPr>
        <p:spPr>
          <a:xfrm>
            <a:off x="8975001" y="2522623"/>
            <a:ext cx="2898618" cy="99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Gather participants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D471B4-A75F-6C5D-7F76-5CF55D3EF8A8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2996697" y="3653344"/>
            <a:ext cx="283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3EF4CA2-4E90-CA41-D7DC-03C5571BB8C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5914930" y="3653343"/>
            <a:ext cx="283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04D6E7-DC25-FEBA-0E0F-99420FBAA1BD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8833163" y="3653342"/>
            <a:ext cx="283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353" y="325584"/>
            <a:ext cx="3897293" cy="1499627"/>
          </a:xfrm>
        </p:spPr>
        <p:txBody>
          <a:bodyPr/>
          <a:lstStyle/>
          <a:p>
            <a:r>
              <a:rPr lang="en-US" dirty="0"/>
              <a:t>PROTOTYPE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/>
              <a:t>A selected participant will try out the prototype application provided</a:t>
            </a:r>
          </a:p>
          <a:p>
            <a:pPr lvl="1"/>
            <a:r>
              <a:rPr lang="en-US" dirty="0"/>
              <a:t>3 Questions will be asked:</a:t>
            </a:r>
          </a:p>
          <a:p>
            <a:pPr marL="457200" lvl="1" indent="-457200">
              <a:buAutoNum type="arabicPeriod"/>
            </a:pPr>
            <a:r>
              <a:rPr lang="en-US" dirty="0"/>
              <a:t>How does the application function? </a:t>
            </a:r>
          </a:p>
          <a:p>
            <a:pPr marL="457200" lvl="1" indent="-457200">
              <a:buAutoNum type="arabicPeriod"/>
            </a:pPr>
            <a:r>
              <a:rPr lang="en-US" dirty="0"/>
              <a:t>What features should be added? </a:t>
            </a:r>
          </a:p>
          <a:p>
            <a:pPr marL="457200" lvl="1" indent="-457200">
              <a:buAutoNum type="arabicPeriod"/>
            </a:pPr>
            <a:r>
              <a:rPr lang="en-US" dirty="0"/>
              <a:t>What features should be changed?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554" y="488547"/>
            <a:ext cx="4722891" cy="12097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Testing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BECD4-A0F5-B41F-C5BE-0B40028E5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77" y="2747867"/>
            <a:ext cx="4667901" cy="136226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09FD68D-6B4E-2047-ED99-74575D6E31BF}"/>
              </a:ext>
            </a:extLst>
          </p:cNvPr>
          <p:cNvSpPr txBox="1">
            <a:spLocks/>
          </p:cNvSpPr>
          <p:nvPr/>
        </p:nvSpPr>
        <p:spPr>
          <a:xfrm>
            <a:off x="602389" y="2083248"/>
            <a:ext cx="2504419" cy="839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Participant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5A5D90-3DB8-01FB-8F39-0675B1E66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806" y="2747867"/>
            <a:ext cx="4601217" cy="76210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AAD7ADE-3B89-E314-1BE2-2FDC4F4DDCB7}"/>
              </a:ext>
            </a:extLst>
          </p:cNvPr>
          <p:cNvSpPr txBox="1">
            <a:spLocks/>
          </p:cNvSpPr>
          <p:nvPr/>
        </p:nvSpPr>
        <p:spPr>
          <a:xfrm>
            <a:off x="9085192" y="2102306"/>
            <a:ext cx="2504419" cy="839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/>
              <a:t>Participant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2280A3-1297-CDF1-DC68-815613ABF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964" y="3605236"/>
            <a:ext cx="454405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{5EEB30A0-A49C-402C-8F1D-954CAF60F5D2}tf22318419_win32</Template>
  <TotalTime>55</TotalTime>
  <Words>351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Cap-Ice Project Presentation</vt:lpstr>
      <vt:lpstr>MOTIVATION</vt:lpstr>
      <vt:lpstr>TOP REQUIREMENTS</vt:lpstr>
      <vt:lpstr>Solution Design: CAP-Ice</vt:lpstr>
      <vt:lpstr>Solution Description</vt:lpstr>
      <vt:lpstr>APPLICATION PROTOTYPE</vt:lpstr>
      <vt:lpstr>EVALUATION Plan</vt:lpstr>
      <vt:lpstr>PROTOTYPE TESTING</vt:lpstr>
      <vt:lpstr>Testing Results</vt:lpstr>
      <vt:lpstr>observations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Gamutan, Adrian (Cuello)</dc:creator>
  <cp:lastModifiedBy>Gamutan, Adrian (Cuello)</cp:lastModifiedBy>
  <cp:revision>1</cp:revision>
  <dcterms:created xsi:type="dcterms:W3CDTF">2024-06-21T11:57:44Z</dcterms:created>
  <dcterms:modified xsi:type="dcterms:W3CDTF">2024-06-21T12:53:42Z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