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4" r:id="rId2"/>
    <p:sldId id="25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b saliba" userId="3219a10c3ab278c5" providerId="LiveId" clId="{B44A42B8-2A5C-45B3-9531-5E0156B87D7B}"/>
    <pc:docChg chg="modSld">
      <pc:chgData name="adib saliba" userId="3219a10c3ab278c5" providerId="LiveId" clId="{B44A42B8-2A5C-45B3-9531-5E0156B87D7B}" dt="2022-03-04T07:35:04.062" v="2" actId="20577"/>
      <pc:docMkLst>
        <pc:docMk/>
      </pc:docMkLst>
      <pc:sldChg chg="modSp">
        <pc:chgData name="adib saliba" userId="3219a10c3ab278c5" providerId="LiveId" clId="{B44A42B8-2A5C-45B3-9531-5E0156B87D7B}" dt="2022-03-04T07:35:04.062" v="2" actId="20577"/>
        <pc:sldMkLst>
          <pc:docMk/>
          <pc:sldMk cId="544948635" sldId="260"/>
        </pc:sldMkLst>
        <pc:spChg chg="mod">
          <ac:chgData name="adib saliba" userId="3219a10c3ab278c5" providerId="LiveId" clId="{B44A42B8-2A5C-45B3-9531-5E0156B87D7B}" dt="2022-03-04T07:35:04.062" v="2" actId="20577"/>
          <ac:spMkLst>
            <pc:docMk/>
            <pc:sldMk cId="544948635" sldId="260"/>
            <ac:spMk id="3" creationId="{A1C89E16-78C2-4C2A-A396-E5ECDF51D8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BA78D-5B8D-4A61-B5A6-2C31D228195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C030E-7276-462F-82FE-7AFC8703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7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479-4903-4ADB-A3BA-0F52B46EDB7E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EE0D9B-CE47-48EB-A0AC-BA69E269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0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E491-3D87-4CB2-99B2-5C8F2E729DF1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EE0D9B-CE47-48EB-A0AC-BA69E269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9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2120A-4CDD-4357-9201-A198ADAD1FEF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EE0D9B-CE47-48EB-A0AC-BA69E26968E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373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CAD4-402A-4AD0-B7D4-1F023E88B123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EE0D9B-CE47-48EB-A0AC-BA69E269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05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BF56-2078-4D33-9DC0-E99462CB80A8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EE0D9B-CE47-48EB-A0AC-BA69E26968E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4450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9BBD-FE50-4758-98D8-A918647F64CF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EE0D9B-CE47-48EB-A0AC-BA69E269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84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CE1A-CB39-4431-8BCD-C77723C10CD3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0D9B-CE47-48EB-A0AC-BA69E269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25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3923-57D5-4D0D-AB38-1DDC3FA22F2D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0D9B-CE47-48EB-A0AC-BA69E269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2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59B2-B18C-4CAA-B601-36131B77D204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0D9B-CE47-48EB-A0AC-BA69E269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4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F924-8FE0-4BA7-86D6-78520B9A9DAD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EE0D9B-CE47-48EB-A0AC-BA69E269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3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2E4-F9C6-4002-A6D1-91150A4B8F02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EE0D9B-CE47-48EB-A0AC-BA69E269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2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3B60-B1D4-44A6-93B9-149E8310F3C0}" type="datetime1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EE0D9B-CE47-48EB-A0AC-BA69E269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2FEA-5970-4603-A162-B29947BA7DB9}" type="datetime1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0D9B-CE47-48EB-A0AC-BA69E269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D10-E865-42A0-8EFF-8793091F81AA}" type="datetime1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0D9B-CE47-48EB-A0AC-BA69E269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8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E4F5-BD0D-4A4D-8B02-2959EDC55855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0D9B-CE47-48EB-A0AC-BA69E269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DE9F-313C-444F-BFFB-2C05AE7713DF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EE0D9B-CE47-48EB-A0AC-BA69E269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4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05959-F6A6-464E-B2E7-E00CF68CCB33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EE0D9B-CE47-48EB-A0AC-BA69E2696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9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DC4A-5436-439A-AFEE-5D28F73C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064" y="500062"/>
            <a:ext cx="9049871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Integrated Social Data Analysis with GIS to Enhance Homeland Security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C1EF-C36D-4898-B35E-BCF07464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588" y="183141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Adib Saliba</a:t>
            </a:r>
          </a:p>
          <a:p>
            <a:pPr marL="0" indent="0" algn="ctr">
              <a:buNone/>
            </a:pPr>
            <a:r>
              <a:rPr lang="en-US" dirty="0"/>
              <a:t>Ecole </a:t>
            </a:r>
            <a:r>
              <a:rPr lang="en-US" dirty="0" err="1"/>
              <a:t>Navale</a:t>
            </a:r>
            <a:r>
              <a:rPr lang="en-US" dirty="0"/>
              <a:t> – Lebanese University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March 4,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EEA51-330B-40AB-84E3-3EE63A48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0D9B-CE47-48EB-A0AC-BA69E26968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5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9DE9-16BD-4CD8-951E-F7281B7E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E304-D53E-490C-B9BF-DEB0749A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of the art :</a:t>
            </a:r>
          </a:p>
          <a:p>
            <a:pPr lvl="1"/>
            <a:r>
              <a:rPr lang="en-US" dirty="0"/>
              <a:t>Demining techniques (in other countries, other researches).</a:t>
            </a:r>
          </a:p>
          <a:p>
            <a:pPr lvl="1"/>
            <a:r>
              <a:rPr lang="en-US" dirty="0"/>
              <a:t>Text Mining </a:t>
            </a:r>
          </a:p>
          <a:p>
            <a:pPr lvl="1"/>
            <a:r>
              <a:rPr lang="en-US" dirty="0"/>
              <a:t>Enhance semantic thanks to the data analysis of historical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C4137-EEE8-4E87-8026-9AFF9D13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0D9B-CE47-48EB-A0AC-BA69E26968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8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75EC-3B36-498C-8CA8-8BAD7BC6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6D205-EF28-483A-9B9E-E914ED72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0D9B-CE47-48EB-A0AC-BA69E26968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1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73BE-D288-4BA1-8718-5AE284FB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2272"/>
          </a:xfrm>
        </p:spPr>
        <p:txBody>
          <a:bodyPr/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EDFEA-617A-4576-89C0-2B66295F2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564" y="2687637"/>
            <a:ext cx="9144000" cy="2207091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Lebanon is faced with a complex Explosive Ordnances threat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Arial" panose="020B0604020202020204" pitchFamily="34" charset="0"/>
              </a:rPr>
              <a:t>National threat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Social-Economic impact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Arial" panose="020B0604020202020204" pitchFamily="34" charset="0"/>
              </a:rPr>
              <a:t>Lives in danger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B8A80-5535-4C88-ACA5-708F9D84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0D9B-CE47-48EB-A0AC-BA69E26968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A4B6-9BBD-43EB-B531-26DA5222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FE53-8A40-4D47-954C-770C69C2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11406"/>
            <a:ext cx="8915400" cy="4652151"/>
          </a:xfrm>
        </p:spPr>
        <p:txBody>
          <a:bodyPr>
            <a:no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Enhance the management system of demining for LAF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a new technique for mines detection (drones – new project LAF)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Integrate social media semantic data: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NER and Sentiment analysis:</a:t>
            </a:r>
          </a:p>
          <a:p>
            <a:pPr lvl="3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Interaction with mine action activities</a:t>
            </a:r>
          </a:p>
          <a:p>
            <a:pPr lvl="3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Impact on human behavior (social, economic, health)</a:t>
            </a:r>
          </a:p>
          <a:p>
            <a:pPr lvl="3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Identify any post related to explosives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Survey</a:t>
            </a:r>
          </a:p>
          <a:p>
            <a:pPr marL="914400" lvl="2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BC1C6-BD24-4231-8B78-703D9D25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0D9B-CE47-48EB-A0AC-BA69E26968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7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A4B6-9BBD-43EB-B531-26DA5222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FE53-8A40-4D47-954C-770C69C2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9289" y="2169398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Use GIS techniques: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Risks and incidents over time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Enhance accuracy (exact coordinates)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Better understanding for the events, facts and related processes</a:t>
            </a:r>
          </a:p>
          <a:p>
            <a:r>
              <a:rPr 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Provide a model that use spatial, temporal and semantic features to organize, classify and visualize demining operations and community.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94979-B1E1-4823-8819-3C17D5A7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0D9B-CE47-48EB-A0AC-BA69E26968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0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02D1-9B5D-4BA2-8454-8B82FE12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9E16-78C2-4C2A-A396-E5ECDF51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Related work: GIS for demining in Lebanon and worldwide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Spatial and temporal data gathering: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Contaminated areas: distribution, area and number of items, classification as cleared or uncleared.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Social and economic impact: population and area affected.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Risks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Demining progress rate: area cleared and number of removed items.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Demining method: manual or mechanical.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Difficulties facing demining operations: geography and physical or mental state of personnel.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Incidents occurred: civilians and deminers.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Land releasing strategy.</a:t>
            </a:r>
          </a:p>
          <a:p>
            <a:pPr marL="457200" lvl="1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07FA0-1A53-4F71-8E7C-125B3412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0D9B-CE47-48EB-A0AC-BA69E26968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8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02D1-9B5D-4BA2-8454-8B82FE12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9E16-78C2-4C2A-A396-E5ECDF51D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271" y="1550898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Semantic Data Mining:</a:t>
            </a:r>
          </a:p>
          <a:p>
            <a:pPr lvl="1">
              <a:lnSpc>
                <a:spcPct val="80000"/>
              </a:lnSpc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Social media: Twitter, Facebook: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Predefined words: category of related words in army terminology.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collection (</a:t>
            </a:r>
            <a:r>
              <a:rPr lang="en-US" sz="19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web scrapping).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preparation: cleaning and filtering.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 extraction using deep learning techniques.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Named Entity recognition and Sentiment analysis:</a:t>
            </a:r>
          </a:p>
          <a:p>
            <a:pPr lvl="3">
              <a:lnSpc>
                <a:spcPct val="80000"/>
              </a:lnSpc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Social activities</a:t>
            </a:r>
          </a:p>
          <a:p>
            <a:pPr lvl="3">
              <a:lnSpc>
                <a:spcPct val="80000"/>
              </a:lnSpc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Terrorist activities</a:t>
            </a:r>
          </a:p>
          <a:p>
            <a:pPr lvl="1">
              <a:lnSpc>
                <a:spcPct val="80000"/>
              </a:lnSpc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Deep learning models: 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BERT (bidirectional encoder from transformers).</a:t>
            </a:r>
          </a:p>
          <a:p>
            <a:pPr lvl="2">
              <a:lnSpc>
                <a:spcPct val="80000"/>
              </a:lnSpc>
            </a:pPr>
            <a:r>
              <a:rPr lang="en-US" sz="19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AraBERT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 a custom BERT (Arabic pronunciations written in English alphabet).</a:t>
            </a:r>
          </a:p>
          <a:p>
            <a:pPr lvl="1"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Conduct survey in contaminated and released zones.</a:t>
            </a:r>
          </a:p>
          <a:p>
            <a:pPr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1AA2D-583F-4275-8253-F089210D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0D9B-CE47-48EB-A0AC-BA69E26968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5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02D1-9B5D-4BA2-8454-8B82FE12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9E16-78C2-4C2A-A396-E5ECDF51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Integrating data in a GIS platform: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Enhancing management system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Prioritizing operations depending on:</a:t>
            </a:r>
          </a:p>
          <a:p>
            <a:pPr lvl="2"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Socio-Economic impact</a:t>
            </a:r>
          </a:p>
          <a:p>
            <a:pPr lvl="2"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Available resources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Facilitating contaminating areas’ surveys: implementing new techniques (drones).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Predicting the occurrence of incidents in exact locations:</a:t>
            </a:r>
          </a:p>
          <a:p>
            <a:pPr lvl="2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Combining semantic data to spatial and temporal data</a:t>
            </a:r>
          </a:p>
          <a:p>
            <a:pPr lvl="2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Awareness, civil actions or events in suspected areas …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Explosive terms (text mining) to reveal terrorist acts.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2"/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013E5-0A72-4131-9BF0-BE41F68E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0D9B-CE47-48EB-A0AC-BA69E26968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4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02D1-9B5D-4BA2-8454-8B82FE12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9E16-78C2-4C2A-A396-E5ECDF51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Enhance Homeland Security by: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Minimizing incidents among deminers.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Minimizing incidents among civilians.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Speeding up land release system.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Involving the community as a main actor in the demining process.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Reveal Terrorist acts.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788B8-1626-4FBC-895B-DC6CAFE1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0D9B-CE47-48EB-A0AC-BA69E26968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5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36AFD9-AC8F-48B6-B7A7-036EE6BDA227}"/>
              </a:ext>
            </a:extLst>
          </p:cNvPr>
          <p:cNvSpPr/>
          <p:nvPr/>
        </p:nvSpPr>
        <p:spPr>
          <a:xfrm>
            <a:off x="409585" y="324272"/>
            <a:ext cx="2228850" cy="2686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u="sng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Spatial-temporal: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Contaminated areas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Socio-economic impact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Demining progress rate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Demining method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Difficulties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Incidents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Land release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47FD97-0842-4190-9B6B-C70D5D9A97E1}"/>
              </a:ext>
            </a:extLst>
          </p:cNvPr>
          <p:cNvSpPr/>
          <p:nvPr/>
        </p:nvSpPr>
        <p:spPr>
          <a:xfrm>
            <a:off x="409585" y="3524527"/>
            <a:ext cx="2228850" cy="315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u="sng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Semantic data mining: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Social media: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          Predefined words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 collection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 preparation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Feature extraction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NER &amp; Sentiment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BERT and </a:t>
            </a:r>
            <a:r>
              <a:rPr lang="en-US" sz="1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AraBERT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Survey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1FF523-D3E7-4F0F-BB37-5F0DE147AEBD}"/>
              </a:ext>
            </a:extLst>
          </p:cNvPr>
          <p:cNvSpPr/>
          <p:nvPr/>
        </p:nvSpPr>
        <p:spPr>
          <a:xfrm>
            <a:off x="3153077" y="2787072"/>
            <a:ext cx="1600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GIS platform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066FE6-0931-4F0C-9F98-160C1BD4EF1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38435" y="1667297"/>
            <a:ext cx="748986" cy="125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08B31C-0D72-412C-9E9B-BC947205EDF8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V="1">
            <a:off x="2638435" y="3567561"/>
            <a:ext cx="748986" cy="153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19C063-C13E-4EE1-AE7D-CE8F80C4A1BE}"/>
              </a:ext>
            </a:extLst>
          </p:cNvPr>
          <p:cNvSpPr/>
          <p:nvPr/>
        </p:nvSpPr>
        <p:spPr>
          <a:xfrm>
            <a:off x="5267919" y="2216206"/>
            <a:ext cx="2766605" cy="2050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Enhance management system 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Prioritize operations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Facilitate surveys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Predict incidents</a:t>
            </a:r>
            <a:endParaRPr lang="en-US" sz="11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cs typeface="Arial" panose="020B0604020202020204" pitchFamily="34" charset="0"/>
              </a:rPr>
              <a:t>Predict Terrorist explosions acts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3A22CE2-EEE3-4E12-A327-547F39A22DAE}"/>
              </a:ext>
            </a:extLst>
          </p:cNvPr>
          <p:cNvSpPr/>
          <p:nvPr/>
        </p:nvSpPr>
        <p:spPr>
          <a:xfrm>
            <a:off x="8427945" y="2155185"/>
            <a:ext cx="3305175" cy="216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u="sng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Enhance Homeland Security: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Minimizing incidents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Speeding up land release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Involving the community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a typeface="Calibri" panose="020F0502020204030204" pitchFamily="34" charset="0"/>
                <a:cs typeface="Arial" panose="020B0604020202020204" pitchFamily="34" charset="0"/>
              </a:rPr>
              <a:t>Prediction of terrorist actions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a typeface="Calibri" panose="020F0502020204030204" pitchFamily="34" charset="0"/>
                <a:cs typeface="Arial" panose="020B0604020202020204" pitchFamily="34" charset="0"/>
              </a:rPr>
              <a:t>Interactive GIS system for data visualization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DA986A-3F6B-4D6D-ADD8-CF5790738332}"/>
              </a:ext>
            </a:extLst>
          </p:cNvPr>
          <p:cNvCxnSpPr>
            <a:cxnSpLocks/>
            <a:stCxn id="6" idx="6"/>
            <a:endCxn id="12" idx="1"/>
          </p:cNvCxnSpPr>
          <p:nvPr/>
        </p:nvCxnSpPr>
        <p:spPr>
          <a:xfrm flipV="1">
            <a:off x="4753277" y="3241701"/>
            <a:ext cx="514642" cy="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720663-0D85-452C-BE0F-B1713E9B855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034524" y="3238085"/>
            <a:ext cx="393421" cy="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73CFD-AC17-4322-9B23-682470EC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E0D9B-CE47-48EB-A0AC-BA69E26968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244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206</TotalTime>
  <Words>557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An Integrated Social Data Analysis with GIS to Enhance Homeland Security</vt:lpstr>
      <vt:lpstr>Introduction</vt:lpstr>
      <vt:lpstr>Goal 1/2</vt:lpstr>
      <vt:lpstr>Goal 2/2</vt:lpstr>
      <vt:lpstr>Methodology 1/3</vt:lpstr>
      <vt:lpstr>Methodology 2/3</vt:lpstr>
      <vt:lpstr>Methodology 3/3</vt:lpstr>
      <vt:lpstr>Expected Contribution</vt:lpstr>
      <vt:lpstr>PowerPoint Presentation</vt:lpstr>
      <vt:lpstr>Next Step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Situation</dc:title>
  <dc:creator>adib saliba</dc:creator>
  <cp:lastModifiedBy>adib saliba</cp:lastModifiedBy>
  <cp:revision>32</cp:revision>
  <dcterms:created xsi:type="dcterms:W3CDTF">2022-03-04T05:18:44Z</dcterms:created>
  <dcterms:modified xsi:type="dcterms:W3CDTF">2022-03-04T10:22:51Z</dcterms:modified>
</cp:coreProperties>
</file>