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2E838F-B627-45AE-A079-9B6232CF1DE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6EDD1-D813-4042-BF65-13E67B06CD6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0AF4B-D304-439C-BDBF-CE70CE2C9DF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61294-1DDF-48BC-AFB5-95D771D61A5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FA5B086-3AFD-4730-9666-4EBFCD54D9BA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2232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41967-FC17-460C-A98B-F4E268B259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EB323-2CD6-4322-84B5-7D0D79F938E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958086A-7DAF-4848-A444-BFCBAC063E9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5C4D-6C05-4B2F-BD8A-647AD20917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FBCE3-8A34-4711-A4BF-81939BF39A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DF5AE-68AA-4EF9-BFEF-D47692C162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554329D-371D-4300-B9AF-B943EAB1E6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7123D-5F75-42A5-9E59-3042D07B67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DA0019-65EC-4728-9ADB-3F0DEB4FBF63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393EDB-0F6C-4004-9B8D-68F4B8A86B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D391B-0BE7-4EAF-B44D-93788EF056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0D696-6024-4BA3-A90D-B6DCF78B04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0351C8-330D-41DD-8A64-1EC463388030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F6D32-8EF4-4A9C-976B-4F78F13CD2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0C3D59-FC8F-450C-A1B8-3DAA9FED7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AFF3C-A866-4FF4-BDD3-F2726CCE42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546963-28AD-4A47-A299-F63792698D49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5D16D-0E30-48C8-ACEB-4E45F193AD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1A26D-65C0-476F-8B24-F04C23EBA7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F8DAE-7171-449E-94FF-BC47099468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3B8C04B-D6C7-4BCF-ABE9-4C5857E722EB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17E6FF-6370-418E-B4EB-10162DDD76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E1299-62E3-4AC6-8EB6-ED0B20B7BC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9B094-A010-47AA-A91D-74A2E8C19E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1ECCF31-AE83-49CE-AFC5-F7192A03870B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124E54-CAF6-4574-A320-67F8EA27E6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AA74E5-3363-4A72-B3AE-7A23E20242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FCC51-0D3E-4E7A-B4B5-4302BB7AE0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578138-E17E-4160-903C-9B22D18247E0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C633B-5854-4D08-A6FF-9C02308C2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219D36-6066-40B3-86D6-FEAC78488D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9098-E5D4-46A7-9F7F-E025F49524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E111F6-FB38-4C43-9EE9-4440271BC1A8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E6D05-1987-44CE-8C3C-E0FCF0211B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62ACA-A4E1-4E1A-9C20-D3D0A65E4F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9D4C-5721-42F5-B33E-C62AF9233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E2CC7-4E80-4D55-8A1A-9ABEAA409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36BF-0494-4457-8A37-A1D35A4D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1391-61E3-44E6-B247-7C3FC23D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B69D-804F-44C4-A77A-A3ED109E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58DE5A-CE39-49DA-80B4-58C440DBCA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DBB1-0956-47B0-968B-7F33E09C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2E9E9-E6A4-4DDA-929E-B05DD99B6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3749-B27E-4767-92D1-49CA6FB8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91B1-A6A9-40F9-BA9C-401BAC78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4C76-043E-46EB-8365-C2EE3927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C2B358-9276-4FE6-B1E9-0284458D54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1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D3B75-EFE2-4B35-97BD-1D142F5CA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D43D6-92B4-45F3-9C80-39C24E2C9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0095-1D16-4437-B06A-997E80A5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9744-DF59-4E25-971A-9ABE3321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F687-A6E6-43FD-B2DC-BE9EBD15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5E0090-1D0A-49D5-9762-00D83E14BB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7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5109-7EC9-45D4-85AC-8D6BA9A44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2AF32-2815-458B-9807-D13F68F0A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3972-1FCA-4DC2-BA76-22D90DFA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FF59-15DD-48E0-9D3F-45510590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4F807-D5ED-483B-B0EB-0ED5A907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CF1337-2495-454A-A6B2-A593B62444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6A8E-9933-4A0B-813E-3A112D26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09D3-69AB-4CFB-B39C-421584D2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C1A9-DD16-49F5-9576-97869D32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6AA0-8893-4857-9F03-B08E8B9C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D5D8-1835-45D4-A6C5-663EBDC2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234F0B-FBE0-461B-9B65-ACFD1A7A13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6EF0-1DB7-4BB8-839E-F86C2351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8D8BB-FAD1-4122-A0C7-2C4C7D3F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EBCA-2259-426B-8AC1-C513B70A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D964-FDA1-49FE-A2EA-52CF98CA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B572-439B-4DF3-BE8E-7395CDE3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92E18E-268B-4378-AD78-08477882B2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1143-F964-463F-8936-0447A33D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48DB-ECFF-4E5E-9299-BD7A19259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9287" cy="328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50F5D-0635-4120-AD5B-A4578847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5563"/>
            <a:ext cx="4459288" cy="328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5EF0-66BF-4617-BD8E-FB6DBB15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97AA-DF3C-4020-9391-ED736BFD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7A6D9-C188-4E24-83EB-F2A5D22E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726DB2-DCCA-4BBA-9540-A04D51089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5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497A-6430-429D-91C6-192CE439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CA6E-3EA7-4B03-82AC-AEA5EB6DB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57DC-8972-49CC-835C-9A38E334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99E92-FD2C-42BC-99A6-2907421D0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53E0-888E-4119-AFD0-F6B7D5596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29434-A6B7-46D1-A2B7-E0AF7A5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FDF78-EBAA-480D-8AE7-07D4E0A6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87756-CF8F-445C-87C8-80412F38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738D0E-1D13-42E5-BAD7-4F59C3D1FD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0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F77B-8E21-428F-A54D-1A2B3686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9D377-EDE6-4C6D-96C4-E28707E6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79AA2-05D8-4B6A-A408-E172C47E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0E8EB-C132-44FA-BCCC-C6BAB930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31C365-3655-4917-BDCD-CC5A046BE8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1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6C396-C90A-40FA-8C6C-E22EF0B6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5E72F-F4E5-49DB-9860-0BDAF8F3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0138A-20D3-447D-91F2-7C2ED271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ED450B-E158-4F58-96A7-6A06F034CB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647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5592-52E7-4317-B3AD-85DCBB4B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339B-8EC2-47B7-AF1A-DD5D9F3A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B825A-F3F9-4071-AC2F-74A94E4AB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2F1A5-EB58-49B5-9D09-A0CCD778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00E0F-20B5-43D2-B77C-3E9BA0CD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872C8-80E4-4213-9997-57546A31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CAC55-BCAE-4DAF-A258-637943530E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6EDA-2FC1-4252-9EB7-C1C81A9C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D1A5-34AA-4081-B511-FEEE1990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63C1-D3D6-494E-8D95-B9C601D5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28713-2747-4637-97C6-1FD7C1F3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358B-DDC7-4058-87B6-ED4A022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60113-83E4-4822-98A4-00DF3C64B1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3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4F73-BE9B-489F-93F3-B33120CA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4FBB-B440-47D1-B59C-87C4886D5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28D41-C57F-4B47-8F20-A8839604C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EDFD7-D6A2-4077-9A48-A3E2CED7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244FB-73E0-4FF4-A59E-A64FDEA9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46CE5-9775-4447-B7DA-4B66E51B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14554A-7186-4A30-B104-8C6134F95F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90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F22F-0243-4E55-8172-F004DD82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7E6D0-A269-4078-8CC6-821849C31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F54F-5F54-4BC3-BC64-3E969CF8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441D0-6A9F-4D08-BB93-0B302B1F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9AE29-4CE5-45AF-A914-F5373199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29BA63-E4F4-40B8-9E5B-A74BDDC6F4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9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ACFFA-BA2C-406C-8DA1-7CE6712FB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EC52A-8306-470C-9D3B-29A8AB70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1625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175A-DAF3-41F7-B652-290F10EE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4965-202F-4AF9-A669-749988B4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C586-F449-4486-8445-278856B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40F8E7-FDC5-46C5-BB2A-7554BD2348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4312-C192-4A60-AA98-FD73677A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9667F-F7B7-4071-B5CF-BF5FEF8AE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050F-4ED7-4F8A-93B2-8AC6F9AB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6A0AF-DDB4-4B2B-9055-ED32F424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13CD-93F5-4D4B-A13F-B49C70AE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7E77EE-F37D-4904-8786-1CD86E1AF6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25AC-A716-4456-9761-7389250C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82D0-B883-46E3-82EF-B312F97D3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CC2C9-3D5E-4F0F-BE77-42CB4053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1901-1CDF-4915-AE17-D527088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8748A-DB39-4AFD-A5CB-A40B5A5C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49BA-CA4C-4553-A13B-4343E012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0ADCF6-8B76-46C7-B5E7-AF2ADCDA02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35C7-0AC5-4991-9710-7C182FA3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158E9-59E5-4A5B-828D-3AD86250A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2B47-A48F-45C2-AA17-768834D86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72FA2-DED3-4CAB-8398-5D161FB1B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890A2-9228-4104-89D7-87DC931E5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89278-D2DE-4F8C-8879-3FE77D9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936FC-FF78-449D-9C55-ED6E58C5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C138D-804C-4BD7-AC72-132EF563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110336-0291-46AE-8DA4-127994CEC7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1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15F-0559-4CCD-A801-9C82ECC1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E59C7-6F40-465A-BF6A-C17F6210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6EFF-E224-49FA-BDDC-1B70DA54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CD37D-70BD-4625-B974-E162F055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7D1207-6E86-4E2A-A2EF-CC428ED7C6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8FA34-C3A8-4933-BABB-DC94DF11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02460-5D5F-4355-9547-012F3B9C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8A63B-7A2C-43E8-9DB5-B7D39D23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5FB75F-95FD-4BA2-8E17-865068D33B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5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33D2-7D8C-4FF3-ACF6-A64953F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4574-978C-45D0-A6A4-ADEE78C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CFA8B-D234-4924-8547-232E0A92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B566D-720E-4EB3-A74E-7AFCBA6E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08C5-9BEC-4DEC-85E5-C2646814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0C2CD-53E1-4DA4-8A14-31915741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29410F-6E7D-481D-A97D-7F375D6893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B62B-0E01-4835-A96C-47A644BD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ECE4E-C406-4A9D-AED3-A1944D55E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440A6-268A-4B67-A8B2-4979B3D8A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ED29C-1C68-40B2-ACCF-D5D9DDE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E4DC-D998-4978-9BC6-BF08C18F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EC5FE-0B79-486F-97BA-C51B3A70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26040-BAA9-4DAE-8A5E-4F0EFAF58E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2D28F-BFAE-4782-8525-1A7079FCC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D725F-9658-42A9-836A-36864999FF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01AB-0E2F-4C56-AE8D-84338331C46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2DA5-8154-4EFC-8D3D-64202DFC0C3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C0DC-F646-447B-833E-8388009EE7D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81BD3F7E-6338-466A-AB36-D03CC4590BE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F773D-8858-490E-A5C2-9E164ECB252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C2E76-06D1-4673-92F8-0B0C0AACE89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2280-9B3C-4C7B-AAC4-05F4808C293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DejaVu Sans" pitchFamily="48"/>
                <a:cs typeface="DejaVu Sans" pitchFamily="2"/>
              </a:defRPr>
            </a:lvl1pPr>
          </a:lstStyle>
          <a:p>
            <a:pPr lvl="0"/>
            <a:fld id="{8BEA7F82-E34F-4D61-A831-D14927E214C2}" type="slidenum"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4B4AC80E-5364-42F7-A6DE-4835B00B8B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4C58B2-7189-4378-BEA0-22B67B1CC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71280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1">
        <a:lnSpc>
          <a:spcPct val="100000"/>
        </a:lnSpc>
        <a:tabLst/>
        <a:defRPr lang="en-US" sz="1690" b="0" i="0" u="none" strike="noStrike" kern="1200" cap="none" spc="0" baseline="0">
          <a:ln>
            <a:noFill/>
          </a:ln>
          <a:solidFill>
            <a:srgbClr val="000000"/>
          </a:solidFill>
          <a:highlight>
            <a:srgbClr val="000000"/>
          </a:highlight>
          <a:latin typeface="Calibri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4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highlight>
            <a:srgbClr val="000000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1DE8-0362-4130-9866-E12EC70CC4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     For election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B3951-53D7-412B-8E9E-02788DC2D0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8119" y="1371599"/>
            <a:ext cx="9071640" cy="3963959"/>
          </a:xfrm>
        </p:spPr>
        <p:txBody>
          <a:bodyPr vert="horz" anchor="t"/>
          <a:lstStyle/>
          <a:p>
            <a:pPr lvl="0" algn="l" rtl="0"/>
            <a:r>
              <a:rPr lang="en-US" sz="2800" dirty="0">
                <a:effectLst>
                  <a:outerShdw dist="17961" dir="2700000">
                    <a:scrgbClr r="0" g="0" b="0"/>
                  </a:outerShdw>
                </a:effectLst>
              </a:rPr>
              <a:t>3 approaches:</a:t>
            </a:r>
          </a:p>
          <a:p>
            <a:pPr lvl="0" algn="l" rtl="0"/>
            <a:endParaRPr lang="en-US" sz="2800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>
              <a:buSzPct val="45000"/>
              <a:buFont typeface="StarSymbol"/>
              <a:buChar char="●"/>
            </a:pPr>
            <a:r>
              <a:rPr lang="en-US" sz="2800" dirty="0">
                <a:effectLst>
                  <a:outerShdw dist="17961" dir="2700000">
                    <a:scrgbClr r="0" g="0" b="0"/>
                  </a:outerShdw>
                </a:effectLst>
              </a:rPr>
              <a:t>Volumetric: volume of online followers, likes, posts</a:t>
            </a:r>
          </a:p>
          <a:p>
            <a:pPr lvl="0" algn="l" rtl="0">
              <a:buSzPct val="45000"/>
              <a:buFont typeface="StarSymbol"/>
              <a:buChar char="●"/>
            </a:pPr>
            <a:r>
              <a:rPr lang="en-US" sz="2800" dirty="0">
                <a:effectLst>
                  <a:outerShdw dist="17961" dir="2700000">
                    <a:scrgbClr r="0" g="0" b="0"/>
                  </a:outerShdw>
                </a:effectLst>
              </a:rPr>
              <a:t>Sentiment analysis approach: polarity</a:t>
            </a:r>
          </a:p>
          <a:p>
            <a:pPr lvl="0" algn="l" rtl="0">
              <a:buSzPct val="45000"/>
              <a:buFont typeface="StarSymbol"/>
              <a:buChar char="●"/>
            </a:pPr>
            <a:r>
              <a:rPr lang="en-US" sz="2800" dirty="0">
                <a:effectLst>
                  <a:outerShdw dist="17961" dir="2700000">
                    <a:scrgbClr r="0" g="0" b="0"/>
                  </a:outerShdw>
                </a:effectLst>
              </a:rPr>
              <a:t>Social network analysis approach: incoming, outgoing links in a graph structure.</a:t>
            </a:r>
          </a:p>
          <a:p>
            <a:pPr lvl="0" algn="l" rtl="0"/>
            <a:endParaRPr lang="en-US" sz="2800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/>
            <a:endParaRPr lang="en-US" sz="2800" dirty="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E293-77B3-41D6-9543-B17B08997C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1CBCB-8220-4C3E-9702-5C19E7B6660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8119" y="1371599"/>
            <a:ext cx="9071640" cy="3963959"/>
          </a:xfrm>
        </p:spPr>
        <p:txBody>
          <a:bodyPr vert="horz" anchor="t"/>
          <a:lstStyle/>
          <a:p>
            <a:pPr lvl="0" algn="l" rtl="0">
              <a:buSzPct val="45000"/>
              <a:buFont typeface="StarSymbol"/>
              <a:buChar char="●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</a:rPr>
              <a:t>Data collection: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Scrap data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Third party software: Zapier, Dexi, ScrapeStorm, Content Grabber, Pattern, Graph API, meltwater.com(datasift.com), nodexl.com, topsy.thisisthebrigade.com</a:t>
            </a: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68BB-39B1-494C-8B5E-8AFAF9C24E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62BD-7BD5-4185-BEC7-D9BEE118106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8119" y="1371599"/>
            <a:ext cx="9071640" cy="3963959"/>
          </a:xfrm>
        </p:spPr>
        <p:txBody>
          <a:bodyPr vert="horz" anchor="t"/>
          <a:lstStyle/>
          <a:p>
            <a:pPr lvl="0" algn="l" rtl="0">
              <a:buSzPct val="45000"/>
              <a:buFont typeface="StarSymbol"/>
              <a:buChar char="●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</a:rPr>
              <a:t>Data pre-processing: (NLTK librairy):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Cleaning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Filtering</a:t>
            </a: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2E7B-69C4-4427-B267-9C0E471D37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791F3-1736-4029-B070-B6037851D8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8119" y="1371599"/>
            <a:ext cx="9071640" cy="3963959"/>
          </a:xfrm>
        </p:spPr>
        <p:txBody>
          <a:bodyPr vert="horz" anchor="t"/>
          <a:lstStyle/>
          <a:p>
            <a:pPr lvl="0" algn="l" rtl="0">
              <a:buSzPct val="45000"/>
              <a:buFont typeface="StarSymbol"/>
              <a:buChar char="●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</a:rPr>
              <a:t>Feature selection and extraction: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Syntactic and semantic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Select and convert to vector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Lexicon methods (dictionary and context)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Machine-learning</a:t>
            </a: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6F25-B906-4406-B55A-348B3A9501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FC51E-B50D-430B-9896-10BC8A6B783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8119" y="1371599"/>
            <a:ext cx="9071640" cy="4360320"/>
          </a:xfrm>
        </p:spPr>
        <p:txBody>
          <a:bodyPr vert="horz" anchor="t"/>
          <a:lstStyle/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Deep learning models: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Built-in feature extraction (pre-trained)</a:t>
            </a:r>
          </a:p>
          <a:p>
            <a:pPr marL="0" lvl="2" indent="0" hangingPunct="0">
              <a:buSzPct val="45000"/>
              <a:buFont typeface="OpenSymbol"/>
              <a:buChar char="➔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Word embedding (words to real numbers)</a:t>
            </a:r>
          </a:p>
          <a:p>
            <a:pPr marL="0" lvl="2" indent="0" hangingPunct="0">
              <a:buSzPct val="45000"/>
              <a:buFont typeface="OpenSymbol"/>
              <a:buChar char="➔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BERT (Bidirectional Encoder Representations from           Transformers)</a:t>
            </a:r>
          </a:p>
          <a:p>
            <a:pPr marL="0" lvl="2" indent="0" hangingPunct="0">
              <a:buSzPct val="45000"/>
              <a:buFont typeface="OpenSymbol"/>
              <a:buChar char="➔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GPT-3 (Generative Pre-trained Transformer-3, no fine-tuning)</a:t>
            </a:r>
          </a:p>
          <a:p>
            <a:pPr marL="0" lvl="1" indent="0" hangingPunct="0">
              <a:buNone/>
            </a:pPr>
            <a:endParaRPr lang="en-US" sz="2800">
              <a:effectLst>
                <a:outerShdw dist="17961" dir="2700000">
                  <a:scrgbClr r="0" g="0" b="0"/>
                </a:outerShdw>
              </a:effectLst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Mangal" pitchFamily="2"/>
            </a:endParaRP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1B35-E380-4B72-A544-234EECB36E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85476-E8F7-45C8-BD6E-04517FED09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8119" y="1371599"/>
            <a:ext cx="9071640" cy="3963959"/>
          </a:xfrm>
        </p:spPr>
        <p:txBody>
          <a:bodyPr vert="horz" anchor="t"/>
          <a:lstStyle/>
          <a:p>
            <a:pPr lvl="0" algn="l" rtl="0">
              <a:buSzPct val="45000"/>
              <a:buFont typeface="StarSymbol"/>
              <a:buChar char="●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</a:rPr>
              <a:t>Sentiment Classification: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Lexicon (only syntactic)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Machine learning (semantic and syntactic)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Lexicon methods (dictionary and context)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Deep learning :</a:t>
            </a:r>
          </a:p>
          <a:p>
            <a:pPr marL="0" lvl="2" indent="0" hangingPunct="0">
              <a:buSzPct val="45000"/>
              <a:buFont typeface="OpenSymbol"/>
              <a:buChar char="➔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LSTM (Yadav and Vishwakarma (2019))</a:t>
            </a:r>
          </a:p>
          <a:p>
            <a:pPr marL="0" lvl="2" indent="0" hangingPunct="0">
              <a:buSzPct val="45000"/>
              <a:buFont typeface="OpenSymbol"/>
              <a:buChar char="➔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CNN + LSTM (Goularas and Kamis (2019))</a:t>
            </a:r>
          </a:p>
          <a:p>
            <a:pPr marL="0" lvl="2" indent="0" hangingPunct="0">
              <a:buSzPct val="45000"/>
              <a:buFont typeface="OpenSymbol"/>
              <a:buChar char="➔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BERT</a:t>
            </a: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38C8-5C5E-40EB-8645-9CAE4F9217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917D0-DD1B-48CC-8D4A-9D9CAFFC52E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8119" y="1371599"/>
            <a:ext cx="9071640" cy="3963959"/>
          </a:xfrm>
        </p:spPr>
        <p:txBody>
          <a:bodyPr vert="horz" anchor="t"/>
          <a:lstStyle/>
          <a:p>
            <a:pPr lvl="0" algn="l" rtl="0">
              <a:buSzPct val="45000"/>
              <a:buFont typeface="StarSymbol"/>
              <a:buChar char="●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</a:rPr>
              <a:t>Use BERT and AraBert: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Sentiment   analysis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NER  analysis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Target databases: Twitter and Facebook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Location of incidents related to predefined entity</a:t>
            </a:r>
          </a:p>
          <a:p>
            <a:pPr marL="0" lvl="1" indent="0" hangingPunct="0">
              <a:buSzPct val="45000"/>
              <a:buFont typeface="OpenSymbol"/>
              <a:buChar char="➢"/>
            </a:pPr>
            <a:r>
              <a:rPr lang="en-US" sz="2800"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rPr>
              <a:t>Plot on GIS project</a:t>
            </a: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  <a:p>
            <a:pPr lvl="0" algn="l" rtl="0"/>
            <a:endParaRPr lang="en-US" sz="2800">
              <a:effectLst>
                <a:outerShdw dist="17961" dir="2700000">
                  <a:scrgbClr r="0" g="0" b="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34DA57-D4DB-4488-AA21-87667BA0E530}"/>
              </a:ext>
            </a:extLst>
          </p:cNvPr>
          <p:cNvSpPr/>
          <p:nvPr/>
        </p:nvSpPr>
        <p:spPr>
          <a:xfrm>
            <a:off x="661638" y="327102"/>
            <a:ext cx="2616819" cy="477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media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Twitter (academic account)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Any location-based data (incident)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Keywords: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Army, President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Explosives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Gun fire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Kidnap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Manifests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Suspect (from security dbases)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B94ABE-5912-4A37-925C-C137E8E40EE7}"/>
              </a:ext>
            </a:extLst>
          </p:cNvPr>
          <p:cNvSpPr/>
          <p:nvPr/>
        </p:nvSpPr>
        <p:spPr>
          <a:xfrm>
            <a:off x="3873194" y="1858537"/>
            <a:ext cx="2438400" cy="1799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AraBERT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Custom: </a:t>
            </a:r>
            <a:r>
              <a:rPr lang="en-US" sz="1400" dirty="0" err="1"/>
              <a:t>SecBERT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D3094-86C6-4588-B094-7A8750E69FE0}"/>
              </a:ext>
            </a:extLst>
          </p:cNvPr>
          <p:cNvSpPr/>
          <p:nvPr/>
        </p:nvSpPr>
        <p:spPr>
          <a:xfrm>
            <a:off x="6839338" y="327102"/>
            <a:ext cx="2616819" cy="477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GIS plots of incidents (spatial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Sentiment analysis (polarity)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Links: threats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Patterns: to predict future actions</a:t>
            </a:r>
          </a:p>
        </p:txBody>
      </p:sp>
    </p:spTree>
    <p:extLst>
      <p:ext uri="{BB962C8B-B14F-4D97-AF65-F5344CB8AC3E}">
        <p14:creationId xmlns:p14="http://schemas.microsoft.com/office/powerpoint/2010/main" val="375429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B5A1-6449-4356-B0B4-39E03D848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1B2BC-7175-4497-95C1-1A670A9D7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292</Words>
  <Application>Microsoft Office PowerPoint</Application>
  <PresentationFormat>Widescreen</PresentationFormat>
  <Paragraphs>77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Liberation Sans</vt:lpstr>
      <vt:lpstr>Liberation Serif</vt:lpstr>
      <vt:lpstr>OpenSymbol</vt:lpstr>
      <vt:lpstr>StarSymbol</vt:lpstr>
      <vt:lpstr>Default</vt:lpstr>
      <vt:lpstr>Blank</vt:lpstr>
      <vt:lpstr>     For election prediction</vt:lpstr>
      <vt:lpstr>Steps</vt:lpstr>
      <vt:lpstr>Steps</vt:lpstr>
      <vt:lpstr>Steps</vt:lpstr>
      <vt:lpstr>Steps</vt:lpstr>
      <vt:lpstr>Steps</vt:lpstr>
      <vt:lpstr>Approach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For election prediction</dc:title>
  <dc:creator>adib saliba</dc:creator>
  <cp:lastModifiedBy>adib saliba</cp:lastModifiedBy>
  <cp:revision>11</cp:revision>
  <dcterms:created xsi:type="dcterms:W3CDTF">2017-10-20T23:41:18Z</dcterms:created>
  <dcterms:modified xsi:type="dcterms:W3CDTF">2022-02-25T09:26:22Z</dcterms:modified>
</cp:coreProperties>
</file>