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8" r:id="rId12"/>
    <p:sldId id="270" r:id="rId13"/>
    <p:sldId id="269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28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7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1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563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033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4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83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5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8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4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3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8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1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camnugent/california-housing-prices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California Housing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Supervised Learning Project</a:t>
            </a:r>
          </a:p>
          <a:p>
            <a:r>
              <a:rPr dirty="0"/>
              <a:t>Presented by: </a:t>
            </a:r>
            <a:r>
              <a:rPr lang="en-US" dirty="0"/>
              <a:t>Adib</a:t>
            </a:r>
            <a:endParaRPr dirty="0"/>
          </a:p>
          <a:p>
            <a:r>
              <a:rPr dirty="0"/>
              <a:t>Date: </a:t>
            </a:r>
            <a:r>
              <a:rPr lang="en-US" dirty="0"/>
              <a:t>04/27/2025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Regression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Actual vs Predicted: Underestimates mid-range</a:t>
            </a:r>
          </a:p>
          <a:p>
            <a:r>
              <a:t>Residuals vs Predicted: Funnel shape</a:t>
            </a:r>
          </a:p>
          <a:p>
            <a:r>
              <a:t>Residuals Distribution: Skewed errors</a:t>
            </a:r>
          </a:p>
          <a:p>
            <a:r>
              <a:t>Linear assumptions violated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B232-B4C1-D8FB-8F4D-1892C93E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EB3F10-CB9D-F162-90C1-61AC0D362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683712"/>
            <a:ext cx="7317440" cy="5490576"/>
          </a:xfrm>
        </p:spPr>
      </p:pic>
    </p:spTree>
    <p:extLst>
      <p:ext uri="{BB962C8B-B14F-4D97-AF65-F5344CB8AC3E}">
        <p14:creationId xmlns:p14="http://schemas.microsoft.com/office/powerpoint/2010/main" val="168209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269E-7025-F6FD-B7E5-EB8D832A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780C91-9944-F6E1-73C3-2CA13EAFE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466" y="550984"/>
            <a:ext cx="7671218" cy="57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06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407816-EFF3-F36A-8C62-0DE6BAF7B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390" y="331524"/>
            <a:ext cx="7873219" cy="6194951"/>
          </a:xfrm>
        </p:spPr>
      </p:pic>
    </p:spTree>
    <p:extLst>
      <p:ext uri="{BB962C8B-B14F-4D97-AF65-F5344CB8AC3E}">
        <p14:creationId xmlns:p14="http://schemas.microsoft.com/office/powerpoint/2010/main" val="426011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Model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Random Forest tuning improved to MAE $31,580, R² 0.827</a:t>
            </a:r>
          </a:p>
          <a:p>
            <a:r>
              <a:t>Top predictors: median_income (log), rooms_per_household (log), longitude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CB262-44A8-3B68-5E8D-C4718DA9B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36" y="3490253"/>
            <a:ext cx="37338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Learned: Feature engineering, diagnostics crucial</a:t>
            </a:r>
          </a:p>
          <a:p>
            <a:r>
              <a:t>Next: Try XGBoost/LightGBM, add external features, deploy as web app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Dataset: California Housing Prices (Kaggle)</a:t>
            </a:r>
            <a:endParaRPr lang="en-US" dirty="0"/>
          </a:p>
          <a:p>
            <a:pPr lvl="1"/>
            <a:r>
              <a:rPr lang="en-US" dirty="0"/>
              <a:t>Link: </a:t>
            </a:r>
            <a:r>
              <a:rPr lang="en-US" dirty="0">
                <a:effectLst/>
                <a:hlinkClick r:id="rId2"/>
              </a:rPr>
              <a:t>https://www.kaggle.com/datasets/camnugent/california-housing-prices/data</a:t>
            </a:r>
            <a:endParaRPr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dirty="0"/>
              <a:t>Goal: Predict median house value</a:t>
            </a:r>
          </a:p>
          <a:p>
            <a:r>
              <a:rPr dirty="0"/>
              <a:t>Method: Full supervised learning 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8B849-3B63-E319-580F-218AAF71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b="64764"/>
          <a:stretch/>
        </p:blipFill>
        <p:spPr>
          <a:xfrm>
            <a:off x="930527" y="3482695"/>
            <a:ext cx="5705856" cy="12365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20,640 observations, 10 features</a:t>
            </a:r>
          </a:p>
          <a:p>
            <a:r>
              <a:t>Key features: Median income, rooms, population, ocean proximity</a:t>
            </a:r>
          </a:p>
          <a:p>
            <a:r>
              <a:t>Target: Median house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51DA8-1C30-A297-9684-155A0DC2E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93" y="3804234"/>
            <a:ext cx="3134162" cy="24673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Imputed missing values (median)</a:t>
            </a:r>
          </a:p>
          <a:p>
            <a:r>
              <a:t>Created ratios: rooms/household, bedrooms/room, population/household</a:t>
            </a:r>
          </a:p>
          <a:p>
            <a:r>
              <a:t>Log transforms to reduce skew</a:t>
            </a:r>
          </a:p>
          <a:p>
            <a:r>
              <a:t>Stratified split on income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F8536-7A76-DC0F-F7CE-98BABD39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569" y="4100976"/>
            <a:ext cx="2434226" cy="22851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Strong correlation: income and house value</a:t>
            </a:r>
          </a:p>
          <a:p>
            <a:r>
              <a:t>Coastal locations have higher prices</a:t>
            </a:r>
          </a:p>
          <a:p>
            <a:r>
              <a:t>Log transformations normalized skewed 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516C-A8D5-8045-5D23-3A924DBC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783D06-4DA4-641A-CF0C-56922FDC9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543" y="1301358"/>
            <a:ext cx="5870914" cy="5200865"/>
          </a:xfrm>
        </p:spPr>
      </p:pic>
    </p:spTree>
    <p:extLst>
      <p:ext uri="{BB962C8B-B14F-4D97-AF65-F5344CB8AC3E}">
        <p14:creationId xmlns:p14="http://schemas.microsoft.com/office/powerpoint/2010/main" val="339491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3206-37D8-CD9B-4112-0EEB943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by 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BE021F-7EDB-488E-E84E-9EEBFD37E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209" y="1390389"/>
            <a:ext cx="6476347" cy="5052470"/>
          </a:xfrm>
        </p:spPr>
      </p:pic>
    </p:spTree>
    <p:extLst>
      <p:ext uri="{BB962C8B-B14F-4D97-AF65-F5344CB8AC3E}">
        <p14:creationId xmlns:p14="http://schemas.microsoft.com/office/powerpoint/2010/main" val="307749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Dummy Regressor: Predicts mean</a:t>
            </a:r>
          </a:p>
          <a:p>
            <a:r>
              <a:t>Linear Regression: Straight-line fit</a:t>
            </a:r>
          </a:p>
          <a:p>
            <a:r>
              <a:t>Random Forest: Ensemble trees for non-linear patterns</a:t>
            </a:r>
          </a:p>
          <a:p>
            <a:r>
              <a:t>Gradient Boosting: Sequential error correction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Dummy: MAE $92,837, R² ≈ 0</a:t>
            </a:r>
          </a:p>
          <a:p>
            <a:r>
              <a:t>Linear: MAE $50,413, R² 0.649</a:t>
            </a:r>
          </a:p>
          <a:p>
            <a:r>
              <a:t>Random Forest: MAE $31,678, R² 0.826</a:t>
            </a:r>
          </a:p>
          <a:p>
            <a:r>
              <a:t>Gradient Boosting: MAE $39,267, R² 0.766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17F44-4E5D-DB89-DF01-E78D3DA3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7" y="4288867"/>
            <a:ext cx="6602973" cy="1660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280</Words>
  <Application>Microsoft Office PowerPoint</Application>
  <PresentationFormat>On-screen Show (4:3)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California Housing Price Prediction</vt:lpstr>
      <vt:lpstr>Introduction</vt:lpstr>
      <vt:lpstr>Data Overview</vt:lpstr>
      <vt:lpstr>Data Cleaning &amp; Feature Engineering</vt:lpstr>
      <vt:lpstr>Exploratory Data Analysis</vt:lpstr>
      <vt:lpstr>Correlation matrix </vt:lpstr>
      <vt:lpstr>Price by Location</vt:lpstr>
      <vt:lpstr>Modeling Approach</vt:lpstr>
      <vt:lpstr>Model Performance</vt:lpstr>
      <vt:lpstr>Linear Regression Diagnostics</vt:lpstr>
      <vt:lpstr>PowerPoint Presentation</vt:lpstr>
      <vt:lpstr>PowerPoint Presentation</vt:lpstr>
      <vt:lpstr>PowerPoint Presentation</vt:lpstr>
      <vt:lpstr>Final Model Tuning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Adib Sobhanian</cp:lastModifiedBy>
  <cp:revision>4</cp:revision>
  <dcterms:created xsi:type="dcterms:W3CDTF">2013-01-27T09:14:16Z</dcterms:created>
  <dcterms:modified xsi:type="dcterms:W3CDTF">2025-04-29T18:22:37Z</dcterms:modified>
  <cp:category/>
</cp:coreProperties>
</file>