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Game of choices: student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Adib</a:t>
            </a:r>
            <a:r>
              <a:rPr lang="en-US" dirty="0"/>
              <a:t> </a:t>
            </a:r>
            <a:r>
              <a:rPr lang="en-US" dirty="0" err="1"/>
              <a:t>Thaqif</a:t>
            </a:r>
            <a:r>
              <a:rPr lang="en-US" dirty="0"/>
              <a:t>, Andrew Jacobi, Micah Miller, Donald Strong</a:t>
            </a:r>
          </a:p>
        </p:txBody>
      </p:sp>
    </p:spTree>
    <p:extLst>
      <p:ext uri="{BB962C8B-B14F-4D97-AF65-F5344CB8AC3E}">
        <p14:creationId xmlns:p14="http://schemas.microsoft.com/office/powerpoint/2010/main" val="30240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4124396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4124395" cy="3854112"/>
          </a:xfrm>
        </p:spPr>
        <p:txBody>
          <a:bodyPr>
            <a:normAutofit/>
          </a:bodyPr>
          <a:lstStyle/>
          <a:p>
            <a:r>
              <a:rPr lang="en-US" sz="1500" dirty="0"/>
              <a:t>Inspired by CS145 20 questions &amp; Reigns game</a:t>
            </a:r>
          </a:p>
          <a:p>
            <a:r>
              <a:rPr lang="en-US" sz="1500" dirty="0"/>
              <a:t>Choice based card game revolving around a typical college student</a:t>
            </a:r>
          </a:p>
          <a:p>
            <a:r>
              <a:rPr lang="en-US" sz="1500" dirty="0"/>
              <a:t>Purpose: “survive” college years by balancing three aspects: School, Work and Life </a:t>
            </a:r>
          </a:p>
          <a:p>
            <a:r>
              <a:rPr lang="en-US" sz="1500" dirty="0"/>
              <a:t>Each aspect starts off with 50%.</a:t>
            </a:r>
          </a:p>
          <a:p>
            <a:r>
              <a:rPr lang="en-US" sz="1500" dirty="0"/>
              <a:t>Constantly choosing one out two choices that affects the aspects (increases or decreases one or more of those aspects)</a:t>
            </a:r>
          </a:p>
          <a:p>
            <a:r>
              <a:rPr lang="en-US" sz="1500" dirty="0"/>
              <a:t>If one of the aspect values drops below 30% player receives a warning. If it falls below 35%, the game is over!</a:t>
            </a:r>
          </a:p>
          <a:p>
            <a:endParaRPr lang="en-US" sz="15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0AB763-A5DB-444C-9E56-F9A794BE2F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0" r="9582" b="-2"/>
          <a:stretch/>
        </p:blipFill>
        <p:spPr>
          <a:xfrm>
            <a:off x="5349607" y="746125"/>
            <a:ext cx="3314451" cy="3358380"/>
          </a:xfrm>
          <a:prstGeom prst="rect">
            <a:avLst/>
          </a:prstGeom>
        </p:spPr>
      </p:pic>
      <p:sp>
        <p:nvSpPr>
          <p:cNvPr id="14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63482-257A-4CEE-A682-5FA7BB2810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8" r="-1" b="1779"/>
          <a:stretch/>
        </p:blipFill>
        <p:spPr>
          <a:xfrm>
            <a:off x="8810817" y="2822889"/>
            <a:ext cx="2695383" cy="35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0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Objects:</a:t>
            </a:r>
          </a:p>
          <a:p>
            <a:r>
              <a:rPr lang="en-US" dirty="0"/>
              <a:t>Event – String aspect, String event, Int reward (pos), int punishment (-)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Data Structures used:</a:t>
            </a:r>
          </a:p>
          <a:p>
            <a:r>
              <a:rPr lang="en-US" dirty="0" err="1"/>
              <a:t>Hashtable</a:t>
            </a:r>
            <a:r>
              <a:rPr lang="en-US" dirty="0"/>
              <a:t> – Serves as the “mass storage” for events</a:t>
            </a:r>
          </a:p>
          <a:p>
            <a:r>
              <a:rPr lang="en-US" dirty="0"/>
              <a:t>Heap – Prioritizes the most beneficial event for the user (least collective impact).</a:t>
            </a:r>
          </a:p>
          <a:p>
            <a:endParaRPr lang="en-US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0DD5E341-442A-4D57-A467-96BE92AAF74A}"/>
              </a:ext>
            </a:extLst>
          </p:cNvPr>
          <p:cNvPicPr/>
          <p:nvPr/>
        </p:nvPicPr>
        <p:blipFill rotWithShape="1">
          <a:blip r:embed="rId2"/>
          <a:srcRect r="2645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4" name="image4.png">
            <a:extLst>
              <a:ext uri="{FF2B5EF4-FFF2-40B4-BE49-F238E27FC236}">
                <a16:creationId xmlns:a16="http://schemas.microsoft.com/office/drawing/2014/main" id="{7C3DADA2-9F32-4499-B62C-6E1A360A8728}"/>
              </a:ext>
            </a:extLst>
          </p:cNvPr>
          <p:cNvPicPr/>
          <p:nvPr/>
        </p:nvPicPr>
        <p:blipFill rotWithShape="1">
          <a:blip r:embed="rId3"/>
          <a:srcRect r="2645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1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907" y="764797"/>
            <a:ext cx="4558645" cy="1293028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460" y="2069078"/>
            <a:ext cx="435754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Hashtable</a:t>
            </a:r>
            <a:r>
              <a:rPr lang="en-US" sz="2000" b="1" dirty="0"/>
              <a:t>:</a:t>
            </a:r>
          </a:p>
          <a:p>
            <a:r>
              <a:rPr lang="en-US" sz="2000" dirty="0"/>
              <a:t>“Mass storage”</a:t>
            </a:r>
          </a:p>
          <a:p>
            <a:r>
              <a:rPr lang="en-US" sz="2000" dirty="0"/>
              <a:t>Elementary implementation using a single array</a:t>
            </a:r>
          </a:p>
          <a:p>
            <a:r>
              <a:rPr lang="en-US" sz="2000" dirty="0"/>
              <a:t>Subdivided into three sections</a:t>
            </a:r>
          </a:p>
          <a:p>
            <a:r>
              <a:rPr lang="en-US" sz="2000" dirty="0"/>
              <a:t>Linear probing collision resolution</a:t>
            </a:r>
          </a:p>
          <a:p>
            <a:r>
              <a:rPr lang="en-US" sz="2000" dirty="0"/>
              <a:t>get(int key) returns random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57F12-E6EE-4E0F-8074-508BE6816D51}"/>
              </a:ext>
            </a:extLst>
          </p:cNvPr>
          <p:cNvSpPr txBox="1"/>
          <p:nvPr/>
        </p:nvSpPr>
        <p:spPr>
          <a:xfrm>
            <a:off x="6096000" y="2069078"/>
            <a:ext cx="455864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Heap: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Prioritizes based on sum of reward and abs(punishment)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Implemented using a single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deleteMin</a:t>
            </a:r>
            <a:r>
              <a:rPr lang="en-US" sz="2000" dirty="0"/>
              <a:t>() returns most beneficial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Insert(Event e) is called every time </a:t>
            </a:r>
            <a:r>
              <a:rPr lang="en-US" sz="2000" dirty="0" err="1"/>
              <a:t>deleteMin</a:t>
            </a:r>
            <a:r>
              <a:rPr lang="en-US" sz="2000" dirty="0"/>
              <a:t>() to ensure it’s always full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585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Event Object:</a:t>
            </a:r>
          </a:p>
          <a:p>
            <a:r>
              <a:rPr lang="en-US" sz="1400" dirty="0"/>
              <a:t>Each event carried the aspect, text, punishment, and reward information</a:t>
            </a:r>
          </a:p>
          <a:p>
            <a:r>
              <a:rPr lang="en-US" sz="1400" dirty="0"/>
              <a:t>Read from .txt file</a:t>
            </a:r>
          </a:p>
          <a:p>
            <a:pPr marL="0" indent="0">
              <a:buNone/>
            </a:pPr>
            <a:r>
              <a:rPr lang="en-US" sz="1400" b="1" dirty="0"/>
              <a:t>Non-repetitive:</a:t>
            </a:r>
          </a:p>
          <a:p>
            <a:r>
              <a:rPr lang="en-US" sz="1400" dirty="0" err="1"/>
              <a:t>ArrayList</a:t>
            </a:r>
            <a:r>
              <a:rPr lang="en-US" sz="1400" dirty="0"/>
              <a:t> graveyard</a:t>
            </a:r>
          </a:p>
          <a:p>
            <a:r>
              <a:rPr lang="en-US" sz="1400" dirty="0"/>
              <a:t>Compare event from heap to graveyard </a:t>
            </a:r>
            <a:r>
              <a:rPr lang="en-US" sz="1400"/>
              <a:t>– </a:t>
            </a:r>
            <a:r>
              <a:rPr lang="en-US" sz="1400" i="1"/>
              <a:t>working(?)</a:t>
            </a:r>
            <a:endParaRPr lang="en-US" sz="1400"/>
          </a:p>
          <a:p>
            <a:pPr marL="0" indent="0">
              <a:buNone/>
            </a:pPr>
            <a:r>
              <a:rPr lang="en-US" sz="1400" b="1" dirty="0"/>
              <a:t>User Assistance:</a:t>
            </a:r>
          </a:p>
          <a:p>
            <a:r>
              <a:rPr lang="en-US" sz="1400" dirty="0"/>
              <a:t>Heap prioritization </a:t>
            </a:r>
          </a:p>
          <a:p>
            <a:r>
              <a:rPr lang="en-US" sz="1400" dirty="0"/>
              <a:t>Warning message</a:t>
            </a:r>
          </a:p>
          <a:p>
            <a:pPr marL="0" indent="0">
              <a:buNone/>
            </a:pPr>
            <a:r>
              <a:rPr lang="en-US" sz="1400" b="1" dirty="0"/>
              <a:t>Save/Load</a:t>
            </a:r>
          </a:p>
          <a:p>
            <a:r>
              <a:rPr lang="en-US" sz="1400" dirty="0"/>
              <a:t>Export current heap to .txt file</a:t>
            </a: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F269856-FA04-408B-8A1B-CE90C806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33" y="2713991"/>
            <a:ext cx="4418186" cy="2985261"/>
          </a:xfrm>
          <a:prstGeom prst="rect">
            <a:avLst/>
          </a:prstGeom>
        </p:spPr>
      </p:pic>
      <p:sp>
        <p:nvSpPr>
          <p:cNvPr id="13" name="Arrow: U-Turn 12">
            <a:extLst>
              <a:ext uri="{FF2B5EF4-FFF2-40B4-BE49-F238E27FC236}">
                <a16:creationId xmlns:a16="http://schemas.microsoft.com/office/drawing/2014/main" id="{7B42D047-A311-4F9A-9EDB-0F6AC9AC4044}"/>
              </a:ext>
            </a:extLst>
          </p:cNvPr>
          <p:cNvSpPr/>
          <p:nvPr/>
        </p:nvSpPr>
        <p:spPr>
          <a:xfrm rot="16200000">
            <a:off x="5329094" y="5002891"/>
            <a:ext cx="1533813" cy="897775"/>
          </a:xfrm>
          <a:prstGeom prst="uturnArrow">
            <a:avLst>
              <a:gd name="adj1" fmla="val 25000"/>
              <a:gd name="adj2" fmla="val 25000"/>
              <a:gd name="adj3" fmla="val 36111"/>
              <a:gd name="adj4" fmla="val 43750"/>
              <a:gd name="adj5" fmla="val 75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934F-2870-4D19-A9FB-4F9249A49D14}"/>
              </a:ext>
            </a:extLst>
          </p:cNvPr>
          <p:cNvSpPr txBox="1"/>
          <p:nvPr/>
        </p:nvSpPr>
        <p:spPr>
          <a:xfrm>
            <a:off x="6641868" y="5908961"/>
            <a:ext cx="16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Warning</a:t>
            </a:r>
          </a:p>
        </p:txBody>
      </p:sp>
    </p:spTree>
    <p:extLst>
      <p:ext uri="{BB962C8B-B14F-4D97-AF65-F5344CB8AC3E}">
        <p14:creationId xmlns:p14="http://schemas.microsoft.com/office/powerpoint/2010/main" val="102272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962A-14FA-4522-A264-246DBBBC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996" y="594797"/>
            <a:ext cx="2122008" cy="1293028"/>
          </a:xfrm>
        </p:spPr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pic>
        <p:nvPicPr>
          <p:cNvPr id="5" name="Content Placeholder 4" descr="A picture containing animal, mammal&#10;&#10;Description automatically generated">
            <a:extLst>
              <a:ext uri="{FF2B5EF4-FFF2-40B4-BE49-F238E27FC236}">
                <a16:creationId xmlns:a16="http://schemas.microsoft.com/office/drawing/2014/main" id="{A0DB1F73-F3A0-4405-82CC-54F529E6C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801" y="2388998"/>
            <a:ext cx="4950938" cy="30910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15448-D6BE-440F-9C9F-70355DF0994F}"/>
              </a:ext>
            </a:extLst>
          </p:cNvPr>
          <p:cNvSpPr txBox="1"/>
          <p:nvPr/>
        </p:nvSpPr>
        <p:spPr>
          <a:xfrm>
            <a:off x="801670" y="1887825"/>
            <a:ext cx="5294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Hashtable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ArrayIndexOutOfBounds</a:t>
            </a:r>
            <a:r>
              <a:rPr lang="en-US" sz="2000" dirty="0"/>
              <a:t> exceptions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Returning null object due to get() being random</a:t>
            </a:r>
          </a:p>
          <a:p>
            <a:r>
              <a:rPr lang="en-US" sz="2000" dirty="0"/>
              <a:t>	- How do we get stuff?!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Heap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Empty heap after calling </a:t>
            </a:r>
            <a:r>
              <a:rPr lang="en-US" sz="2000" dirty="0" err="1"/>
              <a:t>buildHeap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ArrayIndexOutOfBounds</a:t>
            </a:r>
            <a:r>
              <a:rPr lang="en-US" sz="2000" dirty="0"/>
              <a:t> exception when inserting before deleting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Save/Load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Does anyone know how to use </a:t>
            </a:r>
            <a:r>
              <a:rPr lang="en-US" sz="2000" dirty="0" err="1"/>
              <a:t>PrintStream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491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9FE6-AB97-4B35-86A5-EF52B77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83" y="697871"/>
            <a:ext cx="5845233" cy="1293028"/>
          </a:xfrm>
        </p:spPr>
        <p:txBody>
          <a:bodyPr/>
          <a:lstStyle/>
          <a:p>
            <a:r>
              <a:rPr lang="en-US" dirty="0"/>
              <a:t>Goals / Future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2914B-FA5F-4585-9522-98B182B9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24" y="2200014"/>
            <a:ext cx="1637428" cy="1466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CD6AF2-5AF3-4269-BA0D-D71E6ABE7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994" y="2185669"/>
            <a:ext cx="1909843" cy="1481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153C7-9F2E-40C5-89B4-8FB9CAC68E86}"/>
              </a:ext>
            </a:extLst>
          </p:cNvPr>
          <p:cNvSpPr txBox="1"/>
          <p:nvPr/>
        </p:nvSpPr>
        <p:spPr>
          <a:xfrm>
            <a:off x="1979649" y="4005327"/>
            <a:ext cx="140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GUI</a:t>
            </a:r>
          </a:p>
        </p:txBody>
      </p:sp>
      <p:pic>
        <p:nvPicPr>
          <p:cNvPr id="9" name="Picture 8" descr="A cat with its mouth open&#10;&#10;Description automatically generated">
            <a:extLst>
              <a:ext uri="{FF2B5EF4-FFF2-40B4-BE49-F238E27FC236}">
                <a16:creationId xmlns:a16="http://schemas.microsoft.com/office/drawing/2014/main" id="{B3C50459-3A49-4D26-B586-90543BB2C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716" y="2200014"/>
            <a:ext cx="1637428" cy="1637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FE435D-01CF-4A90-A32B-B95ADE110934}"/>
              </a:ext>
            </a:extLst>
          </p:cNvPr>
          <p:cNvSpPr txBox="1"/>
          <p:nvPr/>
        </p:nvSpPr>
        <p:spPr>
          <a:xfrm>
            <a:off x="4506622" y="4005327"/>
            <a:ext cx="275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Hint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1A25B-DDDA-4969-93F0-E45ABBF3C87F}"/>
              </a:ext>
            </a:extLst>
          </p:cNvPr>
          <p:cNvSpPr txBox="1"/>
          <p:nvPr/>
        </p:nvSpPr>
        <p:spPr>
          <a:xfrm>
            <a:off x="7629520" y="4005327"/>
            <a:ext cx="3197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Allow the User to add Events to the game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71214-ADF8-49F7-BC9B-837EBBB8FFC6}"/>
              </a:ext>
            </a:extLst>
          </p:cNvPr>
          <p:cNvSpPr txBox="1"/>
          <p:nvPr/>
        </p:nvSpPr>
        <p:spPr>
          <a:xfrm>
            <a:off x="3814722" y="6160129"/>
            <a:ext cx="456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Now who would like to play the game?</a:t>
            </a:r>
          </a:p>
        </p:txBody>
      </p:sp>
    </p:spTree>
    <p:extLst>
      <p:ext uri="{BB962C8B-B14F-4D97-AF65-F5344CB8AC3E}">
        <p14:creationId xmlns:p14="http://schemas.microsoft.com/office/powerpoint/2010/main" val="29592907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319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A Game of choices: student version</vt:lpstr>
      <vt:lpstr>Overview</vt:lpstr>
      <vt:lpstr>Implementation</vt:lpstr>
      <vt:lpstr>Implementation</vt:lpstr>
      <vt:lpstr>Design Decisions</vt:lpstr>
      <vt:lpstr>Testing</vt:lpstr>
      <vt:lpstr>Goals /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Game of choices: student version</dc:title>
  <dc:creator>Donnie Strong</dc:creator>
  <cp:lastModifiedBy>Donnie Strong</cp:lastModifiedBy>
  <cp:revision>5</cp:revision>
  <dcterms:created xsi:type="dcterms:W3CDTF">2019-03-14T17:40:27Z</dcterms:created>
  <dcterms:modified xsi:type="dcterms:W3CDTF">2019-03-14T20:41:17Z</dcterms:modified>
</cp:coreProperties>
</file>