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Choices: student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Adib</a:t>
            </a:r>
            <a:r>
              <a:rPr lang="en-US" dirty="0" smtClean="0"/>
              <a:t> </a:t>
            </a:r>
            <a:r>
              <a:rPr lang="en-US" dirty="0" err="1" smtClean="0"/>
              <a:t>Thaqif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20 questions &amp; reigns game</a:t>
            </a:r>
          </a:p>
          <a:p>
            <a:r>
              <a:rPr lang="en-US" dirty="0" smtClean="0"/>
              <a:t>Choice based card game revolving around a typical college student</a:t>
            </a:r>
          </a:p>
          <a:p>
            <a:r>
              <a:rPr lang="en-US" dirty="0" smtClean="0"/>
              <a:t>Purpose: “survive” college years by balancing three aspects: study, work and life (open to suggestions)</a:t>
            </a:r>
          </a:p>
          <a:p>
            <a:r>
              <a:rPr lang="en-US" dirty="0" smtClean="0"/>
              <a:t>Each aspect starts off with 50%.</a:t>
            </a:r>
          </a:p>
          <a:p>
            <a:r>
              <a:rPr lang="en-US" dirty="0" smtClean="0"/>
              <a:t>Constantly choosing one out two choices that affects the aspects (increases or decreases one or more of those aspects)</a:t>
            </a:r>
          </a:p>
          <a:p>
            <a:r>
              <a:rPr lang="en-US" dirty="0" smtClean="0"/>
              <a:t>If one of the aspect bars goes too low or too high, player “loses” one life (punishment system, open to suggestions)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0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538" y="815775"/>
            <a:ext cx="8610600" cy="1293028"/>
          </a:xfrm>
        </p:spPr>
        <p:txBody>
          <a:bodyPr/>
          <a:lstStyle/>
          <a:p>
            <a:r>
              <a:rPr lang="en-US" dirty="0" smtClean="0"/>
              <a:t>Reigns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68" y="2025761"/>
            <a:ext cx="6036469" cy="4024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81" y="1462289"/>
            <a:ext cx="3463981" cy="48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414" y="2833875"/>
            <a:ext cx="10820400" cy="4024125"/>
          </a:xfrm>
        </p:spPr>
        <p:txBody>
          <a:bodyPr/>
          <a:lstStyle/>
          <a:p>
            <a:r>
              <a:rPr lang="en-US" dirty="0" smtClean="0"/>
              <a:t>As a way to expand the game, if the player survives after X rounds(subject to more research), player can add a scenario that consists of two choices. </a:t>
            </a:r>
          </a:p>
          <a:p>
            <a:r>
              <a:rPr lang="en-US" dirty="0" smtClean="0"/>
              <a:t>The game has X final out comes: graduate, drop out, drop out with job….</a:t>
            </a:r>
          </a:p>
          <a:p>
            <a:r>
              <a:rPr lang="en-US" dirty="0" smtClean="0"/>
              <a:t>Final outcomes depends on the final percentage of aspect bars or the last choice in the final round.</a:t>
            </a:r>
          </a:p>
          <a:p>
            <a:r>
              <a:rPr lang="en-US" dirty="0" smtClean="0"/>
              <a:t>Player has X hints that can be used throughout the game to help make better choices (subject to more research)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MAIN. Have x options: start game, save, view high scores, hints, quit game</a:t>
            </a:r>
          </a:p>
          <a:p>
            <a:r>
              <a:rPr lang="en-US" dirty="0" smtClean="0"/>
              <a:t>GAME. Interface include player’s info, prompt, choices and aspect bars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33874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TABLES. Used to store choices and their aspect impact. Example: do homework ( +5% study, -2% life )</a:t>
            </a:r>
          </a:p>
          <a:p>
            <a:r>
              <a:rPr lang="en-US" dirty="0" smtClean="0"/>
              <a:t>GRAPHS / PRIORITY QUEUE. Can be used to provide hints for smartest choice to pick. </a:t>
            </a:r>
          </a:p>
          <a:p>
            <a:r>
              <a:rPr lang="en-US" dirty="0" smtClean="0"/>
              <a:t>SORTING ALGORITHM. Sorts prompts based on </a:t>
            </a:r>
            <a:r>
              <a:rPr lang="en-US" smtClean="0"/>
              <a:t>aspect impact.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92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284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Choices: student version</vt:lpstr>
      <vt:lpstr>Overview</vt:lpstr>
      <vt:lpstr>Reigns game</vt:lpstr>
      <vt:lpstr>overview</vt:lpstr>
      <vt:lpstr>features</vt:lpstr>
      <vt:lpstr>Course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Choices: student version</dc:title>
  <dc:creator>ATAUFEK</dc:creator>
  <cp:lastModifiedBy>ATAUFEK</cp:lastModifiedBy>
  <cp:revision>3</cp:revision>
  <dcterms:created xsi:type="dcterms:W3CDTF">2019-01-17T23:21:31Z</dcterms:created>
  <dcterms:modified xsi:type="dcterms:W3CDTF">2019-01-17T23:46:59Z</dcterms:modified>
</cp:coreProperties>
</file>