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9"/>
  </p:notesMasterIdLst>
  <p:sldIdLst>
    <p:sldId id="257" r:id="rId2"/>
    <p:sldId id="338" r:id="rId3"/>
    <p:sldId id="339" r:id="rId4"/>
    <p:sldId id="369" r:id="rId5"/>
    <p:sldId id="370" r:id="rId6"/>
    <p:sldId id="366" r:id="rId7"/>
    <p:sldId id="341" r:id="rId8"/>
    <p:sldId id="331" r:id="rId9"/>
    <p:sldId id="332" r:id="rId10"/>
    <p:sldId id="345" r:id="rId11"/>
    <p:sldId id="336" r:id="rId12"/>
    <p:sldId id="371" r:id="rId13"/>
    <p:sldId id="367" r:id="rId14"/>
    <p:sldId id="353" r:id="rId15"/>
    <p:sldId id="377" r:id="rId16"/>
    <p:sldId id="372" r:id="rId17"/>
    <p:sldId id="373" r:id="rId18"/>
    <p:sldId id="374" r:id="rId19"/>
    <p:sldId id="375" r:id="rId20"/>
    <p:sldId id="376" r:id="rId21"/>
    <p:sldId id="378" r:id="rId22"/>
    <p:sldId id="283" r:id="rId23"/>
    <p:sldId id="282" r:id="rId24"/>
    <p:sldId id="267" r:id="rId25"/>
    <p:sldId id="280" r:id="rId26"/>
    <p:sldId id="268" r:id="rId27"/>
    <p:sldId id="258" r:id="rId28"/>
    <p:sldId id="264" r:id="rId29"/>
    <p:sldId id="262" r:id="rId30"/>
    <p:sldId id="261" r:id="rId31"/>
    <p:sldId id="265" r:id="rId32"/>
    <p:sldId id="269" r:id="rId33"/>
    <p:sldId id="274" r:id="rId34"/>
    <p:sldId id="277" r:id="rId35"/>
    <p:sldId id="273" r:id="rId36"/>
    <p:sldId id="296" r:id="rId37"/>
    <p:sldId id="27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que, MD Munirul" initials="HMM" lastIdx="6" clrIdx="0">
    <p:extLst>
      <p:ext uri="{19B8F6BF-5375-455C-9EA6-DF929625EA0E}">
        <p15:presenceInfo xmlns:p15="http://schemas.microsoft.com/office/powerpoint/2012/main" userId="S-1-5-21-1861847230-2120372063-3483355800-5356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99" d="100"/>
          <a:sy n="99" d="100"/>
        </p:scale>
        <p:origin x="87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dibuzzaman" userId="6bf5b5f8-29ea-4e6d-977b-a0f471a9e451" providerId="ADAL" clId="{5FD576DE-2514-448A-BAC3-7C02FB07EB47}"/>
    <pc:docChg chg="undo custSel delSld modSld">
      <pc:chgData name="Mohammad Adibuzzaman" userId="6bf5b5f8-29ea-4e6d-977b-a0f471a9e451" providerId="ADAL" clId="{5FD576DE-2514-448A-BAC3-7C02FB07EB47}" dt="2018-04-29T03:47:38.390" v="243" actId="313"/>
      <pc:docMkLst>
        <pc:docMk/>
      </pc:docMkLst>
      <pc:sldChg chg="modSp">
        <pc:chgData name="Mohammad Adibuzzaman" userId="6bf5b5f8-29ea-4e6d-977b-a0f471a9e451" providerId="ADAL" clId="{5FD576DE-2514-448A-BAC3-7C02FB07EB47}" dt="2018-04-29T03:47:07.865" v="207" actId="6549"/>
        <pc:sldMkLst>
          <pc:docMk/>
          <pc:sldMk cId="1610066020" sldId="257"/>
        </pc:sldMkLst>
        <pc:spChg chg="mod">
          <ac:chgData name="Mohammad Adibuzzaman" userId="6bf5b5f8-29ea-4e6d-977b-a0f471a9e451" providerId="ADAL" clId="{5FD576DE-2514-448A-BAC3-7C02FB07EB47}" dt="2018-04-29T03:47:07.865" v="207" actId="6549"/>
          <ac:spMkLst>
            <pc:docMk/>
            <pc:sldMk cId="1610066020" sldId="257"/>
            <ac:spMk id="5" creationId="{00000000-0000-0000-0000-000000000000}"/>
          </ac:spMkLst>
        </pc:spChg>
      </pc:sldChg>
      <pc:sldChg chg="modAnim">
        <pc:chgData name="Mohammad Adibuzzaman" userId="6bf5b5f8-29ea-4e6d-977b-a0f471a9e451" providerId="ADAL" clId="{5FD576DE-2514-448A-BAC3-7C02FB07EB47}" dt="2018-04-28T14:17:35.807" v="60" actId="20577"/>
        <pc:sldMkLst>
          <pc:docMk/>
          <pc:sldMk cId="204819924" sldId="273"/>
        </pc:sldMkLst>
      </pc:sldChg>
      <pc:sldChg chg="modSp">
        <pc:chgData name="Mohammad Adibuzzaman" userId="6bf5b5f8-29ea-4e6d-977b-a0f471a9e451" providerId="ADAL" clId="{5FD576DE-2514-448A-BAC3-7C02FB07EB47}" dt="2018-04-28T14:20:40.280" v="203" actId="20577"/>
        <pc:sldMkLst>
          <pc:docMk/>
          <pc:sldMk cId="3331923822" sldId="277"/>
        </pc:sldMkLst>
        <pc:spChg chg="mod">
          <ac:chgData name="Mohammad Adibuzzaman" userId="6bf5b5f8-29ea-4e6d-977b-a0f471a9e451" providerId="ADAL" clId="{5FD576DE-2514-448A-BAC3-7C02FB07EB47}" dt="2018-04-28T14:20:40.280" v="203" actId="20577"/>
          <ac:spMkLst>
            <pc:docMk/>
            <pc:sldMk cId="3331923822" sldId="277"/>
            <ac:spMk id="2" creationId="{00000000-0000-0000-0000-000000000000}"/>
          </ac:spMkLst>
        </pc:spChg>
      </pc:sldChg>
      <pc:sldChg chg="modSp">
        <pc:chgData name="Mohammad Adibuzzaman" userId="6bf5b5f8-29ea-4e6d-977b-a0f471a9e451" providerId="ADAL" clId="{5FD576DE-2514-448A-BAC3-7C02FB07EB47}" dt="2018-04-28T14:21:58.712" v="206" actId="20577"/>
        <pc:sldMkLst>
          <pc:docMk/>
          <pc:sldMk cId="1962857622" sldId="278"/>
        </pc:sldMkLst>
        <pc:spChg chg="mod">
          <ac:chgData name="Mohammad Adibuzzaman" userId="6bf5b5f8-29ea-4e6d-977b-a0f471a9e451" providerId="ADAL" clId="{5FD576DE-2514-448A-BAC3-7C02FB07EB47}" dt="2018-04-28T14:21:58.712" v="206" actId="20577"/>
          <ac:spMkLst>
            <pc:docMk/>
            <pc:sldMk cId="1962857622" sldId="278"/>
            <ac:spMk id="2" creationId="{00000000-0000-0000-0000-000000000000}"/>
          </ac:spMkLst>
        </pc:spChg>
      </pc:sldChg>
      <pc:sldChg chg="modSp">
        <pc:chgData name="Mohammad Adibuzzaman" userId="6bf5b5f8-29ea-4e6d-977b-a0f471a9e451" providerId="ADAL" clId="{5FD576DE-2514-448A-BAC3-7C02FB07EB47}" dt="2018-04-28T14:18:27.288" v="199" actId="20577"/>
        <pc:sldMkLst>
          <pc:docMk/>
          <pc:sldMk cId="1741918854" sldId="296"/>
        </pc:sldMkLst>
        <pc:spChg chg="mod">
          <ac:chgData name="Mohammad Adibuzzaman" userId="6bf5b5f8-29ea-4e6d-977b-a0f471a9e451" providerId="ADAL" clId="{5FD576DE-2514-448A-BAC3-7C02FB07EB47}" dt="2018-04-28T14:18:27.288" v="199" actId="20577"/>
          <ac:spMkLst>
            <pc:docMk/>
            <pc:sldMk cId="1741918854" sldId="296"/>
            <ac:spMk id="2" creationId="{F434078B-96A5-4BB7-A800-F82C5F28CC58}"/>
          </ac:spMkLst>
        </pc:spChg>
      </pc:sldChg>
      <pc:sldChg chg="modSp modAnim">
        <pc:chgData name="Mohammad Adibuzzaman" userId="6bf5b5f8-29ea-4e6d-977b-a0f471a9e451" providerId="ADAL" clId="{5FD576DE-2514-448A-BAC3-7C02FB07EB47}" dt="2018-04-29T03:47:38.390" v="243" actId="313"/>
        <pc:sldMkLst>
          <pc:docMk/>
          <pc:sldMk cId="904884064" sldId="338"/>
        </pc:sldMkLst>
        <pc:spChg chg="mod">
          <ac:chgData name="Mohammad Adibuzzaman" userId="6bf5b5f8-29ea-4e6d-977b-a0f471a9e451" providerId="ADAL" clId="{5FD576DE-2514-448A-BAC3-7C02FB07EB47}" dt="2018-04-29T03:47:38.390" v="243" actId="313"/>
          <ac:spMkLst>
            <pc:docMk/>
            <pc:sldMk cId="904884064" sldId="338"/>
            <ac:spMk id="2" creationId="{00000000-0000-0000-0000-000000000000}"/>
          </ac:spMkLst>
        </pc:spChg>
      </pc:sldChg>
      <pc:sldChg chg="addSp delSp modSp">
        <pc:chgData name="Mohammad Adibuzzaman" userId="6bf5b5f8-29ea-4e6d-977b-a0f471a9e451" providerId="ADAL" clId="{5FD576DE-2514-448A-BAC3-7C02FB07EB47}" dt="2018-04-28T14:16:10.319" v="41" actId="403"/>
        <pc:sldMkLst>
          <pc:docMk/>
          <pc:sldMk cId="3731158003" sldId="373"/>
        </pc:sldMkLst>
        <pc:spChg chg="mod">
          <ac:chgData name="Mohammad Adibuzzaman" userId="6bf5b5f8-29ea-4e6d-977b-a0f471a9e451" providerId="ADAL" clId="{5FD576DE-2514-448A-BAC3-7C02FB07EB47}" dt="2018-04-28T14:16:10.319" v="41" actId="403"/>
          <ac:spMkLst>
            <pc:docMk/>
            <pc:sldMk cId="3731158003" sldId="373"/>
            <ac:spMk id="2" creationId="{E4E6C066-C211-4C51-B444-A825476D2C43}"/>
          </ac:spMkLst>
        </pc:spChg>
        <pc:spChg chg="del">
          <ac:chgData name="Mohammad Adibuzzaman" userId="6bf5b5f8-29ea-4e6d-977b-a0f471a9e451" providerId="ADAL" clId="{5FD576DE-2514-448A-BAC3-7C02FB07EB47}" dt="2018-04-28T14:15:35.392" v="29" actId="478"/>
          <ac:spMkLst>
            <pc:docMk/>
            <pc:sldMk cId="3731158003" sldId="373"/>
            <ac:spMk id="3" creationId="{AD0EB022-DF2A-4878-A0D6-A48DA5BF5822}"/>
          </ac:spMkLst>
        </pc:spChg>
        <pc:spChg chg="add del mod">
          <ac:chgData name="Mohammad Adibuzzaman" userId="6bf5b5f8-29ea-4e6d-977b-a0f471a9e451" providerId="ADAL" clId="{5FD576DE-2514-448A-BAC3-7C02FB07EB47}" dt="2018-04-28T14:15:31.999" v="28" actId="207"/>
          <ac:spMkLst>
            <pc:docMk/>
            <pc:sldMk cId="3731158003" sldId="373"/>
            <ac:spMk id="4" creationId="{5BA9D7C5-B189-4936-A3BC-F3356A3854C4}"/>
          </ac:spMkLst>
        </pc:spChg>
      </pc:sldChg>
      <pc:sldChg chg="delSp modSp">
        <pc:chgData name="Mohammad Adibuzzaman" userId="6bf5b5f8-29ea-4e6d-977b-a0f471a9e451" providerId="ADAL" clId="{5FD576DE-2514-448A-BAC3-7C02FB07EB47}" dt="2018-04-28T14:17:08.414" v="59" actId="732"/>
        <pc:sldMkLst>
          <pc:docMk/>
          <pc:sldMk cId="820873833" sldId="376"/>
        </pc:sldMkLst>
        <pc:spChg chg="del">
          <ac:chgData name="Mohammad Adibuzzaman" userId="6bf5b5f8-29ea-4e6d-977b-a0f471a9e451" providerId="ADAL" clId="{5FD576DE-2514-448A-BAC3-7C02FB07EB47}" dt="2018-04-28T14:16:46.312" v="58" actId="478"/>
          <ac:spMkLst>
            <pc:docMk/>
            <pc:sldMk cId="820873833" sldId="376"/>
            <ac:spMk id="2" creationId="{E4E6C066-C211-4C51-B444-A825476D2C43}"/>
          </ac:spMkLst>
        </pc:spChg>
        <pc:spChg chg="del">
          <ac:chgData name="Mohammad Adibuzzaman" userId="6bf5b5f8-29ea-4e6d-977b-a0f471a9e451" providerId="ADAL" clId="{5FD576DE-2514-448A-BAC3-7C02FB07EB47}" dt="2018-04-28T14:16:44.056" v="57" actId="478"/>
          <ac:spMkLst>
            <pc:docMk/>
            <pc:sldMk cId="820873833" sldId="376"/>
            <ac:spMk id="3" creationId="{AD0EB022-DF2A-4878-A0D6-A48DA5BF5822}"/>
          </ac:spMkLst>
        </pc:spChg>
        <pc:spChg chg="mod">
          <ac:chgData name="Mohammad Adibuzzaman" userId="6bf5b5f8-29ea-4e6d-977b-a0f471a9e451" providerId="ADAL" clId="{5FD576DE-2514-448A-BAC3-7C02FB07EB47}" dt="2018-04-28T14:16:41.700" v="56" actId="207"/>
          <ac:spMkLst>
            <pc:docMk/>
            <pc:sldMk cId="820873833" sldId="376"/>
            <ac:spMk id="4" creationId="{5BA9D7C5-B189-4936-A3BC-F3356A3854C4}"/>
          </ac:spMkLst>
        </pc:spChg>
        <pc:picChg chg="mod modCrop">
          <ac:chgData name="Mohammad Adibuzzaman" userId="6bf5b5f8-29ea-4e6d-977b-a0f471a9e451" providerId="ADAL" clId="{5FD576DE-2514-448A-BAC3-7C02FB07EB47}" dt="2018-04-28T14:17:08.414" v="59" actId="732"/>
          <ac:picMkLst>
            <pc:docMk/>
            <pc:sldMk cId="820873833" sldId="376"/>
            <ac:picMk id="5" creationId="{B485BED7-8BDF-445B-A600-04457BBBEE20}"/>
          </ac:picMkLst>
        </pc:picChg>
      </pc:sldChg>
    </pc:docChg>
  </pc:docChgLst>
  <pc:docChgLst>
    <pc:chgData name="Mohammad Adibuzzaman" userId="6bf5b5f8-29ea-4e6d-977b-a0f471a9e451" providerId="ADAL" clId="{93A623DF-F5BC-4C35-8E5D-D1A713D388CF}"/>
    <pc:docChg chg="undo custSel addSld delSld modSld">
      <pc:chgData name="Mohammad Adibuzzaman" userId="6bf5b5f8-29ea-4e6d-977b-a0f471a9e451" providerId="ADAL" clId="{93A623DF-F5BC-4C35-8E5D-D1A713D388CF}" dt="2018-04-30T20:46:26.880" v="908" actId="20577"/>
      <pc:docMkLst>
        <pc:docMk/>
      </pc:docMkLst>
      <pc:sldChg chg="modSp">
        <pc:chgData name="Mohammad Adibuzzaman" userId="6bf5b5f8-29ea-4e6d-977b-a0f471a9e451" providerId="ADAL" clId="{93A623DF-F5BC-4C35-8E5D-D1A713D388CF}" dt="2018-04-30T03:52:46.685" v="73" actId="20577"/>
        <pc:sldMkLst>
          <pc:docMk/>
          <pc:sldMk cId="1610066020" sldId="257"/>
        </pc:sldMkLst>
        <pc:spChg chg="mod">
          <ac:chgData name="Mohammad Adibuzzaman" userId="6bf5b5f8-29ea-4e6d-977b-a0f471a9e451" providerId="ADAL" clId="{93A623DF-F5BC-4C35-8E5D-D1A713D388CF}" dt="2018-04-30T03:52:46.685" v="73" actId="20577"/>
          <ac:spMkLst>
            <pc:docMk/>
            <pc:sldMk cId="1610066020" sldId="257"/>
            <ac:spMk id="9" creationId="{00000000-0000-0000-0000-000000000000}"/>
          </ac:spMkLst>
        </pc:spChg>
      </pc:sldChg>
      <pc:sldChg chg="modSp">
        <pc:chgData name="Mohammad Adibuzzaman" userId="6bf5b5f8-29ea-4e6d-977b-a0f471a9e451" providerId="ADAL" clId="{93A623DF-F5BC-4C35-8E5D-D1A713D388CF}" dt="2018-04-30T04:04:51.309" v="380" actId="20577"/>
        <pc:sldMkLst>
          <pc:docMk/>
          <pc:sldMk cId="4173391949" sldId="265"/>
        </pc:sldMkLst>
        <pc:spChg chg="mod">
          <ac:chgData name="Mohammad Adibuzzaman" userId="6bf5b5f8-29ea-4e6d-977b-a0f471a9e451" providerId="ADAL" clId="{93A623DF-F5BC-4C35-8E5D-D1A713D388CF}" dt="2018-04-30T04:04:51.309" v="380" actId="20577"/>
          <ac:spMkLst>
            <pc:docMk/>
            <pc:sldMk cId="4173391949" sldId="265"/>
            <ac:spMk id="4" creationId="{00000000-0000-0000-0000-000000000000}"/>
          </ac:spMkLst>
        </pc:spChg>
      </pc:sldChg>
      <pc:sldChg chg="modSp">
        <pc:chgData name="Mohammad Adibuzzaman" userId="6bf5b5f8-29ea-4e6d-977b-a0f471a9e451" providerId="ADAL" clId="{93A623DF-F5BC-4C35-8E5D-D1A713D388CF}" dt="2018-04-30T20:43:19.801" v="879" actId="6549"/>
        <pc:sldMkLst>
          <pc:docMk/>
          <pc:sldMk cId="2739568528" sldId="269"/>
        </pc:sldMkLst>
        <pc:spChg chg="mod">
          <ac:chgData name="Mohammad Adibuzzaman" userId="6bf5b5f8-29ea-4e6d-977b-a0f471a9e451" providerId="ADAL" clId="{93A623DF-F5BC-4C35-8E5D-D1A713D388CF}" dt="2018-04-30T20:43:19.801" v="879" actId="6549"/>
          <ac:spMkLst>
            <pc:docMk/>
            <pc:sldMk cId="2739568528" sldId="269"/>
            <ac:spMk id="4" creationId="{00000000-0000-0000-0000-000000000000}"/>
          </ac:spMkLst>
        </pc:spChg>
      </pc:sldChg>
      <pc:sldChg chg="modSp">
        <pc:chgData name="Mohammad Adibuzzaman" userId="6bf5b5f8-29ea-4e6d-977b-a0f471a9e451" providerId="ADAL" clId="{93A623DF-F5BC-4C35-8E5D-D1A713D388CF}" dt="2018-04-30T04:04:27.145" v="365" actId="20577"/>
        <pc:sldMkLst>
          <pc:docMk/>
          <pc:sldMk cId="204819924" sldId="273"/>
        </pc:sldMkLst>
        <pc:spChg chg="mod">
          <ac:chgData name="Mohammad Adibuzzaman" userId="6bf5b5f8-29ea-4e6d-977b-a0f471a9e451" providerId="ADAL" clId="{93A623DF-F5BC-4C35-8E5D-D1A713D388CF}" dt="2018-04-30T04:04:27.145" v="365" actId="20577"/>
          <ac:spMkLst>
            <pc:docMk/>
            <pc:sldMk cId="204819924" sldId="273"/>
            <ac:spMk id="2" creationId="{00000000-0000-0000-0000-000000000000}"/>
          </ac:spMkLst>
        </pc:spChg>
      </pc:sldChg>
      <pc:sldChg chg="add del">
        <pc:chgData name="Mohammad Adibuzzaman" userId="6bf5b5f8-29ea-4e6d-977b-a0f471a9e451" providerId="ADAL" clId="{93A623DF-F5BC-4C35-8E5D-D1A713D388CF}" dt="2018-04-30T04:16:26.880" v="870" actId="2696"/>
        <pc:sldMkLst>
          <pc:docMk/>
          <pc:sldMk cId="4171653396" sldId="275"/>
        </pc:sldMkLst>
      </pc:sldChg>
      <pc:sldChg chg="modSp">
        <pc:chgData name="Mohammad Adibuzzaman" userId="6bf5b5f8-29ea-4e6d-977b-a0f471a9e451" providerId="ADAL" clId="{93A623DF-F5BC-4C35-8E5D-D1A713D388CF}" dt="2018-04-30T20:43:43.823" v="884" actId="20577"/>
        <pc:sldMkLst>
          <pc:docMk/>
          <pc:sldMk cId="3331923822" sldId="277"/>
        </pc:sldMkLst>
        <pc:spChg chg="mod">
          <ac:chgData name="Mohammad Adibuzzaman" userId="6bf5b5f8-29ea-4e6d-977b-a0f471a9e451" providerId="ADAL" clId="{93A623DF-F5BC-4C35-8E5D-D1A713D388CF}" dt="2018-04-30T20:43:43.823" v="884" actId="20577"/>
          <ac:spMkLst>
            <pc:docMk/>
            <pc:sldMk cId="3331923822" sldId="277"/>
            <ac:spMk id="4" creationId="{00000000-0000-0000-0000-000000000000}"/>
          </ac:spMkLst>
        </pc:spChg>
      </pc:sldChg>
      <pc:sldChg chg="del">
        <pc:chgData name="Mohammad Adibuzzaman" userId="6bf5b5f8-29ea-4e6d-977b-a0f471a9e451" providerId="ADAL" clId="{93A623DF-F5BC-4C35-8E5D-D1A713D388CF}" dt="2018-04-30T20:43:37.767" v="880" actId="2696"/>
        <pc:sldMkLst>
          <pc:docMk/>
          <pc:sldMk cId="1962857622" sldId="278"/>
        </pc:sldMkLst>
      </pc:sldChg>
      <pc:sldChg chg="modSp">
        <pc:chgData name="Mohammad Adibuzzaman" userId="6bf5b5f8-29ea-4e6d-977b-a0f471a9e451" providerId="ADAL" clId="{93A623DF-F5BC-4C35-8E5D-D1A713D388CF}" dt="2018-04-30T04:01:30.838" v="228" actId="20577"/>
        <pc:sldMkLst>
          <pc:docMk/>
          <pc:sldMk cId="2192641085" sldId="283"/>
        </pc:sldMkLst>
        <pc:spChg chg="mod">
          <ac:chgData name="Mohammad Adibuzzaman" userId="6bf5b5f8-29ea-4e6d-977b-a0f471a9e451" providerId="ADAL" clId="{93A623DF-F5BC-4C35-8E5D-D1A713D388CF}" dt="2018-04-30T04:01:30.838" v="228" actId="20577"/>
          <ac:spMkLst>
            <pc:docMk/>
            <pc:sldMk cId="2192641085" sldId="283"/>
            <ac:spMk id="2" creationId="{93B99B6C-BC76-458B-A4A5-D18E382F9C07}"/>
          </ac:spMkLst>
        </pc:spChg>
      </pc:sldChg>
      <pc:sldChg chg="modSp">
        <pc:chgData name="Mohammad Adibuzzaman" userId="6bf5b5f8-29ea-4e6d-977b-a0f471a9e451" providerId="ADAL" clId="{93A623DF-F5BC-4C35-8E5D-D1A713D388CF}" dt="2018-04-30T20:46:26.880" v="908" actId="20577"/>
        <pc:sldMkLst>
          <pc:docMk/>
          <pc:sldMk cId="1741918854" sldId="296"/>
        </pc:sldMkLst>
        <pc:spChg chg="mod">
          <ac:chgData name="Mohammad Adibuzzaman" userId="6bf5b5f8-29ea-4e6d-977b-a0f471a9e451" providerId="ADAL" clId="{93A623DF-F5BC-4C35-8E5D-D1A713D388CF}" dt="2018-04-30T20:46:26.880" v="908" actId="20577"/>
          <ac:spMkLst>
            <pc:docMk/>
            <pc:sldMk cId="1741918854" sldId="296"/>
            <ac:spMk id="2" creationId="{F434078B-96A5-4BB7-A800-F82C5F28CC58}"/>
          </ac:spMkLst>
        </pc:spChg>
      </pc:sldChg>
      <pc:sldChg chg="modSp modAnim">
        <pc:chgData name="Mohammad Adibuzzaman" userId="6bf5b5f8-29ea-4e6d-977b-a0f471a9e451" providerId="ADAL" clId="{93A623DF-F5BC-4C35-8E5D-D1A713D388CF}" dt="2018-04-30T04:13:22.856" v="865" actId="1076"/>
        <pc:sldMkLst>
          <pc:docMk/>
          <pc:sldMk cId="1192492247" sldId="336"/>
        </pc:sldMkLst>
        <pc:spChg chg="mod">
          <ac:chgData name="Mohammad Adibuzzaman" userId="6bf5b5f8-29ea-4e6d-977b-a0f471a9e451" providerId="ADAL" clId="{93A623DF-F5BC-4C35-8E5D-D1A713D388CF}" dt="2018-04-30T04:13:22.856" v="865" actId="1076"/>
          <ac:spMkLst>
            <pc:docMk/>
            <pc:sldMk cId="1192492247" sldId="336"/>
            <ac:spMk id="17" creationId="{00000000-0000-0000-0000-000000000000}"/>
          </ac:spMkLst>
        </pc:spChg>
        <pc:spChg chg="mod">
          <ac:chgData name="Mohammad Adibuzzaman" userId="6bf5b5f8-29ea-4e6d-977b-a0f471a9e451" providerId="ADAL" clId="{93A623DF-F5BC-4C35-8E5D-D1A713D388CF}" dt="2018-04-30T04:13:16.897" v="864" actId="1076"/>
          <ac:spMkLst>
            <pc:docMk/>
            <pc:sldMk cId="1192492247" sldId="336"/>
            <ac:spMk id="20" creationId="{00000000-0000-0000-0000-000000000000}"/>
          </ac:spMkLst>
        </pc:spChg>
      </pc:sldChg>
      <pc:sldChg chg="del">
        <pc:chgData name="Mohammad Adibuzzaman" userId="6bf5b5f8-29ea-4e6d-977b-a0f471a9e451" providerId="ADAL" clId="{93A623DF-F5BC-4C35-8E5D-D1A713D388CF}" dt="2018-04-30T03:55:23.467" v="74" actId="2696"/>
        <pc:sldMkLst>
          <pc:docMk/>
          <pc:sldMk cId="2075822659" sldId="363"/>
        </pc:sldMkLst>
      </pc:sldChg>
      <pc:sldChg chg="del">
        <pc:chgData name="Mohammad Adibuzzaman" userId="6bf5b5f8-29ea-4e6d-977b-a0f471a9e451" providerId="ADAL" clId="{93A623DF-F5BC-4C35-8E5D-D1A713D388CF}" dt="2018-04-30T03:55:44.893" v="75" actId="2696"/>
        <pc:sldMkLst>
          <pc:docMk/>
          <pc:sldMk cId="1215703307" sldId="365"/>
        </pc:sldMkLst>
      </pc:sldChg>
      <pc:sldChg chg="modSp">
        <pc:chgData name="Mohammad Adibuzzaman" userId="6bf5b5f8-29ea-4e6d-977b-a0f471a9e451" providerId="ADAL" clId="{93A623DF-F5BC-4C35-8E5D-D1A713D388CF}" dt="2018-04-30T04:14:00.570" v="867" actId="403"/>
        <pc:sldMkLst>
          <pc:docMk/>
          <pc:sldMk cId="3731158003" sldId="373"/>
        </pc:sldMkLst>
        <pc:spChg chg="mod">
          <ac:chgData name="Mohammad Adibuzzaman" userId="6bf5b5f8-29ea-4e6d-977b-a0f471a9e451" providerId="ADAL" clId="{93A623DF-F5BC-4C35-8E5D-D1A713D388CF}" dt="2018-04-30T04:14:00.570" v="867" actId="403"/>
          <ac:spMkLst>
            <pc:docMk/>
            <pc:sldMk cId="3731158003" sldId="373"/>
            <ac:spMk id="2" creationId="{E4E6C066-C211-4C51-B444-A825476D2C43}"/>
          </ac:spMkLst>
        </pc:spChg>
      </pc:sldChg>
      <pc:sldChg chg="delSp">
        <pc:chgData name="Mohammad Adibuzzaman" userId="6bf5b5f8-29ea-4e6d-977b-a0f471a9e451" providerId="ADAL" clId="{93A623DF-F5BC-4C35-8E5D-D1A713D388CF}" dt="2018-04-30T04:02:14.036" v="229" actId="478"/>
        <pc:sldMkLst>
          <pc:docMk/>
          <pc:sldMk cId="2108397468" sldId="374"/>
        </pc:sldMkLst>
        <pc:spChg chg="del">
          <ac:chgData name="Mohammad Adibuzzaman" userId="6bf5b5f8-29ea-4e6d-977b-a0f471a9e451" providerId="ADAL" clId="{93A623DF-F5BC-4C35-8E5D-D1A713D388CF}" dt="2018-04-30T04:02:14.036" v="229" actId="478"/>
          <ac:spMkLst>
            <pc:docMk/>
            <pc:sldMk cId="2108397468" sldId="374"/>
            <ac:spMk id="3" creationId="{AD0EB022-DF2A-4878-A0D6-A48DA5BF5822}"/>
          </ac:spMkLst>
        </pc:spChg>
      </pc:sldChg>
      <pc:sldChg chg="delSp modSp">
        <pc:chgData name="Mohammad Adibuzzaman" userId="6bf5b5f8-29ea-4e6d-977b-a0f471a9e451" providerId="ADAL" clId="{93A623DF-F5BC-4C35-8E5D-D1A713D388CF}" dt="2018-04-30T04:02:57.448" v="284" actId="1035"/>
        <pc:sldMkLst>
          <pc:docMk/>
          <pc:sldMk cId="1216416743" sldId="375"/>
        </pc:sldMkLst>
        <pc:spChg chg="del">
          <ac:chgData name="Mohammad Adibuzzaman" userId="6bf5b5f8-29ea-4e6d-977b-a0f471a9e451" providerId="ADAL" clId="{93A623DF-F5BC-4C35-8E5D-D1A713D388CF}" dt="2018-04-30T04:02:50.616" v="260" actId="478"/>
          <ac:spMkLst>
            <pc:docMk/>
            <pc:sldMk cId="1216416743" sldId="375"/>
            <ac:spMk id="3" creationId="{AD0EB022-DF2A-4878-A0D6-A48DA5BF5822}"/>
          </ac:spMkLst>
        </pc:spChg>
        <pc:spChg chg="mod">
          <ac:chgData name="Mohammad Adibuzzaman" userId="6bf5b5f8-29ea-4e6d-977b-a0f471a9e451" providerId="ADAL" clId="{93A623DF-F5BC-4C35-8E5D-D1A713D388CF}" dt="2018-04-30T04:02:45.751" v="259" actId="207"/>
          <ac:spMkLst>
            <pc:docMk/>
            <pc:sldMk cId="1216416743" sldId="375"/>
            <ac:spMk id="4" creationId="{5BA9D7C5-B189-4936-A3BC-F3356A3854C4}"/>
          </ac:spMkLst>
        </pc:spChg>
        <pc:picChg chg="mod">
          <ac:chgData name="Mohammad Adibuzzaman" userId="6bf5b5f8-29ea-4e6d-977b-a0f471a9e451" providerId="ADAL" clId="{93A623DF-F5BC-4C35-8E5D-D1A713D388CF}" dt="2018-04-30T04:02:57.448" v="284" actId="1035"/>
          <ac:picMkLst>
            <pc:docMk/>
            <pc:sldMk cId="1216416743" sldId="375"/>
            <ac:picMk id="5" creationId="{FE26A7BC-351A-4585-A71E-AEAC8768A8D4}"/>
          </ac:picMkLst>
        </pc:picChg>
      </pc:sldChg>
      <pc:sldChg chg="modSp">
        <pc:chgData name="Mohammad Adibuzzaman" userId="6bf5b5f8-29ea-4e6d-977b-a0f471a9e451" providerId="ADAL" clId="{93A623DF-F5BC-4C35-8E5D-D1A713D388CF}" dt="2018-04-30T04:03:13.429" v="286" actId="1076"/>
        <pc:sldMkLst>
          <pc:docMk/>
          <pc:sldMk cId="820873833" sldId="376"/>
        </pc:sldMkLst>
        <pc:picChg chg="mod">
          <ac:chgData name="Mohammad Adibuzzaman" userId="6bf5b5f8-29ea-4e6d-977b-a0f471a9e451" providerId="ADAL" clId="{93A623DF-F5BC-4C35-8E5D-D1A713D388CF}" dt="2018-04-30T04:03:13.429" v="286" actId="1076"/>
          <ac:picMkLst>
            <pc:docMk/>
            <pc:sldMk cId="820873833" sldId="376"/>
            <ac:picMk id="5" creationId="{B485BED7-8BDF-445B-A600-04457BBBEE20}"/>
          </ac:picMkLst>
        </pc:picChg>
      </pc:sldChg>
      <pc:sldChg chg="delSp modSp add">
        <pc:chgData name="Mohammad Adibuzzaman" userId="6bf5b5f8-29ea-4e6d-977b-a0f471a9e451" providerId="ADAL" clId="{93A623DF-F5BC-4C35-8E5D-D1A713D388CF}" dt="2018-04-30T04:08:41.321" v="671" actId="1076"/>
        <pc:sldMkLst>
          <pc:docMk/>
          <pc:sldMk cId="3417457776" sldId="377"/>
        </pc:sldMkLst>
        <pc:spChg chg="mod">
          <ac:chgData name="Mohammad Adibuzzaman" userId="6bf5b5f8-29ea-4e6d-977b-a0f471a9e451" providerId="ADAL" clId="{93A623DF-F5BC-4C35-8E5D-D1A713D388CF}" dt="2018-04-30T04:08:41.321" v="671" actId="1076"/>
          <ac:spMkLst>
            <pc:docMk/>
            <pc:sldMk cId="3417457776" sldId="377"/>
            <ac:spMk id="2" creationId="{14B7BA22-3CC1-425D-AE68-FD82F40B26FB}"/>
          </ac:spMkLst>
        </pc:spChg>
        <pc:spChg chg="del">
          <ac:chgData name="Mohammad Adibuzzaman" userId="6bf5b5f8-29ea-4e6d-977b-a0f471a9e451" providerId="ADAL" clId="{93A623DF-F5BC-4C35-8E5D-D1A713D388CF}" dt="2018-04-30T04:08:29.407" v="662" actId="478"/>
          <ac:spMkLst>
            <pc:docMk/>
            <pc:sldMk cId="3417457776" sldId="377"/>
            <ac:spMk id="3" creationId="{9B03F854-B3A5-49F4-9598-6EFBCA355580}"/>
          </ac:spMkLst>
        </pc:spChg>
        <pc:spChg chg="mod">
          <ac:chgData name="Mohammad Adibuzzaman" userId="6bf5b5f8-29ea-4e6d-977b-a0f471a9e451" providerId="ADAL" clId="{93A623DF-F5BC-4C35-8E5D-D1A713D388CF}" dt="2018-04-30T04:07:16.620" v="453" actId="207"/>
          <ac:spMkLst>
            <pc:docMk/>
            <pc:sldMk cId="3417457776" sldId="377"/>
            <ac:spMk id="4" creationId="{25CE1C9F-2F02-4EDC-9990-9C63A2CEAB07}"/>
          </ac:spMkLst>
        </pc:spChg>
      </pc:sldChg>
      <pc:sldChg chg="delSp modSp add">
        <pc:chgData name="Mohammad Adibuzzaman" userId="6bf5b5f8-29ea-4e6d-977b-a0f471a9e451" providerId="ADAL" clId="{93A623DF-F5BC-4C35-8E5D-D1A713D388CF}" dt="2018-04-30T04:11:54.982" v="862" actId="20577"/>
        <pc:sldMkLst>
          <pc:docMk/>
          <pc:sldMk cId="2626184576" sldId="378"/>
        </pc:sldMkLst>
        <pc:spChg chg="mod">
          <ac:chgData name="Mohammad Adibuzzaman" userId="6bf5b5f8-29ea-4e6d-977b-a0f471a9e451" providerId="ADAL" clId="{93A623DF-F5BC-4C35-8E5D-D1A713D388CF}" dt="2018-04-30T04:11:54.982" v="862" actId="20577"/>
          <ac:spMkLst>
            <pc:docMk/>
            <pc:sldMk cId="2626184576" sldId="378"/>
            <ac:spMk id="2" creationId="{A0807A3B-B5A1-402D-8ED1-92ACD294726B}"/>
          </ac:spMkLst>
        </pc:spChg>
        <pc:spChg chg="del">
          <ac:chgData name="Mohammad Adibuzzaman" userId="6bf5b5f8-29ea-4e6d-977b-a0f471a9e451" providerId="ADAL" clId="{93A623DF-F5BC-4C35-8E5D-D1A713D388CF}" dt="2018-04-30T04:11:05.926" v="844" actId="478"/>
          <ac:spMkLst>
            <pc:docMk/>
            <pc:sldMk cId="2626184576" sldId="378"/>
            <ac:spMk id="3" creationId="{A4241B52-BF49-4E64-AB03-0E69291C5A8B}"/>
          </ac:spMkLst>
        </pc:spChg>
        <pc:spChg chg="mod">
          <ac:chgData name="Mohammad Adibuzzaman" userId="6bf5b5f8-29ea-4e6d-977b-a0f471a9e451" providerId="ADAL" clId="{93A623DF-F5BC-4C35-8E5D-D1A713D388CF}" dt="2018-04-30T04:11:00.946" v="843" actId="207"/>
          <ac:spMkLst>
            <pc:docMk/>
            <pc:sldMk cId="2626184576" sldId="378"/>
            <ac:spMk id="4" creationId="{1709D6B2-5E1C-4756-AF42-6D2E6BAD1035}"/>
          </ac:spMkLst>
        </pc:spChg>
      </pc:sldChg>
    </pc:docChg>
  </pc:docChgLst>
  <pc:docChgLst>
    <pc:chgData name="Mohammad Adibuzzaman" userId="6bf5b5f8-29ea-4e6d-977b-a0f471a9e451" providerId="ADAL" clId="{19B7A0F6-D8A4-4A6B-BE77-56F49E1AD34E}"/>
    <pc:docChg chg="undo custSel addSld delSld modSld sldOrd">
      <pc:chgData name="Mohammad Adibuzzaman" userId="6bf5b5f8-29ea-4e6d-977b-a0f471a9e451" providerId="ADAL" clId="{19B7A0F6-D8A4-4A6B-BE77-56F49E1AD34E}" dt="2018-04-28T05:00:14.310" v="401" actId="2696"/>
      <pc:docMkLst>
        <pc:docMk/>
      </pc:docMkLst>
      <pc:sldChg chg="addSp delSp modSp">
        <pc:chgData name="Mohammad Adibuzzaman" userId="6bf5b5f8-29ea-4e6d-977b-a0f471a9e451" providerId="ADAL" clId="{19B7A0F6-D8A4-4A6B-BE77-56F49E1AD34E}" dt="2018-04-28T04:58:32.986" v="367" actId="1076"/>
        <pc:sldMkLst>
          <pc:docMk/>
          <pc:sldMk cId="204819924" sldId="273"/>
        </pc:sldMkLst>
        <pc:graphicFrameChg chg="add del mod">
          <ac:chgData name="Mohammad Adibuzzaman" userId="6bf5b5f8-29ea-4e6d-977b-a0f471a9e451" providerId="ADAL" clId="{19B7A0F6-D8A4-4A6B-BE77-56F49E1AD34E}" dt="2018-04-28T04:56:22.521" v="358" actId="478"/>
          <ac:graphicFrameMkLst>
            <pc:docMk/>
            <pc:sldMk cId="204819924" sldId="273"/>
            <ac:graphicFrameMk id="3" creationId="{181B782D-2908-4C4D-86AE-781E94BF8895}"/>
          </ac:graphicFrameMkLst>
        </pc:graphicFrameChg>
        <pc:graphicFrameChg chg="add del mod">
          <ac:chgData name="Mohammad Adibuzzaman" userId="6bf5b5f8-29ea-4e6d-977b-a0f471a9e451" providerId="ADAL" clId="{19B7A0F6-D8A4-4A6B-BE77-56F49E1AD34E}" dt="2018-04-28T04:56:21.744" v="357" actId="478"/>
          <ac:graphicFrameMkLst>
            <pc:docMk/>
            <pc:sldMk cId="204819924" sldId="273"/>
            <ac:graphicFrameMk id="5" creationId="{FB0C5974-09CD-4FD8-AE20-9A2E593D9AA8}"/>
          </ac:graphicFrameMkLst>
        </pc:graphicFrameChg>
        <pc:picChg chg="add del mod">
          <ac:chgData name="Mohammad Adibuzzaman" userId="6bf5b5f8-29ea-4e6d-977b-a0f471a9e451" providerId="ADAL" clId="{19B7A0F6-D8A4-4A6B-BE77-56F49E1AD34E}" dt="2018-04-28T04:57:01.304" v="360" actId="478"/>
          <ac:picMkLst>
            <pc:docMk/>
            <pc:sldMk cId="204819924" sldId="273"/>
            <ac:picMk id="7" creationId="{5DFFF3DD-05D9-4E01-895D-F9E24826CF33}"/>
          </ac:picMkLst>
        </pc:picChg>
        <pc:picChg chg="add mod">
          <ac:chgData name="Mohammad Adibuzzaman" userId="6bf5b5f8-29ea-4e6d-977b-a0f471a9e451" providerId="ADAL" clId="{19B7A0F6-D8A4-4A6B-BE77-56F49E1AD34E}" dt="2018-04-28T04:58:32.986" v="367" actId="1076"/>
          <ac:picMkLst>
            <pc:docMk/>
            <pc:sldMk cId="204819924" sldId="273"/>
            <ac:picMk id="8" creationId="{1F2403A4-2C4C-4A0D-A53D-461EE986CAFB}"/>
          </ac:picMkLst>
        </pc:picChg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1555587441" sldId="331"/>
        </pc:sldMkLst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1417891676" sldId="332"/>
        </pc:sldMkLst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1192492247" sldId="336"/>
        </pc:sldMkLst>
      </pc:sldChg>
      <pc:sldChg chg="modSp add modAnim">
        <pc:chgData name="Mohammad Adibuzzaman" userId="6bf5b5f8-29ea-4e6d-977b-a0f471a9e451" providerId="ADAL" clId="{19B7A0F6-D8A4-4A6B-BE77-56F49E1AD34E}" dt="2018-04-28T04:53:27.128" v="352" actId="20577"/>
        <pc:sldMkLst>
          <pc:docMk/>
          <pc:sldMk cId="904884064" sldId="338"/>
        </pc:sldMkLst>
        <pc:spChg chg="mod">
          <ac:chgData name="Mohammad Adibuzzaman" userId="6bf5b5f8-29ea-4e6d-977b-a0f471a9e451" providerId="ADAL" clId="{19B7A0F6-D8A4-4A6B-BE77-56F49E1AD34E}" dt="2018-04-28T04:53:27.128" v="352" actId="20577"/>
          <ac:spMkLst>
            <pc:docMk/>
            <pc:sldMk cId="904884064" sldId="338"/>
            <ac:spMk id="2" creationId="{00000000-0000-0000-0000-000000000000}"/>
          </ac:spMkLst>
        </pc:spChg>
      </pc:sldChg>
      <pc:sldChg chg="modSp add">
        <pc:chgData name="Mohammad Adibuzzaman" userId="6bf5b5f8-29ea-4e6d-977b-a0f471a9e451" providerId="ADAL" clId="{19B7A0F6-D8A4-4A6B-BE77-56F49E1AD34E}" dt="2018-04-28T04:20:29.525" v="253" actId="6549"/>
        <pc:sldMkLst>
          <pc:docMk/>
          <pc:sldMk cId="992572490" sldId="339"/>
        </pc:sldMkLst>
        <pc:spChg chg="mod">
          <ac:chgData name="Mohammad Adibuzzaman" userId="6bf5b5f8-29ea-4e6d-977b-a0f471a9e451" providerId="ADAL" clId="{19B7A0F6-D8A4-4A6B-BE77-56F49E1AD34E}" dt="2018-04-28T04:20:29.525" v="253" actId="6549"/>
          <ac:spMkLst>
            <pc:docMk/>
            <pc:sldMk cId="992572490" sldId="339"/>
            <ac:spMk id="2" creationId="{00000000-0000-0000-0000-000000000000}"/>
          </ac:spMkLst>
        </pc:spChg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565398003" sldId="341"/>
        </pc:sldMkLst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1206201414" sldId="345"/>
        </pc:sldMkLst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884982033" sldId="353"/>
        </pc:sldMkLst>
      </pc:sldChg>
      <pc:sldChg chg="modSp add">
        <pc:chgData name="Mohammad Adibuzzaman" userId="6bf5b5f8-29ea-4e6d-977b-a0f471a9e451" providerId="ADAL" clId="{19B7A0F6-D8A4-4A6B-BE77-56F49E1AD34E}" dt="2018-04-28T04:43:42.143" v="312" actId="1076"/>
        <pc:sldMkLst>
          <pc:docMk/>
          <pc:sldMk cId="2322935978" sldId="366"/>
        </pc:sldMkLst>
        <pc:picChg chg="mod">
          <ac:chgData name="Mohammad Adibuzzaman" userId="6bf5b5f8-29ea-4e6d-977b-a0f471a9e451" providerId="ADAL" clId="{19B7A0F6-D8A4-4A6B-BE77-56F49E1AD34E}" dt="2018-04-28T04:43:42.143" v="312" actId="1076"/>
          <ac:picMkLst>
            <pc:docMk/>
            <pc:sldMk cId="2322935978" sldId="366"/>
            <ac:picMk id="6" creationId="{C9247C32-E730-49CB-8257-8F1645FE69A5}"/>
          </ac:picMkLst>
        </pc:picChg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400552548" sldId="367"/>
        </pc:sldMkLst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1455224008" sldId="369"/>
        </pc:sldMkLst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3544675095" sldId="370"/>
        </pc:sldMkLst>
      </pc:sldChg>
      <pc:sldChg chg="add">
        <pc:chgData name="Mohammad Adibuzzaman" userId="6bf5b5f8-29ea-4e6d-977b-a0f471a9e451" providerId="ADAL" clId="{19B7A0F6-D8A4-4A6B-BE77-56F49E1AD34E}" dt="2018-04-28T00:35:50.115" v="0" actId="2696"/>
        <pc:sldMkLst>
          <pc:docMk/>
          <pc:sldMk cId="2322412071" sldId="371"/>
        </pc:sldMkLst>
      </pc:sldChg>
      <pc:sldChg chg="modSp add">
        <pc:chgData name="Mohammad Adibuzzaman" userId="6bf5b5f8-29ea-4e6d-977b-a0f471a9e451" providerId="ADAL" clId="{19B7A0F6-D8A4-4A6B-BE77-56F49E1AD34E}" dt="2018-04-28T04:42:50.487" v="310" actId="20577"/>
        <pc:sldMkLst>
          <pc:docMk/>
          <pc:sldMk cId="3217383865" sldId="372"/>
        </pc:sldMkLst>
        <pc:spChg chg="mod">
          <ac:chgData name="Mohammad Adibuzzaman" userId="6bf5b5f8-29ea-4e6d-977b-a0f471a9e451" providerId="ADAL" clId="{19B7A0F6-D8A4-4A6B-BE77-56F49E1AD34E}" dt="2018-04-28T04:42:50.487" v="310" actId="20577"/>
          <ac:spMkLst>
            <pc:docMk/>
            <pc:sldMk cId="3217383865" sldId="372"/>
            <ac:spMk id="2" creationId="{00000000-0000-0000-0000-000000000000}"/>
          </ac:spMkLst>
        </pc:spChg>
      </pc:sldChg>
      <pc:sldChg chg="modSp add">
        <pc:chgData name="Mohammad Adibuzzaman" userId="6bf5b5f8-29ea-4e6d-977b-a0f471a9e451" providerId="ADAL" clId="{19B7A0F6-D8A4-4A6B-BE77-56F49E1AD34E}" dt="2018-04-28T04:59:19.565" v="373" actId="20577"/>
        <pc:sldMkLst>
          <pc:docMk/>
          <pc:sldMk cId="3731158003" sldId="373"/>
        </pc:sldMkLst>
        <pc:spChg chg="mod">
          <ac:chgData name="Mohammad Adibuzzaman" userId="6bf5b5f8-29ea-4e6d-977b-a0f471a9e451" providerId="ADAL" clId="{19B7A0F6-D8A4-4A6B-BE77-56F49E1AD34E}" dt="2018-04-28T04:59:19.565" v="373" actId="20577"/>
          <ac:spMkLst>
            <pc:docMk/>
            <pc:sldMk cId="3731158003" sldId="373"/>
            <ac:spMk id="2" creationId="{E4E6C066-C211-4C51-B444-A825476D2C43}"/>
          </ac:spMkLst>
        </pc:spChg>
      </pc:sldChg>
      <pc:sldChg chg="addSp modSp add">
        <pc:chgData name="Mohammad Adibuzzaman" userId="6bf5b5f8-29ea-4e6d-977b-a0f471a9e451" providerId="ADAL" clId="{19B7A0F6-D8A4-4A6B-BE77-56F49E1AD34E}" dt="2018-04-28T04:59:46.003" v="390" actId="207"/>
        <pc:sldMkLst>
          <pc:docMk/>
          <pc:sldMk cId="2108397468" sldId="374"/>
        </pc:sldMkLst>
        <pc:spChg chg="mod">
          <ac:chgData name="Mohammad Adibuzzaman" userId="6bf5b5f8-29ea-4e6d-977b-a0f471a9e451" providerId="ADAL" clId="{19B7A0F6-D8A4-4A6B-BE77-56F49E1AD34E}" dt="2018-04-28T04:59:46.003" v="390" actId="207"/>
          <ac:spMkLst>
            <pc:docMk/>
            <pc:sldMk cId="2108397468" sldId="374"/>
            <ac:spMk id="4" creationId="{5BA9D7C5-B189-4936-A3BC-F3356A3854C4}"/>
          </ac:spMkLst>
        </pc:spChg>
        <pc:picChg chg="add mod">
          <ac:chgData name="Mohammad Adibuzzaman" userId="6bf5b5f8-29ea-4e6d-977b-a0f471a9e451" providerId="ADAL" clId="{19B7A0F6-D8A4-4A6B-BE77-56F49E1AD34E}" dt="2018-04-28T04:52:13.714" v="328" actId="1076"/>
          <ac:picMkLst>
            <pc:docMk/>
            <pc:sldMk cId="2108397468" sldId="374"/>
            <ac:picMk id="5" creationId="{9790EA6F-2504-45A9-83E2-FE30B75FA651}"/>
          </ac:picMkLst>
        </pc:picChg>
      </pc:sldChg>
      <pc:sldChg chg="addSp delSp modSp add">
        <pc:chgData name="Mohammad Adibuzzaman" userId="6bf5b5f8-29ea-4e6d-977b-a0f471a9e451" providerId="ADAL" clId="{19B7A0F6-D8A4-4A6B-BE77-56F49E1AD34E}" dt="2018-04-28T04:52:33.671" v="329" actId="2696"/>
        <pc:sldMkLst>
          <pc:docMk/>
          <pc:sldMk cId="1216416743" sldId="375"/>
        </pc:sldMkLst>
        <pc:spChg chg="del">
          <ac:chgData name="Mohammad Adibuzzaman" userId="6bf5b5f8-29ea-4e6d-977b-a0f471a9e451" providerId="ADAL" clId="{19B7A0F6-D8A4-4A6B-BE77-56F49E1AD34E}" dt="2018-04-28T04:52:33.671" v="329" actId="2696"/>
          <ac:spMkLst>
            <pc:docMk/>
            <pc:sldMk cId="1216416743" sldId="375"/>
            <ac:spMk id="2" creationId="{E4E6C066-C211-4C51-B444-A825476D2C43}"/>
          </ac:spMkLst>
        </pc:spChg>
        <pc:picChg chg="add mod">
          <ac:chgData name="Mohammad Adibuzzaman" userId="6bf5b5f8-29ea-4e6d-977b-a0f471a9e451" providerId="ADAL" clId="{19B7A0F6-D8A4-4A6B-BE77-56F49E1AD34E}" dt="2018-04-28T04:52:33.671" v="329" actId="2696"/>
          <ac:picMkLst>
            <pc:docMk/>
            <pc:sldMk cId="1216416743" sldId="375"/>
            <ac:picMk id="5" creationId="{FE26A7BC-351A-4585-A71E-AEAC8768A8D4}"/>
          </ac:picMkLst>
        </pc:picChg>
      </pc:sldChg>
      <pc:sldChg chg="addSp add">
        <pc:chgData name="Mohammad Adibuzzaman" userId="6bf5b5f8-29ea-4e6d-977b-a0f471a9e451" providerId="ADAL" clId="{19B7A0F6-D8A4-4A6B-BE77-56F49E1AD34E}" dt="2018-04-28T04:52:48.644" v="330" actId="2696"/>
        <pc:sldMkLst>
          <pc:docMk/>
          <pc:sldMk cId="820873833" sldId="376"/>
        </pc:sldMkLst>
        <pc:picChg chg="add">
          <ac:chgData name="Mohammad Adibuzzaman" userId="6bf5b5f8-29ea-4e6d-977b-a0f471a9e451" providerId="ADAL" clId="{19B7A0F6-D8A4-4A6B-BE77-56F49E1AD34E}" dt="2018-04-28T04:52:48.644" v="330" actId="2696"/>
          <ac:picMkLst>
            <pc:docMk/>
            <pc:sldMk cId="820873833" sldId="376"/>
            <ac:picMk id="5" creationId="{B485BED7-8BDF-445B-A600-04457BBBEE20}"/>
          </ac:picMkLst>
        </pc:picChg>
      </pc:sldChg>
      <pc:sldMasterChg chg="delSldLayout">
        <pc:chgData name="Mohammad Adibuzzaman" userId="6bf5b5f8-29ea-4e6d-977b-a0f471a9e451" providerId="ADAL" clId="{19B7A0F6-D8A4-4A6B-BE77-56F49E1AD34E}" dt="2018-04-28T05:00:14.292" v="400" actId="2696"/>
        <pc:sldMasterMkLst>
          <pc:docMk/>
          <pc:sldMasterMk cId="3513209267" sldId="2147483662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34AC6-614E-4C06-B70D-D523E9DF58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83FFDD8-0302-45F2-995C-CB7E20F7EF4A}">
      <dgm:prSet phldrT="[Text]"/>
      <dgm:spPr/>
      <dgm:t>
        <a:bodyPr/>
        <a:lstStyle/>
        <a:p>
          <a:endParaRPr lang="en-US" dirty="0"/>
        </a:p>
      </dgm:t>
    </dgm:pt>
    <dgm:pt modelId="{F99134A4-42D0-4B3D-8AD0-31BEEB33D0CB}" type="parTrans" cxnId="{BFD3044F-5E32-4E87-8715-14D21BC8BB29}">
      <dgm:prSet/>
      <dgm:spPr/>
      <dgm:t>
        <a:bodyPr/>
        <a:lstStyle/>
        <a:p>
          <a:endParaRPr lang="en-US"/>
        </a:p>
      </dgm:t>
    </dgm:pt>
    <dgm:pt modelId="{D45EE76B-4BD8-4899-AA7A-4529B2C37522}" type="sibTrans" cxnId="{BFD3044F-5E32-4E87-8715-14D21BC8BB29}">
      <dgm:prSet/>
      <dgm:spPr/>
      <dgm:t>
        <a:bodyPr/>
        <a:lstStyle/>
        <a:p>
          <a:endParaRPr lang="en-US"/>
        </a:p>
      </dgm:t>
    </dgm:pt>
    <dgm:pt modelId="{3E59A24C-17EA-40DF-8F32-79E86C9D7FAF}">
      <dgm:prSet phldrT="[Text]"/>
      <dgm:spPr/>
      <dgm:t>
        <a:bodyPr/>
        <a:lstStyle/>
        <a:p>
          <a:endParaRPr lang="en-US" dirty="0"/>
        </a:p>
      </dgm:t>
    </dgm:pt>
    <dgm:pt modelId="{B6006B48-103A-4411-B3B6-7DB2B2207822}" type="parTrans" cxnId="{C9B57B91-E843-47FB-B880-9F373730B7C4}">
      <dgm:prSet/>
      <dgm:spPr/>
      <dgm:t>
        <a:bodyPr/>
        <a:lstStyle/>
        <a:p>
          <a:endParaRPr lang="en-US"/>
        </a:p>
      </dgm:t>
    </dgm:pt>
    <dgm:pt modelId="{E747700B-7319-417D-960A-DCC3E0B9C17A}" type="sibTrans" cxnId="{C9B57B91-E843-47FB-B880-9F373730B7C4}">
      <dgm:prSet/>
      <dgm:spPr/>
      <dgm:t>
        <a:bodyPr/>
        <a:lstStyle/>
        <a:p>
          <a:endParaRPr lang="en-US"/>
        </a:p>
      </dgm:t>
    </dgm:pt>
    <dgm:pt modelId="{FF4D85D3-8B4D-4474-B4C7-93735E66A9D4}" type="pres">
      <dgm:prSet presAssocID="{B6434AC6-614E-4C06-B70D-D523E9DF58FB}" presName="compositeShape" presStyleCnt="0">
        <dgm:presLayoutVars>
          <dgm:chMax val="7"/>
          <dgm:dir/>
          <dgm:resizeHandles val="exact"/>
        </dgm:presLayoutVars>
      </dgm:prSet>
      <dgm:spPr/>
    </dgm:pt>
    <dgm:pt modelId="{A1DF4820-7A2E-4FC1-A315-95A8269C79C4}" type="pres">
      <dgm:prSet presAssocID="{F83FFDD8-0302-45F2-995C-CB7E20F7EF4A}" presName="circ1" presStyleLbl="vennNode1" presStyleIdx="0" presStyleCnt="2"/>
      <dgm:spPr/>
    </dgm:pt>
    <dgm:pt modelId="{52044423-5AD2-48D7-87DB-3410136C24F7}" type="pres">
      <dgm:prSet presAssocID="{F83FFDD8-0302-45F2-995C-CB7E20F7EF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515108-609E-4998-89A6-C478FB62634B}" type="pres">
      <dgm:prSet presAssocID="{3E59A24C-17EA-40DF-8F32-79E86C9D7FAF}" presName="circ2" presStyleLbl="vennNode1" presStyleIdx="1" presStyleCnt="2"/>
      <dgm:spPr/>
    </dgm:pt>
    <dgm:pt modelId="{7F74D8B5-699D-4403-AA90-3D22B808940D}" type="pres">
      <dgm:prSet presAssocID="{3E59A24C-17EA-40DF-8F32-79E86C9D7F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04A6803-99A6-4E7D-ABC7-9748D07A6104}" type="presOf" srcId="{B6434AC6-614E-4C06-B70D-D523E9DF58FB}" destId="{FF4D85D3-8B4D-4474-B4C7-93735E66A9D4}" srcOrd="0" destOrd="0" presId="urn:microsoft.com/office/officeart/2005/8/layout/venn1"/>
    <dgm:cxn modelId="{DE10623E-3657-4353-BC17-5DF8D8F19A53}" type="presOf" srcId="{F83FFDD8-0302-45F2-995C-CB7E20F7EF4A}" destId="{52044423-5AD2-48D7-87DB-3410136C24F7}" srcOrd="1" destOrd="0" presId="urn:microsoft.com/office/officeart/2005/8/layout/venn1"/>
    <dgm:cxn modelId="{BFD3044F-5E32-4E87-8715-14D21BC8BB29}" srcId="{B6434AC6-614E-4C06-B70D-D523E9DF58FB}" destId="{F83FFDD8-0302-45F2-995C-CB7E20F7EF4A}" srcOrd="0" destOrd="0" parTransId="{F99134A4-42D0-4B3D-8AD0-31BEEB33D0CB}" sibTransId="{D45EE76B-4BD8-4899-AA7A-4529B2C37522}"/>
    <dgm:cxn modelId="{85878153-269D-4697-B722-8328EA7E9CBF}" type="presOf" srcId="{3E59A24C-17EA-40DF-8F32-79E86C9D7FAF}" destId="{DF515108-609E-4998-89A6-C478FB62634B}" srcOrd="0" destOrd="0" presId="urn:microsoft.com/office/officeart/2005/8/layout/venn1"/>
    <dgm:cxn modelId="{C9B57B91-E843-47FB-B880-9F373730B7C4}" srcId="{B6434AC6-614E-4C06-B70D-D523E9DF58FB}" destId="{3E59A24C-17EA-40DF-8F32-79E86C9D7FAF}" srcOrd="1" destOrd="0" parTransId="{B6006B48-103A-4411-B3B6-7DB2B2207822}" sibTransId="{E747700B-7319-417D-960A-DCC3E0B9C17A}"/>
    <dgm:cxn modelId="{DF438FAC-65AE-4421-8D2E-E90958603EAC}" type="presOf" srcId="{F83FFDD8-0302-45F2-995C-CB7E20F7EF4A}" destId="{A1DF4820-7A2E-4FC1-A315-95A8269C79C4}" srcOrd="0" destOrd="0" presId="urn:microsoft.com/office/officeart/2005/8/layout/venn1"/>
    <dgm:cxn modelId="{218AC6F1-8937-44C4-B48D-4744FFEA2C5A}" type="presOf" srcId="{3E59A24C-17EA-40DF-8F32-79E86C9D7FAF}" destId="{7F74D8B5-699D-4403-AA90-3D22B808940D}" srcOrd="1" destOrd="0" presId="urn:microsoft.com/office/officeart/2005/8/layout/venn1"/>
    <dgm:cxn modelId="{3C9AE0CE-CFB0-495B-BD22-C475A898CF98}" type="presParOf" srcId="{FF4D85D3-8B4D-4474-B4C7-93735E66A9D4}" destId="{A1DF4820-7A2E-4FC1-A315-95A8269C79C4}" srcOrd="0" destOrd="0" presId="urn:microsoft.com/office/officeart/2005/8/layout/venn1"/>
    <dgm:cxn modelId="{47A50C33-5C9A-4884-8496-4FE2D921DAC0}" type="presParOf" srcId="{FF4D85D3-8B4D-4474-B4C7-93735E66A9D4}" destId="{52044423-5AD2-48D7-87DB-3410136C24F7}" srcOrd="1" destOrd="0" presId="urn:microsoft.com/office/officeart/2005/8/layout/venn1"/>
    <dgm:cxn modelId="{D8F4FE85-6A06-4306-BD50-675D2B55ABCA}" type="presParOf" srcId="{FF4D85D3-8B4D-4474-B4C7-93735E66A9D4}" destId="{DF515108-609E-4998-89A6-C478FB62634B}" srcOrd="2" destOrd="0" presId="urn:microsoft.com/office/officeart/2005/8/layout/venn1"/>
    <dgm:cxn modelId="{DC3912DA-A62B-45CE-8643-16DA2E2BB275}" type="presParOf" srcId="{FF4D85D3-8B4D-4474-B4C7-93735E66A9D4}" destId="{7F74D8B5-699D-4403-AA90-3D22B808940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F4820-7A2E-4FC1-A315-95A8269C79C4}">
      <dsp:nvSpPr>
        <dsp:cNvPr id="0" name=""/>
        <dsp:cNvSpPr/>
      </dsp:nvSpPr>
      <dsp:spPr>
        <a:xfrm>
          <a:off x="168484" y="316834"/>
          <a:ext cx="4155948" cy="41559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48819" y="806910"/>
        <a:ext cx="2396222" cy="3175796"/>
      </dsp:txXfrm>
    </dsp:sp>
    <dsp:sp modelId="{DF515108-609E-4998-89A6-C478FB62634B}">
      <dsp:nvSpPr>
        <dsp:cNvPr id="0" name=""/>
        <dsp:cNvSpPr/>
      </dsp:nvSpPr>
      <dsp:spPr>
        <a:xfrm>
          <a:off x="3163762" y="316834"/>
          <a:ext cx="4155948" cy="41559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343153" y="806910"/>
        <a:ext cx="2396222" cy="3175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8924-839F-4BBE-8E60-B7FABDA924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7803-3B30-4700-A5DF-7954D853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regulatory mechanisms fail, shock happens: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Blood pressure remains unchanged for a long time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Heart rate increases (to compensate for low circulation and keep BP unchanged)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Eventually, blood pressure “craters”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However, many patients have reactions that do not follow this pattern, making shock diagnosis tricky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Background:</a:t>
            </a:r>
            <a:r>
              <a:rPr lang="en-US" baseline="0" dirty="0"/>
              <a:t> 11 patient MR waveforms that fit criteria and do not contain excessive noise around AHE</a:t>
            </a:r>
          </a:p>
          <a:p>
            <a:r>
              <a:rPr lang="en-US" baseline="0" dirty="0"/>
              <a:t>Blue line: Average of all 11 patient waveforms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2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BDCE-2D18-4FDF-B324-F690B0D8C6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8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BDCE-2D18-4FDF-B324-F690B0D8C6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Figure shows the causes of death at various phases of a patient’s stay in</a:t>
            </a:r>
            <a:r>
              <a:rPr lang="en-US" sz="1200" b="1" baseline="0" dirty="0"/>
              <a:t> the hospital</a:t>
            </a:r>
          </a:p>
          <a:p>
            <a:r>
              <a:rPr lang="en-US" sz="1200" b="1" baseline="0" dirty="0"/>
              <a:t> - Prehospital ranges from before EMS arrive to before arriving at the hospital</a:t>
            </a:r>
          </a:p>
          <a:p>
            <a:r>
              <a:rPr lang="en-US" sz="1200" b="1" baseline="0" dirty="0"/>
              <a:t> - Other** deaths include combinations of hemorrhage/CNS injury</a:t>
            </a:r>
            <a:endParaRPr lang="en-US" sz="1200" b="1" dirty="0"/>
          </a:p>
          <a:p>
            <a:r>
              <a:rPr lang="en-US" sz="1200" dirty="0"/>
              <a:t>Problem Description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What is hemorrhage? Bleeding – blood escaping from the circulatory system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Causes: Different</a:t>
            </a:r>
            <a:r>
              <a:rPr lang="en-US" sz="1200" baseline="0" dirty="0"/>
              <a:t> types of trauma (blunt, penetrating), medical procedures, coagulation disorders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Hemorrhage can lead to a host of complications,</a:t>
            </a:r>
            <a:r>
              <a:rPr lang="en-US" sz="1200" baseline="0" dirty="0"/>
              <a:t> and eventually death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Why is it important to treat?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Hospital emergency departments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Triage</a:t>
            </a:r>
            <a:r>
              <a:rPr lang="en-US" sz="1200" baseline="0" dirty="0"/>
              <a:t> situations</a:t>
            </a:r>
          </a:p>
          <a:p>
            <a:pPr marL="628650" lvl="1" indent="-171450">
              <a:buFontTx/>
              <a:buChar char="-"/>
            </a:pPr>
            <a:r>
              <a:rPr lang="en-US" sz="1200" baseline="0" dirty="0"/>
              <a:t>Battlefield treatment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Lower body negative</a:t>
            </a:r>
            <a:r>
              <a:rPr lang="en-US" sz="1200" baseline="0" dirty="0"/>
              <a:t> pressure </a:t>
            </a:r>
            <a:r>
              <a:rPr lang="en-US" sz="1200" dirty="0"/>
              <a:t>causes increased retention of blood in lower body, resulting in reduction of central blood volume</a:t>
            </a:r>
          </a:p>
          <a:p>
            <a:r>
              <a:rPr lang="en-US" sz="1200" baseline="0" dirty="0"/>
              <a:t> - Meant to imitate a hypotensive episode in the patient’s upper body</a:t>
            </a:r>
            <a:endParaRPr lang="en-US" sz="1200" dirty="0"/>
          </a:p>
          <a:p>
            <a:r>
              <a:rPr lang="en-US" sz="1200" dirty="0"/>
              <a:t>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Prospectively identify ongoing loss of blood volume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Estimate the point at which individuals would experience hemodynamic decompensation well in advance compared to traditional vital signs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waveform dataset, a Markov chain transition probability</a:t>
            </a:r>
            <a:r>
              <a:rPr lang="en-US" baseline="0" dirty="0"/>
              <a:t> matrix is created</a:t>
            </a:r>
          </a:p>
          <a:p>
            <a:r>
              <a:rPr lang="en-US" sz="1200" dirty="0"/>
              <a:t>Create a matrix of </a:t>
            </a:r>
            <a:r>
              <a:rPr lang="en-US" sz="1200" dirty="0" err="1"/>
              <a:t>m×m</a:t>
            </a:r>
            <a:r>
              <a:rPr lang="en-US" sz="1200" dirty="0"/>
              <a:t> states, where the entry at the </a:t>
            </a:r>
            <a:r>
              <a:rPr lang="en-US" sz="1200" dirty="0" err="1"/>
              <a:t>i</a:t>
            </a:r>
            <a:r>
              <a:rPr lang="en-US" sz="1200" baseline="30000" dirty="0" err="1"/>
              <a:t>th</a:t>
            </a:r>
            <a:r>
              <a:rPr lang="en-US" sz="1200" dirty="0"/>
              <a:t> row and </a:t>
            </a:r>
            <a:r>
              <a:rPr lang="en-US" sz="1200" dirty="0" err="1"/>
              <a:t>j</a:t>
            </a:r>
            <a:r>
              <a:rPr lang="en-US" sz="1200" baseline="30000" dirty="0" err="1"/>
              <a:t>th</a:t>
            </a:r>
            <a:r>
              <a:rPr lang="en-US" sz="1200" dirty="0"/>
              <a:t> column represents the probability for which blood pressure changes from the </a:t>
            </a:r>
            <a:r>
              <a:rPr lang="en-US" sz="1200" dirty="0" err="1"/>
              <a:t>i</a:t>
            </a:r>
            <a:r>
              <a:rPr lang="en-US" sz="1200" baseline="30000" dirty="0" err="1"/>
              <a:t>th</a:t>
            </a:r>
            <a:r>
              <a:rPr lang="en-US" sz="1200" dirty="0"/>
              <a:t> to the </a:t>
            </a:r>
            <a:r>
              <a:rPr lang="en-US" sz="1200" dirty="0" err="1"/>
              <a:t>j</a:t>
            </a:r>
            <a:r>
              <a:rPr lang="en-US" sz="1200" baseline="30000" dirty="0" err="1"/>
              <a:t>th</a:t>
            </a:r>
            <a:r>
              <a:rPr lang="en-US" sz="1200" dirty="0"/>
              <a:t>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SLEMs from successive windows (2000 samples) are plotted to make a single graph of mixing rate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Significant changes in mixing rate can be calculated</a:t>
            </a:r>
            <a:r>
              <a:rPr lang="en-US" baseline="0" dirty="0"/>
              <a:t> from this graph</a:t>
            </a:r>
          </a:p>
          <a:p>
            <a:pPr marL="0" indent="0">
              <a:buFontTx/>
              <a:buNone/>
            </a:pPr>
            <a:r>
              <a:rPr lang="en-US" baseline="0" dirty="0"/>
              <a:t>Table shows the median time that a </a:t>
            </a:r>
            <a:r>
              <a:rPr lang="en-US" b="1" baseline="0" dirty="0"/>
              <a:t>significant change</a:t>
            </a:r>
            <a:r>
              <a:rPr lang="en-US" b="0" baseline="0" dirty="0"/>
              <a:t> is detected using the mixing rate metric in swine compared to the change in shock index since 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displays</a:t>
            </a:r>
            <a:r>
              <a:rPr lang="en-US" baseline="0" dirty="0"/>
              <a:t> the correlation coefficients between mixing rate and HR, SBP, PP, and SI</a:t>
            </a:r>
          </a:p>
          <a:p>
            <a:r>
              <a:rPr lang="en-US" baseline="0" dirty="0"/>
              <a:t>- Shock index had an inverse correlation greater than 0.5 for all 7 swine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In our research, we only considered patients in groups H1 and H2, as they were the only ones with identifiable hypotensive episodes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CINC Challenge Data came from the MIMIC II Waveform Database Matched Subset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Clinical records (1 per minute) </a:t>
            </a:r>
            <a:r>
              <a:rPr lang="en-US" baseline="0" dirty="0">
                <a:sym typeface="Wingdings" panose="05000000000000000000" pitchFamily="2" charset="2"/>
              </a:rPr>
              <a:t> Used to calculate shock index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Waveform records (125 per second) </a:t>
            </a:r>
            <a:r>
              <a:rPr lang="en-US" baseline="0" dirty="0">
                <a:sym typeface="Wingdings" panose="05000000000000000000" pitchFamily="2" charset="2"/>
              </a:rPr>
              <a:t> Used to calculate mixing rate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Use </a:t>
            </a:r>
            <a:r>
              <a:rPr lang="en-US" baseline="0" dirty="0" err="1"/>
              <a:t>Matlab</a:t>
            </a:r>
            <a:r>
              <a:rPr lang="en-US" baseline="0" dirty="0"/>
              <a:t> for waveform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2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What do we do with this database?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Find location of T</a:t>
            </a:r>
            <a:r>
              <a:rPr lang="en-US" baseline="-25000" dirty="0"/>
              <a:t>0</a:t>
            </a:r>
            <a:r>
              <a:rPr lang="en-US" baseline="0" dirty="0"/>
              <a:t> in dataset (given)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Collect 10 minutes of data prior to T</a:t>
            </a:r>
            <a:r>
              <a:rPr lang="en-US" baseline="-25000" dirty="0"/>
              <a:t>0</a:t>
            </a:r>
            <a:r>
              <a:rPr lang="en-US" baseline="0" dirty="0"/>
              <a:t> to establish baseline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Collect 60 minutes of data after T</a:t>
            </a:r>
            <a:r>
              <a:rPr lang="en-US" baseline="-25000" dirty="0"/>
              <a:t>0</a:t>
            </a:r>
            <a:r>
              <a:rPr lang="en-US" baseline="0" dirty="0"/>
              <a:t>, find first instance of significant change to mixing rate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Approximately 30 minutes into forecast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Lines_blk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/>
        </p:blipFill>
        <p:spPr>
          <a:xfrm>
            <a:off x="873679" y="1582260"/>
            <a:ext cx="8270323" cy="1960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8" y="1399032"/>
            <a:ext cx="7373112" cy="795528"/>
          </a:xfrm>
          <a:prstGeom prst="rect">
            <a:avLst/>
          </a:prstGeom>
        </p:spPr>
        <p:txBody>
          <a:bodyPr/>
          <a:lstStyle>
            <a:lvl1pPr>
              <a:defRPr sz="2925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3896" y="3694176"/>
            <a:ext cx="6077712" cy="4846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7" name="Picture 26" descr="Lines_7404.pd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/>
        </p:blipFill>
        <p:spPr>
          <a:xfrm>
            <a:off x="2" y="1582260"/>
            <a:ext cx="774095" cy="196037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5238752" y="6163056"/>
            <a:ext cx="3639101" cy="694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238752" y="6781800"/>
            <a:ext cx="3639101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5" name="Picture 14" descr="PU_signature.eps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4250" y="6215678"/>
            <a:ext cx="1463040" cy="489932"/>
          </a:xfrm>
          <a:prstGeom prst="rect">
            <a:avLst/>
          </a:prstGeom>
        </p:spPr>
      </p:pic>
      <p:pic>
        <p:nvPicPr>
          <p:cNvPr id="16" name="Picture 15" descr="RCHE_K.jp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1826" y="6272833"/>
            <a:ext cx="1828800" cy="35356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8684" y="4800664"/>
            <a:ext cx="4708652" cy="347408"/>
          </a:xfrm>
        </p:spPr>
        <p:txBody>
          <a:bodyPr>
            <a:normAutofit/>
          </a:bodyPr>
          <a:lstStyle>
            <a:lvl1pPr>
              <a:buNone/>
              <a:defRPr sz="1013" b="1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407480" y="5157281"/>
            <a:ext cx="4727575" cy="310832"/>
          </a:xfrm>
        </p:spPr>
        <p:txBody>
          <a:bodyPr>
            <a:normAutofit/>
          </a:bodyPr>
          <a:lstStyle>
            <a:lvl1pPr>
              <a:buNone/>
              <a:defRPr sz="73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16622" y="5797423"/>
            <a:ext cx="2250122" cy="393700"/>
          </a:xfrm>
        </p:spPr>
        <p:txBody>
          <a:bodyPr>
            <a:normAutofit/>
          </a:bodyPr>
          <a:lstStyle>
            <a:lvl1pPr>
              <a:buNone/>
              <a:defRPr sz="788" b="1" baseline="0">
                <a:solidFill>
                  <a:srgbClr val="D19B23"/>
                </a:solidFill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390651" y="2121917"/>
            <a:ext cx="7359650" cy="804164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1390144" y="2835089"/>
            <a:ext cx="7378700" cy="1133475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04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072"/>
            <a:ext cx="8305800" cy="4471416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24" name="Picture 23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228600" y="9906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1575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1013">
                <a:latin typeface="Impact" pitchFamily="34" charset="0"/>
              </a:defRPr>
            </a:lvl2pPr>
            <a:lvl3pPr>
              <a:buNone/>
              <a:defRPr sz="1013">
                <a:latin typeface="Impact" pitchFamily="34" charset="0"/>
              </a:defRPr>
            </a:lvl3pPr>
            <a:lvl4pPr>
              <a:buNone/>
              <a:defRPr sz="1013">
                <a:latin typeface="Impact" pitchFamily="34" charset="0"/>
              </a:defRPr>
            </a:lvl4pPr>
            <a:lvl5pPr>
              <a:buNone/>
              <a:defRPr sz="1013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4" name="Picture 13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5" name="Picture 14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>
            <a:noAutofit/>
          </a:bodyPr>
          <a:lstStyle>
            <a:lvl1pPr>
              <a:buNone/>
              <a:defRPr sz="2475" cap="all" baseline="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35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0086-4DE5-41E5-92FA-03DC3D59B44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imic.catalyzecare.org:3838/sample-apps/bcollar/measurementErrors/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67249" y="577574"/>
            <a:ext cx="6734540" cy="447485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/>
              <a:t>Big data in the intensive care unit (ICU):</a:t>
            </a:r>
            <a:br>
              <a:rPr lang="en-US" sz="2000" b="1" dirty="0"/>
            </a:br>
            <a:r>
              <a:rPr lang="en-US" sz="2000" b="1" dirty="0"/>
              <a:t>An open-access high performance computing system for developing research applications (apps)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67249" y="4236971"/>
            <a:ext cx="2978993" cy="288395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n-lt"/>
              </a:rPr>
              <a:t>Mohammad Adibuzzaman, PhD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67249" y="4730245"/>
            <a:ext cx="3545681" cy="233124"/>
          </a:xfrm>
        </p:spPr>
        <p:txBody>
          <a:bodyPr>
            <a:noAutofit/>
          </a:bodyPr>
          <a:lstStyle/>
          <a:p>
            <a:r>
              <a:rPr lang="en-US" sz="1200" dirty="0"/>
              <a:t>Research Scientist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67249" y="5168247"/>
            <a:ext cx="1687592" cy="295275"/>
          </a:xfrm>
        </p:spPr>
        <p:txBody>
          <a:bodyPr/>
          <a:lstStyle/>
          <a:p>
            <a:r>
              <a:rPr lang="en-US" sz="1200" dirty="0"/>
              <a:t>madibuzz@purdue.edu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7249" y="1495515"/>
            <a:ext cx="757675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Mohammad Adibuzzaman</a:t>
            </a:r>
            <a:r>
              <a:rPr lang="en-GB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GB" sz="1400" baseline="30000" dirty="0"/>
              <a:t>1</a:t>
            </a:r>
            <a:r>
              <a:rPr lang="en-GB" sz="1400" dirty="0"/>
              <a:t>Regenstrief Center for Healthcare Engineering, Purdue University, West Lafayette, USA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006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Animal study: Results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74" y="1454918"/>
            <a:ext cx="6512042" cy="4218420"/>
          </a:xfrm>
          <a:prstGeom prst="rect">
            <a:avLst/>
          </a:prstGeom>
        </p:spPr>
      </p:pic>
      <p:sp>
        <p:nvSpPr>
          <p:cNvPr id="10" name="Donut 9"/>
          <p:cNvSpPr/>
          <p:nvPr/>
        </p:nvSpPr>
        <p:spPr>
          <a:xfrm>
            <a:off x="6352674" y="4475747"/>
            <a:ext cx="885524" cy="1216841"/>
          </a:xfrm>
          <a:prstGeom prst="donut">
            <a:avLst>
              <a:gd name="adj" fmla="val 64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57963" y="5304006"/>
            <a:ext cx="4620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153400" cy="481584"/>
          </a:xfrm>
        </p:spPr>
        <p:txBody>
          <a:bodyPr/>
          <a:lstStyle/>
          <a:p>
            <a:r>
              <a:rPr lang="en-US" dirty="0"/>
              <a:t>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12062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Translational study: Challenge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827" y="1694146"/>
            <a:ext cx="8463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Minute by minute </a:t>
            </a:r>
            <a:r>
              <a:rPr lang="en-US" sz="2200" dirty="0"/>
              <a:t>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Acute hypotensive episode (AHE) is defined a period </a:t>
            </a:r>
            <a:r>
              <a:rPr lang="en-US" sz="2200" dirty="0">
                <a:solidFill>
                  <a:srgbClr val="FF0000"/>
                </a:solidFill>
              </a:rPr>
              <a:t>of 30 minutes or more </a:t>
            </a:r>
            <a:r>
              <a:rPr lang="en-US" sz="2200" dirty="0"/>
              <a:t>during which</a:t>
            </a:r>
            <a:r>
              <a:rPr lang="en-US" sz="2200" dirty="0">
                <a:solidFill>
                  <a:srgbClr val="FF0000"/>
                </a:solidFill>
              </a:rPr>
              <a:t> at least 90% </a:t>
            </a:r>
            <a:r>
              <a:rPr lang="en-US" sz="2200" dirty="0"/>
              <a:t>of the mean arterial pressure (MAP) measurements were </a:t>
            </a:r>
            <a:r>
              <a:rPr lang="en-US" sz="2200" dirty="0">
                <a:solidFill>
                  <a:srgbClr val="FF0000"/>
                </a:solidFill>
              </a:rPr>
              <a:t>at or below 60 </a:t>
            </a:r>
            <a:r>
              <a:rPr lang="en-US" sz="2200" dirty="0"/>
              <a:t>mmHg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277827" y="995958"/>
            <a:ext cx="5107507" cy="45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Computing in cardiology Challenge Data 2009</a:t>
            </a:r>
          </a:p>
        </p:txBody>
      </p:sp>
    </p:spTree>
    <p:extLst>
      <p:ext uri="{BB962C8B-B14F-4D97-AF65-F5344CB8AC3E}">
        <p14:creationId xmlns:p14="http://schemas.microsoft.com/office/powerpoint/2010/main" val="11924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4" y="255329"/>
            <a:ext cx="8610601" cy="687641"/>
          </a:xfrm>
        </p:spPr>
        <p:txBody>
          <a:bodyPr/>
          <a:lstStyle/>
          <a:p>
            <a:r>
              <a:rPr lang="en-US" sz="2480" dirty="0">
                <a:solidFill>
                  <a:schemeClr val="tx1"/>
                </a:solidFill>
              </a:rPr>
              <a:t>Translational study: mimic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963" y="1374320"/>
            <a:ext cx="41011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MIMIC II Waveform Database Matched Subset </a:t>
            </a:r>
            <a:r>
              <a:rPr lang="en-US" sz="2200" dirty="0"/>
              <a:t>[6]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Challenge data in Matched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Clinical records (SBP, DBP, MAP, HR) – </a:t>
            </a:r>
            <a:r>
              <a:rPr lang="en-US" sz="2200" dirty="0">
                <a:solidFill>
                  <a:srgbClr val="FF0000"/>
                </a:solidFill>
              </a:rPr>
              <a:t>1 reading per minute</a:t>
            </a:r>
            <a:r>
              <a:rPr lang="en-US" sz="2200" dirty="0"/>
              <a:t> [7]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Waveform records (ECGs, continuous blood pressure waveforms) – </a:t>
            </a:r>
            <a:r>
              <a:rPr lang="en-US" sz="2200" dirty="0">
                <a:solidFill>
                  <a:srgbClr val="FF0000"/>
                </a:solidFill>
              </a:rPr>
              <a:t>125 samples </a:t>
            </a:r>
            <a:r>
              <a:rPr lang="en-US" sz="2200" dirty="0"/>
              <a:t>per </a:t>
            </a:r>
            <a:r>
              <a:rPr lang="en-US" sz="2200" i="1" dirty="0"/>
              <a:t>second</a:t>
            </a:r>
            <a:r>
              <a:rPr lang="en-US" sz="2200" dirty="0"/>
              <a:t> [7]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66" t="9503" r="6702" b="2677"/>
          <a:stretch/>
        </p:blipFill>
        <p:spPr>
          <a:xfrm>
            <a:off x="4257675" y="2322365"/>
            <a:ext cx="4818343" cy="28390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6925" y="584209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[6]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9074" y="975806"/>
            <a:ext cx="3928412" cy="45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MIMIC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9F0CD-B62B-4B01-8988-712FB1EB6712}"/>
              </a:ext>
            </a:extLst>
          </p:cNvPr>
          <p:cNvSpPr/>
          <p:nvPr/>
        </p:nvSpPr>
        <p:spPr>
          <a:xfrm>
            <a:off x="6296026" y="2562225"/>
            <a:ext cx="838200" cy="236881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031" y="4425117"/>
            <a:ext cx="8305800" cy="1933652"/>
          </a:xfrm>
        </p:spPr>
        <p:txBody>
          <a:bodyPr>
            <a:normAutofit/>
          </a:bodyPr>
          <a:lstStyle/>
          <a:p>
            <a:r>
              <a:rPr lang="en-US" sz="2300" dirty="0"/>
              <a:t>10 minutes prior to onset of forecast window to establish baseline</a:t>
            </a:r>
          </a:p>
          <a:p>
            <a:r>
              <a:rPr lang="en-US" sz="2300" dirty="0"/>
              <a:t>60 minutes of data in forecast window (AHE ~30 minutes into forecast window)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Translational study: Patient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31" y="2495644"/>
            <a:ext cx="8364554" cy="478082"/>
          </a:xfrm>
          <a:prstGeom prst="rect">
            <a:avLst/>
          </a:prstGeom>
        </p:spPr>
      </p:pic>
      <p:sp>
        <p:nvSpPr>
          <p:cNvPr id="11" name="Minus 10"/>
          <p:cNvSpPr/>
          <p:nvPr/>
        </p:nvSpPr>
        <p:spPr>
          <a:xfrm rot="5400000">
            <a:off x="1880374" y="2536809"/>
            <a:ext cx="1090248" cy="395751"/>
          </a:xfrm>
          <a:prstGeom prst="mathMinus">
            <a:avLst>
              <a:gd name="adj1" fmla="val 9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1222131" y="2428602"/>
            <a:ext cx="1020555" cy="615461"/>
          </a:xfrm>
          <a:prstGeom prst="frame">
            <a:avLst>
              <a:gd name="adj1" fmla="val 65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585058" y="2428602"/>
            <a:ext cx="5225443" cy="615461"/>
          </a:xfrm>
          <a:prstGeom prst="frame">
            <a:avLst>
              <a:gd name="adj1" fmla="val 65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031" y="3611493"/>
            <a:ext cx="220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Observation Window</a:t>
            </a:r>
          </a:p>
          <a:p>
            <a:pPr algn="r"/>
            <a:r>
              <a:rPr lang="en-US" sz="1600" dirty="0"/>
              <a:t>(noncritical, 10 minutes)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50215" y="3653087"/>
            <a:ext cx="1857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Forecast Window</a:t>
            </a:r>
          </a:p>
          <a:p>
            <a:r>
              <a:rPr lang="en-US" sz="1600" dirty="0"/>
              <a:t>(60 minutes)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9164" y="1663978"/>
            <a:ext cx="249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en-US" sz="1600" baseline="-25000" dirty="0"/>
              <a:t>0</a:t>
            </a:r>
            <a:endParaRPr lang="en-US" sz="1600" dirty="0"/>
          </a:p>
          <a:p>
            <a:pPr algn="ctr"/>
            <a:r>
              <a:rPr lang="en-US" sz="1600" dirty="0"/>
              <a:t>(onset of forecast window)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828" y="1240578"/>
            <a:ext cx="8463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Patient BP Waveform Data (125 Hz, ~72 hours total data, T</a:t>
            </a:r>
            <a:r>
              <a:rPr lang="en-US" sz="2000" baseline="-25000" dirty="0"/>
              <a:t>0</a:t>
            </a:r>
            <a:r>
              <a:rPr lang="en-US" sz="2000" dirty="0"/>
              <a:t> known):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1528767" y="2824875"/>
            <a:ext cx="422031" cy="1005806"/>
          </a:xfrm>
          <a:prstGeom prst="rightBrace">
            <a:avLst>
              <a:gd name="adj1" fmla="val 8333"/>
              <a:gd name="adj2" fmla="val 82664"/>
            </a:avLst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5002233" y="722814"/>
            <a:ext cx="422031" cy="5179751"/>
          </a:xfrm>
          <a:prstGeom prst="rightBrace">
            <a:avLst>
              <a:gd name="adj1" fmla="val 8333"/>
              <a:gd name="adj2" fmla="val 13494"/>
            </a:avLst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2707089">
            <a:off x="5262888" y="3115438"/>
            <a:ext cx="148023" cy="645705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 rot="5400000">
            <a:off x="5085541" y="2535800"/>
            <a:ext cx="1090248" cy="395751"/>
          </a:xfrm>
          <a:prstGeom prst="mathMinus">
            <a:avLst>
              <a:gd name="adj1" fmla="val 9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06428" y="3689196"/>
            <a:ext cx="320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AHE of Interest </a:t>
            </a:r>
          </a:p>
          <a:p>
            <a:pPr algn="r"/>
            <a:r>
              <a:rPr lang="en-US" sz="1600" dirty="0"/>
              <a:t>(~30 minutes into Forecast Window)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277828" y="947832"/>
            <a:ext cx="4541822" cy="45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MIMIC II Waveform database matched subset</a:t>
            </a:r>
          </a:p>
        </p:txBody>
      </p:sp>
    </p:spTree>
    <p:extLst>
      <p:ext uri="{BB962C8B-B14F-4D97-AF65-F5344CB8AC3E}">
        <p14:creationId xmlns:p14="http://schemas.microsoft.com/office/powerpoint/2010/main" val="4005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8" grpId="0"/>
      <p:bldP spid="19" grpId="0"/>
      <p:bldP spid="3" grpId="0" animBg="1"/>
      <p:bldP spid="21" grpId="0" animBg="1"/>
      <p:bldP spid="22" grpId="0" animBg="1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Patient MR waveforms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t="1020" r="8298"/>
          <a:stretch/>
        </p:blipFill>
        <p:spPr>
          <a:xfrm>
            <a:off x="95249" y="914400"/>
            <a:ext cx="880110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8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B7BA22-3CC1-425D-AE68-FD82F40B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16" y="1329249"/>
            <a:ext cx="8305800" cy="4471416"/>
          </a:xfrm>
        </p:spPr>
        <p:txBody>
          <a:bodyPr>
            <a:normAutofit/>
          </a:bodyPr>
          <a:lstStyle/>
          <a:p>
            <a:r>
              <a:rPr lang="en-US" sz="2800" dirty="0"/>
              <a:t>Algorithms worked for some patients and did not work for some patients</a:t>
            </a:r>
          </a:p>
          <a:p>
            <a:r>
              <a:rPr lang="en-US" sz="2800" dirty="0"/>
              <a:t>What are the characteristics of the patients? Why did it work?</a:t>
            </a:r>
          </a:p>
          <a:p>
            <a:r>
              <a:rPr lang="en-US" sz="2800" dirty="0"/>
              <a:t>Clinical data is in 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1C9F-2F02-4EDC-9990-9C63A2CEAB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Matching and linking data </a:t>
            </a:r>
          </a:p>
        </p:txBody>
      </p:sp>
    </p:spTree>
    <p:extLst>
      <p:ext uri="{BB962C8B-B14F-4D97-AF65-F5344CB8AC3E}">
        <p14:creationId xmlns:p14="http://schemas.microsoft.com/office/powerpoint/2010/main" val="341745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752" y="3114740"/>
            <a:ext cx="8305800" cy="581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Stroke risk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321738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6C066-C211-4C51-B444-A825476D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Absolute/ relative risk/ risk stratification of ischemic stroke/TIA </a:t>
            </a:r>
          </a:p>
          <a:p>
            <a:pPr lvl="1"/>
            <a:r>
              <a:rPr lang="en-US" sz="2000" dirty="0"/>
              <a:t>For patients with persistent AF and Paroxysmal AF.</a:t>
            </a:r>
          </a:p>
          <a:p>
            <a:r>
              <a:rPr lang="en-US" sz="2400" dirty="0"/>
              <a:t>Atrial fibrillation (AF) has been shown to be an independent risk factor for an ischemic stroke [1]. </a:t>
            </a:r>
          </a:p>
          <a:p>
            <a:r>
              <a:rPr lang="en-US" sz="2400" dirty="0"/>
              <a:t>Current approaches</a:t>
            </a:r>
          </a:p>
          <a:p>
            <a:pPr lvl="1"/>
            <a:r>
              <a:rPr lang="en-US" sz="2000" dirty="0"/>
              <a:t>Scoring method for risk assessment </a:t>
            </a:r>
          </a:p>
          <a:p>
            <a:pPr lvl="1"/>
            <a:r>
              <a:rPr lang="en-US" sz="2000" dirty="0"/>
              <a:t>CHADS2 [2, 3] and, CHA2DS2-VASc score [4].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9D7C5-B189-4936-A3BC-F3356A385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Stroke, AF and mortality</a:t>
            </a:r>
          </a:p>
        </p:txBody>
      </p:sp>
    </p:spTree>
    <p:extLst>
      <p:ext uri="{BB962C8B-B14F-4D97-AF65-F5344CB8AC3E}">
        <p14:creationId xmlns:p14="http://schemas.microsoft.com/office/powerpoint/2010/main" val="373115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6C066-C211-4C51-B444-A825476D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9D7C5-B189-4936-A3BC-F3356A385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Cohort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0EA6F-2504-45A9-83E2-FE30B75F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1392"/>
            <a:ext cx="7778111" cy="46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9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6A7BC-351A-4585-A71E-AEAC8768A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56698"/>
            <a:ext cx="8305800" cy="33329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9D7C5-B189-4936-A3BC-F3356A385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Features for different scores</a:t>
            </a:r>
          </a:p>
        </p:txBody>
      </p:sp>
    </p:spTree>
    <p:extLst>
      <p:ext uri="{BB962C8B-B14F-4D97-AF65-F5344CB8AC3E}">
        <p14:creationId xmlns:p14="http://schemas.microsoft.com/office/powerpoint/2010/main" val="12164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50658"/>
            <a:ext cx="8305800" cy="5498267"/>
          </a:xfrm>
        </p:spPr>
        <p:txBody>
          <a:bodyPr>
            <a:normAutofit/>
          </a:bodyPr>
          <a:lstStyle/>
          <a:p>
            <a:r>
              <a:rPr lang="en-US" sz="2400" dirty="0"/>
              <a:t>Use cases</a:t>
            </a:r>
          </a:p>
          <a:p>
            <a:pPr lvl="1"/>
            <a:r>
              <a:rPr lang="en-US" sz="2288" dirty="0"/>
              <a:t>Hemorrhage detection</a:t>
            </a:r>
          </a:p>
          <a:p>
            <a:pPr lvl="1"/>
            <a:r>
              <a:rPr lang="en-US" sz="2288" dirty="0"/>
              <a:t>AF Risk stratification</a:t>
            </a:r>
          </a:p>
          <a:p>
            <a:r>
              <a:rPr lang="en-US" sz="2400" dirty="0"/>
              <a:t>Computational platform</a:t>
            </a:r>
          </a:p>
          <a:p>
            <a:r>
              <a:rPr lang="en-US" sz="2400" dirty="0"/>
              <a:t>What's next?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048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9D7C5-B189-4936-A3BC-F3356A385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Initial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5BED7-8BDF-445B-A600-04457BBBE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83"/>
          <a:stretch/>
        </p:blipFill>
        <p:spPr>
          <a:xfrm>
            <a:off x="1614702" y="1260961"/>
            <a:ext cx="6336005" cy="43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807A3B-B5A1-402D-8ED1-92ACD294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Features in EHR (SQL)</a:t>
            </a:r>
          </a:p>
          <a:p>
            <a:r>
              <a:rPr lang="en-US" sz="2800" dirty="0"/>
              <a:t>ECG for AF in Waveform (SciDB)</a:t>
            </a:r>
          </a:p>
          <a:p>
            <a:r>
              <a:rPr lang="en-US" sz="2800" dirty="0"/>
              <a:t>Echocardiogram in ultrasound imaging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D6B2-5E1C-4756-AF42-6D2E6BAD10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Heterogeneous data</a:t>
            </a:r>
          </a:p>
        </p:txBody>
      </p:sp>
    </p:spTree>
    <p:extLst>
      <p:ext uri="{BB962C8B-B14F-4D97-AF65-F5344CB8AC3E}">
        <p14:creationId xmlns:p14="http://schemas.microsoft.com/office/powerpoint/2010/main" val="2626184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B99B6C-BC76-458B-A4A5-D18E382F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93" y="3105840"/>
            <a:ext cx="8305800" cy="967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Data Infrastructure is Needed?</a:t>
            </a:r>
          </a:p>
        </p:txBody>
      </p:sp>
    </p:spTree>
    <p:extLst>
      <p:ext uri="{BB962C8B-B14F-4D97-AF65-F5344CB8AC3E}">
        <p14:creationId xmlns:p14="http://schemas.microsoft.com/office/powerpoint/2010/main" val="2192641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to translation: big data in healthcare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E15FD2-8DF4-46EC-B74C-6E64A85E0ED3}"/>
              </a:ext>
            </a:extLst>
          </p:cNvPr>
          <p:cNvSpPr/>
          <p:nvPr/>
        </p:nvSpPr>
        <p:spPr>
          <a:xfrm>
            <a:off x="467569" y="2506414"/>
            <a:ext cx="885619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812800" rIns="76200" bIns="8128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</a:rPr>
              <a:t>Patient data</a:t>
            </a:r>
          </a:p>
          <a:p>
            <a:pPr marL="57150" lvl="1" indent="-57150" algn="l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 dirty="0">
                <a:solidFill>
                  <a:schemeClr val="tx1"/>
                </a:solidFill>
              </a:rPr>
              <a:t>EHR</a:t>
            </a:r>
          </a:p>
          <a:p>
            <a:pPr marL="57150" lvl="1" indent="-57150" algn="l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 dirty="0">
                <a:solidFill>
                  <a:schemeClr val="tx1"/>
                </a:solidFill>
              </a:rPr>
              <a:t>Device</a:t>
            </a:r>
          </a:p>
          <a:p>
            <a:pPr marL="57150" lvl="1" indent="-57150" algn="l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 dirty="0">
                <a:solidFill>
                  <a:schemeClr val="tx1"/>
                </a:solidFill>
              </a:rPr>
              <a:t>Genomics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90B38-65F2-4634-AFF5-620F9AAC7125}"/>
              </a:ext>
            </a:extLst>
          </p:cNvPr>
          <p:cNvSpPr/>
          <p:nvPr/>
        </p:nvSpPr>
        <p:spPr>
          <a:xfrm>
            <a:off x="1629991" y="2428408"/>
            <a:ext cx="1026536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0" tIns="812800" rIns="69850" bIns="8128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9BF053-7EA1-4919-B00F-A25E58914C15}"/>
              </a:ext>
            </a:extLst>
          </p:cNvPr>
          <p:cNvSpPr/>
          <p:nvPr/>
        </p:nvSpPr>
        <p:spPr>
          <a:xfrm>
            <a:off x="2864868" y="2506414"/>
            <a:ext cx="944410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1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De-identification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9F89CA-8DEF-4F5E-8131-1ECD7FA258B4}"/>
              </a:ext>
            </a:extLst>
          </p:cNvPr>
          <p:cNvSpPr/>
          <p:nvPr/>
        </p:nvSpPr>
        <p:spPr>
          <a:xfrm>
            <a:off x="4063907" y="2506414"/>
            <a:ext cx="817066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0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Data broker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233A02-B785-4C2A-AE06-F406E1BE2DFF}"/>
              </a:ext>
            </a:extLst>
          </p:cNvPr>
          <p:cNvSpPr/>
          <p:nvPr/>
        </p:nvSpPr>
        <p:spPr>
          <a:xfrm>
            <a:off x="5157776" y="2506414"/>
            <a:ext cx="885618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0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High Performance Computing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6FA393-F7AD-4A67-8167-5E2B86269068}"/>
              </a:ext>
            </a:extLst>
          </p:cNvPr>
          <p:cNvSpPr/>
          <p:nvPr/>
        </p:nvSpPr>
        <p:spPr>
          <a:xfrm>
            <a:off x="6320197" y="2506414"/>
            <a:ext cx="817066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0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Analytics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5A6F63-976F-4EC3-A9F1-1E39BE5F50BF}"/>
              </a:ext>
            </a:extLst>
          </p:cNvPr>
          <p:cNvSpPr/>
          <p:nvPr/>
        </p:nvSpPr>
        <p:spPr>
          <a:xfrm>
            <a:off x="7482618" y="2506414"/>
            <a:ext cx="817066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0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933E02-6CC4-4588-8F35-ABFD44DCF04B}"/>
              </a:ext>
            </a:extLst>
          </p:cNvPr>
          <p:cNvCxnSpPr>
            <a:cxnSpLocks/>
          </p:cNvCxnSpPr>
          <p:nvPr/>
        </p:nvCxnSpPr>
        <p:spPr>
          <a:xfrm>
            <a:off x="3918738" y="2295056"/>
            <a:ext cx="0" cy="29815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to translation: big data in healthcare</a:t>
            </a:r>
          </a:p>
        </p:txBody>
      </p:sp>
      <p:sp>
        <p:nvSpPr>
          <p:cNvPr id="5" name="Circular Arrow 4"/>
          <p:cNvSpPr/>
          <p:nvPr/>
        </p:nvSpPr>
        <p:spPr>
          <a:xfrm>
            <a:off x="1338467" y="877097"/>
            <a:ext cx="5379671" cy="5379671"/>
          </a:xfrm>
          <a:prstGeom prst="circularArrow">
            <a:avLst>
              <a:gd name="adj1" fmla="val 5544"/>
              <a:gd name="adj2" fmla="val 330680"/>
              <a:gd name="adj3" fmla="val 13767645"/>
              <a:gd name="adj4" fmla="val 17391005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2764256" y="911410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Big Data Preprocess</a:t>
            </a:r>
          </a:p>
        </p:txBody>
      </p:sp>
      <p:sp>
        <p:nvSpPr>
          <p:cNvPr id="7" name="Freeform 6"/>
          <p:cNvSpPr/>
          <p:nvPr/>
        </p:nvSpPr>
        <p:spPr>
          <a:xfrm>
            <a:off x="4946077" y="2496596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High Performance Computing</a:t>
            </a:r>
          </a:p>
        </p:txBody>
      </p:sp>
      <p:sp>
        <p:nvSpPr>
          <p:cNvPr id="8" name="Freeform 7"/>
          <p:cNvSpPr/>
          <p:nvPr/>
        </p:nvSpPr>
        <p:spPr>
          <a:xfrm>
            <a:off x="4112696" y="5061481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Analysis/Code</a:t>
            </a:r>
          </a:p>
        </p:txBody>
      </p:sp>
      <p:sp>
        <p:nvSpPr>
          <p:cNvPr id="9" name="Freeform 8"/>
          <p:cNvSpPr/>
          <p:nvPr/>
        </p:nvSpPr>
        <p:spPr>
          <a:xfrm>
            <a:off x="1415816" y="5061481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Publication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582434" y="2496596"/>
            <a:ext cx="2861521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Reproduce/Evidence Based Medicine/FDA Approval</a:t>
            </a:r>
          </a:p>
        </p:txBody>
      </p:sp>
    </p:spTree>
    <p:extLst>
      <p:ext uri="{BB962C8B-B14F-4D97-AF65-F5344CB8AC3E}">
        <p14:creationId xmlns:p14="http://schemas.microsoft.com/office/powerpoint/2010/main" val="34337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Janitor work?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707" r="27097"/>
          <a:stretch/>
        </p:blipFill>
        <p:spPr>
          <a:xfrm>
            <a:off x="887104" y="1082296"/>
            <a:ext cx="6441744" cy="50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7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Proposed architecture</a:t>
            </a:r>
          </a:p>
        </p:txBody>
      </p:sp>
      <p:sp>
        <p:nvSpPr>
          <p:cNvPr id="5" name="Circular Arrow 4"/>
          <p:cNvSpPr/>
          <p:nvPr/>
        </p:nvSpPr>
        <p:spPr>
          <a:xfrm rot="15478586" flipV="1">
            <a:off x="425289" y="-584847"/>
            <a:ext cx="5571749" cy="5379671"/>
          </a:xfrm>
          <a:prstGeom prst="circularArrow">
            <a:avLst>
              <a:gd name="adj1" fmla="val 5544"/>
              <a:gd name="adj2" fmla="val 681733"/>
              <a:gd name="adj3" fmla="val 13767645"/>
              <a:gd name="adj4" fmla="val 7675044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58114" y="1671899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Big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658114" y="2286882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High Performance Computing</a:t>
            </a:r>
          </a:p>
        </p:txBody>
      </p:sp>
      <p:sp>
        <p:nvSpPr>
          <p:cNvPr id="8" name="Freeform 7"/>
          <p:cNvSpPr/>
          <p:nvPr/>
        </p:nvSpPr>
        <p:spPr>
          <a:xfrm>
            <a:off x="658114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9" name="Freeform 8"/>
          <p:cNvSpPr/>
          <p:nvPr/>
        </p:nvSpPr>
        <p:spPr>
          <a:xfrm>
            <a:off x="658114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Publication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5728708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Reproduce/Analysis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728708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Publication</a:t>
            </a:r>
          </a:p>
        </p:txBody>
      </p:sp>
      <p:sp>
        <p:nvSpPr>
          <p:cNvPr id="12" name="Freeform 11"/>
          <p:cNvSpPr/>
          <p:nvPr/>
        </p:nvSpPr>
        <p:spPr>
          <a:xfrm>
            <a:off x="5728708" y="4192294"/>
            <a:ext cx="2433106" cy="960819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Evidence </a:t>
            </a:r>
            <a:r>
              <a:rPr lang="en-US" sz="2100" dirty="0">
                <a:solidFill>
                  <a:schemeClr val="tx1"/>
                </a:solidFill>
              </a:rPr>
              <a:t>Based Medicine/</a:t>
            </a:r>
            <a:r>
              <a:rPr lang="en-US" sz="2100" kern="1200" dirty="0">
                <a:solidFill>
                  <a:schemeClr val="tx1"/>
                </a:solidFill>
              </a:rPr>
              <a:t>FDA Approval</a:t>
            </a:r>
          </a:p>
        </p:txBody>
      </p:sp>
    </p:spTree>
    <p:extLst>
      <p:ext uri="{BB962C8B-B14F-4D97-AF65-F5344CB8AC3E}">
        <p14:creationId xmlns:p14="http://schemas.microsoft.com/office/powerpoint/2010/main" val="64238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5683" y="218499"/>
            <a:ext cx="6335225" cy="454522"/>
          </a:xfrm>
        </p:spPr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</a:rPr>
              <a:t>Multi-parameter Intelligent Monitoring in Intensive Care (MIMIC II)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8628148"/>
              </p:ext>
            </p:extLst>
          </p:nvPr>
        </p:nvGraphicFramePr>
        <p:xfrm>
          <a:off x="934994" y="1214854"/>
          <a:ext cx="7488195" cy="478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8955" y="1986830"/>
            <a:ext cx="147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Clinical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5210" y="1999184"/>
            <a:ext cx="147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Waveform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1192" y="1264508"/>
            <a:ext cx="147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MIMIC III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84" y="2797090"/>
            <a:ext cx="2603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58,000 Hospital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2001-2012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Nurse entered physiology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Laboratory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Nursing notes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Discharge notes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Format: CSV,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~40GB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08147" y="2809444"/>
            <a:ext cx="2603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23,180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2001-2012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Waveforms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ECG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Blood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Plethysmography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Format: Text,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~3TB Compressed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70637" y="2448948"/>
            <a:ext cx="1474573" cy="1807963"/>
            <a:chOff x="3970637" y="2448948"/>
            <a:chExt cx="1474573" cy="1807963"/>
          </a:xfrm>
        </p:grpSpPr>
        <p:sp>
          <p:nvSpPr>
            <p:cNvPr id="12" name="TextBox 11"/>
            <p:cNvSpPr txBox="1"/>
            <p:nvPr/>
          </p:nvSpPr>
          <p:spPr>
            <a:xfrm>
              <a:off x="4071551" y="3056582"/>
              <a:ext cx="12150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4,897 Waveform and 5,266 Numeric records matched with 2,809 clinical records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637" y="2448948"/>
              <a:ext cx="1474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Matched Subset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7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Physiobank ATM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by one)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Rsync (batch)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rsync in Ubuntu by the command)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apt-get -y install rsync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WFDB (Waveform database) toolbox 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rdsamp('mimic2wdb/31/3141595/3141595_0008')</a:t>
            </a: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Mimic iiI Access Platform</a:t>
            </a:r>
          </a:p>
        </p:txBody>
      </p:sp>
    </p:spTree>
    <p:extLst>
      <p:ext uri="{BB962C8B-B14F-4D97-AF65-F5344CB8AC3E}">
        <p14:creationId xmlns:p14="http://schemas.microsoft.com/office/powerpoint/2010/main" val="11843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8156" y="1842055"/>
            <a:ext cx="77632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High level browsing and exploration of the database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many patients with Acute Kidney Injury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Integration of heterogeneous data sources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SQL and Waveform or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Cohort selection according to research goal based on clinical criteria,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8 hours of continuous minute by minute HR and BP trend within the first 24 hour of admission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Reproduce different machine learning and statistical algorithms.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Logistic Regression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Multivariate Regression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Artificial Neural Network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    No parallelism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698157" y="207413"/>
            <a:ext cx="819308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Limitations of current platform</a:t>
            </a:r>
          </a:p>
        </p:txBody>
      </p:sp>
    </p:spTree>
    <p:extLst>
      <p:ext uri="{BB962C8B-B14F-4D97-AF65-F5344CB8AC3E}">
        <p14:creationId xmlns:p14="http://schemas.microsoft.com/office/powerpoint/2010/main" val="5606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752" y="3114740"/>
            <a:ext cx="8305800" cy="581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Hemorrhage Detection</a:t>
            </a:r>
          </a:p>
        </p:txBody>
      </p:sp>
    </p:spTree>
    <p:extLst>
      <p:ext uri="{BB962C8B-B14F-4D97-AF65-F5344CB8AC3E}">
        <p14:creationId xmlns:p14="http://schemas.microsoft.com/office/powerpoint/2010/main" val="992572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with mimic database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2" y="1046206"/>
            <a:ext cx="7350222" cy="4728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76518" y="2413686"/>
            <a:ext cx="1087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of the studies use only Clinical database</a:t>
            </a:r>
          </a:p>
        </p:txBody>
      </p:sp>
    </p:spTree>
    <p:extLst>
      <p:ext uri="{BB962C8B-B14F-4D97-AF65-F5344CB8AC3E}">
        <p14:creationId xmlns:p14="http://schemas.microsoft.com/office/powerpoint/2010/main" val="406022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238" y="1315418"/>
            <a:ext cx="8305800" cy="447141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SciDB</a:t>
            </a:r>
            <a:endParaRPr lang="en-US" sz="10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R/Shiny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SciDB Capabilities</a:t>
            </a:r>
          </a:p>
          <a:p>
            <a:pPr lvl="1"/>
            <a:r>
              <a:rPr lang="en-US" sz="1088" b="1" dirty="0"/>
              <a:t>CROSS_JOIN: Combine two arrays, aligning cells with equal dimension values</a:t>
            </a:r>
          </a:p>
          <a:p>
            <a:pPr lvl="1"/>
            <a:r>
              <a:rPr lang="en-US" sz="1088" b="1" dirty="0"/>
              <a:t>MERGE: Union-like combination of two arrays</a:t>
            </a:r>
          </a:p>
          <a:p>
            <a:pPr lvl="1"/>
            <a:r>
              <a:rPr lang="en-US" sz="1088" b="1" dirty="0"/>
              <a:t>WINDOW: Apply aggregates over a moving window</a:t>
            </a:r>
          </a:p>
          <a:p>
            <a:pPr lvl="2"/>
            <a:r>
              <a:rPr lang="en-US" sz="975" dirty="0"/>
              <a:t>window(input, NUM_PRECEDING_X, NUM_FOLLOWING_X, NUM_PRECEDING_Y...,aggregate(ATTNAME) [as ALIAS] [,aggregate2...])</a:t>
            </a:r>
            <a:endParaRPr lang="en-US" sz="975" b="1" dirty="0"/>
          </a:p>
          <a:p>
            <a:pPr lvl="1"/>
            <a:r>
              <a:rPr lang="en-US" sz="1088" b="1" dirty="0"/>
              <a:t>SORT: Unpack and sort</a:t>
            </a:r>
          </a:p>
          <a:p>
            <a:pPr lvl="1"/>
            <a:r>
              <a:rPr lang="en-US" sz="1100" b="1" dirty="0"/>
              <a:t>UNIQ: </a:t>
            </a:r>
            <a:r>
              <a:rPr lang="en-US" sz="1088" b="1" dirty="0"/>
              <a:t>Select unique elements from a sorted array</a:t>
            </a:r>
          </a:p>
          <a:p>
            <a:pPr lvl="1"/>
            <a:r>
              <a:rPr lang="en-US" sz="1088" b="1" dirty="0"/>
              <a:t>KENDALL, PEARSON, SPEARMAN: Correlation metrics</a:t>
            </a:r>
          </a:p>
          <a:p>
            <a:pPr lvl="1"/>
            <a:r>
              <a:rPr lang="en-US" sz="1088" b="1" dirty="0"/>
              <a:t>Distributed Computing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73391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1105928" y="2357673"/>
            <a:ext cx="1539595" cy="1565645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tabLst>
                <a:tab pos="1038225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Waveform Database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 flipH="1">
            <a:off x="6302967" y="3439390"/>
            <a:ext cx="1407649" cy="56932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‘R’/Shiny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79392" y="2234316"/>
            <a:ext cx="2123575" cy="1689002"/>
            <a:chOff x="-160936" y="0"/>
            <a:chExt cx="1399186" cy="847726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28575" y="0"/>
              <a:ext cx="1052508" cy="731562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14605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310"/>
            <p:cNvSpPr txBox="1"/>
            <p:nvPr/>
          </p:nvSpPr>
          <p:spPr>
            <a:xfrm>
              <a:off x="-160936" y="281305"/>
              <a:ext cx="1399186" cy="56642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SciDB </a:t>
              </a:r>
              <a:b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(Distributed DB) </a:t>
              </a:r>
              <a:b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ICU Time Series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2732263" y="2860574"/>
            <a:ext cx="231302" cy="18028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70664" y="2870066"/>
            <a:ext cx="231302" cy="17965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40993">
            <a:off x="6245143" y="3069327"/>
            <a:ext cx="231302" cy="18028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779777">
            <a:off x="6243923" y="4350313"/>
            <a:ext cx="231302" cy="18028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016451" y="2490057"/>
            <a:ext cx="1084221" cy="929899"/>
            <a:chOff x="-8016" y="-9754"/>
            <a:chExt cx="714375" cy="466725"/>
          </a:xfrm>
        </p:grpSpPr>
        <p:sp>
          <p:nvSpPr>
            <p:cNvPr id="19" name="Flowchart: Process 18"/>
            <p:cNvSpPr/>
            <p:nvPr/>
          </p:nvSpPr>
          <p:spPr>
            <a:xfrm>
              <a:off x="-8016" y="10757"/>
              <a:ext cx="714375" cy="36639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14605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2F2F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317"/>
            <p:cNvSpPr txBox="1"/>
            <p:nvPr/>
          </p:nvSpPr>
          <p:spPr>
            <a:xfrm>
              <a:off x="-8016" y="-9754"/>
              <a:ext cx="647700" cy="4667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Bash/ Python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62321" y="3951783"/>
            <a:ext cx="2140646" cy="1525622"/>
            <a:chOff x="-115032" y="0"/>
            <a:chExt cx="1410435" cy="765724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85725" y="0"/>
              <a:ext cx="1052512" cy="70008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14605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320"/>
            <p:cNvSpPr txBox="1"/>
            <p:nvPr/>
          </p:nvSpPr>
          <p:spPr>
            <a:xfrm>
              <a:off x="-115032" y="241848"/>
              <a:ext cx="1410435" cy="523876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Postgres </a:t>
              </a:r>
              <a:b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Single Server DB) </a:t>
              </a:r>
              <a:b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Clinical Data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5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4547" b="15961"/>
          <a:stretch/>
        </p:blipFill>
        <p:spPr>
          <a:xfrm>
            <a:off x="1331356" y="2374403"/>
            <a:ext cx="562938" cy="2585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3577" y="1472184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MIMIC_Numeric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53398" y="2238998"/>
            <a:ext cx="3639424" cy="17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16665" y="2374403"/>
            <a:ext cx="0" cy="2566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97168" y="2374403"/>
            <a:ext cx="0" cy="2585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418" y="1472184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MIMIC_Metadata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93577" y="1841516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Elapsed_Time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557886" y="3676706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File_ID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1225390" y="3676707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File_ID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417" y="5166111"/>
            <a:ext cx="305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Start_Time: datetime, mimiciii_id: int32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3398" y="5136857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II:float, V: float, resp: float,…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Waveform database design in scidb</a:t>
            </a:r>
          </a:p>
        </p:txBody>
      </p:sp>
      <p:pic>
        <p:nvPicPr>
          <p:cNvPr id="21" name="Picture 2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r="4821" b="7225"/>
          <a:stretch/>
        </p:blipFill>
        <p:spPr bwMode="auto">
          <a:xfrm>
            <a:off x="3058710" y="2315910"/>
            <a:ext cx="3880475" cy="2632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987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2"/>
            <a:ext cx="8305800" cy="562655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https://mimic.catalyzecare.org:3838/sample-apps/bcollar/measurementErrors/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331923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Sustainability</a:t>
            </a:r>
          </a:p>
          <a:p>
            <a:r>
              <a:rPr lang="en-US" sz="2000" dirty="0"/>
              <a:t>Privacy/Security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Methodological</a:t>
            </a:r>
          </a:p>
          <a:p>
            <a:pPr lvl="1"/>
            <a:r>
              <a:rPr lang="en-US" sz="1888" dirty="0"/>
              <a:t>Causal inference</a:t>
            </a:r>
          </a:p>
          <a:p>
            <a:pPr lvl="1"/>
            <a:r>
              <a:rPr lang="en-US" sz="1888" dirty="0"/>
              <a:t>Transportability</a:t>
            </a:r>
          </a:p>
          <a:p>
            <a:pPr lvl="1"/>
            <a:r>
              <a:rPr lang="en-US" sz="1888" dirty="0"/>
              <a:t>Generalizability</a:t>
            </a:r>
          </a:p>
          <a:p>
            <a:pPr lvl="1"/>
            <a:endParaRPr lang="en-US" sz="1888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Issues to be addressed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403A4-2C4C-4A0D-A53D-461EE986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918395"/>
            <a:ext cx="3637637" cy="52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4078B-96A5-4BB7-A800-F82C5F2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Roger Mark, Professor, MIT</a:t>
            </a:r>
          </a:p>
          <a:p>
            <a:r>
              <a:rPr lang="en-US" sz="1600" dirty="0"/>
              <a:t>Alistair Johnson, Post-doctoral Researcher, MIT</a:t>
            </a:r>
          </a:p>
          <a:p>
            <a:r>
              <a:rPr lang="en-US" sz="1600" dirty="0"/>
              <a:t>Paul Brown</a:t>
            </a:r>
            <a:r>
              <a:rPr lang="en-US" sz="1600"/>
              <a:t>, Paradigm4</a:t>
            </a:r>
            <a:endParaRPr lang="en-US" sz="1600" dirty="0"/>
          </a:p>
          <a:p>
            <a:r>
              <a:rPr lang="en-US" sz="1600" dirty="0"/>
              <a:t>Elias Bareinboim, Assistant Professor, Purdue University</a:t>
            </a:r>
          </a:p>
          <a:p>
            <a:r>
              <a:rPr lang="en-US" sz="1600" dirty="0"/>
              <a:t>Yonghan Jung, PhD Candidate, Purdue University</a:t>
            </a:r>
          </a:p>
          <a:p>
            <a:r>
              <a:rPr lang="en-US" sz="1600" dirty="0"/>
              <a:t>Yiyan Zhou, Undergraduate Student, Purdue University</a:t>
            </a:r>
          </a:p>
          <a:p>
            <a:r>
              <a:rPr lang="en-US" sz="1600" dirty="0"/>
              <a:t>Brett Collar, Under graduate Student, Purdue University</a:t>
            </a:r>
          </a:p>
          <a:p>
            <a:r>
              <a:rPr lang="en-US" sz="1600" dirty="0"/>
              <a:t>Yao Chen, PhD Candidate, Purdue University</a:t>
            </a:r>
          </a:p>
          <a:p>
            <a:r>
              <a:rPr lang="en-US" sz="1600" dirty="0"/>
              <a:t>Ananth Grama, Professor, Purdue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93BD-B578-4E1E-A506-5753214A6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1741918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0087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2AD9-BA4E-46AE-A2BB-3E49C6034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Hemorrhage, </a:t>
            </a:r>
            <a:r>
              <a:rPr lang="en-US" dirty="0" err="1">
                <a:solidFill>
                  <a:schemeClr val="tx1"/>
                </a:solidFill>
              </a:rPr>
              <a:t>ahe</a:t>
            </a:r>
            <a:r>
              <a:rPr lang="en-US" dirty="0">
                <a:solidFill>
                  <a:schemeClr val="tx1"/>
                </a:solidFill>
              </a:rPr>
              <a:t> and death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36B95-8258-46FD-8E63-492E799F1FBE}"/>
              </a:ext>
            </a:extLst>
          </p:cNvPr>
          <p:cNvSpPr txBox="1"/>
          <p:nvPr/>
        </p:nvSpPr>
        <p:spPr>
          <a:xfrm>
            <a:off x="668661" y="1340446"/>
            <a:ext cx="7521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Hemorrhage leads to acute hypotensive episode (AHE) or shock, and shock leads to death.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80D146-AE70-4B00-8F44-737D4F71D910}"/>
              </a:ext>
            </a:extLst>
          </p:cNvPr>
          <p:cNvGrpSpPr/>
          <p:nvPr/>
        </p:nvGrpSpPr>
        <p:grpSpPr>
          <a:xfrm>
            <a:off x="23594" y="2376564"/>
            <a:ext cx="9120406" cy="2355753"/>
            <a:chOff x="23594" y="2376564"/>
            <a:chExt cx="9120406" cy="23557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8D7D8F-F162-41EB-B704-DCD6C05EA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555"/>
            <a:stretch/>
          </p:blipFill>
          <p:spPr>
            <a:xfrm>
              <a:off x="23594" y="2376564"/>
              <a:ext cx="9120406" cy="2355753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714525-E82E-4DAC-A226-F329FA9D7785}"/>
                </a:ext>
              </a:extLst>
            </p:cNvPr>
            <p:cNvCxnSpPr>
              <a:cxnSpLocks/>
            </p:cNvCxnSpPr>
            <p:nvPr/>
          </p:nvCxnSpPr>
          <p:spPr>
            <a:xfrm>
              <a:off x="1555668" y="2784764"/>
              <a:ext cx="0" cy="14666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3820FC-906C-423D-9452-D5C53CDFD96E}"/>
                </a:ext>
              </a:extLst>
            </p:cNvPr>
            <p:cNvCxnSpPr>
              <a:cxnSpLocks/>
            </p:cNvCxnSpPr>
            <p:nvPr/>
          </p:nvCxnSpPr>
          <p:spPr>
            <a:xfrm>
              <a:off x="5929746" y="2784764"/>
              <a:ext cx="0" cy="14666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2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268385"/>
            <a:ext cx="8193088" cy="685800"/>
          </a:xfrm>
        </p:spPr>
        <p:txBody>
          <a:bodyPr/>
          <a:lstStyle/>
          <a:p>
            <a:r>
              <a:rPr lang="en-US" sz="2480" dirty="0">
                <a:solidFill>
                  <a:schemeClr val="tx1"/>
                </a:solidFill>
              </a:rPr>
              <a:t>Problem Description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100"/>
          <a:stretch/>
        </p:blipFill>
        <p:spPr>
          <a:xfrm>
            <a:off x="4391024" y="1549668"/>
            <a:ext cx="4571324" cy="376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8911" y="1549668"/>
            <a:ext cx="42021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Hemorrhage results in over 80% of operating room deaths after major trauma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Almost 50% of deaths in the first 24 hours of trauma care are due to hemorrhage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Heart rate, mean arterial pressure, and </a:t>
            </a:r>
            <a:r>
              <a:rPr lang="en-US" sz="2200" dirty="0">
                <a:solidFill>
                  <a:srgbClr val="FF0000"/>
                </a:solidFill>
              </a:rPr>
              <a:t>shock index </a:t>
            </a:r>
            <a:r>
              <a:rPr lang="en-US" sz="2200" dirty="0"/>
              <a:t>poorly predict the need for continued resuscitation and the effectiveness of treatment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19232" y="495641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3" name="Rectangle 2"/>
          <p:cNvSpPr/>
          <p:nvPr/>
        </p:nvSpPr>
        <p:spPr>
          <a:xfrm>
            <a:off x="188912" y="965268"/>
            <a:ext cx="7666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A METHOD IS NEEDED TO IDENTIFY PATIENTS THAT REQUIRE IMMEDIATE MEDICAL CARE</a:t>
            </a:r>
          </a:p>
        </p:txBody>
      </p:sp>
    </p:spTree>
    <p:extLst>
      <p:ext uri="{BB962C8B-B14F-4D97-AF65-F5344CB8AC3E}">
        <p14:creationId xmlns:p14="http://schemas.microsoft.com/office/powerpoint/2010/main" val="3544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72184"/>
            <a:ext cx="4817364" cy="4718304"/>
          </a:xfrm>
        </p:spPr>
        <p:txBody>
          <a:bodyPr>
            <a:normAutofit/>
          </a:bodyPr>
          <a:lstStyle/>
          <a:p>
            <a:r>
              <a:rPr lang="en-US" sz="2400" dirty="0"/>
              <a:t>Require ~30 heartbeats of </a:t>
            </a:r>
            <a:r>
              <a:rPr lang="en-US" sz="2400" dirty="0">
                <a:solidFill>
                  <a:srgbClr val="FF0000"/>
                </a:solidFill>
              </a:rPr>
              <a:t>baseline</a:t>
            </a:r>
            <a:r>
              <a:rPr lang="en-US" sz="2400" dirty="0"/>
              <a:t> patient data </a:t>
            </a:r>
          </a:p>
          <a:p>
            <a:r>
              <a:rPr lang="en-US" sz="2400" dirty="0"/>
              <a:t>Estimates the remaining proportion of physiological reserve available to compensate for loss of blood volume [3]</a:t>
            </a:r>
          </a:p>
          <a:p>
            <a:r>
              <a:rPr lang="en-US" sz="2512" dirty="0"/>
              <a:t>Compares individual waveforms to a large library of </a:t>
            </a:r>
            <a:r>
              <a:rPr lang="en-US" sz="2512" dirty="0">
                <a:solidFill>
                  <a:srgbClr val="FF0000"/>
                </a:solidFill>
              </a:rPr>
              <a:t>reference waveforms </a:t>
            </a:r>
            <a:r>
              <a:rPr lang="en-US" sz="2512" dirty="0"/>
              <a:t>(using lower body negative pressure (LBNP))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Compensatory reserve index (cri)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 of the art</a:t>
            </a:r>
          </a:p>
        </p:txBody>
      </p:sp>
      <p:pic>
        <p:nvPicPr>
          <p:cNvPr id="6" name="Picture 5" descr="A picture containing indoor, person, wall, cabinet&#10;&#10;Description generated with very high confidence">
            <a:extLst>
              <a:ext uri="{FF2B5EF4-FFF2-40B4-BE49-F238E27FC236}">
                <a16:creationId xmlns:a16="http://schemas.microsoft.com/office/drawing/2014/main" id="{C9247C32-E730-49CB-8257-8F1645FE69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12125"/>
            <a:ext cx="3595246" cy="2702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DFDA26-2DF3-45CA-8BDF-521FEFF20A51}"/>
              </a:ext>
            </a:extLst>
          </p:cNvPr>
          <p:cNvSpPr/>
          <p:nvPr/>
        </p:nvSpPr>
        <p:spPr>
          <a:xfrm>
            <a:off x="8382000" y="4254118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3229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146" y="1663004"/>
            <a:ext cx="8305800" cy="2637323"/>
          </a:xfrm>
        </p:spPr>
        <p:txBody>
          <a:bodyPr>
            <a:noAutofit/>
          </a:bodyPr>
          <a:lstStyle/>
          <a:p>
            <a:r>
              <a:rPr lang="en-US" sz="2000" dirty="0"/>
              <a:t>Immature swine (N=7)</a:t>
            </a:r>
          </a:p>
          <a:p>
            <a:endParaRPr lang="en-US" sz="2000" dirty="0"/>
          </a:p>
          <a:p>
            <a:r>
              <a:rPr lang="en-US" sz="2000" dirty="0"/>
              <a:t>Underwent continuous hemorrhage of 10 ml/kg over 30 minutes as SBP was recorded [4]</a:t>
            </a:r>
          </a:p>
          <a:p>
            <a:endParaRPr lang="en-US" sz="2000" dirty="0"/>
          </a:p>
          <a:p>
            <a:r>
              <a:rPr lang="en-US" sz="2000" dirty="0"/>
              <a:t>Eigenvalues were calculated for each window of 2000 samples (20 seconds)</a:t>
            </a:r>
          </a:p>
          <a:p>
            <a:endParaRPr lang="en-US" sz="2000" dirty="0"/>
          </a:p>
          <a:p>
            <a:r>
              <a:rPr lang="en-US" sz="2000" dirty="0"/>
              <a:t>Correlation coefficients determined between mixing rate and each vital sign (HR, SBP, PP, shock index)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Animal study: data</a:t>
            </a:r>
          </a:p>
        </p:txBody>
      </p:sp>
    </p:spTree>
    <p:extLst>
      <p:ext uri="{BB962C8B-B14F-4D97-AF65-F5344CB8AC3E}">
        <p14:creationId xmlns:p14="http://schemas.microsoft.com/office/powerpoint/2010/main" val="5653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8675" y="253402"/>
            <a:ext cx="8193088" cy="685800"/>
          </a:xfrm>
        </p:spPr>
        <p:txBody>
          <a:bodyPr/>
          <a:lstStyle/>
          <a:p>
            <a:r>
              <a:rPr lang="en-US" sz="2480" dirty="0">
                <a:solidFill>
                  <a:schemeClr val="tx1"/>
                </a:solidFill>
              </a:rPr>
              <a:t>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24" r="9009" b="3728"/>
          <a:stretch/>
        </p:blipFill>
        <p:spPr>
          <a:xfrm>
            <a:off x="393178" y="1877347"/>
            <a:ext cx="2540977" cy="258764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079707-BD5B-4141-9BBA-50C3A18867D3}"/>
              </a:ext>
            </a:extLst>
          </p:cNvPr>
          <p:cNvSpPr/>
          <p:nvPr/>
        </p:nvSpPr>
        <p:spPr>
          <a:xfrm>
            <a:off x="4144682" y="1877347"/>
            <a:ext cx="1042410" cy="1042410"/>
          </a:xfrm>
          <a:custGeom>
            <a:avLst/>
            <a:gdLst>
              <a:gd name="connsiteX0" fmla="*/ 0 w 1042410"/>
              <a:gd name="connsiteY0" fmla="*/ 521205 h 1042410"/>
              <a:gd name="connsiteX1" fmla="*/ 521205 w 1042410"/>
              <a:gd name="connsiteY1" fmla="*/ 0 h 1042410"/>
              <a:gd name="connsiteX2" fmla="*/ 1042410 w 1042410"/>
              <a:gd name="connsiteY2" fmla="*/ 521205 h 1042410"/>
              <a:gd name="connsiteX3" fmla="*/ 521205 w 1042410"/>
              <a:gd name="connsiteY3" fmla="*/ 1042410 h 1042410"/>
              <a:gd name="connsiteX4" fmla="*/ 0 w 1042410"/>
              <a:gd name="connsiteY4" fmla="*/ 521205 h 104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410" h="1042410">
                <a:moveTo>
                  <a:pt x="0" y="521205"/>
                </a:moveTo>
                <a:cubicBezTo>
                  <a:pt x="0" y="233351"/>
                  <a:pt x="233351" y="0"/>
                  <a:pt x="521205" y="0"/>
                </a:cubicBezTo>
                <a:cubicBezTo>
                  <a:pt x="809059" y="0"/>
                  <a:pt x="1042410" y="233351"/>
                  <a:pt x="1042410" y="521205"/>
                </a:cubicBezTo>
                <a:cubicBezTo>
                  <a:pt x="1042410" y="809059"/>
                  <a:pt x="809059" y="1042410"/>
                  <a:pt x="521205" y="1042410"/>
                </a:cubicBezTo>
                <a:cubicBezTo>
                  <a:pt x="233351" y="1042410"/>
                  <a:pt x="0" y="809059"/>
                  <a:pt x="0" y="52120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97" tIns="167897" rIns="167897" bIns="16789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/>
                </a:solidFill>
              </a:rPr>
              <a:t>State 2 (75-80 mmHg)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51C8E96-2997-4759-A7A8-9737BBFDDEF4}"/>
              </a:ext>
            </a:extLst>
          </p:cNvPr>
          <p:cNvSpPr/>
          <p:nvPr/>
        </p:nvSpPr>
        <p:spPr>
          <a:xfrm rot="3600000">
            <a:off x="4923849" y="2885312"/>
            <a:ext cx="277601" cy="351813"/>
          </a:xfrm>
          <a:custGeom>
            <a:avLst/>
            <a:gdLst>
              <a:gd name="connsiteX0" fmla="*/ 0 w 277601"/>
              <a:gd name="connsiteY0" fmla="*/ 70363 h 351813"/>
              <a:gd name="connsiteX1" fmla="*/ 138801 w 277601"/>
              <a:gd name="connsiteY1" fmla="*/ 70363 h 351813"/>
              <a:gd name="connsiteX2" fmla="*/ 138801 w 277601"/>
              <a:gd name="connsiteY2" fmla="*/ 0 h 351813"/>
              <a:gd name="connsiteX3" fmla="*/ 277601 w 277601"/>
              <a:gd name="connsiteY3" fmla="*/ 175907 h 351813"/>
              <a:gd name="connsiteX4" fmla="*/ 138801 w 277601"/>
              <a:gd name="connsiteY4" fmla="*/ 351813 h 351813"/>
              <a:gd name="connsiteX5" fmla="*/ 138801 w 277601"/>
              <a:gd name="connsiteY5" fmla="*/ 281450 h 351813"/>
              <a:gd name="connsiteX6" fmla="*/ 0 w 277601"/>
              <a:gd name="connsiteY6" fmla="*/ 281450 h 351813"/>
              <a:gd name="connsiteX7" fmla="*/ 0 w 277601"/>
              <a:gd name="connsiteY7" fmla="*/ 70363 h 35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601" h="351813">
                <a:moveTo>
                  <a:pt x="0" y="70363"/>
                </a:moveTo>
                <a:lnTo>
                  <a:pt x="138801" y="70363"/>
                </a:lnTo>
                <a:lnTo>
                  <a:pt x="138801" y="0"/>
                </a:lnTo>
                <a:lnTo>
                  <a:pt x="277601" y="175907"/>
                </a:lnTo>
                <a:lnTo>
                  <a:pt x="138801" y="351813"/>
                </a:lnTo>
                <a:lnTo>
                  <a:pt x="138801" y="281450"/>
                </a:lnTo>
                <a:lnTo>
                  <a:pt x="0" y="281450"/>
                </a:lnTo>
                <a:lnTo>
                  <a:pt x="0" y="7036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362" rIns="83279" bIns="70363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b="1" kern="120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C39F6B-3FBE-4A40-A845-3A9D86A1E4DD}"/>
              </a:ext>
            </a:extLst>
          </p:cNvPr>
          <p:cNvSpPr/>
          <p:nvPr/>
        </p:nvSpPr>
        <p:spPr>
          <a:xfrm>
            <a:off x="4936920" y="3224997"/>
            <a:ext cx="1042410" cy="1042410"/>
          </a:xfrm>
          <a:custGeom>
            <a:avLst/>
            <a:gdLst>
              <a:gd name="connsiteX0" fmla="*/ 0 w 1042410"/>
              <a:gd name="connsiteY0" fmla="*/ 521205 h 1042410"/>
              <a:gd name="connsiteX1" fmla="*/ 521205 w 1042410"/>
              <a:gd name="connsiteY1" fmla="*/ 0 h 1042410"/>
              <a:gd name="connsiteX2" fmla="*/ 1042410 w 1042410"/>
              <a:gd name="connsiteY2" fmla="*/ 521205 h 1042410"/>
              <a:gd name="connsiteX3" fmla="*/ 521205 w 1042410"/>
              <a:gd name="connsiteY3" fmla="*/ 1042410 h 1042410"/>
              <a:gd name="connsiteX4" fmla="*/ 0 w 1042410"/>
              <a:gd name="connsiteY4" fmla="*/ 521205 h 104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410" h="1042410">
                <a:moveTo>
                  <a:pt x="0" y="521205"/>
                </a:moveTo>
                <a:cubicBezTo>
                  <a:pt x="0" y="233351"/>
                  <a:pt x="233351" y="0"/>
                  <a:pt x="521205" y="0"/>
                </a:cubicBezTo>
                <a:cubicBezTo>
                  <a:pt x="809059" y="0"/>
                  <a:pt x="1042410" y="233351"/>
                  <a:pt x="1042410" y="521205"/>
                </a:cubicBezTo>
                <a:cubicBezTo>
                  <a:pt x="1042410" y="809059"/>
                  <a:pt x="809059" y="1042410"/>
                  <a:pt x="521205" y="1042410"/>
                </a:cubicBezTo>
                <a:cubicBezTo>
                  <a:pt x="233351" y="1042410"/>
                  <a:pt x="0" y="809059"/>
                  <a:pt x="0" y="52120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97" tIns="167897" rIns="167897" bIns="16789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/>
                </a:solidFill>
              </a:rPr>
              <a:t>State 3 (80-85 mmHg)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C65C776-73C1-4670-A667-9F4E8F912ABF}"/>
              </a:ext>
            </a:extLst>
          </p:cNvPr>
          <p:cNvSpPr/>
          <p:nvPr/>
        </p:nvSpPr>
        <p:spPr>
          <a:xfrm>
            <a:off x="4544087" y="3570295"/>
            <a:ext cx="277602" cy="351813"/>
          </a:xfrm>
          <a:custGeom>
            <a:avLst/>
            <a:gdLst>
              <a:gd name="connsiteX0" fmla="*/ 0 w 277601"/>
              <a:gd name="connsiteY0" fmla="*/ 70363 h 351813"/>
              <a:gd name="connsiteX1" fmla="*/ 138801 w 277601"/>
              <a:gd name="connsiteY1" fmla="*/ 70363 h 351813"/>
              <a:gd name="connsiteX2" fmla="*/ 138801 w 277601"/>
              <a:gd name="connsiteY2" fmla="*/ 0 h 351813"/>
              <a:gd name="connsiteX3" fmla="*/ 277601 w 277601"/>
              <a:gd name="connsiteY3" fmla="*/ 175907 h 351813"/>
              <a:gd name="connsiteX4" fmla="*/ 138801 w 277601"/>
              <a:gd name="connsiteY4" fmla="*/ 351813 h 351813"/>
              <a:gd name="connsiteX5" fmla="*/ 138801 w 277601"/>
              <a:gd name="connsiteY5" fmla="*/ 281450 h 351813"/>
              <a:gd name="connsiteX6" fmla="*/ 0 w 277601"/>
              <a:gd name="connsiteY6" fmla="*/ 281450 h 351813"/>
              <a:gd name="connsiteX7" fmla="*/ 0 w 277601"/>
              <a:gd name="connsiteY7" fmla="*/ 70363 h 35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601" h="351813">
                <a:moveTo>
                  <a:pt x="277601" y="281450"/>
                </a:moveTo>
                <a:lnTo>
                  <a:pt x="138800" y="281450"/>
                </a:lnTo>
                <a:lnTo>
                  <a:pt x="138800" y="351813"/>
                </a:lnTo>
                <a:lnTo>
                  <a:pt x="0" y="175906"/>
                </a:lnTo>
                <a:lnTo>
                  <a:pt x="138800" y="0"/>
                </a:lnTo>
                <a:lnTo>
                  <a:pt x="138800" y="70363"/>
                </a:lnTo>
                <a:lnTo>
                  <a:pt x="277601" y="70363"/>
                </a:lnTo>
                <a:lnTo>
                  <a:pt x="277601" y="28145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80" tIns="70363" rIns="1" bIns="70363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b="1" kern="120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7C1039-5F8B-48E8-AE9C-C75878BB076C}"/>
              </a:ext>
            </a:extLst>
          </p:cNvPr>
          <p:cNvSpPr/>
          <p:nvPr/>
        </p:nvSpPr>
        <p:spPr>
          <a:xfrm>
            <a:off x="3370732" y="3224997"/>
            <a:ext cx="1042410" cy="1042410"/>
          </a:xfrm>
          <a:custGeom>
            <a:avLst/>
            <a:gdLst>
              <a:gd name="connsiteX0" fmla="*/ 0 w 1042410"/>
              <a:gd name="connsiteY0" fmla="*/ 521205 h 1042410"/>
              <a:gd name="connsiteX1" fmla="*/ 521205 w 1042410"/>
              <a:gd name="connsiteY1" fmla="*/ 0 h 1042410"/>
              <a:gd name="connsiteX2" fmla="*/ 1042410 w 1042410"/>
              <a:gd name="connsiteY2" fmla="*/ 521205 h 1042410"/>
              <a:gd name="connsiteX3" fmla="*/ 521205 w 1042410"/>
              <a:gd name="connsiteY3" fmla="*/ 1042410 h 1042410"/>
              <a:gd name="connsiteX4" fmla="*/ 0 w 1042410"/>
              <a:gd name="connsiteY4" fmla="*/ 521205 h 104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410" h="1042410">
                <a:moveTo>
                  <a:pt x="0" y="521205"/>
                </a:moveTo>
                <a:cubicBezTo>
                  <a:pt x="0" y="233351"/>
                  <a:pt x="233351" y="0"/>
                  <a:pt x="521205" y="0"/>
                </a:cubicBezTo>
                <a:cubicBezTo>
                  <a:pt x="809059" y="0"/>
                  <a:pt x="1042410" y="233351"/>
                  <a:pt x="1042410" y="521205"/>
                </a:cubicBezTo>
                <a:cubicBezTo>
                  <a:pt x="1042410" y="809059"/>
                  <a:pt x="809059" y="1042410"/>
                  <a:pt x="521205" y="1042410"/>
                </a:cubicBezTo>
                <a:cubicBezTo>
                  <a:pt x="233351" y="1042410"/>
                  <a:pt x="0" y="809059"/>
                  <a:pt x="0" y="52120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97" tIns="167897" rIns="167897" bIns="16789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/>
                </a:solidFill>
              </a:rPr>
              <a:t>State 1 (70-75 mmHg)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9F382A-A685-4CEF-B7E0-AD3E4B687370}"/>
              </a:ext>
            </a:extLst>
          </p:cNvPr>
          <p:cNvSpPr/>
          <p:nvPr/>
        </p:nvSpPr>
        <p:spPr>
          <a:xfrm rot="18000000">
            <a:off x="4140755" y="2898920"/>
            <a:ext cx="277601" cy="351813"/>
          </a:xfrm>
          <a:custGeom>
            <a:avLst/>
            <a:gdLst>
              <a:gd name="connsiteX0" fmla="*/ 0 w 277601"/>
              <a:gd name="connsiteY0" fmla="*/ 70363 h 351813"/>
              <a:gd name="connsiteX1" fmla="*/ 138801 w 277601"/>
              <a:gd name="connsiteY1" fmla="*/ 70363 h 351813"/>
              <a:gd name="connsiteX2" fmla="*/ 138801 w 277601"/>
              <a:gd name="connsiteY2" fmla="*/ 0 h 351813"/>
              <a:gd name="connsiteX3" fmla="*/ 277601 w 277601"/>
              <a:gd name="connsiteY3" fmla="*/ 175907 h 351813"/>
              <a:gd name="connsiteX4" fmla="*/ 138801 w 277601"/>
              <a:gd name="connsiteY4" fmla="*/ 351813 h 351813"/>
              <a:gd name="connsiteX5" fmla="*/ 138801 w 277601"/>
              <a:gd name="connsiteY5" fmla="*/ 281450 h 351813"/>
              <a:gd name="connsiteX6" fmla="*/ 0 w 277601"/>
              <a:gd name="connsiteY6" fmla="*/ 281450 h 351813"/>
              <a:gd name="connsiteX7" fmla="*/ 0 w 277601"/>
              <a:gd name="connsiteY7" fmla="*/ 70363 h 35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601" h="351813">
                <a:moveTo>
                  <a:pt x="0" y="70363"/>
                </a:moveTo>
                <a:lnTo>
                  <a:pt x="138801" y="70363"/>
                </a:lnTo>
                <a:lnTo>
                  <a:pt x="138801" y="0"/>
                </a:lnTo>
                <a:lnTo>
                  <a:pt x="277601" y="175907"/>
                </a:lnTo>
                <a:lnTo>
                  <a:pt x="138801" y="351813"/>
                </a:lnTo>
                <a:lnTo>
                  <a:pt x="138801" y="281450"/>
                </a:lnTo>
                <a:lnTo>
                  <a:pt x="0" y="281450"/>
                </a:lnTo>
                <a:lnTo>
                  <a:pt x="0" y="7036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0363" rIns="83280" bIns="70362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b="1" kern="120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038928" y="2725311"/>
            <a:ext cx="591344" cy="37147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516624" y="2725310"/>
            <a:ext cx="591344" cy="37147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40202" y="2500381"/>
                <a:ext cx="2100629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.82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0.18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0.93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0.89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202" y="2500381"/>
                <a:ext cx="2100629" cy="732573"/>
              </a:xfrm>
              <a:prstGeom prst="rect">
                <a:avLst/>
              </a:prstGeom>
              <a:blipFill>
                <a:blip r:embed="rId4"/>
                <a:stretch>
                  <a:fillRect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178390" y="413589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1CA8F-E3AA-4A1C-AEA0-DA0D14EA80F7}"/>
              </a:ext>
            </a:extLst>
          </p:cNvPr>
          <p:cNvSpPr txBox="1"/>
          <p:nvPr/>
        </p:nvSpPr>
        <p:spPr>
          <a:xfrm>
            <a:off x="496954" y="4770233"/>
            <a:ext cx="29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Arterial Blood Pressure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B65872-B210-45FD-92DB-39CC24950208}"/>
              </a:ext>
            </a:extLst>
          </p:cNvPr>
          <p:cNvSpPr txBox="1"/>
          <p:nvPr/>
        </p:nvSpPr>
        <p:spPr>
          <a:xfrm>
            <a:off x="3165721" y="4770233"/>
            <a:ext cx="29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Markov Chain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64012-2C1B-40DE-B1A8-F8392BA8B075}"/>
              </a:ext>
            </a:extLst>
          </p:cNvPr>
          <p:cNvSpPr txBox="1"/>
          <p:nvPr/>
        </p:nvSpPr>
        <p:spPr>
          <a:xfrm>
            <a:off x="5812296" y="4733810"/>
            <a:ext cx="29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Transition Probability Matrix</a:t>
            </a:r>
          </a:p>
        </p:txBody>
      </p:sp>
    </p:spTree>
    <p:extLst>
      <p:ext uri="{BB962C8B-B14F-4D97-AF65-F5344CB8AC3E}">
        <p14:creationId xmlns:p14="http://schemas.microsoft.com/office/powerpoint/2010/main" val="15555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" grpId="0" animBg="1"/>
      <p:bldP spid="8" grpId="0" animBg="1"/>
      <p:bldP spid="9" grpId="0"/>
      <p:bldP spid="10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38" y="1143001"/>
            <a:ext cx="8387862" cy="5021111"/>
          </a:xfrm>
        </p:spPr>
        <p:txBody>
          <a:bodyPr>
            <a:normAutofit/>
          </a:bodyPr>
          <a:lstStyle/>
          <a:p>
            <a:r>
              <a:rPr lang="en-US" sz="2400" dirty="0"/>
              <a:t>Mixing rates from each successive transition probability matrix are compiled into a single graph [4]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8975" y="263816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Animal study: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494" t="3567" r="9063" b="2292"/>
          <a:stretch/>
        </p:blipFill>
        <p:spPr>
          <a:xfrm>
            <a:off x="298938" y="3197606"/>
            <a:ext cx="3697870" cy="2168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48" t="1965" r="2748"/>
          <a:stretch/>
        </p:blipFill>
        <p:spPr>
          <a:xfrm>
            <a:off x="3996807" y="3197606"/>
            <a:ext cx="657581" cy="128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6807" y="447796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[4]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912" y="2752197"/>
            <a:ext cx="3986740" cy="24993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95359" y="4939439"/>
            <a:ext cx="4620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9" name="Frame 8"/>
          <p:cNvSpPr/>
          <p:nvPr/>
        </p:nvSpPr>
        <p:spPr>
          <a:xfrm>
            <a:off x="5409398" y="4709159"/>
            <a:ext cx="827773" cy="631983"/>
          </a:xfrm>
          <a:prstGeom prst="frame">
            <a:avLst>
              <a:gd name="adj1" fmla="val 61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8017843" y="4709158"/>
            <a:ext cx="640184" cy="627957"/>
          </a:xfrm>
          <a:prstGeom prst="frame">
            <a:avLst>
              <a:gd name="adj1" fmla="val 762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2002</TotalTime>
  <Words>1681</Words>
  <Application>Microsoft Office PowerPoint</Application>
  <PresentationFormat>On-screen Show (4:3)</PresentationFormat>
  <Paragraphs>285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SimSun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Office Theme</vt:lpstr>
      <vt:lpstr>Big data in the intensive care unit (ICU): An open-access high performance computing system for developing research applications (apps)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data loop: A Software Tool for Quick and Easy Access of the Physionet Database</dc:title>
  <dc:creator>Adibuzzaman, Mohammad</dc:creator>
  <cp:lastModifiedBy>Mohammad Adibuzzaman</cp:lastModifiedBy>
  <cp:revision>64</cp:revision>
  <dcterms:created xsi:type="dcterms:W3CDTF">2016-03-28T14:28:46Z</dcterms:created>
  <dcterms:modified xsi:type="dcterms:W3CDTF">2018-04-30T20:46:27Z</dcterms:modified>
</cp:coreProperties>
</file>