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660"/>
  </p:normalViewPr>
  <p:slideViewPr>
    <p:cSldViewPr>
      <p:cViewPr varScale="1">
        <p:scale>
          <a:sx n="94" d="100"/>
          <a:sy n="94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6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DB8C-4D99-43E3-AC59-E2DE7A8B450F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FC1B-3517-4EAE-8D94-3FFE450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470025"/>
          </a:xfrm>
        </p:spPr>
        <p:txBody>
          <a:bodyPr/>
          <a:lstStyle/>
          <a:p>
            <a:r>
              <a:rPr lang="en-US" dirty="0" smtClean="0"/>
              <a:t>TSD Configuration Promoting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1012825"/>
          </a:xfrm>
        </p:spPr>
        <p:txBody>
          <a:bodyPr/>
          <a:lstStyle/>
          <a:p>
            <a:r>
              <a:rPr lang="en-US" dirty="0" smtClean="0"/>
              <a:t>Result File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71600"/>
            <a:ext cx="6400800" cy="2286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The result file (XML) that is generated from the Framework has an &lt;Information&gt; section which is used to identify all configurations that were used and the build version, mode,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Below you see an example of how the XML file would look like under the &lt;Information&gt; node.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 that example we see that the </a:t>
            </a:r>
            <a:r>
              <a:rPr lang="en-US" sz="1400" dirty="0" err="1" smtClean="0">
                <a:solidFill>
                  <a:schemeClr val="tx1"/>
                </a:solidFill>
              </a:rPr>
              <a:t>OperatingMode</a:t>
            </a:r>
            <a:r>
              <a:rPr lang="en-US" sz="1400" dirty="0" smtClean="0">
                <a:solidFill>
                  <a:schemeClr val="tx1"/>
                </a:solidFill>
              </a:rPr>
              <a:t> is developer and we have a configuration for each configuration 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Version is associated from the “Test System Version” in the information area and only maps to the first two (Major/Minor)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57650"/>
            <a:ext cx="32861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76700"/>
            <a:ext cx="31908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2" y="5286375"/>
            <a:ext cx="3409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05425"/>
            <a:ext cx="3343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6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356" y="228600"/>
            <a:ext cx="7772400" cy="838200"/>
          </a:xfrm>
        </p:spPr>
        <p:txBody>
          <a:bodyPr/>
          <a:lstStyle/>
          <a:p>
            <a:r>
              <a:rPr lang="en-US" dirty="0" smtClean="0"/>
              <a:t>Web UI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1653"/>
            <a:ext cx="6400800" cy="20574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Once the result file is processed then you can go to the Version page to see exactly which </a:t>
            </a:r>
            <a:r>
              <a:rPr lang="en-US" sz="1400" dirty="0" err="1" smtClean="0">
                <a:solidFill>
                  <a:schemeClr val="tx1"/>
                </a:solidFill>
              </a:rPr>
              <a:t>configs</a:t>
            </a:r>
            <a:r>
              <a:rPr lang="en-US" sz="1400" dirty="0" smtClean="0">
                <a:solidFill>
                  <a:schemeClr val="tx1"/>
                </a:solidFill>
              </a:rPr>
              <a:t> were used.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Everything is stored and never overwritten in case you update the configuration stored in </a:t>
            </a:r>
            <a:r>
              <a:rPr lang="en-US" sz="1400" dirty="0" err="1" smtClean="0">
                <a:solidFill>
                  <a:schemeClr val="tx1"/>
                </a:solidFill>
              </a:rPr>
              <a:t>remi</a:t>
            </a:r>
            <a:r>
              <a:rPr lang="en-US" sz="1400" dirty="0" smtClean="0">
                <a:solidFill>
                  <a:schemeClr val="tx1"/>
                </a:solidFill>
              </a:rPr>
              <a:t> the linked </a:t>
            </a:r>
            <a:r>
              <a:rPr lang="en-US" sz="1400" dirty="0" err="1" smtClean="0">
                <a:solidFill>
                  <a:schemeClr val="tx1"/>
                </a:solidFill>
              </a:rPr>
              <a:t>configs</a:t>
            </a:r>
            <a:r>
              <a:rPr lang="en-US" sz="1400" dirty="0" smtClean="0">
                <a:solidFill>
                  <a:schemeClr val="tx1"/>
                </a:solidFill>
              </a:rPr>
              <a:t> aren’t lost.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If you were to look at for example the uploaded stored Product Configurations you would see two stored. See below (“</a:t>
            </a:r>
            <a:r>
              <a:rPr lang="en-US" sz="1400" dirty="0" err="1" smtClean="0">
                <a:solidFill>
                  <a:schemeClr val="tx1"/>
                </a:solidFill>
              </a:rPr>
              <a:t>NewProd</a:t>
            </a:r>
            <a:r>
              <a:rPr lang="en-US" sz="1400" dirty="0" smtClean="0">
                <a:solidFill>
                  <a:schemeClr val="tx1"/>
                </a:solidFill>
              </a:rPr>
              <a:t>” and “Other Product”).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However if you view the XML file under “Product XML” you will see that only “</a:t>
            </a:r>
            <a:r>
              <a:rPr lang="en-US" sz="1400" dirty="0" err="1" smtClean="0">
                <a:solidFill>
                  <a:schemeClr val="tx1"/>
                </a:solidFill>
              </a:rPr>
              <a:t>NewProd</a:t>
            </a:r>
            <a:r>
              <a:rPr lang="en-US" sz="1400" dirty="0" smtClean="0">
                <a:solidFill>
                  <a:schemeClr val="tx1"/>
                </a:solidFill>
              </a:rPr>
              <a:t>” is shown.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69" y="3043658"/>
            <a:ext cx="68865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9" y="3935637"/>
            <a:ext cx="45434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69" y="5029200"/>
            <a:ext cx="6324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69" y="6037550"/>
            <a:ext cx="5314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6138" y="4673253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Product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6138" y="566737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 Result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REMI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8077200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We store the configurations from TSD Framework based on </a:t>
            </a:r>
            <a:r>
              <a:rPr lang="en-US" sz="1400" dirty="0" smtClean="0">
                <a:solidFill>
                  <a:schemeClr val="tx1"/>
                </a:solidFill>
              </a:rPr>
              <a:t>access methods (see </a:t>
            </a:r>
            <a:r>
              <a:rPr lang="en-US" sz="1400" smtClean="0">
                <a:solidFill>
                  <a:schemeClr val="tx1"/>
                </a:solidFill>
              </a:rPr>
              <a:t>next slide).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You can see below an example of how they are stored so basically each configuration is stored based on the type (Product/Test/Sequence/Station) , Version (Major/Minor) and Operating Mode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60198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30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err="1" smtClean="0"/>
              <a:t>DBControl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14478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TSD Framework has </a:t>
            </a:r>
            <a:r>
              <a:rPr lang="en-US" sz="1200" dirty="0" err="1" smtClean="0">
                <a:solidFill>
                  <a:schemeClr val="tx1"/>
                </a:solidFill>
              </a:rPr>
              <a:t>DBControl</a:t>
            </a:r>
            <a:r>
              <a:rPr lang="en-US" sz="1200" dirty="0" smtClean="0">
                <a:solidFill>
                  <a:schemeClr val="tx1"/>
                </a:solidFill>
              </a:rPr>
              <a:t> integrated so there should be no need to manually call any configuration through </a:t>
            </a:r>
            <a:r>
              <a:rPr lang="en-US" sz="1200" dirty="0" err="1" smtClean="0">
                <a:solidFill>
                  <a:schemeClr val="tx1"/>
                </a:solidFill>
              </a:rPr>
              <a:t>DBControl</a:t>
            </a:r>
            <a:r>
              <a:rPr lang="en-US" sz="1200" dirty="0" smtClean="0">
                <a:solidFill>
                  <a:schemeClr val="tx1"/>
                </a:solidFill>
              </a:rPr>
              <a:t>. However a need could arise and below is the methods that are currently available.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TSD Framework uses Get/Save/Promote configurations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DBControl</a:t>
            </a:r>
            <a:r>
              <a:rPr lang="en-US" sz="1200" dirty="0" smtClean="0">
                <a:solidFill>
                  <a:schemeClr val="tx1"/>
                </a:solidFill>
              </a:rPr>
              <a:t> is based from the REMI site and uses </a:t>
            </a:r>
            <a:r>
              <a:rPr lang="en-US" sz="1200" dirty="0" err="1" smtClean="0">
                <a:solidFill>
                  <a:schemeClr val="tx1"/>
                </a:solidFill>
              </a:rPr>
              <a:t>webservices</a:t>
            </a:r>
            <a:r>
              <a:rPr lang="en-US" sz="1200" dirty="0" smtClean="0">
                <a:solidFill>
                  <a:schemeClr val="tx1"/>
                </a:solidFill>
              </a:rPr>
              <a:t> to pull.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7" y="3733800"/>
            <a:ext cx="899285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553200" cy="685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 following are the web service methods that </a:t>
            </a:r>
            <a:r>
              <a:rPr lang="en-US" sz="1800" dirty="0" err="1" smtClean="0">
                <a:solidFill>
                  <a:schemeClr val="tx1"/>
                </a:solidFill>
              </a:rPr>
              <a:t>DBControl</a:t>
            </a:r>
            <a:r>
              <a:rPr lang="en-US" sz="1800" dirty="0" smtClean="0">
                <a:solidFill>
                  <a:schemeClr val="tx1"/>
                </a:solidFill>
              </a:rPr>
              <a:t> uses.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29117"/>
            <a:ext cx="3581900" cy="2534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65" y="3067275"/>
            <a:ext cx="3258005" cy="1028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38600"/>
            <a:ext cx="31436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5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934"/>
            <a:ext cx="7391400" cy="598666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914399"/>
          </a:xfrm>
        </p:spPr>
        <p:txBody>
          <a:bodyPr/>
          <a:lstStyle/>
          <a:p>
            <a:r>
              <a:rPr lang="en-US" dirty="0" smtClean="0"/>
              <a:t>TSD Framework UI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48200" y="3331267"/>
            <a:ext cx="4343400" cy="314573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Use the “Promote” buttons to duplicate the configuration you have selected and change their respective Mode/Version.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Version is in the format </a:t>
            </a:r>
            <a:r>
              <a:rPr lang="en-US" sz="1600" dirty="0" err="1" smtClean="0">
                <a:solidFill>
                  <a:schemeClr val="tx1"/>
                </a:solidFill>
              </a:rPr>
              <a:t>Major.Minor.Patch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Mode is “Engineering”, “Developer” and “Production”.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EG: “</a:t>
            </a:r>
            <a:r>
              <a:rPr lang="en-US" sz="1800" dirty="0" err="1" smtClean="0">
                <a:solidFill>
                  <a:schemeClr val="tx1"/>
                </a:solidFill>
              </a:rPr>
              <a:t>TestClient</a:t>
            </a:r>
            <a:r>
              <a:rPr lang="en-US" sz="1800" dirty="0" smtClean="0">
                <a:solidFill>
                  <a:schemeClr val="tx1"/>
                </a:solidFill>
              </a:rPr>
              <a:t>”\“1.0.37”\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“Developer” promoted Mode selecting “Engineering” would copy the </a:t>
            </a:r>
            <a:r>
              <a:rPr lang="en-US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config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change the mode however both would still be available. </a:t>
            </a:r>
            <a:r>
              <a:rPr lang="en-US" sz="1800" dirty="0" smtClean="0">
                <a:solidFill>
                  <a:schemeClr val="tx1"/>
                </a:solidFill>
              </a:rPr>
              <a:t>“</a:t>
            </a:r>
            <a:r>
              <a:rPr lang="en-US" sz="1800" dirty="0" err="1" smtClean="0">
                <a:solidFill>
                  <a:schemeClr val="tx1"/>
                </a:solidFill>
              </a:rPr>
              <a:t>TestClient</a:t>
            </a:r>
            <a:r>
              <a:rPr lang="en-US" sz="1800" dirty="0" smtClean="0">
                <a:solidFill>
                  <a:schemeClr val="tx1"/>
                </a:solidFill>
              </a:rPr>
              <a:t>”\“1.0.37”\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“Engineering”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TSD Configuration Promoting</vt:lpstr>
      <vt:lpstr>Result File Integration</vt:lpstr>
      <vt:lpstr>Web UI View</vt:lpstr>
      <vt:lpstr>REMI Storage</vt:lpstr>
      <vt:lpstr>DBControl</vt:lpstr>
      <vt:lpstr>WebService Methods</vt:lpstr>
      <vt:lpstr>TSD Framework UI</vt:lpstr>
    </vt:vector>
  </TitlesOfParts>
  <Company>Research In Motion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 Configuration</dc:title>
  <dc:creator>Oliver Gaudreault</dc:creator>
  <cp:lastModifiedBy>Oliver Gaudreault</cp:lastModifiedBy>
  <cp:revision>38</cp:revision>
  <dcterms:created xsi:type="dcterms:W3CDTF">2015-03-04T13:02:17Z</dcterms:created>
  <dcterms:modified xsi:type="dcterms:W3CDTF">2015-03-04T19:00:26Z</dcterms:modified>
</cp:coreProperties>
</file>