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2" r:id="rId1"/>
  </p:sldMasterIdLst>
  <p:notesMasterIdLst>
    <p:notesMasterId r:id="rId27"/>
  </p:notesMasterIdLst>
  <p:handoutMasterIdLst>
    <p:handoutMasterId r:id="rId28"/>
  </p:handoutMasterIdLst>
  <p:sldIdLst>
    <p:sldId id="256" r:id="rId2"/>
    <p:sldId id="401" r:id="rId3"/>
    <p:sldId id="378" r:id="rId4"/>
    <p:sldId id="460" r:id="rId5"/>
    <p:sldId id="461" r:id="rId6"/>
    <p:sldId id="462" r:id="rId7"/>
    <p:sldId id="463" r:id="rId8"/>
    <p:sldId id="464" r:id="rId9"/>
    <p:sldId id="399" r:id="rId10"/>
    <p:sldId id="267" r:id="rId11"/>
    <p:sldId id="465" r:id="rId12"/>
    <p:sldId id="477" r:id="rId13"/>
    <p:sldId id="478" r:id="rId14"/>
    <p:sldId id="466" r:id="rId15"/>
    <p:sldId id="467" r:id="rId16"/>
    <p:sldId id="468" r:id="rId17"/>
    <p:sldId id="469" r:id="rId18"/>
    <p:sldId id="470" r:id="rId19"/>
    <p:sldId id="471" r:id="rId20"/>
    <p:sldId id="472" r:id="rId21"/>
    <p:sldId id="473" r:id="rId22"/>
    <p:sldId id="474" r:id="rId23"/>
    <p:sldId id="475" r:id="rId24"/>
    <p:sldId id="476" r:id="rId25"/>
    <p:sldId id="353" r:id="rId26"/>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7" autoAdjust="0"/>
    <p:restoredTop sz="87304" autoAdjust="0"/>
  </p:normalViewPr>
  <p:slideViewPr>
    <p:cSldViewPr snapToGrid="0">
      <p:cViewPr varScale="1">
        <p:scale>
          <a:sx n="64" d="100"/>
          <a:sy n="64" d="100"/>
        </p:scale>
        <p:origin x="46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itchFamily="34" charset="-122"/>
              <a:ea typeface="微软雅黑" pitchFamily="34" charset="-122"/>
            </a:rPr>
            <a:t>项目管理</a:t>
          </a:r>
        </a:p>
      </dgm:t>
    </dgm:pt>
    <dgm:pt modelId="{780109C1-9655-47E2-88C3-EAFCF26935DB}" type="parTrans" cxnId="{09047B45-EB83-4B38-B2C2-D582BBB7B5F5}">
      <dgm:prSet/>
      <dgm:spPr/>
      <dgm:t>
        <a:bodyPr/>
        <a:lstStyle/>
        <a:p>
          <a:endParaRPr lang="zh-CN" altLang="en-US" sz="2800">
            <a:latin typeface="微软雅黑" pitchFamily="34" charset="-122"/>
            <a:ea typeface="微软雅黑" pitchFamily="34" charset="-122"/>
          </a:endParaRPr>
        </a:p>
      </dgm:t>
    </dgm:pt>
    <dgm:pt modelId="{25A7B371-2967-431B-ABEA-D02DC93FE7D8}" type="sibTrans" cxnId="{09047B45-EB83-4B38-B2C2-D582BBB7B5F5}">
      <dgm:prSet/>
      <dgm:spPr/>
      <dgm:t>
        <a:bodyPr/>
        <a:lstStyle/>
        <a:p>
          <a:endParaRPr lang="zh-CN" altLang="en-US" sz="2800">
            <a:latin typeface="微软雅黑" pitchFamily="34" charset="-122"/>
            <a:ea typeface="微软雅黑" pitchFamily="34" charset="-122"/>
          </a:endParaRPr>
        </a:p>
      </dgm:t>
    </dgm:pt>
    <dgm:pt modelId="{EFBD3C32-BA34-4EC5-A863-6B6C18C4D868}">
      <dgm:prSet phldrT="[文本]" custT="1"/>
      <dgm:spPr/>
      <dgm:t>
        <a:bodyPr/>
        <a:lstStyle/>
        <a:p>
          <a:r>
            <a:rPr lang="zh-CN" altLang="en-US" sz="1800" dirty="0">
              <a:latin typeface="微软雅黑" pitchFamily="34" charset="-122"/>
              <a:ea typeface="微软雅黑" pitchFamily="34" charset="-122"/>
            </a:rPr>
            <a:t>事</a:t>
          </a:r>
        </a:p>
      </dgm:t>
    </dgm:pt>
    <dgm:pt modelId="{E5D17642-311E-4E48-8DEA-D0D8890B54EE}" type="parTrans" cxnId="{FAB3F2FB-F6D5-4C97-A559-9A4E5DC86A11}">
      <dgm:prSet/>
      <dgm:spPr/>
      <dgm:t>
        <a:bodyPr/>
        <a:lstStyle/>
        <a:p>
          <a:endParaRPr lang="zh-CN" altLang="en-US" sz="2800">
            <a:latin typeface="微软雅黑" pitchFamily="34" charset="-122"/>
            <a:ea typeface="微软雅黑" pitchFamily="34" charset="-122"/>
          </a:endParaRPr>
        </a:p>
      </dgm:t>
    </dgm:pt>
    <dgm:pt modelId="{BB304DA2-FDD2-4AC3-9B7F-0E99D5E0A5B1}" type="sibTrans" cxnId="{FAB3F2FB-F6D5-4C97-A559-9A4E5DC86A11}">
      <dgm:prSet/>
      <dgm:spPr/>
      <dgm:t>
        <a:bodyPr/>
        <a:lstStyle/>
        <a:p>
          <a:endParaRPr lang="zh-CN" altLang="en-US" sz="2800">
            <a:latin typeface="微软雅黑" pitchFamily="34" charset="-122"/>
            <a:ea typeface="微软雅黑" pitchFamily="34" charset="-122"/>
          </a:endParaRPr>
        </a:p>
      </dgm:t>
    </dgm:pt>
    <dgm:pt modelId="{16229D2A-730B-40A1-8802-A3E7D907534E}">
      <dgm:prSet phldrT="[文本]" custT="1"/>
      <dgm:spPr/>
      <dgm:t>
        <a:bodyPr/>
        <a:lstStyle/>
        <a:p>
          <a:r>
            <a:rPr lang="zh-CN" altLang="en-US" sz="1800" dirty="0">
              <a:latin typeface="微软雅黑" pitchFamily="34" charset="-122"/>
              <a:ea typeface="微软雅黑" pitchFamily="34" charset="-122"/>
            </a:rPr>
            <a:t>范围</a:t>
          </a:r>
        </a:p>
      </dgm:t>
    </dgm:pt>
    <dgm:pt modelId="{10F5D31E-01D7-48D8-A17A-041F0FDE5A51}" type="parTrans" cxnId="{CDC70299-13DC-4242-BD10-3FE2159D639C}">
      <dgm:prSet/>
      <dgm:spPr/>
      <dgm:t>
        <a:bodyPr/>
        <a:lstStyle/>
        <a:p>
          <a:endParaRPr lang="zh-CN" altLang="en-US" sz="2800">
            <a:latin typeface="微软雅黑" pitchFamily="34" charset="-122"/>
            <a:ea typeface="微软雅黑" pitchFamily="34" charset="-122"/>
          </a:endParaRPr>
        </a:p>
      </dgm:t>
    </dgm:pt>
    <dgm:pt modelId="{9650F4D0-D729-49DA-856E-CABC5ECABC91}" type="sibTrans" cxnId="{CDC70299-13DC-4242-BD10-3FE2159D639C}">
      <dgm:prSet/>
      <dgm:spPr/>
      <dgm:t>
        <a:bodyPr/>
        <a:lstStyle/>
        <a:p>
          <a:endParaRPr lang="zh-CN" altLang="en-US" sz="2800">
            <a:latin typeface="微软雅黑" pitchFamily="34" charset="-122"/>
            <a:ea typeface="微软雅黑" pitchFamily="34" charset="-122"/>
          </a:endParaRPr>
        </a:p>
      </dgm:t>
    </dgm:pt>
    <dgm:pt modelId="{5FB75872-956E-49D7-985A-FA1F9FCF411B}">
      <dgm:prSet phldrT="[文本]" custT="1"/>
      <dgm:spPr/>
      <dgm:t>
        <a:bodyPr/>
        <a:lstStyle/>
        <a:p>
          <a:r>
            <a:rPr lang="zh-CN" altLang="en-US" sz="1800" dirty="0">
              <a:latin typeface="微软雅黑" pitchFamily="34" charset="-122"/>
              <a:ea typeface="微软雅黑" pitchFamily="34" charset="-122"/>
            </a:rPr>
            <a:t>时间</a:t>
          </a:r>
        </a:p>
      </dgm:t>
    </dgm:pt>
    <dgm:pt modelId="{CC6703A3-6E18-4CFC-8EE5-235B7475FC24}" type="parTrans" cxnId="{B50250B4-0CBF-4078-A2DE-E79870F84E76}">
      <dgm:prSet/>
      <dgm:spPr/>
      <dgm:t>
        <a:bodyPr/>
        <a:lstStyle/>
        <a:p>
          <a:endParaRPr lang="zh-CN" altLang="en-US" sz="2800">
            <a:latin typeface="微软雅黑" pitchFamily="34" charset="-122"/>
            <a:ea typeface="微软雅黑" pitchFamily="34" charset="-122"/>
          </a:endParaRPr>
        </a:p>
      </dgm:t>
    </dgm:pt>
    <dgm:pt modelId="{29ED61F3-2CE1-4C83-8EA0-C5701A73FAA7}" type="sibTrans" cxnId="{B50250B4-0CBF-4078-A2DE-E79870F84E76}">
      <dgm:prSet/>
      <dgm:spPr/>
      <dgm:t>
        <a:bodyPr/>
        <a:lstStyle/>
        <a:p>
          <a:endParaRPr lang="zh-CN" altLang="en-US" sz="2800">
            <a:latin typeface="微软雅黑" pitchFamily="34" charset="-122"/>
            <a:ea typeface="微软雅黑" pitchFamily="34" charset="-122"/>
          </a:endParaRPr>
        </a:p>
      </dgm:t>
    </dgm:pt>
    <dgm:pt modelId="{15497BFB-92F2-494D-ADA4-BCF08E03EEA4}">
      <dgm:prSet phldrT="[文本]" custT="1"/>
      <dgm:spPr/>
      <dgm:t>
        <a:bodyPr/>
        <a:lstStyle/>
        <a:p>
          <a:r>
            <a:rPr lang="zh-CN" altLang="en-US" sz="1800" dirty="0">
              <a:latin typeface="微软雅黑" pitchFamily="34" charset="-122"/>
              <a:ea typeface="微软雅黑" pitchFamily="34" charset="-122"/>
            </a:rPr>
            <a:t>人</a:t>
          </a:r>
        </a:p>
      </dgm:t>
    </dgm:pt>
    <dgm:pt modelId="{513DB6FD-C6AF-4569-976F-A254F44F1892}" type="parTrans" cxnId="{7FF62EE3-9AA1-4D3F-B751-E03B97D6EBBE}">
      <dgm:prSet/>
      <dgm:spPr/>
      <dgm:t>
        <a:bodyPr/>
        <a:lstStyle/>
        <a:p>
          <a:endParaRPr lang="zh-CN" altLang="en-US" sz="2800">
            <a:latin typeface="微软雅黑" pitchFamily="34" charset="-122"/>
            <a:ea typeface="微软雅黑" pitchFamily="34" charset="-122"/>
          </a:endParaRPr>
        </a:p>
      </dgm:t>
    </dgm:pt>
    <dgm:pt modelId="{DCB10894-45A3-4B01-B290-17600C3EA423}" type="sibTrans" cxnId="{7FF62EE3-9AA1-4D3F-B751-E03B97D6EBBE}">
      <dgm:prSet/>
      <dgm:spPr/>
      <dgm:t>
        <a:bodyPr/>
        <a:lstStyle/>
        <a:p>
          <a:endParaRPr lang="zh-CN" altLang="en-US" sz="2800">
            <a:latin typeface="微软雅黑" pitchFamily="34" charset="-122"/>
            <a:ea typeface="微软雅黑" pitchFamily="34" charset="-122"/>
          </a:endParaRPr>
        </a:p>
      </dgm:t>
    </dgm:pt>
    <dgm:pt modelId="{5C0AF9F8-9A8F-4226-9126-96C2973953F1}">
      <dgm:prSet phldrT="[文本]" custT="1"/>
      <dgm:spPr/>
      <dgm:t>
        <a:bodyPr/>
        <a:lstStyle/>
        <a:p>
          <a:r>
            <a:rPr lang="zh-CN" altLang="en-US" sz="1800" dirty="0">
              <a:latin typeface="微软雅黑" pitchFamily="34" charset="-122"/>
              <a:ea typeface="微软雅黑" pitchFamily="34" charset="-122"/>
            </a:rPr>
            <a:t>人力资源</a:t>
          </a:r>
        </a:p>
      </dgm:t>
    </dgm:pt>
    <dgm:pt modelId="{55388E6F-6338-4CF4-87B0-851C4673823B}" type="parTrans" cxnId="{9E32DD99-262F-432C-BD2E-C85EC508EDFD}">
      <dgm:prSet/>
      <dgm:spPr/>
      <dgm:t>
        <a:bodyPr/>
        <a:lstStyle/>
        <a:p>
          <a:endParaRPr lang="zh-CN" altLang="en-US" sz="2800">
            <a:latin typeface="微软雅黑" pitchFamily="34" charset="-122"/>
            <a:ea typeface="微软雅黑" pitchFamily="34" charset="-122"/>
          </a:endParaRPr>
        </a:p>
      </dgm:t>
    </dgm:pt>
    <dgm:pt modelId="{11213025-812A-458F-8161-354A47AA333A}" type="sibTrans" cxnId="{9E32DD99-262F-432C-BD2E-C85EC508EDFD}">
      <dgm:prSet/>
      <dgm:spPr/>
      <dgm:t>
        <a:bodyPr/>
        <a:lstStyle/>
        <a:p>
          <a:endParaRPr lang="zh-CN" altLang="en-US" sz="2800">
            <a:latin typeface="微软雅黑" pitchFamily="34" charset="-122"/>
            <a:ea typeface="微软雅黑" pitchFamily="34" charset="-122"/>
          </a:endParaRPr>
        </a:p>
      </dgm:t>
    </dgm:pt>
    <dgm:pt modelId="{43AA80BC-7FBF-4C8B-A332-A32A49E9D7BC}">
      <dgm:prSet custT="1"/>
      <dgm:spPr/>
      <dgm:t>
        <a:bodyPr/>
        <a:lstStyle/>
        <a:p>
          <a:r>
            <a:rPr lang="zh-CN" altLang="en-US" sz="1800" dirty="0">
              <a:latin typeface="微软雅黑" pitchFamily="34" charset="-122"/>
              <a:ea typeface="微软雅黑" pitchFamily="34" charset="-122"/>
            </a:rPr>
            <a:t>成本</a:t>
          </a:r>
        </a:p>
      </dgm:t>
    </dgm:pt>
    <dgm:pt modelId="{2033EEA5-8E1B-4AF2-8AC2-4C3A7D3D8D2B}" type="parTrans" cxnId="{D6DEDB76-78DB-4899-A5A0-15A51B0A1811}">
      <dgm:prSet/>
      <dgm:spPr/>
      <dgm:t>
        <a:bodyPr/>
        <a:lstStyle/>
        <a:p>
          <a:endParaRPr lang="zh-CN" altLang="en-US" sz="2800">
            <a:latin typeface="微软雅黑" pitchFamily="34" charset="-122"/>
            <a:ea typeface="微软雅黑" pitchFamily="34" charset="-122"/>
          </a:endParaRPr>
        </a:p>
      </dgm:t>
    </dgm:pt>
    <dgm:pt modelId="{3F7D1C3C-8F07-48C9-ACCC-4DFB803E7B82}" type="sibTrans" cxnId="{D6DEDB76-78DB-4899-A5A0-15A51B0A1811}">
      <dgm:prSet/>
      <dgm:spPr/>
      <dgm:t>
        <a:bodyPr/>
        <a:lstStyle/>
        <a:p>
          <a:endParaRPr lang="zh-CN" altLang="en-US" sz="2800">
            <a:latin typeface="微软雅黑" pitchFamily="34" charset="-122"/>
            <a:ea typeface="微软雅黑" pitchFamily="34" charset="-122"/>
          </a:endParaRPr>
        </a:p>
      </dgm:t>
    </dgm:pt>
    <dgm:pt modelId="{2222FA5A-995A-4B0F-B636-97111B030802}">
      <dgm:prSet custT="1"/>
      <dgm:spPr/>
      <dgm:t>
        <a:bodyPr/>
        <a:lstStyle/>
        <a:p>
          <a:r>
            <a:rPr lang="zh-CN" altLang="en-US" sz="1800" dirty="0">
              <a:latin typeface="微软雅黑" pitchFamily="34" charset="-122"/>
              <a:ea typeface="微软雅黑" pitchFamily="34" charset="-122"/>
            </a:rPr>
            <a:t>质量</a:t>
          </a:r>
        </a:p>
      </dgm:t>
    </dgm:pt>
    <dgm:pt modelId="{EB1D478A-037E-41BB-B9EF-E06700D27A80}" type="parTrans" cxnId="{49C53F4D-67BF-4063-B274-89B2E5F4EFDD}">
      <dgm:prSet/>
      <dgm:spPr/>
      <dgm:t>
        <a:bodyPr/>
        <a:lstStyle/>
        <a:p>
          <a:endParaRPr lang="zh-CN" altLang="en-US" sz="2800">
            <a:latin typeface="微软雅黑" pitchFamily="34" charset="-122"/>
            <a:ea typeface="微软雅黑" pitchFamily="34" charset="-122"/>
          </a:endParaRPr>
        </a:p>
      </dgm:t>
    </dgm:pt>
    <dgm:pt modelId="{7CEC71C0-C2B8-446E-9054-8E3CEFA2E526}" type="sibTrans" cxnId="{49C53F4D-67BF-4063-B274-89B2E5F4EFDD}">
      <dgm:prSet/>
      <dgm:spPr/>
      <dgm:t>
        <a:bodyPr/>
        <a:lstStyle/>
        <a:p>
          <a:endParaRPr lang="zh-CN" altLang="en-US" sz="2800">
            <a:latin typeface="微软雅黑" pitchFamily="34" charset="-122"/>
            <a:ea typeface="微软雅黑" pitchFamily="34" charset="-122"/>
          </a:endParaRPr>
        </a:p>
      </dgm:t>
    </dgm:pt>
    <dgm:pt modelId="{CFC977D3-664E-43DB-8585-21B06BBA088B}">
      <dgm:prSet custT="1"/>
      <dgm:spPr/>
      <dgm:t>
        <a:bodyPr/>
        <a:lstStyle/>
        <a:p>
          <a:r>
            <a:rPr lang="zh-CN" altLang="en-US" sz="1800" dirty="0">
              <a:latin typeface="微软雅黑" pitchFamily="34" charset="-122"/>
              <a:ea typeface="微软雅黑" pitchFamily="34" charset="-122"/>
            </a:rPr>
            <a:t>风险</a:t>
          </a:r>
        </a:p>
      </dgm:t>
    </dgm:pt>
    <dgm:pt modelId="{B963AF18-954A-4790-B081-22F850B4EF59}" type="parTrans" cxnId="{927BD30D-C068-434C-8445-9F9115C085E6}">
      <dgm:prSet/>
      <dgm:spPr/>
      <dgm:t>
        <a:bodyPr/>
        <a:lstStyle/>
        <a:p>
          <a:endParaRPr lang="zh-CN" altLang="en-US" sz="2800">
            <a:latin typeface="微软雅黑" pitchFamily="34" charset="-122"/>
            <a:ea typeface="微软雅黑" pitchFamily="34" charset="-122"/>
          </a:endParaRPr>
        </a:p>
      </dgm:t>
    </dgm:pt>
    <dgm:pt modelId="{9AA1D75D-31A0-425F-A202-CECC03DAE80E}" type="sibTrans" cxnId="{927BD30D-C068-434C-8445-9F9115C085E6}">
      <dgm:prSet/>
      <dgm:spPr/>
      <dgm:t>
        <a:bodyPr/>
        <a:lstStyle/>
        <a:p>
          <a:endParaRPr lang="zh-CN" altLang="en-US" sz="2800">
            <a:latin typeface="微软雅黑" pitchFamily="34" charset="-122"/>
            <a:ea typeface="微软雅黑" pitchFamily="34" charset="-122"/>
          </a:endParaRPr>
        </a:p>
      </dgm:t>
    </dgm:pt>
    <dgm:pt modelId="{08E006CB-A082-4E02-8F85-96B61C2D076B}">
      <dgm:prSet custT="1"/>
      <dgm:spPr/>
      <dgm:t>
        <a:bodyPr/>
        <a:lstStyle/>
        <a:p>
          <a:r>
            <a:rPr lang="zh-CN" altLang="en-US" sz="1800" dirty="0">
              <a:latin typeface="微软雅黑" pitchFamily="34" charset="-122"/>
              <a:ea typeface="微软雅黑" pitchFamily="34" charset="-122"/>
            </a:rPr>
            <a:t>沟通</a:t>
          </a:r>
        </a:p>
      </dgm:t>
    </dgm:pt>
    <dgm:pt modelId="{A910557D-39B8-4EBF-81FC-B81AE6ABAC4B}" type="parTrans" cxnId="{D7DDE220-7AB9-49D1-B21C-EA6F92BC8EB8}">
      <dgm:prSet/>
      <dgm:spPr/>
      <dgm:t>
        <a:bodyPr/>
        <a:lstStyle/>
        <a:p>
          <a:endParaRPr lang="zh-CN" altLang="en-US" sz="2800">
            <a:latin typeface="微软雅黑" pitchFamily="34" charset="-122"/>
            <a:ea typeface="微软雅黑" pitchFamily="34" charset="-122"/>
          </a:endParaRPr>
        </a:p>
      </dgm:t>
    </dgm:pt>
    <dgm:pt modelId="{CA5350F7-4D32-4437-B95B-5CEFC201F08E}" type="sibTrans" cxnId="{D7DDE220-7AB9-49D1-B21C-EA6F92BC8EB8}">
      <dgm:prSet/>
      <dgm:spPr/>
      <dgm:t>
        <a:bodyPr/>
        <a:lstStyle/>
        <a:p>
          <a:endParaRPr lang="zh-CN" altLang="en-US" sz="2800">
            <a:latin typeface="微软雅黑" pitchFamily="34" charset="-122"/>
            <a:ea typeface="微软雅黑" pitchFamily="34" charset="-122"/>
          </a:endParaRPr>
        </a:p>
      </dgm:t>
    </dgm:pt>
    <dgm:pt modelId="{7A44F8AA-1E88-452E-95DE-51C2F7534FB5}">
      <dgm:prSet custT="1"/>
      <dgm:spPr/>
      <dgm:t>
        <a:bodyPr/>
        <a:lstStyle/>
        <a:p>
          <a:r>
            <a:rPr lang="zh-CN" altLang="en-US" sz="1800" dirty="0">
              <a:latin typeface="微软雅黑" pitchFamily="34" charset="-122"/>
              <a:ea typeface="微软雅黑" pitchFamily="34" charset="-122"/>
            </a:rPr>
            <a:t>采购</a:t>
          </a:r>
        </a:p>
      </dgm:t>
    </dgm:pt>
    <dgm:pt modelId="{6BBB0ADE-0271-4DEB-BA40-4CDD422D51FE}" type="parTrans" cxnId="{67D060C8-B4E9-48EA-9013-0AD8D704B634}">
      <dgm:prSet/>
      <dgm:spPr/>
      <dgm:t>
        <a:bodyPr/>
        <a:lstStyle/>
        <a:p>
          <a:endParaRPr lang="zh-CN" altLang="en-US" sz="2800">
            <a:latin typeface="微软雅黑" pitchFamily="34" charset="-122"/>
            <a:ea typeface="微软雅黑" pitchFamily="34" charset="-122"/>
          </a:endParaRPr>
        </a:p>
      </dgm:t>
    </dgm:pt>
    <dgm:pt modelId="{7D06CDA7-DB4F-44CC-978A-D018E3336EDE}" type="sibTrans" cxnId="{67D060C8-B4E9-48EA-9013-0AD8D704B634}">
      <dgm:prSet/>
      <dgm:spPr/>
      <dgm:t>
        <a:bodyPr/>
        <a:lstStyle/>
        <a:p>
          <a:endParaRPr lang="zh-CN" altLang="en-US" sz="2800">
            <a:latin typeface="微软雅黑" pitchFamily="34" charset="-122"/>
            <a:ea typeface="微软雅黑"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gm:t>
    </dgm:pt>
    <dgm:pt modelId="{83332816-3AEF-40C4-8DD3-C953BCC7595A}" type="parTrans" cxnId="{99F7F098-52EA-44C3-8F2E-AD75D5D60EC7}">
      <dgm:prSet/>
      <dgm:spPr/>
      <dgm:t>
        <a:bodyPr/>
        <a:lstStyle/>
        <a:p>
          <a:endParaRPr lang="zh-CN" altLang="en-US"/>
        </a:p>
      </dgm:t>
    </dgm:pt>
    <dgm:pt modelId="{69D2346F-7D67-4A60-982B-77A03C97CEDA}" type="sibTrans" cxnId="{99F7F098-52EA-44C3-8F2E-AD75D5D60EC7}">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custT="1"/>
      <dgm:spPr/>
      <dgm:t>
        <a:bodyPr/>
        <a:lstStyle/>
        <a:p>
          <a:r>
            <a:rPr lang="en-US" altLang="zh-CN" sz="2800" b="1" dirty="0">
              <a:solidFill>
                <a:schemeClr val="tx1"/>
              </a:solidFill>
              <a:latin typeface="微软雅黑" pitchFamily="34" charset="-122"/>
              <a:ea typeface="微软雅黑" pitchFamily="34" charset="-122"/>
            </a:rPr>
            <a:t>1.</a:t>
          </a:r>
          <a:r>
            <a:rPr lang="zh-CN" altLang="en-US" sz="2800" b="1" dirty="0">
              <a:solidFill>
                <a:schemeClr val="tx1"/>
              </a:solidFill>
              <a:latin typeface="微软雅黑" pitchFamily="34" charset="-122"/>
              <a:ea typeface="微软雅黑" pitchFamily="34" charset="-122"/>
            </a:rPr>
            <a:t>制定范围管理计划</a:t>
          </a:r>
        </a:p>
      </dgm:t>
    </dgm:pt>
    <dgm:pt modelId="{C3C8C11A-C8F9-4DE9-AD31-580CFF59A62F}" type="parTrans" cxnId="{270A42AE-B96C-4CC9-B78B-4FCB923A2F71}">
      <dgm:prSet/>
      <dgm:spPr/>
      <dgm:t>
        <a:bodyPr/>
        <a:lstStyle/>
        <a:p>
          <a:endParaRPr lang="zh-CN" altLang="en-US" b="1">
            <a:solidFill>
              <a:schemeClr val="tx1"/>
            </a:solidFill>
          </a:endParaRPr>
        </a:p>
      </dgm:t>
    </dgm:pt>
    <dgm:pt modelId="{62857CF0-CB27-4C03-ACA1-85E71A5CEA8D}" type="sibTrans" cxnId="{270A42AE-B96C-4CC9-B78B-4FCB923A2F71}">
      <dgm:prSet/>
      <dgm:spPr/>
      <dgm:t>
        <a:bodyPr/>
        <a:lstStyle/>
        <a:p>
          <a:endParaRPr lang="zh-CN" altLang="en-US" b="1">
            <a:solidFill>
              <a:schemeClr val="tx1"/>
            </a:solidFill>
          </a:endParaRPr>
        </a:p>
      </dgm:t>
    </dgm:pt>
    <dgm:pt modelId="{DC96BC17-B9BF-4C12-A864-6E24A31D8ED6}">
      <dgm:prSet phldrT="[文本]" custT="1"/>
      <dgm:spPr/>
      <dgm:t>
        <a:bodyPr/>
        <a:lstStyle/>
        <a:p>
          <a:r>
            <a:rPr lang="en-US" altLang="zh-CN" sz="2800" b="1" dirty="0">
              <a:solidFill>
                <a:schemeClr val="tx1"/>
              </a:solidFill>
              <a:latin typeface="微软雅黑" pitchFamily="34" charset="-122"/>
              <a:ea typeface="微软雅黑" pitchFamily="34" charset="-122"/>
            </a:rPr>
            <a:t>3.</a:t>
          </a:r>
          <a:r>
            <a:rPr lang="zh-CN" altLang="en-US" sz="2800" b="1" dirty="0">
              <a:solidFill>
                <a:schemeClr val="tx1"/>
              </a:solidFill>
              <a:latin typeface="微软雅黑" pitchFamily="34" charset="-122"/>
              <a:ea typeface="微软雅黑" pitchFamily="34" charset="-122"/>
            </a:rPr>
            <a:t>定义范围</a:t>
          </a:r>
        </a:p>
      </dgm:t>
    </dgm:pt>
    <dgm:pt modelId="{696E4D23-5759-40AF-908C-D2676974DE67}" type="parTrans" cxnId="{5456C53D-C2F8-42EE-99D6-A5BA547FA5F7}">
      <dgm:prSet/>
      <dgm:spPr/>
      <dgm:t>
        <a:bodyPr/>
        <a:lstStyle/>
        <a:p>
          <a:endParaRPr lang="zh-CN" altLang="en-US" b="1">
            <a:solidFill>
              <a:schemeClr val="tx1"/>
            </a:solidFill>
          </a:endParaRPr>
        </a:p>
      </dgm:t>
    </dgm:pt>
    <dgm:pt modelId="{A87BC0F7-163A-407E-99C1-4A5E702B346F}" type="sibTrans" cxnId="{5456C53D-C2F8-42EE-99D6-A5BA547FA5F7}">
      <dgm:prSet/>
      <dgm:spPr/>
      <dgm:t>
        <a:bodyPr/>
        <a:lstStyle/>
        <a:p>
          <a:endParaRPr lang="zh-CN" altLang="en-US" b="1">
            <a:solidFill>
              <a:schemeClr val="tx1"/>
            </a:solidFill>
          </a:endParaRPr>
        </a:p>
      </dgm:t>
    </dgm:pt>
    <dgm:pt modelId="{83085A46-3205-478E-B804-152EB23BCC36}">
      <dgm:prSet phldrT="[文本]" custT="1"/>
      <dgm:spPr/>
      <dgm:t>
        <a:bodyPr/>
        <a:lstStyle/>
        <a:p>
          <a:r>
            <a:rPr lang="en-US" altLang="zh-CN" sz="2800" b="1" dirty="0">
              <a:solidFill>
                <a:schemeClr val="tx1"/>
              </a:solidFill>
              <a:latin typeface="微软雅黑" pitchFamily="34" charset="-122"/>
              <a:ea typeface="微软雅黑" pitchFamily="34" charset="-122"/>
            </a:rPr>
            <a:t>4.</a:t>
          </a:r>
          <a:r>
            <a:rPr lang="zh-CN" altLang="en-US" sz="2800" b="1" dirty="0">
              <a:solidFill>
                <a:schemeClr val="tx1"/>
              </a:solidFill>
              <a:latin typeface="微软雅黑" pitchFamily="34" charset="-122"/>
              <a:ea typeface="微软雅黑" pitchFamily="34" charset="-122"/>
            </a:rPr>
            <a:t>创建工作分解结构</a:t>
          </a:r>
        </a:p>
      </dgm:t>
    </dgm:pt>
    <dgm:pt modelId="{CC558CC5-A70A-4D53-8A09-F5DE66CB51E7}" type="parTrans" cxnId="{81751717-5459-4D6C-A794-D7A497E570F6}">
      <dgm:prSet/>
      <dgm:spPr/>
      <dgm:t>
        <a:bodyPr/>
        <a:lstStyle/>
        <a:p>
          <a:endParaRPr lang="zh-CN" altLang="en-US" b="1">
            <a:solidFill>
              <a:schemeClr val="tx1"/>
            </a:solidFill>
          </a:endParaRPr>
        </a:p>
      </dgm:t>
    </dgm:pt>
    <dgm:pt modelId="{9CE9F66D-B536-4535-8017-6D4751F09B08}" type="sibTrans" cxnId="{81751717-5459-4D6C-A794-D7A497E570F6}">
      <dgm:prSet/>
      <dgm:spPr/>
      <dgm:t>
        <a:bodyPr/>
        <a:lstStyle/>
        <a:p>
          <a:endParaRPr lang="zh-CN" altLang="en-US" b="1">
            <a:solidFill>
              <a:schemeClr val="tx1"/>
            </a:solidFill>
          </a:endParaRPr>
        </a:p>
      </dgm:t>
    </dgm:pt>
    <dgm:pt modelId="{AB2E48E4-7CFE-4997-8BEB-20A8F0A71660}">
      <dgm:prSet phldrT="[文本]"/>
      <dgm:spPr/>
      <dgm:t>
        <a:bodyPr/>
        <a:lstStyle/>
        <a:p>
          <a:r>
            <a:rPr lang="en-US" altLang="zh-CN" b="1" dirty="0">
              <a:solidFill>
                <a:schemeClr val="tx1"/>
              </a:solidFill>
              <a:latin typeface="微软雅黑" pitchFamily="34" charset="-122"/>
              <a:ea typeface="微软雅黑" pitchFamily="34" charset="-122"/>
            </a:rPr>
            <a:t>2.</a:t>
          </a:r>
          <a:r>
            <a:rPr lang="zh-CN" altLang="en-US" b="1" dirty="0">
              <a:solidFill>
                <a:schemeClr val="tx1"/>
              </a:solidFill>
              <a:latin typeface="微软雅黑" pitchFamily="34" charset="-122"/>
              <a:ea typeface="微软雅黑" pitchFamily="34" charset="-122"/>
            </a:rPr>
            <a:t>收集需求</a:t>
          </a:r>
        </a:p>
      </dgm:t>
    </dgm:pt>
    <dgm:pt modelId="{65624B03-CEAE-4FB1-A2D3-C1D4660AF315}" type="parTrans" cxnId="{F01C1BE1-CA72-4518-8775-93139B466B2A}">
      <dgm:prSet/>
      <dgm:spPr/>
      <dgm:t>
        <a:bodyPr/>
        <a:lstStyle/>
        <a:p>
          <a:endParaRPr lang="zh-CN" altLang="en-US"/>
        </a:p>
      </dgm:t>
    </dgm:pt>
    <dgm:pt modelId="{FF1DAF33-029F-4675-BFE8-591B6859867C}" type="sibTrans" cxnId="{F01C1BE1-CA72-4518-8775-93139B466B2A}">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6045A0A-9C0D-4FD4-983B-D2AC29AB9ECD}" type="pres">
      <dgm:prSet presAssocID="{AB2E48E4-7CFE-4997-8BEB-20A8F0A71660}" presName="textNode" presStyleLbl="node1" presStyleIdx="1" presStyleCnt="4">
        <dgm:presLayoutVars>
          <dgm:bulletEnabled val="1"/>
        </dgm:presLayoutVars>
      </dgm:prSet>
      <dgm:spPr/>
      <dgm:t>
        <a:bodyPr/>
        <a:lstStyle/>
        <a:p>
          <a:endParaRPr lang="zh-CN" altLang="en-US"/>
        </a:p>
      </dgm:t>
    </dgm:pt>
    <dgm:pt modelId="{69EF9117-41C1-43C6-8D5F-37BEDEA1E44F}" type="pres">
      <dgm:prSet presAssocID="{FF1DAF33-029F-4675-BFE8-591B6859867C}" presName="sibTrans" presStyleCnt="0"/>
      <dgm:spPr/>
    </dgm:pt>
    <dgm:pt modelId="{3156070D-6614-43E1-ABE6-5F621339838D}" type="pres">
      <dgm:prSet presAssocID="{DC96BC17-B9BF-4C12-A864-6E24A31D8ED6}" presName="textNode" presStyleLbl="node1" presStyleIdx="2" presStyleCnt="4">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dgm:presLayoutVars>
          <dgm:bulletEnabled val="1"/>
        </dgm:presLayoutVars>
      </dgm:prSet>
      <dgm:spPr/>
      <dgm:t>
        <a:bodyPr/>
        <a:lstStyle/>
        <a:p>
          <a:endParaRPr lang="zh-CN" altLang="en-US"/>
        </a:p>
      </dgm:t>
    </dgm:pt>
  </dgm:ptLst>
  <dgm:cxnLst>
    <dgm:cxn modelId="{270A42AE-B96C-4CC9-B78B-4FCB923A2F71}" srcId="{8522D4B4-B491-4856-AD57-D67B6C321C4F}" destId="{FF99E86A-BA1F-41FE-84F2-0282D4895DA3}" srcOrd="0" destOrd="0" parTransId="{C3C8C11A-C8F9-4DE9-AD31-580CFF59A62F}" sibTransId="{62857CF0-CB27-4C03-ACA1-85E71A5CEA8D}"/>
    <dgm:cxn modelId="{5456C53D-C2F8-42EE-99D6-A5BA547FA5F7}" srcId="{8522D4B4-B491-4856-AD57-D67B6C321C4F}" destId="{DC96BC17-B9BF-4C12-A864-6E24A31D8ED6}" srcOrd="2" destOrd="0" parTransId="{696E4D23-5759-40AF-908C-D2676974DE67}" sibTransId="{A87BC0F7-163A-407E-99C1-4A5E702B346F}"/>
    <dgm:cxn modelId="{14B718A9-C5B8-4DFE-A94D-F2A49CE7DE5D}" type="presOf" srcId="{FF99E86A-BA1F-41FE-84F2-0282D4895DA3}" destId="{3CBB833B-38C8-445B-AE29-722D33C11197}" srcOrd="0" destOrd="0" presId="urn:microsoft.com/office/officeart/2005/8/layout/hProcess9"/>
    <dgm:cxn modelId="{55220919-2D97-439E-A2E4-8A26AE78DD76}" type="presOf" srcId="{8522D4B4-B491-4856-AD57-D67B6C321C4F}" destId="{24B7951E-8C8E-4E00-92D0-494D8B365B0D}" srcOrd="0" destOrd="0" presId="urn:microsoft.com/office/officeart/2005/8/layout/hProcess9"/>
    <dgm:cxn modelId="{81751717-5459-4D6C-A794-D7A497E570F6}" srcId="{8522D4B4-B491-4856-AD57-D67B6C321C4F}" destId="{83085A46-3205-478E-B804-152EB23BCC36}" srcOrd="3" destOrd="0" parTransId="{CC558CC5-A70A-4D53-8A09-F5DE66CB51E7}" sibTransId="{9CE9F66D-B536-4535-8017-6D4751F09B08}"/>
    <dgm:cxn modelId="{662D0FED-6823-4B35-A667-9645B9D126CA}" type="presOf" srcId="{AB2E48E4-7CFE-4997-8BEB-20A8F0A71660}" destId="{36045A0A-9C0D-4FD4-983B-D2AC29AB9ECD}" srcOrd="0" destOrd="0" presId="urn:microsoft.com/office/officeart/2005/8/layout/hProcess9"/>
    <dgm:cxn modelId="{E7F57A07-90D5-471F-90C2-598FAE00D38C}" type="presOf" srcId="{DC96BC17-B9BF-4C12-A864-6E24A31D8ED6}" destId="{3156070D-6614-43E1-ABE6-5F621339838D}" srcOrd="0" destOrd="0" presId="urn:microsoft.com/office/officeart/2005/8/layout/hProcess9"/>
    <dgm:cxn modelId="{F01C1BE1-CA72-4518-8775-93139B466B2A}" srcId="{8522D4B4-B491-4856-AD57-D67B6C321C4F}" destId="{AB2E48E4-7CFE-4997-8BEB-20A8F0A71660}" srcOrd="1" destOrd="0" parTransId="{65624B03-CEAE-4FB1-A2D3-C1D4660AF315}" sibTransId="{FF1DAF33-029F-4675-BFE8-591B6859867C}"/>
    <dgm:cxn modelId="{C0353059-DB3C-48E5-8099-07B13707777B}" type="presOf" srcId="{83085A46-3205-478E-B804-152EB23BCC36}" destId="{A0CE7CB3-08F0-4163-8284-041640424FD1}" srcOrd="0" destOrd="0" presId="urn:microsoft.com/office/officeart/2005/8/layout/hProcess9"/>
    <dgm:cxn modelId="{36AED125-6858-4A54-916C-B77390EC69C2}" type="presParOf" srcId="{24B7951E-8C8E-4E00-92D0-494D8B365B0D}" destId="{7B5CDD83-B258-4A7E-8BA3-FAE4A249CB28}" srcOrd="0" destOrd="0" presId="urn:microsoft.com/office/officeart/2005/8/layout/hProcess9"/>
    <dgm:cxn modelId="{E55EBC96-9722-45C5-B286-A07452B04165}" type="presParOf" srcId="{24B7951E-8C8E-4E00-92D0-494D8B365B0D}" destId="{677EFD8E-78F1-4AC2-8CEC-BFB4409DF6CC}" srcOrd="1" destOrd="0" presId="urn:microsoft.com/office/officeart/2005/8/layout/hProcess9"/>
    <dgm:cxn modelId="{1FFBD5B0-761B-4934-B896-527A99D2A68C}" type="presParOf" srcId="{677EFD8E-78F1-4AC2-8CEC-BFB4409DF6CC}" destId="{3CBB833B-38C8-445B-AE29-722D33C11197}" srcOrd="0" destOrd="0" presId="urn:microsoft.com/office/officeart/2005/8/layout/hProcess9"/>
    <dgm:cxn modelId="{06FC3B73-3A96-4DB4-8703-3EA3A02510F1}" type="presParOf" srcId="{677EFD8E-78F1-4AC2-8CEC-BFB4409DF6CC}" destId="{B268AB1F-13C2-4978-BE6F-B369CC17C581}" srcOrd="1" destOrd="0" presId="urn:microsoft.com/office/officeart/2005/8/layout/hProcess9"/>
    <dgm:cxn modelId="{3C6760ED-F3A7-4AFE-ABD9-3A45F07B8B20}" type="presParOf" srcId="{677EFD8E-78F1-4AC2-8CEC-BFB4409DF6CC}" destId="{36045A0A-9C0D-4FD4-983B-D2AC29AB9ECD}" srcOrd="2" destOrd="0" presId="urn:microsoft.com/office/officeart/2005/8/layout/hProcess9"/>
    <dgm:cxn modelId="{04B35960-DE6F-4446-A714-D07552333128}" type="presParOf" srcId="{677EFD8E-78F1-4AC2-8CEC-BFB4409DF6CC}" destId="{69EF9117-41C1-43C6-8D5F-37BEDEA1E44F}" srcOrd="3" destOrd="0" presId="urn:microsoft.com/office/officeart/2005/8/layout/hProcess9"/>
    <dgm:cxn modelId="{0765DCC5-56A1-449E-83BC-C6BB5E28081D}" type="presParOf" srcId="{677EFD8E-78F1-4AC2-8CEC-BFB4409DF6CC}" destId="{3156070D-6614-43E1-ABE6-5F621339838D}" srcOrd="4" destOrd="0" presId="urn:microsoft.com/office/officeart/2005/8/layout/hProcess9"/>
    <dgm:cxn modelId="{D24151C9-24E7-4209-ADEE-399F5DE3100D}" type="presParOf" srcId="{677EFD8E-78F1-4AC2-8CEC-BFB4409DF6CC}" destId="{1FFFE594-A639-4DAF-9C31-00DBD625271C}" srcOrd="5" destOrd="0" presId="urn:microsoft.com/office/officeart/2005/8/layout/hProcess9"/>
    <dgm:cxn modelId="{19E40740-3CAE-4DD5-BC78-8BD825C69175}"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A7897-B73A-49F2-8CDE-C6D24E7B016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8CA5E252-2A92-4CB8-A499-5FFE6531346C}">
      <dgm:prSet phldrT="[文本]"/>
      <dgm:spPr/>
      <dgm:t>
        <a:bodyPr/>
        <a:lstStyle/>
        <a:p>
          <a:r>
            <a:rPr lang="zh-CN" altLang="en-US" dirty="0"/>
            <a:t>如何准备一个详细的范围说明书</a:t>
          </a:r>
        </a:p>
      </dgm:t>
    </dgm:pt>
    <dgm:pt modelId="{43CD7CF1-18B9-4FBB-B2B9-3D750E6205B8}" type="parTrans" cxnId="{2E66AFA3-E734-4045-A4DD-C5225A4ED2CF}">
      <dgm:prSet/>
      <dgm:spPr/>
      <dgm:t>
        <a:bodyPr/>
        <a:lstStyle/>
        <a:p>
          <a:endParaRPr lang="zh-CN" altLang="en-US"/>
        </a:p>
      </dgm:t>
    </dgm:pt>
    <dgm:pt modelId="{64C221E0-B2AE-4B1F-84A3-5067906DBC6F}" type="sibTrans" cxnId="{2E66AFA3-E734-4045-A4DD-C5225A4ED2CF}">
      <dgm:prSet/>
      <dgm:spPr/>
      <dgm:t>
        <a:bodyPr/>
        <a:lstStyle/>
        <a:p>
          <a:endParaRPr lang="zh-CN" altLang="en-US"/>
        </a:p>
      </dgm:t>
    </dgm:pt>
    <dgm:pt modelId="{49E1CCC8-A71C-417B-BABD-CDB840027E89}">
      <dgm:prSet phldrT="[文本]"/>
      <dgm:spPr/>
      <dgm:t>
        <a:bodyPr/>
        <a:lstStyle/>
        <a:p>
          <a:r>
            <a:rPr lang="zh-CN" altLang="en-US" dirty="0"/>
            <a:t>如何维护和批准</a:t>
          </a:r>
          <a:r>
            <a:rPr lang="en-US" altLang="zh-CN" dirty="0"/>
            <a:t>WBS</a:t>
          </a:r>
          <a:endParaRPr lang="zh-CN" altLang="en-US" dirty="0"/>
        </a:p>
      </dgm:t>
    </dgm:pt>
    <dgm:pt modelId="{A8C17BF6-DB72-40C9-8854-DD1068218DFB}" type="parTrans" cxnId="{7C461434-6689-4499-8DBC-A40D935904E8}">
      <dgm:prSet/>
      <dgm:spPr/>
      <dgm:t>
        <a:bodyPr/>
        <a:lstStyle/>
        <a:p>
          <a:endParaRPr lang="zh-CN" altLang="en-US"/>
        </a:p>
      </dgm:t>
    </dgm:pt>
    <dgm:pt modelId="{B8B85E12-F90B-427A-AC9E-3439DC25C559}" type="sibTrans" cxnId="{7C461434-6689-4499-8DBC-A40D935904E8}">
      <dgm:prSet/>
      <dgm:spPr/>
      <dgm:t>
        <a:bodyPr/>
        <a:lstStyle/>
        <a:p>
          <a:endParaRPr lang="zh-CN" altLang="en-US"/>
        </a:p>
      </dgm:t>
    </dgm:pt>
    <dgm:pt modelId="{307A8B1C-0425-42C5-9867-31B599CECAA1}">
      <dgm:prSet phldrT="[文本]"/>
      <dgm:spPr/>
      <dgm:t>
        <a:bodyPr/>
        <a:lstStyle/>
        <a:p>
          <a:r>
            <a:rPr lang="zh-CN" altLang="en-US" dirty="0"/>
            <a:t>如何获得正式验收已完成的项目可交付成果</a:t>
          </a:r>
        </a:p>
      </dgm:t>
    </dgm:pt>
    <dgm:pt modelId="{D509FF0F-9406-472B-A416-3DE2DB5AE5A9}" type="parTrans" cxnId="{1B061B5B-90FF-47F7-9622-05AFEFF0D51D}">
      <dgm:prSet/>
      <dgm:spPr/>
      <dgm:t>
        <a:bodyPr/>
        <a:lstStyle/>
        <a:p>
          <a:endParaRPr lang="zh-CN" altLang="en-US"/>
        </a:p>
      </dgm:t>
    </dgm:pt>
    <dgm:pt modelId="{BD98D59C-FFD0-4AE6-A4EB-0E03036F2BB0}" type="sibTrans" cxnId="{1B061B5B-90FF-47F7-9622-05AFEFF0D51D}">
      <dgm:prSet/>
      <dgm:spPr/>
      <dgm:t>
        <a:bodyPr/>
        <a:lstStyle/>
        <a:p>
          <a:endParaRPr lang="zh-CN" altLang="en-US"/>
        </a:p>
      </dgm:t>
    </dgm:pt>
    <dgm:pt modelId="{9384E216-28CE-4D68-8C12-BEE415500A1A}">
      <dgm:prSet phldrT="[文本]"/>
      <dgm:spPr/>
      <dgm:t>
        <a:bodyPr/>
        <a:lstStyle/>
        <a:p>
          <a:r>
            <a:rPr lang="zh-CN" altLang="en-US" dirty="0"/>
            <a:t>如何创建一个</a:t>
          </a:r>
          <a:r>
            <a:rPr lang="en-US" altLang="zh-CN" dirty="0"/>
            <a:t>WBS</a:t>
          </a:r>
          <a:endParaRPr lang="zh-CN" altLang="en-US" dirty="0"/>
        </a:p>
      </dgm:t>
    </dgm:pt>
    <dgm:pt modelId="{1BCF1E39-ACE5-4056-A95A-E78E7EB346DB}" type="parTrans" cxnId="{959727D9-1A19-44EB-B624-5579AFFA3194}">
      <dgm:prSet/>
      <dgm:spPr/>
      <dgm:t>
        <a:bodyPr/>
        <a:lstStyle/>
        <a:p>
          <a:endParaRPr lang="zh-CN" altLang="en-US"/>
        </a:p>
      </dgm:t>
    </dgm:pt>
    <dgm:pt modelId="{23F27AA4-87A6-4F76-B360-CB8D4B37002E}" type="sibTrans" cxnId="{959727D9-1A19-44EB-B624-5579AFFA3194}">
      <dgm:prSet/>
      <dgm:spPr/>
      <dgm:t>
        <a:bodyPr/>
        <a:lstStyle/>
        <a:p>
          <a:endParaRPr lang="zh-CN" altLang="en-US"/>
        </a:p>
      </dgm:t>
    </dgm:pt>
    <dgm:pt modelId="{A9A87DE8-8217-4DA2-8B03-833DA034C760}">
      <dgm:prSet phldrT="[文本]"/>
      <dgm:spPr/>
      <dgm:t>
        <a:bodyPr/>
        <a:lstStyle/>
        <a:p>
          <a:r>
            <a:rPr lang="zh-CN" altLang="en-US" dirty="0"/>
            <a:t>如何控制项目范围变更的请求</a:t>
          </a:r>
        </a:p>
      </dgm:t>
    </dgm:pt>
    <dgm:pt modelId="{1E2B3DFE-190E-4D09-8A91-71EB1E3960FF}" type="parTrans" cxnId="{920979A7-A879-4454-81C2-5D397FF7C20D}">
      <dgm:prSet/>
      <dgm:spPr/>
      <dgm:t>
        <a:bodyPr/>
        <a:lstStyle/>
        <a:p>
          <a:endParaRPr lang="zh-CN" altLang="en-US"/>
        </a:p>
      </dgm:t>
    </dgm:pt>
    <dgm:pt modelId="{D2A45EEB-167D-4032-8011-1BE000857C6E}" type="sibTrans" cxnId="{920979A7-A879-4454-81C2-5D397FF7C20D}">
      <dgm:prSet/>
      <dgm:spPr/>
      <dgm:t>
        <a:bodyPr/>
        <a:lstStyle/>
        <a:p>
          <a:endParaRPr lang="zh-CN" altLang="en-US"/>
        </a:p>
      </dgm:t>
    </dgm:pt>
    <dgm:pt modelId="{A429E6E4-6C63-4209-9609-8E848CC27FE7}" type="pres">
      <dgm:prSet presAssocID="{7D1A7897-B73A-49F2-8CDE-C6D24E7B0167}" presName="Name0" presStyleCnt="0">
        <dgm:presLayoutVars>
          <dgm:chMax val="7"/>
          <dgm:chPref val="7"/>
          <dgm:dir/>
        </dgm:presLayoutVars>
      </dgm:prSet>
      <dgm:spPr/>
      <dgm:t>
        <a:bodyPr/>
        <a:lstStyle/>
        <a:p>
          <a:endParaRPr lang="zh-CN" altLang="en-US"/>
        </a:p>
      </dgm:t>
    </dgm:pt>
    <dgm:pt modelId="{23E0D2F7-3F33-4203-8EDB-7CDB18C64C86}" type="pres">
      <dgm:prSet presAssocID="{7D1A7897-B73A-49F2-8CDE-C6D24E7B0167}" presName="Name1" presStyleCnt="0"/>
      <dgm:spPr/>
    </dgm:pt>
    <dgm:pt modelId="{53ADEC85-FF43-4F71-B6AF-AA57BE24A397}" type="pres">
      <dgm:prSet presAssocID="{7D1A7897-B73A-49F2-8CDE-C6D24E7B0167}" presName="cycle" presStyleCnt="0"/>
      <dgm:spPr/>
    </dgm:pt>
    <dgm:pt modelId="{F7C5B561-8D00-4A8A-828B-E1F5D9B111F8}" type="pres">
      <dgm:prSet presAssocID="{7D1A7897-B73A-49F2-8CDE-C6D24E7B0167}" presName="srcNode" presStyleLbl="node1" presStyleIdx="0" presStyleCnt="5"/>
      <dgm:spPr/>
    </dgm:pt>
    <dgm:pt modelId="{976E9415-3749-4534-BE1C-8F8706DF9ABA}" type="pres">
      <dgm:prSet presAssocID="{7D1A7897-B73A-49F2-8CDE-C6D24E7B0167}" presName="conn" presStyleLbl="parChTrans1D2" presStyleIdx="0" presStyleCnt="1"/>
      <dgm:spPr/>
      <dgm:t>
        <a:bodyPr/>
        <a:lstStyle/>
        <a:p>
          <a:endParaRPr lang="zh-CN" altLang="en-US"/>
        </a:p>
      </dgm:t>
    </dgm:pt>
    <dgm:pt modelId="{5C7FD429-380B-4F48-B5FE-CF9ED707A112}" type="pres">
      <dgm:prSet presAssocID="{7D1A7897-B73A-49F2-8CDE-C6D24E7B0167}" presName="extraNode" presStyleLbl="node1" presStyleIdx="0" presStyleCnt="5"/>
      <dgm:spPr/>
    </dgm:pt>
    <dgm:pt modelId="{A495BADC-BC96-4D83-A450-E34C359A3C08}" type="pres">
      <dgm:prSet presAssocID="{7D1A7897-B73A-49F2-8CDE-C6D24E7B0167}" presName="dstNode" presStyleLbl="node1" presStyleIdx="0" presStyleCnt="5"/>
      <dgm:spPr/>
    </dgm:pt>
    <dgm:pt modelId="{F4E426FF-9DA5-4867-94B6-92A171DCB1A6}" type="pres">
      <dgm:prSet presAssocID="{8CA5E252-2A92-4CB8-A499-5FFE6531346C}" presName="text_1" presStyleLbl="node1" presStyleIdx="0" presStyleCnt="5">
        <dgm:presLayoutVars>
          <dgm:bulletEnabled val="1"/>
        </dgm:presLayoutVars>
      </dgm:prSet>
      <dgm:spPr/>
      <dgm:t>
        <a:bodyPr/>
        <a:lstStyle/>
        <a:p>
          <a:endParaRPr lang="zh-CN" altLang="en-US"/>
        </a:p>
      </dgm:t>
    </dgm:pt>
    <dgm:pt modelId="{90F4E62B-7C41-46A7-ACF1-436395B9DC46}" type="pres">
      <dgm:prSet presAssocID="{8CA5E252-2A92-4CB8-A499-5FFE6531346C}" presName="accent_1" presStyleCnt="0"/>
      <dgm:spPr/>
    </dgm:pt>
    <dgm:pt modelId="{A47604CB-7DFD-4556-BC89-BCCFCB1E29A5}" type="pres">
      <dgm:prSet presAssocID="{8CA5E252-2A92-4CB8-A499-5FFE6531346C}" presName="accentRepeatNode" presStyleLbl="solidFgAcc1" presStyleIdx="0" presStyleCnt="5"/>
      <dgm:spPr/>
    </dgm:pt>
    <dgm:pt modelId="{2D05C9E9-07CA-4FF8-9588-7478988875D5}" type="pres">
      <dgm:prSet presAssocID="{9384E216-28CE-4D68-8C12-BEE415500A1A}" presName="text_2" presStyleLbl="node1" presStyleIdx="1" presStyleCnt="5">
        <dgm:presLayoutVars>
          <dgm:bulletEnabled val="1"/>
        </dgm:presLayoutVars>
      </dgm:prSet>
      <dgm:spPr/>
      <dgm:t>
        <a:bodyPr/>
        <a:lstStyle/>
        <a:p>
          <a:endParaRPr lang="zh-CN" altLang="en-US"/>
        </a:p>
      </dgm:t>
    </dgm:pt>
    <dgm:pt modelId="{A890814C-FD55-4B47-AD72-F0DD610CC44E}" type="pres">
      <dgm:prSet presAssocID="{9384E216-28CE-4D68-8C12-BEE415500A1A}" presName="accent_2" presStyleCnt="0"/>
      <dgm:spPr/>
    </dgm:pt>
    <dgm:pt modelId="{85F670D7-6BB0-4862-B5C8-202E7FBD21B4}" type="pres">
      <dgm:prSet presAssocID="{9384E216-28CE-4D68-8C12-BEE415500A1A}" presName="accentRepeatNode" presStyleLbl="solidFgAcc1" presStyleIdx="1" presStyleCnt="5"/>
      <dgm:spPr/>
    </dgm:pt>
    <dgm:pt modelId="{4569ABDD-B7CA-4263-8ED8-CAD8646D76F1}" type="pres">
      <dgm:prSet presAssocID="{49E1CCC8-A71C-417B-BABD-CDB840027E89}" presName="text_3" presStyleLbl="node1" presStyleIdx="2" presStyleCnt="5">
        <dgm:presLayoutVars>
          <dgm:bulletEnabled val="1"/>
        </dgm:presLayoutVars>
      </dgm:prSet>
      <dgm:spPr/>
      <dgm:t>
        <a:bodyPr/>
        <a:lstStyle/>
        <a:p>
          <a:endParaRPr lang="zh-CN" altLang="en-US"/>
        </a:p>
      </dgm:t>
    </dgm:pt>
    <dgm:pt modelId="{E52F02E3-791B-43A7-A7BB-B779AA1F4158}" type="pres">
      <dgm:prSet presAssocID="{49E1CCC8-A71C-417B-BABD-CDB840027E89}" presName="accent_3" presStyleCnt="0"/>
      <dgm:spPr/>
    </dgm:pt>
    <dgm:pt modelId="{66AD2B26-3499-42C9-8DDF-E55CE11D9F60}" type="pres">
      <dgm:prSet presAssocID="{49E1CCC8-A71C-417B-BABD-CDB840027E89}" presName="accentRepeatNode" presStyleLbl="solidFgAcc1" presStyleIdx="2" presStyleCnt="5"/>
      <dgm:spPr/>
    </dgm:pt>
    <dgm:pt modelId="{43284596-F5B4-4E82-914E-68C335443D30}" type="pres">
      <dgm:prSet presAssocID="{307A8B1C-0425-42C5-9867-31B599CECAA1}" presName="text_4" presStyleLbl="node1" presStyleIdx="3" presStyleCnt="5">
        <dgm:presLayoutVars>
          <dgm:bulletEnabled val="1"/>
        </dgm:presLayoutVars>
      </dgm:prSet>
      <dgm:spPr/>
      <dgm:t>
        <a:bodyPr/>
        <a:lstStyle/>
        <a:p>
          <a:endParaRPr lang="zh-CN" altLang="en-US"/>
        </a:p>
      </dgm:t>
    </dgm:pt>
    <dgm:pt modelId="{32C3D140-1752-4A86-B945-8717AD2A6050}" type="pres">
      <dgm:prSet presAssocID="{307A8B1C-0425-42C5-9867-31B599CECAA1}" presName="accent_4" presStyleCnt="0"/>
      <dgm:spPr/>
    </dgm:pt>
    <dgm:pt modelId="{D3C46BA4-0B80-4D93-A075-7AB7516A721D}" type="pres">
      <dgm:prSet presAssocID="{307A8B1C-0425-42C5-9867-31B599CECAA1}" presName="accentRepeatNode" presStyleLbl="solidFgAcc1" presStyleIdx="3" presStyleCnt="5"/>
      <dgm:spPr/>
    </dgm:pt>
    <dgm:pt modelId="{9C32DFF8-C8A3-49A0-9153-1EB793743097}" type="pres">
      <dgm:prSet presAssocID="{A9A87DE8-8217-4DA2-8B03-833DA034C760}" presName="text_5" presStyleLbl="node1" presStyleIdx="4" presStyleCnt="5">
        <dgm:presLayoutVars>
          <dgm:bulletEnabled val="1"/>
        </dgm:presLayoutVars>
      </dgm:prSet>
      <dgm:spPr/>
      <dgm:t>
        <a:bodyPr/>
        <a:lstStyle/>
        <a:p>
          <a:endParaRPr lang="zh-CN" altLang="en-US"/>
        </a:p>
      </dgm:t>
    </dgm:pt>
    <dgm:pt modelId="{533F6297-0A1C-4A07-A911-1364FB25A347}" type="pres">
      <dgm:prSet presAssocID="{A9A87DE8-8217-4DA2-8B03-833DA034C760}" presName="accent_5" presStyleCnt="0"/>
      <dgm:spPr/>
    </dgm:pt>
    <dgm:pt modelId="{72609C8E-40CE-4F20-BA5A-9CD9D43E1683}" type="pres">
      <dgm:prSet presAssocID="{A9A87DE8-8217-4DA2-8B03-833DA034C760}" presName="accentRepeatNode" presStyleLbl="solidFgAcc1" presStyleIdx="4" presStyleCnt="5"/>
      <dgm:spPr/>
    </dgm:pt>
  </dgm:ptLst>
  <dgm:cxnLst>
    <dgm:cxn modelId="{5DB18FEF-2AD3-46D0-9C03-1751974E1564}" type="presOf" srcId="{9384E216-28CE-4D68-8C12-BEE415500A1A}" destId="{2D05C9E9-07CA-4FF8-9588-7478988875D5}" srcOrd="0" destOrd="0" presId="urn:microsoft.com/office/officeart/2008/layout/VerticalCurvedList"/>
    <dgm:cxn modelId="{6750AFAC-E3CD-4CBE-84EB-9BD980A3EBA9}" type="presOf" srcId="{8CA5E252-2A92-4CB8-A499-5FFE6531346C}" destId="{F4E426FF-9DA5-4867-94B6-92A171DCB1A6}" srcOrd="0" destOrd="0" presId="urn:microsoft.com/office/officeart/2008/layout/VerticalCurvedList"/>
    <dgm:cxn modelId="{6442D924-E71A-48B5-A146-6680649BB994}" type="presOf" srcId="{A9A87DE8-8217-4DA2-8B03-833DA034C760}" destId="{9C32DFF8-C8A3-49A0-9153-1EB793743097}" srcOrd="0" destOrd="0" presId="urn:microsoft.com/office/officeart/2008/layout/VerticalCurvedList"/>
    <dgm:cxn modelId="{1B061B5B-90FF-47F7-9622-05AFEFF0D51D}" srcId="{7D1A7897-B73A-49F2-8CDE-C6D24E7B0167}" destId="{307A8B1C-0425-42C5-9867-31B599CECAA1}" srcOrd="3" destOrd="0" parTransId="{D509FF0F-9406-472B-A416-3DE2DB5AE5A9}" sibTransId="{BD98D59C-FFD0-4AE6-A4EB-0E03036F2BB0}"/>
    <dgm:cxn modelId="{CA2A2959-1BE6-4637-BDD1-944947EBCB70}" type="presOf" srcId="{49E1CCC8-A71C-417B-BABD-CDB840027E89}" destId="{4569ABDD-B7CA-4263-8ED8-CAD8646D76F1}" srcOrd="0" destOrd="0" presId="urn:microsoft.com/office/officeart/2008/layout/VerticalCurvedList"/>
    <dgm:cxn modelId="{B58C1A91-5379-4067-B70E-8E4C35C33050}" type="presOf" srcId="{7D1A7897-B73A-49F2-8CDE-C6D24E7B0167}" destId="{A429E6E4-6C63-4209-9609-8E848CC27FE7}" srcOrd="0" destOrd="0" presId="urn:microsoft.com/office/officeart/2008/layout/VerticalCurvedList"/>
    <dgm:cxn modelId="{959727D9-1A19-44EB-B624-5579AFFA3194}" srcId="{7D1A7897-B73A-49F2-8CDE-C6D24E7B0167}" destId="{9384E216-28CE-4D68-8C12-BEE415500A1A}" srcOrd="1" destOrd="0" parTransId="{1BCF1E39-ACE5-4056-A95A-E78E7EB346DB}" sibTransId="{23F27AA4-87A6-4F76-B360-CB8D4B37002E}"/>
    <dgm:cxn modelId="{2E66AFA3-E734-4045-A4DD-C5225A4ED2CF}" srcId="{7D1A7897-B73A-49F2-8CDE-C6D24E7B0167}" destId="{8CA5E252-2A92-4CB8-A499-5FFE6531346C}" srcOrd="0" destOrd="0" parTransId="{43CD7CF1-18B9-4FBB-B2B9-3D750E6205B8}" sibTransId="{64C221E0-B2AE-4B1F-84A3-5067906DBC6F}"/>
    <dgm:cxn modelId="{7C461434-6689-4499-8DBC-A40D935904E8}" srcId="{7D1A7897-B73A-49F2-8CDE-C6D24E7B0167}" destId="{49E1CCC8-A71C-417B-BABD-CDB840027E89}" srcOrd="2" destOrd="0" parTransId="{A8C17BF6-DB72-40C9-8854-DD1068218DFB}" sibTransId="{B8B85E12-F90B-427A-AC9E-3439DC25C559}"/>
    <dgm:cxn modelId="{30674642-3F74-47F6-9EB0-55BD6405A20E}" type="presOf" srcId="{307A8B1C-0425-42C5-9867-31B599CECAA1}" destId="{43284596-F5B4-4E82-914E-68C335443D30}" srcOrd="0" destOrd="0" presId="urn:microsoft.com/office/officeart/2008/layout/VerticalCurvedList"/>
    <dgm:cxn modelId="{920979A7-A879-4454-81C2-5D397FF7C20D}" srcId="{7D1A7897-B73A-49F2-8CDE-C6D24E7B0167}" destId="{A9A87DE8-8217-4DA2-8B03-833DA034C760}" srcOrd="4" destOrd="0" parTransId="{1E2B3DFE-190E-4D09-8A91-71EB1E3960FF}" sibTransId="{D2A45EEB-167D-4032-8011-1BE000857C6E}"/>
    <dgm:cxn modelId="{D7EB9D3D-E940-4B36-8FCE-0B68A9F31ED9}" type="presOf" srcId="{64C221E0-B2AE-4B1F-84A3-5067906DBC6F}" destId="{976E9415-3749-4534-BE1C-8F8706DF9ABA}" srcOrd="0" destOrd="0" presId="urn:microsoft.com/office/officeart/2008/layout/VerticalCurvedList"/>
    <dgm:cxn modelId="{9FCCED36-F7F8-4B73-9EED-872661B0D07B}" type="presParOf" srcId="{A429E6E4-6C63-4209-9609-8E848CC27FE7}" destId="{23E0D2F7-3F33-4203-8EDB-7CDB18C64C86}" srcOrd="0" destOrd="0" presId="urn:microsoft.com/office/officeart/2008/layout/VerticalCurvedList"/>
    <dgm:cxn modelId="{4CB390AE-D6D1-4840-8502-1539580C4C67}" type="presParOf" srcId="{23E0D2F7-3F33-4203-8EDB-7CDB18C64C86}" destId="{53ADEC85-FF43-4F71-B6AF-AA57BE24A397}" srcOrd="0" destOrd="0" presId="urn:microsoft.com/office/officeart/2008/layout/VerticalCurvedList"/>
    <dgm:cxn modelId="{BE56FF1A-3898-43DC-9429-0D7D313881F4}" type="presParOf" srcId="{53ADEC85-FF43-4F71-B6AF-AA57BE24A397}" destId="{F7C5B561-8D00-4A8A-828B-E1F5D9B111F8}" srcOrd="0" destOrd="0" presId="urn:microsoft.com/office/officeart/2008/layout/VerticalCurvedList"/>
    <dgm:cxn modelId="{314E62D5-9E07-4FDE-B2E7-DC56B20CC74A}" type="presParOf" srcId="{53ADEC85-FF43-4F71-B6AF-AA57BE24A397}" destId="{976E9415-3749-4534-BE1C-8F8706DF9ABA}" srcOrd="1" destOrd="0" presId="urn:microsoft.com/office/officeart/2008/layout/VerticalCurvedList"/>
    <dgm:cxn modelId="{06C360DC-9D19-47B2-8ACD-7ACFEC44BD78}" type="presParOf" srcId="{53ADEC85-FF43-4F71-B6AF-AA57BE24A397}" destId="{5C7FD429-380B-4F48-B5FE-CF9ED707A112}" srcOrd="2" destOrd="0" presId="urn:microsoft.com/office/officeart/2008/layout/VerticalCurvedList"/>
    <dgm:cxn modelId="{6B0E0394-493E-4E38-8EA8-5DC2198D3655}" type="presParOf" srcId="{53ADEC85-FF43-4F71-B6AF-AA57BE24A397}" destId="{A495BADC-BC96-4D83-A450-E34C359A3C08}" srcOrd="3" destOrd="0" presId="urn:microsoft.com/office/officeart/2008/layout/VerticalCurvedList"/>
    <dgm:cxn modelId="{5C2CFC47-EB96-46CC-92E7-4C7A815CFD0F}" type="presParOf" srcId="{23E0D2F7-3F33-4203-8EDB-7CDB18C64C86}" destId="{F4E426FF-9DA5-4867-94B6-92A171DCB1A6}" srcOrd="1" destOrd="0" presId="urn:microsoft.com/office/officeart/2008/layout/VerticalCurvedList"/>
    <dgm:cxn modelId="{FD06B5FD-8114-4E11-932F-EC93EEF3C996}" type="presParOf" srcId="{23E0D2F7-3F33-4203-8EDB-7CDB18C64C86}" destId="{90F4E62B-7C41-46A7-ACF1-436395B9DC46}" srcOrd="2" destOrd="0" presId="urn:microsoft.com/office/officeart/2008/layout/VerticalCurvedList"/>
    <dgm:cxn modelId="{A75BF2B0-0D08-4327-A587-0FFDFE01E153}" type="presParOf" srcId="{90F4E62B-7C41-46A7-ACF1-436395B9DC46}" destId="{A47604CB-7DFD-4556-BC89-BCCFCB1E29A5}" srcOrd="0" destOrd="0" presId="urn:microsoft.com/office/officeart/2008/layout/VerticalCurvedList"/>
    <dgm:cxn modelId="{8707DEA1-B3A0-4206-BDF9-1A18D3651719}" type="presParOf" srcId="{23E0D2F7-3F33-4203-8EDB-7CDB18C64C86}" destId="{2D05C9E9-07CA-4FF8-9588-7478988875D5}" srcOrd="3" destOrd="0" presId="urn:microsoft.com/office/officeart/2008/layout/VerticalCurvedList"/>
    <dgm:cxn modelId="{0AB70D07-A396-439A-AF72-814B79017FAA}" type="presParOf" srcId="{23E0D2F7-3F33-4203-8EDB-7CDB18C64C86}" destId="{A890814C-FD55-4B47-AD72-F0DD610CC44E}" srcOrd="4" destOrd="0" presId="urn:microsoft.com/office/officeart/2008/layout/VerticalCurvedList"/>
    <dgm:cxn modelId="{CF6C36D8-CBE2-411E-8C56-C68CE69FF30E}" type="presParOf" srcId="{A890814C-FD55-4B47-AD72-F0DD610CC44E}" destId="{85F670D7-6BB0-4862-B5C8-202E7FBD21B4}" srcOrd="0" destOrd="0" presId="urn:microsoft.com/office/officeart/2008/layout/VerticalCurvedList"/>
    <dgm:cxn modelId="{138605E6-14C8-4BE8-B099-CF267617CAC1}" type="presParOf" srcId="{23E0D2F7-3F33-4203-8EDB-7CDB18C64C86}" destId="{4569ABDD-B7CA-4263-8ED8-CAD8646D76F1}" srcOrd="5" destOrd="0" presId="urn:microsoft.com/office/officeart/2008/layout/VerticalCurvedList"/>
    <dgm:cxn modelId="{E173AC01-8C5D-4300-8E75-FC454485BCDA}" type="presParOf" srcId="{23E0D2F7-3F33-4203-8EDB-7CDB18C64C86}" destId="{E52F02E3-791B-43A7-A7BB-B779AA1F4158}" srcOrd="6" destOrd="0" presId="urn:microsoft.com/office/officeart/2008/layout/VerticalCurvedList"/>
    <dgm:cxn modelId="{1A760BE7-1E62-449A-B49A-B123EBEEABA4}" type="presParOf" srcId="{E52F02E3-791B-43A7-A7BB-B779AA1F4158}" destId="{66AD2B26-3499-42C9-8DDF-E55CE11D9F60}" srcOrd="0" destOrd="0" presId="urn:microsoft.com/office/officeart/2008/layout/VerticalCurvedList"/>
    <dgm:cxn modelId="{C55A5A50-C014-4294-8AC7-0DBAB9341729}" type="presParOf" srcId="{23E0D2F7-3F33-4203-8EDB-7CDB18C64C86}" destId="{43284596-F5B4-4E82-914E-68C335443D30}" srcOrd="7" destOrd="0" presId="urn:microsoft.com/office/officeart/2008/layout/VerticalCurvedList"/>
    <dgm:cxn modelId="{404C1447-F025-4299-BE5A-55768DCF868F}" type="presParOf" srcId="{23E0D2F7-3F33-4203-8EDB-7CDB18C64C86}" destId="{32C3D140-1752-4A86-B945-8717AD2A6050}" srcOrd="8" destOrd="0" presId="urn:microsoft.com/office/officeart/2008/layout/VerticalCurvedList"/>
    <dgm:cxn modelId="{A2428C81-8249-46D9-BB0E-6976D1BFB200}" type="presParOf" srcId="{32C3D140-1752-4A86-B945-8717AD2A6050}" destId="{D3C46BA4-0B80-4D93-A075-7AB7516A721D}" srcOrd="0" destOrd="0" presId="urn:microsoft.com/office/officeart/2008/layout/VerticalCurvedList"/>
    <dgm:cxn modelId="{6FEB955F-DBCF-4BC4-B1C9-A6371E3D7FD5}" type="presParOf" srcId="{23E0D2F7-3F33-4203-8EDB-7CDB18C64C86}" destId="{9C32DFF8-C8A3-49A0-9153-1EB793743097}" srcOrd="9" destOrd="0" presId="urn:microsoft.com/office/officeart/2008/layout/VerticalCurvedList"/>
    <dgm:cxn modelId="{AE8B3F48-A152-4787-BE9B-6A7C1751848B}" type="presParOf" srcId="{23E0D2F7-3F33-4203-8EDB-7CDB18C64C86}" destId="{533F6297-0A1C-4A07-A911-1364FB25A347}" srcOrd="10" destOrd="0" presId="urn:microsoft.com/office/officeart/2008/layout/VerticalCurvedList"/>
    <dgm:cxn modelId="{48D5E62D-B3CE-4990-BB24-DEAEE9B53B67}" type="presParOf" srcId="{533F6297-0A1C-4A07-A911-1364FB25A347}" destId="{72609C8E-40CE-4F20-BA5A-9CD9D43E168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simple1" qsCatId="simple" csTypeId="urn:microsoft.com/office/officeart/2005/8/colors/accent1_2" csCatId="accent1" phldr="1"/>
      <dgm:spPr/>
    </dgm:pt>
    <dgm:pt modelId="{FF99E86A-BA1F-41FE-84F2-0282D4895DA3}">
      <dgm:prSet phldrT="[文本]" custT="1"/>
      <dgm:spPr>
        <a:solidFill>
          <a:schemeClr val="accent6"/>
        </a:solidFill>
      </dgm:spPr>
      <dgm:t>
        <a:bodyPr/>
        <a:lstStyle/>
        <a:p>
          <a:r>
            <a:rPr lang="en-US" altLang="zh-CN" sz="2000" b="1" dirty="0" smtClean="0">
              <a:solidFill>
                <a:schemeClr val="bg1"/>
              </a:solidFill>
              <a:latin typeface="微软雅黑" pitchFamily="34" charset="-122"/>
              <a:ea typeface="微软雅黑" pitchFamily="34" charset="-122"/>
            </a:rPr>
            <a:t>1.</a:t>
          </a:r>
          <a:r>
            <a:rPr lang="zh-CN" altLang="en-US" sz="2000" b="1" dirty="0" smtClean="0">
              <a:solidFill>
                <a:schemeClr val="bg1"/>
              </a:solidFill>
              <a:latin typeface="微软雅黑" pitchFamily="34" charset="-122"/>
              <a:ea typeface="微软雅黑" pitchFamily="34" charset="-122"/>
            </a:rPr>
            <a:t>制定范围管理计划</a:t>
          </a:r>
          <a:endParaRPr lang="zh-CN" altLang="en-US" sz="2000" b="1" dirty="0">
            <a:solidFill>
              <a:schemeClr val="bg1"/>
            </a:solidFill>
            <a:latin typeface="微软雅黑" pitchFamily="34" charset="-122"/>
            <a:ea typeface="微软雅黑" pitchFamily="34" charset="-122"/>
          </a:endParaRPr>
        </a:p>
      </dgm:t>
    </dgm:pt>
    <dgm:pt modelId="{C3C8C11A-C8F9-4DE9-AD31-580CFF59A62F}" type="parTrans" cxnId="{270A42AE-B96C-4CC9-B78B-4FCB923A2F71}">
      <dgm:prSet/>
      <dgm:spPr/>
      <dgm:t>
        <a:bodyPr/>
        <a:lstStyle/>
        <a:p>
          <a:endParaRPr lang="zh-CN" altLang="en-US" sz="2000" b="1">
            <a:solidFill>
              <a:schemeClr val="bg1"/>
            </a:solidFill>
          </a:endParaRPr>
        </a:p>
      </dgm:t>
    </dgm:pt>
    <dgm:pt modelId="{62857CF0-CB27-4C03-ACA1-85E71A5CEA8D}" type="sibTrans" cxnId="{270A42AE-B96C-4CC9-B78B-4FCB923A2F71}">
      <dgm:prSet/>
      <dgm:spPr/>
      <dgm:t>
        <a:bodyPr/>
        <a:lstStyle/>
        <a:p>
          <a:endParaRPr lang="zh-CN" altLang="en-US" sz="2000" b="1">
            <a:solidFill>
              <a:schemeClr val="bg1"/>
            </a:solidFill>
          </a:endParaRPr>
        </a:p>
      </dgm:t>
    </dgm:pt>
    <dgm:pt modelId="{DC96BC17-B9BF-4C12-A864-6E24A31D8ED6}">
      <dgm:prSet phldrT="[文本]" custT="1"/>
      <dgm:spPr>
        <a:solidFill>
          <a:schemeClr val="accent6"/>
        </a:solidFill>
      </dgm:spPr>
      <dgm:t>
        <a:bodyPr/>
        <a:lstStyle/>
        <a:p>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定义</a:t>
          </a:r>
          <a:r>
            <a:rPr lang="zh-CN" altLang="en-US" sz="2000" b="1" dirty="0">
              <a:solidFill>
                <a:schemeClr val="bg1"/>
              </a:solidFill>
              <a:latin typeface="微软雅黑" pitchFamily="34" charset="-122"/>
              <a:ea typeface="微软雅黑" pitchFamily="34" charset="-122"/>
            </a:rPr>
            <a:t>范围</a:t>
          </a:r>
        </a:p>
      </dgm:t>
    </dgm:pt>
    <dgm:pt modelId="{696E4D23-5759-40AF-908C-D2676974DE67}" type="parTrans" cxnId="{5456C53D-C2F8-42EE-99D6-A5BA547FA5F7}">
      <dgm:prSet/>
      <dgm:spPr/>
      <dgm:t>
        <a:bodyPr/>
        <a:lstStyle/>
        <a:p>
          <a:endParaRPr lang="zh-CN" altLang="en-US" sz="2000" b="1">
            <a:solidFill>
              <a:schemeClr val="bg1"/>
            </a:solidFill>
          </a:endParaRPr>
        </a:p>
      </dgm:t>
    </dgm:pt>
    <dgm:pt modelId="{A87BC0F7-163A-407E-99C1-4A5E702B346F}" type="sibTrans" cxnId="{5456C53D-C2F8-42EE-99D6-A5BA547FA5F7}">
      <dgm:prSet/>
      <dgm:spPr/>
      <dgm:t>
        <a:bodyPr/>
        <a:lstStyle/>
        <a:p>
          <a:endParaRPr lang="zh-CN" altLang="en-US" sz="2000" b="1">
            <a:solidFill>
              <a:schemeClr val="bg1"/>
            </a:solidFill>
          </a:endParaRPr>
        </a:p>
      </dgm:t>
    </dgm:pt>
    <dgm:pt modelId="{83085A46-3205-478E-B804-152EB23BCC36}">
      <dgm:prSet phldrT="[文本]" custT="1"/>
      <dgm:spPr>
        <a:solidFill>
          <a:schemeClr val="accent6"/>
        </a:solidFill>
      </dgm:spPr>
      <dgm:t>
        <a:bodyPr/>
        <a:lstStyle/>
        <a:p>
          <a:r>
            <a:rPr lang="en-US" altLang="zh-CN" sz="2000" b="1" dirty="0" smtClean="0">
              <a:solidFill>
                <a:schemeClr val="bg1"/>
              </a:solidFill>
              <a:latin typeface="微软雅黑" pitchFamily="34" charset="-122"/>
              <a:ea typeface="微软雅黑" pitchFamily="34" charset="-122"/>
            </a:rPr>
            <a:t>4.</a:t>
          </a:r>
          <a:r>
            <a:rPr lang="zh-CN" altLang="en-US" sz="2000" b="1" dirty="0">
              <a:solidFill>
                <a:schemeClr val="bg1"/>
              </a:solidFill>
              <a:latin typeface="微软雅黑" pitchFamily="34" charset="-122"/>
              <a:ea typeface="微软雅黑" pitchFamily="34" charset="-122"/>
            </a:rPr>
            <a:t>创建工作分解结构</a:t>
          </a:r>
        </a:p>
      </dgm:t>
    </dgm:pt>
    <dgm:pt modelId="{CC558CC5-A70A-4D53-8A09-F5DE66CB51E7}" type="parTrans" cxnId="{81751717-5459-4D6C-A794-D7A497E570F6}">
      <dgm:prSet/>
      <dgm:spPr/>
      <dgm:t>
        <a:bodyPr/>
        <a:lstStyle/>
        <a:p>
          <a:endParaRPr lang="zh-CN" altLang="en-US" sz="2000" b="1">
            <a:solidFill>
              <a:schemeClr val="bg1"/>
            </a:solidFill>
          </a:endParaRPr>
        </a:p>
      </dgm:t>
    </dgm:pt>
    <dgm:pt modelId="{9CE9F66D-B536-4535-8017-6D4751F09B08}" type="sibTrans" cxnId="{81751717-5459-4D6C-A794-D7A497E570F6}">
      <dgm:prSet/>
      <dgm:spPr/>
      <dgm:t>
        <a:bodyPr/>
        <a:lstStyle/>
        <a:p>
          <a:endParaRPr lang="zh-CN" altLang="en-US" sz="2000" b="1">
            <a:solidFill>
              <a:schemeClr val="bg1"/>
            </a:solidFill>
          </a:endParaRPr>
        </a:p>
      </dgm:t>
    </dgm:pt>
    <dgm:pt modelId="{02430AFF-01C2-465F-9229-3ACDDD24CF6F}">
      <dgm:prSet phldrT="[文本]" custT="1"/>
      <dgm:spPr>
        <a:solidFill>
          <a:schemeClr val="accent6"/>
        </a:solidFill>
      </dgm:spPr>
      <dgm:t>
        <a:bodyPr/>
        <a:lstStyle/>
        <a:p>
          <a:r>
            <a:rPr lang="en-US" altLang="zh-CN" sz="2000" b="1" dirty="0" smtClean="0">
              <a:solidFill>
                <a:schemeClr val="bg1"/>
              </a:solidFill>
              <a:latin typeface="微软雅黑" pitchFamily="34" charset="-122"/>
              <a:ea typeface="微软雅黑" pitchFamily="34" charset="-122"/>
            </a:rPr>
            <a:t>2.</a:t>
          </a:r>
          <a:r>
            <a:rPr lang="zh-CN" altLang="en-US" sz="2000" b="1" dirty="0" smtClean="0">
              <a:solidFill>
                <a:schemeClr val="bg1"/>
              </a:solidFill>
              <a:latin typeface="微软雅黑" pitchFamily="34" charset="-122"/>
              <a:ea typeface="微软雅黑" pitchFamily="34" charset="-122"/>
            </a:rPr>
            <a:t>收集需求</a:t>
          </a:r>
          <a:endParaRPr lang="zh-CN" altLang="en-US" sz="2000" b="1" dirty="0">
            <a:solidFill>
              <a:schemeClr val="bg1"/>
            </a:solidFill>
            <a:latin typeface="微软雅黑" pitchFamily="34" charset="-122"/>
            <a:ea typeface="微软雅黑" pitchFamily="34" charset="-122"/>
          </a:endParaRPr>
        </a:p>
      </dgm:t>
    </dgm:pt>
    <dgm:pt modelId="{143FA9A1-4B88-4D5D-AAE7-26AAC1EF02CC}" type="parTrans" cxnId="{9A437000-938D-4950-9821-2E0E7AA85E25}">
      <dgm:prSet/>
      <dgm:spPr/>
      <dgm:t>
        <a:bodyPr/>
        <a:lstStyle/>
        <a:p>
          <a:endParaRPr lang="zh-CN" altLang="en-US" sz="2000" b="1"/>
        </a:p>
      </dgm:t>
    </dgm:pt>
    <dgm:pt modelId="{28B21951-C117-424F-87D5-10DC684F30B8}" type="sibTrans" cxnId="{9A437000-938D-4950-9821-2E0E7AA85E25}">
      <dgm:prSet/>
      <dgm:spPr/>
      <dgm:t>
        <a:bodyPr/>
        <a:lstStyle/>
        <a:p>
          <a:endParaRPr lang="zh-CN" altLang="en-US" sz="2000" b="1"/>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a:solidFill>
          <a:schemeClr val="accent3">
            <a:lumMod val="50000"/>
          </a:schemeClr>
        </a:solidFill>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custScaleX="74819">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39BB03A1-A4E7-493B-BBE5-9BAF20AC1433}" type="pres">
      <dgm:prSet presAssocID="{02430AFF-01C2-465F-9229-3ACDDD24CF6F}" presName="textNode" presStyleLbl="node1" presStyleIdx="1" presStyleCnt="4" custScaleX="74819">
        <dgm:presLayoutVars>
          <dgm:bulletEnabled val="1"/>
        </dgm:presLayoutVars>
      </dgm:prSet>
      <dgm:spPr/>
      <dgm:t>
        <a:bodyPr/>
        <a:lstStyle/>
        <a:p>
          <a:endParaRPr lang="zh-CN" altLang="en-US"/>
        </a:p>
      </dgm:t>
    </dgm:pt>
    <dgm:pt modelId="{31671F41-3FAF-4F63-98AF-8AC91AF4776A}" type="pres">
      <dgm:prSet presAssocID="{28B21951-C117-424F-87D5-10DC684F30B8}" presName="sibTrans" presStyleCnt="0"/>
      <dgm:spPr/>
    </dgm:pt>
    <dgm:pt modelId="{3156070D-6614-43E1-ABE6-5F621339838D}" type="pres">
      <dgm:prSet presAssocID="{DC96BC17-B9BF-4C12-A864-6E24A31D8ED6}" presName="textNode" presStyleLbl="node1" presStyleIdx="2" presStyleCnt="4" custScaleX="77030">
        <dgm:presLayoutVars>
          <dgm:bulletEnabled val="1"/>
        </dgm:presLayoutVars>
      </dgm:prSet>
      <dgm:spPr/>
      <dgm:t>
        <a:bodyPr/>
        <a:lstStyle/>
        <a:p>
          <a:endParaRPr lang="zh-CN" altLang="en-US"/>
        </a:p>
      </dgm:t>
    </dgm:pt>
    <dgm:pt modelId="{1FFFE594-A639-4DAF-9C31-00DBD625271C}" type="pres">
      <dgm:prSet presAssocID="{A87BC0F7-163A-407E-99C1-4A5E702B346F}" presName="sibTrans" presStyleCnt="0"/>
      <dgm:spPr/>
    </dgm:pt>
    <dgm:pt modelId="{A0CE7CB3-08F0-4163-8284-041640424FD1}" type="pres">
      <dgm:prSet presAssocID="{83085A46-3205-478E-B804-152EB23BCC36}" presName="textNode" presStyleLbl="node1" presStyleIdx="3" presStyleCnt="4" custScaleX="125295">
        <dgm:presLayoutVars>
          <dgm:bulletEnabled val="1"/>
        </dgm:presLayoutVars>
      </dgm:prSet>
      <dgm:spPr/>
      <dgm:t>
        <a:bodyPr/>
        <a:lstStyle/>
        <a:p>
          <a:endParaRPr lang="zh-CN" altLang="en-US"/>
        </a:p>
      </dgm:t>
    </dgm:pt>
  </dgm:ptLst>
  <dgm:cxnLst>
    <dgm:cxn modelId="{38AB2048-DE15-4A5C-95E5-EDEE1618830E}" type="presOf" srcId="{8522D4B4-B491-4856-AD57-D67B6C321C4F}" destId="{24B7951E-8C8E-4E00-92D0-494D8B365B0D}" srcOrd="0" destOrd="0" presId="urn:microsoft.com/office/officeart/2005/8/layout/hProcess9"/>
    <dgm:cxn modelId="{9A437000-938D-4950-9821-2E0E7AA85E25}" srcId="{8522D4B4-B491-4856-AD57-D67B6C321C4F}" destId="{02430AFF-01C2-465F-9229-3ACDDD24CF6F}" srcOrd="1" destOrd="0" parTransId="{143FA9A1-4B88-4D5D-AAE7-26AAC1EF02CC}" sibTransId="{28B21951-C117-424F-87D5-10DC684F30B8}"/>
    <dgm:cxn modelId="{D5B2DD5E-F580-4623-AA7F-98FCF560C622}" type="presOf" srcId="{FF99E86A-BA1F-41FE-84F2-0282D4895DA3}" destId="{3CBB833B-38C8-445B-AE29-722D33C11197}" srcOrd="0" destOrd="0" presId="urn:microsoft.com/office/officeart/2005/8/layout/hProcess9"/>
    <dgm:cxn modelId="{B01A7E39-677D-478C-870E-BAEEBE9E9CAB}" type="presOf" srcId="{83085A46-3205-478E-B804-152EB23BCC36}" destId="{A0CE7CB3-08F0-4163-8284-041640424FD1}" srcOrd="0" destOrd="0" presId="urn:microsoft.com/office/officeart/2005/8/layout/hProcess9"/>
    <dgm:cxn modelId="{5456C53D-C2F8-42EE-99D6-A5BA547FA5F7}" srcId="{8522D4B4-B491-4856-AD57-D67B6C321C4F}" destId="{DC96BC17-B9BF-4C12-A864-6E24A31D8ED6}" srcOrd="2" destOrd="0" parTransId="{696E4D23-5759-40AF-908C-D2676974DE67}" sibTransId="{A87BC0F7-163A-407E-99C1-4A5E702B346F}"/>
    <dgm:cxn modelId="{2CBC298A-C766-431F-9A5E-1CEE891F3DFE}" type="presOf" srcId="{02430AFF-01C2-465F-9229-3ACDDD24CF6F}" destId="{39BB03A1-A4E7-493B-BBE5-9BAF20AC1433}" srcOrd="0" destOrd="0" presId="urn:microsoft.com/office/officeart/2005/8/layout/hProcess9"/>
    <dgm:cxn modelId="{4F5B0EFC-58B6-4090-8C3F-B623F2A99EC9}" type="presOf" srcId="{DC96BC17-B9BF-4C12-A864-6E24A31D8ED6}" destId="{3156070D-6614-43E1-ABE6-5F621339838D}"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81751717-5459-4D6C-A794-D7A497E570F6}" srcId="{8522D4B4-B491-4856-AD57-D67B6C321C4F}" destId="{83085A46-3205-478E-B804-152EB23BCC36}" srcOrd="3" destOrd="0" parTransId="{CC558CC5-A70A-4D53-8A09-F5DE66CB51E7}" sibTransId="{9CE9F66D-B536-4535-8017-6D4751F09B08}"/>
    <dgm:cxn modelId="{958AF6A5-31FC-4F6E-A96F-49349CEA003F}" type="presParOf" srcId="{24B7951E-8C8E-4E00-92D0-494D8B365B0D}" destId="{7B5CDD83-B258-4A7E-8BA3-FAE4A249CB28}" srcOrd="0" destOrd="0" presId="urn:microsoft.com/office/officeart/2005/8/layout/hProcess9"/>
    <dgm:cxn modelId="{DCCB9FCE-9EB1-42E5-8204-D3573A430A83}" type="presParOf" srcId="{24B7951E-8C8E-4E00-92D0-494D8B365B0D}" destId="{677EFD8E-78F1-4AC2-8CEC-BFB4409DF6CC}" srcOrd="1" destOrd="0" presId="urn:microsoft.com/office/officeart/2005/8/layout/hProcess9"/>
    <dgm:cxn modelId="{D082A332-5FBF-4C0C-A6ED-23972DAD34DD}" type="presParOf" srcId="{677EFD8E-78F1-4AC2-8CEC-BFB4409DF6CC}" destId="{3CBB833B-38C8-445B-AE29-722D33C11197}" srcOrd="0" destOrd="0" presId="urn:microsoft.com/office/officeart/2005/8/layout/hProcess9"/>
    <dgm:cxn modelId="{CB4D2327-2369-440F-8E48-224F9944E994}" type="presParOf" srcId="{677EFD8E-78F1-4AC2-8CEC-BFB4409DF6CC}" destId="{B268AB1F-13C2-4978-BE6F-B369CC17C581}" srcOrd="1" destOrd="0" presId="urn:microsoft.com/office/officeart/2005/8/layout/hProcess9"/>
    <dgm:cxn modelId="{B0CC267E-516C-4E80-B1EE-2ED0F3D169A3}" type="presParOf" srcId="{677EFD8E-78F1-4AC2-8CEC-BFB4409DF6CC}" destId="{39BB03A1-A4E7-493B-BBE5-9BAF20AC1433}" srcOrd="2" destOrd="0" presId="urn:microsoft.com/office/officeart/2005/8/layout/hProcess9"/>
    <dgm:cxn modelId="{23954B0E-F2FF-461C-B840-EA6DDF4D6C19}" type="presParOf" srcId="{677EFD8E-78F1-4AC2-8CEC-BFB4409DF6CC}" destId="{31671F41-3FAF-4F63-98AF-8AC91AF4776A}" srcOrd="3" destOrd="0" presId="urn:microsoft.com/office/officeart/2005/8/layout/hProcess9"/>
    <dgm:cxn modelId="{B311385D-632D-43AE-A517-B982A9EB6090}" type="presParOf" srcId="{677EFD8E-78F1-4AC2-8CEC-BFB4409DF6CC}" destId="{3156070D-6614-43E1-ABE6-5F621339838D}" srcOrd="4" destOrd="0" presId="urn:microsoft.com/office/officeart/2005/8/layout/hProcess9"/>
    <dgm:cxn modelId="{2E1CE83F-9107-4540-B142-7CEEE97AF111}" type="presParOf" srcId="{677EFD8E-78F1-4AC2-8CEC-BFB4409DF6CC}" destId="{1FFFE594-A639-4DAF-9C31-00DBD625271C}" srcOrd="5" destOrd="0" presId="urn:microsoft.com/office/officeart/2005/8/layout/hProcess9"/>
    <dgm:cxn modelId="{C3D661E0-4E7C-4E58-A4A8-C3E92C900112}" type="presParOf" srcId="{677EFD8E-78F1-4AC2-8CEC-BFB4409DF6CC}" destId="{A0CE7CB3-08F0-4163-8284-041640424F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76330" y="0"/>
          <a:ext cx="8044434" cy="3729666"/>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63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1.</a:t>
          </a:r>
          <a:r>
            <a:rPr lang="zh-CN" altLang="en-US" sz="2800" b="1" kern="1200" dirty="0">
              <a:solidFill>
                <a:schemeClr val="tx1"/>
              </a:solidFill>
              <a:latin typeface="微软雅黑" pitchFamily="34" charset="-122"/>
              <a:ea typeface="微软雅黑" pitchFamily="34" charset="-122"/>
            </a:rPr>
            <a:t>制定范围管理计划</a:t>
          </a:r>
        </a:p>
      </dsp:txBody>
      <dsp:txXfrm>
        <a:off x="73462" y="1191726"/>
        <a:ext cx="2054024" cy="1346212"/>
      </dsp:txXfrm>
    </dsp:sp>
    <dsp:sp modelId="{36045A0A-9C0D-4FD4-983B-D2AC29AB9ECD}">
      <dsp:nvSpPr>
        <dsp:cNvPr id="0" name=""/>
        <dsp:cNvSpPr/>
      </dsp:nvSpPr>
      <dsp:spPr>
        <a:xfrm>
          <a:off x="242166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b="1" kern="1200" dirty="0">
              <a:solidFill>
                <a:schemeClr val="tx1"/>
              </a:solidFill>
              <a:latin typeface="微软雅黑" pitchFamily="34" charset="-122"/>
              <a:ea typeface="微软雅黑" pitchFamily="34" charset="-122"/>
            </a:rPr>
            <a:t>2.</a:t>
          </a:r>
          <a:r>
            <a:rPr lang="zh-CN" altLang="en-US" sz="2900" b="1" kern="1200" dirty="0">
              <a:solidFill>
                <a:schemeClr val="tx1"/>
              </a:solidFill>
              <a:latin typeface="微软雅黑" pitchFamily="34" charset="-122"/>
              <a:ea typeface="微软雅黑" pitchFamily="34" charset="-122"/>
            </a:rPr>
            <a:t>收集需求</a:t>
          </a:r>
        </a:p>
      </dsp:txBody>
      <dsp:txXfrm>
        <a:off x="2494492" y="1191726"/>
        <a:ext cx="2054024" cy="1346212"/>
      </dsp:txXfrm>
    </dsp:sp>
    <dsp:sp modelId="{3156070D-6614-43E1-ABE6-5F621339838D}">
      <dsp:nvSpPr>
        <dsp:cNvPr id="0" name=""/>
        <dsp:cNvSpPr/>
      </dsp:nvSpPr>
      <dsp:spPr>
        <a:xfrm>
          <a:off x="484269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3.</a:t>
          </a:r>
          <a:r>
            <a:rPr lang="zh-CN" altLang="en-US" sz="2800" b="1" kern="1200" dirty="0">
              <a:solidFill>
                <a:schemeClr val="tx1"/>
              </a:solidFill>
              <a:latin typeface="微软雅黑" pitchFamily="34" charset="-122"/>
              <a:ea typeface="微软雅黑" pitchFamily="34" charset="-122"/>
            </a:rPr>
            <a:t>定义范围</a:t>
          </a:r>
        </a:p>
      </dsp:txBody>
      <dsp:txXfrm>
        <a:off x="4915522" y="1191726"/>
        <a:ext cx="2054024" cy="1346212"/>
      </dsp:txXfrm>
    </dsp:sp>
    <dsp:sp modelId="{A0CE7CB3-08F0-4163-8284-041640424FD1}">
      <dsp:nvSpPr>
        <dsp:cNvPr id="0" name=""/>
        <dsp:cNvSpPr/>
      </dsp:nvSpPr>
      <dsp:spPr>
        <a:xfrm>
          <a:off x="7263725" y="1118899"/>
          <a:ext cx="2199678" cy="1491866"/>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b="1" kern="1200" dirty="0">
              <a:solidFill>
                <a:schemeClr val="tx1"/>
              </a:solidFill>
              <a:latin typeface="微软雅黑" pitchFamily="34" charset="-122"/>
              <a:ea typeface="微软雅黑" pitchFamily="34" charset="-122"/>
            </a:rPr>
            <a:t>4.</a:t>
          </a:r>
          <a:r>
            <a:rPr lang="zh-CN" altLang="en-US" sz="2800" b="1" kern="1200" dirty="0">
              <a:solidFill>
                <a:schemeClr val="tx1"/>
              </a:solidFill>
              <a:latin typeface="微软雅黑" pitchFamily="34" charset="-122"/>
              <a:ea typeface="微软雅黑" pitchFamily="34" charset="-122"/>
            </a:rPr>
            <a:t>创建工作分解结构</a:t>
          </a:r>
        </a:p>
      </dsp:txBody>
      <dsp:txXfrm>
        <a:off x="7336552" y="1191726"/>
        <a:ext cx="2054024" cy="1346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E9415-3749-4534-BE1C-8F8706DF9ABA}">
      <dsp:nvSpPr>
        <dsp:cNvPr id="0" name=""/>
        <dsp:cNvSpPr/>
      </dsp:nvSpPr>
      <dsp:spPr>
        <a:xfrm>
          <a:off x="-5881039" y="-900021"/>
          <a:ext cx="7001327" cy="7001327"/>
        </a:xfrm>
        <a:prstGeom prst="blockArc">
          <a:avLst>
            <a:gd name="adj1" fmla="val 18900000"/>
            <a:gd name="adj2" fmla="val 2700000"/>
            <a:gd name="adj3" fmla="val 309"/>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426FF-9DA5-4867-94B6-92A171DCB1A6}">
      <dsp:nvSpPr>
        <dsp:cNvPr id="0" name=""/>
        <dsp:cNvSpPr/>
      </dsp:nvSpPr>
      <dsp:spPr>
        <a:xfrm>
          <a:off x="489630" y="324976"/>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如何准备一个详细的范围说明书</a:t>
          </a:r>
        </a:p>
      </dsp:txBody>
      <dsp:txXfrm>
        <a:off x="489630" y="324976"/>
        <a:ext cx="7962095" cy="650368"/>
      </dsp:txXfrm>
    </dsp:sp>
    <dsp:sp modelId="{A47604CB-7DFD-4556-BC89-BCCFCB1E29A5}">
      <dsp:nvSpPr>
        <dsp:cNvPr id="0" name=""/>
        <dsp:cNvSpPr/>
      </dsp:nvSpPr>
      <dsp:spPr>
        <a:xfrm>
          <a:off x="83149" y="243680"/>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05C9E9-07CA-4FF8-9588-7478988875D5}">
      <dsp:nvSpPr>
        <dsp:cNvPr id="0" name=""/>
        <dsp:cNvSpPr/>
      </dsp:nvSpPr>
      <dsp:spPr>
        <a:xfrm>
          <a:off x="955665" y="1300217"/>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如何创建一个</a:t>
          </a:r>
          <a:r>
            <a:rPr lang="en-US" altLang="zh-CN" sz="2500" kern="1200" dirty="0"/>
            <a:t>WBS</a:t>
          </a:r>
          <a:endParaRPr lang="zh-CN" altLang="en-US" sz="2500" kern="1200" dirty="0"/>
        </a:p>
      </dsp:txBody>
      <dsp:txXfrm>
        <a:off x="955665" y="1300217"/>
        <a:ext cx="7496060" cy="650368"/>
      </dsp:txXfrm>
    </dsp:sp>
    <dsp:sp modelId="{85F670D7-6BB0-4862-B5C8-202E7FBD21B4}">
      <dsp:nvSpPr>
        <dsp:cNvPr id="0" name=""/>
        <dsp:cNvSpPr/>
      </dsp:nvSpPr>
      <dsp:spPr>
        <a:xfrm>
          <a:off x="549184" y="1218921"/>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69ABDD-B7CA-4263-8ED8-CAD8646D76F1}">
      <dsp:nvSpPr>
        <dsp:cNvPr id="0" name=""/>
        <dsp:cNvSpPr/>
      </dsp:nvSpPr>
      <dsp:spPr>
        <a:xfrm>
          <a:off x="1098700" y="2275458"/>
          <a:ext cx="735302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如何维护和批准</a:t>
          </a:r>
          <a:r>
            <a:rPr lang="en-US" altLang="zh-CN" sz="2500" kern="1200" dirty="0"/>
            <a:t>WBS</a:t>
          </a:r>
          <a:endParaRPr lang="zh-CN" altLang="en-US" sz="2500" kern="1200" dirty="0"/>
        </a:p>
      </dsp:txBody>
      <dsp:txXfrm>
        <a:off x="1098700" y="2275458"/>
        <a:ext cx="7353025" cy="650368"/>
      </dsp:txXfrm>
    </dsp:sp>
    <dsp:sp modelId="{66AD2B26-3499-42C9-8DDF-E55CE11D9F60}">
      <dsp:nvSpPr>
        <dsp:cNvPr id="0" name=""/>
        <dsp:cNvSpPr/>
      </dsp:nvSpPr>
      <dsp:spPr>
        <a:xfrm>
          <a:off x="692220" y="2194162"/>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284596-F5B4-4E82-914E-68C335443D30}">
      <dsp:nvSpPr>
        <dsp:cNvPr id="0" name=""/>
        <dsp:cNvSpPr/>
      </dsp:nvSpPr>
      <dsp:spPr>
        <a:xfrm>
          <a:off x="955665" y="3250699"/>
          <a:ext cx="7496060"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如何获得正式验收已完成的项目可交付成果</a:t>
          </a:r>
        </a:p>
      </dsp:txBody>
      <dsp:txXfrm>
        <a:off x="955665" y="3250699"/>
        <a:ext cx="7496060" cy="650368"/>
      </dsp:txXfrm>
    </dsp:sp>
    <dsp:sp modelId="{D3C46BA4-0B80-4D93-A075-7AB7516A721D}">
      <dsp:nvSpPr>
        <dsp:cNvPr id="0" name=""/>
        <dsp:cNvSpPr/>
      </dsp:nvSpPr>
      <dsp:spPr>
        <a:xfrm>
          <a:off x="549184" y="316940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2DFF8-C8A3-49A0-9153-1EB793743097}">
      <dsp:nvSpPr>
        <dsp:cNvPr id="0" name=""/>
        <dsp:cNvSpPr/>
      </dsp:nvSpPr>
      <dsp:spPr>
        <a:xfrm>
          <a:off x="489630" y="4225940"/>
          <a:ext cx="7962095" cy="6503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6230"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a:t>如何控制项目范围变更的请求</a:t>
          </a:r>
        </a:p>
      </dsp:txBody>
      <dsp:txXfrm>
        <a:off x="489630" y="4225940"/>
        <a:ext cx="7962095" cy="650368"/>
      </dsp:txXfrm>
    </dsp:sp>
    <dsp:sp modelId="{72609C8E-40CE-4F20-BA5A-9CD9D43E1683}">
      <dsp:nvSpPr>
        <dsp:cNvPr id="0" name=""/>
        <dsp:cNvSpPr/>
      </dsp:nvSpPr>
      <dsp:spPr>
        <a:xfrm>
          <a:off x="83149" y="4144643"/>
          <a:ext cx="812960" cy="81296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732307" y="0"/>
          <a:ext cx="7588266" cy="2160411"/>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332"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1.</a:t>
          </a:r>
          <a:r>
            <a:rPr lang="zh-CN" altLang="en-US" sz="2000" b="1" kern="1200" dirty="0" smtClean="0">
              <a:solidFill>
                <a:schemeClr val="bg1"/>
              </a:solidFill>
              <a:latin typeface="微软雅黑" pitchFamily="34" charset="-122"/>
              <a:ea typeface="微软雅黑" pitchFamily="34" charset="-122"/>
            </a:rPr>
            <a:t>制定范围管理计划</a:t>
          </a:r>
          <a:endParaRPr lang="zh-CN" altLang="en-US" sz="2000" b="1" kern="1200" dirty="0">
            <a:solidFill>
              <a:schemeClr val="bg1"/>
            </a:solidFill>
            <a:latin typeface="微软雅黑" pitchFamily="34" charset="-122"/>
            <a:ea typeface="微软雅黑" pitchFamily="34" charset="-122"/>
          </a:endParaRPr>
        </a:p>
      </dsp:txBody>
      <dsp:txXfrm>
        <a:off x="45517" y="690308"/>
        <a:ext cx="1641034" cy="779794"/>
      </dsp:txXfrm>
    </dsp:sp>
    <dsp:sp modelId="{39BB03A1-A4E7-493B-BBE5-9BAF20AC1433}">
      <dsp:nvSpPr>
        <dsp:cNvPr id="0" name=""/>
        <dsp:cNvSpPr/>
      </dsp:nvSpPr>
      <dsp:spPr>
        <a:xfrm>
          <a:off x="1996761" y="648123"/>
          <a:ext cx="1725404"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2.</a:t>
          </a:r>
          <a:r>
            <a:rPr lang="zh-CN" altLang="en-US" sz="2000" b="1" kern="1200" dirty="0" smtClean="0">
              <a:solidFill>
                <a:schemeClr val="bg1"/>
              </a:solidFill>
              <a:latin typeface="微软雅黑" pitchFamily="34" charset="-122"/>
              <a:ea typeface="微软雅黑" pitchFamily="34" charset="-122"/>
            </a:rPr>
            <a:t>收集需求</a:t>
          </a:r>
          <a:endParaRPr lang="zh-CN" altLang="en-US" sz="2000" b="1" kern="1200" dirty="0">
            <a:solidFill>
              <a:schemeClr val="bg1"/>
            </a:solidFill>
            <a:latin typeface="微软雅黑" pitchFamily="34" charset="-122"/>
            <a:ea typeface="微软雅黑" pitchFamily="34" charset="-122"/>
          </a:endParaRPr>
        </a:p>
      </dsp:txBody>
      <dsp:txXfrm>
        <a:off x="2038946" y="690308"/>
        <a:ext cx="1641034" cy="779794"/>
      </dsp:txXfrm>
    </dsp:sp>
    <dsp:sp modelId="{3156070D-6614-43E1-ABE6-5F621339838D}">
      <dsp:nvSpPr>
        <dsp:cNvPr id="0" name=""/>
        <dsp:cNvSpPr/>
      </dsp:nvSpPr>
      <dsp:spPr>
        <a:xfrm>
          <a:off x="3990189" y="648123"/>
          <a:ext cx="1776392"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3.</a:t>
          </a:r>
          <a:r>
            <a:rPr lang="zh-CN" altLang="en-US" sz="2000" b="1" kern="1200" dirty="0" smtClean="0">
              <a:solidFill>
                <a:schemeClr val="bg1"/>
              </a:solidFill>
              <a:latin typeface="微软雅黑" pitchFamily="34" charset="-122"/>
              <a:ea typeface="微软雅黑" pitchFamily="34" charset="-122"/>
            </a:rPr>
            <a:t>定义</a:t>
          </a:r>
          <a:r>
            <a:rPr lang="zh-CN" altLang="en-US" sz="2000" b="1" kern="1200" dirty="0">
              <a:solidFill>
                <a:schemeClr val="bg1"/>
              </a:solidFill>
              <a:latin typeface="微软雅黑" pitchFamily="34" charset="-122"/>
              <a:ea typeface="微软雅黑" pitchFamily="34" charset="-122"/>
            </a:rPr>
            <a:t>范围</a:t>
          </a:r>
        </a:p>
      </dsp:txBody>
      <dsp:txXfrm>
        <a:off x="4032374" y="690308"/>
        <a:ext cx="1692022" cy="779794"/>
      </dsp:txXfrm>
    </dsp:sp>
    <dsp:sp modelId="{A0CE7CB3-08F0-4163-8284-041640424FD1}">
      <dsp:nvSpPr>
        <dsp:cNvPr id="0" name=""/>
        <dsp:cNvSpPr/>
      </dsp:nvSpPr>
      <dsp:spPr>
        <a:xfrm>
          <a:off x="6034605" y="648123"/>
          <a:ext cx="2889433" cy="864164"/>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solidFill>
                <a:schemeClr val="bg1"/>
              </a:solidFill>
              <a:latin typeface="微软雅黑" pitchFamily="34" charset="-122"/>
              <a:ea typeface="微软雅黑" pitchFamily="34" charset="-122"/>
            </a:rPr>
            <a:t>4.</a:t>
          </a:r>
          <a:r>
            <a:rPr lang="zh-CN" altLang="en-US" sz="2000" b="1" kern="1200" dirty="0">
              <a:solidFill>
                <a:schemeClr val="bg1"/>
              </a:solidFill>
              <a:latin typeface="微软雅黑" pitchFamily="34" charset="-122"/>
              <a:ea typeface="微软雅黑" pitchFamily="34" charset="-122"/>
            </a:rPr>
            <a:t>创建工作分解结构</a:t>
          </a:r>
        </a:p>
      </dsp:txBody>
      <dsp:txXfrm>
        <a:off x="6076790" y="690308"/>
        <a:ext cx="2805063" cy="7797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1248590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89988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7</a:t>
            </a:fld>
            <a:endParaRPr lang="en-US" altLang="zh-CN" dirty="0"/>
          </a:p>
        </p:txBody>
      </p:sp>
    </p:spTree>
    <p:extLst>
      <p:ext uri="{BB962C8B-B14F-4D97-AF65-F5344CB8AC3E}">
        <p14:creationId xmlns:p14="http://schemas.microsoft.com/office/powerpoint/2010/main" val="292286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把例子放在后面</a:t>
            </a:r>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8</a:t>
            </a:fld>
            <a:endParaRPr lang="en-US" altLang="zh-CN" dirty="0"/>
          </a:p>
        </p:txBody>
      </p:sp>
    </p:spTree>
    <p:extLst>
      <p:ext uri="{BB962C8B-B14F-4D97-AF65-F5344CB8AC3E}">
        <p14:creationId xmlns:p14="http://schemas.microsoft.com/office/powerpoint/2010/main" val="327534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采购管理，比如外包，</a:t>
            </a:r>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10</a:t>
            </a:fld>
            <a:endParaRPr lang="en-US" altLang="zh-CN" dirty="0"/>
          </a:p>
        </p:txBody>
      </p:sp>
    </p:spTree>
    <p:extLst>
      <p:ext uri="{BB962C8B-B14F-4D97-AF65-F5344CB8AC3E}">
        <p14:creationId xmlns:p14="http://schemas.microsoft.com/office/powerpoint/2010/main" val="420837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注意：这里的界面原型由需求分析人员画即可，重在业务的表达，不必专业人员制作精美，那样反而容易误导客户</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14</a:t>
            </a:fld>
            <a:endParaRPr lang="de-DE" altLang="zh-CN"/>
          </a:p>
        </p:txBody>
      </p:sp>
    </p:spTree>
    <p:extLst>
      <p:ext uri="{BB962C8B-B14F-4D97-AF65-F5344CB8AC3E}">
        <p14:creationId xmlns:p14="http://schemas.microsoft.com/office/powerpoint/2010/main" val="349419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技术架构及相关考虑</a:t>
            </a:r>
            <a:endParaRPr lang="en-US" altLang="zh-CN" sz="1200" dirty="0"/>
          </a:p>
          <a:p>
            <a:r>
              <a:rPr lang="en-US" altLang="zh-CN" sz="1200" dirty="0"/>
              <a:t>	</a:t>
            </a:r>
            <a:r>
              <a:rPr lang="zh-CN" altLang="en-US" dirty="0"/>
              <a:t>选择开发语言</a:t>
            </a:r>
          </a:p>
          <a:p>
            <a:r>
              <a:rPr lang="en-US" altLang="zh-CN" dirty="0"/>
              <a:t>	</a:t>
            </a:r>
            <a:r>
              <a:rPr lang="zh-CN" altLang="en-US" dirty="0"/>
              <a:t>网络拓扑及安全</a:t>
            </a:r>
            <a:endParaRPr lang="en-US" altLang="zh-CN" dirty="0"/>
          </a:p>
          <a:p>
            <a:r>
              <a:rPr lang="en-US" altLang="zh-CN" dirty="0"/>
              <a:t>	</a:t>
            </a:r>
            <a:r>
              <a:rPr lang="zh-CN" altLang="en-US" dirty="0"/>
              <a:t>体系结构</a:t>
            </a:r>
          </a:p>
          <a:p>
            <a:r>
              <a:rPr lang="en-US" altLang="zh-CN" dirty="0"/>
              <a:t>	</a:t>
            </a:r>
            <a:r>
              <a:rPr lang="zh-CN" altLang="en-US" dirty="0"/>
              <a:t>硬件支持环境</a:t>
            </a:r>
          </a:p>
          <a:p>
            <a:r>
              <a:rPr lang="en-US" altLang="zh-CN" dirty="0"/>
              <a:t>	</a:t>
            </a:r>
            <a:r>
              <a:rPr lang="zh-CN" altLang="en-US" dirty="0"/>
              <a:t>软件支持环境</a:t>
            </a:r>
            <a:endParaRPr lang="en-US" altLang="zh-CN" sz="1200" dirty="0"/>
          </a:p>
          <a:p>
            <a:r>
              <a:rPr lang="zh-CN" altLang="en-US" sz="1200" dirty="0"/>
              <a:t>数据存储设计</a:t>
            </a:r>
            <a:endParaRPr lang="en-US" altLang="zh-CN" sz="1200" dirty="0"/>
          </a:p>
          <a:p>
            <a:r>
              <a:rPr lang="zh-CN" altLang="en-US" sz="1200" dirty="0"/>
              <a:t>交互设计</a:t>
            </a:r>
            <a:endParaRPr lang="en-US" altLang="zh-CN" sz="1200" dirty="0"/>
          </a:p>
          <a:p>
            <a:r>
              <a:rPr lang="zh-CN" altLang="en-US" dirty="0"/>
              <a:t>类和序列图设计</a:t>
            </a:r>
            <a:endParaRPr lang="en-US" altLang="zh-CN" dirty="0"/>
          </a:p>
          <a:p>
            <a:r>
              <a:rPr lang="zh-CN" altLang="en-US" dirty="0"/>
              <a:t>组件设计</a:t>
            </a:r>
            <a:endParaRPr lang="en-US" altLang="zh-CN" dirty="0"/>
          </a:p>
          <a:p>
            <a:r>
              <a:rPr lang="zh-CN" altLang="en-US" dirty="0"/>
              <a:t>部署设计</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15</a:t>
            </a:fld>
            <a:endParaRPr lang="zh-CN" altLang="en-US"/>
          </a:p>
        </p:txBody>
      </p:sp>
    </p:spTree>
    <p:extLst>
      <p:ext uri="{BB962C8B-B14F-4D97-AF65-F5344CB8AC3E}">
        <p14:creationId xmlns:p14="http://schemas.microsoft.com/office/powerpoint/2010/main" val="331671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17</a:t>
            </a:fld>
            <a:endParaRPr lang="zh-CN" altLang="en-US"/>
          </a:p>
        </p:txBody>
      </p:sp>
    </p:spTree>
    <p:extLst>
      <p:ext uri="{BB962C8B-B14F-4D97-AF65-F5344CB8AC3E}">
        <p14:creationId xmlns:p14="http://schemas.microsoft.com/office/powerpoint/2010/main" val="179505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100%</a:t>
            </a:r>
            <a:r>
              <a:rPr lang="zh-CN" altLang="en-US" dirty="0"/>
              <a:t>规则：</a:t>
            </a:r>
            <a:r>
              <a:rPr lang="en-US" altLang="zh-CN" dirty="0"/>
              <a:t>WBS</a:t>
            </a:r>
            <a:r>
              <a:rPr lang="zh-CN" altLang="en-US" dirty="0"/>
              <a:t>是范围的另一种描述方式，适用于规划、监控和沟通，与范围必须</a:t>
            </a:r>
            <a:r>
              <a:rPr lang="en-US" altLang="zh-CN" dirty="0"/>
              <a:t>100%</a:t>
            </a:r>
            <a:r>
              <a:rPr lang="zh-CN" altLang="en-US" dirty="0"/>
              <a:t>匹配；</a:t>
            </a: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19</a:t>
            </a:fld>
            <a:endParaRPr lang="de-DE" altLang="zh-CN"/>
          </a:p>
        </p:txBody>
      </p:sp>
    </p:spTree>
    <p:extLst>
      <p:ext uri="{BB962C8B-B14F-4D97-AF65-F5344CB8AC3E}">
        <p14:creationId xmlns:p14="http://schemas.microsoft.com/office/powerpoint/2010/main" val="68647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基准是确保项目不出现蔓延的重要手段</a:t>
            </a:r>
          </a:p>
        </p:txBody>
      </p:sp>
      <p:sp>
        <p:nvSpPr>
          <p:cNvPr id="4" name="灯片编号占位符 3"/>
          <p:cNvSpPr>
            <a:spLocks noGrp="1"/>
          </p:cNvSpPr>
          <p:nvPr>
            <p:ph type="sldNum" sz="quarter" idx="10"/>
          </p:nvPr>
        </p:nvSpPr>
        <p:spPr/>
        <p:txBody>
          <a:bodyPr/>
          <a:lstStyle/>
          <a:p>
            <a:fld id="{02A7D30C-7197-4668-B0FC-2219D9FE5964}" type="slidenum">
              <a:rPr lang="zh-CN" altLang="en-US" smtClean="0"/>
              <a:pPr/>
              <a:t>22</a:t>
            </a:fld>
            <a:endParaRPr lang="zh-CN" altLang="en-US"/>
          </a:p>
        </p:txBody>
      </p:sp>
    </p:spTree>
    <p:extLst>
      <p:ext uri="{BB962C8B-B14F-4D97-AF65-F5344CB8AC3E}">
        <p14:creationId xmlns:p14="http://schemas.microsoft.com/office/powerpoint/2010/main" val="2378652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第三章 项目规划</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十大知识领域在规划阶段的规律和关联性</a:t>
            </a:r>
          </a:p>
        </p:txBody>
      </p:sp>
      <p:sp>
        <p:nvSpPr>
          <p:cNvPr id="6" name="矩形 5"/>
          <p:cNvSpPr/>
          <p:nvPr/>
        </p:nvSpPr>
        <p:spPr>
          <a:xfrm>
            <a:off x="152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0000"/>
                </a:solidFill>
                <a:latin typeface="微软雅黑" pitchFamily="34" charset="-122"/>
                <a:ea typeface="微软雅黑" pitchFamily="34" charset="-122"/>
              </a:rPr>
              <a:t>做什么</a:t>
            </a:r>
            <a:r>
              <a:rPr lang="en-US" altLang="zh-CN" sz="1800" b="1" dirty="0">
                <a:solidFill>
                  <a:srgbClr val="FF0000"/>
                </a:solidFill>
                <a:latin typeface="微软雅黑" pitchFamily="34" charset="-122"/>
                <a:ea typeface="微软雅黑" pitchFamily="34" charset="-122"/>
              </a:rPr>
              <a:t/>
            </a:r>
            <a:br>
              <a:rPr lang="en-US" altLang="zh-CN" sz="1800" b="1" dirty="0">
                <a:solidFill>
                  <a:srgbClr val="FF0000"/>
                </a:solidFill>
                <a:latin typeface="微软雅黑" pitchFamily="34" charset="-122"/>
                <a:ea typeface="微软雅黑" pitchFamily="34" charset="-122"/>
              </a:rPr>
            </a:br>
            <a:r>
              <a:rPr lang="zh-CN" altLang="en-US" sz="1800" b="1" dirty="0">
                <a:solidFill>
                  <a:srgbClr val="FF0000"/>
                </a:solidFill>
                <a:latin typeface="微软雅黑" pitchFamily="34" charset="-122"/>
                <a:ea typeface="微软雅黑" pitchFamily="34" charset="-122"/>
              </a:rPr>
              <a:t>（范围管理）</a:t>
            </a:r>
          </a:p>
        </p:txBody>
      </p:sp>
      <p:sp>
        <p:nvSpPr>
          <p:cNvPr id="7" name="矩形 6"/>
          <p:cNvSpPr/>
          <p:nvPr/>
        </p:nvSpPr>
        <p:spPr>
          <a:xfrm>
            <a:off x="1981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什么时候做？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（时间管理）</a:t>
            </a:r>
          </a:p>
        </p:txBody>
      </p:sp>
      <p:sp>
        <p:nvSpPr>
          <p:cNvPr id="8" name="矩形 7"/>
          <p:cNvSpPr/>
          <p:nvPr/>
        </p:nvSpPr>
        <p:spPr>
          <a:xfrm>
            <a:off x="1981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以什么代价做？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（成本管理）</a:t>
            </a:r>
          </a:p>
        </p:txBody>
      </p:sp>
      <p:sp>
        <p:nvSpPr>
          <p:cNvPr id="9" name="矩形 8"/>
          <p:cNvSpPr/>
          <p:nvPr/>
        </p:nvSpPr>
        <p:spPr>
          <a:xfrm>
            <a:off x="1981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按什么要求做？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（质量管理）</a:t>
            </a:r>
          </a:p>
        </p:txBody>
      </p:sp>
      <p:sp>
        <p:nvSpPr>
          <p:cNvPr id="10" name="流程图: 决策 9"/>
          <p:cNvSpPr/>
          <p:nvPr/>
        </p:nvSpPr>
        <p:spPr>
          <a:xfrm>
            <a:off x="4108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需要什么</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zh-CN" altLang="en-US" sz="1800" b="1" dirty="0">
                <a:solidFill>
                  <a:schemeClr val="tx1"/>
                </a:solidFill>
                <a:latin typeface="微软雅黑" pitchFamily="34" charset="-122"/>
                <a:ea typeface="微软雅黑" pitchFamily="34" charset="-122"/>
              </a:rPr>
              <a:t>人力资源</a:t>
            </a:r>
          </a:p>
        </p:txBody>
      </p:sp>
      <p:sp>
        <p:nvSpPr>
          <p:cNvPr id="12" name="矩形 11"/>
          <p:cNvSpPr/>
          <p:nvPr/>
        </p:nvSpPr>
        <p:spPr>
          <a:xfrm>
            <a:off x="5638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内部</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人力资源管理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外部</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采购管理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如何沟通？</a:t>
            </a:r>
            <a:r>
              <a:rPr lang="en-US" altLang="zh-CN" sz="1800" b="1" dirty="0">
                <a:solidFill>
                  <a:schemeClr val="tx1"/>
                </a:solidFill>
                <a:latin typeface="微软雅黑" pitchFamily="34" charset="-122"/>
                <a:ea typeface="微软雅黑" pitchFamily="34" charset="-122"/>
              </a:rPr>
              <a:t/>
            </a:r>
            <a:br>
              <a:rPr lang="en-US" altLang="zh-CN" sz="1800" b="1" dirty="0">
                <a:solidFill>
                  <a:schemeClr val="tx1"/>
                </a:solidFill>
                <a:latin typeface="微软雅黑" pitchFamily="34" charset="-122"/>
                <a:ea typeface="微软雅黑" pitchFamily="34" charset="-122"/>
              </a:rPr>
            </a:br>
            <a:r>
              <a:rPr lang="en-US" altLang="zh-CN" sz="1800" b="1" dirty="0">
                <a:solidFill>
                  <a:schemeClr val="tx1"/>
                </a:solidFill>
                <a:latin typeface="微软雅黑" pitchFamily="34" charset="-122"/>
                <a:ea typeface="微软雅黑" pitchFamily="34" charset="-122"/>
              </a:rPr>
              <a:t>(</a:t>
            </a:r>
            <a:r>
              <a:rPr lang="zh-CN" altLang="en-US" sz="1800" b="1" dirty="0">
                <a:solidFill>
                  <a:schemeClr val="tx1"/>
                </a:solidFill>
                <a:latin typeface="微软雅黑" pitchFamily="34" charset="-122"/>
                <a:ea typeface="微软雅黑" pitchFamily="34" charset="-122"/>
              </a:rPr>
              <a:t>沟通管理</a:t>
            </a:r>
            <a:r>
              <a:rPr lang="en-US" altLang="zh-CN" sz="1800" b="1" dirty="0">
                <a:solidFill>
                  <a:schemeClr val="tx1"/>
                </a:solidFill>
                <a:latin typeface="微软雅黑" pitchFamily="34" charset="-122"/>
                <a:ea typeface="微软雅黑" pitchFamily="34" charset="-122"/>
              </a:rPr>
              <a:t>)</a:t>
            </a:r>
            <a:endParaRPr lang="zh-CN" altLang="en-US" sz="1800" b="1" dirty="0">
              <a:solidFill>
                <a:schemeClr val="tx1"/>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如何实现综合最优？（整合管理）</a:t>
            </a:r>
          </a:p>
        </p:txBody>
      </p:sp>
      <p:sp>
        <p:nvSpPr>
          <p:cNvPr id="16" name="矩形 15"/>
          <p:cNvSpPr/>
          <p:nvPr/>
        </p:nvSpPr>
        <p:spPr>
          <a:xfrm>
            <a:off x="228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latin typeface="微软雅黑" pitchFamily="34" charset="-122"/>
                <a:ea typeface="微软雅黑" pitchFamily="34" charset="-122"/>
              </a:rPr>
              <a:t>有哪些风险？（风险管理）</a:t>
            </a: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53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6248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8153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2590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60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6324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8229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规划范围</a:t>
            </a:r>
          </a:p>
        </p:txBody>
      </p:sp>
      <p:sp>
        <p:nvSpPr>
          <p:cNvPr id="3" name="内容占位符 2"/>
          <p:cNvSpPr>
            <a:spLocks noGrp="1"/>
          </p:cNvSpPr>
          <p:nvPr>
            <p:ph idx="1"/>
          </p:nvPr>
        </p:nvSpPr>
        <p:spPr/>
        <p:txBody>
          <a:bodyPr/>
          <a:lstStyle/>
          <a:p>
            <a:r>
              <a:rPr lang="zh-CN" altLang="en-US" sz="2400" dirty="0"/>
              <a:t>规划范围回答的是“</a:t>
            </a:r>
            <a:r>
              <a:rPr lang="zh-CN" altLang="en-US" sz="2400" dirty="0">
                <a:solidFill>
                  <a:srgbClr val="FF0000"/>
                </a:solidFill>
              </a:rPr>
              <a:t>项目做什么和得到什么结果？</a:t>
            </a:r>
            <a:r>
              <a:rPr lang="zh-CN" altLang="en-US" sz="2400" dirty="0"/>
              <a:t>”的问题，这是一切后续工作的前提</a:t>
            </a:r>
            <a:endParaRPr lang="en-US" altLang="zh-CN" sz="2400" dirty="0"/>
          </a:p>
          <a:p>
            <a:r>
              <a:rPr lang="zh-CN" altLang="en-US" sz="2400" dirty="0"/>
              <a:t>规划范围通常经过</a:t>
            </a:r>
            <a:r>
              <a:rPr lang="zh-CN" altLang="en-US" sz="2400" dirty="0" smtClean="0"/>
              <a:t>如下四个</a:t>
            </a:r>
            <a:r>
              <a:rPr lang="zh-CN" altLang="en-US" sz="2400" dirty="0"/>
              <a:t>步骤：</a:t>
            </a:r>
            <a:endParaRPr lang="en-US" altLang="zh-CN" sz="2400" dirty="0"/>
          </a:p>
          <a:p>
            <a:pPr>
              <a:buNone/>
            </a:pPr>
            <a:endParaRPr lang="en-US" altLang="zh-CN" sz="2400" dirty="0"/>
          </a:p>
        </p:txBody>
      </p:sp>
      <p:graphicFrame>
        <p:nvGraphicFramePr>
          <p:cNvPr id="4" name="图示 3"/>
          <p:cNvGraphicFramePr/>
          <p:nvPr>
            <p:extLst>
              <p:ext uri="{D42A27DB-BD31-4B8C-83A1-F6EECF244321}">
                <p14:modId xmlns:p14="http://schemas.microsoft.com/office/powerpoint/2010/main" val="1307429627"/>
              </p:ext>
            </p:extLst>
          </p:nvPr>
        </p:nvGraphicFramePr>
        <p:xfrm>
          <a:off x="0" y="2834640"/>
          <a:ext cx="9464040" cy="3729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940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1A5F7-8B6F-45CE-96E5-2457FE365C94}"/>
              </a:ext>
            </a:extLst>
          </p:cNvPr>
          <p:cNvSpPr>
            <a:spLocks noGrp="1"/>
          </p:cNvSpPr>
          <p:nvPr>
            <p:ph type="title"/>
          </p:nvPr>
        </p:nvSpPr>
        <p:spPr/>
        <p:txBody>
          <a:bodyPr/>
          <a:lstStyle/>
          <a:p>
            <a:r>
              <a:rPr lang="en-US" altLang="zh-CN" dirty="0"/>
              <a:t>1.</a:t>
            </a:r>
            <a:r>
              <a:rPr lang="zh-CN" altLang="en-US" dirty="0"/>
              <a:t>制定范围管理计划</a:t>
            </a:r>
          </a:p>
        </p:txBody>
      </p:sp>
      <p:sp>
        <p:nvSpPr>
          <p:cNvPr id="3" name="内容占位符 2">
            <a:extLst>
              <a:ext uri="{FF2B5EF4-FFF2-40B4-BE49-F238E27FC236}">
                <a16:creationId xmlns:a16="http://schemas.microsoft.com/office/drawing/2014/main" id="{772DC6F1-2088-4104-9817-1391E2F44067}"/>
              </a:ext>
            </a:extLst>
          </p:cNvPr>
          <p:cNvSpPr>
            <a:spLocks noGrp="1"/>
          </p:cNvSpPr>
          <p:nvPr>
            <p:ph idx="1"/>
          </p:nvPr>
        </p:nvSpPr>
        <p:spPr/>
        <p:txBody>
          <a:bodyPr/>
          <a:lstStyle/>
          <a:p>
            <a:r>
              <a:rPr lang="zh-CN" altLang="en-US" sz="2400" dirty="0"/>
              <a:t>定义：项目范围管理计划是一种规划工具，说明项目团队如何确定项目范围，制定详细的项目范围说明书，确定与制作工作分解结构，核实项目范围，以及控制项目范围。</a:t>
            </a:r>
            <a:endParaRPr lang="en-US" altLang="zh-CN" sz="2400" dirty="0"/>
          </a:p>
          <a:p>
            <a:r>
              <a:rPr lang="zh-CN" altLang="en-US" sz="2400" dirty="0"/>
              <a:t>作用：确定项目的范围和需求如何管理。</a:t>
            </a:r>
            <a:endParaRPr lang="en-US" altLang="zh-CN" sz="2400" dirty="0"/>
          </a:p>
          <a:p>
            <a:r>
              <a:rPr lang="zh-CN" altLang="en-US" sz="2400" dirty="0"/>
              <a:t>参与人员：项目团队和合适的项目干系人共同创建一个范围管理计划和需求管理计划。</a:t>
            </a:r>
            <a:endParaRPr lang="en-US" altLang="zh-CN" sz="2400" dirty="0"/>
          </a:p>
          <a:p>
            <a:endParaRPr lang="zh-CN" altLang="en-US" dirty="0"/>
          </a:p>
        </p:txBody>
      </p:sp>
    </p:spTree>
    <p:extLst>
      <p:ext uri="{BB962C8B-B14F-4D97-AF65-F5344CB8AC3E}">
        <p14:creationId xmlns:p14="http://schemas.microsoft.com/office/powerpoint/2010/main" val="234006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6BAE8-A948-4CD1-BEC4-EC23338A47AA}"/>
              </a:ext>
            </a:extLst>
          </p:cNvPr>
          <p:cNvSpPr>
            <a:spLocks noGrp="1"/>
          </p:cNvSpPr>
          <p:nvPr>
            <p:ph type="title"/>
          </p:nvPr>
        </p:nvSpPr>
        <p:spPr/>
        <p:txBody>
          <a:bodyPr/>
          <a:lstStyle/>
          <a:p>
            <a:r>
              <a:rPr lang="zh-CN" altLang="en-US" dirty="0"/>
              <a:t>范围管理计划包含的内容</a:t>
            </a:r>
          </a:p>
        </p:txBody>
      </p:sp>
      <p:graphicFrame>
        <p:nvGraphicFramePr>
          <p:cNvPr id="4" name="内容占位符 3">
            <a:extLst>
              <a:ext uri="{FF2B5EF4-FFF2-40B4-BE49-F238E27FC236}">
                <a16:creationId xmlns:a16="http://schemas.microsoft.com/office/drawing/2014/main" id="{2590E97D-9DB6-46AD-A053-3BB477C97FDD}"/>
              </a:ext>
            </a:extLst>
          </p:cNvPr>
          <p:cNvGraphicFramePr>
            <a:graphicFrameLocks noGrp="1"/>
          </p:cNvGraphicFramePr>
          <p:nvPr>
            <p:ph idx="1"/>
            <p:extLst>
              <p:ext uri="{D42A27DB-BD31-4B8C-83A1-F6EECF244321}">
                <p14:modId xmlns:p14="http://schemas.microsoft.com/office/powerpoint/2010/main" val="1404974503"/>
              </p:ext>
            </p:extLst>
          </p:nvPr>
        </p:nvGraphicFramePr>
        <p:xfrm>
          <a:off x="295275" y="1489074"/>
          <a:ext cx="8524875" cy="5201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43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收集需求</a:t>
            </a:r>
          </a:p>
        </p:txBody>
      </p:sp>
      <p:sp>
        <p:nvSpPr>
          <p:cNvPr id="6" name="内容占位符 2"/>
          <p:cNvSpPr>
            <a:spLocks noGrp="1"/>
          </p:cNvSpPr>
          <p:nvPr>
            <p:ph idx="1"/>
          </p:nvPr>
        </p:nvSpPr>
        <p:spPr>
          <a:xfrm>
            <a:off x="723900" y="1323067"/>
            <a:ext cx="7848600" cy="4783818"/>
          </a:xfrm>
        </p:spPr>
        <p:txBody>
          <a:bodyPr/>
          <a:lstStyle/>
          <a:p>
            <a:r>
              <a:rPr lang="zh-CN" altLang="en-US" sz="2400" dirty="0"/>
              <a:t>由</a:t>
            </a:r>
            <a:r>
              <a:rPr lang="zh-CN" altLang="en-US" sz="2400" dirty="0">
                <a:solidFill>
                  <a:srgbClr val="FF0000"/>
                </a:solidFill>
              </a:rPr>
              <a:t>需求专家</a:t>
            </a:r>
            <a:r>
              <a:rPr lang="zh-CN" altLang="en-US" sz="2400" dirty="0"/>
              <a:t>主要负责，与客户深入沟通，完成需求的收集整理工作；</a:t>
            </a:r>
            <a:endParaRPr lang="en-US" altLang="zh-CN" sz="2400" dirty="0"/>
          </a:p>
          <a:p>
            <a:pPr lvl="1"/>
            <a:r>
              <a:rPr lang="zh-CN" altLang="en-US" sz="2000" dirty="0"/>
              <a:t>常用的需求收集方法：访谈、现场观察、界面原型、用例分析等</a:t>
            </a:r>
            <a:endParaRPr lang="en-US" altLang="zh-CN" sz="2000" dirty="0"/>
          </a:p>
          <a:p>
            <a:r>
              <a:rPr lang="zh-CN" altLang="en-US" sz="2400" dirty="0"/>
              <a:t>成果为</a:t>
            </a:r>
            <a:r>
              <a:rPr lang="en-US" altLang="zh-CN" sz="2400" dirty="0"/>
              <a:t>《</a:t>
            </a:r>
            <a:r>
              <a:rPr lang="zh-CN" altLang="en-US" sz="2400" dirty="0"/>
              <a:t>需求说明书</a:t>
            </a:r>
            <a:r>
              <a:rPr lang="en-US" altLang="zh-CN" sz="2400" dirty="0"/>
              <a:t>》</a:t>
            </a:r>
            <a:r>
              <a:rPr lang="zh-CN" altLang="en-US" sz="2400" dirty="0"/>
              <a:t>，详细描述了客户的期望，包括：</a:t>
            </a:r>
            <a:endParaRPr lang="en-US" altLang="zh-CN" sz="2400" dirty="0"/>
          </a:p>
          <a:p>
            <a:pPr lvl="2"/>
            <a:r>
              <a:rPr lang="zh-CN" altLang="en-US" sz="2000" dirty="0"/>
              <a:t>功能性需求</a:t>
            </a:r>
            <a:endParaRPr lang="en-US" altLang="zh-CN" sz="2000" dirty="0"/>
          </a:p>
          <a:p>
            <a:pPr lvl="2"/>
            <a:r>
              <a:rPr lang="zh-CN" altLang="en-US" sz="2000" dirty="0"/>
              <a:t>非功能性需求</a:t>
            </a:r>
            <a:endParaRPr lang="en-US" altLang="zh-CN" sz="2400" dirty="0"/>
          </a:p>
          <a:p>
            <a:r>
              <a:rPr lang="en-US" altLang="zh-CN" sz="2400" dirty="0"/>
              <a:t>《</a:t>
            </a:r>
            <a:r>
              <a:rPr lang="zh-CN" altLang="en-US" sz="2400" dirty="0"/>
              <a:t>需求说明书</a:t>
            </a:r>
            <a:r>
              <a:rPr lang="en-US" altLang="zh-CN" sz="2400" dirty="0"/>
              <a:t>》</a:t>
            </a:r>
            <a:r>
              <a:rPr lang="zh-CN" altLang="en-US" sz="2400" dirty="0"/>
              <a:t>必须获得客户方的签字确认；</a:t>
            </a:r>
            <a:endParaRPr lang="en-US" altLang="zh-CN" sz="2400" dirty="0"/>
          </a:p>
          <a:p>
            <a:r>
              <a:rPr lang="zh-CN" altLang="en-US" sz="2400" dirty="0"/>
              <a:t>本项工作，</a:t>
            </a:r>
            <a:r>
              <a:rPr lang="zh-CN" altLang="en-US" sz="2400" dirty="0">
                <a:solidFill>
                  <a:srgbClr val="FF0000"/>
                </a:solidFill>
              </a:rPr>
              <a:t>项目经理</a:t>
            </a:r>
            <a:r>
              <a:rPr lang="zh-CN" altLang="en-US" sz="2400" dirty="0"/>
              <a:t>做好进度跟踪和给予支持即可；</a:t>
            </a:r>
          </a:p>
          <a:p>
            <a:endParaRPr lang="en-US" altLang="zh-CN" sz="2400" dirty="0"/>
          </a:p>
        </p:txBody>
      </p:sp>
    </p:spTree>
    <p:extLst>
      <p:ext uri="{BB962C8B-B14F-4D97-AF65-F5344CB8AC3E}">
        <p14:creationId xmlns:p14="http://schemas.microsoft.com/office/powerpoint/2010/main" val="105587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additive="base">
                                        <p:cTn id="2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60607" y="1414462"/>
            <a:ext cx="7848600" cy="5198609"/>
          </a:xfrm>
        </p:spPr>
        <p:txBody>
          <a:bodyPr/>
          <a:lstStyle/>
          <a:p>
            <a:r>
              <a:rPr lang="zh-CN" altLang="en-US" sz="2400" dirty="0"/>
              <a:t>由</a:t>
            </a:r>
            <a:r>
              <a:rPr lang="en-US" altLang="zh-CN" sz="2400" dirty="0">
                <a:solidFill>
                  <a:srgbClr val="FF0000"/>
                </a:solidFill>
              </a:rPr>
              <a:t>UE</a:t>
            </a:r>
            <a:r>
              <a:rPr lang="zh-CN" altLang="en-US" sz="2400" dirty="0">
                <a:solidFill>
                  <a:srgbClr val="FF0000"/>
                </a:solidFill>
              </a:rPr>
              <a:t>设计专家</a:t>
            </a:r>
            <a:r>
              <a:rPr lang="zh-CN" altLang="en-US" sz="2400" dirty="0"/>
              <a:t>完成界面和交互的设计，成果为</a:t>
            </a:r>
            <a:r>
              <a:rPr lang="zh-CN" altLang="en-US" sz="2400" dirty="0">
                <a:solidFill>
                  <a:srgbClr val="FF0000"/>
                </a:solidFill>
              </a:rPr>
              <a:t>最终的软件界面</a:t>
            </a:r>
            <a:r>
              <a:rPr lang="zh-CN" altLang="en-US" sz="2400" dirty="0"/>
              <a:t>；</a:t>
            </a:r>
            <a:endParaRPr lang="en-US" altLang="zh-CN" sz="2400" dirty="0"/>
          </a:p>
          <a:p>
            <a:r>
              <a:rPr lang="zh-CN" altLang="en-US" sz="2400" dirty="0"/>
              <a:t>由</a:t>
            </a:r>
            <a:r>
              <a:rPr lang="zh-CN" altLang="en-US" sz="2400" dirty="0">
                <a:solidFill>
                  <a:srgbClr val="FF0000"/>
                </a:solidFill>
              </a:rPr>
              <a:t>架构师</a:t>
            </a:r>
            <a:r>
              <a:rPr lang="zh-CN" altLang="en-US" sz="2400" dirty="0"/>
              <a:t>完成底层技术框架和技术细节的设计，成果为</a:t>
            </a:r>
            <a:r>
              <a:rPr lang="en-US" altLang="zh-CN" sz="2400" dirty="0"/>
              <a:t>《</a:t>
            </a:r>
            <a:r>
              <a:rPr lang="zh-CN" altLang="en-US" sz="2400" dirty="0">
                <a:solidFill>
                  <a:srgbClr val="FF0000"/>
                </a:solidFill>
              </a:rPr>
              <a:t>详细设计说明书</a:t>
            </a:r>
            <a:r>
              <a:rPr lang="en-US" altLang="zh-CN" sz="2400" dirty="0"/>
              <a:t>》 </a:t>
            </a:r>
            <a:r>
              <a:rPr lang="zh-CN" altLang="en-US" sz="2400" dirty="0"/>
              <a:t>；</a:t>
            </a:r>
            <a:endParaRPr lang="en-US" altLang="zh-CN" sz="2400" dirty="0"/>
          </a:p>
          <a:p>
            <a:r>
              <a:rPr lang="zh-CN" altLang="en-US" sz="2400" dirty="0"/>
              <a:t>由</a:t>
            </a:r>
            <a:r>
              <a:rPr lang="zh-CN" altLang="en-US" sz="2400" dirty="0">
                <a:solidFill>
                  <a:srgbClr val="FF0000"/>
                </a:solidFill>
              </a:rPr>
              <a:t>项目经理</a:t>
            </a:r>
            <a:r>
              <a:rPr lang="zh-CN" altLang="en-US" sz="2400" dirty="0"/>
              <a:t>完成项目管理工作的规划，成果为</a:t>
            </a:r>
            <a:r>
              <a:rPr lang="en-US" altLang="zh-CN" sz="2400" dirty="0"/>
              <a:t>《</a:t>
            </a:r>
            <a:r>
              <a:rPr lang="zh-CN" altLang="en-US" sz="2400" dirty="0">
                <a:solidFill>
                  <a:srgbClr val="FF0000"/>
                </a:solidFill>
              </a:rPr>
              <a:t>项目范围说明</a:t>
            </a:r>
            <a:r>
              <a:rPr lang="en-US" altLang="zh-CN" sz="2400" dirty="0"/>
              <a:t>》</a:t>
            </a:r>
            <a:r>
              <a:rPr lang="zh-CN" altLang="en-US" sz="2400" dirty="0"/>
              <a:t>，描述了要交付承诺的成果给客户和必须完成的所有管理工作：</a:t>
            </a:r>
            <a:endParaRPr lang="en-US" altLang="zh-CN" sz="2400" dirty="0"/>
          </a:p>
          <a:p>
            <a:pPr lvl="1"/>
            <a:r>
              <a:rPr lang="zh-CN" altLang="en-US" sz="2000" dirty="0"/>
              <a:t>软件项目是团队协作的智力型工作，除了具体的专业工作之外，还要考虑大量的管理工作，来保证团队的分工与协作</a:t>
            </a:r>
            <a:endParaRPr lang="en-US" altLang="zh-CN" sz="2000" dirty="0"/>
          </a:p>
          <a:p>
            <a:pPr lvl="1"/>
            <a:r>
              <a:rPr lang="zh-CN" altLang="en-US" sz="2000" dirty="0"/>
              <a:t>可交付成果。项目提交的最终产品及相关的资料（文档等）。</a:t>
            </a:r>
          </a:p>
          <a:p>
            <a:pPr lvl="1"/>
            <a:endParaRPr lang="en-US" altLang="zh-CN" sz="2000" dirty="0"/>
          </a:p>
        </p:txBody>
      </p:sp>
      <p:sp>
        <p:nvSpPr>
          <p:cNvPr id="2" name="标题 1"/>
          <p:cNvSpPr>
            <a:spLocks noGrp="1"/>
          </p:cNvSpPr>
          <p:nvPr>
            <p:ph type="title"/>
          </p:nvPr>
        </p:nvSpPr>
        <p:spPr/>
        <p:txBody>
          <a:bodyPr/>
          <a:lstStyle/>
          <a:p>
            <a:r>
              <a:rPr lang="en-US" altLang="zh-CN" dirty="0"/>
              <a:t>3. </a:t>
            </a:r>
            <a:r>
              <a:rPr lang="zh-CN" altLang="en-US" dirty="0"/>
              <a:t>定义范围</a:t>
            </a:r>
          </a:p>
        </p:txBody>
      </p:sp>
    </p:spTree>
    <p:extLst>
      <p:ext uri="{BB962C8B-B14F-4D97-AF65-F5344CB8AC3E}">
        <p14:creationId xmlns:p14="http://schemas.microsoft.com/office/powerpoint/2010/main" val="26711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a:xfrm>
            <a:off x="295276" y="1415335"/>
            <a:ext cx="8376776" cy="2065286"/>
          </a:xfrm>
        </p:spPr>
        <p:txBody>
          <a:bodyPr/>
          <a:lstStyle/>
          <a:p>
            <a:pPr marL="0" indent="0">
              <a:lnSpc>
                <a:spcPct val="150000"/>
              </a:lnSpc>
              <a:buNone/>
            </a:pPr>
            <a:r>
              <a:rPr lang="en-US" altLang="zh-CN" sz="2800" dirty="0"/>
              <a:t>	</a:t>
            </a:r>
            <a:r>
              <a:rPr lang="zh-CN" altLang="en-US" sz="2800" dirty="0"/>
              <a:t>如何基于前面的定义范围成果：</a:t>
            </a:r>
            <a:r>
              <a:rPr lang="en-US" altLang="zh-CN" sz="2800" dirty="0"/>
              <a:t>《</a:t>
            </a:r>
            <a:r>
              <a:rPr lang="zh-CN" altLang="en-US" sz="2800" dirty="0"/>
              <a:t>最终界面</a:t>
            </a:r>
            <a:r>
              <a:rPr lang="en-US" altLang="zh-CN" sz="2800" dirty="0"/>
              <a:t>》</a:t>
            </a:r>
            <a:r>
              <a:rPr lang="zh-CN" altLang="en-US" sz="2800" dirty="0"/>
              <a:t>、</a:t>
            </a:r>
            <a:r>
              <a:rPr lang="en-US" altLang="zh-CN" sz="2800" dirty="0"/>
              <a:t>《</a:t>
            </a:r>
            <a:r>
              <a:rPr lang="zh-CN" altLang="en-US" sz="2800" dirty="0"/>
              <a:t>详细设计</a:t>
            </a:r>
            <a:r>
              <a:rPr lang="en-US" altLang="zh-CN" sz="2800" dirty="0"/>
              <a:t>》</a:t>
            </a:r>
            <a:r>
              <a:rPr lang="zh-CN" altLang="en-US" sz="2800" dirty="0"/>
              <a:t>、</a:t>
            </a:r>
            <a:r>
              <a:rPr lang="en-US" altLang="zh-CN" sz="2800" dirty="0"/>
              <a:t>《</a:t>
            </a:r>
            <a:r>
              <a:rPr lang="zh-CN" altLang="en-US" sz="2800" dirty="0"/>
              <a:t>项目范围说明</a:t>
            </a:r>
            <a:r>
              <a:rPr lang="en-US" altLang="zh-CN" sz="2800" dirty="0"/>
              <a:t>》</a:t>
            </a:r>
            <a:r>
              <a:rPr lang="zh-CN" altLang="en-US" sz="2800" dirty="0"/>
              <a:t>，进行人员、时间、资源、成本等的分配和控制呢？</a:t>
            </a:r>
            <a:endParaRPr lang="en-US" altLang="zh-CN" sz="2800" dirty="0"/>
          </a:p>
        </p:txBody>
      </p:sp>
      <p:pic>
        <p:nvPicPr>
          <p:cNvPr id="1026" name="Picture 2" descr="http://www.gd.xinhuanet.com/newscenter/photo/2004-10/02/xin_5410010211069532708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546" y="3495063"/>
            <a:ext cx="4584466" cy="299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7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创建工作分解结构</a:t>
            </a:r>
            <a:r>
              <a:rPr lang="en-US" altLang="zh-CN" dirty="0"/>
              <a:t>[WBS]</a:t>
            </a:r>
            <a:endParaRPr lang="zh-CN" altLang="en-US" dirty="0"/>
          </a:p>
        </p:txBody>
      </p:sp>
      <p:sp>
        <p:nvSpPr>
          <p:cNvPr id="3" name="内容占位符 2"/>
          <p:cNvSpPr>
            <a:spLocks noGrp="1"/>
          </p:cNvSpPr>
          <p:nvPr>
            <p:ph idx="1"/>
          </p:nvPr>
        </p:nvSpPr>
        <p:spPr>
          <a:xfrm>
            <a:off x="295275" y="1472746"/>
            <a:ext cx="8524875" cy="4313238"/>
          </a:xfrm>
        </p:spPr>
        <p:txBody>
          <a:bodyPr/>
          <a:lstStyle/>
          <a:p>
            <a:pPr>
              <a:lnSpc>
                <a:spcPct val="150000"/>
              </a:lnSpc>
            </a:pPr>
            <a:r>
              <a:rPr lang="zh-CN" altLang="en-US" sz="2400" dirty="0"/>
              <a:t>将“超级大蛋糕”（定义范围的成果）不断分割，直至个人可以“吃下”（执行）</a:t>
            </a:r>
            <a:endParaRPr lang="en-US" altLang="zh-CN" sz="2400" dirty="0"/>
          </a:p>
          <a:p>
            <a:r>
              <a:rPr lang="zh-CN" altLang="en-US" sz="2400" dirty="0"/>
              <a:t>工作分解结构</a:t>
            </a:r>
            <a:r>
              <a:rPr lang="en-US" altLang="zh-CN" sz="2400" dirty="0"/>
              <a:t>(WBS</a:t>
            </a:r>
            <a:r>
              <a:rPr lang="zh-CN" altLang="en-US" sz="2400" dirty="0"/>
              <a:t>，</a:t>
            </a:r>
            <a:r>
              <a:rPr lang="en-US" altLang="zh-CN" sz="2400" dirty="0"/>
              <a:t>Work Breakdown Structure)</a:t>
            </a:r>
            <a:r>
              <a:rPr lang="zh-CN" altLang="en-US" sz="2400" dirty="0"/>
              <a:t>：以可交付成果为导向对项目要素进行的分组，它归纳和定义了项目的整个工作范围，每下降一层代表对项目工作的更详细定义</a:t>
            </a:r>
          </a:p>
          <a:p>
            <a:pPr lvl="2"/>
            <a:r>
              <a:rPr lang="zh-CN" altLang="en-US" sz="2200" dirty="0">
                <a:solidFill>
                  <a:srgbClr val="FF0000"/>
                </a:solidFill>
              </a:rPr>
              <a:t>工作包</a:t>
            </a:r>
            <a:r>
              <a:rPr lang="en-US" altLang="zh-CN" sz="2200" dirty="0"/>
              <a:t>, WBS</a:t>
            </a:r>
            <a:r>
              <a:rPr lang="zh-CN" altLang="en-US" sz="2200" dirty="0"/>
              <a:t>最底层的组成部分</a:t>
            </a:r>
            <a:endParaRPr lang="en-US" altLang="zh-CN" sz="2200" dirty="0"/>
          </a:p>
          <a:p>
            <a:pPr lvl="2"/>
            <a:r>
              <a:rPr lang="zh-CN" altLang="en-US" sz="2200" dirty="0">
                <a:solidFill>
                  <a:srgbClr val="FF0000"/>
                </a:solidFill>
              </a:rPr>
              <a:t>控制账户</a:t>
            </a:r>
            <a:r>
              <a:rPr lang="en-US" altLang="zh-CN" sz="2200" dirty="0"/>
              <a:t>,</a:t>
            </a:r>
            <a:r>
              <a:rPr lang="zh-CN" altLang="en-US" sz="2200" dirty="0"/>
              <a:t>高层管理人员的控制点，比</a:t>
            </a:r>
            <a:r>
              <a:rPr lang="en-US" altLang="zh-CN" sz="2200" dirty="0"/>
              <a:t>WBS</a:t>
            </a:r>
            <a:r>
              <a:rPr lang="zh-CN" altLang="en-US" sz="2200" dirty="0"/>
              <a:t>工作包粗得多，主要用于核算项目成本，考核项目绩效</a:t>
            </a:r>
            <a:endParaRPr lang="en-US" altLang="zh-CN" sz="2400" dirty="0"/>
          </a:p>
        </p:txBody>
      </p:sp>
    </p:spTree>
    <p:extLst>
      <p:ext uri="{BB962C8B-B14F-4D97-AF65-F5344CB8AC3E}">
        <p14:creationId xmlns:p14="http://schemas.microsoft.com/office/powerpoint/2010/main" val="360376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594804" y="0"/>
            <a:ext cx="338407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WBS</a:t>
            </a:r>
            <a:r>
              <a:rPr lang="zh-CN" altLang="en-US" dirty="0"/>
              <a:t>示例</a:t>
            </a:r>
          </a:p>
        </p:txBody>
      </p:sp>
      <p:grpSp>
        <p:nvGrpSpPr>
          <p:cNvPr id="15" name="组合 14"/>
          <p:cNvGrpSpPr/>
          <p:nvPr/>
        </p:nvGrpSpPr>
        <p:grpSpPr>
          <a:xfrm>
            <a:off x="2629226" y="995847"/>
            <a:ext cx="4907200" cy="5805312"/>
            <a:chOff x="2629226" y="995847"/>
            <a:chExt cx="4907200" cy="5805312"/>
          </a:xfrm>
          <a:noFill/>
        </p:grpSpPr>
        <p:sp>
          <p:nvSpPr>
            <p:cNvPr id="6" name="椭圆形标注 5"/>
            <p:cNvSpPr/>
            <p:nvPr/>
          </p:nvSpPr>
          <p:spPr>
            <a:xfrm>
              <a:off x="2629226" y="4104581"/>
              <a:ext cx="1656735" cy="838200"/>
            </a:xfrm>
            <a:prstGeom prst="wedgeEllipseCallout">
              <a:avLst>
                <a:gd name="adj1" fmla="val 110806"/>
                <a:gd name="adj2" fmla="val -7619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0000"/>
                  </a:solidFill>
                  <a:latin typeface="微软雅黑" pitchFamily="34" charset="-122"/>
                  <a:ea typeface="微软雅黑" pitchFamily="34" charset="-122"/>
                </a:rPr>
                <a:t>工作包</a:t>
              </a:r>
            </a:p>
          </p:txBody>
        </p:sp>
        <p:cxnSp>
          <p:nvCxnSpPr>
            <p:cNvPr id="10" name="直接连接符 9"/>
            <p:cNvCxnSpPr/>
            <p:nvPr/>
          </p:nvCxnSpPr>
          <p:spPr bwMode="auto">
            <a:xfrm>
              <a:off x="5379490" y="995847"/>
              <a:ext cx="1743981"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bwMode="auto">
            <a:xfrm>
              <a:off x="5379490" y="2134828"/>
              <a:ext cx="1935710"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bwMode="auto">
            <a:xfrm>
              <a:off x="5379490" y="3880118"/>
              <a:ext cx="2156936"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bwMode="auto">
            <a:xfrm>
              <a:off x="5272583" y="6212023"/>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bwMode="auto">
            <a:xfrm>
              <a:off x="5288503" y="6582791"/>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bwMode="auto">
            <a:xfrm>
              <a:off x="5288503" y="6801159"/>
              <a:ext cx="1228299" cy="0"/>
            </a:xfrm>
            <a:prstGeom prst="line">
              <a:avLst/>
            </a:prstGeom>
            <a:grpFill/>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16" name="组合 15"/>
          <p:cNvGrpSpPr/>
          <p:nvPr/>
        </p:nvGrpSpPr>
        <p:grpSpPr>
          <a:xfrm>
            <a:off x="1962763" y="618716"/>
            <a:ext cx="4383446" cy="5777553"/>
            <a:chOff x="1962763" y="618716"/>
            <a:chExt cx="4383446" cy="5777553"/>
          </a:xfrm>
          <a:noFill/>
        </p:grpSpPr>
        <p:sp>
          <p:nvSpPr>
            <p:cNvPr id="5" name="椭圆形标注 4"/>
            <p:cNvSpPr/>
            <p:nvPr/>
          </p:nvSpPr>
          <p:spPr>
            <a:xfrm>
              <a:off x="1962763" y="1281880"/>
              <a:ext cx="2057400" cy="838200"/>
            </a:xfrm>
            <a:prstGeom prst="wedgeEllipseCallout">
              <a:avLst>
                <a:gd name="adj1" fmla="val 91445"/>
                <a:gd name="adj2" fmla="val -123993"/>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7030A0"/>
                  </a:solidFill>
                  <a:latin typeface="微软雅黑" pitchFamily="34" charset="-122"/>
                  <a:ea typeface="微软雅黑" pitchFamily="34" charset="-122"/>
                </a:rPr>
                <a:t>控制账户</a:t>
              </a:r>
            </a:p>
          </p:txBody>
        </p:sp>
        <p:cxnSp>
          <p:nvCxnSpPr>
            <p:cNvPr id="21" name="直接连接符 20"/>
            <p:cNvCxnSpPr/>
            <p:nvPr/>
          </p:nvCxnSpPr>
          <p:spPr bwMode="auto">
            <a:xfrm>
              <a:off x="4890445" y="618716"/>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bwMode="auto">
            <a:xfrm>
              <a:off x="4929116" y="599820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bwMode="auto">
            <a:xfrm>
              <a:off x="4917741" y="6396269"/>
              <a:ext cx="1417093" cy="0"/>
            </a:xfrm>
            <a:prstGeom prst="line">
              <a:avLst/>
            </a:prstGeom>
            <a:grpFill/>
            <a:ln>
              <a:solidFill>
                <a:srgbClr val="7030A0"/>
              </a:solidFill>
              <a:headEnd type="non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6291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a:t>
            </a:r>
            <a:r>
              <a:rPr lang="en-US" altLang="zh-CN" dirty="0"/>
              <a:t>WBS</a:t>
            </a:r>
            <a:r>
              <a:rPr lang="zh-CN" altLang="en-US" dirty="0"/>
              <a:t>的方法</a:t>
            </a:r>
          </a:p>
        </p:txBody>
      </p:sp>
      <p:sp>
        <p:nvSpPr>
          <p:cNvPr id="3" name="内容占位符 2"/>
          <p:cNvSpPr>
            <a:spLocks noGrp="1"/>
          </p:cNvSpPr>
          <p:nvPr>
            <p:ph idx="1"/>
          </p:nvPr>
        </p:nvSpPr>
        <p:spPr/>
        <p:txBody>
          <a:bodyPr/>
          <a:lstStyle/>
          <a:p>
            <a:pPr marL="376238" indent="-457200"/>
            <a:r>
              <a:rPr lang="zh-CN" altLang="en-US" sz="2400" dirty="0"/>
              <a:t>由</a:t>
            </a:r>
            <a:r>
              <a:rPr lang="zh-CN" altLang="en-US" sz="2400" dirty="0">
                <a:solidFill>
                  <a:srgbClr val="FF0000"/>
                </a:solidFill>
              </a:rPr>
              <a:t>项目经理</a:t>
            </a:r>
            <a:r>
              <a:rPr lang="zh-CN" altLang="en-US" sz="2400" dirty="0"/>
              <a:t>主要负责，其它团队成员配合，主要成果为</a:t>
            </a:r>
            <a:r>
              <a:rPr lang="en-US" altLang="zh-CN" sz="2400" dirty="0"/>
              <a:t>《WBS》</a:t>
            </a:r>
            <a:r>
              <a:rPr lang="zh-CN" altLang="en-US" sz="2400" dirty="0"/>
              <a:t>、</a:t>
            </a:r>
            <a:r>
              <a:rPr lang="en-US" altLang="zh-CN" sz="2400" dirty="0"/>
              <a:t>《WBS</a:t>
            </a:r>
            <a:r>
              <a:rPr lang="zh-CN" altLang="en-US" sz="2400" dirty="0"/>
              <a:t>词典</a:t>
            </a:r>
            <a:r>
              <a:rPr lang="en-US" altLang="zh-CN" sz="2400" dirty="0"/>
              <a:t>》</a:t>
            </a:r>
            <a:r>
              <a:rPr lang="zh-CN" altLang="en-US" sz="2400" dirty="0"/>
              <a:t>，典型过程为：</a:t>
            </a:r>
            <a:endParaRPr lang="en-US" altLang="zh-CN" sz="2400" dirty="0"/>
          </a:p>
          <a:p>
            <a:pPr marL="776288" lvl="1" indent="-457200">
              <a:buFont typeface="+mj-lt"/>
              <a:buAutoNum type="arabicPeriod"/>
            </a:pPr>
            <a:r>
              <a:rPr lang="zh-CN" altLang="en-US" sz="2000" dirty="0"/>
              <a:t>得到定义范围的成果；</a:t>
            </a:r>
            <a:endParaRPr lang="en-US" altLang="zh-CN" sz="2000" dirty="0"/>
          </a:p>
          <a:p>
            <a:pPr marL="776288" lvl="1" indent="-457200">
              <a:buFont typeface="+mj-lt"/>
              <a:buAutoNum type="arabicPeriod"/>
            </a:pPr>
            <a:r>
              <a:rPr lang="zh-CN" altLang="en-US" sz="2000" dirty="0"/>
              <a:t>召集有关人员，集体商讨，自上而下逐层细化分解。工作包必须详细到可以对其进行人员分工、安排进度、分配资源、做出预算（经验上建议为</a:t>
            </a:r>
            <a:r>
              <a:rPr lang="en-US" altLang="zh-CN" sz="2000" dirty="0"/>
              <a:t>0.5-2</a:t>
            </a:r>
            <a:r>
              <a:rPr lang="zh-CN" altLang="en-US" sz="2000" dirty="0"/>
              <a:t>天的可执行单元） ；</a:t>
            </a:r>
            <a:endParaRPr lang="en-US" altLang="zh-CN" sz="2000" dirty="0"/>
          </a:p>
          <a:p>
            <a:pPr marL="1052513" lvl="2" indent="-457200"/>
            <a:r>
              <a:rPr lang="zh-CN" altLang="en-US" sz="2000" dirty="0"/>
              <a:t>构建</a:t>
            </a:r>
            <a:r>
              <a:rPr lang="en-US" altLang="zh-CN" sz="2000" dirty="0"/>
              <a:t>WBS</a:t>
            </a:r>
            <a:r>
              <a:rPr lang="zh-CN" altLang="en-US" sz="2000" dirty="0"/>
              <a:t>的方法：类比法，自上而下、自下而上、心智图法</a:t>
            </a:r>
            <a:endParaRPr lang="en-US" altLang="zh-CN" sz="2000" dirty="0"/>
          </a:p>
          <a:p>
            <a:pPr marL="1052513" lvl="2" indent="-457200"/>
            <a:r>
              <a:rPr lang="zh-CN" altLang="en-US" sz="2000" dirty="0"/>
              <a:t>工作分解结构的编排方法与结构：列表式、组织结构图式、鱼骨图式等；</a:t>
            </a:r>
            <a:endParaRPr lang="en-US" altLang="zh-CN" sz="2000" dirty="0"/>
          </a:p>
          <a:p>
            <a:pPr marL="776288" lvl="1" indent="-457200">
              <a:buFont typeface="+mj-lt"/>
              <a:buAutoNum type="arabicPeriod"/>
            </a:pPr>
            <a:r>
              <a:rPr lang="zh-CN" altLang="en-US" sz="2000" dirty="0"/>
              <a:t>为工作分解结构组成部分制定和分配标志编码；</a:t>
            </a:r>
            <a:endParaRPr lang="en-US" altLang="zh-CN" sz="2000" dirty="0"/>
          </a:p>
          <a:p>
            <a:pPr marL="776288" lvl="1" indent="-457200">
              <a:buFont typeface="+mj-lt"/>
              <a:buAutoNum type="arabicPeriod"/>
            </a:pPr>
            <a:r>
              <a:rPr lang="zh-CN" altLang="en-US" sz="2000" dirty="0"/>
              <a:t>核实工作分解和程度是必要且充分的（</a:t>
            </a:r>
            <a:r>
              <a:rPr lang="en-US" altLang="zh-CN" sz="2000" dirty="0">
                <a:solidFill>
                  <a:srgbClr val="FF0000"/>
                </a:solidFill>
              </a:rPr>
              <a:t>100%</a:t>
            </a:r>
            <a:r>
              <a:rPr lang="zh-CN" altLang="en-US" sz="2000" dirty="0">
                <a:solidFill>
                  <a:srgbClr val="FF0000"/>
                </a:solidFill>
              </a:rPr>
              <a:t>规则</a:t>
            </a:r>
            <a:r>
              <a:rPr lang="zh-CN" altLang="en-US" sz="2000" dirty="0"/>
              <a:t>）；</a:t>
            </a:r>
          </a:p>
          <a:p>
            <a:endParaRPr lang="zh-CN" altLang="en-US" dirty="0"/>
          </a:p>
        </p:txBody>
      </p:sp>
      <p:pic>
        <p:nvPicPr>
          <p:cNvPr id="4" name="Picture 4" descr="C:\Program Files\Microsoft Office\MEDIA\OFFICE12\Bullets\BD21298_.gif">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404" y="6429428"/>
            <a:ext cx="357158" cy="357158"/>
          </a:xfrm>
          <a:prstGeom prst="rect">
            <a:avLst/>
          </a:prstGeom>
          <a:noFill/>
        </p:spPr>
      </p:pic>
    </p:spTree>
    <p:extLst>
      <p:ext uri="{BB962C8B-B14F-4D97-AF65-F5344CB8AC3E}">
        <p14:creationId xmlns:p14="http://schemas.microsoft.com/office/powerpoint/2010/main" val="209275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p>
        </p:txBody>
      </p:sp>
      <p:sp>
        <p:nvSpPr>
          <p:cNvPr id="3" name="内容占位符 2"/>
          <p:cNvSpPr>
            <a:spLocks noGrp="1"/>
          </p:cNvSpPr>
          <p:nvPr>
            <p:ph idx="1"/>
          </p:nvPr>
        </p:nvSpPr>
        <p:spPr/>
        <p:txBody>
          <a:bodyPr/>
          <a:lstStyle/>
          <a:p>
            <a:r>
              <a:rPr lang="zh-CN" altLang="en-US" sz="2400" dirty="0"/>
              <a:t>项目来源、论证、立项；</a:t>
            </a:r>
            <a:endParaRPr lang="en-US" altLang="zh-CN" sz="2400" dirty="0"/>
          </a:p>
          <a:p>
            <a:r>
              <a:rPr lang="zh-CN" altLang="en-US" sz="2400" dirty="0"/>
              <a:t>项目启动；</a:t>
            </a:r>
            <a:endParaRPr lang="en-US" altLang="zh-CN" sz="2400" dirty="0"/>
          </a:p>
        </p:txBody>
      </p:sp>
    </p:spTree>
    <p:extLst>
      <p:ext uri="{BB962C8B-B14F-4D97-AF65-F5344CB8AC3E}">
        <p14:creationId xmlns:p14="http://schemas.microsoft.com/office/powerpoint/2010/main" val="230379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词典</a:t>
            </a:r>
          </a:p>
        </p:txBody>
      </p:sp>
      <p:sp>
        <p:nvSpPr>
          <p:cNvPr id="3" name="内容占位符 2"/>
          <p:cNvSpPr>
            <a:spLocks noGrp="1"/>
          </p:cNvSpPr>
          <p:nvPr>
            <p:ph idx="1"/>
          </p:nvPr>
        </p:nvSpPr>
        <p:spPr/>
        <p:txBody>
          <a:bodyPr/>
          <a:lstStyle/>
          <a:p>
            <a:pPr>
              <a:lnSpc>
                <a:spcPct val="150000"/>
              </a:lnSpc>
            </a:pPr>
            <a:r>
              <a:rPr lang="zh-CN" altLang="en-US" sz="2400" dirty="0"/>
              <a:t>对</a:t>
            </a:r>
            <a:r>
              <a:rPr lang="en-US" altLang="zh-CN" sz="2400" dirty="0"/>
              <a:t>WBS</a:t>
            </a:r>
            <a:r>
              <a:rPr lang="zh-CN" altLang="en-US" sz="2400" dirty="0"/>
              <a:t>中的工作包进行详细的定义，包括：描述、进度日期、成本预算和人员分配等信息；</a:t>
            </a:r>
            <a:endParaRPr lang="en-US" altLang="zh-CN" sz="2400" dirty="0"/>
          </a:p>
          <a:p>
            <a:pPr>
              <a:lnSpc>
                <a:spcPct val="150000"/>
              </a:lnSpc>
            </a:pPr>
            <a:r>
              <a:rPr lang="zh-CN" altLang="en-US" sz="2400" dirty="0"/>
              <a:t>这里简单了解，在后面的实践练习中会有直观的展示；</a:t>
            </a:r>
            <a:endParaRPr lang="en-US" altLang="zh-CN" sz="2400" dirty="0"/>
          </a:p>
        </p:txBody>
      </p:sp>
    </p:spTree>
    <p:extLst>
      <p:ext uri="{BB962C8B-B14F-4D97-AF65-F5344CB8AC3E}">
        <p14:creationId xmlns:p14="http://schemas.microsoft.com/office/powerpoint/2010/main" val="952328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使用工具创建</a:t>
            </a:r>
            <a:r>
              <a:rPr lang="en-US" altLang="zh-CN" dirty="0"/>
              <a:t>WBS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rPr>
              <a:t>DEMO</a:t>
            </a:r>
            <a:r>
              <a:rPr lang="zh-CN" altLang="en-US" sz="2400" dirty="0">
                <a:solidFill>
                  <a:srgbClr val="FF0000"/>
                </a:solidFill>
              </a:rPr>
              <a:t>：在</a:t>
            </a:r>
            <a:r>
              <a:rPr lang="en-US" altLang="zh-CN" sz="2400" dirty="0">
                <a:solidFill>
                  <a:srgbClr val="FF0000"/>
                </a:solidFill>
              </a:rPr>
              <a:t>MS Project</a:t>
            </a:r>
            <a:r>
              <a:rPr lang="zh-CN" altLang="en-US" sz="2400" dirty="0">
                <a:solidFill>
                  <a:srgbClr val="FF0000"/>
                </a:solidFill>
              </a:rPr>
              <a:t>中创建</a:t>
            </a:r>
            <a:r>
              <a:rPr lang="en-US" altLang="zh-CN" sz="2400" dirty="0">
                <a:solidFill>
                  <a:srgbClr val="FF0000"/>
                </a:solidFill>
              </a:rPr>
              <a:t>WBS</a:t>
            </a:r>
            <a:r>
              <a:rPr lang="zh-CN" altLang="en-US" sz="2400" dirty="0">
                <a:solidFill>
                  <a:srgbClr val="FF0000"/>
                </a:solidFill>
              </a:rPr>
              <a:t>；</a:t>
            </a:r>
          </a:p>
        </p:txBody>
      </p:sp>
    </p:spTree>
    <p:extLst>
      <p:ext uri="{BB962C8B-B14F-4D97-AF65-F5344CB8AC3E}">
        <p14:creationId xmlns:p14="http://schemas.microsoft.com/office/powerpoint/2010/main" val="359678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范围基准</a:t>
            </a:r>
          </a:p>
        </p:txBody>
      </p:sp>
      <p:sp>
        <p:nvSpPr>
          <p:cNvPr id="3" name="内容占位符 2"/>
          <p:cNvSpPr>
            <a:spLocks noGrp="1"/>
          </p:cNvSpPr>
          <p:nvPr>
            <p:ph idx="1"/>
          </p:nvPr>
        </p:nvSpPr>
        <p:spPr/>
        <p:txBody>
          <a:bodyPr/>
          <a:lstStyle/>
          <a:p>
            <a:pPr marL="342900" lvl="1" indent="-342900">
              <a:buClr>
                <a:schemeClr val="hlink"/>
              </a:buClr>
              <a:buFont typeface="Wingdings" pitchFamily="2" charset="2"/>
              <a:buChar char="v"/>
            </a:pPr>
            <a:r>
              <a:rPr lang="zh-CN" altLang="en-US" sz="2400" dirty="0"/>
              <a:t>意义：确保项目不出现缩水或蔓延的重要手段；</a:t>
            </a:r>
            <a:endParaRPr lang="en-US" altLang="zh-CN" sz="2400" dirty="0"/>
          </a:p>
          <a:p>
            <a:pPr marL="342900" lvl="1" indent="-342900">
              <a:buClr>
                <a:schemeClr val="hlink"/>
              </a:buClr>
              <a:buFont typeface="Wingdings" pitchFamily="2" charset="2"/>
              <a:buChar char="v"/>
            </a:pPr>
            <a:r>
              <a:rPr lang="zh-CN" altLang="en-US" sz="2400" dirty="0"/>
              <a:t>内容：定义范围成果 </a:t>
            </a:r>
            <a:r>
              <a:rPr lang="en-US" altLang="zh-CN" sz="2400" dirty="0"/>
              <a:t>+ WBS + WBS</a:t>
            </a:r>
            <a:r>
              <a:rPr lang="zh-CN" altLang="en-US" sz="2400" dirty="0"/>
              <a:t>词典；</a:t>
            </a:r>
            <a:endParaRPr lang="en-US" altLang="zh-CN" sz="2400" dirty="0"/>
          </a:p>
          <a:p>
            <a:pPr marL="342900" lvl="1" indent="-342900">
              <a:buClr>
                <a:schemeClr val="hlink"/>
              </a:buClr>
              <a:buFont typeface="Wingdings" pitchFamily="2" charset="2"/>
              <a:buChar char="v"/>
            </a:pPr>
            <a:r>
              <a:rPr lang="zh-CN" altLang="en-US" sz="2400" dirty="0"/>
              <a:t>要求：所有主要干系人都签字确认；</a:t>
            </a:r>
            <a:endParaRPr lang="en-US" altLang="zh-CN" sz="2400" dirty="0"/>
          </a:p>
          <a:p>
            <a:pPr marL="342900" lvl="1" indent="-342900">
              <a:buClr>
                <a:schemeClr val="hlink"/>
              </a:buClr>
              <a:buFont typeface="Wingdings" pitchFamily="2" charset="2"/>
              <a:buChar char="v"/>
            </a:pPr>
            <a:r>
              <a:rPr lang="zh-CN" altLang="en-US" sz="2400" dirty="0"/>
              <a:t>变更：必须遵循严格的变更管理；</a:t>
            </a:r>
            <a:endParaRPr lang="en-US" altLang="zh-CN" sz="2400" dirty="0"/>
          </a:p>
        </p:txBody>
      </p:sp>
    </p:spTree>
    <p:extLst>
      <p:ext uri="{BB962C8B-B14F-4D97-AF65-F5344CB8AC3E}">
        <p14:creationId xmlns:p14="http://schemas.microsoft.com/office/powerpoint/2010/main" val="29128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95275" y="1592311"/>
            <a:ext cx="8524875" cy="4313238"/>
          </a:xfrm>
        </p:spPr>
        <p:txBody>
          <a:bodyPr/>
          <a:lstStyle/>
          <a:p>
            <a:endParaRPr lang="en-US" altLang="zh-CN" sz="2400" dirty="0">
              <a:sym typeface="Wingdings" pitchFamily="2" charset="2"/>
            </a:endParaRPr>
          </a:p>
          <a:p>
            <a:endParaRPr lang="en-US" altLang="zh-CN" sz="2400" dirty="0" smtClean="0">
              <a:sym typeface="Wingdings" pitchFamily="2" charset="2"/>
            </a:endParaRPr>
          </a:p>
          <a:p>
            <a:r>
              <a:rPr lang="zh-CN" altLang="en-US" sz="2400" dirty="0" smtClean="0">
                <a:sym typeface="Wingdings" pitchFamily="2" charset="2"/>
              </a:rPr>
              <a:t>制定范围管理计划：</a:t>
            </a:r>
            <a:r>
              <a:rPr lang="en-US" altLang="zh-CN" sz="2400" dirty="0" smtClean="0">
                <a:sym typeface="Wingdings" pitchFamily="2" charset="2"/>
              </a:rPr>
              <a:t>《</a:t>
            </a:r>
            <a:r>
              <a:rPr lang="zh-CN" altLang="en-US" sz="2400" dirty="0" smtClean="0">
                <a:sym typeface="Wingdings" pitchFamily="2" charset="2"/>
              </a:rPr>
              <a:t>项目范围管理计划书</a:t>
            </a:r>
            <a:r>
              <a:rPr lang="en-US" altLang="zh-CN" sz="2400" dirty="0" smtClean="0">
                <a:sym typeface="Wingdings" pitchFamily="2" charset="2"/>
              </a:rPr>
              <a:t>》</a:t>
            </a:r>
          </a:p>
          <a:p>
            <a:r>
              <a:rPr lang="zh-CN" altLang="en-US" sz="2400" dirty="0" smtClean="0">
                <a:sym typeface="Wingdings" pitchFamily="2" charset="2"/>
              </a:rPr>
              <a:t>收集</a:t>
            </a:r>
            <a:r>
              <a:rPr lang="zh-CN" altLang="en-US" sz="2400" dirty="0">
                <a:sym typeface="Wingdings" pitchFamily="2" charset="2"/>
              </a:rPr>
              <a:t>需求：</a:t>
            </a:r>
            <a:r>
              <a:rPr lang="en-US" altLang="zh-CN" sz="2400" dirty="0">
                <a:sym typeface="Wingdings" pitchFamily="2" charset="2"/>
              </a:rPr>
              <a:t>《</a:t>
            </a:r>
            <a:r>
              <a:rPr lang="zh-CN" altLang="en-US" sz="2400" dirty="0">
                <a:sym typeface="Wingdings" pitchFamily="2" charset="2"/>
              </a:rPr>
              <a:t>需求说明</a:t>
            </a:r>
            <a:r>
              <a:rPr lang="en-US" altLang="zh-CN" sz="2400" dirty="0">
                <a:sym typeface="Wingdings" pitchFamily="2" charset="2"/>
              </a:rPr>
              <a:t>》</a:t>
            </a:r>
          </a:p>
          <a:p>
            <a:r>
              <a:rPr lang="zh-CN" altLang="en-US" sz="2400" dirty="0">
                <a:sym typeface="Wingdings" pitchFamily="2" charset="2"/>
              </a:rPr>
              <a:t>定义范围：</a:t>
            </a:r>
            <a:r>
              <a:rPr lang="en-US" altLang="zh-CN" sz="2400" dirty="0">
                <a:sym typeface="Wingdings" pitchFamily="2" charset="2"/>
              </a:rPr>
              <a:t>《</a:t>
            </a:r>
            <a:r>
              <a:rPr lang="zh-CN" altLang="en-US" sz="2200" dirty="0">
                <a:sym typeface="Wingdings" pitchFamily="2" charset="2"/>
              </a:rPr>
              <a:t>软件界面</a:t>
            </a:r>
            <a:r>
              <a:rPr lang="en-US" altLang="zh-CN" sz="2200" dirty="0">
                <a:sym typeface="Wingdings" pitchFamily="2" charset="2"/>
              </a:rPr>
              <a:t>》</a:t>
            </a:r>
            <a:r>
              <a:rPr lang="zh-CN" altLang="en-US" sz="2200" dirty="0">
                <a:sym typeface="Wingdings" pitchFamily="2" charset="2"/>
              </a:rPr>
              <a:t>、</a:t>
            </a:r>
            <a:r>
              <a:rPr lang="en-US" altLang="zh-CN" sz="2200" dirty="0">
                <a:sym typeface="Wingdings" pitchFamily="2" charset="2"/>
              </a:rPr>
              <a:t>《</a:t>
            </a:r>
            <a:r>
              <a:rPr lang="zh-CN" altLang="en-US" sz="2200" dirty="0">
                <a:sym typeface="Wingdings" pitchFamily="2" charset="2"/>
              </a:rPr>
              <a:t>详细设计</a:t>
            </a:r>
            <a:r>
              <a:rPr lang="en-US" altLang="zh-CN" sz="2200" dirty="0">
                <a:sym typeface="Wingdings" pitchFamily="2" charset="2"/>
              </a:rPr>
              <a:t>》</a:t>
            </a:r>
            <a:r>
              <a:rPr lang="zh-CN" altLang="en-US" sz="2200" dirty="0">
                <a:sym typeface="Wingdings" pitchFamily="2" charset="2"/>
              </a:rPr>
              <a:t>、</a:t>
            </a:r>
            <a:r>
              <a:rPr lang="en-US" altLang="zh-CN" sz="2200" dirty="0">
                <a:sym typeface="Wingdings" pitchFamily="2" charset="2"/>
              </a:rPr>
              <a:t>《</a:t>
            </a:r>
            <a:r>
              <a:rPr lang="zh-CN" altLang="en-US" sz="2200" dirty="0">
                <a:sym typeface="Wingdings" pitchFamily="2" charset="2"/>
              </a:rPr>
              <a:t>项目范围</a:t>
            </a:r>
            <a:r>
              <a:rPr lang="en-US" altLang="zh-CN" sz="2200" dirty="0">
                <a:sym typeface="Wingdings" pitchFamily="2" charset="2"/>
              </a:rPr>
              <a:t>》</a:t>
            </a:r>
          </a:p>
          <a:p>
            <a:r>
              <a:rPr lang="zh-CN" altLang="en-US" sz="2400" dirty="0">
                <a:sym typeface="Wingdings" pitchFamily="2" charset="2"/>
              </a:rPr>
              <a:t>创建工作分解结构：</a:t>
            </a:r>
            <a:r>
              <a:rPr lang="en-US" altLang="zh-CN" sz="2400" dirty="0">
                <a:sym typeface="Wingdings" pitchFamily="2" charset="2"/>
              </a:rPr>
              <a:t>《</a:t>
            </a:r>
            <a:r>
              <a:rPr lang="en-US" altLang="zh-CN" sz="2200" dirty="0">
                <a:sym typeface="Wingdings" pitchFamily="2" charset="2"/>
              </a:rPr>
              <a:t>WBS》</a:t>
            </a:r>
            <a:r>
              <a:rPr lang="zh-CN" altLang="en-US" sz="2200" dirty="0">
                <a:sym typeface="Wingdings" pitchFamily="2" charset="2"/>
              </a:rPr>
              <a:t>、</a:t>
            </a:r>
            <a:r>
              <a:rPr lang="en-US" altLang="zh-CN" sz="2200" dirty="0">
                <a:sym typeface="Wingdings" pitchFamily="2" charset="2"/>
              </a:rPr>
              <a:t>《WBS</a:t>
            </a:r>
            <a:r>
              <a:rPr lang="zh-CN" altLang="en-US" sz="2200" dirty="0">
                <a:sym typeface="Wingdings" pitchFamily="2" charset="2"/>
              </a:rPr>
              <a:t>词典</a:t>
            </a:r>
            <a:r>
              <a:rPr lang="en-US" altLang="zh-CN" sz="2200" dirty="0">
                <a:sym typeface="Wingdings" pitchFamily="2" charset="2"/>
              </a:rPr>
              <a:t>》</a:t>
            </a:r>
          </a:p>
          <a:p>
            <a:pPr lvl="1"/>
            <a:r>
              <a:rPr lang="zh-CN" altLang="en-US" sz="2000" dirty="0">
                <a:sym typeface="Wingdings" pitchFamily="2" charset="2"/>
              </a:rPr>
              <a:t>项目规划与控制的手段。时间、成本、资源等只有在工作包一级进行规划和控制才更有意义</a:t>
            </a:r>
            <a:r>
              <a:rPr lang="en-US" altLang="zh-CN" sz="2000" dirty="0">
                <a:sym typeface="Wingdings" pitchFamily="2" charset="2"/>
              </a:rPr>
              <a:t>; </a:t>
            </a:r>
          </a:p>
          <a:p>
            <a:pPr lvl="1"/>
            <a:r>
              <a:rPr lang="zh-CN" altLang="en-US" sz="2000" dirty="0">
                <a:solidFill>
                  <a:srgbClr val="FF0000"/>
                </a:solidFill>
                <a:sym typeface="Wingdings" pitchFamily="2" charset="2"/>
              </a:rPr>
              <a:t>没有</a:t>
            </a:r>
            <a:r>
              <a:rPr lang="en-US" altLang="zh-CN" sz="2000" dirty="0">
                <a:solidFill>
                  <a:srgbClr val="FF0000"/>
                </a:solidFill>
                <a:sym typeface="Wingdings" pitchFamily="2" charset="2"/>
              </a:rPr>
              <a:t>WBS</a:t>
            </a:r>
            <a:r>
              <a:rPr lang="zh-CN" altLang="en-US" sz="2000" dirty="0">
                <a:solidFill>
                  <a:srgbClr val="FF0000"/>
                </a:solidFill>
                <a:sym typeface="Wingdings" pitchFamily="2" charset="2"/>
              </a:rPr>
              <a:t>，就没有项目管理</a:t>
            </a:r>
            <a:r>
              <a:rPr lang="zh-CN" altLang="en-US" sz="2000" dirty="0">
                <a:sym typeface="Wingdings" pitchFamily="2" charset="2"/>
              </a:rPr>
              <a:t>；</a:t>
            </a:r>
            <a:endParaRPr lang="en-US" altLang="zh-CN" sz="2000" dirty="0">
              <a:sym typeface="Wingdings" pitchFamily="2" charset="2"/>
            </a:endParaRPr>
          </a:p>
          <a:p>
            <a:r>
              <a:rPr lang="zh-CN" altLang="en-US" sz="2200" dirty="0">
                <a:sym typeface="Wingdings" pitchFamily="2" charset="2"/>
              </a:rPr>
              <a:t>范围基准：定义范围成果、</a:t>
            </a:r>
            <a:r>
              <a:rPr lang="en-US" altLang="zh-CN" sz="2200" dirty="0">
                <a:sym typeface="Wingdings" pitchFamily="2" charset="2"/>
              </a:rPr>
              <a:t>WBS</a:t>
            </a:r>
            <a:r>
              <a:rPr lang="zh-CN" altLang="en-US" sz="2200" dirty="0">
                <a:sym typeface="Wingdings" pitchFamily="2" charset="2"/>
              </a:rPr>
              <a:t>、</a:t>
            </a:r>
            <a:r>
              <a:rPr lang="en-US" altLang="zh-CN" sz="2200" dirty="0">
                <a:sym typeface="Wingdings" pitchFamily="2" charset="2"/>
              </a:rPr>
              <a:t>WBS</a:t>
            </a:r>
            <a:r>
              <a:rPr lang="zh-CN" altLang="en-US" sz="2200" dirty="0">
                <a:sym typeface="Wingdings" pitchFamily="2" charset="2"/>
              </a:rPr>
              <a:t>词典</a:t>
            </a:r>
            <a:endParaRPr lang="en-US" altLang="zh-CN" sz="2200" dirty="0">
              <a:sym typeface="Wingdings" pitchFamily="2" charset="2"/>
            </a:endParaRPr>
          </a:p>
          <a:p>
            <a:endParaRPr lang="en-US" altLang="zh-CN" sz="2400" dirty="0">
              <a:sym typeface="Wingdings" pitchFamily="2" charset="2"/>
            </a:endParaRPr>
          </a:p>
        </p:txBody>
      </p:sp>
      <p:graphicFrame>
        <p:nvGraphicFramePr>
          <p:cNvPr id="4" name="图示 3"/>
          <p:cNvGraphicFramePr/>
          <p:nvPr>
            <p:extLst>
              <p:ext uri="{D42A27DB-BD31-4B8C-83A1-F6EECF244321}">
                <p14:modId xmlns:p14="http://schemas.microsoft.com/office/powerpoint/2010/main" val="3980010981"/>
              </p:ext>
            </p:extLst>
          </p:nvPr>
        </p:nvGraphicFramePr>
        <p:xfrm>
          <a:off x="321559" y="597778"/>
          <a:ext cx="8927372" cy="2160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66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试练、作业</a:t>
            </a:r>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a:t>
            </a:r>
            <a:r>
              <a:rPr lang="zh-CN" altLang="en-US" sz="2200" dirty="0">
                <a:solidFill>
                  <a:srgbClr val="FF0000"/>
                </a:solidFill>
                <a:sym typeface="Wingdings" pitchFamily="2" charset="2"/>
              </a:rPr>
              <a:t>大学生电子商务网站项目</a:t>
            </a:r>
            <a:r>
              <a:rPr lang="zh-CN" altLang="en-US" sz="2200" dirty="0">
                <a:solidFill>
                  <a:srgbClr val="FF0000"/>
                </a:solidFill>
              </a:rPr>
              <a:t>定义范围并制作</a:t>
            </a:r>
            <a:r>
              <a:rPr lang="en-US" altLang="zh-CN" sz="2200" dirty="0">
                <a:solidFill>
                  <a:srgbClr val="FF0000"/>
                </a:solidFill>
              </a:rPr>
              <a:t>WBS</a:t>
            </a:r>
            <a:r>
              <a:rPr lang="zh-CN" altLang="en-US" sz="2200" dirty="0">
                <a:solidFill>
                  <a:srgbClr val="FF0000"/>
                </a:solidFill>
              </a:rPr>
              <a:t>，分解层数</a:t>
            </a:r>
            <a:r>
              <a:rPr lang="en-US" altLang="zh-CN" sz="2200" dirty="0">
                <a:solidFill>
                  <a:srgbClr val="FF0000"/>
                </a:solidFill>
              </a:rPr>
              <a:t>2-3</a:t>
            </a:r>
            <a:r>
              <a:rPr lang="zh-CN" altLang="en-US" sz="2200" dirty="0">
                <a:solidFill>
                  <a:srgbClr val="FF0000"/>
                </a:solidFill>
              </a:rPr>
              <a:t>层，分解</a:t>
            </a:r>
            <a:r>
              <a:rPr lang="en-US" altLang="zh-CN" sz="2200" dirty="0">
                <a:solidFill>
                  <a:srgbClr val="FF0000"/>
                </a:solidFill>
              </a:rPr>
              <a:t>WBS</a:t>
            </a:r>
            <a:r>
              <a:rPr lang="zh-CN" altLang="en-US" sz="2200" dirty="0">
                <a:solidFill>
                  <a:srgbClr val="FF0000"/>
                </a:solidFill>
              </a:rPr>
              <a:t>成果记录在纸上。），课上选几个小组分享</a:t>
            </a:r>
            <a:endParaRPr lang="en-US" altLang="zh-CN" sz="2200" dirty="0">
              <a:solidFill>
                <a:srgbClr val="FF0000"/>
              </a:solidFill>
            </a:endParaRPr>
          </a:p>
          <a:p>
            <a:pPr lvl="2"/>
            <a:r>
              <a:rPr lang="zh-CN" altLang="en-US" sz="2400" b="1" dirty="0">
                <a:solidFill>
                  <a:srgbClr val="FF0000"/>
                </a:solidFill>
              </a:rPr>
              <a:t>课后小组</a:t>
            </a:r>
            <a:r>
              <a:rPr lang="zh-CN" altLang="en-US" sz="2400" b="1" dirty="0">
                <a:solidFill>
                  <a:srgbClr val="FF0000"/>
                </a:solidFill>
                <a:sym typeface="Wingdings" pitchFamily="2" charset="2"/>
              </a:rPr>
              <a:t>参考教材附件中</a:t>
            </a:r>
            <a:r>
              <a:rPr lang="en-US" altLang="zh-CN" sz="2400" b="1" dirty="0">
                <a:solidFill>
                  <a:srgbClr val="FF0000"/>
                </a:solidFill>
                <a:sym typeface="Wingdings" pitchFamily="2" charset="2"/>
              </a:rPr>
              <a:t>MS Project</a:t>
            </a:r>
            <a:r>
              <a:rPr lang="zh-CN" altLang="en-US" sz="2400" b="1" dirty="0">
                <a:solidFill>
                  <a:srgbClr val="FF0000"/>
                </a:solidFill>
                <a:sym typeface="Wingdings" pitchFamily="2" charset="2"/>
              </a:rPr>
              <a:t>关于范围部分的实验，</a:t>
            </a:r>
            <a:r>
              <a:rPr lang="zh-CN" altLang="en-US" sz="2400" b="1" dirty="0">
                <a:solidFill>
                  <a:srgbClr val="FF0000"/>
                </a:solidFill>
              </a:rPr>
              <a:t>共同</a:t>
            </a:r>
            <a:r>
              <a:rPr lang="zh-CN" altLang="en-US" sz="2400" b="1" dirty="0">
                <a:solidFill>
                  <a:srgbClr val="FF0000"/>
                </a:solidFill>
                <a:sym typeface="Wingdings" pitchFamily="2" charset="2"/>
              </a:rPr>
              <a:t>完成大学生电子商务网站项目的</a:t>
            </a:r>
            <a:r>
              <a:rPr lang="en-US" altLang="zh-CN" sz="2400" b="1" dirty="0">
                <a:solidFill>
                  <a:srgbClr val="FF0000"/>
                </a:solidFill>
                <a:sym typeface="Wingdings" pitchFamily="2" charset="2"/>
              </a:rPr>
              <a:t>WBS</a:t>
            </a:r>
            <a:r>
              <a:rPr lang="zh-CN" altLang="en-US" sz="2400" b="1" dirty="0">
                <a:solidFill>
                  <a:srgbClr val="FF0000"/>
                </a:solidFill>
                <a:sym typeface="Wingdings" pitchFamily="2" charset="2"/>
              </a:rPr>
              <a:t>分解</a:t>
            </a:r>
            <a:r>
              <a:rPr lang="zh-CN" altLang="en-US" sz="2400" b="1" dirty="0">
                <a:solidFill>
                  <a:srgbClr val="FF0000"/>
                </a:solidFill>
              </a:rPr>
              <a:t>，成果保留，后续的所有练习依此扩展</a:t>
            </a:r>
          </a:p>
          <a:p>
            <a:endParaRPr lang="zh-CN" altLang="en-US" sz="2200" dirty="0"/>
          </a:p>
        </p:txBody>
      </p:sp>
      <p:sp>
        <p:nvSpPr>
          <p:cNvPr id="4" name="Rectangle 5"/>
          <p:cNvSpPr>
            <a:spLocks noChangeArrowheads="1"/>
          </p:cNvSpPr>
          <p:nvPr/>
        </p:nvSpPr>
        <p:spPr bwMode="auto">
          <a:xfrm>
            <a:off x="1496989" y="4736821"/>
            <a:ext cx="5420004" cy="1237561"/>
          </a:xfrm>
          <a:prstGeom prst="rect">
            <a:avLst/>
          </a:prstGeom>
          <a:solidFill>
            <a:schemeClr val="bg1"/>
          </a:solidFill>
          <a:ln w="9525">
            <a:solidFill>
              <a:schemeClr val="tx1"/>
            </a:solidFill>
            <a:miter lim="800000"/>
            <a:headEnd/>
            <a:tailEnd/>
          </a:ln>
          <a:effectLst/>
        </p:spPr>
        <p:txBody>
          <a:bodyPr wrap="none" anchor="ctr"/>
          <a:lstStyle/>
          <a:p>
            <a:pPr>
              <a:lnSpc>
                <a:spcPct val="150000"/>
              </a:lnSpc>
            </a:pPr>
            <a:r>
              <a:rPr lang="en-US" altLang="zh-CN" sz="2400" dirty="0">
                <a:solidFill>
                  <a:srgbClr val="FF0000"/>
                </a:solidFill>
              </a:rPr>
              <a:t>WBS</a:t>
            </a:r>
            <a:r>
              <a:rPr lang="zh-CN" altLang="en-US" sz="2400" dirty="0">
                <a:solidFill>
                  <a:srgbClr val="FF0000"/>
                </a:solidFill>
              </a:rPr>
              <a:t>应成为一种思考习惯，</a:t>
            </a:r>
            <a:endParaRPr lang="en-US" altLang="zh-CN" sz="2400" dirty="0">
              <a:solidFill>
                <a:srgbClr val="FF0000"/>
              </a:solidFill>
            </a:endParaRPr>
          </a:p>
          <a:p>
            <a:pPr>
              <a:lnSpc>
                <a:spcPct val="150000"/>
              </a:lnSpc>
            </a:pPr>
            <a:r>
              <a:rPr lang="zh-CN" altLang="en-US" sz="2400" dirty="0">
                <a:solidFill>
                  <a:srgbClr val="FF0000"/>
                </a:solidFill>
              </a:rPr>
              <a:t>内化为一种有效处理事务的能力。</a:t>
            </a:r>
          </a:p>
        </p:txBody>
      </p:sp>
    </p:spTree>
    <p:extLst>
      <p:ext uri="{BB962C8B-B14F-4D97-AF65-F5344CB8AC3E}">
        <p14:creationId xmlns:p14="http://schemas.microsoft.com/office/powerpoint/2010/main" val="427672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3734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几个重要的思考</a:t>
            </a:r>
          </a:p>
        </p:txBody>
      </p:sp>
      <p:sp>
        <p:nvSpPr>
          <p:cNvPr id="3" name="内容占位符 2"/>
          <p:cNvSpPr>
            <a:spLocks noGrp="1"/>
          </p:cNvSpPr>
          <p:nvPr>
            <p:ph idx="1"/>
          </p:nvPr>
        </p:nvSpPr>
        <p:spPr/>
        <p:txBody>
          <a:bodyPr/>
          <a:lstStyle/>
          <a:p>
            <a:pPr>
              <a:lnSpc>
                <a:spcPct val="150000"/>
              </a:lnSpc>
            </a:pPr>
            <a:r>
              <a:rPr lang="zh-CN" altLang="en-US" sz="2400" dirty="0"/>
              <a:t>项目启动后，为何先做规划而不是直接开发？</a:t>
            </a:r>
            <a:endParaRPr lang="en-US" altLang="zh-CN" sz="2400" dirty="0"/>
          </a:p>
          <a:p>
            <a:pPr>
              <a:lnSpc>
                <a:spcPct val="150000"/>
              </a:lnSpc>
            </a:pPr>
            <a:r>
              <a:rPr lang="zh-CN" altLang="en-US" sz="2400" dirty="0"/>
              <a:t>规划阶段做哪些事？彼此有什么规律和关联吗？</a:t>
            </a:r>
            <a:endParaRPr lang="en-US" altLang="zh-CN" sz="2400" dirty="0"/>
          </a:p>
          <a:p>
            <a:pPr>
              <a:lnSpc>
                <a:spcPct val="150000"/>
              </a:lnSpc>
            </a:pPr>
            <a:r>
              <a:rPr lang="zh-CN" altLang="en-US" sz="2400" dirty="0"/>
              <a:t>各类规划工作有什么方法？</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4677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1414"/>
            <a:ext cx="8305800" cy="619108"/>
          </a:xfrm>
        </p:spPr>
        <p:txBody>
          <a:bodyPr/>
          <a:lstStyle/>
          <a:p>
            <a:pPr algn="ctr"/>
            <a:r>
              <a:rPr lang="zh-CN" altLang="en-US" sz="4800" dirty="0">
                <a:latin typeface="微软雅黑" pitchFamily="34" charset="-122"/>
                <a:ea typeface="微软雅黑" pitchFamily="34" charset="-122"/>
              </a:rPr>
              <a:t>为什么不直接开始？</a:t>
            </a:r>
          </a:p>
        </p:txBody>
      </p:sp>
      <p:pic>
        <p:nvPicPr>
          <p:cNvPr id="1026" name="Picture 2" descr="http://pic1.nipic.com/2008-09-05/20089513439473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04974"/>
            <a:ext cx="3371850" cy="4391026"/>
          </a:xfrm>
          <a:prstGeom prst="rect">
            <a:avLst/>
          </a:prstGeom>
          <a:noFill/>
        </p:spPr>
      </p:pic>
    </p:spTree>
    <p:extLst>
      <p:ext uri="{BB962C8B-B14F-4D97-AF65-F5344CB8AC3E}">
        <p14:creationId xmlns:p14="http://schemas.microsoft.com/office/powerpoint/2010/main" val="35741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微软公司的研究成果：无规划时</a:t>
            </a:r>
          </a:p>
        </p:txBody>
      </p:sp>
      <p:grpSp>
        <p:nvGrpSpPr>
          <p:cNvPr id="3" name="组合 5"/>
          <p:cNvGrpSpPr/>
          <p:nvPr/>
        </p:nvGrpSpPr>
        <p:grpSpPr>
          <a:xfrm>
            <a:off x="361894" y="2267424"/>
            <a:ext cx="8171180" cy="3859887"/>
            <a:chOff x="134620" y="2209800"/>
            <a:chExt cx="8171180" cy="3859887"/>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313180" cy="430887"/>
            </a:xfrm>
            <a:prstGeom prst="rect">
              <a:avLst/>
            </a:prstGeom>
            <a:noFill/>
          </p:spPr>
          <p:txBody>
            <a:bodyPr wrap="none" rtlCol="0">
              <a:spAutoFit/>
            </a:bodyPr>
            <a:lstStyle/>
            <a:p>
              <a:r>
                <a:rPr lang="zh-CN" altLang="en-US" dirty="0"/>
                <a:t>项目开始</a:t>
              </a:r>
            </a:p>
          </p:txBody>
        </p:sp>
        <p:sp>
          <p:nvSpPr>
            <p:cNvPr id="9" name="TextBox 8"/>
            <p:cNvSpPr txBox="1"/>
            <p:nvPr/>
          </p:nvSpPr>
          <p:spPr>
            <a:xfrm>
              <a:off x="6992620" y="5638800"/>
              <a:ext cx="1313180" cy="430887"/>
            </a:xfrm>
            <a:prstGeom prst="rect">
              <a:avLst/>
            </a:prstGeom>
            <a:noFill/>
          </p:spPr>
          <p:txBody>
            <a:bodyPr wrap="none" rtlCol="0">
              <a:spAutoFit/>
            </a:bodyPr>
            <a:lstStyle/>
            <a:p>
              <a:r>
                <a:rPr lang="zh-CN" altLang="en-US" dirty="0"/>
                <a:t>项目结束</a:t>
              </a:r>
            </a:p>
          </p:txBody>
        </p:sp>
        <p:sp>
          <p:nvSpPr>
            <p:cNvPr id="10" name="TextBox 9"/>
            <p:cNvSpPr txBox="1"/>
            <p:nvPr/>
          </p:nvSpPr>
          <p:spPr>
            <a:xfrm>
              <a:off x="4173220" y="5638800"/>
              <a:ext cx="748923" cy="430887"/>
            </a:xfrm>
            <a:prstGeom prst="rect">
              <a:avLst/>
            </a:prstGeom>
            <a:noFill/>
          </p:spPr>
          <p:txBody>
            <a:bodyPr wrap="none" rtlCol="0">
              <a:spAutoFit/>
            </a:bodyPr>
            <a:lstStyle/>
            <a:p>
              <a:r>
                <a:rPr lang="zh-CN" altLang="en-US" dirty="0"/>
                <a:t>时间</a:t>
              </a:r>
            </a:p>
          </p:txBody>
        </p:sp>
        <p:sp>
          <p:nvSpPr>
            <p:cNvPr id="11" name="TextBox 10"/>
            <p:cNvSpPr txBox="1"/>
            <p:nvPr/>
          </p:nvSpPr>
          <p:spPr>
            <a:xfrm>
              <a:off x="363220" y="5181600"/>
              <a:ext cx="591829" cy="430887"/>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906017" cy="430887"/>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57200" y="3352800"/>
              <a:ext cx="523220" cy="1220847"/>
            </a:xfrm>
            <a:prstGeom prst="rect">
              <a:avLst/>
            </a:prstGeom>
            <a:noFill/>
          </p:spPr>
          <p:txBody>
            <a:bodyPr vert="eaVert" wrap="none" rtlCol="0">
              <a:spAutoFit/>
            </a:bodyPr>
            <a:lstStyle/>
            <a:p>
              <a:r>
                <a:rPr lang="zh-CN" altLang="en-US" dirty="0"/>
                <a:t>资源投入</a:t>
              </a:r>
            </a:p>
          </p:txBody>
        </p:sp>
      </p:grpSp>
      <p:sp>
        <p:nvSpPr>
          <p:cNvPr id="14" name="TextBox 13"/>
          <p:cNvSpPr txBox="1"/>
          <p:nvPr/>
        </p:nvSpPr>
        <p:spPr>
          <a:xfrm>
            <a:off x="3732474" y="3867624"/>
            <a:ext cx="1595309" cy="430887"/>
          </a:xfrm>
          <a:prstGeom prst="rect">
            <a:avLst/>
          </a:prstGeom>
          <a:noFill/>
        </p:spPr>
        <p:txBody>
          <a:bodyPr wrap="none" rtlCol="0">
            <a:spAutoFit/>
          </a:bodyPr>
          <a:lstStyle/>
          <a:p>
            <a:r>
              <a:rPr lang="zh-CN" altLang="en-US" dirty="0"/>
              <a:t>生产性工作</a:t>
            </a:r>
          </a:p>
        </p:txBody>
      </p:sp>
      <p:sp>
        <p:nvSpPr>
          <p:cNvPr id="16" name="任意多边形 15"/>
          <p:cNvSpPr/>
          <p:nvPr/>
        </p:nvSpPr>
        <p:spPr>
          <a:xfrm>
            <a:off x="1198824" y="2343624"/>
            <a:ext cx="7272338" cy="3286125"/>
          </a:xfrm>
          <a:custGeom>
            <a:avLst/>
            <a:gdLst>
              <a:gd name="connsiteX0" fmla="*/ 0 w 7272338"/>
              <a:gd name="connsiteY0" fmla="*/ 0 h 3286125"/>
              <a:gd name="connsiteX1" fmla="*/ 7272338 w 7272338"/>
              <a:gd name="connsiteY1" fmla="*/ 1714500 h 3286125"/>
              <a:gd name="connsiteX2" fmla="*/ 0 w 7272338"/>
              <a:gd name="connsiteY2" fmla="*/ 3286125 h 3286125"/>
            </a:gdLst>
            <a:ahLst/>
            <a:cxnLst>
              <a:cxn ang="0">
                <a:pos x="connsiteX0" y="connsiteY0"/>
              </a:cxn>
              <a:cxn ang="0">
                <a:pos x="connsiteX1" y="connsiteY1"/>
              </a:cxn>
              <a:cxn ang="0">
                <a:pos x="connsiteX2" y="connsiteY2"/>
              </a:cxn>
            </a:cxnLst>
            <a:rect l="l" t="t" r="r" b="b"/>
            <a:pathLst>
              <a:path w="7272338" h="3286125">
                <a:moveTo>
                  <a:pt x="0" y="0"/>
                </a:moveTo>
                <a:cubicBezTo>
                  <a:pt x="3636169" y="583406"/>
                  <a:pt x="7272338" y="1166813"/>
                  <a:pt x="7272338" y="1714500"/>
                </a:cubicBezTo>
                <a:cubicBezTo>
                  <a:pt x="7272338" y="2262187"/>
                  <a:pt x="1250156" y="2986088"/>
                  <a:pt x="0" y="3286125"/>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6099565" y="2496024"/>
            <a:ext cx="1595309" cy="430887"/>
          </a:xfrm>
          <a:prstGeom prst="rect">
            <a:avLst/>
          </a:prstGeom>
          <a:noFill/>
        </p:spPr>
        <p:txBody>
          <a:bodyPr wrap="none" rtlCol="0">
            <a:spAutoFit/>
          </a:bodyPr>
          <a:lstStyle/>
          <a:p>
            <a:r>
              <a:rPr lang="zh-CN" altLang="en-US" dirty="0"/>
              <a:t>协调性工作</a:t>
            </a:r>
          </a:p>
        </p:txBody>
      </p:sp>
      <p:sp>
        <p:nvSpPr>
          <p:cNvPr id="18" name="TextBox 17"/>
          <p:cNvSpPr txBox="1"/>
          <p:nvPr/>
        </p:nvSpPr>
        <p:spPr>
          <a:xfrm>
            <a:off x="6247074" y="5010624"/>
            <a:ext cx="1467068" cy="400110"/>
          </a:xfrm>
          <a:prstGeom prst="rect">
            <a:avLst/>
          </a:prstGeom>
          <a:noFill/>
        </p:spPr>
        <p:txBody>
          <a:bodyPr wrap="none" rtlCol="0">
            <a:spAutoFit/>
          </a:bodyPr>
          <a:lstStyle/>
          <a:p>
            <a:r>
              <a:rPr lang="zh-CN" altLang="en-US" dirty="0"/>
              <a:t>规划性工作</a:t>
            </a:r>
          </a:p>
        </p:txBody>
      </p:sp>
      <p:sp>
        <p:nvSpPr>
          <p:cNvPr id="19" name="线形标注 3(无边框) 18"/>
          <p:cNvSpPr/>
          <p:nvPr/>
        </p:nvSpPr>
        <p:spPr>
          <a:xfrm>
            <a:off x="5780326" y="1483841"/>
            <a:ext cx="2357454" cy="762000"/>
          </a:xfrm>
          <a:prstGeom prst="callout3">
            <a:avLst>
              <a:gd name="adj1" fmla="val 48750"/>
              <a:gd name="adj2" fmla="val 83074"/>
              <a:gd name="adj3" fmla="val 90000"/>
              <a:gd name="adj4" fmla="val 107552"/>
              <a:gd name="adj5" fmla="val 373750"/>
              <a:gd name="adj6" fmla="val 105989"/>
              <a:gd name="adj7" fmla="val 482338"/>
              <a:gd name="adj8" fmla="val 29948"/>
            </a:avLst>
          </a:prstGeom>
          <a:noFill/>
          <a:ln w="28575">
            <a:solidFill>
              <a:srgbClr val="FF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补救规划，无意义</a:t>
            </a:r>
          </a:p>
        </p:txBody>
      </p:sp>
    </p:spTree>
    <p:extLst>
      <p:ext uri="{BB962C8B-B14F-4D97-AF65-F5344CB8AC3E}">
        <p14:creationId xmlns:p14="http://schemas.microsoft.com/office/powerpoint/2010/main" val="324138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微软公司的研究成果：有规划时</a:t>
            </a:r>
          </a:p>
        </p:txBody>
      </p:sp>
      <p:grpSp>
        <p:nvGrpSpPr>
          <p:cNvPr id="3" name="组合 5"/>
          <p:cNvGrpSpPr/>
          <p:nvPr/>
        </p:nvGrpSpPr>
        <p:grpSpPr>
          <a:xfrm>
            <a:off x="334709" y="1875534"/>
            <a:ext cx="8171180" cy="3859887"/>
            <a:chOff x="134620" y="2209800"/>
            <a:chExt cx="8171180" cy="3859887"/>
          </a:xfrm>
        </p:grpSpPr>
        <p:sp>
          <p:nvSpPr>
            <p:cNvPr id="7" name="矩形 6"/>
            <p:cNvSpPr/>
            <p:nvPr/>
          </p:nvSpPr>
          <p:spPr>
            <a:xfrm>
              <a:off x="972820" y="2286000"/>
              <a:ext cx="7315200" cy="327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972820" y="5638800"/>
              <a:ext cx="1313180" cy="430887"/>
            </a:xfrm>
            <a:prstGeom prst="rect">
              <a:avLst/>
            </a:prstGeom>
            <a:noFill/>
          </p:spPr>
          <p:txBody>
            <a:bodyPr wrap="none" rtlCol="0">
              <a:spAutoFit/>
            </a:bodyPr>
            <a:lstStyle/>
            <a:p>
              <a:r>
                <a:rPr lang="zh-CN" altLang="en-US" dirty="0"/>
                <a:t>项目开始</a:t>
              </a:r>
            </a:p>
          </p:txBody>
        </p:sp>
        <p:sp>
          <p:nvSpPr>
            <p:cNvPr id="9" name="TextBox 8"/>
            <p:cNvSpPr txBox="1"/>
            <p:nvPr/>
          </p:nvSpPr>
          <p:spPr>
            <a:xfrm>
              <a:off x="6992620" y="5638800"/>
              <a:ext cx="1313180" cy="430887"/>
            </a:xfrm>
            <a:prstGeom prst="rect">
              <a:avLst/>
            </a:prstGeom>
            <a:noFill/>
          </p:spPr>
          <p:txBody>
            <a:bodyPr wrap="none" rtlCol="0">
              <a:spAutoFit/>
            </a:bodyPr>
            <a:lstStyle/>
            <a:p>
              <a:r>
                <a:rPr lang="zh-CN" altLang="en-US" dirty="0"/>
                <a:t>项目结束</a:t>
              </a:r>
            </a:p>
          </p:txBody>
        </p:sp>
        <p:sp>
          <p:nvSpPr>
            <p:cNvPr id="10" name="TextBox 9"/>
            <p:cNvSpPr txBox="1"/>
            <p:nvPr/>
          </p:nvSpPr>
          <p:spPr>
            <a:xfrm>
              <a:off x="4173220" y="5638800"/>
              <a:ext cx="748923" cy="430887"/>
            </a:xfrm>
            <a:prstGeom prst="rect">
              <a:avLst/>
            </a:prstGeom>
            <a:noFill/>
          </p:spPr>
          <p:txBody>
            <a:bodyPr wrap="none" rtlCol="0">
              <a:spAutoFit/>
            </a:bodyPr>
            <a:lstStyle/>
            <a:p>
              <a:r>
                <a:rPr lang="zh-CN" altLang="en-US" dirty="0"/>
                <a:t>时间</a:t>
              </a:r>
            </a:p>
          </p:txBody>
        </p:sp>
        <p:sp>
          <p:nvSpPr>
            <p:cNvPr id="11" name="TextBox 10"/>
            <p:cNvSpPr txBox="1"/>
            <p:nvPr/>
          </p:nvSpPr>
          <p:spPr>
            <a:xfrm>
              <a:off x="363220" y="5181600"/>
              <a:ext cx="591829" cy="430887"/>
            </a:xfrm>
            <a:prstGeom prst="rect">
              <a:avLst/>
            </a:prstGeom>
            <a:noFill/>
          </p:spPr>
          <p:txBody>
            <a:bodyPr wrap="none" rtlCol="0">
              <a:spAutoFit/>
            </a:bodyPr>
            <a:lstStyle/>
            <a:p>
              <a:r>
                <a:rPr lang="en-US" altLang="zh-CN" dirty="0"/>
                <a:t>0%</a:t>
              </a:r>
              <a:endParaRPr lang="zh-CN" altLang="en-US" dirty="0"/>
            </a:p>
          </p:txBody>
        </p:sp>
        <p:sp>
          <p:nvSpPr>
            <p:cNvPr id="12" name="TextBox 11"/>
            <p:cNvSpPr txBox="1"/>
            <p:nvPr/>
          </p:nvSpPr>
          <p:spPr>
            <a:xfrm>
              <a:off x="134620" y="2209800"/>
              <a:ext cx="906017" cy="430887"/>
            </a:xfrm>
            <a:prstGeom prst="rect">
              <a:avLst/>
            </a:prstGeom>
            <a:noFill/>
          </p:spPr>
          <p:txBody>
            <a:bodyPr wrap="none" rtlCol="0">
              <a:spAutoFit/>
            </a:bodyPr>
            <a:lstStyle/>
            <a:p>
              <a:r>
                <a:rPr lang="en-US" altLang="zh-CN" dirty="0"/>
                <a:t>100%</a:t>
              </a:r>
              <a:endParaRPr lang="zh-CN" altLang="en-US" dirty="0"/>
            </a:p>
          </p:txBody>
        </p:sp>
        <p:sp>
          <p:nvSpPr>
            <p:cNvPr id="13" name="TextBox 12"/>
            <p:cNvSpPr txBox="1"/>
            <p:nvPr/>
          </p:nvSpPr>
          <p:spPr>
            <a:xfrm>
              <a:off x="457200" y="3352800"/>
              <a:ext cx="523220" cy="1220847"/>
            </a:xfrm>
            <a:prstGeom prst="rect">
              <a:avLst/>
            </a:prstGeom>
            <a:noFill/>
          </p:spPr>
          <p:txBody>
            <a:bodyPr vert="eaVert" wrap="none" rtlCol="0">
              <a:spAutoFit/>
            </a:bodyPr>
            <a:lstStyle/>
            <a:p>
              <a:r>
                <a:rPr lang="zh-CN" altLang="en-US" dirty="0"/>
                <a:t>资源投入</a:t>
              </a:r>
            </a:p>
          </p:txBody>
        </p:sp>
      </p:grpSp>
      <p:sp>
        <p:nvSpPr>
          <p:cNvPr id="15" name="任意多边形 14"/>
          <p:cNvSpPr/>
          <p:nvPr/>
        </p:nvSpPr>
        <p:spPr>
          <a:xfrm>
            <a:off x="1185927" y="4051997"/>
            <a:ext cx="7286625" cy="904306"/>
          </a:xfrm>
          <a:custGeom>
            <a:avLst/>
            <a:gdLst>
              <a:gd name="connsiteX0" fmla="*/ 0 w 7286625"/>
              <a:gd name="connsiteY0" fmla="*/ 42862 h 904306"/>
              <a:gd name="connsiteX1" fmla="*/ 114300 w 7286625"/>
              <a:gd name="connsiteY1" fmla="*/ 28575 h 904306"/>
              <a:gd name="connsiteX2" fmla="*/ 200025 w 7286625"/>
              <a:gd name="connsiteY2" fmla="*/ 14287 h 904306"/>
              <a:gd name="connsiteX3" fmla="*/ 314325 w 7286625"/>
              <a:gd name="connsiteY3" fmla="*/ 0 h 904306"/>
              <a:gd name="connsiteX4" fmla="*/ 614362 w 7286625"/>
              <a:gd name="connsiteY4" fmla="*/ 14287 h 904306"/>
              <a:gd name="connsiteX5" fmla="*/ 685800 w 7286625"/>
              <a:gd name="connsiteY5" fmla="*/ 28575 h 904306"/>
              <a:gd name="connsiteX6" fmla="*/ 771525 w 7286625"/>
              <a:gd name="connsiteY6" fmla="*/ 42862 h 904306"/>
              <a:gd name="connsiteX7" fmla="*/ 814387 w 7286625"/>
              <a:gd name="connsiteY7" fmla="*/ 57150 h 904306"/>
              <a:gd name="connsiteX8" fmla="*/ 985837 w 7286625"/>
              <a:gd name="connsiteY8" fmla="*/ 85725 h 904306"/>
              <a:gd name="connsiteX9" fmla="*/ 1071562 w 7286625"/>
              <a:gd name="connsiteY9" fmla="*/ 114300 h 904306"/>
              <a:gd name="connsiteX10" fmla="*/ 1171575 w 7286625"/>
              <a:gd name="connsiteY10" fmla="*/ 142875 h 904306"/>
              <a:gd name="connsiteX11" fmla="*/ 1228725 w 7286625"/>
              <a:gd name="connsiteY11" fmla="*/ 171450 h 904306"/>
              <a:gd name="connsiteX12" fmla="*/ 1271587 w 7286625"/>
              <a:gd name="connsiteY12" fmla="*/ 200025 h 904306"/>
              <a:gd name="connsiteX13" fmla="*/ 1357312 w 7286625"/>
              <a:gd name="connsiteY13" fmla="*/ 228600 h 904306"/>
              <a:gd name="connsiteX14" fmla="*/ 1428750 w 7286625"/>
              <a:gd name="connsiteY14" fmla="*/ 271462 h 904306"/>
              <a:gd name="connsiteX15" fmla="*/ 1485900 w 7286625"/>
              <a:gd name="connsiteY15" fmla="*/ 285750 h 904306"/>
              <a:gd name="connsiteX16" fmla="*/ 1628775 w 7286625"/>
              <a:gd name="connsiteY16" fmla="*/ 314325 h 904306"/>
              <a:gd name="connsiteX17" fmla="*/ 1728787 w 7286625"/>
              <a:gd name="connsiteY17" fmla="*/ 342900 h 904306"/>
              <a:gd name="connsiteX18" fmla="*/ 1843087 w 7286625"/>
              <a:gd name="connsiteY18" fmla="*/ 357187 h 904306"/>
              <a:gd name="connsiteX19" fmla="*/ 1971675 w 7286625"/>
              <a:gd name="connsiteY19" fmla="*/ 400050 h 904306"/>
              <a:gd name="connsiteX20" fmla="*/ 2014537 w 7286625"/>
              <a:gd name="connsiteY20" fmla="*/ 414337 h 904306"/>
              <a:gd name="connsiteX21" fmla="*/ 2057400 w 7286625"/>
              <a:gd name="connsiteY21" fmla="*/ 442912 h 904306"/>
              <a:gd name="connsiteX22" fmla="*/ 2100262 w 7286625"/>
              <a:gd name="connsiteY22" fmla="*/ 457200 h 904306"/>
              <a:gd name="connsiteX23" fmla="*/ 2228850 w 7286625"/>
              <a:gd name="connsiteY23" fmla="*/ 528637 h 904306"/>
              <a:gd name="connsiteX24" fmla="*/ 2271712 w 7286625"/>
              <a:gd name="connsiteY24" fmla="*/ 571500 h 904306"/>
              <a:gd name="connsiteX25" fmla="*/ 2328862 w 7286625"/>
              <a:gd name="connsiteY25" fmla="*/ 585787 h 904306"/>
              <a:gd name="connsiteX26" fmla="*/ 2457450 w 7286625"/>
              <a:gd name="connsiteY26" fmla="*/ 628650 h 904306"/>
              <a:gd name="connsiteX27" fmla="*/ 2557462 w 7286625"/>
              <a:gd name="connsiteY27" fmla="*/ 657225 h 904306"/>
              <a:gd name="connsiteX28" fmla="*/ 2600325 w 7286625"/>
              <a:gd name="connsiteY28" fmla="*/ 671512 h 904306"/>
              <a:gd name="connsiteX29" fmla="*/ 2657475 w 7286625"/>
              <a:gd name="connsiteY29" fmla="*/ 685800 h 904306"/>
              <a:gd name="connsiteX30" fmla="*/ 2700337 w 7286625"/>
              <a:gd name="connsiteY30" fmla="*/ 700087 h 904306"/>
              <a:gd name="connsiteX31" fmla="*/ 2928937 w 7286625"/>
              <a:gd name="connsiteY31" fmla="*/ 714375 h 904306"/>
              <a:gd name="connsiteX32" fmla="*/ 3157537 w 7286625"/>
              <a:gd name="connsiteY32" fmla="*/ 742950 h 904306"/>
              <a:gd name="connsiteX33" fmla="*/ 3200400 w 7286625"/>
              <a:gd name="connsiteY33" fmla="*/ 728662 h 904306"/>
              <a:gd name="connsiteX34" fmla="*/ 3300412 w 7286625"/>
              <a:gd name="connsiteY34" fmla="*/ 742950 h 904306"/>
              <a:gd name="connsiteX35" fmla="*/ 3357562 w 7286625"/>
              <a:gd name="connsiteY35" fmla="*/ 771525 h 904306"/>
              <a:gd name="connsiteX36" fmla="*/ 3400425 w 7286625"/>
              <a:gd name="connsiteY36" fmla="*/ 785812 h 904306"/>
              <a:gd name="connsiteX37" fmla="*/ 3443287 w 7286625"/>
              <a:gd name="connsiteY37" fmla="*/ 828675 h 904306"/>
              <a:gd name="connsiteX38" fmla="*/ 3529012 w 7286625"/>
              <a:gd name="connsiteY38" fmla="*/ 857250 h 904306"/>
              <a:gd name="connsiteX39" fmla="*/ 3586162 w 7286625"/>
              <a:gd name="connsiteY39" fmla="*/ 871537 h 904306"/>
              <a:gd name="connsiteX40" fmla="*/ 3629025 w 7286625"/>
              <a:gd name="connsiteY40" fmla="*/ 885825 h 904306"/>
              <a:gd name="connsiteX41" fmla="*/ 4129087 w 7286625"/>
              <a:gd name="connsiteY41" fmla="*/ 900112 h 904306"/>
              <a:gd name="connsiteX42" fmla="*/ 4429125 w 7286625"/>
              <a:gd name="connsiteY42" fmla="*/ 885825 h 904306"/>
              <a:gd name="connsiteX43" fmla="*/ 4600575 w 7286625"/>
              <a:gd name="connsiteY43" fmla="*/ 871537 h 904306"/>
              <a:gd name="connsiteX44" fmla="*/ 5757862 w 7286625"/>
              <a:gd name="connsiteY44" fmla="*/ 857250 h 904306"/>
              <a:gd name="connsiteX45" fmla="*/ 6343650 w 7286625"/>
              <a:gd name="connsiteY45" fmla="*/ 842962 h 904306"/>
              <a:gd name="connsiteX46" fmla="*/ 6500812 w 7286625"/>
              <a:gd name="connsiteY46" fmla="*/ 857250 h 904306"/>
              <a:gd name="connsiteX47" fmla="*/ 6543675 w 7286625"/>
              <a:gd name="connsiteY47" fmla="*/ 871537 h 904306"/>
              <a:gd name="connsiteX48" fmla="*/ 6686550 w 7286625"/>
              <a:gd name="connsiteY48" fmla="*/ 885825 h 904306"/>
              <a:gd name="connsiteX49" fmla="*/ 6757987 w 7286625"/>
              <a:gd name="connsiteY49" fmla="*/ 900112 h 904306"/>
              <a:gd name="connsiteX50" fmla="*/ 7286625 w 7286625"/>
              <a:gd name="connsiteY50" fmla="*/ 900112 h 90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6625" h="904306">
                <a:moveTo>
                  <a:pt x="0" y="42862"/>
                </a:moveTo>
                <a:lnTo>
                  <a:pt x="114300" y="28575"/>
                </a:lnTo>
                <a:cubicBezTo>
                  <a:pt x="142978" y="24478"/>
                  <a:pt x="171347" y="18384"/>
                  <a:pt x="200025" y="14287"/>
                </a:cubicBezTo>
                <a:cubicBezTo>
                  <a:pt x="238036" y="8857"/>
                  <a:pt x="276225" y="4762"/>
                  <a:pt x="314325" y="0"/>
                </a:cubicBezTo>
                <a:cubicBezTo>
                  <a:pt x="414337" y="4762"/>
                  <a:pt x="514531" y="6608"/>
                  <a:pt x="614362" y="14287"/>
                </a:cubicBezTo>
                <a:cubicBezTo>
                  <a:pt x="638575" y="16150"/>
                  <a:pt x="661907" y="24231"/>
                  <a:pt x="685800" y="28575"/>
                </a:cubicBezTo>
                <a:cubicBezTo>
                  <a:pt x="714302" y="33757"/>
                  <a:pt x="742950" y="38100"/>
                  <a:pt x="771525" y="42862"/>
                </a:cubicBezTo>
                <a:cubicBezTo>
                  <a:pt x="785812" y="47625"/>
                  <a:pt x="799776" y="53497"/>
                  <a:pt x="814387" y="57150"/>
                </a:cubicBezTo>
                <a:cubicBezTo>
                  <a:pt x="870088" y="71075"/>
                  <a:pt x="929400" y="77662"/>
                  <a:pt x="985837" y="85725"/>
                </a:cubicBezTo>
                <a:cubicBezTo>
                  <a:pt x="1014412" y="95250"/>
                  <a:pt x="1042341" y="106995"/>
                  <a:pt x="1071562" y="114300"/>
                </a:cubicBezTo>
                <a:cubicBezTo>
                  <a:pt x="1100569" y="121551"/>
                  <a:pt x="1142875" y="130575"/>
                  <a:pt x="1171575" y="142875"/>
                </a:cubicBezTo>
                <a:cubicBezTo>
                  <a:pt x="1191151" y="151265"/>
                  <a:pt x="1210233" y="160883"/>
                  <a:pt x="1228725" y="171450"/>
                </a:cubicBezTo>
                <a:cubicBezTo>
                  <a:pt x="1243634" y="179969"/>
                  <a:pt x="1255896" y="193051"/>
                  <a:pt x="1271587" y="200025"/>
                </a:cubicBezTo>
                <a:cubicBezTo>
                  <a:pt x="1299112" y="212258"/>
                  <a:pt x="1331484" y="213103"/>
                  <a:pt x="1357312" y="228600"/>
                </a:cubicBezTo>
                <a:cubicBezTo>
                  <a:pt x="1381125" y="242887"/>
                  <a:pt x="1403373" y="260184"/>
                  <a:pt x="1428750" y="271462"/>
                </a:cubicBezTo>
                <a:cubicBezTo>
                  <a:pt x="1446694" y="279437"/>
                  <a:pt x="1466700" y="281636"/>
                  <a:pt x="1485900" y="285750"/>
                </a:cubicBezTo>
                <a:cubicBezTo>
                  <a:pt x="1533390" y="295927"/>
                  <a:pt x="1582699" y="298967"/>
                  <a:pt x="1628775" y="314325"/>
                </a:cubicBezTo>
                <a:cubicBezTo>
                  <a:pt x="1662743" y="325647"/>
                  <a:pt x="1692912" y="336921"/>
                  <a:pt x="1728787" y="342900"/>
                </a:cubicBezTo>
                <a:cubicBezTo>
                  <a:pt x="1766661" y="349212"/>
                  <a:pt x="1804987" y="352425"/>
                  <a:pt x="1843087" y="357187"/>
                </a:cubicBezTo>
                <a:lnTo>
                  <a:pt x="1971675" y="400050"/>
                </a:lnTo>
                <a:lnTo>
                  <a:pt x="2014537" y="414337"/>
                </a:lnTo>
                <a:cubicBezTo>
                  <a:pt x="2028825" y="423862"/>
                  <a:pt x="2042041" y="435233"/>
                  <a:pt x="2057400" y="442912"/>
                </a:cubicBezTo>
                <a:cubicBezTo>
                  <a:pt x="2070870" y="449647"/>
                  <a:pt x="2087097" y="449886"/>
                  <a:pt x="2100262" y="457200"/>
                </a:cubicBezTo>
                <a:cubicBezTo>
                  <a:pt x="2247639" y="539077"/>
                  <a:pt x="2131865" y="496310"/>
                  <a:pt x="2228850" y="528637"/>
                </a:cubicBezTo>
                <a:cubicBezTo>
                  <a:pt x="2243137" y="542925"/>
                  <a:pt x="2254169" y="561475"/>
                  <a:pt x="2271712" y="571500"/>
                </a:cubicBezTo>
                <a:cubicBezTo>
                  <a:pt x="2288761" y="581242"/>
                  <a:pt x="2310094" y="580012"/>
                  <a:pt x="2328862" y="585787"/>
                </a:cubicBezTo>
                <a:cubicBezTo>
                  <a:pt x="2372045" y="599074"/>
                  <a:pt x="2414587" y="614362"/>
                  <a:pt x="2457450" y="628650"/>
                </a:cubicBezTo>
                <a:cubicBezTo>
                  <a:pt x="2560195" y="662898"/>
                  <a:pt x="2431911" y="621354"/>
                  <a:pt x="2557462" y="657225"/>
                </a:cubicBezTo>
                <a:cubicBezTo>
                  <a:pt x="2571943" y="661362"/>
                  <a:pt x="2585844" y="667375"/>
                  <a:pt x="2600325" y="671512"/>
                </a:cubicBezTo>
                <a:cubicBezTo>
                  <a:pt x="2619206" y="676906"/>
                  <a:pt x="2638594" y="680405"/>
                  <a:pt x="2657475" y="685800"/>
                </a:cubicBezTo>
                <a:cubicBezTo>
                  <a:pt x="2671956" y="689937"/>
                  <a:pt x="2685360" y="698510"/>
                  <a:pt x="2700337" y="700087"/>
                </a:cubicBezTo>
                <a:cubicBezTo>
                  <a:pt x="2776266" y="708080"/>
                  <a:pt x="2852737" y="709612"/>
                  <a:pt x="2928937" y="714375"/>
                </a:cubicBezTo>
                <a:cubicBezTo>
                  <a:pt x="2999515" y="726138"/>
                  <a:pt x="3088864" y="742950"/>
                  <a:pt x="3157537" y="742950"/>
                </a:cubicBezTo>
                <a:cubicBezTo>
                  <a:pt x="3172598" y="742950"/>
                  <a:pt x="3186112" y="733425"/>
                  <a:pt x="3200400" y="728662"/>
                </a:cubicBezTo>
                <a:cubicBezTo>
                  <a:pt x="3233737" y="733425"/>
                  <a:pt x="3267923" y="734089"/>
                  <a:pt x="3300412" y="742950"/>
                </a:cubicBezTo>
                <a:cubicBezTo>
                  <a:pt x="3320960" y="748554"/>
                  <a:pt x="3337985" y="763135"/>
                  <a:pt x="3357562" y="771525"/>
                </a:cubicBezTo>
                <a:cubicBezTo>
                  <a:pt x="3371405" y="777458"/>
                  <a:pt x="3386137" y="781050"/>
                  <a:pt x="3400425" y="785812"/>
                </a:cubicBezTo>
                <a:cubicBezTo>
                  <a:pt x="3414712" y="800100"/>
                  <a:pt x="3425624" y="818862"/>
                  <a:pt x="3443287" y="828675"/>
                </a:cubicBezTo>
                <a:cubicBezTo>
                  <a:pt x="3469617" y="843303"/>
                  <a:pt x="3499791" y="849945"/>
                  <a:pt x="3529012" y="857250"/>
                </a:cubicBezTo>
                <a:cubicBezTo>
                  <a:pt x="3548062" y="862012"/>
                  <a:pt x="3567281" y="866143"/>
                  <a:pt x="3586162" y="871537"/>
                </a:cubicBezTo>
                <a:cubicBezTo>
                  <a:pt x="3600643" y="875674"/>
                  <a:pt x="3613985" y="885033"/>
                  <a:pt x="3629025" y="885825"/>
                </a:cubicBezTo>
                <a:cubicBezTo>
                  <a:pt x="3795550" y="894589"/>
                  <a:pt x="3962400" y="895350"/>
                  <a:pt x="4129087" y="900112"/>
                </a:cubicBezTo>
                <a:lnTo>
                  <a:pt x="4429125" y="885825"/>
                </a:lnTo>
                <a:cubicBezTo>
                  <a:pt x="4486368" y="882356"/>
                  <a:pt x="4543240" y="872770"/>
                  <a:pt x="4600575" y="871537"/>
                </a:cubicBezTo>
                <a:lnTo>
                  <a:pt x="5757862" y="857250"/>
                </a:lnTo>
                <a:lnTo>
                  <a:pt x="6343650" y="842962"/>
                </a:lnTo>
                <a:cubicBezTo>
                  <a:pt x="6396037" y="847725"/>
                  <a:pt x="6448737" y="849811"/>
                  <a:pt x="6500812" y="857250"/>
                </a:cubicBezTo>
                <a:cubicBezTo>
                  <a:pt x="6515721" y="859380"/>
                  <a:pt x="6528790" y="869247"/>
                  <a:pt x="6543675" y="871537"/>
                </a:cubicBezTo>
                <a:cubicBezTo>
                  <a:pt x="6590981" y="878815"/>
                  <a:pt x="6639107" y="879499"/>
                  <a:pt x="6686550" y="885825"/>
                </a:cubicBezTo>
                <a:cubicBezTo>
                  <a:pt x="6710621" y="889034"/>
                  <a:pt x="6733710" y="899534"/>
                  <a:pt x="6757987" y="900112"/>
                </a:cubicBezTo>
                <a:cubicBezTo>
                  <a:pt x="6934150" y="904306"/>
                  <a:pt x="7110412" y="900112"/>
                  <a:pt x="7286625" y="90011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1146601" y="2144584"/>
            <a:ext cx="7325951" cy="435800"/>
          </a:xfrm>
          <a:custGeom>
            <a:avLst/>
            <a:gdLst>
              <a:gd name="connsiteX0" fmla="*/ 10751 w 7325951"/>
              <a:gd name="connsiteY0" fmla="*/ 350075 h 435800"/>
              <a:gd name="connsiteX1" fmla="*/ 510813 w 7325951"/>
              <a:gd name="connsiteY1" fmla="*/ 378650 h 435800"/>
              <a:gd name="connsiteX2" fmla="*/ 582251 w 7325951"/>
              <a:gd name="connsiteY2" fmla="*/ 392938 h 435800"/>
              <a:gd name="connsiteX3" fmla="*/ 1268051 w 7325951"/>
              <a:gd name="connsiteY3" fmla="*/ 421513 h 435800"/>
              <a:gd name="connsiteX4" fmla="*/ 1353776 w 7325951"/>
              <a:gd name="connsiteY4" fmla="*/ 435800 h 435800"/>
              <a:gd name="connsiteX5" fmla="*/ 1653813 w 7325951"/>
              <a:gd name="connsiteY5" fmla="*/ 407225 h 435800"/>
              <a:gd name="connsiteX6" fmla="*/ 1710963 w 7325951"/>
              <a:gd name="connsiteY6" fmla="*/ 392938 h 435800"/>
              <a:gd name="connsiteX7" fmla="*/ 1925276 w 7325951"/>
              <a:gd name="connsiteY7" fmla="*/ 364363 h 435800"/>
              <a:gd name="connsiteX8" fmla="*/ 2068151 w 7325951"/>
              <a:gd name="connsiteY8" fmla="*/ 321500 h 435800"/>
              <a:gd name="connsiteX9" fmla="*/ 2182451 w 7325951"/>
              <a:gd name="connsiteY9" fmla="*/ 250063 h 435800"/>
              <a:gd name="connsiteX10" fmla="*/ 2225313 w 7325951"/>
              <a:gd name="connsiteY10" fmla="*/ 221488 h 435800"/>
              <a:gd name="connsiteX11" fmla="*/ 2282463 w 7325951"/>
              <a:gd name="connsiteY11" fmla="*/ 192913 h 435800"/>
              <a:gd name="connsiteX12" fmla="*/ 2425338 w 7325951"/>
              <a:gd name="connsiteY12" fmla="*/ 150050 h 435800"/>
              <a:gd name="connsiteX13" fmla="*/ 2939688 w 7325951"/>
              <a:gd name="connsiteY13" fmla="*/ 135763 h 435800"/>
              <a:gd name="connsiteX14" fmla="*/ 3139713 w 7325951"/>
              <a:gd name="connsiteY14" fmla="*/ 107188 h 435800"/>
              <a:gd name="connsiteX15" fmla="*/ 3182576 w 7325951"/>
              <a:gd name="connsiteY15" fmla="*/ 92900 h 435800"/>
              <a:gd name="connsiteX16" fmla="*/ 3282588 w 7325951"/>
              <a:gd name="connsiteY16" fmla="*/ 78613 h 435800"/>
              <a:gd name="connsiteX17" fmla="*/ 3454038 w 7325951"/>
              <a:gd name="connsiteY17" fmla="*/ 50038 h 435800"/>
              <a:gd name="connsiteX18" fmla="*/ 3496901 w 7325951"/>
              <a:gd name="connsiteY18" fmla="*/ 35750 h 435800"/>
              <a:gd name="connsiteX19" fmla="*/ 3539763 w 7325951"/>
              <a:gd name="connsiteY19" fmla="*/ 7175 h 435800"/>
              <a:gd name="connsiteX20" fmla="*/ 4397013 w 7325951"/>
              <a:gd name="connsiteY20" fmla="*/ 35750 h 435800"/>
              <a:gd name="connsiteX21" fmla="*/ 4468451 w 7325951"/>
              <a:gd name="connsiteY21" fmla="*/ 50038 h 435800"/>
              <a:gd name="connsiteX22" fmla="*/ 5697176 w 7325951"/>
              <a:gd name="connsiteY22" fmla="*/ 35750 h 435800"/>
              <a:gd name="connsiteX23" fmla="*/ 5754326 w 7325951"/>
              <a:gd name="connsiteY23" fmla="*/ 21463 h 435800"/>
              <a:gd name="connsiteX24" fmla="*/ 5997213 w 7325951"/>
              <a:gd name="connsiteY24" fmla="*/ 35750 h 435800"/>
              <a:gd name="connsiteX25" fmla="*/ 6225813 w 7325951"/>
              <a:gd name="connsiteY25" fmla="*/ 21463 h 435800"/>
              <a:gd name="connsiteX26" fmla="*/ 6397263 w 7325951"/>
              <a:gd name="connsiteY26" fmla="*/ 7175 h 435800"/>
              <a:gd name="connsiteX27" fmla="*/ 6611576 w 7325951"/>
              <a:gd name="connsiteY27" fmla="*/ 21463 h 435800"/>
              <a:gd name="connsiteX28" fmla="*/ 6897326 w 7325951"/>
              <a:gd name="connsiteY28" fmla="*/ 35750 h 435800"/>
              <a:gd name="connsiteX29" fmla="*/ 7025913 w 7325951"/>
              <a:gd name="connsiteY29" fmla="*/ 50038 h 435800"/>
              <a:gd name="connsiteX30" fmla="*/ 7325951 w 7325951"/>
              <a:gd name="connsiteY30" fmla="*/ 35750 h 43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25951" h="435800">
                <a:moveTo>
                  <a:pt x="10751" y="350075"/>
                </a:moveTo>
                <a:cubicBezTo>
                  <a:pt x="202071" y="413851"/>
                  <a:pt x="0" y="351038"/>
                  <a:pt x="510813" y="378650"/>
                </a:cubicBezTo>
                <a:cubicBezTo>
                  <a:pt x="535062" y="379961"/>
                  <a:pt x="558038" y="391075"/>
                  <a:pt x="582251" y="392938"/>
                </a:cubicBezTo>
                <a:cubicBezTo>
                  <a:pt x="695926" y="401682"/>
                  <a:pt x="1186913" y="418508"/>
                  <a:pt x="1268051" y="421513"/>
                </a:cubicBezTo>
                <a:cubicBezTo>
                  <a:pt x="1296626" y="426275"/>
                  <a:pt x="1324807" y="435800"/>
                  <a:pt x="1353776" y="435800"/>
                </a:cubicBezTo>
                <a:cubicBezTo>
                  <a:pt x="1403290" y="435800"/>
                  <a:pt x="1585803" y="418560"/>
                  <a:pt x="1653813" y="407225"/>
                </a:cubicBezTo>
                <a:cubicBezTo>
                  <a:pt x="1673182" y="403997"/>
                  <a:pt x="1691643" y="396451"/>
                  <a:pt x="1710963" y="392938"/>
                </a:cubicBezTo>
                <a:cubicBezTo>
                  <a:pt x="1754360" y="385048"/>
                  <a:pt x="1885450" y="369341"/>
                  <a:pt x="1925276" y="364363"/>
                </a:cubicBezTo>
                <a:cubicBezTo>
                  <a:pt x="2029630" y="329578"/>
                  <a:pt x="1981780" y="343094"/>
                  <a:pt x="2068151" y="321500"/>
                </a:cubicBezTo>
                <a:cubicBezTo>
                  <a:pt x="2174896" y="214755"/>
                  <a:pt x="2073137" y="296912"/>
                  <a:pt x="2182451" y="250063"/>
                </a:cubicBezTo>
                <a:cubicBezTo>
                  <a:pt x="2198234" y="243299"/>
                  <a:pt x="2210404" y="230007"/>
                  <a:pt x="2225313" y="221488"/>
                </a:cubicBezTo>
                <a:cubicBezTo>
                  <a:pt x="2243805" y="210921"/>
                  <a:pt x="2262688" y="200823"/>
                  <a:pt x="2282463" y="192913"/>
                </a:cubicBezTo>
                <a:cubicBezTo>
                  <a:pt x="2291229" y="189406"/>
                  <a:pt x="2401282" y="151253"/>
                  <a:pt x="2425338" y="150050"/>
                </a:cubicBezTo>
                <a:cubicBezTo>
                  <a:pt x="2596640" y="141485"/>
                  <a:pt x="2768238" y="140525"/>
                  <a:pt x="2939688" y="135763"/>
                </a:cubicBezTo>
                <a:cubicBezTo>
                  <a:pt x="3045898" y="100359"/>
                  <a:pt x="2920599" y="138490"/>
                  <a:pt x="3139713" y="107188"/>
                </a:cubicBezTo>
                <a:cubicBezTo>
                  <a:pt x="3154622" y="105058"/>
                  <a:pt x="3167808" y="95854"/>
                  <a:pt x="3182576" y="92900"/>
                </a:cubicBezTo>
                <a:cubicBezTo>
                  <a:pt x="3215598" y="86296"/>
                  <a:pt x="3249208" y="83064"/>
                  <a:pt x="3282588" y="78613"/>
                </a:cubicBezTo>
                <a:cubicBezTo>
                  <a:pt x="3380413" y="65570"/>
                  <a:pt x="3378028" y="71755"/>
                  <a:pt x="3454038" y="50038"/>
                </a:cubicBezTo>
                <a:cubicBezTo>
                  <a:pt x="3468519" y="45901"/>
                  <a:pt x="3483430" y="42485"/>
                  <a:pt x="3496901" y="35750"/>
                </a:cubicBezTo>
                <a:cubicBezTo>
                  <a:pt x="3512259" y="28071"/>
                  <a:pt x="3525476" y="16700"/>
                  <a:pt x="3539763" y="7175"/>
                </a:cubicBezTo>
                <a:cubicBezTo>
                  <a:pt x="3745968" y="11299"/>
                  <a:pt x="4128884" y="0"/>
                  <a:pt x="4397013" y="35750"/>
                </a:cubicBezTo>
                <a:cubicBezTo>
                  <a:pt x="4421084" y="38959"/>
                  <a:pt x="4444638" y="45275"/>
                  <a:pt x="4468451" y="50038"/>
                </a:cubicBezTo>
                <a:lnTo>
                  <a:pt x="5697176" y="35750"/>
                </a:lnTo>
                <a:cubicBezTo>
                  <a:pt x="5716807" y="35314"/>
                  <a:pt x="5734690" y="21463"/>
                  <a:pt x="5754326" y="21463"/>
                </a:cubicBezTo>
                <a:cubicBezTo>
                  <a:pt x="5835428" y="21463"/>
                  <a:pt x="5916251" y="30988"/>
                  <a:pt x="5997213" y="35750"/>
                </a:cubicBezTo>
                <a:lnTo>
                  <a:pt x="6225813" y="21463"/>
                </a:lnTo>
                <a:cubicBezTo>
                  <a:pt x="6283015" y="17377"/>
                  <a:pt x="6339915" y="7175"/>
                  <a:pt x="6397263" y="7175"/>
                </a:cubicBezTo>
                <a:cubicBezTo>
                  <a:pt x="6468859" y="7175"/>
                  <a:pt x="6540096" y="17378"/>
                  <a:pt x="6611576" y="21463"/>
                </a:cubicBezTo>
                <a:lnTo>
                  <a:pt x="6897326" y="35750"/>
                </a:lnTo>
                <a:cubicBezTo>
                  <a:pt x="6940188" y="40513"/>
                  <a:pt x="6982787" y="50038"/>
                  <a:pt x="7025913" y="50038"/>
                </a:cubicBezTo>
                <a:cubicBezTo>
                  <a:pt x="7126039" y="50038"/>
                  <a:pt x="7225825" y="35750"/>
                  <a:pt x="7325951" y="35750"/>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1266889" y="2027934"/>
            <a:ext cx="1595309" cy="430887"/>
          </a:xfrm>
          <a:prstGeom prst="rect">
            <a:avLst/>
          </a:prstGeom>
          <a:noFill/>
        </p:spPr>
        <p:txBody>
          <a:bodyPr wrap="none" rtlCol="0">
            <a:spAutoFit/>
          </a:bodyPr>
          <a:lstStyle/>
          <a:p>
            <a:r>
              <a:rPr lang="zh-CN" altLang="en-US" dirty="0"/>
              <a:t>协调性工作</a:t>
            </a:r>
          </a:p>
        </p:txBody>
      </p:sp>
      <p:sp>
        <p:nvSpPr>
          <p:cNvPr id="19" name="TextBox 18"/>
          <p:cNvSpPr txBox="1"/>
          <p:nvPr/>
        </p:nvSpPr>
        <p:spPr>
          <a:xfrm>
            <a:off x="1419289" y="4542534"/>
            <a:ext cx="1467068" cy="400110"/>
          </a:xfrm>
          <a:prstGeom prst="rect">
            <a:avLst/>
          </a:prstGeom>
          <a:noFill/>
        </p:spPr>
        <p:txBody>
          <a:bodyPr wrap="none" rtlCol="0">
            <a:spAutoFit/>
          </a:bodyPr>
          <a:lstStyle/>
          <a:p>
            <a:r>
              <a:rPr lang="zh-CN" altLang="en-US" dirty="0"/>
              <a:t>规划性工作</a:t>
            </a:r>
          </a:p>
        </p:txBody>
      </p:sp>
      <p:sp>
        <p:nvSpPr>
          <p:cNvPr id="20" name="TextBox 19"/>
          <p:cNvSpPr txBox="1"/>
          <p:nvPr/>
        </p:nvSpPr>
        <p:spPr>
          <a:xfrm>
            <a:off x="3705289" y="3475734"/>
            <a:ext cx="1595309" cy="430887"/>
          </a:xfrm>
          <a:prstGeom prst="rect">
            <a:avLst/>
          </a:prstGeom>
          <a:noFill/>
        </p:spPr>
        <p:txBody>
          <a:bodyPr wrap="none" rtlCol="0">
            <a:spAutoFit/>
          </a:bodyPr>
          <a:lstStyle/>
          <a:p>
            <a:r>
              <a:rPr lang="zh-CN" altLang="en-US" dirty="0"/>
              <a:t>生产性工作</a:t>
            </a:r>
          </a:p>
        </p:txBody>
      </p:sp>
      <p:grpSp>
        <p:nvGrpSpPr>
          <p:cNvPr id="4" name="组合 23"/>
          <p:cNvGrpSpPr/>
          <p:nvPr/>
        </p:nvGrpSpPr>
        <p:grpSpPr>
          <a:xfrm>
            <a:off x="4049485" y="2877901"/>
            <a:ext cx="3638223" cy="3048000"/>
            <a:chOff x="4572000" y="3200400"/>
            <a:chExt cx="3638223" cy="3048000"/>
          </a:xfrm>
        </p:grpSpPr>
        <p:sp>
          <p:nvSpPr>
            <p:cNvPr id="22" name="任意多边形 21"/>
            <p:cNvSpPr/>
            <p:nvPr/>
          </p:nvSpPr>
          <p:spPr>
            <a:xfrm>
              <a:off x="4572000" y="4114800"/>
              <a:ext cx="2971800" cy="2133600"/>
            </a:xfrm>
            <a:custGeom>
              <a:avLst/>
              <a:gdLst>
                <a:gd name="connsiteX0" fmla="*/ 0 w 2971800"/>
                <a:gd name="connsiteY0" fmla="*/ 1314450 h 2133600"/>
                <a:gd name="connsiteX1" fmla="*/ 1214437 w 2971800"/>
                <a:gd name="connsiteY1" fmla="*/ 1914525 h 2133600"/>
                <a:gd name="connsiteX2" fmla="*/ 2971800 w 2971800"/>
                <a:gd name="connsiteY2" fmla="*/ 0 h 2133600"/>
              </a:gdLst>
              <a:ahLst/>
              <a:cxnLst>
                <a:cxn ang="0">
                  <a:pos x="connsiteX0" y="connsiteY0"/>
                </a:cxn>
                <a:cxn ang="0">
                  <a:pos x="connsiteX1" y="connsiteY1"/>
                </a:cxn>
                <a:cxn ang="0">
                  <a:pos x="connsiteX2" y="connsiteY2"/>
                </a:cxn>
              </a:cxnLst>
              <a:rect l="l" t="t" r="r" b="b"/>
              <a:pathLst>
                <a:path w="2971800" h="2133600">
                  <a:moveTo>
                    <a:pt x="0" y="1314450"/>
                  </a:moveTo>
                  <a:cubicBezTo>
                    <a:pt x="359568" y="1724025"/>
                    <a:pt x="719137" y="2133600"/>
                    <a:pt x="1214437" y="1914525"/>
                  </a:cubicBezTo>
                  <a:cubicBezTo>
                    <a:pt x="1709737" y="1695450"/>
                    <a:pt x="2695575" y="345281"/>
                    <a:pt x="2971800" y="0"/>
                  </a:cubicBezTo>
                </a:path>
              </a:pathLst>
            </a:custGeom>
            <a:ln w="57150">
              <a:solidFill>
                <a:srgbClr val="FF0000"/>
              </a:solidFill>
            </a:ln>
            <a:scene3d>
              <a:camera prst="isometricRightUp"/>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23" name="TextBox 22"/>
            <p:cNvSpPr txBox="1"/>
            <p:nvPr/>
          </p:nvSpPr>
          <p:spPr>
            <a:xfrm>
              <a:off x="5486400" y="3200400"/>
              <a:ext cx="2723823" cy="430887"/>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微软公司的研究成果</a:t>
              </a:r>
            </a:p>
          </p:txBody>
        </p:sp>
      </p:grpSp>
    </p:spTree>
    <p:extLst>
      <p:ext uri="{BB962C8B-B14F-4D97-AF65-F5344CB8AC3E}">
        <p14:creationId xmlns:p14="http://schemas.microsoft.com/office/powerpoint/2010/main" val="2496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规划的价值</a:t>
            </a:r>
          </a:p>
        </p:txBody>
      </p:sp>
      <p:sp>
        <p:nvSpPr>
          <p:cNvPr id="3" name="内容占位符 2"/>
          <p:cNvSpPr>
            <a:spLocks noGrp="1"/>
          </p:cNvSpPr>
          <p:nvPr>
            <p:ph sz="quarter" idx="1"/>
          </p:nvPr>
        </p:nvSpPr>
        <p:spPr>
          <a:xfrm>
            <a:off x="530942" y="1230113"/>
            <a:ext cx="4542408" cy="4572000"/>
          </a:xfrm>
        </p:spPr>
        <p:txBody>
          <a:bodyPr/>
          <a:lstStyle/>
          <a:p>
            <a:r>
              <a:rPr lang="zh-CN" altLang="en-US" sz="2400" dirty="0"/>
              <a:t>为了使项目成功，必须有良好的</a:t>
            </a:r>
            <a:r>
              <a:rPr lang="zh-CN" altLang="en-US" sz="2400" dirty="0">
                <a:solidFill>
                  <a:srgbClr val="FF0000"/>
                </a:solidFill>
              </a:rPr>
              <a:t>规划</a:t>
            </a:r>
            <a:r>
              <a:rPr lang="zh-CN" altLang="en-US" sz="2400" dirty="0"/>
              <a:t>和</a:t>
            </a:r>
            <a:r>
              <a:rPr lang="zh-CN" altLang="en-US" sz="2400" dirty="0">
                <a:solidFill>
                  <a:srgbClr val="FF0000"/>
                </a:solidFill>
              </a:rPr>
              <a:t>监控</a:t>
            </a:r>
            <a:endParaRPr lang="en-US" altLang="zh-CN" sz="2400" dirty="0">
              <a:solidFill>
                <a:srgbClr val="FF0000"/>
              </a:solidFill>
            </a:endParaRPr>
          </a:p>
          <a:p>
            <a:r>
              <a:rPr lang="zh-CN" altLang="en-US" sz="2400" dirty="0"/>
              <a:t>规划是对即将进行的实际工作的一次</a:t>
            </a:r>
            <a:r>
              <a:rPr lang="zh-CN" altLang="en-US" sz="2400" dirty="0">
                <a:solidFill>
                  <a:srgbClr val="FF0000"/>
                </a:solidFill>
              </a:rPr>
              <a:t>纸面模拟</a:t>
            </a:r>
            <a:endParaRPr lang="en-US" altLang="zh-CN" sz="2400" dirty="0"/>
          </a:p>
          <a:p>
            <a:pPr lvl="1"/>
            <a:r>
              <a:rPr lang="zh-CN" altLang="en-US" sz="2000" dirty="0"/>
              <a:t>对各阶段做什么、怎么做、交付什么在纸面上写出来</a:t>
            </a:r>
            <a:endParaRPr lang="en-US" altLang="zh-CN" sz="2000" dirty="0"/>
          </a:p>
          <a:p>
            <a:r>
              <a:rPr lang="zh-CN" altLang="en-US" sz="2400" dirty="0"/>
              <a:t>规划和监控需要消耗资源，包括人力、成本和时间</a:t>
            </a:r>
            <a:endParaRPr lang="en-US" altLang="zh-CN" sz="2400" dirty="0"/>
          </a:p>
          <a:p>
            <a:pPr lvl="1"/>
            <a:r>
              <a:rPr lang="zh-CN" altLang="en-US" sz="2000" dirty="0"/>
              <a:t>应根据项目实际情况，对理论定义的规划和监控工作进行</a:t>
            </a:r>
            <a:r>
              <a:rPr lang="zh-CN" altLang="en-US" sz="2000" dirty="0">
                <a:solidFill>
                  <a:srgbClr val="FF0000"/>
                </a:solidFill>
              </a:rPr>
              <a:t>裁剪</a:t>
            </a:r>
            <a:endParaRPr lang="en-US" altLang="zh-CN" sz="2000" dirty="0">
              <a:solidFill>
                <a:srgbClr val="FF0000"/>
              </a:solidFill>
            </a:endParaRPr>
          </a:p>
          <a:p>
            <a:pPr lvl="1"/>
            <a:endParaRPr lang="en-US" altLang="zh-CN" sz="2000" dirty="0"/>
          </a:p>
        </p:txBody>
      </p:sp>
      <p:pic>
        <p:nvPicPr>
          <p:cNvPr id="1026" name="Picture 2" descr="http://www.rmloho.com/user2/14264/upload/20085878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591" y="1533680"/>
            <a:ext cx="3774409" cy="3352800"/>
          </a:xfrm>
          <a:prstGeom prst="rect">
            <a:avLst/>
          </a:prstGeom>
          <a:noFill/>
        </p:spPr>
      </p:pic>
      <p:sp>
        <p:nvSpPr>
          <p:cNvPr id="4" name="云形 3"/>
          <p:cNvSpPr/>
          <p:nvPr/>
        </p:nvSpPr>
        <p:spPr bwMode="auto">
          <a:xfrm>
            <a:off x="2993916" y="5250427"/>
            <a:ext cx="3805083" cy="988142"/>
          </a:xfrm>
          <a:prstGeom prst="cloud">
            <a:avLst/>
          </a:prstGeom>
          <a:no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因地制宜，而非纸上谈兵</a:t>
            </a:r>
          </a:p>
        </p:txBody>
      </p:sp>
    </p:spTree>
    <p:extLst>
      <p:ext uri="{BB962C8B-B14F-4D97-AF65-F5344CB8AC3E}">
        <p14:creationId xmlns:p14="http://schemas.microsoft.com/office/powerpoint/2010/main" val="393911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p>
        </p:txBody>
      </p:sp>
      <p:graphicFrame>
        <p:nvGraphicFramePr>
          <p:cNvPr id="7" name="图示 6">
            <a:extLst>
              <a:ext uri="{FF2B5EF4-FFF2-40B4-BE49-F238E27FC236}">
                <a16:creationId xmlns:a16="http://schemas.microsoft.com/office/drawing/2014/main" id="{D6F16BCF-91EF-44F0-9191-FD57AAE0AB21}"/>
              </a:ext>
            </a:extLst>
          </p:cNvPr>
          <p:cNvGraphicFramePr/>
          <p:nvPr>
            <p:extLst>
              <p:ext uri="{D42A27DB-BD31-4B8C-83A1-F6EECF244321}">
                <p14:modId xmlns:p14="http://schemas.microsoft.com/office/powerpoint/2010/main" val="310526872"/>
              </p:ext>
            </p:extLst>
          </p:nvPr>
        </p:nvGraphicFramePr>
        <p:xfrm>
          <a:off x="0" y="2049517"/>
          <a:ext cx="9143999" cy="324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a:extLst>
              <a:ext uri="{FF2B5EF4-FFF2-40B4-BE49-F238E27FC236}">
                <a16:creationId xmlns:a16="http://schemas.microsoft.com/office/drawing/2014/main" id="{F7840E8C-E501-4710-992D-D7514538D51E}"/>
              </a:ext>
            </a:extLst>
          </p:cNvPr>
          <p:cNvGrpSpPr/>
          <p:nvPr/>
        </p:nvGrpSpPr>
        <p:grpSpPr>
          <a:xfrm>
            <a:off x="1032385" y="5046227"/>
            <a:ext cx="7046268" cy="1302961"/>
            <a:chOff x="1032385" y="5046227"/>
            <a:chExt cx="7046268" cy="1302961"/>
          </a:xfrm>
        </p:grpSpPr>
        <p:sp>
          <p:nvSpPr>
            <p:cNvPr id="9" name="右大括号 8">
              <a:extLst>
                <a:ext uri="{FF2B5EF4-FFF2-40B4-BE49-F238E27FC236}">
                  <a16:creationId xmlns:a16="http://schemas.microsoft.com/office/drawing/2014/main" id="{CD818985-E7A2-4D2A-825B-3515AEABEDA9}"/>
                </a:ext>
              </a:extLst>
            </p:cNvPr>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a:extLst>
                <a:ext uri="{FF2B5EF4-FFF2-40B4-BE49-F238E27FC236}">
                  <a16:creationId xmlns:a16="http://schemas.microsoft.com/office/drawing/2014/main" id="{B288E10D-EC6A-4B01-8EA4-947307D7ED27}"/>
                </a:ext>
              </a:extLst>
            </p:cNvPr>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rPr>
                <a:t>整合</a:t>
              </a:r>
            </a:p>
          </p:txBody>
        </p:sp>
      </p:grpSp>
    </p:spTree>
    <p:extLst>
      <p:ext uri="{BB962C8B-B14F-4D97-AF65-F5344CB8AC3E}">
        <p14:creationId xmlns:p14="http://schemas.microsoft.com/office/powerpoint/2010/main" val="23182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9291</TotalTime>
  <Words>1330</Words>
  <Application>Microsoft Office PowerPoint</Application>
  <PresentationFormat>全屏显示(4:3)</PresentationFormat>
  <Paragraphs>168</Paragraphs>
  <Slides>25</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宋体</vt:lpstr>
      <vt:lpstr>微软雅黑</vt:lpstr>
      <vt:lpstr>Arial</vt:lpstr>
      <vt:lpstr>Wingdings</vt:lpstr>
      <vt:lpstr>Standarddesign</vt:lpstr>
      <vt:lpstr>第三章 项目规划</vt:lpstr>
      <vt:lpstr>上节回顾</vt:lpstr>
      <vt:lpstr>PowerPoint 演示文稿</vt:lpstr>
      <vt:lpstr>几个重要的思考</vt:lpstr>
      <vt:lpstr>为什么不直接开始？</vt:lpstr>
      <vt:lpstr>微软公司的研究成果：无规划时</vt:lpstr>
      <vt:lpstr>微软公司的研究成果：有规划时</vt:lpstr>
      <vt:lpstr>规划的价值</vt:lpstr>
      <vt:lpstr>参考项目管理的十大知识领域完成规划</vt:lpstr>
      <vt:lpstr>十大知识领域在规划阶段的规律和关联性</vt:lpstr>
      <vt:lpstr>规划范围</vt:lpstr>
      <vt:lpstr>1.制定范围管理计划</vt:lpstr>
      <vt:lpstr>范围管理计划包含的内容</vt:lpstr>
      <vt:lpstr>2. 收集需求</vt:lpstr>
      <vt:lpstr>3. 定义范围</vt:lpstr>
      <vt:lpstr>思考</vt:lpstr>
      <vt:lpstr>4. 创建工作分解结构[WBS]</vt:lpstr>
      <vt:lpstr>WBS示例</vt:lpstr>
      <vt:lpstr>创建WBS的方法</vt:lpstr>
      <vt:lpstr>WBS词典</vt:lpstr>
      <vt:lpstr>使用工具创建WBS</vt:lpstr>
      <vt:lpstr>范围基准</vt:lpstr>
      <vt:lpstr>小结</vt:lpstr>
      <vt:lpstr>试练、作业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msy</cp:lastModifiedBy>
  <cp:revision>873</cp:revision>
  <dcterms:created xsi:type="dcterms:W3CDTF">2007-11-27T23:54:21Z</dcterms:created>
  <dcterms:modified xsi:type="dcterms:W3CDTF">2018-02-02T07:27:57Z</dcterms:modified>
</cp:coreProperties>
</file>