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2">
  <p:sldMasterIdLst>
    <p:sldMasterId id="2147483652" r:id="rId1"/>
  </p:sldMasterIdLst>
  <p:notesMasterIdLst>
    <p:notesMasterId r:id="rId18"/>
  </p:notesMasterIdLst>
  <p:handoutMasterIdLst>
    <p:handoutMasterId r:id="rId19"/>
  </p:handoutMasterIdLst>
  <p:sldIdLst>
    <p:sldId id="256" r:id="rId2"/>
    <p:sldId id="401" r:id="rId3"/>
    <p:sldId id="378" r:id="rId4"/>
    <p:sldId id="399" r:id="rId5"/>
    <p:sldId id="267" r:id="rId6"/>
    <p:sldId id="309" r:id="rId7"/>
    <p:sldId id="310" r:id="rId8"/>
    <p:sldId id="357" r:id="rId9"/>
    <p:sldId id="406" r:id="rId10"/>
    <p:sldId id="407" r:id="rId11"/>
    <p:sldId id="313" r:id="rId12"/>
    <p:sldId id="410" r:id="rId13"/>
    <p:sldId id="411" r:id="rId14"/>
    <p:sldId id="356" r:id="rId15"/>
    <p:sldId id="459" r:id="rId16"/>
    <p:sldId id="353" r:id="rId1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077" autoAdjust="0"/>
    <p:restoredTop sz="87304" autoAdjust="0"/>
  </p:normalViewPr>
  <p:slideViewPr>
    <p:cSldViewPr snapToGrid="0">
      <p:cViewPr varScale="1">
        <p:scale>
          <a:sx n="64" d="100"/>
          <a:sy n="64" d="100"/>
        </p:scale>
        <p:origin x="468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195A661-C884-48DB-ACC1-22F8C90BA8BC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81A5AC9-A830-466C-B434-BA8EDD6E74F4}">
      <dgm:prSet phldrT="[文本]" custT="1"/>
      <dgm:spPr/>
      <dgm:t>
        <a:bodyPr/>
        <a:lstStyle/>
        <a:p>
          <a:r>
            <a:rPr lang="zh-CN" altLang="en-US" sz="1800" dirty="0">
              <a:latin typeface="微软雅黑" pitchFamily="34" charset="-122"/>
              <a:ea typeface="微软雅黑" pitchFamily="34" charset="-122"/>
            </a:rPr>
            <a:t>项目管理</a:t>
          </a:r>
        </a:p>
      </dgm:t>
    </dgm:pt>
    <dgm:pt modelId="{780109C1-9655-47E2-88C3-EAFCF26935DB}" type="parTrans" cxnId="{09047B45-EB83-4B38-B2C2-D582BBB7B5F5}">
      <dgm:prSet/>
      <dgm:spPr/>
      <dgm:t>
        <a:bodyPr/>
        <a:lstStyle/>
        <a:p>
          <a:endParaRPr lang="zh-CN" altLang="en-US" sz="2800">
            <a:latin typeface="微软雅黑" pitchFamily="34" charset="-122"/>
            <a:ea typeface="微软雅黑" pitchFamily="34" charset="-122"/>
          </a:endParaRPr>
        </a:p>
      </dgm:t>
    </dgm:pt>
    <dgm:pt modelId="{25A7B371-2967-431B-ABEA-D02DC93FE7D8}" type="sibTrans" cxnId="{09047B45-EB83-4B38-B2C2-D582BBB7B5F5}">
      <dgm:prSet/>
      <dgm:spPr/>
      <dgm:t>
        <a:bodyPr/>
        <a:lstStyle/>
        <a:p>
          <a:endParaRPr lang="zh-CN" altLang="en-US" sz="2800">
            <a:latin typeface="微软雅黑" pitchFamily="34" charset="-122"/>
            <a:ea typeface="微软雅黑" pitchFamily="34" charset="-122"/>
          </a:endParaRPr>
        </a:p>
      </dgm:t>
    </dgm:pt>
    <dgm:pt modelId="{EFBD3C32-BA34-4EC5-A863-6B6C18C4D868}">
      <dgm:prSet phldrT="[文本]" custT="1"/>
      <dgm:spPr/>
      <dgm:t>
        <a:bodyPr/>
        <a:lstStyle/>
        <a:p>
          <a:r>
            <a:rPr lang="zh-CN" altLang="en-US" sz="1800" dirty="0">
              <a:latin typeface="微软雅黑" pitchFamily="34" charset="-122"/>
              <a:ea typeface="微软雅黑" pitchFamily="34" charset="-122"/>
            </a:rPr>
            <a:t>事</a:t>
          </a:r>
        </a:p>
      </dgm:t>
    </dgm:pt>
    <dgm:pt modelId="{E5D17642-311E-4E48-8DEA-D0D8890B54EE}" type="parTrans" cxnId="{FAB3F2FB-F6D5-4C97-A559-9A4E5DC86A11}">
      <dgm:prSet/>
      <dgm:spPr/>
      <dgm:t>
        <a:bodyPr/>
        <a:lstStyle/>
        <a:p>
          <a:endParaRPr lang="zh-CN" altLang="en-US" sz="2800">
            <a:latin typeface="微软雅黑" pitchFamily="34" charset="-122"/>
            <a:ea typeface="微软雅黑" pitchFamily="34" charset="-122"/>
          </a:endParaRPr>
        </a:p>
      </dgm:t>
    </dgm:pt>
    <dgm:pt modelId="{BB304DA2-FDD2-4AC3-9B7F-0E99D5E0A5B1}" type="sibTrans" cxnId="{FAB3F2FB-F6D5-4C97-A559-9A4E5DC86A11}">
      <dgm:prSet/>
      <dgm:spPr/>
      <dgm:t>
        <a:bodyPr/>
        <a:lstStyle/>
        <a:p>
          <a:endParaRPr lang="zh-CN" altLang="en-US" sz="2800">
            <a:latin typeface="微软雅黑" pitchFamily="34" charset="-122"/>
            <a:ea typeface="微软雅黑" pitchFamily="34" charset="-122"/>
          </a:endParaRPr>
        </a:p>
      </dgm:t>
    </dgm:pt>
    <dgm:pt modelId="{16229D2A-730B-40A1-8802-A3E7D907534E}">
      <dgm:prSet phldrT="[文本]" custT="1"/>
      <dgm:spPr/>
      <dgm:t>
        <a:bodyPr/>
        <a:lstStyle/>
        <a:p>
          <a:r>
            <a:rPr lang="zh-CN" altLang="en-US" sz="1800" dirty="0">
              <a:latin typeface="微软雅黑" pitchFamily="34" charset="-122"/>
              <a:ea typeface="微软雅黑" pitchFamily="34" charset="-122"/>
            </a:rPr>
            <a:t>范围</a:t>
          </a:r>
        </a:p>
      </dgm:t>
    </dgm:pt>
    <dgm:pt modelId="{10F5D31E-01D7-48D8-A17A-041F0FDE5A51}" type="parTrans" cxnId="{CDC70299-13DC-4242-BD10-3FE2159D639C}">
      <dgm:prSet/>
      <dgm:spPr/>
      <dgm:t>
        <a:bodyPr/>
        <a:lstStyle/>
        <a:p>
          <a:endParaRPr lang="zh-CN" altLang="en-US" sz="2800">
            <a:latin typeface="微软雅黑" pitchFamily="34" charset="-122"/>
            <a:ea typeface="微软雅黑" pitchFamily="34" charset="-122"/>
          </a:endParaRPr>
        </a:p>
      </dgm:t>
    </dgm:pt>
    <dgm:pt modelId="{9650F4D0-D729-49DA-856E-CABC5ECABC91}" type="sibTrans" cxnId="{CDC70299-13DC-4242-BD10-3FE2159D639C}">
      <dgm:prSet/>
      <dgm:spPr/>
      <dgm:t>
        <a:bodyPr/>
        <a:lstStyle/>
        <a:p>
          <a:endParaRPr lang="zh-CN" altLang="en-US" sz="2800">
            <a:latin typeface="微软雅黑" pitchFamily="34" charset="-122"/>
            <a:ea typeface="微软雅黑" pitchFamily="34" charset="-122"/>
          </a:endParaRPr>
        </a:p>
      </dgm:t>
    </dgm:pt>
    <dgm:pt modelId="{5FB75872-956E-49D7-985A-FA1F9FCF411B}">
      <dgm:prSet phldrT="[文本]" custT="1"/>
      <dgm:spPr/>
      <dgm:t>
        <a:bodyPr/>
        <a:lstStyle/>
        <a:p>
          <a:r>
            <a:rPr lang="zh-CN" altLang="en-US" sz="1800" dirty="0">
              <a:latin typeface="微软雅黑" pitchFamily="34" charset="-122"/>
              <a:ea typeface="微软雅黑" pitchFamily="34" charset="-122"/>
            </a:rPr>
            <a:t>时间</a:t>
          </a:r>
        </a:p>
      </dgm:t>
    </dgm:pt>
    <dgm:pt modelId="{CC6703A3-6E18-4CFC-8EE5-235B7475FC24}" type="parTrans" cxnId="{B50250B4-0CBF-4078-A2DE-E79870F84E76}">
      <dgm:prSet/>
      <dgm:spPr/>
      <dgm:t>
        <a:bodyPr/>
        <a:lstStyle/>
        <a:p>
          <a:endParaRPr lang="zh-CN" altLang="en-US" sz="2800">
            <a:latin typeface="微软雅黑" pitchFamily="34" charset="-122"/>
            <a:ea typeface="微软雅黑" pitchFamily="34" charset="-122"/>
          </a:endParaRPr>
        </a:p>
      </dgm:t>
    </dgm:pt>
    <dgm:pt modelId="{29ED61F3-2CE1-4C83-8EA0-C5701A73FAA7}" type="sibTrans" cxnId="{B50250B4-0CBF-4078-A2DE-E79870F84E76}">
      <dgm:prSet/>
      <dgm:spPr/>
      <dgm:t>
        <a:bodyPr/>
        <a:lstStyle/>
        <a:p>
          <a:endParaRPr lang="zh-CN" altLang="en-US" sz="2800">
            <a:latin typeface="微软雅黑" pitchFamily="34" charset="-122"/>
            <a:ea typeface="微软雅黑" pitchFamily="34" charset="-122"/>
          </a:endParaRPr>
        </a:p>
      </dgm:t>
    </dgm:pt>
    <dgm:pt modelId="{15497BFB-92F2-494D-ADA4-BCF08E03EEA4}">
      <dgm:prSet phldrT="[文本]" custT="1"/>
      <dgm:spPr/>
      <dgm:t>
        <a:bodyPr/>
        <a:lstStyle/>
        <a:p>
          <a:r>
            <a:rPr lang="zh-CN" altLang="en-US" sz="1800" dirty="0">
              <a:latin typeface="微软雅黑" pitchFamily="34" charset="-122"/>
              <a:ea typeface="微软雅黑" pitchFamily="34" charset="-122"/>
            </a:rPr>
            <a:t>人</a:t>
          </a:r>
        </a:p>
      </dgm:t>
    </dgm:pt>
    <dgm:pt modelId="{513DB6FD-C6AF-4569-976F-A254F44F1892}" type="parTrans" cxnId="{7FF62EE3-9AA1-4D3F-B751-E03B97D6EBBE}">
      <dgm:prSet/>
      <dgm:spPr/>
      <dgm:t>
        <a:bodyPr/>
        <a:lstStyle/>
        <a:p>
          <a:endParaRPr lang="zh-CN" altLang="en-US" sz="2800">
            <a:latin typeface="微软雅黑" pitchFamily="34" charset="-122"/>
            <a:ea typeface="微软雅黑" pitchFamily="34" charset="-122"/>
          </a:endParaRPr>
        </a:p>
      </dgm:t>
    </dgm:pt>
    <dgm:pt modelId="{DCB10894-45A3-4B01-B290-17600C3EA423}" type="sibTrans" cxnId="{7FF62EE3-9AA1-4D3F-B751-E03B97D6EBBE}">
      <dgm:prSet/>
      <dgm:spPr/>
      <dgm:t>
        <a:bodyPr/>
        <a:lstStyle/>
        <a:p>
          <a:endParaRPr lang="zh-CN" altLang="en-US" sz="2800">
            <a:latin typeface="微软雅黑" pitchFamily="34" charset="-122"/>
            <a:ea typeface="微软雅黑" pitchFamily="34" charset="-122"/>
          </a:endParaRPr>
        </a:p>
      </dgm:t>
    </dgm:pt>
    <dgm:pt modelId="{5C0AF9F8-9A8F-4226-9126-96C2973953F1}">
      <dgm:prSet phldrT="[文本]" custT="1"/>
      <dgm:spPr/>
      <dgm:t>
        <a:bodyPr/>
        <a:lstStyle/>
        <a:p>
          <a:r>
            <a:rPr lang="zh-CN" altLang="en-US" sz="1800" dirty="0">
              <a:latin typeface="微软雅黑" pitchFamily="34" charset="-122"/>
              <a:ea typeface="微软雅黑" pitchFamily="34" charset="-122"/>
            </a:rPr>
            <a:t>人力资源</a:t>
          </a:r>
        </a:p>
      </dgm:t>
    </dgm:pt>
    <dgm:pt modelId="{55388E6F-6338-4CF4-87B0-851C4673823B}" type="parTrans" cxnId="{9E32DD99-262F-432C-BD2E-C85EC508EDFD}">
      <dgm:prSet/>
      <dgm:spPr/>
      <dgm:t>
        <a:bodyPr/>
        <a:lstStyle/>
        <a:p>
          <a:endParaRPr lang="zh-CN" altLang="en-US" sz="2800">
            <a:latin typeface="微软雅黑" pitchFamily="34" charset="-122"/>
            <a:ea typeface="微软雅黑" pitchFamily="34" charset="-122"/>
          </a:endParaRPr>
        </a:p>
      </dgm:t>
    </dgm:pt>
    <dgm:pt modelId="{11213025-812A-458F-8161-354A47AA333A}" type="sibTrans" cxnId="{9E32DD99-262F-432C-BD2E-C85EC508EDFD}">
      <dgm:prSet/>
      <dgm:spPr/>
      <dgm:t>
        <a:bodyPr/>
        <a:lstStyle/>
        <a:p>
          <a:endParaRPr lang="zh-CN" altLang="en-US" sz="2800">
            <a:latin typeface="微软雅黑" pitchFamily="34" charset="-122"/>
            <a:ea typeface="微软雅黑" pitchFamily="34" charset="-122"/>
          </a:endParaRPr>
        </a:p>
      </dgm:t>
    </dgm:pt>
    <dgm:pt modelId="{43AA80BC-7FBF-4C8B-A332-A32A49E9D7BC}">
      <dgm:prSet custT="1"/>
      <dgm:spPr/>
      <dgm:t>
        <a:bodyPr/>
        <a:lstStyle/>
        <a:p>
          <a:r>
            <a:rPr lang="zh-CN" altLang="en-US" sz="1800" dirty="0">
              <a:latin typeface="微软雅黑" pitchFamily="34" charset="-122"/>
              <a:ea typeface="微软雅黑" pitchFamily="34" charset="-122"/>
            </a:rPr>
            <a:t>成本</a:t>
          </a:r>
        </a:p>
      </dgm:t>
    </dgm:pt>
    <dgm:pt modelId="{2033EEA5-8E1B-4AF2-8AC2-4C3A7D3D8D2B}" type="parTrans" cxnId="{D6DEDB76-78DB-4899-A5A0-15A51B0A1811}">
      <dgm:prSet/>
      <dgm:spPr/>
      <dgm:t>
        <a:bodyPr/>
        <a:lstStyle/>
        <a:p>
          <a:endParaRPr lang="zh-CN" altLang="en-US" sz="2800">
            <a:latin typeface="微软雅黑" pitchFamily="34" charset="-122"/>
            <a:ea typeface="微软雅黑" pitchFamily="34" charset="-122"/>
          </a:endParaRPr>
        </a:p>
      </dgm:t>
    </dgm:pt>
    <dgm:pt modelId="{3F7D1C3C-8F07-48C9-ACCC-4DFB803E7B82}" type="sibTrans" cxnId="{D6DEDB76-78DB-4899-A5A0-15A51B0A1811}">
      <dgm:prSet/>
      <dgm:spPr/>
      <dgm:t>
        <a:bodyPr/>
        <a:lstStyle/>
        <a:p>
          <a:endParaRPr lang="zh-CN" altLang="en-US" sz="2800">
            <a:latin typeface="微软雅黑" pitchFamily="34" charset="-122"/>
            <a:ea typeface="微软雅黑" pitchFamily="34" charset="-122"/>
          </a:endParaRPr>
        </a:p>
      </dgm:t>
    </dgm:pt>
    <dgm:pt modelId="{2222FA5A-995A-4B0F-B636-97111B030802}">
      <dgm:prSet custT="1"/>
      <dgm:spPr/>
      <dgm:t>
        <a:bodyPr/>
        <a:lstStyle/>
        <a:p>
          <a:r>
            <a:rPr lang="zh-CN" altLang="en-US" sz="1800" dirty="0">
              <a:latin typeface="微软雅黑" pitchFamily="34" charset="-122"/>
              <a:ea typeface="微软雅黑" pitchFamily="34" charset="-122"/>
            </a:rPr>
            <a:t>质量</a:t>
          </a:r>
        </a:p>
      </dgm:t>
    </dgm:pt>
    <dgm:pt modelId="{EB1D478A-037E-41BB-B9EF-E06700D27A80}" type="parTrans" cxnId="{49C53F4D-67BF-4063-B274-89B2E5F4EFDD}">
      <dgm:prSet/>
      <dgm:spPr/>
      <dgm:t>
        <a:bodyPr/>
        <a:lstStyle/>
        <a:p>
          <a:endParaRPr lang="zh-CN" altLang="en-US" sz="2800">
            <a:latin typeface="微软雅黑" pitchFamily="34" charset="-122"/>
            <a:ea typeface="微软雅黑" pitchFamily="34" charset="-122"/>
          </a:endParaRPr>
        </a:p>
      </dgm:t>
    </dgm:pt>
    <dgm:pt modelId="{7CEC71C0-C2B8-446E-9054-8E3CEFA2E526}" type="sibTrans" cxnId="{49C53F4D-67BF-4063-B274-89B2E5F4EFDD}">
      <dgm:prSet/>
      <dgm:spPr/>
      <dgm:t>
        <a:bodyPr/>
        <a:lstStyle/>
        <a:p>
          <a:endParaRPr lang="zh-CN" altLang="en-US" sz="2800">
            <a:latin typeface="微软雅黑" pitchFamily="34" charset="-122"/>
            <a:ea typeface="微软雅黑" pitchFamily="34" charset="-122"/>
          </a:endParaRPr>
        </a:p>
      </dgm:t>
    </dgm:pt>
    <dgm:pt modelId="{CFC977D3-664E-43DB-8585-21B06BBA088B}">
      <dgm:prSet custT="1"/>
      <dgm:spPr/>
      <dgm:t>
        <a:bodyPr/>
        <a:lstStyle/>
        <a:p>
          <a:r>
            <a:rPr lang="zh-CN" altLang="en-US" sz="1800" dirty="0">
              <a:latin typeface="微软雅黑" pitchFamily="34" charset="-122"/>
              <a:ea typeface="微软雅黑" pitchFamily="34" charset="-122"/>
            </a:rPr>
            <a:t>风险</a:t>
          </a:r>
        </a:p>
      </dgm:t>
    </dgm:pt>
    <dgm:pt modelId="{B963AF18-954A-4790-B081-22F850B4EF59}" type="parTrans" cxnId="{927BD30D-C068-434C-8445-9F9115C085E6}">
      <dgm:prSet/>
      <dgm:spPr/>
      <dgm:t>
        <a:bodyPr/>
        <a:lstStyle/>
        <a:p>
          <a:endParaRPr lang="zh-CN" altLang="en-US" sz="2800">
            <a:latin typeface="微软雅黑" pitchFamily="34" charset="-122"/>
            <a:ea typeface="微软雅黑" pitchFamily="34" charset="-122"/>
          </a:endParaRPr>
        </a:p>
      </dgm:t>
    </dgm:pt>
    <dgm:pt modelId="{9AA1D75D-31A0-425F-A202-CECC03DAE80E}" type="sibTrans" cxnId="{927BD30D-C068-434C-8445-9F9115C085E6}">
      <dgm:prSet/>
      <dgm:spPr/>
      <dgm:t>
        <a:bodyPr/>
        <a:lstStyle/>
        <a:p>
          <a:endParaRPr lang="zh-CN" altLang="en-US" sz="2800">
            <a:latin typeface="微软雅黑" pitchFamily="34" charset="-122"/>
            <a:ea typeface="微软雅黑" pitchFamily="34" charset="-122"/>
          </a:endParaRPr>
        </a:p>
      </dgm:t>
    </dgm:pt>
    <dgm:pt modelId="{08E006CB-A082-4E02-8F85-96B61C2D076B}">
      <dgm:prSet custT="1"/>
      <dgm:spPr/>
      <dgm:t>
        <a:bodyPr/>
        <a:lstStyle/>
        <a:p>
          <a:r>
            <a:rPr lang="zh-CN" altLang="en-US" sz="1800" dirty="0">
              <a:latin typeface="微软雅黑" pitchFamily="34" charset="-122"/>
              <a:ea typeface="微软雅黑" pitchFamily="34" charset="-122"/>
            </a:rPr>
            <a:t>沟通</a:t>
          </a:r>
        </a:p>
      </dgm:t>
    </dgm:pt>
    <dgm:pt modelId="{A910557D-39B8-4EBF-81FC-B81AE6ABAC4B}" type="parTrans" cxnId="{D7DDE220-7AB9-49D1-B21C-EA6F92BC8EB8}">
      <dgm:prSet/>
      <dgm:spPr/>
      <dgm:t>
        <a:bodyPr/>
        <a:lstStyle/>
        <a:p>
          <a:endParaRPr lang="zh-CN" altLang="en-US" sz="2800">
            <a:latin typeface="微软雅黑" pitchFamily="34" charset="-122"/>
            <a:ea typeface="微软雅黑" pitchFamily="34" charset="-122"/>
          </a:endParaRPr>
        </a:p>
      </dgm:t>
    </dgm:pt>
    <dgm:pt modelId="{CA5350F7-4D32-4437-B95B-5CEFC201F08E}" type="sibTrans" cxnId="{D7DDE220-7AB9-49D1-B21C-EA6F92BC8EB8}">
      <dgm:prSet/>
      <dgm:spPr/>
      <dgm:t>
        <a:bodyPr/>
        <a:lstStyle/>
        <a:p>
          <a:endParaRPr lang="zh-CN" altLang="en-US" sz="2800">
            <a:latin typeface="微软雅黑" pitchFamily="34" charset="-122"/>
            <a:ea typeface="微软雅黑" pitchFamily="34" charset="-122"/>
          </a:endParaRPr>
        </a:p>
      </dgm:t>
    </dgm:pt>
    <dgm:pt modelId="{7A44F8AA-1E88-452E-95DE-51C2F7534FB5}">
      <dgm:prSet custT="1"/>
      <dgm:spPr/>
      <dgm:t>
        <a:bodyPr/>
        <a:lstStyle/>
        <a:p>
          <a:r>
            <a:rPr lang="zh-CN" altLang="en-US" sz="1800" dirty="0">
              <a:latin typeface="微软雅黑" pitchFamily="34" charset="-122"/>
              <a:ea typeface="微软雅黑" pitchFamily="34" charset="-122"/>
            </a:rPr>
            <a:t>采购</a:t>
          </a:r>
        </a:p>
      </dgm:t>
    </dgm:pt>
    <dgm:pt modelId="{6BBB0ADE-0271-4DEB-BA40-4CDD422D51FE}" type="parTrans" cxnId="{67D060C8-B4E9-48EA-9013-0AD8D704B634}">
      <dgm:prSet/>
      <dgm:spPr/>
      <dgm:t>
        <a:bodyPr/>
        <a:lstStyle/>
        <a:p>
          <a:endParaRPr lang="zh-CN" altLang="en-US" sz="2800">
            <a:latin typeface="微软雅黑" pitchFamily="34" charset="-122"/>
            <a:ea typeface="微软雅黑" pitchFamily="34" charset="-122"/>
          </a:endParaRPr>
        </a:p>
      </dgm:t>
    </dgm:pt>
    <dgm:pt modelId="{7D06CDA7-DB4F-44CC-978A-D018E3336EDE}" type="sibTrans" cxnId="{67D060C8-B4E9-48EA-9013-0AD8D704B634}">
      <dgm:prSet/>
      <dgm:spPr/>
      <dgm:t>
        <a:bodyPr/>
        <a:lstStyle/>
        <a:p>
          <a:endParaRPr lang="zh-CN" altLang="en-US" sz="2800">
            <a:latin typeface="微软雅黑" pitchFamily="34" charset="-122"/>
            <a:ea typeface="微软雅黑" pitchFamily="34" charset="-122"/>
          </a:endParaRPr>
        </a:p>
      </dgm:t>
    </dgm:pt>
    <dgm:pt modelId="{4D05E139-B0C5-46AF-8DB3-7921E71D77E3}">
      <dgm:prSet custT="1"/>
      <dgm:spPr/>
      <dgm:t>
        <a:bodyPr/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微软雅黑" pitchFamily="34" charset="-122"/>
              <a:ea typeface="微软雅黑" pitchFamily="34" charset="-122"/>
              <a:cs typeface="Arial"/>
            </a:rPr>
            <a:t>干系人</a:t>
          </a:r>
        </a:p>
      </dgm:t>
    </dgm:pt>
    <dgm:pt modelId="{83332816-3AEF-40C4-8DD3-C953BCC7595A}" type="parTrans" cxnId="{99F7F098-52EA-44C3-8F2E-AD75D5D60EC7}">
      <dgm:prSet/>
      <dgm:spPr/>
      <dgm:t>
        <a:bodyPr/>
        <a:lstStyle/>
        <a:p>
          <a:endParaRPr lang="zh-CN" altLang="en-US"/>
        </a:p>
      </dgm:t>
    </dgm:pt>
    <dgm:pt modelId="{69D2346F-7D67-4A60-982B-77A03C97CEDA}" type="sibTrans" cxnId="{99F7F098-52EA-44C3-8F2E-AD75D5D60EC7}">
      <dgm:prSet/>
      <dgm:spPr/>
      <dgm:t>
        <a:bodyPr/>
        <a:lstStyle/>
        <a:p>
          <a:endParaRPr lang="zh-CN" altLang="en-US"/>
        </a:p>
      </dgm:t>
    </dgm:pt>
    <dgm:pt modelId="{4C053454-05B3-4622-917D-FBB8F834B43D}" type="pres">
      <dgm:prSet presAssocID="{5195A661-C884-48DB-ACC1-22F8C90BA8B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A0E94A26-143E-436A-93F4-5ADD89932670}" type="pres">
      <dgm:prSet presAssocID="{781A5AC9-A830-466C-B434-BA8EDD6E74F4}" presName="hierRoot1" presStyleCnt="0"/>
      <dgm:spPr/>
    </dgm:pt>
    <dgm:pt modelId="{F7CCE25F-9871-4892-BC95-D6D8487CE40A}" type="pres">
      <dgm:prSet presAssocID="{781A5AC9-A830-466C-B434-BA8EDD6E74F4}" presName="composite" presStyleCnt="0"/>
      <dgm:spPr/>
    </dgm:pt>
    <dgm:pt modelId="{0DA58FAD-5F32-4FB2-8A75-E91D5880B797}" type="pres">
      <dgm:prSet presAssocID="{781A5AC9-A830-466C-B434-BA8EDD6E74F4}" presName="background" presStyleLbl="node0" presStyleIdx="0" presStyleCnt="1"/>
      <dgm:spPr/>
    </dgm:pt>
    <dgm:pt modelId="{2DD7FA9E-548C-465D-BEAE-D08FA82B2D15}" type="pres">
      <dgm:prSet presAssocID="{781A5AC9-A830-466C-B434-BA8EDD6E74F4}" presName="text" presStyleLbl="fgAcc0" presStyleIdx="0" presStyleCnt="1" custScaleX="18432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AFBB71F-1712-4E52-9B50-57F565C11E15}" type="pres">
      <dgm:prSet presAssocID="{781A5AC9-A830-466C-B434-BA8EDD6E74F4}" presName="hierChild2" presStyleCnt="0"/>
      <dgm:spPr/>
    </dgm:pt>
    <dgm:pt modelId="{922D1A9E-CCCC-42B8-B8EE-0A6EC2E0F37B}" type="pres">
      <dgm:prSet presAssocID="{E5D17642-311E-4E48-8DEA-D0D8890B54EE}" presName="Name10" presStyleLbl="parChTrans1D2" presStyleIdx="0" presStyleCnt="2"/>
      <dgm:spPr/>
      <dgm:t>
        <a:bodyPr/>
        <a:lstStyle/>
        <a:p>
          <a:endParaRPr lang="zh-CN" altLang="en-US"/>
        </a:p>
      </dgm:t>
    </dgm:pt>
    <dgm:pt modelId="{F3F0A0B4-621D-46FF-8C7D-4F3679B36D6D}" type="pres">
      <dgm:prSet presAssocID="{EFBD3C32-BA34-4EC5-A863-6B6C18C4D868}" presName="hierRoot2" presStyleCnt="0"/>
      <dgm:spPr/>
    </dgm:pt>
    <dgm:pt modelId="{E1830202-F522-4EF2-93D4-6A0E5EC62411}" type="pres">
      <dgm:prSet presAssocID="{EFBD3C32-BA34-4EC5-A863-6B6C18C4D868}" presName="composite2" presStyleCnt="0"/>
      <dgm:spPr/>
    </dgm:pt>
    <dgm:pt modelId="{7FD78921-CE69-427A-8AE0-C5224F3CFFDA}" type="pres">
      <dgm:prSet presAssocID="{EFBD3C32-BA34-4EC5-A863-6B6C18C4D868}" presName="background2" presStyleLbl="node2" presStyleIdx="0" presStyleCnt="2"/>
      <dgm:spPr/>
    </dgm:pt>
    <dgm:pt modelId="{64CA7213-BB56-4E27-B028-4228819EEFAF}" type="pres">
      <dgm:prSet presAssocID="{EFBD3C32-BA34-4EC5-A863-6B6C18C4D868}" presName="text2" presStyleLbl="fgAcc2" presStyleIdx="0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54714B8-4B0E-41E5-BA18-8290ED04303D}" type="pres">
      <dgm:prSet presAssocID="{EFBD3C32-BA34-4EC5-A863-6B6C18C4D868}" presName="hierChild3" presStyleCnt="0"/>
      <dgm:spPr/>
    </dgm:pt>
    <dgm:pt modelId="{AB83113C-F607-437E-A1ED-41623AB0E2E2}" type="pres">
      <dgm:prSet presAssocID="{10F5D31E-01D7-48D8-A17A-041F0FDE5A51}" presName="Name17" presStyleLbl="parChTrans1D3" presStyleIdx="0" presStyleCnt="9"/>
      <dgm:spPr/>
      <dgm:t>
        <a:bodyPr/>
        <a:lstStyle/>
        <a:p>
          <a:endParaRPr lang="zh-CN" altLang="en-US"/>
        </a:p>
      </dgm:t>
    </dgm:pt>
    <dgm:pt modelId="{451DA0E4-857A-449A-B228-DAC5D79E9224}" type="pres">
      <dgm:prSet presAssocID="{16229D2A-730B-40A1-8802-A3E7D907534E}" presName="hierRoot3" presStyleCnt="0"/>
      <dgm:spPr/>
    </dgm:pt>
    <dgm:pt modelId="{899889A4-69F8-4BC6-9906-A9B361076CB5}" type="pres">
      <dgm:prSet presAssocID="{16229D2A-730B-40A1-8802-A3E7D907534E}" presName="composite3" presStyleCnt="0"/>
      <dgm:spPr/>
    </dgm:pt>
    <dgm:pt modelId="{2709A27C-1B4A-4253-8907-40D30EE87EDC}" type="pres">
      <dgm:prSet presAssocID="{16229D2A-730B-40A1-8802-A3E7D907534E}" presName="background3" presStyleLbl="node3" presStyleIdx="0" presStyleCnt="9"/>
      <dgm:spPr/>
    </dgm:pt>
    <dgm:pt modelId="{AA31CD13-FA13-4075-8CE7-38851863C926}" type="pres">
      <dgm:prSet presAssocID="{16229D2A-730B-40A1-8802-A3E7D907534E}" presName="text3" presStyleLbl="fgAcc3" presStyleIdx="0" presStyleCnt="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24AAFD7-C104-401B-ABB6-1F997194A122}" type="pres">
      <dgm:prSet presAssocID="{16229D2A-730B-40A1-8802-A3E7D907534E}" presName="hierChild4" presStyleCnt="0"/>
      <dgm:spPr/>
    </dgm:pt>
    <dgm:pt modelId="{56C4FFA1-4F5E-46A0-9863-DCFDA656A01D}" type="pres">
      <dgm:prSet presAssocID="{CC6703A3-6E18-4CFC-8EE5-235B7475FC24}" presName="Name17" presStyleLbl="parChTrans1D3" presStyleIdx="1" presStyleCnt="9"/>
      <dgm:spPr/>
      <dgm:t>
        <a:bodyPr/>
        <a:lstStyle/>
        <a:p>
          <a:endParaRPr lang="zh-CN" altLang="en-US"/>
        </a:p>
      </dgm:t>
    </dgm:pt>
    <dgm:pt modelId="{1A883E60-042E-4040-9EF2-8BDB3E4C7068}" type="pres">
      <dgm:prSet presAssocID="{5FB75872-956E-49D7-985A-FA1F9FCF411B}" presName="hierRoot3" presStyleCnt="0"/>
      <dgm:spPr/>
    </dgm:pt>
    <dgm:pt modelId="{A50451DC-2D37-4E37-A40E-5FA9DED48DFA}" type="pres">
      <dgm:prSet presAssocID="{5FB75872-956E-49D7-985A-FA1F9FCF411B}" presName="composite3" presStyleCnt="0"/>
      <dgm:spPr/>
    </dgm:pt>
    <dgm:pt modelId="{468E6BC9-086A-4784-9EE0-9C8C717B028E}" type="pres">
      <dgm:prSet presAssocID="{5FB75872-956E-49D7-985A-FA1F9FCF411B}" presName="background3" presStyleLbl="node3" presStyleIdx="1" presStyleCnt="9"/>
      <dgm:spPr/>
    </dgm:pt>
    <dgm:pt modelId="{1E1C4461-09D5-4A06-9238-73D44F329048}" type="pres">
      <dgm:prSet presAssocID="{5FB75872-956E-49D7-985A-FA1F9FCF411B}" presName="text3" presStyleLbl="fgAcc3" presStyleIdx="1" presStyleCnt="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F1FF5B6-8FC9-4F27-BBF8-DDBD5957A214}" type="pres">
      <dgm:prSet presAssocID="{5FB75872-956E-49D7-985A-FA1F9FCF411B}" presName="hierChild4" presStyleCnt="0"/>
      <dgm:spPr/>
    </dgm:pt>
    <dgm:pt modelId="{9D4AD87B-36CE-4E76-B16F-420FA9939776}" type="pres">
      <dgm:prSet presAssocID="{2033EEA5-8E1B-4AF2-8AC2-4C3A7D3D8D2B}" presName="Name17" presStyleLbl="parChTrans1D3" presStyleIdx="2" presStyleCnt="9"/>
      <dgm:spPr/>
      <dgm:t>
        <a:bodyPr/>
        <a:lstStyle/>
        <a:p>
          <a:endParaRPr lang="zh-CN" altLang="en-US"/>
        </a:p>
      </dgm:t>
    </dgm:pt>
    <dgm:pt modelId="{7E3E9DE4-C8CD-431A-853A-F206B5DFFA34}" type="pres">
      <dgm:prSet presAssocID="{43AA80BC-7FBF-4C8B-A332-A32A49E9D7BC}" presName="hierRoot3" presStyleCnt="0"/>
      <dgm:spPr/>
    </dgm:pt>
    <dgm:pt modelId="{3D94B657-48EE-4EE5-8217-4292528B9441}" type="pres">
      <dgm:prSet presAssocID="{43AA80BC-7FBF-4C8B-A332-A32A49E9D7BC}" presName="composite3" presStyleCnt="0"/>
      <dgm:spPr/>
    </dgm:pt>
    <dgm:pt modelId="{8C757A17-1EE4-4610-AE29-A633D2A666A7}" type="pres">
      <dgm:prSet presAssocID="{43AA80BC-7FBF-4C8B-A332-A32A49E9D7BC}" presName="background3" presStyleLbl="node3" presStyleIdx="2" presStyleCnt="9"/>
      <dgm:spPr/>
    </dgm:pt>
    <dgm:pt modelId="{63CD7766-3CAD-4D39-B754-5301D0E9652D}" type="pres">
      <dgm:prSet presAssocID="{43AA80BC-7FBF-4C8B-A332-A32A49E9D7BC}" presName="text3" presStyleLbl="fgAcc3" presStyleIdx="2" presStyleCnt="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7320516-5577-4993-BB15-AAB9C74E9705}" type="pres">
      <dgm:prSet presAssocID="{43AA80BC-7FBF-4C8B-A332-A32A49E9D7BC}" presName="hierChild4" presStyleCnt="0"/>
      <dgm:spPr/>
    </dgm:pt>
    <dgm:pt modelId="{C48AE2AD-1608-4B92-83E0-737F0DEC8301}" type="pres">
      <dgm:prSet presAssocID="{EB1D478A-037E-41BB-B9EF-E06700D27A80}" presName="Name17" presStyleLbl="parChTrans1D3" presStyleIdx="3" presStyleCnt="9"/>
      <dgm:spPr/>
      <dgm:t>
        <a:bodyPr/>
        <a:lstStyle/>
        <a:p>
          <a:endParaRPr lang="zh-CN" altLang="en-US"/>
        </a:p>
      </dgm:t>
    </dgm:pt>
    <dgm:pt modelId="{F0DF58F8-8167-40D7-BE8D-C53A36582627}" type="pres">
      <dgm:prSet presAssocID="{2222FA5A-995A-4B0F-B636-97111B030802}" presName="hierRoot3" presStyleCnt="0"/>
      <dgm:spPr/>
    </dgm:pt>
    <dgm:pt modelId="{04E37220-8266-4615-8DA9-2DF4D9699D12}" type="pres">
      <dgm:prSet presAssocID="{2222FA5A-995A-4B0F-B636-97111B030802}" presName="composite3" presStyleCnt="0"/>
      <dgm:spPr/>
    </dgm:pt>
    <dgm:pt modelId="{3E9BBF18-3041-4E72-AF29-32DD9D0F33D7}" type="pres">
      <dgm:prSet presAssocID="{2222FA5A-995A-4B0F-B636-97111B030802}" presName="background3" presStyleLbl="node3" presStyleIdx="3" presStyleCnt="9"/>
      <dgm:spPr/>
    </dgm:pt>
    <dgm:pt modelId="{AB74829B-3239-4B53-A575-EC98E308C65B}" type="pres">
      <dgm:prSet presAssocID="{2222FA5A-995A-4B0F-B636-97111B030802}" presName="text3" presStyleLbl="fgAcc3" presStyleIdx="3" presStyleCnt="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B70A0F2-9A96-4878-8FE5-B0EB8578A80B}" type="pres">
      <dgm:prSet presAssocID="{2222FA5A-995A-4B0F-B636-97111B030802}" presName="hierChild4" presStyleCnt="0"/>
      <dgm:spPr/>
    </dgm:pt>
    <dgm:pt modelId="{F8687D44-EA93-4CB0-8E7E-89729BA208B3}" type="pres">
      <dgm:prSet presAssocID="{B963AF18-954A-4790-B081-22F850B4EF59}" presName="Name17" presStyleLbl="parChTrans1D3" presStyleIdx="4" presStyleCnt="9"/>
      <dgm:spPr/>
      <dgm:t>
        <a:bodyPr/>
        <a:lstStyle/>
        <a:p>
          <a:endParaRPr lang="zh-CN" altLang="en-US"/>
        </a:p>
      </dgm:t>
    </dgm:pt>
    <dgm:pt modelId="{F4E4C849-E87B-4B60-8AB7-EDAB88920889}" type="pres">
      <dgm:prSet presAssocID="{CFC977D3-664E-43DB-8585-21B06BBA088B}" presName="hierRoot3" presStyleCnt="0"/>
      <dgm:spPr/>
    </dgm:pt>
    <dgm:pt modelId="{7A234227-58F5-449A-8A93-19573B417080}" type="pres">
      <dgm:prSet presAssocID="{CFC977D3-664E-43DB-8585-21B06BBA088B}" presName="composite3" presStyleCnt="0"/>
      <dgm:spPr/>
    </dgm:pt>
    <dgm:pt modelId="{B11C065A-FCD1-4D13-A026-6A33BE94585B}" type="pres">
      <dgm:prSet presAssocID="{CFC977D3-664E-43DB-8585-21B06BBA088B}" presName="background3" presStyleLbl="node3" presStyleIdx="4" presStyleCnt="9"/>
      <dgm:spPr/>
    </dgm:pt>
    <dgm:pt modelId="{1B19637B-5A30-42EB-A00F-BB4EF0E86653}" type="pres">
      <dgm:prSet presAssocID="{CFC977D3-664E-43DB-8585-21B06BBA088B}" presName="text3" presStyleLbl="fgAcc3" presStyleIdx="4" presStyleCnt="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C6947CB-1432-4037-87B0-50B5923CB1E3}" type="pres">
      <dgm:prSet presAssocID="{CFC977D3-664E-43DB-8585-21B06BBA088B}" presName="hierChild4" presStyleCnt="0"/>
      <dgm:spPr/>
    </dgm:pt>
    <dgm:pt modelId="{C239EBAE-82D1-434D-AA5C-1DB129D2AFA1}" type="pres">
      <dgm:prSet presAssocID="{513DB6FD-C6AF-4569-976F-A254F44F1892}" presName="Name10" presStyleLbl="parChTrans1D2" presStyleIdx="1" presStyleCnt="2"/>
      <dgm:spPr/>
      <dgm:t>
        <a:bodyPr/>
        <a:lstStyle/>
        <a:p>
          <a:endParaRPr lang="zh-CN" altLang="en-US"/>
        </a:p>
      </dgm:t>
    </dgm:pt>
    <dgm:pt modelId="{522CC041-9273-4C5C-8ACF-316CF050F37A}" type="pres">
      <dgm:prSet presAssocID="{15497BFB-92F2-494D-ADA4-BCF08E03EEA4}" presName="hierRoot2" presStyleCnt="0"/>
      <dgm:spPr/>
    </dgm:pt>
    <dgm:pt modelId="{12DF2543-5BF5-4729-8A7E-66D41A6AB2C9}" type="pres">
      <dgm:prSet presAssocID="{15497BFB-92F2-494D-ADA4-BCF08E03EEA4}" presName="composite2" presStyleCnt="0"/>
      <dgm:spPr/>
    </dgm:pt>
    <dgm:pt modelId="{2E5F5DC6-94B0-4570-924A-E49663B88CC0}" type="pres">
      <dgm:prSet presAssocID="{15497BFB-92F2-494D-ADA4-BCF08E03EEA4}" presName="background2" presStyleLbl="node2" presStyleIdx="1" presStyleCnt="2"/>
      <dgm:spPr/>
    </dgm:pt>
    <dgm:pt modelId="{BF35273B-375B-4E5A-A64A-BEB809B31768}" type="pres">
      <dgm:prSet presAssocID="{15497BFB-92F2-494D-ADA4-BCF08E03EEA4}" presName="text2" presStyleLbl="fgAcc2" presStyleIdx="1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D904786-DF06-4EE8-8596-3F05F87071F0}" type="pres">
      <dgm:prSet presAssocID="{15497BFB-92F2-494D-ADA4-BCF08E03EEA4}" presName="hierChild3" presStyleCnt="0"/>
      <dgm:spPr/>
    </dgm:pt>
    <dgm:pt modelId="{75DF67A8-87AE-497F-B82A-46AAED564E33}" type="pres">
      <dgm:prSet presAssocID="{55388E6F-6338-4CF4-87B0-851C4673823B}" presName="Name17" presStyleLbl="parChTrans1D3" presStyleIdx="5" presStyleCnt="9"/>
      <dgm:spPr/>
      <dgm:t>
        <a:bodyPr/>
        <a:lstStyle/>
        <a:p>
          <a:endParaRPr lang="zh-CN" altLang="en-US"/>
        </a:p>
      </dgm:t>
    </dgm:pt>
    <dgm:pt modelId="{A6C4D360-F010-4CDA-BE7F-41A9ED53B4A2}" type="pres">
      <dgm:prSet presAssocID="{5C0AF9F8-9A8F-4226-9126-96C2973953F1}" presName="hierRoot3" presStyleCnt="0"/>
      <dgm:spPr/>
    </dgm:pt>
    <dgm:pt modelId="{67346B8A-828C-4306-87C8-32B6DF212ECB}" type="pres">
      <dgm:prSet presAssocID="{5C0AF9F8-9A8F-4226-9126-96C2973953F1}" presName="composite3" presStyleCnt="0"/>
      <dgm:spPr/>
    </dgm:pt>
    <dgm:pt modelId="{AE94D757-501B-4CE9-8364-8F471F3A6EA0}" type="pres">
      <dgm:prSet presAssocID="{5C0AF9F8-9A8F-4226-9126-96C2973953F1}" presName="background3" presStyleLbl="node3" presStyleIdx="5" presStyleCnt="9"/>
      <dgm:spPr/>
    </dgm:pt>
    <dgm:pt modelId="{91E89F63-26EC-48BB-A7B5-09D536DC5BE9}" type="pres">
      <dgm:prSet presAssocID="{5C0AF9F8-9A8F-4226-9126-96C2973953F1}" presName="text3" presStyleLbl="fgAcc3" presStyleIdx="5" presStyleCnt="9" custScaleX="18353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F3CDF8F-B932-4D01-93F6-CCD97B7DF810}" type="pres">
      <dgm:prSet presAssocID="{5C0AF9F8-9A8F-4226-9126-96C2973953F1}" presName="hierChild4" presStyleCnt="0"/>
      <dgm:spPr/>
    </dgm:pt>
    <dgm:pt modelId="{C41012A2-AAB5-48AF-9B73-3FE137A98DDC}" type="pres">
      <dgm:prSet presAssocID="{A910557D-39B8-4EBF-81FC-B81AE6ABAC4B}" presName="Name17" presStyleLbl="parChTrans1D3" presStyleIdx="6" presStyleCnt="9"/>
      <dgm:spPr/>
      <dgm:t>
        <a:bodyPr/>
        <a:lstStyle/>
        <a:p>
          <a:endParaRPr lang="zh-CN" altLang="en-US"/>
        </a:p>
      </dgm:t>
    </dgm:pt>
    <dgm:pt modelId="{7E2CFB13-2509-4DC7-B70D-02C4DC4193F9}" type="pres">
      <dgm:prSet presAssocID="{08E006CB-A082-4E02-8F85-96B61C2D076B}" presName="hierRoot3" presStyleCnt="0"/>
      <dgm:spPr/>
    </dgm:pt>
    <dgm:pt modelId="{224FB168-7EC9-4C3A-BD10-EAF131602D32}" type="pres">
      <dgm:prSet presAssocID="{08E006CB-A082-4E02-8F85-96B61C2D076B}" presName="composite3" presStyleCnt="0"/>
      <dgm:spPr/>
    </dgm:pt>
    <dgm:pt modelId="{8F053846-7F3F-46AE-837A-53655C23611B}" type="pres">
      <dgm:prSet presAssocID="{08E006CB-A082-4E02-8F85-96B61C2D076B}" presName="background3" presStyleLbl="node3" presStyleIdx="6" presStyleCnt="9"/>
      <dgm:spPr/>
    </dgm:pt>
    <dgm:pt modelId="{D3D2AEA5-9D15-497D-9FDC-2BC3E5267929}" type="pres">
      <dgm:prSet presAssocID="{08E006CB-A082-4E02-8F85-96B61C2D076B}" presName="text3" presStyleLbl="fgAcc3" presStyleIdx="6" presStyleCnt="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9116588-C781-4BFA-AAC4-1815392B5C25}" type="pres">
      <dgm:prSet presAssocID="{08E006CB-A082-4E02-8F85-96B61C2D076B}" presName="hierChild4" presStyleCnt="0"/>
      <dgm:spPr/>
    </dgm:pt>
    <dgm:pt modelId="{807E4D91-C692-4378-BCF8-B42F51E8268F}" type="pres">
      <dgm:prSet presAssocID="{6BBB0ADE-0271-4DEB-BA40-4CDD422D51FE}" presName="Name17" presStyleLbl="parChTrans1D3" presStyleIdx="7" presStyleCnt="9"/>
      <dgm:spPr/>
      <dgm:t>
        <a:bodyPr/>
        <a:lstStyle/>
        <a:p>
          <a:endParaRPr lang="zh-CN" altLang="en-US"/>
        </a:p>
      </dgm:t>
    </dgm:pt>
    <dgm:pt modelId="{B74B19F1-5F71-43B3-B07D-5123C00129D7}" type="pres">
      <dgm:prSet presAssocID="{7A44F8AA-1E88-452E-95DE-51C2F7534FB5}" presName="hierRoot3" presStyleCnt="0"/>
      <dgm:spPr/>
    </dgm:pt>
    <dgm:pt modelId="{0D3999A1-617A-4FD8-9CCD-A4010CDBD52C}" type="pres">
      <dgm:prSet presAssocID="{7A44F8AA-1E88-452E-95DE-51C2F7534FB5}" presName="composite3" presStyleCnt="0"/>
      <dgm:spPr/>
    </dgm:pt>
    <dgm:pt modelId="{283031A5-9FC6-48A7-BCFA-A1D9491D1F0E}" type="pres">
      <dgm:prSet presAssocID="{7A44F8AA-1E88-452E-95DE-51C2F7534FB5}" presName="background3" presStyleLbl="node3" presStyleIdx="7" presStyleCnt="9"/>
      <dgm:spPr/>
    </dgm:pt>
    <dgm:pt modelId="{BF7378AD-E20D-4C0E-A319-C055EF030F8A}" type="pres">
      <dgm:prSet presAssocID="{7A44F8AA-1E88-452E-95DE-51C2F7534FB5}" presName="text3" presStyleLbl="fgAcc3" presStyleIdx="7" presStyleCnt="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7309290-4892-450E-AA27-E19983C95CB6}" type="pres">
      <dgm:prSet presAssocID="{7A44F8AA-1E88-452E-95DE-51C2F7534FB5}" presName="hierChild4" presStyleCnt="0"/>
      <dgm:spPr/>
    </dgm:pt>
    <dgm:pt modelId="{303453B7-1392-4FBB-A51A-E79D76FA65F8}" type="pres">
      <dgm:prSet presAssocID="{83332816-3AEF-40C4-8DD3-C953BCC7595A}" presName="Name17" presStyleLbl="parChTrans1D3" presStyleIdx="8" presStyleCnt="9"/>
      <dgm:spPr/>
      <dgm:t>
        <a:bodyPr/>
        <a:lstStyle/>
        <a:p>
          <a:endParaRPr lang="zh-CN" altLang="en-US"/>
        </a:p>
      </dgm:t>
    </dgm:pt>
    <dgm:pt modelId="{B5B188DB-6952-4206-B5DC-44297C15E1CE}" type="pres">
      <dgm:prSet presAssocID="{4D05E139-B0C5-46AF-8DB3-7921E71D77E3}" presName="hierRoot3" presStyleCnt="0"/>
      <dgm:spPr/>
    </dgm:pt>
    <dgm:pt modelId="{72058591-82D7-4F81-9DA5-AFDAB58C0FDA}" type="pres">
      <dgm:prSet presAssocID="{4D05E139-B0C5-46AF-8DB3-7921E71D77E3}" presName="composite3" presStyleCnt="0"/>
      <dgm:spPr/>
    </dgm:pt>
    <dgm:pt modelId="{294442C1-F724-4134-A717-532D4D474AB7}" type="pres">
      <dgm:prSet presAssocID="{4D05E139-B0C5-46AF-8DB3-7921E71D77E3}" presName="background3" presStyleLbl="node3" presStyleIdx="8" presStyleCnt="9"/>
      <dgm:spPr/>
    </dgm:pt>
    <dgm:pt modelId="{02D1BE04-2BA3-4282-8F26-BA9F86CF9D61}" type="pres">
      <dgm:prSet presAssocID="{4D05E139-B0C5-46AF-8DB3-7921E71D77E3}" presName="text3" presStyleLbl="fgAcc3" presStyleIdx="8" presStyleCnt="9" custScaleX="11801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884A4E8-8640-456E-8B8C-F2185EBC4AE4}" type="pres">
      <dgm:prSet presAssocID="{4D05E139-B0C5-46AF-8DB3-7921E71D77E3}" presName="hierChild4" presStyleCnt="0"/>
      <dgm:spPr/>
    </dgm:pt>
  </dgm:ptLst>
  <dgm:cxnLst>
    <dgm:cxn modelId="{9EB736C3-A9DB-4579-BD8B-24337623179D}" type="presOf" srcId="{6BBB0ADE-0271-4DEB-BA40-4CDD422D51FE}" destId="{807E4D91-C692-4378-BCF8-B42F51E8268F}" srcOrd="0" destOrd="0" presId="urn:microsoft.com/office/officeart/2005/8/layout/hierarchy1"/>
    <dgm:cxn modelId="{81A86B03-054F-4CD0-9569-A78C356EAD0F}" type="presOf" srcId="{EB1D478A-037E-41BB-B9EF-E06700D27A80}" destId="{C48AE2AD-1608-4B92-83E0-737F0DEC8301}" srcOrd="0" destOrd="0" presId="urn:microsoft.com/office/officeart/2005/8/layout/hierarchy1"/>
    <dgm:cxn modelId="{1A1ABED8-47AF-482E-BD99-86357C7B37D0}" type="presOf" srcId="{10F5D31E-01D7-48D8-A17A-041F0FDE5A51}" destId="{AB83113C-F607-437E-A1ED-41623AB0E2E2}" srcOrd="0" destOrd="0" presId="urn:microsoft.com/office/officeart/2005/8/layout/hierarchy1"/>
    <dgm:cxn modelId="{67D060C8-B4E9-48EA-9013-0AD8D704B634}" srcId="{15497BFB-92F2-494D-ADA4-BCF08E03EEA4}" destId="{7A44F8AA-1E88-452E-95DE-51C2F7534FB5}" srcOrd="2" destOrd="0" parTransId="{6BBB0ADE-0271-4DEB-BA40-4CDD422D51FE}" sibTransId="{7D06CDA7-DB4F-44CC-978A-D018E3336EDE}"/>
    <dgm:cxn modelId="{9E32DD99-262F-432C-BD2E-C85EC508EDFD}" srcId="{15497BFB-92F2-494D-ADA4-BCF08E03EEA4}" destId="{5C0AF9F8-9A8F-4226-9126-96C2973953F1}" srcOrd="0" destOrd="0" parTransId="{55388E6F-6338-4CF4-87B0-851C4673823B}" sibTransId="{11213025-812A-458F-8161-354A47AA333A}"/>
    <dgm:cxn modelId="{CDC70299-13DC-4242-BD10-3FE2159D639C}" srcId="{EFBD3C32-BA34-4EC5-A863-6B6C18C4D868}" destId="{16229D2A-730B-40A1-8802-A3E7D907534E}" srcOrd="0" destOrd="0" parTransId="{10F5D31E-01D7-48D8-A17A-041F0FDE5A51}" sibTransId="{9650F4D0-D729-49DA-856E-CABC5ECABC91}"/>
    <dgm:cxn modelId="{5CA83FB7-46E2-4A89-AB67-DDA440911842}" type="presOf" srcId="{83332816-3AEF-40C4-8DD3-C953BCC7595A}" destId="{303453B7-1392-4FBB-A51A-E79D76FA65F8}" srcOrd="0" destOrd="0" presId="urn:microsoft.com/office/officeart/2005/8/layout/hierarchy1"/>
    <dgm:cxn modelId="{374071CB-DB9E-43AA-B825-31F53C439306}" type="presOf" srcId="{16229D2A-730B-40A1-8802-A3E7D907534E}" destId="{AA31CD13-FA13-4075-8CE7-38851863C926}" srcOrd="0" destOrd="0" presId="urn:microsoft.com/office/officeart/2005/8/layout/hierarchy1"/>
    <dgm:cxn modelId="{1DC07470-DB22-46F6-85C4-5FB454A6625F}" type="presOf" srcId="{7A44F8AA-1E88-452E-95DE-51C2F7534FB5}" destId="{BF7378AD-E20D-4C0E-A319-C055EF030F8A}" srcOrd="0" destOrd="0" presId="urn:microsoft.com/office/officeart/2005/8/layout/hierarchy1"/>
    <dgm:cxn modelId="{7CAD471B-3DA6-4CC5-A6FE-A5AA85C66815}" type="presOf" srcId="{B963AF18-954A-4790-B081-22F850B4EF59}" destId="{F8687D44-EA93-4CB0-8E7E-89729BA208B3}" srcOrd="0" destOrd="0" presId="urn:microsoft.com/office/officeart/2005/8/layout/hierarchy1"/>
    <dgm:cxn modelId="{85911286-1769-45AE-8A78-5DEA7C1D95BC}" type="presOf" srcId="{2222FA5A-995A-4B0F-B636-97111B030802}" destId="{AB74829B-3239-4B53-A575-EC98E308C65B}" srcOrd="0" destOrd="0" presId="urn:microsoft.com/office/officeart/2005/8/layout/hierarchy1"/>
    <dgm:cxn modelId="{D7DDE220-7AB9-49D1-B21C-EA6F92BC8EB8}" srcId="{15497BFB-92F2-494D-ADA4-BCF08E03EEA4}" destId="{08E006CB-A082-4E02-8F85-96B61C2D076B}" srcOrd="1" destOrd="0" parTransId="{A910557D-39B8-4EBF-81FC-B81AE6ABAC4B}" sibTransId="{CA5350F7-4D32-4437-B95B-5CEFC201F08E}"/>
    <dgm:cxn modelId="{A350C135-ACC1-4449-8C5B-939E36FB1057}" type="presOf" srcId="{781A5AC9-A830-466C-B434-BA8EDD6E74F4}" destId="{2DD7FA9E-548C-465D-BEAE-D08FA82B2D15}" srcOrd="0" destOrd="0" presId="urn:microsoft.com/office/officeart/2005/8/layout/hierarchy1"/>
    <dgm:cxn modelId="{23FECD6D-9FDF-4C86-BB2A-9374D71F349F}" type="presOf" srcId="{513DB6FD-C6AF-4569-976F-A254F44F1892}" destId="{C239EBAE-82D1-434D-AA5C-1DB129D2AFA1}" srcOrd="0" destOrd="0" presId="urn:microsoft.com/office/officeart/2005/8/layout/hierarchy1"/>
    <dgm:cxn modelId="{6E7EC7C3-A15A-453C-B323-872EB2FDBD31}" type="presOf" srcId="{15497BFB-92F2-494D-ADA4-BCF08E03EEA4}" destId="{BF35273B-375B-4E5A-A64A-BEB809B31768}" srcOrd="0" destOrd="0" presId="urn:microsoft.com/office/officeart/2005/8/layout/hierarchy1"/>
    <dgm:cxn modelId="{F00ED19F-C40A-447D-A829-D09C35040D44}" type="presOf" srcId="{55388E6F-6338-4CF4-87B0-851C4673823B}" destId="{75DF67A8-87AE-497F-B82A-46AAED564E33}" srcOrd="0" destOrd="0" presId="urn:microsoft.com/office/officeart/2005/8/layout/hierarchy1"/>
    <dgm:cxn modelId="{1376B5E4-C718-4349-BF90-DC1BA03A07B0}" type="presOf" srcId="{CFC977D3-664E-43DB-8585-21B06BBA088B}" destId="{1B19637B-5A30-42EB-A00F-BB4EF0E86653}" srcOrd="0" destOrd="0" presId="urn:microsoft.com/office/officeart/2005/8/layout/hierarchy1"/>
    <dgm:cxn modelId="{7FF62EE3-9AA1-4D3F-B751-E03B97D6EBBE}" srcId="{781A5AC9-A830-466C-B434-BA8EDD6E74F4}" destId="{15497BFB-92F2-494D-ADA4-BCF08E03EEA4}" srcOrd="1" destOrd="0" parTransId="{513DB6FD-C6AF-4569-976F-A254F44F1892}" sibTransId="{DCB10894-45A3-4B01-B290-17600C3EA423}"/>
    <dgm:cxn modelId="{49C53F4D-67BF-4063-B274-89B2E5F4EFDD}" srcId="{EFBD3C32-BA34-4EC5-A863-6B6C18C4D868}" destId="{2222FA5A-995A-4B0F-B636-97111B030802}" srcOrd="3" destOrd="0" parTransId="{EB1D478A-037E-41BB-B9EF-E06700D27A80}" sibTransId="{7CEC71C0-C2B8-446E-9054-8E3CEFA2E526}"/>
    <dgm:cxn modelId="{4927D9EA-3E11-455F-8B85-887533CF2748}" type="presOf" srcId="{4D05E139-B0C5-46AF-8DB3-7921E71D77E3}" destId="{02D1BE04-2BA3-4282-8F26-BA9F86CF9D61}" srcOrd="0" destOrd="0" presId="urn:microsoft.com/office/officeart/2005/8/layout/hierarchy1"/>
    <dgm:cxn modelId="{927BD30D-C068-434C-8445-9F9115C085E6}" srcId="{EFBD3C32-BA34-4EC5-A863-6B6C18C4D868}" destId="{CFC977D3-664E-43DB-8585-21B06BBA088B}" srcOrd="4" destOrd="0" parTransId="{B963AF18-954A-4790-B081-22F850B4EF59}" sibTransId="{9AA1D75D-31A0-425F-A202-CECC03DAE80E}"/>
    <dgm:cxn modelId="{79745135-6977-4CE3-9E82-A11F61A2BF60}" type="presOf" srcId="{43AA80BC-7FBF-4C8B-A332-A32A49E9D7BC}" destId="{63CD7766-3CAD-4D39-B754-5301D0E9652D}" srcOrd="0" destOrd="0" presId="urn:microsoft.com/office/officeart/2005/8/layout/hierarchy1"/>
    <dgm:cxn modelId="{AB635493-1F34-4C26-8FC1-82F0833A334F}" type="presOf" srcId="{EFBD3C32-BA34-4EC5-A863-6B6C18C4D868}" destId="{64CA7213-BB56-4E27-B028-4228819EEFAF}" srcOrd="0" destOrd="0" presId="urn:microsoft.com/office/officeart/2005/8/layout/hierarchy1"/>
    <dgm:cxn modelId="{745C587C-13E1-4902-B609-5C3DC5A9F42E}" type="presOf" srcId="{08E006CB-A082-4E02-8F85-96B61C2D076B}" destId="{D3D2AEA5-9D15-497D-9FDC-2BC3E5267929}" srcOrd="0" destOrd="0" presId="urn:microsoft.com/office/officeart/2005/8/layout/hierarchy1"/>
    <dgm:cxn modelId="{09047B45-EB83-4B38-B2C2-D582BBB7B5F5}" srcId="{5195A661-C884-48DB-ACC1-22F8C90BA8BC}" destId="{781A5AC9-A830-466C-B434-BA8EDD6E74F4}" srcOrd="0" destOrd="0" parTransId="{780109C1-9655-47E2-88C3-EAFCF26935DB}" sibTransId="{25A7B371-2967-431B-ABEA-D02DC93FE7D8}"/>
    <dgm:cxn modelId="{B50250B4-0CBF-4078-A2DE-E79870F84E76}" srcId="{EFBD3C32-BA34-4EC5-A863-6B6C18C4D868}" destId="{5FB75872-956E-49D7-985A-FA1F9FCF411B}" srcOrd="1" destOrd="0" parTransId="{CC6703A3-6E18-4CFC-8EE5-235B7475FC24}" sibTransId="{29ED61F3-2CE1-4C83-8EA0-C5701A73FAA7}"/>
    <dgm:cxn modelId="{D6DEDB76-78DB-4899-A5A0-15A51B0A1811}" srcId="{EFBD3C32-BA34-4EC5-A863-6B6C18C4D868}" destId="{43AA80BC-7FBF-4C8B-A332-A32A49E9D7BC}" srcOrd="2" destOrd="0" parTransId="{2033EEA5-8E1B-4AF2-8AC2-4C3A7D3D8D2B}" sibTransId="{3F7D1C3C-8F07-48C9-ACCC-4DFB803E7B82}"/>
    <dgm:cxn modelId="{844F2368-B0D8-47F3-B10E-7A937BE08188}" type="presOf" srcId="{CC6703A3-6E18-4CFC-8EE5-235B7475FC24}" destId="{56C4FFA1-4F5E-46A0-9863-DCFDA656A01D}" srcOrd="0" destOrd="0" presId="urn:microsoft.com/office/officeart/2005/8/layout/hierarchy1"/>
    <dgm:cxn modelId="{B8008F34-BD96-49A7-AD25-D084838594AC}" type="presOf" srcId="{5FB75872-956E-49D7-985A-FA1F9FCF411B}" destId="{1E1C4461-09D5-4A06-9238-73D44F329048}" srcOrd="0" destOrd="0" presId="urn:microsoft.com/office/officeart/2005/8/layout/hierarchy1"/>
    <dgm:cxn modelId="{34552099-2C0D-4EDB-BFA8-BA13AEA32685}" type="presOf" srcId="{5195A661-C884-48DB-ACC1-22F8C90BA8BC}" destId="{4C053454-05B3-4622-917D-FBB8F834B43D}" srcOrd="0" destOrd="0" presId="urn:microsoft.com/office/officeart/2005/8/layout/hierarchy1"/>
    <dgm:cxn modelId="{7752CF26-9A37-41F2-B01D-6C6C69D4403D}" type="presOf" srcId="{E5D17642-311E-4E48-8DEA-D0D8890B54EE}" destId="{922D1A9E-CCCC-42B8-B8EE-0A6EC2E0F37B}" srcOrd="0" destOrd="0" presId="urn:microsoft.com/office/officeart/2005/8/layout/hierarchy1"/>
    <dgm:cxn modelId="{10EED94D-0BD2-45D0-A307-54E67A2397FB}" type="presOf" srcId="{A910557D-39B8-4EBF-81FC-B81AE6ABAC4B}" destId="{C41012A2-AAB5-48AF-9B73-3FE137A98DDC}" srcOrd="0" destOrd="0" presId="urn:microsoft.com/office/officeart/2005/8/layout/hierarchy1"/>
    <dgm:cxn modelId="{E625B268-592E-4A08-9CAA-EE6D32339E7D}" type="presOf" srcId="{5C0AF9F8-9A8F-4226-9126-96C2973953F1}" destId="{91E89F63-26EC-48BB-A7B5-09D536DC5BE9}" srcOrd="0" destOrd="0" presId="urn:microsoft.com/office/officeart/2005/8/layout/hierarchy1"/>
    <dgm:cxn modelId="{99F7F098-52EA-44C3-8F2E-AD75D5D60EC7}" srcId="{15497BFB-92F2-494D-ADA4-BCF08E03EEA4}" destId="{4D05E139-B0C5-46AF-8DB3-7921E71D77E3}" srcOrd="3" destOrd="0" parTransId="{83332816-3AEF-40C4-8DD3-C953BCC7595A}" sibTransId="{69D2346F-7D67-4A60-982B-77A03C97CEDA}"/>
    <dgm:cxn modelId="{0B5BDC48-FEC0-49B4-B979-5EC37ABF656E}" type="presOf" srcId="{2033EEA5-8E1B-4AF2-8AC2-4C3A7D3D8D2B}" destId="{9D4AD87B-36CE-4E76-B16F-420FA9939776}" srcOrd="0" destOrd="0" presId="urn:microsoft.com/office/officeart/2005/8/layout/hierarchy1"/>
    <dgm:cxn modelId="{FAB3F2FB-F6D5-4C97-A559-9A4E5DC86A11}" srcId="{781A5AC9-A830-466C-B434-BA8EDD6E74F4}" destId="{EFBD3C32-BA34-4EC5-A863-6B6C18C4D868}" srcOrd="0" destOrd="0" parTransId="{E5D17642-311E-4E48-8DEA-D0D8890B54EE}" sibTransId="{BB304DA2-FDD2-4AC3-9B7F-0E99D5E0A5B1}"/>
    <dgm:cxn modelId="{DEE868C5-7C81-40FD-AC72-3424635DB791}" type="presParOf" srcId="{4C053454-05B3-4622-917D-FBB8F834B43D}" destId="{A0E94A26-143E-436A-93F4-5ADD89932670}" srcOrd="0" destOrd="0" presId="urn:microsoft.com/office/officeart/2005/8/layout/hierarchy1"/>
    <dgm:cxn modelId="{6E403E31-41B9-4D7F-9F01-A4715D80C0B0}" type="presParOf" srcId="{A0E94A26-143E-436A-93F4-5ADD89932670}" destId="{F7CCE25F-9871-4892-BC95-D6D8487CE40A}" srcOrd="0" destOrd="0" presId="urn:microsoft.com/office/officeart/2005/8/layout/hierarchy1"/>
    <dgm:cxn modelId="{7B8F55AB-25A0-4C2E-A408-11B8238711C6}" type="presParOf" srcId="{F7CCE25F-9871-4892-BC95-D6D8487CE40A}" destId="{0DA58FAD-5F32-4FB2-8A75-E91D5880B797}" srcOrd="0" destOrd="0" presId="urn:microsoft.com/office/officeart/2005/8/layout/hierarchy1"/>
    <dgm:cxn modelId="{D79AAB60-13BD-4996-96B7-928C10CB9D83}" type="presParOf" srcId="{F7CCE25F-9871-4892-BC95-D6D8487CE40A}" destId="{2DD7FA9E-548C-465D-BEAE-D08FA82B2D15}" srcOrd="1" destOrd="0" presId="urn:microsoft.com/office/officeart/2005/8/layout/hierarchy1"/>
    <dgm:cxn modelId="{EBDF2E51-A137-4440-8A78-ABA2637272A9}" type="presParOf" srcId="{A0E94A26-143E-436A-93F4-5ADD89932670}" destId="{BAFBB71F-1712-4E52-9B50-57F565C11E15}" srcOrd="1" destOrd="0" presId="urn:microsoft.com/office/officeart/2005/8/layout/hierarchy1"/>
    <dgm:cxn modelId="{AC194750-C46C-4666-A360-2AF4537470CC}" type="presParOf" srcId="{BAFBB71F-1712-4E52-9B50-57F565C11E15}" destId="{922D1A9E-CCCC-42B8-B8EE-0A6EC2E0F37B}" srcOrd="0" destOrd="0" presId="urn:microsoft.com/office/officeart/2005/8/layout/hierarchy1"/>
    <dgm:cxn modelId="{8D31048A-BA40-4883-AA51-29B1DA735448}" type="presParOf" srcId="{BAFBB71F-1712-4E52-9B50-57F565C11E15}" destId="{F3F0A0B4-621D-46FF-8C7D-4F3679B36D6D}" srcOrd="1" destOrd="0" presId="urn:microsoft.com/office/officeart/2005/8/layout/hierarchy1"/>
    <dgm:cxn modelId="{B598543C-BA23-42CD-943E-1843EE5C5535}" type="presParOf" srcId="{F3F0A0B4-621D-46FF-8C7D-4F3679B36D6D}" destId="{E1830202-F522-4EF2-93D4-6A0E5EC62411}" srcOrd="0" destOrd="0" presId="urn:microsoft.com/office/officeart/2005/8/layout/hierarchy1"/>
    <dgm:cxn modelId="{45663F8A-E2E7-4291-811F-FADCEA5B12E2}" type="presParOf" srcId="{E1830202-F522-4EF2-93D4-6A0E5EC62411}" destId="{7FD78921-CE69-427A-8AE0-C5224F3CFFDA}" srcOrd="0" destOrd="0" presId="urn:microsoft.com/office/officeart/2005/8/layout/hierarchy1"/>
    <dgm:cxn modelId="{EB6A3921-D1C4-48AA-9733-1C2D53ED871B}" type="presParOf" srcId="{E1830202-F522-4EF2-93D4-6A0E5EC62411}" destId="{64CA7213-BB56-4E27-B028-4228819EEFAF}" srcOrd="1" destOrd="0" presId="urn:microsoft.com/office/officeart/2005/8/layout/hierarchy1"/>
    <dgm:cxn modelId="{56273E40-B084-4C13-87B6-EB4B454BF745}" type="presParOf" srcId="{F3F0A0B4-621D-46FF-8C7D-4F3679B36D6D}" destId="{054714B8-4B0E-41E5-BA18-8290ED04303D}" srcOrd="1" destOrd="0" presId="urn:microsoft.com/office/officeart/2005/8/layout/hierarchy1"/>
    <dgm:cxn modelId="{E67CE401-7E45-4B36-B9DC-A9DCECECD505}" type="presParOf" srcId="{054714B8-4B0E-41E5-BA18-8290ED04303D}" destId="{AB83113C-F607-437E-A1ED-41623AB0E2E2}" srcOrd="0" destOrd="0" presId="urn:microsoft.com/office/officeart/2005/8/layout/hierarchy1"/>
    <dgm:cxn modelId="{8410B539-4131-4791-A18A-BD5DB32D0F03}" type="presParOf" srcId="{054714B8-4B0E-41E5-BA18-8290ED04303D}" destId="{451DA0E4-857A-449A-B228-DAC5D79E9224}" srcOrd="1" destOrd="0" presId="urn:microsoft.com/office/officeart/2005/8/layout/hierarchy1"/>
    <dgm:cxn modelId="{D0F3ED07-CFE6-41BA-8297-9410F6053921}" type="presParOf" srcId="{451DA0E4-857A-449A-B228-DAC5D79E9224}" destId="{899889A4-69F8-4BC6-9906-A9B361076CB5}" srcOrd="0" destOrd="0" presId="urn:microsoft.com/office/officeart/2005/8/layout/hierarchy1"/>
    <dgm:cxn modelId="{8C28BF62-69C5-4E12-8D62-2EED4B219848}" type="presParOf" srcId="{899889A4-69F8-4BC6-9906-A9B361076CB5}" destId="{2709A27C-1B4A-4253-8907-40D30EE87EDC}" srcOrd="0" destOrd="0" presId="urn:microsoft.com/office/officeart/2005/8/layout/hierarchy1"/>
    <dgm:cxn modelId="{E634DA51-9560-41C9-85D0-52BDC0E6C7C0}" type="presParOf" srcId="{899889A4-69F8-4BC6-9906-A9B361076CB5}" destId="{AA31CD13-FA13-4075-8CE7-38851863C926}" srcOrd="1" destOrd="0" presId="urn:microsoft.com/office/officeart/2005/8/layout/hierarchy1"/>
    <dgm:cxn modelId="{5A17C448-C356-49D2-A0CA-B4E9AD5B0B45}" type="presParOf" srcId="{451DA0E4-857A-449A-B228-DAC5D79E9224}" destId="{924AAFD7-C104-401B-ABB6-1F997194A122}" srcOrd="1" destOrd="0" presId="urn:microsoft.com/office/officeart/2005/8/layout/hierarchy1"/>
    <dgm:cxn modelId="{14B5BA41-313B-46D2-B218-6F76A5D2A493}" type="presParOf" srcId="{054714B8-4B0E-41E5-BA18-8290ED04303D}" destId="{56C4FFA1-4F5E-46A0-9863-DCFDA656A01D}" srcOrd="2" destOrd="0" presId="urn:microsoft.com/office/officeart/2005/8/layout/hierarchy1"/>
    <dgm:cxn modelId="{BBE629EA-7542-40AF-8295-3C907F53852C}" type="presParOf" srcId="{054714B8-4B0E-41E5-BA18-8290ED04303D}" destId="{1A883E60-042E-4040-9EF2-8BDB3E4C7068}" srcOrd="3" destOrd="0" presId="urn:microsoft.com/office/officeart/2005/8/layout/hierarchy1"/>
    <dgm:cxn modelId="{0B4F2ABE-8F41-427E-8685-03AEE4525D6A}" type="presParOf" srcId="{1A883E60-042E-4040-9EF2-8BDB3E4C7068}" destId="{A50451DC-2D37-4E37-A40E-5FA9DED48DFA}" srcOrd="0" destOrd="0" presId="urn:microsoft.com/office/officeart/2005/8/layout/hierarchy1"/>
    <dgm:cxn modelId="{B4F2B9ED-5566-4F51-8030-02802CFCC679}" type="presParOf" srcId="{A50451DC-2D37-4E37-A40E-5FA9DED48DFA}" destId="{468E6BC9-086A-4784-9EE0-9C8C717B028E}" srcOrd="0" destOrd="0" presId="urn:microsoft.com/office/officeart/2005/8/layout/hierarchy1"/>
    <dgm:cxn modelId="{1EBD1FE2-24A9-44CC-8D9F-C3AB9B0C5091}" type="presParOf" srcId="{A50451DC-2D37-4E37-A40E-5FA9DED48DFA}" destId="{1E1C4461-09D5-4A06-9238-73D44F329048}" srcOrd="1" destOrd="0" presId="urn:microsoft.com/office/officeart/2005/8/layout/hierarchy1"/>
    <dgm:cxn modelId="{172C6C1E-D2D2-42A1-B6B2-62174C2404EF}" type="presParOf" srcId="{1A883E60-042E-4040-9EF2-8BDB3E4C7068}" destId="{7F1FF5B6-8FC9-4F27-BBF8-DDBD5957A214}" srcOrd="1" destOrd="0" presId="urn:microsoft.com/office/officeart/2005/8/layout/hierarchy1"/>
    <dgm:cxn modelId="{B27F3EB3-0EAC-489C-9EE2-15E08E4A1B8B}" type="presParOf" srcId="{054714B8-4B0E-41E5-BA18-8290ED04303D}" destId="{9D4AD87B-36CE-4E76-B16F-420FA9939776}" srcOrd="4" destOrd="0" presId="urn:microsoft.com/office/officeart/2005/8/layout/hierarchy1"/>
    <dgm:cxn modelId="{1A8B8CBD-8BB9-4EF3-AB21-2F7EF7EA1E02}" type="presParOf" srcId="{054714B8-4B0E-41E5-BA18-8290ED04303D}" destId="{7E3E9DE4-C8CD-431A-853A-F206B5DFFA34}" srcOrd="5" destOrd="0" presId="urn:microsoft.com/office/officeart/2005/8/layout/hierarchy1"/>
    <dgm:cxn modelId="{05740AA4-F807-416B-8F7A-48028D68D39F}" type="presParOf" srcId="{7E3E9DE4-C8CD-431A-853A-F206B5DFFA34}" destId="{3D94B657-48EE-4EE5-8217-4292528B9441}" srcOrd="0" destOrd="0" presId="urn:microsoft.com/office/officeart/2005/8/layout/hierarchy1"/>
    <dgm:cxn modelId="{F84940E7-65F7-4C01-A288-8122A4F9A803}" type="presParOf" srcId="{3D94B657-48EE-4EE5-8217-4292528B9441}" destId="{8C757A17-1EE4-4610-AE29-A633D2A666A7}" srcOrd="0" destOrd="0" presId="urn:microsoft.com/office/officeart/2005/8/layout/hierarchy1"/>
    <dgm:cxn modelId="{D5E68B0F-FC0D-4C96-A1EE-14ECFCB86D9F}" type="presParOf" srcId="{3D94B657-48EE-4EE5-8217-4292528B9441}" destId="{63CD7766-3CAD-4D39-B754-5301D0E9652D}" srcOrd="1" destOrd="0" presId="urn:microsoft.com/office/officeart/2005/8/layout/hierarchy1"/>
    <dgm:cxn modelId="{C292ACD3-9B78-40B2-9331-3BC125BB7D4A}" type="presParOf" srcId="{7E3E9DE4-C8CD-431A-853A-F206B5DFFA34}" destId="{87320516-5577-4993-BB15-AAB9C74E9705}" srcOrd="1" destOrd="0" presId="urn:microsoft.com/office/officeart/2005/8/layout/hierarchy1"/>
    <dgm:cxn modelId="{A1383EE2-A6F2-4E15-BBA8-DD08556F646A}" type="presParOf" srcId="{054714B8-4B0E-41E5-BA18-8290ED04303D}" destId="{C48AE2AD-1608-4B92-83E0-737F0DEC8301}" srcOrd="6" destOrd="0" presId="urn:microsoft.com/office/officeart/2005/8/layout/hierarchy1"/>
    <dgm:cxn modelId="{808AE9F0-6CD4-41D4-8CEA-1E97D99872A4}" type="presParOf" srcId="{054714B8-4B0E-41E5-BA18-8290ED04303D}" destId="{F0DF58F8-8167-40D7-BE8D-C53A36582627}" srcOrd="7" destOrd="0" presId="urn:microsoft.com/office/officeart/2005/8/layout/hierarchy1"/>
    <dgm:cxn modelId="{12C9B142-6675-4351-BC47-69CC7348DD2E}" type="presParOf" srcId="{F0DF58F8-8167-40D7-BE8D-C53A36582627}" destId="{04E37220-8266-4615-8DA9-2DF4D9699D12}" srcOrd="0" destOrd="0" presId="urn:microsoft.com/office/officeart/2005/8/layout/hierarchy1"/>
    <dgm:cxn modelId="{1D46DE06-35B6-44C2-ADBA-DEB50184EBF8}" type="presParOf" srcId="{04E37220-8266-4615-8DA9-2DF4D9699D12}" destId="{3E9BBF18-3041-4E72-AF29-32DD9D0F33D7}" srcOrd="0" destOrd="0" presId="urn:microsoft.com/office/officeart/2005/8/layout/hierarchy1"/>
    <dgm:cxn modelId="{3728F6E8-01A6-4C98-B07C-3EF756D1229D}" type="presParOf" srcId="{04E37220-8266-4615-8DA9-2DF4D9699D12}" destId="{AB74829B-3239-4B53-A575-EC98E308C65B}" srcOrd="1" destOrd="0" presId="urn:microsoft.com/office/officeart/2005/8/layout/hierarchy1"/>
    <dgm:cxn modelId="{4BB28BFC-5D1B-4585-8976-C3A37D7F78BF}" type="presParOf" srcId="{F0DF58F8-8167-40D7-BE8D-C53A36582627}" destId="{CB70A0F2-9A96-4878-8FE5-B0EB8578A80B}" srcOrd="1" destOrd="0" presId="urn:microsoft.com/office/officeart/2005/8/layout/hierarchy1"/>
    <dgm:cxn modelId="{72DE9463-0C8B-4C1C-8C68-8E1C14C83C79}" type="presParOf" srcId="{054714B8-4B0E-41E5-BA18-8290ED04303D}" destId="{F8687D44-EA93-4CB0-8E7E-89729BA208B3}" srcOrd="8" destOrd="0" presId="urn:microsoft.com/office/officeart/2005/8/layout/hierarchy1"/>
    <dgm:cxn modelId="{0C746307-6566-4463-9DB1-041237AAEFB2}" type="presParOf" srcId="{054714B8-4B0E-41E5-BA18-8290ED04303D}" destId="{F4E4C849-E87B-4B60-8AB7-EDAB88920889}" srcOrd="9" destOrd="0" presId="urn:microsoft.com/office/officeart/2005/8/layout/hierarchy1"/>
    <dgm:cxn modelId="{72C8D4D0-1FAC-4DD9-A197-A26D7C77909C}" type="presParOf" srcId="{F4E4C849-E87B-4B60-8AB7-EDAB88920889}" destId="{7A234227-58F5-449A-8A93-19573B417080}" srcOrd="0" destOrd="0" presId="urn:microsoft.com/office/officeart/2005/8/layout/hierarchy1"/>
    <dgm:cxn modelId="{3AF69DCE-5419-490C-A38A-542ACCFA912D}" type="presParOf" srcId="{7A234227-58F5-449A-8A93-19573B417080}" destId="{B11C065A-FCD1-4D13-A026-6A33BE94585B}" srcOrd="0" destOrd="0" presId="urn:microsoft.com/office/officeart/2005/8/layout/hierarchy1"/>
    <dgm:cxn modelId="{F2F223CB-ADC6-4E20-9C1C-86982C35E91C}" type="presParOf" srcId="{7A234227-58F5-449A-8A93-19573B417080}" destId="{1B19637B-5A30-42EB-A00F-BB4EF0E86653}" srcOrd="1" destOrd="0" presId="urn:microsoft.com/office/officeart/2005/8/layout/hierarchy1"/>
    <dgm:cxn modelId="{8A52D589-6D77-495F-BFC6-6D9D6F1F6AD8}" type="presParOf" srcId="{F4E4C849-E87B-4B60-8AB7-EDAB88920889}" destId="{CC6947CB-1432-4037-87B0-50B5923CB1E3}" srcOrd="1" destOrd="0" presId="urn:microsoft.com/office/officeart/2005/8/layout/hierarchy1"/>
    <dgm:cxn modelId="{D346ACA3-87D0-4BDF-AEC9-B138AC35F6D4}" type="presParOf" srcId="{BAFBB71F-1712-4E52-9B50-57F565C11E15}" destId="{C239EBAE-82D1-434D-AA5C-1DB129D2AFA1}" srcOrd="2" destOrd="0" presId="urn:microsoft.com/office/officeart/2005/8/layout/hierarchy1"/>
    <dgm:cxn modelId="{EBF2BFB5-90C2-4E78-B677-B8B03AAB572A}" type="presParOf" srcId="{BAFBB71F-1712-4E52-9B50-57F565C11E15}" destId="{522CC041-9273-4C5C-8ACF-316CF050F37A}" srcOrd="3" destOrd="0" presId="urn:microsoft.com/office/officeart/2005/8/layout/hierarchy1"/>
    <dgm:cxn modelId="{35C809FF-9E02-4CD9-862D-A444CAECCF2C}" type="presParOf" srcId="{522CC041-9273-4C5C-8ACF-316CF050F37A}" destId="{12DF2543-5BF5-4729-8A7E-66D41A6AB2C9}" srcOrd="0" destOrd="0" presId="urn:microsoft.com/office/officeart/2005/8/layout/hierarchy1"/>
    <dgm:cxn modelId="{3808CB57-11A1-4EA9-919C-0AF68CF6B30A}" type="presParOf" srcId="{12DF2543-5BF5-4729-8A7E-66D41A6AB2C9}" destId="{2E5F5DC6-94B0-4570-924A-E49663B88CC0}" srcOrd="0" destOrd="0" presId="urn:microsoft.com/office/officeart/2005/8/layout/hierarchy1"/>
    <dgm:cxn modelId="{32B926EA-1591-4E13-A15D-CD91285BDB07}" type="presParOf" srcId="{12DF2543-5BF5-4729-8A7E-66D41A6AB2C9}" destId="{BF35273B-375B-4E5A-A64A-BEB809B31768}" srcOrd="1" destOrd="0" presId="urn:microsoft.com/office/officeart/2005/8/layout/hierarchy1"/>
    <dgm:cxn modelId="{E108073D-4615-4735-A683-8A1943BDA1B0}" type="presParOf" srcId="{522CC041-9273-4C5C-8ACF-316CF050F37A}" destId="{6D904786-DF06-4EE8-8596-3F05F87071F0}" srcOrd="1" destOrd="0" presId="urn:microsoft.com/office/officeart/2005/8/layout/hierarchy1"/>
    <dgm:cxn modelId="{C7CC45BD-B6E7-4B48-92E8-FF617B201987}" type="presParOf" srcId="{6D904786-DF06-4EE8-8596-3F05F87071F0}" destId="{75DF67A8-87AE-497F-B82A-46AAED564E33}" srcOrd="0" destOrd="0" presId="urn:microsoft.com/office/officeart/2005/8/layout/hierarchy1"/>
    <dgm:cxn modelId="{EE8F4C0B-89EC-4D9E-9BA0-ABE49E0366CE}" type="presParOf" srcId="{6D904786-DF06-4EE8-8596-3F05F87071F0}" destId="{A6C4D360-F010-4CDA-BE7F-41A9ED53B4A2}" srcOrd="1" destOrd="0" presId="urn:microsoft.com/office/officeart/2005/8/layout/hierarchy1"/>
    <dgm:cxn modelId="{1776F7E7-F958-404A-A3D1-47919DD03DFF}" type="presParOf" srcId="{A6C4D360-F010-4CDA-BE7F-41A9ED53B4A2}" destId="{67346B8A-828C-4306-87C8-32B6DF212ECB}" srcOrd="0" destOrd="0" presId="urn:microsoft.com/office/officeart/2005/8/layout/hierarchy1"/>
    <dgm:cxn modelId="{FF29C0D0-0349-485C-B5B8-331F26BA2FDE}" type="presParOf" srcId="{67346B8A-828C-4306-87C8-32B6DF212ECB}" destId="{AE94D757-501B-4CE9-8364-8F471F3A6EA0}" srcOrd="0" destOrd="0" presId="urn:microsoft.com/office/officeart/2005/8/layout/hierarchy1"/>
    <dgm:cxn modelId="{C29A899A-FDF0-47DA-9B43-E2097D997998}" type="presParOf" srcId="{67346B8A-828C-4306-87C8-32B6DF212ECB}" destId="{91E89F63-26EC-48BB-A7B5-09D536DC5BE9}" srcOrd="1" destOrd="0" presId="urn:microsoft.com/office/officeart/2005/8/layout/hierarchy1"/>
    <dgm:cxn modelId="{DC58EB26-0D90-4D0A-AE0E-FC5DA546CA83}" type="presParOf" srcId="{A6C4D360-F010-4CDA-BE7F-41A9ED53B4A2}" destId="{8F3CDF8F-B932-4D01-93F6-CCD97B7DF810}" srcOrd="1" destOrd="0" presId="urn:microsoft.com/office/officeart/2005/8/layout/hierarchy1"/>
    <dgm:cxn modelId="{CA70521F-9B6C-47D3-89B1-D4C5AF772A1D}" type="presParOf" srcId="{6D904786-DF06-4EE8-8596-3F05F87071F0}" destId="{C41012A2-AAB5-48AF-9B73-3FE137A98DDC}" srcOrd="2" destOrd="0" presId="urn:microsoft.com/office/officeart/2005/8/layout/hierarchy1"/>
    <dgm:cxn modelId="{F1CD9358-0E07-41BB-B3F4-0DE0489E122E}" type="presParOf" srcId="{6D904786-DF06-4EE8-8596-3F05F87071F0}" destId="{7E2CFB13-2509-4DC7-B70D-02C4DC4193F9}" srcOrd="3" destOrd="0" presId="urn:microsoft.com/office/officeart/2005/8/layout/hierarchy1"/>
    <dgm:cxn modelId="{8CCED974-E6A8-42A1-8919-C2C9E0DEA555}" type="presParOf" srcId="{7E2CFB13-2509-4DC7-B70D-02C4DC4193F9}" destId="{224FB168-7EC9-4C3A-BD10-EAF131602D32}" srcOrd="0" destOrd="0" presId="urn:microsoft.com/office/officeart/2005/8/layout/hierarchy1"/>
    <dgm:cxn modelId="{6EE1A1CB-3D19-4E21-B5E4-DEAF3E49625B}" type="presParOf" srcId="{224FB168-7EC9-4C3A-BD10-EAF131602D32}" destId="{8F053846-7F3F-46AE-837A-53655C23611B}" srcOrd="0" destOrd="0" presId="urn:microsoft.com/office/officeart/2005/8/layout/hierarchy1"/>
    <dgm:cxn modelId="{7B813378-DF3C-4A4B-BFFC-7FCB889BE9F7}" type="presParOf" srcId="{224FB168-7EC9-4C3A-BD10-EAF131602D32}" destId="{D3D2AEA5-9D15-497D-9FDC-2BC3E5267929}" srcOrd="1" destOrd="0" presId="urn:microsoft.com/office/officeart/2005/8/layout/hierarchy1"/>
    <dgm:cxn modelId="{13186C43-6F2A-4015-A34A-995EEA320E31}" type="presParOf" srcId="{7E2CFB13-2509-4DC7-B70D-02C4DC4193F9}" destId="{E9116588-C781-4BFA-AAC4-1815392B5C25}" srcOrd="1" destOrd="0" presId="urn:microsoft.com/office/officeart/2005/8/layout/hierarchy1"/>
    <dgm:cxn modelId="{20A915F9-E7B5-4557-95D8-3B6F884775D4}" type="presParOf" srcId="{6D904786-DF06-4EE8-8596-3F05F87071F0}" destId="{807E4D91-C692-4378-BCF8-B42F51E8268F}" srcOrd="4" destOrd="0" presId="urn:microsoft.com/office/officeart/2005/8/layout/hierarchy1"/>
    <dgm:cxn modelId="{58E3B14C-4DB7-4331-8577-F2ABC20F6E4B}" type="presParOf" srcId="{6D904786-DF06-4EE8-8596-3F05F87071F0}" destId="{B74B19F1-5F71-43B3-B07D-5123C00129D7}" srcOrd="5" destOrd="0" presId="urn:microsoft.com/office/officeart/2005/8/layout/hierarchy1"/>
    <dgm:cxn modelId="{EBB037D0-FC57-4078-8644-0C09ACE10E9D}" type="presParOf" srcId="{B74B19F1-5F71-43B3-B07D-5123C00129D7}" destId="{0D3999A1-617A-4FD8-9CCD-A4010CDBD52C}" srcOrd="0" destOrd="0" presId="urn:microsoft.com/office/officeart/2005/8/layout/hierarchy1"/>
    <dgm:cxn modelId="{B806404F-5069-4D43-9BBE-BBE26C58B1E6}" type="presParOf" srcId="{0D3999A1-617A-4FD8-9CCD-A4010CDBD52C}" destId="{283031A5-9FC6-48A7-BCFA-A1D9491D1F0E}" srcOrd="0" destOrd="0" presId="urn:microsoft.com/office/officeart/2005/8/layout/hierarchy1"/>
    <dgm:cxn modelId="{D2AF9E5A-2746-4347-81CC-D61606C0A0E3}" type="presParOf" srcId="{0D3999A1-617A-4FD8-9CCD-A4010CDBD52C}" destId="{BF7378AD-E20D-4C0E-A319-C055EF030F8A}" srcOrd="1" destOrd="0" presId="urn:microsoft.com/office/officeart/2005/8/layout/hierarchy1"/>
    <dgm:cxn modelId="{FAE505E1-3557-4500-8A67-813D5EE98B74}" type="presParOf" srcId="{B74B19F1-5F71-43B3-B07D-5123C00129D7}" destId="{77309290-4892-450E-AA27-E19983C95CB6}" srcOrd="1" destOrd="0" presId="urn:microsoft.com/office/officeart/2005/8/layout/hierarchy1"/>
    <dgm:cxn modelId="{58107C88-52CE-4E10-8B3A-2EC12CBC6E1B}" type="presParOf" srcId="{6D904786-DF06-4EE8-8596-3F05F87071F0}" destId="{303453B7-1392-4FBB-A51A-E79D76FA65F8}" srcOrd="6" destOrd="0" presId="urn:microsoft.com/office/officeart/2005/8/layout/hierarchy1"/>
    <dgm:cxn modelId="{62601F25-25F7-4E9D-A96E-5156460EF52A}" type="presParOf" srcId="{6D904786-DF06-4EE8-8596-3F05F87071F0}" destId="{B5B188DB-6952-4206-B5DC-44297C15E1CE}" srcOrd="7" destOrd="0" presId="urn:microsoft.com/office/officeart/2005/8/layout/hierarchy1"/>
    <dgm:cxn modelId="{70CE6CD3-27A2-488D-91D0-48ECED5A0E1D}" type="presParOf" srcId="{B5B188DB-6952-4206-B5DC-44297C15E1CE}" destId="{72058591-82D7-4F81-9DA5-AFDAB58C0FDA}" srcOrd="0" destOrd="0" presId="urn:microsoft.com/office/officeart/2005/8/layout/hierarchy1"/>
    <dgm:cxn modelId="{2506CD60-2B34-4ECD-801C-4D64D36D8C18}" type="presParOf" srcId="{72058591-82D7-4F81-9DA5-AFDAB58C0FDA}" destId="{294442C1-F724-4134-A717-532D4D474AB7}" srcOrd="0" destOrd="0" presId="urn:microsoft.com/office/officeart/2005/8/layout/hierarchy1"/>
    <dgm:cxn modelId="{F3FA6A6F-AA1C-4948-AA60-E1694312835A}" type="presParOf" srcId="{72058591-82D7-4F81-9DA5-AFDAB58C0FDA}" destId="{02D1BE04-2BA3-4282-8F26-BA9F86CF9D61}" srcOrd="1" destOrd="0" presId="urn:microsoft.com/office/officeart/2005/8/layout/hierarchy1"/>
    <dgm:cxn modelId="{EB0A0E94-0B5D-4070-839B-CBA3FD1EA2C3}" type="presParOf" srcId="{B5B188DB-6952-4206-B5DC-44297C15E1CE}" destId="{C884A4E8-8640-456E-8B8C-F2185EBC4AE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3453B7-1392-4FBB-A51A-E79D76FA65F8}">
      <dsp:nvSpPr>
        <dsp:cNvPr id="0" name=""/>
        <dsp:cNvSpPr/>
      </dsp:nvSpPr>
      <dsp:spPr>
        <a:xfrm>
          <a:off x="6874519" y="1826889"/>
          <a:ext cx="1727675" cy="2232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2115"/>
              </a:lnTo>
              <a:lnTo>
                <a:pt x="1727675" y="152115"/>
              </a:lnTo>
              <a:lnTo>
                <a:pt x="1727675" y="22321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7E4D91-C692-4378-BCF8-B42F51E8268F}">
      <dsp:nvSpPr>
        <dsp:cNvPr id="0" name=""/>
        <dsp:cNvSpPr/>
      </dsp:nvSpPr>
      <dsp:spPr>
        <a:xfrm>
          <a:off x="6874519" y="1826889"/>
          <a:ext cx="720466" cy="2232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2115"/>
              </a:lnTo>
              <a:lnTo>
                <a:pt x="720466" y="152115"/>
              </a:lnTo>
              <a:lnTo>
                <a:pt x="720466" y="22321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1012A2-AAB5-48AF-9B73-3FE137A98DDC}">
      <dsp:nvSpPr>
        <dsp:cNvPr id="0" name=""/>
        <dsp:cNvSpPr/>
      </dsp:nvSpPr>
      <dsp:spPr>
        <a:xfrm>
          <a:off x="6656922" y="1826889"/>
          <a:ext cx="217596" cy="223216"/>
        </a:xfrm>
        <a:custGeom>
          <a:avLst/>
          <a:gdLst/>
          <a:ahLst/>
          <a:cxnLst/>
          <a:rect l="0" t="0" r="0" b="0"/>
          <a:pathLst>
            <a:path>
              <a:moveTo>
                <a:pt x="217596" y="0"/>
              </a:moveTo>
              <a:lnTo>
                <a:pt x="217596" y="152115"/>
              </a:lnTo>
              <a:lnTo>
                <a:pt x="0" y="152115"/>
              </a:lnTo>
              <a:lnTo>
                <a:pt x="0" y="22321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DF67A8-87AE-497F-B82A-46AAED564E33}">
      <dsp:nvSpPr>
        <dsp:cNvPr id="0" name=""/>
        <dsp:cNvSpPr/>
      </dsp:nvSpPr>
      <dsp:spPr>
        <a:xfrm>
          <a:off x="5398279" y="1826889"/>
          <a:ext cx="1476240" cy="223216"/>
        </a:xfrm>
        <a:custGeom>
          <a:avLst/>
          <a:gdLst/>
          <a:ahLst/>
          <a:cxnLst/>
          <a:rect l="0" t="0" r="0" b="0"/>
          <a:pathLst>
            <a:path>
              <a:moveTo>
                <a:pt x="1476240" y="0"/>
              </a:moveTo>
              <a:lnTo>
                <a:pt x="1476240" y="152115"/>
              </a:lnTo>
              <a:lnTo>
                <a:pt x="0" y="152115"/>
              </a:lnTo>
              <a:lnTo>
                <a:pt x="0" y="22321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39EBAE-82D1-434D-AA5C-1DB129D2AFA1}">
      <dsp:nvSpPr>
        <dsp:cNvPr id="0" name=""/>
        <dsp:cNvSpPr/>
      </dsp:nvSpPr>
      <dsp:spPr>
        <a:xfrm>
          <a:off x="4569013" y="1116306"/>
          <a:ext cx="2305505" cy="2232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2115"/>
              </a:lnTo>
              <a:lnTo>
                <a:pt x="2305505" y="152115"/>
              </a:lnTo>
              <a:lnTo>
                <a:pt x="2305505" y="22321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687D44-EA93-4CB0-8E7E-89729BA208B3}">
      <dsp:nvSpPr>
        <dsp:cNvPr id="0" name=""/>
        <dsp:cNvSpPr/>
      </dsp:nvSpPr>
      <dsp:spPr>
        <a:xfrm>
          <a:off x="2263508" y="1826889"/>
          <a:ext cx="1876127" cy="2232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2115"/>
              </a:lnTo>
              <a:lnTo>
                <a:pt x="1876127" y="152115"/>
              </a:lnTo>
              <a:lnTo>
                <a:pt x="1876127" y="22321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8AE2AD-1608-4B92-83E0-737F0DEC8301}">
      <dsp:nvSpPr>
        <dsp:cNvPr id="0" name=""/>
        <dsp:cNvSpPr/>
      </dsp:nvSpPr>
      <dsp:spPr>
        <a:xfrm>
          <a:off x="2263508" y="1826889"/>
          <a:ext cx="938063" cy="2232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2115"/>
              </a:lnTo>
              <a:lnTo>
                <a:pt x="938063" y="152115"/>
              </a:lnTo>
              <a:lnTo>
                <a:pt x="938063" y="22321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4AD87B-36CE-4E76-B16F-420FA9939776}">
      <dsp:nvSpPr>
        <dsp:cNvPr id="0" name=""/>
        <dsp:cNvSpPr/>
      </dsp:nvSpPr>
      <dsp:spPr>
        <a:xfrm>
          <a:off x="2217788" y="1826889"/>
          <a:ext cx="91440" cy="22321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321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C4FFA1-4F5E-46A0-9863-DCFDA656A01D}">
      <dsp:nvSpPr>
        <dsp:cNvPr id="0" name=""/>
        <dsp:cNvSpPr/>
      </dsp:nvSpPr>
      <dsp:spPr>
        <a:xfrm>
          <a:off x="1325445" y="1826889"/>
          <a:ext cx="938063" cy="223216"/>
        </a:xfrm>
        <a:custGeom>
          <a:avLst/>
          <a:gdLst/>
          <a:ahLst/>
          <a:cxnLst/>
          <a:rect l="0" t="0" r="0" b="0"/>
          <a:pathLst>
            <a:path>
              <a:moveTo>
                <a:pt x="938063" y="0"/>
              </a:moveTo>
              <a:lnTo>
                <a:pt x="938063" y="152115"/>
              </a:lnTo>
              <a:lnTo>
                <a:pt x="0" y="152115"/>
              </a:lnTo>
              <a:lnTo>
                <a:pt x="0" y="22321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83113C-F607-437E-A1ED-41623AB0E2E2}">
      <dsp:nvSpPr>
        <dsp:cNvPr id="0" name=""/>
        <dsp:cNvSpPr/>
      </dsp:nvSpPr>
      <dsp:spPr>
        <a:xfrm>
          <a:off x="387381" y="1826889"/>
          <a:ext cx="1876127" cy="223216"/>
        </a:xfrm>
        <a:custGeom>
          <a:avLst/>
          <a:gdLst/>
          <a:ahLst/>
          <a:cxnLst/>
          <a:rect l="0" t="0" r="0" b="0"/>
          <a:pathLst>
            <a:path>
              <a:moveTo>
                <a:pt x="1876127" y="0"/>
              </a:moveTo>
              <a:lnTo>
                <a:pt x="1876127" y="152115"/>
              </a:lnTo>
              <a:lnTo>
                <a:pt x="0" y="152115"/>
              </a:lnTo>
              <a:lnTo>
                <a:pt x="0" y="22321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2D1A9E-CCCC-42B8-B8EE-0A6EC2E0F37B}">
      <dsp:nvSpPr>
        <dsp:cNvPr id="0" name=""/>
        <dsp:cNvSpPr/>
      </dsp:nvSpPr>
      <dsp:spPr>
        <a:xfrm>
          <a:off x="2263508" y="1116306"/>
          <a:ext cx="2305505" cy="223216"/>
        </a:xfrm>
        <a:custGeom>
          <a:avLst/>
          <a:gdLst/>
          <a:ahLst/>
          <a:cxnLst/>
          <a:rect l="0" t="0" r="0" b="0"/>
          <a:pathLst>
            <a:path>
              <a:moveTo>
                <a:pt x="2305505" y="0"/>
              </a:moveTo>
              <a:lnTo>
                <a:pt x="2305505" y="152115"/>
              </a:lnTo>
              <a:lnTo>
                <a:pt x="0" y="152115"/>
              </a:lnTo>
              <a:lnTo>
                <a:pt x="0" y="22321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A58FAD-5F32-4FB2-8A75-E91D5880B797}">
      <dsp:nvSpPr>
        <dsp:cNvPr id="0" name=""/>
        <dsp:cNvSpPr/>
      </dsp:nvSpPr>
      <dsp:spPr>
        <a:xfrm>
          <a:off x="3861645" y="628939"/>
          <a:ext cx="1414737" cy="4873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D7FA9E-548C-465D-BEAE-D08FA82B2D15}">
      <dsp:nvSpPr>
        <dsp:cNvPr id="0" name=""/>
        <dsp:cNvSpPr/>
      </dsp:nvSpPr>
      <dsp:spPr>
        <a:xfrm>
          <a:off x="3946923" y="709954"/>
          <a:ext cx="1414737" cy="4873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>
              <a:latin typeface="微软雅黑" pitchFamily="34" charset="-122"/>
              <a:ea typeface="微软雅黑" pitchFamily="34" charset="-122"/>
            </a:rPr>
            <a:t>项目管理</a:t>
          </a:r>
        </a:p>
      </dsp:txBody>
      <dsp:txXfrm>
        <a:off x="3961197" y="724228"/>
        <a:ext cx="1386189" cy="458818"/>
      </dsp:txXfrm>
    </dsp:sp>
    <dsp:sp modelId="{7FD78921-CE69-427A-8AE0-C5224F3CFFDA}">
      <dsp:nvSpPr>
        <dsp:cNvPr id="0" name=""/>
        <dsp:cNvSpPr/>
      </dsp:nvSpPr>
      <dsp:spPr>
        <a:xfrm>
          <a:off x="1879755" y="1339522"/>
          <a:ext cx="767506" cy="4873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CA7213-BB56-4E27-B028-4228819EEFAF}">
      <dsp:nvSpPr>
        <dsp:cNvPr id="0" name=""/>
        <dsp:cNvSpPr/>
      </dsp:nvSpPr>
      <dsp:spPr>
        <a:xfrm>
          <a:off x="1965033" y="1420537"/>
          <a:ext cx="767506" cy="4873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>
              <a:latin typeface="微软雅黑" pitchFamily="34" charset="-122"/>
              <a:ea typeface="微软雅黑" pitchFamily="34" charset="-122"/>
            </a:rPr>
            <a:t>事</a:t>
          </a:r>
        </a:p>
      </dsp:txBody>
      <dsp:txXfrm>
        <a:off x="1979307" y="1434811"/>
        <a:ext cx="738958" cy="458818"/>
      </dsp:txXfrm>
    </dsp:sp>
    <dsp:sp modelId="{2709A27C-1B4A-4253-8907-40D30EE87EDC}">
      <dsp:nvSpPr>
        <dsp:cNvPr id="0" name=""/>
        <dsp:cNvSpPr/>
      </dsp:nvSpPr>
      <dsp:spPr>
        <a:xfrm>
          <a:off x="3628" y="2050106"/>
          <a:ext cx="767506" cy="4873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31CD13-FA13-4075-8CE7-38851863C926}">
      <dsp:nvSpPr>
        <dsp:cNvPr id="0" name=""/>
        <dsp:cNvSpPr/>
      </dsp:nvSpPr>
      <dsp:spPr>
        <a:xfrm>
          <a:off x="88906" y="2131120"/>
          <a:ext cx="767506" cy="4873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>
              <a:latin typeface="微软雅黑" pitchFamily="34" charset="-122"/>
              <a:ea typeface="微软雅黑" pitchFamily="34" charset="-122"/>
            </a:rPr>
            <a:t>范围</a:t>
          </a:r>
        </a:p>
      </dsp:txBody>
      <dsp:txXfrm>
        <a:off x="103180" y="2145394"/>
        <a:ext cx="738958" cy="458818"/>
      </dsp:txXfrm>
    </dsp:sp>
    <dsp:sp modelId="{468E6BC9-086A-4784-9EE0-9C8C717B028E}">
      <dsp:nvSpPr>
        <dsp:cNvPr id="0" name=""/>
        <dsp:cNvSpPr/>
      </dsp:nvSpPr>
      <dsp:spPr>
        <a:xfrm>
          <a:off x="941691" y="2050106"/>
          <a:ext cx="767506" cy="4873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1C4461-09D5-4A06-9238-73D44F329048}">
      <dsp:nvSpPr>
        <dsp:cNvPr id="0" name=""/>
        <dsp:cNvSpPr/>
      </dsp:nvSpPr>
      <dsp:spPr>
        <a:xfrm>
          <a:off x="1026970" y="2131120"/>
          <a:ext cx="767506" cy="4873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>
              <a:latin typeface="微软雅黑" pitchFamily="34" charset="-122"/>
              <a:ea typeface="微软雅黑" pitchFamily="34" charset="-122"/>
            </a:rPr>
            <a:t>时间</a:t>
          </a:r>
        </a:p>
      </dsp:txBody>
      <dsp:txXfrm>
        <a:off x="1041244" y="2145394"/>
        <a:ext cx="738958" cy="458818"/>
      </dsp:txXfrm>
    </dsp:sp>
    <dsp:sp modelId="{8C757A17-1EE4-4610-AE29-A633D2A666A7}">
      <dsp:nvSpPr>
        <dsp:cNvPr id="0" name=""/>
        <dsp:cNvSpPr/>
      </dsp:nvSpPr>
      <dsp:spPr>
        <a:xfrm>
          <a:off x="1879755" y="2050106"/>
          <a:ext cx="767506" cy="4873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CD7766-3CAD-4D39-B754-5301D0E9652D}">
      <dsp:nvSpPr>
        <dsp:cNvPr id="0" name=""/>
        <dsp:cNvSpPr/>
      </dsp:nvSpPr>
      <dsp:spPr>
        <a:xfrm>
          <a:off x="1965033" y="2131120"/>
          <a:ext cx="767506" cy="4873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>
              <a:latin typeface="微软雅黑" pitchFamily="34" charset="-122"/>
              <a:ea typeface="微软雅黑" pitchFamily="34" charset="-122"/>
            </a:rPr>
            <a:t>成本</a:t>
          </a:r>
        </a:p>
      </dsp:txBody>
      <dsp:txXfrm>
        <a:off x="1979307" y="2145394"/>
        <a:ext cx="738958" cy="458818"/>
      </dsp:txXfrm>
    </dsp:sp>
    <dsp:sp modelId="{3E9BBF18-3041-4E72-AF29-32DD9D0F33D7}">
      <dsp:nvSpPr>
        <dsp:cNvPr id="0" name=""/>
        <dsp:cNvSpPr/>
      </dsp:nvSpPr>
      <dsp:spPr>
        <a:xfrm>
          <a:off x="2817818" y="2050106"/>
          <a:ext cx="767506" cy="4873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74829B-3239-4B53-A575-EC98E308C65B}">
      <dsp:nvSpPr>
        <dsp:cNvPr id="0" name=""/>
        <dsp:cNvSpPr/>
      </dsp:nvSpPr>
      <dsp:spPr>
        <a:xfrm>
          <a:off x="2903097" y="2131120"/>
          <a:ext cx="767506" cy="4873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>
              <a:latin typeface="微软雅黑" pitchFamily="34" charset="-122"/>
              <a:ea typeface="微软雅黑" pitchFamily="34" charset="-122"/>
            </a:rPr>
            <a:t>质量</a:t>
          </a:r>
        </a:p>
      </dsp:txBody>
      <dsp:txXfrm>
        <a:off x="2917371" y="2145394"/>
        <a:ext cx="738958" cy="458818"/>
      </dsp:txXfrm>
    </dsp:sp>
    <dsp:sp modelId="{B11C065A-FCD1-4D13-A026-6A33BE94585B}">
      <dsp:nvSpPr>
        <dsp:cNvPr id="0" name=""/>
        <dsp:cNvSpPr/>
      </dsp:nvSpPr>
      <dsp:spPr>
        <a:xfrm>
          <a:off x="3755882" y="2050106"/>
          <a:ext cx="767506" cy="4873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19637B-5A30-42EB-A00F-BB4EF0E86653}">
      <dsp:nvSpPr>
        <dsp:cNvPr id="0" name=""/>
        <dsp:cNvSpPr/>
      </dsp:nvSpPr>
      <dsp:spPr>
        <a:xfrm>
          <a:off x="3841160" y="2131120"/>
          <a:ext cx="767506" cy="4873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>
              <a:latin typeface="微软雅黑" pitchFamily="34" charset="-122"/>
              <a:ea typeface="微软雅黑" pitchFamily="34" charset="-122"/>
            </a:rPr>
            <a:t>风险</a:t>
          </a:r>
        </a:p>
      </dsp:txBody>
      <dsp:txXfrm>
        <a:off x="3855434" y="2145394"/>
        <a:ext cx="738958" cy="458818"/>
      </dsp:txXfrm>
    </dsp:sp>
    <dsp:sp modelId="{2E5F5DC6-94B0-4570-924A-E49663B88CC0}">
      <dsp:nvSpPr>
        <dsp:cNvPr id="0" name=""/>
        <dsp:cNvSpPr/>
      </dsp:nvSpPr>
      <dsp:spPr>
        <a:xfrm>
          <a:off x="6490765" y="1339522"/>
          <a:ext cx="767506" cy="4873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35273B-375B-4E5A-A64A-BEB809B31768}">
      <dsp:nvSpPr>
        <dsp:cNvPr id="0" name=""/>
        <dsp:cNvSpPr/>
      </dsp:nvSpPr>
      <dsp:spPr>
        <a:xfrm>
          <a:off x="6576044" y="1420537"/>
          <a:ext cx="767506" cy="4873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>
              <a:latin typeface="微软雅黑" pitchFamily="34" charset="-122"/>
              <a:ea typeface="微软雅黑" pitchFamily="34" charset="-122"/>
            </a:rPr>
            <a:t>人</a:t>
          </a:r>
        </a:p>
      </dsp:txBody>
      <dsp:txXfrm>
        <a:off x="6590318" y="1434811"/>
        <a:ext cx="738958" cy="458818"/>
      </dsp:txXfrm>
    </dsp:sp>
    <dsp:sp modelId="{AE94D757-501B-4CE9-8364-8F471F3A6EA0}">
      <dsp:nvSpPr>
        <dsp:cNvPr id="0" name=""/>
        <dsp:cNvSpPr/>
      </dsp:nvSpPr>
      <dsp:spPr>
        <a:xfrm>
          <a:off x="4693946" y="2050106"/>
          <a:ext cx="1408666" cy="4873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E89F63-26EC-48BB-A7B5-09D536DC5BE9}">
      <dsp:nvSpPr>
        <dsp:cNvPr id="0" name=""/>
        <dsp:cNvSpPr/>
      </dsp:nvSpPr>
      <dsp:spPr>
        <a:xfrm>
          <a:off x="4779224" y="2131120"/>
          <a:ext cx="1408666" cy="4873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>
              <a:latin typeface="微软雅黑" pitchFamily="34" charset="-122"/>
              <a:ea typeface="微软雅黑" pitchFamily="34" charset="-122"/>
            </a:rPr>
            <a:t>人力资源</a:t>
          </a:r>
        </a:p>
      </dsp:txBody>
      <dsp:txXfrm>
        <a:off x="4793498" y="2145394"/>
        <a:ext cx="1380118" cy="458818"/>
      </dsp:txXfrm>
    </dsp:sp>
    <dsp:sp modelId="{8F053846-7F3F-46AE-837A-53655C23611B}">
      <dsp:nvSpPr>
        <dsp:cNvPr id="0" name=""/>
        <dsp:cNvSpPr/>
      </dsp:nvSpPr>
      <dsp:spPr>
        <a:xfrm>
          <a:off x="6273169" y="2050106"/>
          <a:ext cx="767506" cy="4873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D2AEA5-9D15-497D-9FDC-2BC3E5267929}">
      <dsp:nvSpPr>
        <dsp:cNvPr id="0" name=""/>
        <dsp:cNvSpPr/>
      </dsp:nvSpPr>
      <dsp:spPr>
        <a:xfrm>
          <a:off x="6358447" y="2131120"/>
          <a:ext cx="767506" cy="4873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>
              <a:latin typeface="微软雅黑" pitchFamily="34" charset="-122"/>
              <a:ea typeface="微软雅黑" pitchFamily="34" charset="-122"/>
            </a:rPr>
            <a:t>沟通</a:t>
          </a:r>
        </a:p>
      </dsp:txBody>
      <dsp:txXfrm>
        <a:off x="6372721" y="2145394"/>
        <a:ext cx="738958" cy="458818"/>
      </dsp:txXfrm>
    </dsp:sp>
    <dsp:sp modelId="{283031A5-9FC6-48A7-BCFA-A1D9491D1F0E}">
      <dsp:nvSpPr>
        <dsp:cNvPr id="0" name=""/>
        <dsp:cNvSpPr/>
      </dsp:nvSpPr>
      <dsp:spPr>
        <a:xfrm>
          <a:off x="7211232" y="2050106"/>
          <a:ext cx="767506" cy="4873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7378AD-E20D-4C0E-A319-C055EF030F8A}">
      <dsp:nvSpPr>
        <dsp:cNvPr id="0" name=""/>
        <dsp:cNvSpPr/>
      </dsp:nvSpPr>
      <dsp:spPr>
        <a:xfrm>
          <a:off x="7296511" y="2131120"/>
          <a:ext cx="767506" cy="4873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>
              <a:latin typeface="微软雅黑" pitchFamily="34" charset="-122"/>
              <a:ea typeface="微软雅黑" pitchFamily="34" charset="-122"/>
            </a:rPr>
            <a:t>采购</a:t>
          </a:r>
        </a:p>
      </dsp:txBody>
      <dsp:txXfrm>
        <a:off x="7310785" y="2145394"/>
        <a:ext cx="738958" cy="458818"/>
      </dsp:txXfrm>
    </dsp:sp>
    <dsp:sp modelId="{294442C1-F724-4134-A717-532D4D474AB7}">
      <dsp:nvSpPr>
        <dsp:cNvPr id="0" name=""/>
        <dsp:cNvSpPr/>
      </dsp:nvSpPr>
      <dsp:spPr>
        <a:xfrm>
          <a:off x="8149296" y="2050106"/>
          <a:ext cx="905795" cy="4873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D1BE04-2BA3-4282-8F26-BA9F86CF9D61}">
      <dsp:nvSpPr>
        <dsp:cNvPr id="0" name=""/>
        <dsp:cNvSpPr/>
      </dsp:nvSpPr>
      <dsp:spPr>
        <a:xfrm>
          <a:off x="8234574" y="2131120"/>
          <a:ext cx="905795" cy="4873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微软雅黑" pitchFamily="34" charset="-122"/>
              <a:ea typeface="微软雅黑" pitchFamily="34" charset="-122"/>
              <a:cs typeface="Arial"/>
            </a:rPr>
            <a:t>干系人</a:t>
          </a:r>
        </a:p>
      </dsp:txBody>
      <dsp:txXfrm>
        <a:off x="8248848" y="2145394"/>
        <a:ext cx="877247" cy="4588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EA86A4B5-776F-49C1-8046-01AC5D0258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485905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AD744E2D-6CE4-438C-B9A0-AF7F3BF83E59}" type="slidenum">
              <a:rPr lang="de-DE" altLang="zh-CN"/>
              <a:pPr>
                <a:defRPr/>
              </a:pPr>
              <a:t>‹#›</a:t>
            </a:fld>
            <a:endParaRPr lang="de-DE" altLang="zh-CN"/>
          </a:p>
        </p:txBody>
      </p:sp>
    </p:spTree>
    <p:extLst>
      <p:ext uri="{BB962C8B-B14F-4D97-AF65-F5344CB8AC3E}">
        <p14:creationId xmlns:p14="http://schemas.microsoft.com/office/powerpoint/2010/main" val="24899881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采购管理，比如外包，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70A793-C072-4DB4-AAF5-69ED796BA566}" type="slidenum">
              <a:rPr lang="en-US" altLang="zh-CN" smtClean="0"/>
              <a:pPr>
                <a:defRPr/>
              </a:pPr>
              <a:t>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083711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工作包直接成本指什么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744E2D-6CE4-438C-B9A0-AF7F3BF83E59}" type="slidenum">
              <a:rPr lang="de-DE" altLang="zh-CN" smtClean="0"/>
              <a:pPr>
                <a:defRPr/>
              </a:pPr>
              <a:t>6</a:t>
            </a:fld>
            <a:endParaRPr lang="de-DE" altLang="zh-CN"/>
          </a:p>
        </p:txBody>
      </p:sp>
    </p:spTree>
    <p:extLst>
      <p:ext uri="{BB962C8B-B14F-4D97-AF65-F5344CB8AC3E}">
        <p14:creationId xmlns:p14="http://schemas.microsoft.com/office/powerpoint/2010/main" val="1764242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744E2D-6CE4-438C-B9A0-AF7F3BF83E59}" type="slidenum">
              <a:rPr lang="de-DE" altLang="zh-CN" smtClean="0"/>
              <a:pPr>
                <a:defRPr/>
              </a:pPr>
              <a:t>7</a:t>
            </a:fld>
            <a:endParaRPr lang="de-DE" altLang="zh-CN"/>
          </a:p>
        </p:txBody>
      </p:sp>
    </p:spTree>
    <p:extLst>
      <p:ext uri="{BB962C8B-B14F-4D97-AF65-F5344CB8AC3E}">
        <p14:creationId xmlns:p14="http://schemas.microsoft.com/office/powerpoint/2010/main" val="35124750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团队建设费定义为成本资源</a:t>
            </a:r>
            <a:endParaRPr lang="en-US" altLang="zh-CN" dirty="0" smtClean="0"/>
          </a:p>
          <a:p>
            <a:r>
              <a:rPr lang="zh-CN" altLang="en-US" dirty="0" smtClean="0"/>
              <a:t>测试设备定义为材料资源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744E2D-6CE4-438C-B9A0-AF7F3BF83E59}" type="slidenum">
              <a:rPr lang="de-DE" altLang="zh-CN" smtClean="0"/>
              <a:pPr>
                <a:defRPr/>
              </a:pPr>
              <a:t>8</a:t>
            </a:fld>
            <a:endParaRPr lang="de-DE" altLang="zh-CN"/>
          </a:p>
        </p:txBody>
      </p:sp>
    </p:spTree>
    <p:extLst>
      <p:ext uri="{BB962C8B-B14F-4D97-AF65-F5344CB8AC3E}">
        <p14:creationId xmlns:p14="http://schemas.microsoft.com/office/powerpoint/2010/main" val="38231274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间接成本和储备作为成本资源，在一级摘要任务添加，以</a:t>
            </a:r>
            <a:r>
              <a:rPr lang="en-US" altLang="zh-CN" dirty="0" smtClean="0"/>
              <a:t>10%</a:t>
            </a:r>
            <a:r>
              <a:rPr lang="zh-CN" altLang="en-US" dirty="0" smtClean="0"/>
              <a:t>和</a:t>
            </a:r>
            <a:r>
              <a:rPr lang="en-US" altLang="zh-CN" dirty="0" smtClean="0"/>
              <a:t>20%</a:t>
            </a:r>
            <a:r>
              <a:rPr lang="zh-CN" altLang="en-US" dirty="0" smtClean="0"/>
              <a:t>分别估算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744E2D-6CE4-438C-B9A0-AF7F3BF83E59}" type="slidenum">
              <a:rPr lang="de-DE" altLang="zh-CN" smtClean="0"/>
              <a:pPr>
                <a:defRPr/>
              </a:pPr>
              <a:t>9</a:t>
            </a:fld>
            <a:endParaRPr lang="de-DE" altLang="zh-CN"/>
          </a:p>
        </p:txBody>
      </p:sp>
    </p:spTree>
    <p:extLst>
      <p:ext uri="{BB962C8B-B14F-4D97-AF65-F5344CB8AC3E}">
        <p14:creationId xmlns:p14="http://schemas.microsoft.com/office/powerpoint/2010/main" val="30087464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744E2D-6CE4-438C-B9A0-AF7F3BF83E59}" type="slidenum">
              <a:rPr lang="de-DE" altLang="zh-CN" smtClean="0"/>
              <a:pPr>
                <a:defRPr/>
              </a:pPr>
              <a:t>10</a:t>
            </a:fld>
            <a:endParaRPr lang="de-DE" altLang="zh-CN"/>
          </a:p>
        </p:txBody>
      </p:sp>
    </p:spTree>
    <p:extLst>
      <p:ext uri="{BB962C8B-B14F-4D97-AF65-F5344CB8AC3E}">
        <p14:creationId xmlns:p14="http://schemas.microsoft.com/office/powerpoint/2010/main" val="42437641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744E2D-6CE4-438C-B9A0-AF7F3BF83E59}" type="slidenum">
              <a:rPr lang="de-DE" altLang="zh-CN" smtClean="0"/>
              <a:pPr>
                <a:defRPr/>
              </a:pPr>
              <a:t>12</a:t>
            </a:fld>
            <a:endParaRPr lang="de-DE" altLang="zh-CN"/>
          </a:p>
        </p:txBody>
      </p:sp>
    </p:spTree>
    <p:extLst>
      <p:ext uri="{BB962C8B-B14F-4D97-AF65-F5344CB8AC3E}">
        <p14:creationId xmlns:p14="http://schemas.microsoft.com/office/powerpoint/2010/main" val="8198901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744E2D-6CE4-438C-B9A0-AF7F3BF83E59}" type="slidenum">
              <a:rPr lang="de-DE" altLang="zh-CN" smtClean="0"/>
              <a:pPr>
                <a:defRPr/>
              </a:pPr>
              <a:t>14</a:t>
            </a:fld>
            <a:endParaRPr lang="de-DE" altLang="zh-CN"/>
          </a:p>
        </p:txBody>
      </p:sp>
    </p:spTree>
    <p:extLst>
      <p:ext uri="{BB962C8B-B14F-4D97-AF65-F5344CB8AC3E}">
        <p14:creationId xmlns:p14="http://schemas.microsoft.com/office/powerpoint/2010/main" val="41179094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29" name="Rectangle 7"/>
          <p:cNvSpPr>
            <a:spLocks noGrp="1" noChangeArrowheads="1"/>
          </p:cNvSpPr>
          <p:nvPr>
            <p:ph type="ctrTitle"/>
          </p:nvPr>
        </p:nvSpPr>
        <p:spPr>
          <a:xfrm>
            <a:off x="863600" y="4271963"/>
            <a:ext cx="7485063" cy="1081087"/>
          </a:xfrm>
        </p:spPr>
        <p:txBody>
          <a:bodyPr anchor="b"/>
          <a:lstStyle>
            <a:lvl1pPr>
              <a:lnSpc>
                <a:spcPct val="110000"/>
              </a:lnSpc>
              <a:defRPr sz="32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11630" name="Rectangle 12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863600" y="5284788"/>
            <a:ext cx="7510463" cy="800100"/>
          </a:xfrm>
        </p:spPr>
        <p:txBody>
          <a:bodyPr tIns="45720" bIns="45720"/>
          <a:lstStyle>
            <a:lvl1pPr marL="0" indent="0">
              <a:buFont typeface="Wingdings" charset="2"/>
              <a:buNone/>
              <a:defRPr sz="2400"/>
            </a:lvl1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zh-CN"/>
          </a:p>
        </p:txBody>
      </p:sp>
      <p:pic>
        <p:nvPicPr>
          <p:cNvPr id="6" name="图片 5" descr="软件学院LOGO1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2081" y="6269850"/>
            <a:ext cx="3653413" cy="56343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89725" y="252413"/>
            <a:ext cx="2130425" cy="55499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95275" y="252413"/>
            <a:ext cx="6242050" cy="55499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95275" y="1489075"/>
            <a:ext cx="4186238" cy="4313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33913" y="1489075"/>
            <a:ext cx="4186237" cy="4313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95275" y="1489075"/>
            <a:ext cx="8524875" cy="431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zh-CN" dirty="0" smtClean="0"/>
              <a:t>Textmasterformate durch Klicken bearbeiten</a:t>
            </a:r>
          </a:p>
          <a:p>
            <a:pPr lvl="1"/>
            <a:r>
              <a:rPr lang="de-DE" altLang="zh-CN" dirty="0" smtClean="0"/>
              <a:t>Zweite Ebene</a:t>
            </a:r>
          </a:p>
          <a:p>
            <a:pPr lvl="2"/>
            <a:r>
              <a:rPr lang="de-DE" altLang="zh-CN" dirty="0" smtClean="0"/>
              <a:t>Dritte Ebene</a:t>
            </a:r>
          </a:p>
          <a:p>
            <a:pPr lvl="3"/>
            <a:r>
              <a:rPr lang="de-DE" altLang="zh-CN" dirty="0" smtClean="0"/>
              <a:t>Vierte Ebene</a:t>
            </a:r>
          </a:p>
          <a:p>
            <a:pPr lvl="4"/>
            <a:r>
              <a:rPr lang="de-DE" altLang="zh-CN" dirty="0" smtClean="0"/>
              <a:t>Fünfte Ebene</a:t>
            </a:r>
          </a:p>
        </p:txBody>
      </p:sp>
      <p:sp>
        <p:nvSpPr>
          <p:cNvPr id="110595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3124200" y="6365875"/>
            <a:ext cx="28956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noProof="1">
                <a:solidFill>
                  <a:schemeClr val="bg1"/>
                </a:solidFill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1028" name="Rectangle 7"/>
          <p:cNvSpPr>
            <a:spLocks noGrp="1" noChangeArrowheads="1"/>
          </p:cNvSpPr>
          <p:nvPr>
            <p:ph type="title"/>
          </p:nvPr>
        </p:nvSpPr>
        <p:spPr bwMode="gray">
          <a:xfrm>
            <a:off x="300038" y="252413"/>
            <a:ext cx="8520112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zh-CN" smtClean="0"/>
              <a:t>Klicken Sie, um das Titelformat zu bearbeiten</a:t>
            </a:r>
          </a:p>
        </p:txBody>
      </p:sp>
      <p:sp>
        <p:nvSpPr>
          <p:cNvPr id="110597" name="Rectangle 5"/>
          <p:cNvSpPr>
            <a:spLocks noChangeArrowheads="1"/>
          </p:cNvSpPr>
          <p:nvPr/>
        </p:nvSpPr>
        <p:spPr bwMode="gray">
          <a:xfrm>
            <a:off x="219075" y="6365875"/>
            <a:ext cx="13430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de-DE" altLang="zh-CN" sz="1000">
                <a:latin typeface="Arial" pitchFamily="34" charset="0"/>
                <a:ea typeface="宋体" pitchFamily="2" charset="-122"/>
                <a:cs typeface="Arial" pitchFamily="34" charset="0"/>
              </a:rPr>
              <a:t>Page </a:t>
            </a:r>
            <a:r>
              <a:rPr lang="de-DE" altLang="zh-CN" sz="1000">
                <a:latin typeface="Arial" pitchFamily="34" charset="0"/>
                <a:ea typeface="宋体" pitchFamily="2" charset="-122"/>
                <a:cs typeface="Arial" pitchFamily="34" charset="0"/>
                <a:sym typeface="Wingdings" pitchFamily="2" charset="2"/>
              </a:rPr>
              <a:t></a:t>
            </a:r>
            <a:r>
              <a:rPr lang="de-DE" altLang="zh-CN" sz="1000">
                <a:latin typeface="Arial" pitchFamily="34" charset="0"/>
                <a:ea typeface="宋体" pitchFamily="2" charset="-122"/>
                <a:cs typeface="Arial" pitchFamily="34" charset="0"/>
              </a:rPr>
              <a:t> </a:t>
            </a:r>
            <a:fld id="{32D91C8F-FAEA-4B44-9189-5505FEED48C3}" type="slidenum">
              <a:rPr lang="de-DE" altLang="zh-CN" sz="1000">
                <a:latin typeface="Arial" pitchFamily="34" charset="0"/>
                <a:ea typeface="宋体" pitchFamily="2" charset="-122"/>
                <a:cs typeface="Arial" pitchFamily="34" charset="0"/>
              </a:rPr>
              <a:pPr>
                <a:defRPr/>
              </a:pPr>
              <a:t>‹#›</a:t>
            </a:fld>
            <a:endParaRPr lang="de-DE" altLang="zh-CN" sz="1000"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pic>
        <p:nvPicPr>
          <p:cNvPr id="7" name="图片 6" descr="软件学院LOGO1.png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7100" y="6443496"/>
            <a:ext cx="2224653" cy="3430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微软雅黑" pitchFamily="34" charset="-122"/>
          <a:ea typeface="微软雅黑" pitchFamily="34" charset="-122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charset="0"/>
          <a:cs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charset="0"/>
          <a:cs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charset="0"/>
          <a:cs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charset="0"/>
          <a:cs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charset="0"/>
          <a:cs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charset="0"/>
          <a:cs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charset="0"/>
          <a:cs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180975" indent="-180975" algn="l" rtl="0" eaLnBrk="0" fontAlgn="base" hangingPunct="0">
        <a:spcBef>
          <a:spcPct val="0"/>
        </a:spcBef>
        <a:spcAft>
          <a:spcPct val="40000"/>
        </a:spcAft>
        <a:buFont typeface="Wingdings" pitchFamily="2" charset="2"/>
        <a:buChar char="§"/>
        <a:defRPr sz="20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444500" indent="-261938" algn="l" rtl="0" eaLnBrk="0" fontAlgn="base" hangingPunct="0">
        <a:spcBef>
          <a:spcPct val="0"/>
        </a:spcBef>
        <a:spcAft>
          <a:spcPct val="40000"/>
        </a:spcAft>
        <a:buChar char="–"/>
        <a:defRPr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720725" indent="-274638" algn="l" rtl="0" eaLnBrk="0" fontAlgn="base" hangingPunct="0">
        <a:spcBef>
          <a:spcPct val="0"/>
        </a:spcBef>
        <a:spcAft>
          <a:spcPct val="40000"/>
        </a:spcAft>
        <a:buChar char="•"/>
        <a:defRPr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987425" indent="-265113" algn="l" rtl="0" eaLnBrk="0" fontAlgn="base" hangingPunct="0">
        <a:spcBef>
          <a:spcPct val="0"/>
        </a:spcBef>
        <a:spcAft>
          <a:spcPct val="40000"/>
        </a:spcAft>
        <a:buChar char="–"/>
        <a:defRPr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1254125" indent="-265113" algn="l" rtl="0" eaLnBrk="0" fontAlgn="base" hangingPunct="0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1711325" indent="-265113" algn="l" rtl="0" fontAlgn="base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cs typeface="+mn-cs"/>
        </a:defRPr>
      </a:lvl6pPr>
      <a:lvl7pPr marL="2168525" indent="-265113" algn="l" rtl="0" fontAlgn="base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cs typeface="+mn-cs"/>
        </a:defRPr>
      </a:lvl7pPr>
      <a:lvl8pPr marL="2625725" indent="-265113" algn="l" rtl="0" fontAlgn="base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cs typeface="+mn-cs"/>
        </a:defRPr>
      </a:lvl8pPr>
      <a:lvl9pPr marL="3082925" indent="-265113" algn="l" rtl="0" fontAlgn="base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971800" y="3352800"/>
            <a:ext cx="6029356" cy="609600"/>
          </a:xfrm>
        </p:spPr>
        <p:txBody>
          <a:bodyPr/>
          <a:lstStyle/>
          <a:p>
            <a:r>
              <a:rPr lang="zh-CN" altLang="en-US" sz="2800" dirty="0" smtClean="0"/>
              <a:t>第三章 项目规划</a:t>
            </a:r>
            <a:endParaRPr lang="en-US" altLang="zh-CN" sz="280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73743" y="214314"/>
            <a:ext cx="4648200" cy="533400"/>
          </a:xfrm>
        </p:spPr>
        <p:txBody>
          <a:bodyPr/>
          <a:lstStyle/>
          <a:p>
            <a:r>
              <a:rPr lang="en-US" altLang="zh-CN" b="1" dirty="0" smtClean="0">
                <a:solidFill>
                  <a:schemeClr val="accent3"/>
                </a:solidFill>
              </a:rPr>
              <a:t>IT </a:t>
            </a:r>
            <a:r>
              <a:rPr lang="zh-CN" altLang="en-US" b="1" dirty="0" smtClean="0">
                <a:solidFill>
                  <a:schemeClr val="accent3"/>
                </a:solidFill>
              </a:rPr>
              <a:t>项目管理</a:t>
            </a:r>
            <a:endParaRPr lang="en-US" altLang="zh-CN" b="1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 </a:t>
            </a:r>
            <a:r>
              <a:rPr lang="zh-CN" altLang="en-US" dirty="0" smtClean="0"/>
              <a:t>管理层决策项目估算是否可行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5275" y="1489074"/>
            <a:ext cx="8524875" cy="4683125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2400" dirty="0" smtClean="0"/>
              <a:t>管理层审查</a:t>
            </a:r>
            <a:r>
              <a:rPr lang="en-US" altLang="zh-CN" sz="2400" dirty="0" smtClean="0"/>
              <a:t>《</a:t>
            </a:r>
            <a:r>
              <a:rPr lang="zh-CN" altLang="en-US" sz="2400" dirty="0" smtClean="0"/>
              <a:t>项目成本估算</a:t>
            </a:r>
            <a:r>
              <a:rPr lang="en-US" altLang="zh-CN" sz="2400" dirty="0" smtClean="0"/>
              <a:t>》</a:t>
            </a:r>
            <a:r>
              <a:rPr lang="zh-CN" altLang="en-US" sz="2400" dirty="0" smtClean="0"/>
              <a:t>文件（通常会深度了解估算的依据等），并决策此估算是否可行；</a:t>
            </a:r>
            <a:endParaRPr lang="en-US" altLang="zh-CN" sz="2400" dirty="0" smtClean="0"/>
          </a:p>
          <a:p>
            <a:pPr lvl="1">
              <a:lnSpc>
                <a:spcPct val="120000"/>
              </a:lnSpc>
            </a:pPr>
            <a:r>
              <a:rPr lang="zh-CN" altLang="en-US" sz="2200" dirty="0" smtClean="0"/>
              <a:t>例如某项目的估算是</a:t>
            </a:r>
            <a:r>
              <a:rPr lang="en-US" altLang="zh-CN" sz="2200" dirty="0" smtClean="0"/>
              <a:t>100</a:t>
            </a:r>
            <a:r>
              <a:rPr lang="zh-CN" altLang="en-US" sz="2200" dirty="0" smtClean="0"/>
              <a:t>万，而企业与客户签署合同仅收</a:t>
            </a:r>
            <a:r>
              <a:rPr lang="en-US" altLang="zh-CN" sz="2200" dirty="0" smtClean="0"/>
              <a:t>80</a:t>
            </a:r>
            <a:r>
              <a:rPr lang="zh-CN" altLang="en-US" sz="2200" dirty="0" smtClean="0"/>
              <a:t>万，管理层肯定不会批准这个估算结果，需要重新调整估算；</a:t>
            </a:r>
            <a:endParaRPr lang="en-US" altLang="zh-CN" sz="2200" dirty="0" smtClean="0"/>
          </a:p>
        </p:txBody>
      </p:sp>
    </p:spTree>
    <p:extLst>
      <p:ext uri="{BB962C8B-B14F-4D97-AF65-F5344CB8AC3E}">
        <p14:creationId xmlns:p14="http://schemas.microsoft.com/office/powerpoint/2010/main" val="2956335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en-US" altLang="zh-CN" dirty="0" smtClean="0"/>
              <a:t>. </a:t>
            </a:r>
            <a:r>
              <a:rPr lang="zh-CN" altLang="en-US" dirty="0" smtClean="0"/>
              <a:t>制定各时间段的成本开支（预算）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5275" y="1489075"/>
            <a:ext cx="8627499" cy="4313238"/>
          </a:xfrm>
        </p:spPr>
        <p:txBody>
          <a:bodyPr/>
          <a:lstStyle/>
          <a:p>
            <a:r>
              <a:rPr lang="zh-CN" altLang="en-US" sz="2400" dirty="0" smtClean="0"/>
              <a:t>在已批准的项目估算基础上，结合进度计划安排，制定出以时间段为单位的成本开支计划，用于未来的成本控制；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时间段通常以季、月、周为单位；</a:t>
            </a:r>
            <a:endParaRPr lang="zh-CN" altLang="en-US" dirty="0" smtClean="0"/>
          </a:p>
          <a:p>
            <a:r>
              <a:rPr lang="en-US" altLang="zh-CN" sz="2400" dirty="0"/>
              <a:t>DEMO</a:t>
            </a:r>
            <a:r>
              <a:rPr lang="zh-CN" altLang="en-US" sz="2400" dirty="0"/>
              <a:t>：使用</a:t>
            </a:r>
            <a:r>
              <a:rPr lang="en-US" altLang="zh-CN" sz="2400" dirty="0"/>
              <a:t>MS Project</a:t>
            </a:r>
            <a:r>
              <a:rPr lang="zh-CN" altLang="en-US" sz="2400" dirty="0"/>
              <a:t>软件生成</a:t>
            </a:r>
            <a:r>
              <a:rPr lang="zh-CN" altLang="en-US" sz="2400" dirty="0" smtClean="0"/>
              <a:t>预算，并保存为基准</a:t>
            </a:r>
            <a:endParaRPr lang="en-US" altLang="zh-CN" sz="2400" dirty="0" smtClean="0"/>
          </a:p>
          <a:p>
            <a:pPr marL="720725" lvl="1" indent="-457200">
              <a:buFont typeface="+mj-lt"/>
              <a:buAutoNum type="arabicPeriod"/>
            </a:pPr>
            <a:r>
              <a:rPr lang="zh-CN" altLang="en-US" sz="2000" dirty="0"/>
              <a:t>菜单</a:t>
            </a:r>
            <a:r>
              <a:rPr lang="en-US" altLang="zh-CN" sz="2000" dirty="0" smtClean="0"/>
              <a:t>”</a:t>
            </a:r>
            <a:r>
              <a:rPr lang="zh-CN" altLang="en-US" sz="2000" dirty="0" smtClean="0"/>
              <a:t>项目</a:t>
            </a:r>
            <a:r>
              <a:rPr lang="en-US" altLang="zh-CN" sz="2000" dirty="0" smtClean="0"/>
              <a:t>—</a:t>
            </a:r>
            <a:r>
              <a:rPr lang="zh-CN" altLang="en-US" sz="2000" dirty="0"/>
              <a:t>可视报表</a:t>
            </a:r>
            <a:r>
              <a:rPr lang="en-US" altLang="zh-CN" sz="2000" dirty="0"/>
              <a:t>”</a:t>
            </a:r>
            <a:r>
              <a:rPr lang="zh-CN" altLang="en-US" sz="2000" dirty="0"/>
              <a:t>；</a:t>
            </a:r>
            <a:endParaRPr lang="en-US" altLang="zh-CN" sz="2000" dirty="0"/>
          </a:p>
          <a:p>
            <a:pPr marL="720725" lvl="1" indent="-457200">
              <a:buFont typeface="+mj-lt"/>
              <a:buAutoNum type="arabicPeriod"/>
            </a:pPr>
            <a:r>
              <a:rPr lang="zh-CN" altLang="en-US" sz="2000" dirty="0"/>
              <a:t>选择“现金流报表”；</a:t>
            </a:r>
            <a:endParaRPr lang="en-US" altLang="zh-CN" sz="2000" dirty="0"/>
          </a:p>
          <a:p>
            <a:pPr marL="720725" lvl="1" indent="-457200">
              <a:buFont typeface="+mj-lt"/>
              <a:buAutoNum type="arabicPeriod"/>
            </a:pPr>
            <a:r>
              <a:rPr lang="zh-CN" altLang="en-US" sz="2000" dirty="0"/>
              <a:t>选择“视图”按钮；</a:t>
            </a:r>
            <a:endParaRPr lang="en-US" altLang="zh-CN" sz="2000" dirty="0"/>
          </a:p>
          <a:p>
            <a:pPr marL="720725" lvl="1" indent="-457200">
              <a:buFont typeface="+mj-lt"/>
              <a:buAutoNum type="arabicPeriod"/>
            </a:pPr>
            <a:r>
              <a:rPr lang="zh-CN" altLang="en-US" sz="2000" dirty="0"/>
              <a:t>将生成的</a:t>
            </a:r>
            <a:r>
              <a:rPr lang="en-US" altLang="zh-CN" sz="2000" dirty="0"/>
              <a:t>Excel</a:t>
            </a:r>
            <a:r>
              <a:rPr lang="zh-CN" altLang="en-US" sz="2000" dirty="0"/>
              <a:t>文件保存为项目预算文件</a:t>
            </a:r>
            <a:r>
              <a:rPr lang="zh-CN" altLang="en-US" sz="2000" dirty="0" smtClean="0"/>
              <a:t>；</a:t>
            </a:r>
            <a:endParaRPr lang="en-US" altLang="zh-CN" sz="2000" dirty="0" smtClean="0"/>
          </a:p>
          <a:p>
            <a:pPr marL="720725" lvl="1" indent="-457200">
              <a:buFont typeface="+mj-lt"/>
              <a:buAutoNum type="arabicPeriod"/>
            </a:pPr>
            <a:r>
              <a:rPr lang="zh-CN" altLang="en-US" sz="2000" dirty="0" smtClean="0"/>
              <a:t>菜单“项目</a:t>
            </a:r>
            <a:r>
              <a:rPr lang="en-US" altLang="zh-CN" sz="2000" dirty="0" smtClean="0"/>
              <a:t>—</a:t>
            </a:r>
            <a:r>
              <a:rPr lang="zh-CN" altLang="en-US" sz="2000" dirty="0" smtClean="0"/>
              <a:t>设置比较基准”</a:t>
            </a:r>
            <a:r>
              <a:rPr lang="en-US" altLang="zh-CN" sz="2000" dirty="0" smtClean="0"/>
              <a:t>(</a:t>
            </a:r>
            <a:r>
              <a:rPr lang="zh-CN" altLang="en-US" sz="2000" dirty="0" smtClean="0"/>
              <a:t>通过“项目信息</a:t>
            </a:r>
            <a:r>
              <a:rPr lang="en-US" altLang="zh-CN" sz="2000" dirty="0" smtClean="0"/>
              <a:t>—</a:t>
            </a:r>
            <a:r>
              <a:rPr lang="zh-CN" altLang="en-US" sz="2000" dirty="0" smtClean="0"/>
              <a:t>统计信息”查看变化</a:t>
            </a:r>
            <a:r>
              <a:rPr lang="en-US" altLang="zh-CN" sz="2000" dirty="0" smtClean="0"/>
              <a:t>)</a:t>
            </a:r>
            <a:endParaRPr lang="zh-CN" altLang="en-US" sz="2000" dirty="0"/>
          </a:p>
          <a:p>
            <a:r>
              <a:rPr lang="zh-CN" altLang="en-US" sz="2400" dirty="0" smtClean="0"/>
              <a:t>成果：项目成本预算（</a:t>
            </a:r>
            <a:r>
              <a:rPr lang="en-US" altLang="zh-CN" sz="2400" dirty="0"/>
              <a:t>《</a:t>
            </a:r>
            <a:r>
              <a:rPr lang="zh-CN" altLang="en-US" sz="2400" dirty="0"/>
              <a:t>成本绩效基准</a:t>
            </a:r>
            <a:r>
              <a:rPr lang="en-US" altLang="zh-CN" sz="2400" dirty="0"/>
              <a:t>》</a:t>
            </a:r>
            <a:r>
              <a:rPr lang="zh-CN" altLang="en-US" sz="2400" dirty="0"/>
              <a:t>）。经过</a:t>
            </a:r>
            <a:r>
              <a:rPr lang="zh-CN" altLang="en-US" sz="2400" dirty="0">
                <a:solidFill>
                  <a:srgbClr val="FF0000"/>
                </a:solidFill>
              </a:rPr>
              <a:t>批准</a:t>
            </a:r>
            <a:r>
              <a:rPr lang="zh-CN" altLang="en-US" sz="2400" dirty="0"/>
              <a:t>且按时间段分配资金的完成预算（</a:t>
            </a:r>
            <a:r>
              <a:rPr lang="en-US" altLang="zh-CN" sz="2400" dirty="0"/>
              <a:t>BAC</a:t>
            </a:r>
            <a:r>
              <a:rPr lang="zh-CN" altLang="en-US" sz="2400" dirty="0"/>
              <a:t>），用于测量、监督和控制项目的总体成本</a:t>
            </a:r>
            <a:r>
              <a:rPr lang="zh-CN" altLang="en-US" sz="2400" dirty="0" smtClean="0"/>
              <a:t>绩效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</a:t>
            </a:r>
            <a:r>
              <a:rPr lang="en-US" altLang="zh-CN" dirty="0" smtClean="0"/>
              <a:t>. </a:t>
            </a:r>
            <a:r>
              <a:rPr lang="zh-CN" altLang="en-US" dirty="0" smtClean="0"/>
              <a:t>管理层批准项目成本预算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5275" y="1489074"/>
            <a:ext cx="8524875" cy="4683125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2400" dirty="0" smtClean="0"/>
              <a:t>管理层审查</a:t>
            </a:r>
            <a:r>
              <a:rPr lang="en-US" altLang="zh-CN" sz="2400" dirty="0" smtClean="0"/>
              <a:t>《</a:t>
            </a:r>
            <a:r>
              <a:rPr lang="zh-CN" altLang="en-US" sz="2400" dirty="0" smtClean="0"/>
              <a:t>项目成本预算</a:t>
            </a:r>
            <a:r>
              <a:rPr lang="en-US" altLang="zh-CN" sz="2400" dirty="0" smtClean="0"/>
              <a:t>》</a:t>
            </a:r>
            <a:r>
              <a:rPr lang="zh-CN" altLang="en-US" sz="2400" dirty="0" smtClean="0"/>
              <a:t>文件，并决策是否批准；</a:t>
            </a:r>
            <a:endParaRPr lang="en-US" altLang="zh-CN" sz="2400" dirty="0" smtClean="0"/>
          </a:p>
          <a:p>
            <a:pPr lvl="1">
              <a:lnSpc>
                <a:spcPct val="120000"/>
              </a:lnSpc>
            </a:pPr>
            <a:r>
              <a:rPr lang="zh-CN" altLang="en-US" sz="2200" dirty="0" smtClean="0"/>
              <a:t>例如某项目预算结果是第</a:t>
            </a:r>
            <a:r>
              <a:rPr lang="en-US" altLang="zh-CN" sz="2200" dirty="0" smtClean="0"/>
              <a:t>1</a:t>
            </a:r>
            <a:r>
              <a:rPr lang="zh-CN" altLang="en-US" sz="2200" dirty="0" smtClean="0"/>
              <a:t>个月开支</a:t>
            </a:r>
            <a:r>
              <a:rPr lang="en-US" altLang="zh-CN" sz="2200" dirty="0" smtClean="0"/>
              <a:t>10</a:t>
            </a:r>
            <a:r>
              <a:rPr lang="zh-CN" altLang="en-US" sz="2200" dirty="0" smtClean="0"/>
              <a:t>万，第</a:t>
            </a:r>
            <a:r>
              <a:rPr lang="en-US" altLang="zh-CN" sz="2200" dirty="0" smtClean="0"/>
              <a:t>2</a:t>
            </a:r>
            <a:r>
              <a:rPr lang="zh-CN" altLang="en-US" sz="2200" dirty="0" smtClean="0"/>
              <a:t>个月开支</a:t>
            </a:r>
            <a:r>
              <a:rPr lang="en-US" altLang="zh-CN" sz="2200" dirty="0" smtClean="0"/>
              <a:t>15</a:t>
            </a:r>
            <a:r>
              <a:rPr lang="zh-CN" altLang="en-US" sz="2200" dirty="0" smtClean="0"/>
              <a:t>万，第</a:t>
            </a:r>
            <a:r>
              <a:rPr lang="en-US" altLang="zh-CN" sz="2200" dirty="0" smtClean="0"/>
              <a:t>3</a:t>
            </a:r>
            <a:r>
              <a:rPr lang="zh-CN" altLang="en-US" sz="2200" dirty="0" smtClean="0"/>
              <a:t>个月开支</a:t>
            </a:r>
            <a:r>
              <a:rPr lang="en-US" altLang="zh-CN" sz="2200" dirty="0" smtClean="0"/>
              <a:t>18</a:t>
            </a:r>
            <a:r>
              <a:rPr lang="zh-CN" altLang="en-US" sz="2200" dirty="0" smtClean="0"/>
              <a:t>万</a:t>
            </a:r>
            <a:r>
              <a:rPr lang="en-US" altLang="zh-CN" sz="2200" dirty="0" smtClean="0"/>
              <a:t>……</a:t>
            </a:r>
            <a:r>
              <a:rPr lang="zh-CN" altLang="en-US" sz="2200" dirty="0" smtClean="0"/>
              <a:t>，那么管理层要根据公司的现金流情况决策是否批准此预算，如果批准就必须按预算给予资金支持；</a:t>
            </a:r>
            <a:endParaRPr lang="en-US" altLang="zh-CN" sz="2200" dirty="0" smtClean="0"/>
          </a:p>
        </p:txBody>
      </p:sp>
    </p:spTree>
    <p:extLst>
      <p:ext uri="{BB962C8B-B14F-4D97-AF65-F5344CB8AC3E}">
        <p14:creationId xmlns:p14="http://schemas.microsoft.com/office/powerpoint/2010/main" val="2904608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/>
          <p:cNvSpPr txBox="1">
            <a:spLocks/>
          </p:cNvSpPr>
          <p:nvPr/>
        </p:nvSpPr>
        <p:spPr bwMode="auto">
          <a:xfrm>
            <a:off x="4686299" y="1285273"/>
            <a:ext cx="4220633" cy="5360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180975" marR="0" lvl="0" indent="-1809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180975" marR="0" lvl="0" indent="-1809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灭他倒是不费事，咱们需要花点儿钱。给我几天时间，我算算。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180975" indent="-180975" eaLnBrk="0" hangingPunct="0">
              <a:spcAft>
                <a:spcPct val="40000"/>
              </a:spcAft>
              <a:buFont typeface="Wingdings" pitchFamily="2" charset="2"/>
              <a:buChar char="§"/>
              <a:defRPr/>
            </a:pPr>
            <a:r>
              <a:rPr lang="zh-CN" altLang="en-US" kern="0" dirty="0" smtClean="0">
                <a:latin typeface="微软雅黑" pitchFamily="34" charset="-122"/>
                <a:ea typeface="微软雅黑" pitchFamily="34" charset="-122"/>
                <a:cs typeface="+mn-cs"/>
              </a:rPr>
              <a:t>（</a:t>
            </a:r>
            <a:r>
              <a:rPr lang="en-US" altLang="zh-CN" kern="0" dirty="0" smtClean="0">
                <a:latin typeface="微软雅黑" pitchFamily="34" charset="-122"/>
                <a:ea typeface="微软雅黑" pitchFamily="34" charset="-122"/>
                <a:cs typeface="+mn-cs"/>
              </a:rPr>
              <a:t>N</a:t>
            </a:r>
            <a:r>
              <a:rPr lang="zh-CN" altLang="en-US" kern="0" dirty="0" smtClean="0">
                <a:latin typeface="微软雅黑" pitchFamily="34" charset="-122"/>
                <a:ea typeface="微软雅黑" pitchFamily="34" charset="-122"/>
                <a:cs typeface="+mn-cs"/>
              </a:rPr>
              <a:t>天后</a:t>
            </a:r>
            <a:r>
              <a:rPr lang="en-US" altLang="zh-CN" kern="0" dirty="0" smtClean="0">
                <a:latin typeface="微软雅黑" pitchFamily="34" charset="-122"/>
                <a:ea typeface="微软雅黑" pitchFamily="34" charset="-122"/>
                <a:cs typeface="+mn-cs"/>
              </a:rPr>
              <a:t>…</a:t>
            </a:r>
            <a:r>
              <a:rPr lang="zh-CN" altLang="en-US" kern="0" dirty="0" smtClean="0">
                <a:latin typeface="微软雅黑" pitchFamily="34" charset="-122"/>
                <a:ea typeface="微软雅黑" pitchFamily="34" charset="-122"/>
                <a:cs typeface="+mn-cs"/>
              </a:rPr>
              <a:t>估算了各项可能的支出）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180975" marR="0" lvl="0" indent="-1809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我算了一下，总开销约</a:t>
            </a:r>
            <a:r>
              <a:rPr lang="en-US" altLang="zh-CN" kern="0" dirty="0" smtClean="0">
                <a:latin typeface="微软雅黑" pitchFamily="34" charset="-122"/>
                <a:ea typeface="微软雅黑" pitchFamily="34" charset="-122"/>
                <a:cs typeface="+mn-cs"/>
              </a:rPr>
              <a:t>3</a:t>
            </a:r>
            <a:r>
              <a:rPr lang="zh-CN" altLang="en-US" kern="0" dirty="0" smtClean="0">
                <a:latin typeface="微软雅黑" pitchFamily="34" charset="-122"/>
                <a:ea typeface="微软雅黑" pitchFamily="34" charset="-122"/>
                <a:cs typeface="+mn-cs"/>
              </a:rPr>
              <a:t>个亿。</a:t>
            </a:r>
            <a:endParaRPr lang="en-US" altLang="zh-CN" kern="0" dirty="0" smtClean="0"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180975" marR="0" lvl="0" indent="-1809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endParaRPr lang="en-US" altLang="zh-CN" kern="0" dirty="0" smtClean="0"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180975" marR="0" lvl="0" indent="-1809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lang="zh-CN" altLang="en-US" kern="0" dirty="0" smtClean="0">
                <a:latin typeface="微软雅黑" pitchFamily="34" charset="-122"/>
                <a:ea typeface="微软雅黑" pitchFamily="34" charset="-122"/>
                <a:cs typeface="+mn-cs"/>
              </a:rPr>
              <a:t>咱们分五次支出，</a:t>
            </a:r>
            <a:r>
              <a:rPr lang="en-US" altLang="zh-CN" kern="0" dirty="0" smtClean="0">
                <a:latin typeface="微软雅黑" pitchFamily="34" charset="-122"/>
                <a:ea typeface="微软雅黑" pitchFamily="34" charset="-122"/>
                <a:cs typeface="+mn-cs"/>
              </a:rPr>
              <a:t>0.6</a:t>
            </a:r>
            <a:r>
              <a:rPr lang="zh-CN" altLang="en-US" kern="0" dirty="0" smtClean="0">
                <a:latin typeface="微软雅黑" pitchFamily="34" charset="-122"/>
                <a:ea typeface="微软雅黑" pitchFamily="34" charset="-122"/>
                <a:cs typeface="+mn-cs"/>
              </a:rPr>
              <a:t>亿</a:t>
            </a:r>
            <a:r>
              <a:rPr lang="en-US" altLang="zh-CN" kern="0" dirty="0" smtClean="0">
                <a:latin typeface="微软雅黑" pitchFamily="34" charset="-122"/>
                <a:ea typeface="微软雅黑" pitchFamily="34" charset="-122"/>
                <a:cs typeface="+mn-cs"/>
              </a:rPr>
              <a:t>/</a:t>
            </a:r>
            <a:r>
              <a:rPr lang="zh-CN" altLang="en-US" kern="0" dirty="0" smtClean="0">
                <a:latin typeface="微软雅黑" pitchFamily="34" charset="-122"/>
                <a:ea typeface="微软雅黑" pitchFamily="34" charset="-122"/>
                <a:cs typeface="+mn-cs"/>
              </a:rPr>
              <a:t>月。详细的数据在这个预算文件里。</a:t>
            </a:r>
            <a:endParaRPr kumimoji="0" lang="zh-CN" alt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8" name="爆炸形 1 7"/>
          <p:cNvSpPr/>
          <p:nvPr/>
        </p:nvSpPr>
        <p:spPr bwMode="auto">
          <a:xfrm>
            <a:off x="7552267" y="2850269"/>
            <a:ext cx="1591733" cy="863600"/>
          </a:xfrm>
          <a:prstGeom prst="irregularSeal1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itchFamily="34" charset="-122"/>
                <a:ea typeface="微软雅黑" pitchFamily="34" charset="-122"/>
              </a:rPr>
              <a:t>估算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美国大片</a:t>
            </a:r>
            <a:r>
              <a:rPr lang="en-US" altLang="zh-CN" dirty="0" smtClean="0"/>
              <a:t>《</a:t>
            </a:r>
            <a:r>
              <a:rPr lang="zh-CN" altLang="en-US" dirty="0" smtClean="0"/>
              <a:t>戏说反恐</a:t>
            </a:r>
            <a:r>
              <a:rPr lang="en-US" altLang="zh-CN" dirty="0" smtClean="0"/>
              <a:t>》</a:t>
            </a:r>
            <a:r>
              <a:rPr lang="zh-CN" altLang="en-US" dirty="0" smtClean="0"/>
              <a:t>（纯属虚构）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1257" y="1250802"/>
            <a:ext cx="4327071" cy="5378597"/>
          </a:xfrm>
        </p:spPr>
        <p:txBody>
          <a:bodyPr/>
          <a:lstStyle/>
          <a:p>
            <a:r>
              <a:rPr lang="zh-CN" altLang="en-US" dirty="0" smtClean="0"/>
              <a:t>最近萨达姆这家伙很嚣张，</a:t>
            </a:r>
            <a:r>
              <a:rPr lang="en-US" altLang="zh-CN" dirty="0" smtClean="0"/>
              <a:t>9.11</a:t>
            </a:r>
            <a:r>
              <a:rPr lang="zh-CN" altLang="en-US" dirty="0" smtClean="0"/>
              <a:t>的事我还没找他算账呢，我想尽快灭了他，你看怎么样？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个亿？能出我这口气，也值！再说，我们还能占有伊拉克的石油发财呢。具体的费用投入计划呢？</a:t>
            </a:r>
            <a:endParaRPr lang="en-US" altLang="zh-CN" dirty="0" smtClean="0"/>
          </a:p>
          <a:p>
            <a:endParaRPr lang="en-US" altLang="zh-CN" sz="1400" dirty="0" smtClean="0"/>
          </a:p>
          <a:p>
            <a:r>
              <a:rPr lang="zh-CN" altLang="en-US" dirty="0" smtClean="0"/>
              <a:t>拿我的总统大印来，我给你盖上，就这么办了。老萨和石油，我来啦！！</a:t>
            </a:r>
            <a:endParaRPr lang="zh-CN" altLang="en-US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4702628" y="1538060"/>
            <a:ext cx="2400300" cy="431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180975" marR="0" lvl="0" indent="-1809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9" name="爆炸形 1 8"/>
          <p:cNvSpPr/>
          <p:nvPr/>
        </p:nvSpPr>
        <p:spPr bwMode="auto">
          <a:xfrm>
            <a:off x="2977645" y="3621337"/>
            <a:ext cx="1591733" cy="863600"/>
          </a:xfrm>
          <a:prstGeom prst="irregularSeal1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决策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爆炸形 1 9"/>
          <p:cNvSpPr/>
          <p:nvPr/>
        </p:nvSpPr>
        <p:spPr bwMode="auto">
          <a:xfrm>
            <a:off x="7183557" y="4025152"/>
            <a:ext cx="1591733" cy="863600"/>
          </a:xfrm>
          <a:prstGeom prst="irregularSeal1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itchFamily="34" charset="-122"/>
                <a:ea typeface="微软雅黑" pitchFamily="34" charset="-122"/>
              </a:rPr>
              <a:t>预算</a:t>
            </a:r>
          </a:p>
        </p:txBody>
      </p:sp>
      <p:sp>
        <p:nvSpPr>
          <p:cNvPr id="11" name="爆炸形 1 10"/>
          <p:cNvSpPr/>
          <p:nvPr/>
        </p:nvSpPr>
        <p:spPr bwMode="auto">
          <a:xfrm>
            <a:off x="3170903" y="4884997"/>
            <a:ext cx="1591733" cy="863600"/>
          </a:xfrm>
          <a:prstGeom prst="irregularSeal1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批准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913423" y="5184788"/>
            <a:ext cx="2083777" cy="1673212"/>
            <a:chOff x="913423" y="5184788"/>
            <a:chExt cx="2083777" cy="1673212"/>
          </a:xfrm>
        </p:grpSpPr>
        <p:pic>
          <p:nvPicPr>
            <p:cNvPr id="135170" name="Picture 2" descr="http://cme.ce.cn/shou/cmdt/200705/30/W020070530498165742763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63329" y="5184788"/>
              <a:ext cx="1433871" cy="1673212"/>
            </a:xfrm>
            <a:prstGeom prst="rect">
              <a:avLst/>
            </a:prstGeom>
            <a:noFill/>
          </p:spPr>
        </p:pic>
        <p:sp>
          <p:nvSpPr>
            <p:cNvPr id="12" name="TextBox 11"/>
            <p:cNvSpPr txBox="1"/>
            <p:nvPr/>
          </p:nvSpPr>
          <p:spPr>
            <a:xfrm>
              <a:off x="913423" y="5996226"/>
              <a:ext cx="492443" cy="852156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zh-CN" altLang="en-US" b="1" dirty="0" smtClean="0">
                  <a:solidFill>
                    <a:srgbClr val="FF0000"/>
                  </a:solidFill>
                </a:rPr>
                <a:t>男主角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5752128" y="5206181"/>
            <a:ext cx="1747523" cy="1651819"/>
            <a:chOff x="5245943" y="5206181"/>
            <a:chExt cx="1747523" cy="1651819"/>
          </a:xfrm>
        </p:grpSpPr>
        <p:pic>
          <p:nvPicPr>
            <p:cNvPr id="135172" name="Picture 4" descr="http://news.yntv.cn/category/10301/2009/05/12/images/self_20090512_608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09873" y="5206181"/>
              <a:ext cx="1083593" cy="1651819"/>
            </a:xfrm>
            <a:prstGeom prst="rect">
              <a:avLst/>
            </a:prstGeom>
            <a:noFill/>
          </p:spPr>
        </p:pic>
        <p:sp>
          <p:nvSpPr>
            <p:cNvPr id="14" name="TextBox 13"/>
            <p:cNvSpPr txBox="1"/>
            <p:nvPr/>
          </p:nvSpPr>
          <p:spPr>
            <a:xfrm>
              <a:off x="5245943" y="6005844"/>
              <a:ext cx="492443" cy="852156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zh-CN" altLang="en-US" b="1" dirty="0" smtClean="0">
                  <a:solidFill>
                    <a:srgbClr val="FF0000"/>
                  </a:solidFill>
                </a:rPr>
                <a:t>女主角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518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小结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b="1" dirty="0" smtClean="0">
                <a:solidFill>
                  <a:srgbClr val="FF0000"/>
                </a:solidFill>
              </a:rPr>
              <a:t>估算是决策的依据，预算是花钱的计划</a:t>
            </a:r>
            <a:r>
              <a:rPr lang="zh-CN" altLang="en-US" sz="2400" dirty="0" smtClean="0"/>
              <a:t>；</a:t>
            </a:r>
            <a:endParaRPr lang="en-US" altLang="zh-CN" sz="2400" dirty="0" smtClean="0"/>
          </a:p>
          <a:p>
            <a:r>
              <a:rPr lang="zh-CN" altLang="en-US" sz="2400" dirty="0"/>
              <a:t>成</a:t>
            </a:r>
            <a:r>
              <a:rPr lang="zh-CN" altLang="en-US" sz="2400" dirty="0" smtClean="0"/>
              <a:t>本主要组成包括：直接成本、间接成本、储备；</a:t>
            </a:r>
            <a:endParaRPr lang="en-US" altLang="zh-CN" sz="2400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26618"/>
            <a:ext cx="9144000" cy="41313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试练、作业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600" dirty="0"/>
              <a:t>小组讨论完成：</a:t>
            </a:r>
            <a:endParaRPr lang="en-US" altLang="zh-CN" sz="2600" dirty="0"/>
          </a:p>
          <a:p>
            <a:pPr lvl="2"/>
            <a:r>
              <a:rPr lang="zh-CN" altLang="en-US" sz="2200" dirty="0">
                <a:solidFill>
                  <a:srgbClr val="FF0000"/>
                </a:solidFill>
              </a:rPr>
              <a:t>在大学生电子商务网站进度计划的成果基础上，完成直接成本、间接成本和储备估算，生成项目成本估算和预算，课上选几个小组分享</a:t>
            </a:r>
            <a:endParaRPr lang="en-US" altLang="zh-CN" sz="2200" dirty="0">
              <a:solidFill>
                <a:srgbClr val="FF0000"/>
              </a:solidFill>
            </a:endParaRPr>
          </a:p>
          <a:p>
            <a:pPr lvl="2"/>
            <a:r>
              <a:rPr lang="zh-CN" altLang="en-US" sz="2400" b="1" dirty="0">
                <a:solidFill>
                  <a:srgbClr val="FF0000"/>
                </a:solidFill>
              </a:rPr>
              <a:t>课后小组共同</a:t>
            </a:r>
            <a:r>
              <a:rPr lang="zh-CN" altLang="en-US" sz="2400" b="1" dirty="0">
                <a:solidFill>
                  <a:srgbClr val="FF0000"/>
                </a:solidFill>
                <a:sym typeface="Wingdings" pitchFamily="2" charset="2"/>
              </a:rPr>
              <a:t>参考教材附件中</a:t>
            </a:r>
            <a:r>
              <a:rPr lang="en-US" altLang="zh-CN" sz="2400" b="1" dirty="0">
                <a:solidFill>
                  <a:srgbClr val="FF0000"/>
                </a:solidFill>
                <a:sym typeface="Wingdings" pitchFamily="2" charset="2"/>
              </a:rPr>
              <a:t>MS Project</a:t>
            </a:r>
            <a:r>
              <a:rPr lang="zh-CN" altLang="en-US" sz="2400" b="1" dirty="0">
                <a:solidFill>
                  <a:srgbClr val="FF0000"/>
                </a:solidFill>
                <a:sym typeface="Wingdings" pitchFamily="2" charset="2"/>
              </a:rPr>
              <a:t>关于成本部分的实验，完成大学生电子商务项目的规划成本工作，形成成本预算。</a:t>
            </a:r>
            <a:r>
              <a:rPr lang="zh-CN" altLang="en-US" sz="2400" b="1" dirty="0">
                <a:solidFill>
                  <a:srgbClr val="FF0000"/>
                </a:solidFill>
              </a:rPr>
              <a:t>成果保留，后续的所有练习依此扩展</a:t>
            </a:r>
          </a:p>
          <a:p>
            <a:endParaRPr lang="zh-CN" altLang="en-US" sz="2200" dirty="0"/>
          </a:p>
        </p:txBody>
      </p:sp>
    </p:spTree>
    <p:extLst>
      <p:ext uri="{BB962C8B-B14F-4D97-AF65-F5344CB8AC3E}">
        <p14:creationId xmlns:p14="http://schemas.microsoft.com/office/powerpoint/2010/main" val="234031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5" name="WordArt 5"/>
          <p:cNvSpPr>
            <a:spLocks noChangeArrowheads="1" noChangeShapeType="1" noTextEdit="1"/>
          </p:cNvSpPr>
          <p:nvPr/>
        </p:nvSpPr>
        <p:spPr bwMode="gray">
          <a:xfrm>
            <a:off x="3124200" y="3352800"/>
            <a:ext cx="4419600" cy="6096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altLang="zh-CN" sz="3600" b="1" kern="1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tx1"/>
                    </a:gs>
                    <a:gs pos="100000">
                      <a:schemeClr val="hlink"/>
                    </a:gs>
                  </a:gsLst>
                  <a:lin ang="0" scaled="1"/>
                </a:gradFill>
                <a:effectLst>
                  <a:outerShdw dist="63500" dir="2212194" algn="ctr" rotWithShape="0">
                    <a:srgbClr val="868686">
                      <a:alpha val="50000"/>
                    </a:srgbClr>
                  </a:outerShdw>
                </a:effectLst>
                <a:latin typeface="Arial"/>
                <a:cs typeface="Arial"/>
              </a:rPr>
              <a:t>Thank You !</a:t>
            </a:r>
            <a:endParaRPr lang="zh-CN" altLang="en-US" sz="3600" b="1" kern="10">
              <a:ln w="19050">
                <a:solidFill>
                  <a:schemeClr val="bg1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tx1"/>
                  </a:gs>
                  <a:gs pos="100000">
                    <a:schemeClr val="hlink"/>
                  </a:gs>
                </a:gsLst>
                <a:lin ang="0" scaled="1"/>
              </a:gradFill>
              <a:effectLst>
                <a:outerShdw dist="63500" dir="2212194" algn="ctr" rotWithShape="0">
                  <a:srgbClr val="868686">
                    <a:alpha val="50000"/>
                  </a:srgbClr>
                </a:outerShdw>
              </a:effectLst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70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70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7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上节回顾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/>
              <a:t>项目来源、论证、立项；</a:t>
            </a:r>
            <a:endParaRPr lang="en-US" altLang="zh-CN" sz="2400" dirty="0" smtClean="0"/>
          </a:p>
          <a:p>
            <a:r>
              <a:rPr lang="zh-CN" altLang="en-US" sz="2400" dirty="0" smtClean="0"/>
              <a:t>项目启动；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2303794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349" y="1758818"/>
            <a:ext cx="8382727" cy="3773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圆角矩形 4"/>
          <p:cNvSpPr/>
          <p:nvPr/>
        </p:nvSpPr>
        <p:spPr>
          <a:xfrm>
            <a:off x="3734733" y="3184070"/>
            <a:ext cx="1526751" cy="1028701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参考项目管理的九大知识领域完成规划</a:t>
            </a:r>
            <a:endParaRPr lang="zh-CN" altLang="en-US" dirty="0"/>
          </a:p>
        </p:txBody>
      </p:sp>
      <p:graphicFrame>
        <p:nvGraphicFramePr>
          <p:cNvPr id="7" name="图示 6">
            <a:extLst>
              <a:ext uri="{FF2B5EF4-FFF2-40B4-BE49-F238E27FC236}">
                <a16:creationId xmlns:a16="http://schemas.microsoft.com/office/drawing/2014/main" id="{D6F16BCF-91EF-44F0-9191-FD57AAE0AB2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55796929"/>
              </p:ext>
            </p:extLst>
          </p:nvPr>
        </p:nvGraphicFramePr>
        <p:xfrm>
          <a:off x="0" y="2049517"/>
          <a:ext cx="9143999" cy="32474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8" name="组合 7">
            <a:extLst>
              <a:ext uri="{FF2B5EF4-FFF2-40B4-BE49-F238E27FC236}">
                <a16:creationId xmlns:a16="http://schemas.microsoft.com/office/drawing/2014/main" id="{F7840E8C-E501-4710-992D-D7514538D51E}"/>
              </a:ext>
            </a:extLst>
          </p:cNvPr>
          <p:cNvGrpSpPr/>
          <p:nvPr/>
        </p:nvGrpSpPr>
        <p:grpSpPr>
          <a:xfrm>
            <a:off x="1032385" y="5046227"/>
            <a:ext cx="7046268" cy="1302961"/>
            <a:chOff x="1032385" y="5046227"/>
            <a:chExt cx="7046268" cy="1302961"/>
          </a:xfrm>
        </p:grpSpPr>
        <p:sp>
          <p:nvSpPr>
            <p:cNvPr id="9" name="右大括号 8">
              <a:extLst>
                <a:ext uri="{FF2B5EF4-FFF2-40B4-BE49-F238E27FC236}">
                  <a16:creationId xmlns:a16="http://schemas.microsoft.com/office/drawing/2014/main" id="{CD818985-E7A2-4D2A-825B-3515AEABEDA9}"/>
                </a:ext>
              </a:extLst>
            </p:cNvPr>
            <p:cNvSpPr/>
            <p:nvPr/>
          </p:nvSpPr>
          <p:spPr>
            <a:xfrm rot="5400000">
              <a:off x="4257636" y="1820976"/>
              <a:ext cx="595766" cy="7046268"/>
            </a:xfrm>
            <a:prstGeom prst="rightBrac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圆角矩形 4">
              <a:extLst>
                <a:ext uri="{FF2B5EF4-FFF2-40B4-BE49-F238E27FC236}">
                  <a16:creationId xmlns:a16="http://schemas.microsoft.com/office/drawing/2014/main" id="{B288E10D-EC6A-4B01-8EA4-947307D7ED27}"/>
                </a:ext>
              </a:extLst>
            </p:cNvPr>
            <p:cNvSpPr/>
            <p:nvPr/>
          </p:nvSpPr>
          <p:spPr bwMode="auto">
            <a:xfrm>
              <a:off x="3961535" y="5810872"/>
              <a:ext cx="1225849" cy="538316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微软雅黑" pitchFamily="34" charset="-122"/>
                  <a:ea typeface="微软雅黑" pitchFamily="34" charset="-122"/>
                </a:rPr>
                <a:t>整合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18252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九大知识领域在规划阶段的规律和关联性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52399" y="3581400"/>
            <a:ext cx="1348155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做什么</a:t>
            </a:r>
            <a:r>
              <a:rPr lang="en-US" altLang="zh-CN" sz="1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1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1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（范围管理）</a:t>
            </a:r>
          </a:p>
        </p:txBody>
      </p:sp>
      <p:sp>
        <p:nvSpPr>
          <p:cNvPr id="7" name="矩形 6"/>
          <p:cNvSpPr/>
          <p:nvPr/>
        </p:nvSpPr>
        <p:spPr>
          <a:xfrm>
            <a:off x="1981200" y="2590800"/>
            <a:ext cx="1600201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什么时候做？</a:t>
            </a:r>
            <a:r>
              <a:rPr lang="en-US" altLang="zh-CN" sz="1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1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1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（时间管理）</a:t>
            </a:r>
          </a:p>
        </p:txBody>
      </p:sp>
      <p:sp>
        <p:nvSpPr>
          <p:cNvPr id="8" name="矩形 7"/>
          <p:cNvSpPr/>
          <p:nvPr/>
        </p:nvSpPr>
        <p:spPr>
          <a:xfrm>
            <a:off x="1981200" y="3581399"/>
            <a:ext cx="1600201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以什么代价做？</a:t>
            </a:r>
            <a:r>
              <a:rPr lang="en-US" altLang="zh-CN" sz="1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1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1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（成本管理）</a:t>
            </a:r>
            <a:endParaRPr lang="zh-CN" altLang="en-US" sz="18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981200" y="4495800"/>
            <a:ext cx="1676401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按什么要求做？</a:t>
            </a:r>
            <a:r>
              <a:rPr lang="en-US" altLang="zh-CN" sz="1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1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1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（质量管理）</a:t>
            </a:r>
          </a:p>
        </p:txBody>
      </p:sp>
      <p:sp>
        <p:nvSpPr>
          <p:cNvPr id="10" name="流程图: 决策 9"/>
          <p:cNvSpPr/>
          <p:nvPr/>
        </p:nvSpPr>
        <p:spPr>
          <a:xfrm>
            <a:off x="4108939" y="2438401"/>
            <a:ext cx="996461" cy="2895599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需要什么</a:t>
            </a:r>
            <a:r>
              <a:rPr lang="en-US" altLang="zh-CN" sz="1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1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1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人力资源</a:t>
            </a:r>
          </a:p>
        </p:txBody>
      </p:sp>
      <p:sp>
        <p:nvSpPr>
          <p:cNvPr id="12" name="矩形 11"/>
          <p:cNvSpPr/>
          <p:nvPr/>
        </p:nvSpPr>
        <p:spPr>
          <a:xfrm>
            <a:off x="5638799" y="2590799"/>
            <a:ext cx="1676401" cy="6096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内部</a:t>
            </a:r>
            <a:r>
              <a:rPr lang="en-US" altLang="zh-CN" sz="1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1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1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1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人力资源管理</a:t>
            </a:r>
            <a:r>
              <a:rPr lang="en-US" altLang="zh-CN" sz="1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sz="18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638799" y="4495800"/>
            <a:ext cx="1676401" cy="6096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外部</a:t>
            </a:r>
            <a:r>
              <a:rPr lang="en-US" altLang="zh-CN" sz="1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1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1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1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采购管理</a:t>
            </a:r>
            <a:r>
              <a:rPr lang="en-US" altLang="zh-CN" sz="1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sz="18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696200" y="3428999"/>
            <a:ext cx="1295401" cy="6096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如何沟通？</a:t>
            </a:r>
            <a:r>
              <a:rPr lang="en-US" altLang="zh-CN" sz="1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1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1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1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沟通管理</a:t>
            </a:r>
            <a:r>
              <a:rPr lang="en-US" altLang="zh-CN" sz="1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sz="18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28600" y="1295400"/>
            <a:ext cx="8686800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如何实现综合最优？（整合管理）</a:t>
            </a:r>
            <a:endParaRPr lang="zh-CN" altLang="en-US" sz="18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28600" y="5791200"/>
            <a:ext cx="8686800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有哪些风险？（风险管理）</a:t>
            </a:r>
          </a:p>
        </p:txBody>
      </p:sp>
      <p:cxnSp>
        <p:nvCxnSpPr>
          <p:cNvPr id="18" name="肘形连接符 17"/>
          <p:cNvCxnSpPr>
            <a:stCxn id="6" idx="3"/>
            <a:endCxn id="7" idx="1"/>
          </p:cNvCxnSpPr>
          <p:nvPr/>
        </p:nvCxnSpPr>
        <p:spPr>
          <a:xfrm flipV="1">
            <a:off x="1500554" y="2895600"/>
            <a:ext cx="480646" cy="9906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肘形连接符 19"/>
          <p:cNvCxnSpPr>
            <a:stCxn id="6" idx="3"/>
            <a:endCxn id="8" idx="1"/>
          </p:cNvCxnSpPr>
          <p:nvPr/>
        </p:nvCxnSpPr>
        <p:spPr>
          <a:xfrm flipV="1">
            <a:off x="1500554" y="3886199"/>
            <a:ext cx="480646" cy="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连接符 21"/>
          <p:cNvCxnSpPr>
            <a:stCxn id="6" idx="3"/>
            <a:endCxn id="9" idx="1"/>
          </p:cNvCxnSpPr>
          <p:nvPr/>
        </p:nvCxnSpPr>
        <p:spPr>
          <a:xfrm>
            <a:off x="1500554" y="3886200"/>
            <a:ext cx="480646" cy="9144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肘形连接符 23"/>
          <p:cNvCxnSpPr>
            <a:stCxn id="7" idx="3"/>
            <a:endCxn id="10" idx="1"/>
          </p:cNvCxnSpPr>
          <p:nvPr/>
        </p:nvCxnSpPr>
        <p:spPr>
          <a:xfrm>
            <a:off x="3581401" y="2895600"/>
            <a:ext cx="527538" cy="99060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肘形连接符 25"/>
          <p:cNvCxnSpPr>
            <a:stCxn id="8" idx="3"/>
            <a:endCxn id="10" idx="1"/>
          </p:cNvCxnSpPr>
          <p:nvPr/>
        </p:nvCxnSpPr>
        <p:spPr>
          <a:xfrm>
            <a:off x="3581401" y="3886199"/>
            <a:ext cx="527538" cy="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肘形连接符 29"/>
          <p:cNvCxnSpPr>
            <a:stCxn id="9" idx="3"/>
            <a:endCxn id="10" idx="1"/>
          </p:cNvCxnSpPr>
          <p:nvPr/>
        </p:nvCxnSpPr>
        <p:spPr>
          <a:xfrm flipV="1">
            <a:off x="3657601" y="3886201"/>
            <a:ext cx="451338" cy="91439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肘形连接符 31"/>
          <p:cNvCxnSpPr>
            <a:stCxn id="10" idx="3"/>
            <a:endCxn id="12" idx="1"/>
          </p:cNvCxnSpPr>
          <p:nvPr/>
        </p:nvCxnSpPr>
        <p:spPr>
          <a:xfrm flipV="1">
            <a:off x="5105400" y="2895600"/>
            <a:ext cx="533399" cy="99060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肘形连接符 33"/>
          <p:cNvCxnSpPr>
            <a:stCxn id="10" idx="3"/>
            <a:endCxn id="13" idx="1"/>
          </p:cNvCxnSpPr>
          <p:nvPr/>
        </p:nvCxnSpPr>
        <p:spPr>
          <a:xfrm>
            <a:off x="5105400" y="3886201"/>
            <a:ext cx="533399" cy="9144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形状 35"/>
          <p:cNvCxnSpPr>
            <a:stCxn id="12" idx="3"/>
            <a:endCxn id="14" idx="0"/>
          </p:cNvCxnSpPr>
          <p:nvPr/>
        </p:nvCxnSpPr>
        <p:spPr>
          <a:xfrm>
            <a:off x="7315200" y="2895600"/>
            <a:ext cx="1028701" cy="533399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形状 37"/>
          <p:cNvCxnSpPr>
            <a:stCxn id="13" idx="3"/>
            <a:endCxn id="14" idx="2"/>
          </p:cNvCxnSpPr>
          <p:nvPr/>
        </p:nvCxnSpPr>
        <p:spPr>
          <a:xfrm flipV="1">
            <a:off x="7315200" y="4038600"/>
            <a:ext cx="1028701" cy="762001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左右箭头 39"/>
          <p:cNvSpPr/>
          <p:nvPr/>
        </p:nvSpPr>
        <p:spPr>
          <a:xfrm rot="5400000">
            <a:off x="2514600" y="2133600"/>
            <a:ext cx="533400" cy="228600"/>
          </a:xfrm>
          <a:prstGeom prst="leftRightArrow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42" name="左右箭头 41"/>
          <p:cNvSpPr/>
          <p:nvPr/>
        </p:nvSpPr>
        <p:spPr>
          <a:xfrm rot="5400000">
            <a:off x="533400" y="2133600"/>
            <a:ext cx="533400" cy="228600"/>
          </a:xfrm>
          <a:prstGeom prst="leftRightArrow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43" name="左右箭头 42"/>
          <p:cNvSpPr/>
          <p:nvPr/>
        </p:nvSpPr>
        <p:spPr>
          <a:xfrm rot="5400000">
            <a:off x="6248400" y="2133600"/>
            <a:ext cx="533400" cy="228600"/>
          </a:xfrm>
          <a:prstGeom prst="leftRightArrow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44" name="左右箭头 43"/>
          <p:cNvSpPr/>
          <p:nvPr/>
        </p:nvSpPr>
        <p:spPr>
          <a:xfrm rot="5400000">
            <a:off x="8153400" y="2133600"/>
            <a:ext cx="533400" cy="228600"/>
          </a:xfrm>
          <a:prstGeom prst="leftRightArrow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45" name="左右箭头 44"/>
          <p:cNvSpPr/>
          <p:nvPr/>
        </p:nvSpPr>
        <p:spPr>
          <a:xfrm rot="5400000">
            <a:off x="2590800" y="5334000"/>
            <a:ext cx="533400" cy="228600"/>
          </a:xfrm>
          <a:prstGeom prst="leftRightArrow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46" name="左右箭头 45"/>
          <p:cNvSpPr/>
          <p:nvPr/>
        </p:nvSpPr>
        <p:spPr>
          <a:xfrm rot="5400000">
            <a:off x="609600" y="5334000"/>
            <a:ext cx="533400" cy="228600"/>
          </a:xfrm>
          <a:prstGeom prst="leftRightArrow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47" name="左右箭头 46"/>
          <p:cNvSpPr/>
          <p:nvPr/>
        </p:nvSpPr>
        <p:spPr>
          <a:xfrm rot="5400000">
            <a:off x="6324600" y="5334000"/>
            <a:ext cx="533400" cy="228600"/>
          </a:xfrm>
          <a:prstGeom prst="leftRightArrow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48" name="左右箭头 47"/>
          <p:cNvSpPr/>
          <p:nvPr/>
        </p:nvSpPr>
        <p:spPr>
          <a:xfrm rot="5400000">
            <a:off x="8229600" y="5334000"/>
            <a:ext cx="533400" cy="228600"/>
          </a:xfrm>
          <a:prstGeom prst="leftRightArrow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40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规划成本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150000"/>
              </a:lnSpc>
            </a:pPr>
            <a:r>
              <a:rPr lang="zh-CN" altLang="en-US" sz="2400" dirty="0" smtClean="0"/>
              <a:t>规划成本回答“</a:t>
            </a:r>
            <a:r>
              <a:rPr lang="zh-CN" altLang="en-US" sz="2400" dirty="0" smtClean="0">
                <a:solidFill>
                  <a:srgbClr val="FF0000"/>
                </a:solidFill>
              </a:rPr>
              <a:t>花多少钱及怎么花钱</a:t>
            </a:r>
            <a:r>
              <a:rPr lang="zh-CN" altLang="en-US" sz="2400" dirty="0" smtClean="0"/>
              <a:t>” 的问题。由</a:t>
            </a:r>
            <a:r>
              <a:rPr lang="zh-CN" altLang="en-US" sz="2400" dirty="0" smtClean="0">
                <a:solidFill>
                  <a:srgbClr val="FF0000"/>
                </a:solidFill>
              </a:rPr>
              <a:t>项目经理</a:t>
            </a:r>
            <a:r>
              <a:rPr lang="zh-CN" altLang="en-US" sz="2400" dirty="0" smtClean="0"/>
              <a:t>主要负责，其它团队成员配合。基本过程为：</a:t>
            </a:r>
            <a:endParaRPr lang="en-US" altLang="zh-CN" sz="24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zh-CN" altLang="en-US" sz="24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26618"/>
            <a:ext cx="9144000" cy="41313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估算每个工作包的直接成本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5275" y="1489074"/>
            <a:ext cx="8524875" cy="4683125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2400" dirty="0" smtClean="0"/>
              <a:t>依据前一阶段的成果</a:t>
            </a:r>
            <a:r>
              <a:rPr lang="en-US" altLang="zh-CN" sz="2400" dirty="0" smtClean="0"/>
              <a:t>《</a:t>
            </a:r>
            <a:r>
              <a:rPr lang="zh-CN" altLang="en-US" sz="2400" dirty="0" smtClean="0"/>
              <a:t>项目进度计划</a:t>
            </a:r>
            <a:r>
              <a:rPr lang="en-US" altLang="zh-CN" sz="2400" dirty="0" smtClean="0"/>
              <a:t>》</a:t>
            </a:r>
            <a:r>
              <a:rPr lang="zh-CN" altLang="en-US" sz="2400" dirty="0" smtClean="0"/>
              <a:t>，估算每一个工作包的直接成本</a:t>
            </a:r>
            <a:r>
              <a:rPr lang="en-US" altLang="zh-CN" sz="2400" dirty="0" smtClean="0"/>
              <a:t>;</a:t>
            </a:r>
          </a:p>
          <a:p>
            <a:pPr marL="457200" lvl="2" indent="-180975">
              <a:lnSpc>
                <a:spcPct val="120000"/>
              </a:lnSpc>
              <a:buFont typeface="Wingdings" pitchFamily="2" charset="2"/>
              <a:buChar char="§"/>
            </a:pPr>
            <a:r>
              <a:rPr lang="zh-CN" altLang="en-US" sz="2000" dirty="0"/>
              <a:t>直接成本。与创造项目成果直接相关的成本，例如项目成员的工资，项目使用的硬件设备、材料等</a:t>
            </a:r>
            <a:r>
              <a:rPr lang="zh-CN" altLang="en-US" sz="2000" dirty="0" smtClean="0"/>
              <a:t>；</a:t>
            </a:r>
            <a:endParaRPr lang="en-US" altLang="zh-CN" sz="2000" dirty="0" smtClean="0"/>
          </a:p>
          <a:p>
            <a:pPr marL="180975" lvl="1" indent="-180975">
              <a:lnSpc>
                <a:spcPct val="120000"/>
              </a:lnSpc>
              <a:buFont typeface="Wingdings" pitchFamily="2" charset="2"/>
              <a:buChar char="§"/>
            </a:pPr>
            <a:r>
              <a:rPr lang="zh-CN" altLang="en-US" sz="2400" dirty="0" smtClean="0"/>
              <a:t>常用的估算方法：</a:t>
            </a:r>
            <a:endParaRPr lang="en-US" altLang="zh-CN" sz="2400" dirty="0" smtClean="0"/>
          </a:p>
          <a:p>
            <a:pPr marL="457200" lvl="2" indent="-180975">
              <a:lnSpc>
                <a:spcPct val="120000"/>
              </a:lnSpc>
              <a:buFont typeface="Wingdings" pitchFamily="2" charset="2"/>
              <a:buChar char="§"/>
            </a:pPr>
            <a:r>
              <a:rPr lang="zh-CN" altLang="en-US" sz="2000" dirty="0">
                <a:solidFill>
                  <a:srgbClr val="FF0000"/>
                </a:solidFill>
              </a:rPr>
              <a:t>自下而上</a:t>
            </a:r>
            <a:r>
              <a:rPr lang="zh-CN" altLang="en-US" sz="2000" dirty="0" smtClean="0">
                <a:solidFill>
                  <a:srgbClr val="FF0000"/>
                </a:solidFill>
              </a:rPr>
              <a:t>估算（常用、推荐）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marL="457200" lvl="2" indent="-180975">
              <a:lnSpc>
                <a:spcPct val="120000"/>
              </a:lnSpc>
              <a:buFont typeface="Wingdings" pitchFamily="2" charset="2"/>
              <a:buChar char="§"/>
            </a:pPr>
            <a:r>
              <a:rPr lang="zh-CN" altLang="en-US" sz="2000" dirty="0" smtClean="0"/>
              <a:t>三</a:t>
            </a:r>
            <a:r>
              <a:rPr lang="zh-CN" altLang="en-US" sz="2000" dirty="0"/>
              <a:t>点估算</a:t>
            </a:r>
            <a:endParaRPr lang="en-US" altLang="zh-CN" sz="2000" dirty="0"/>
          </a:p>
          <a:p>
            <a:pPr marL="457200" lvl="2" indent="-180975">
              <a:lnSpc>
                <a:spcPct val="120000"/>
              </a:lnSpc>
              <a:buFont typeface="Wingdings" pitchFamily="2" charset="2"/>
              <a:buChar char="§"/>
            </a:pPr>
            <a:r>
              <a:rPr lang="zh-CN" altLang="en-US" sz="2000" dirty="0"/>
              <a:t>类比估算</a:t>
            </a:r>
            <a:endParaRPr lang="en-US" altLang="zh-CN" sz="2000" dirty="0"/>
          </a:p>
          <a:p>
            <a:pPr marL="457200" lvl="2" indent="-180975">
              <a:lnSpc>
                <a:spcPct val="120000"/>
              </a:lnSpc>
              <a:buFont typeface="Wingdings" pitchFamily="2" charset="2"/>
              <a:buChar char="§"/>
            </a:pPr>
            <a:r>
              <a:rPr lang="zh-CN" altLang="en-US" sz="2000" dirty="0"/>
              <a:t>参数</a:t>
            </a:r>
            <a:r>
              <a:rPr lang="zh-CN" altLang="en-US" sz="2000" dirty="0" smtClean="0"/>
              <a:t>估算</a:t>
            </a:r>
            <a:endParaRPr lang="en-US" altLang="zh-CN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DEMO</a:t>
            </a:r>
            <a:r>
              <a:rPr lang="zh-CN" altLang="en-US" dirty="0" smtClean="0"/>
              <a:t>：使用</a:t>
            </a:r>
            <a:r>
              <a:rPr lang="en-US" altLang="zh-CN" dirty="0" smtClean="0"/>
              <a:t>MS Project</a:t>
            </a:r>
            <a:r>
              <a:rPr lang="zh-CN" altLang="en-US" dirty="0" smtClean="0"/>
              <a:t>软件估算工作包的直接成本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/>
              <a:t>定义工时资源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人员（未明确到具体人的，可根据能力要求给出预估成本，例如程序员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期望是</a:t>
            </a:r>
            <a:r>
              <a:rPr lang="en-US" altLang="zh-CN" sz="2000" dirty="0" smtClean="0"/>
              <a:t>JAVA</a:t>
            </a:r>
            <a:r>
              <a:rPr lang="zh-CN" altLang="en-US" sz="2000" dirty="0" smtClean="0"/>
              <a:t>开发专家，预估成本为</a:t>
            </a:r>
            <a:r>
              <a:rPr lang="en-US" altLang="zh-CN" sz="2000" dirty="0" smtClean="0"/>
              <a:t>8000</a:t>
            </a:r>
            <a:r>
              <a:rPr lang="zh-CN" altLang="en-US" sz="2000" dirty="0" smtClean="0"/>
              <a:t>元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月）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设备</a:t>
            </a:r>
            <a:endParaRPr lang="en-US" altLang="zh-CN" sz="2000" dirty="0" smtClean="0"/>
          </a:p>
          <a:p>
            <a:r>
              <a:rPr lang="zh-CN" altLang="en-US" sz="2400" dirty="0" smtClean="0"/>
              <a:t>定义材料资源</a:t>
            </a:r>
            <a:endParaRPr lang="en-US" altLang="zh-CN" sz="2400" dirty="0" smtClean="0"/>
          </a:p>
          <a:p>
            <a:r>
              <a:rPr lang="zh-CN" altLang="en-US" sz="2400" dirty="0" smtClean="0"/>
              <a:t>定义成本资源</a:t>
            </a:r>
            <a:endParaRPr lang="en-US" altLang="zh-CN" sz="2400" dirty="0" smtClean="0"/>
          </a:p>
          <a:p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en-US" altLang="zh-CN" dirty="0" smtClean="0"/>
              <a:t>. </a:t>
            </a:r>
            <a:r>
              <a:rPr lang="zh-CN" altLang="en-US" dirty="0" smtClean="0"/>
              <a:t>估算间接成本和储备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5275" y="1489074"/>
            <a:ext cx="8524875" cy="4683125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2400" dirty="0" smtClean="0"/>
              <a:t>依据前一阶段的成果</a:t>
            </a:r>
            <a:r>
              <a:rPr lang="en-US" altLang="zh-CN" sz="2400" dirty="0" smtClean="0"/>
              <a:t>《</a:t>
            </a:r>
            <a:r>
              <a:rPr lang="zh-CN" altLang="en-US" sz="2400" dirty="0" smtClean="0"/>
              <a:t>项目进度计划</a:t>
            </a:r>
            <a:r>
              <a:rPr lang="en-US" altLang="zh-CN" sz="2400" dirty="0" smtClean="0"/>
              <a:t>》</a:t>
            </a:r>
            <a:r>
              <a:rPr lang="zh-CN" altLang="en-US" sz="2400" dirty="0" smtClean="0"/>
              <a:t>，估算工作包或更高级别分类（控制账户甚至整个项目）的间接成本和储备</a:t>
            </a:r>
            <a:r>
              <a:rPr lang="en-US" altLang="zh-CN" sz="2400" dirty="0" smtClean="0"/>
              <a:t>;</a:t>
            </a:r>
          </a:p>
          <a:p>
            <a:pPr lvl="1">
              <a:lnSpc>
                <a:spcPct val="120000"/>
              </a:lnSpc>
            </a:pPr>
            <a:r>
              <a:rPr lang="zh-CN" altLang="en-US" sz="2000" dirty="0"/>
              <a:t>间接成本。不创造项目成果间接相关的成本，例如企业的水电费，管理费分摊；</a:t>
            </a:r>
          </a:p>
          <a:p>
            <a:pPr lvl="1">
              <a:lnSpc>
                <a:spcPct val="120000"/>
              </a:lnSpc>
            </a:pPr>
            <a:r>
              <a:rPr lang="zh-CN" altLang="en-US" sz="2000" dirty="0" smtClean="0"/>
              <a:t>储备</a:t>
            </a:r>
            <a:r>
              <a:rPr lang="zh-CN" altLang="en-US" sz="2000" dirty="0"/>
              <a:t>。为应对未来的风险而预留的成本</a:t>
            </a:r>
            <a:r>
              <a:rPr lang="zh-CN" altLang="en-US" sz="2000" dirty="0" smtClean="0"/>
              <a:t>；</a:t>
            </a:r>
            <a:endParaRPr lang="en-US" altLang="zh-CN" sz="2000" dirty="0" smtClean="0"/>
          </a:p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rgbClr val="FF0000"/>
                </a:solidFill>
              </a:rPr>
              <a:t>通常间接成本和储备在项目级按直接成本的一定比例估算</a:t>
            </a:r>
            <a:r>
              <a:rPr lang="zh-CN" altLang="en-US" sz="2400" dirty="0"/>
              <a:t>；</a:t>
            </a:r>
            <a:endParaRPr lang="en-US" altLang="zh-CN" sz="2400" dirty="0"/>
          </a:p>
          <a:p>
            <a:pPr>
              <a:lnSpc>
                <a:spcPct val="120000"/>
              </a:lnSpc>
            </a:pPr>
            <a:r>
              <a:rPr lang="en-US" altLang="zh-CN" sz="2400" dirty="0" smtClean="0"/>
              <a:t>DEMO</a:t>
            </a:r>
            <a:r>
              <a:rPr lang="zh-CN" altLang="en-US" sz="2400" dirty="0" smtClean="0"/>
              <a:t>：</a:t>
            </a:r>
            <a:r>
              <a:rPr lang="zh-CN" altLang="en-US" sz="2400" dirty="0"/>
              <a:t>使用</a:t>
            </a:r>
            <a:r>
              <a:rPr lang="en-US" altLang="zh-CN" sz="2400" dirty="0"/>
              <a:t>MS Project</a:t>
            </a:r>
            <a:r>
              <a:rPr lang="zh-CN" altLang="en-US" sz="2400" dirty="0"/>
              <a:t>软件</a:t>
            </a:r>
            <a:r>
              <a:rPr lang="zh-CN" altLang="en-US" sz="2400" dirty="0" smtClean="0"/>
              <a:t>估算项目的间接成本和估算；</a:t>
            </a:r>
            <a:endParaRPr lang="en-US" altLang="zh-CN" sz="2400" dirty="0" smtClean="0"/>
          </a:p>
          <a:p>
            <a:pPr>
              <a:lnSpc>
                <a:spcPct val="120000"/>
              </a:lnSpc>
            </a:pPr>
            <a:r>
              <a:rPr lang="zh-CN" altLang="en-US" sz="2400" dirty="0" smtClean="0"/>
              <a:t>成果：待审批的</a:t>
            </a:r>
            <a:r>
              <a:rPr lang="en-US" altLang="zh-CN" sz="2400" dirty="0" smtClean="0"/>
              <a:t>《</a:t>
            </a:r>
            <a:r>
              <a:rPr lang="zh-CN" altLang="en-US" sz="2400" dirty="0" smtClean="0"/>
              <a:t>项目成本估算</a:t>
            </a:r>
            <a:r>
              <a:rPr lang="en-US" altLang="zh-CN" sz="2400" dirty="0" smtClean="0"/>
              <a:t>》</a:t>
            </a:r>
            <a:r>
              <a:rPr lang="zh-CN" altLang="en-US" sz="2400" dirty="0" smtClean="0"/>
              <a:t>；</a:t>
            </a:r>
            <a:endParaRPr lang="zh-CN" altLang="en-US" sz="2200" dirty="0"/>
          </a:p>
        </p:txBody>
      </p:sp>
    </p:spTree>
    <p:extLst>
      <p:ext uri="{BB962C8B-B14F-4D97-AF65-F5344CB8AC3E}">
        <p14:creationId xmlns:p14="http://schemas.microsoft.com/office/powerpoint/2010/main" val="2264614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design">
  <a:themeElements>
    <a:clrScheme name="Standarddesign 1">
      <a:dk1>
        <a:srgbClr val="000000"/>
      </a:dk1>
      <a:lt1>
        <a:srgbClr val="FFFFFF"/>
      </a:lt1>
      <a:dk2>
        <a:srgbClr val="4C7013"/>
      </a:dk2>
      <a:lt2>
        <a:srgbClr val="0061B2"/>
      </a:lt2>
      <a:accent1>
        <a:srgbClr val="FEA501"/>
      </a:accent1>
      <a:accent2>
        <a:srgbClr val="C8A058"/>
      </a:accent2>
      <a:accent3>
        <a:srgbClr val="FFFFFF"/>
      </a:accent3>
      <a:accent4>
        <a:srgbClr val="000000"/>
      </a:accent4>
      <a:accent5>
        <a:srgbClr val="FECFAA"/>
      </a:accent5>
      <a:accent6>
        <a:srgbClr val="B5914F"/>
      </a:accent6>
      <a:hlink>
        <a:srgbClr val="C40505"/>
      </a:hlink>
      <a:folHlink>
        <a:srgbClr val="919191"/>
      </a:folHlink>
    </a:clrScheme>
    <a:fontScheme name="Standard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4C7013"/>
        </a:dk2>
        <a:lt2>
          <a:srgbClr val="0061B2"/>
        </a:lt2>
        <a:accent1>
          <a:srgbClr val="FEA501"/>
        </a:accent1>
        <a:accent2>
          <a:srgbClr val="C8A058"/>
        </a:accent2>
        <a:accent3>
          <a:srgbClr val="FFFFFF"/>
        </a:accent3>
        <a:accent4>
          <a:srgbClr val="000000"/>
        </a:accent4>
        <a:accent5>
          <a:srgbClr val="FECFAA"/>
        </a:accent5>
        <a:accent6>
          <a:srgbClr val="B5914F"/>
        </a:accent6>
        <a:hlink>
          <a:srgbClr val="C40505"/>
        </a:hlink>
        <a:folHlink>
          <a:srgbClr val="91919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8794</TotalTime>
  <Words>1005</Words>
  <Application>Microsoft Office PowerPoint</Application>
  <PresentationFormat>全屏显示(4:3)</PresentationFormat>
  <Paragraphs>109</Paragraphs>
  <Slides>16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1" baseType="lpstr">
      <vt:lpstr>宋体</vt:lpstr>
      <vt:lpstr>微软雅黑</vt:lpstr>
      <vt:lpstr>Arial</vt:lpstr>
      <vt:lpstr>Wingdings</vt:lpstr>
      <vt:lpstr>Standarddesign</vt:lpstr>
      <vt:lpstr>第三章 项目规划</vt:lpstr>
      <vt:lpstr>上节回顾</vt:lpstr>
      <vt:lpstr>PowerPoint 演示文稿</vt:lpstr>
      <vt:lpstr>参考项目管理的九大知识领域完成规划</vt:lpstr>
      <vt:lpstr>九大知识领域在规划阶段的规律和关联性</vt:lpstr>
      <vt:lpstr>规划成本</vt:lpstr>
      <vt:lpstr>1. 估算每个工作包的直接成本</vt:lpstr>
      <vt:lpstr>DEMO：使用MS Project软件估算工作包的直接成本</vt:lpstr>
      <vt:lpstr>2. 估算间接成本和储备</vt:lpstr>
      <vt:lpstr>3. 管理层决策项目估算是否可行</vt:lpstr>
      <vt:lpstr>4. 制定各时间段的成本开支（预算）</vt:lpstr>
      <vt:lpstr>5. 管理层批准项目成本预算</vt:lpstr>
      <vt:lpstr>美国大片《戏说反恐》（纯属虚构）</vt:lpstr>
      <vt:lpstr>小结</vt:lpstr>
      <vt:lpstr>试练、作业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zhaosheng</dc:creator>
  <dc:description>PresentationLoad.com</dc:description>
  <cp:lastModifiedBy>msy</cp:lastModifiedBy>
  <cp:revision>866</cp:revision>
  <dcterms:created xsi:type="dcterms:W3CDTF">2007-11-27T23:54:21Z</dcterms:created>
  <dcterms:modified xsi:type="dcterms:W3CDTF">2018-02-02T06:53:59Z</dcterms:modified>
</cp:coreProperties>
</file>