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2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1" r:id="rId3"/>
    <p:sldId id="378" r:id="rId4"/>
    <p:sldId id="462" r:id="rId5"/>
    <p:sldId id="461" r:id="rId6"/>
    <p:sldId id="390" r:id="rId7"/>
    <p:sldId id="319" r:id="rId8"/>
    <p:sldId id="321" r:id="rId9"/>
    <p:sldId id="413" r:id="rId10"/>
    <p:sldId id="325" r:id="rId11"/>
    <p:sldId id="326" r:id="rId12"/>
    <p:sldId id="368" r:id="rId13"/>
    <p:sldId id="414" r:id="rId14"/>
    <p:sldId id="363" r:id="rId15"/>
    <p:sldId id="364" r:id="rId16"/>
    <p:sldId id="365" r:id="rId17"/>
    <p:sldId id="367" r:id="rId18"/>
    <p:sldId id="370" r:id="rId19"/>
    <p:sldId id="460" r:id="rId20"/>
    <p:sldId id="35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项目管理</a:t>
          </a:r>
        </a:p>
      </dgm:t>
    </dgm:pt>
    <dgm:pt modelId="{780109C1-9655-47E2-88C3-EAFCF26935DB}" type="parTrans" cxnId="{09047B45-EB83-4B38-B2C2-D582BBB7B5F5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25A7B371-2967-431B-ABEA-D02DC93FE7D8}" type="sibTrans" cxnId="{09047B45-EB83-4B38-B2C2-D582BBB7B5F5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事</a:t>
          </a:r>
        </a:p>
      </dgm:t>
    </dgm:pt>
    <dgm:pt modelId="{E5D17642-311E-4E48-8DEA-D0D8890B54EE}" type="parTrans" cxnId="{FAB3F2FB-F6D5-4C97-A559-9A4E5DC86A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BB304DA2-FDD2-4AC3-9B7F-0E99D5E0A5B1}" type="sibTrans" cxnId="{FAB3F2FB-F6D5-4C97-A559-9A4E5DC86A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范围</a:t>
          </a:r>
        </a:p>
      </dgm:t>
    </dgm:pt>
    <dgm:pt modelId="{10F5D31E-01D7-48D8-A17A-041F0FDE5A51}" type="parTrans" cxnId="{CDC70299-13DC-4242-BD10-3FE2159D639C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9650F4D0-D729-49DA-856E-CABC5ECABC91}" type="sibTrans" cxnId="{CDC70299-13DC-4242-BD10-3FE2159D639C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时间</a:t>
          </a:r>
        </a:p>
      </dgm:t>
    </dgm:pt>
    <dgm:pt modelId="{CC6703A3-6E18-4CFC-8EE5-235B7475FC24}" type="parTrans" cxnId="{B50250B4-0CBF-4078-A2DE-E79870F84E7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29ED61F3-2CE1-4C83-8EA0-C5701A73FAA7}" type="sibTrans" cxnId="{B50250B4-0CBF-4078-A2DE-E79870F84E7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人</a:t>
          </a:r>
        </a:p>
      </dgm:t>
    </dgm:pt>
    <dgm:pt modelId="{513DB6FD-C6AF-4569-976F-A254F44F1892}" type="parTrans" cxnId="{7FF62EE3-9AA1-4D3F-B751-E03B97D6EBBE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DCB10894-45A3-4B01-B290-17600C3EA423}" type="sibTrans" cxnId="{7FF62EE3-9AA1-4D3F-B751-E03B97D6EBBE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人力资源</a:t>
          </a:r>
        </a:p>
      </dgm:t>
    </dgm:pt>
    <dgm:pt modelId="{55388E6F-6338-4CF4-87B0-851C4673823B}" type="parTrans" cxnId="{9E32DD99-262F-432C-BD2E-C85EC508EDF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11213025-812A-458F-8161-354A47AA333A}" type="sibTrans" cxnId="{9E32DD99-262F-432C-BD2E-C85EC508EDF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成本</a:t>
          </a:r>
        </a:p>
      </dgm:t>
    </dgm:pt>
    <dgm:pt modelId="{2033EEA5-8E1B-4AF2-8AC2-4C3A7D3D8D2B}" type="parTrans" cxnId="{D6DEDB76-78DB-4899-A5A0-15A51B0A18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3F7D1C3C-8F07-48C9-ACCC-4DFB803E7B82}" type="sibTrans" cxnId="{D6DEDB76-78DB-4899-A5A0-15A51B0A1811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质量</a:t>
          </a:r>
        </a:p>
      </dgm:t>
    </dgm:pt>
    <dgm:pt modelId="{EB1D478A-037E-41BB-B9EF-E06700D27A80}" type="parTrans" cxnId="{49C53F4D-67BF-4063-B274-89B2E5F4EFD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7CEC71C0-C2B8-446E-9054-8E3CEFA2E526}" type="sibTrans" cxnId="{49C53F4D-67BF-4063-B274-89B2E5F4EFDD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风险</a:t>
          </a:r>
        </a:p>
      </dgm:t>
    </dgm:pt>
    <dgm:pt modelId="{B963AF18-954A-4790-B081-22F850B4EF59}" type="parTrans" cxnId="{927BD30D-C068-434C-8445-9F9115C085E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9AA1D75D-31A0-425F-A202-CECC03DAE80E}" type="sibTrans" cxnId="{927BD30D-C068-434C-8445-9F9115C085E6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沟通</a:t>
          </a:r>
        </a:p>
      </dgm:t>
    </dgm:pt>
    <dgm:pt modelId="{A910557D-39B8-4EBF-81FC-B81AE6ABAC4B}" type="parTrans" cxnId="{D7DDE220-7AB9-49D1-B21C-EA6F92BC8EB8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CA5350F7-4D32-4437-B95B-5CEFC201F08E}" type="sibTrans" cxnId="{D7DDE220-7AB9-49D1-B21C-EA6F92BC8EB8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采购</a:t>
          </a:r>
        </a:p>
      </dgm:t>
    </dgm:pt>
    <dgm:pt modelId="{6BBB0ADE-0271-4DEB-BA40-4CDD422D51FE}" type="parTrans" cxnId="{67D060C8-B4E9-48EA-9013-0AD8D704B634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7D06CDA7-DB4F-44CC-978A-D018E3336EDE}" type="sibTrans" cxnId="{67D060C8-B4E9-48EA-9013-0AD8D704B634}">
      <dgm:prSet/>
      <dgm:spPr/>
      <dgm:t>
        <a:bodyPr/>
        <a:lstStyle/>
        <a:p>
          <a:endParaRPr lang="zh-CN" altLang="en-US" sz="2800">
            <a:latin typeface="微软雅黑" pitchFamily="34" charset="-122"/>
            <a:ea typeface="微软雅黑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gm:t>
    </dgm:pt>
    <dgm:pt modelId="{83332816-3AEF-40C4-8DD3-C953BCC7595A}" type="parTrans" cxnId="{99F7F098-52EA-44C3-8F2E-AD75D5D60EC7}">
      <dgm:prSet/>
      <dgm:spPr/>
      <dgm:t>
        <a:bodyPr/>
        <a:lstStyle/>
        <a:p>
          <a:endParaRPr lang="zh-CN" altLang="en-US"/>
        </a:p>
      </dgm:t>
    </dgm:pt>
    <dgm:pt modelId="{69D2346F-7D67-4A60-982B-77A03C97CEDA}" type="sibTrans" cxnId="{99F7F098-52EA-44C3-8F2E-AD75D5D60EC7}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9BEC8A-B25F-4F0E-8E74-F68C8E97F61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F12D96-F42A-464C-86D4-9FBCB45C81B3}">
      <dgm:prSet phldrT="[文本]" custT="1"/>
      <dgm:spPr/>
      <dgm:t>
        <a:bodyPr/>
        <a:lstStyle/>
        <a:p>
          <a:r>
            <a:rPr lang="zh-CN" altLang="en-US" sz="1600" b="1">
              <a:latin typeface="微软雅黑" pitchFamily="34" charset="-122"/>
              <a:ea typeface="微软雅黑" pitchFamily="34" charset="-122"/>
            </a:rPr>
            <a:t>项目经理</a:t>
          </a:r>
        </a:p>
      </dgm:t>
    </dgm:pt>
    <dgm:pt modelId="{A4B5147F-934F-46EB-8FE2-CC337D25D187}" type="parTrans" cxnId="{38A22FB3-9B84-4E39-A161-478D368E6AC1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548E77E6-4C86-483F-AF02-8BC0A7D6967B}" type="sibTrans" cxnId="{38A22FB3-9B84-4E39-A161-478D368E6AC1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2C38D128-E93F-4353-9071-27D2B5972976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开发经理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2FBA3C53-2FC0-471F-8B21-9FAF5F466283}" type="parTrans" cxnId="{D2C1ACBA-D9D7-45F6-A2F5-18EB258237F0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7F96F8F6-3B63-43A5-931A-935D8A5E9E45}" type="sibTrans" cxnId="{D2C1ACBA-D9D7-45F6-A2F5-18EB258237F0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9098B5E2-2B4F-4278-A894-B424AA75ADFA}">
      <dgm:prSet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测试经理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5A545469-3D36-47E0-9F79-FD5A5D0B77E6}" type="parTrans" cxnId="{3350D71D-9070-49B0-863C-74E08A90A885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A9AE2128-4A24-4511-907F-4FF0FF959886}" type="sibTrans" cxnId="{3350D71D-9070-49B0-863C-74E08A90A885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C6D8CA0C-3508-41CA-8ABE-0E3E197899D5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开发人员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91AAD6AC-73B8-41D4-A46E-5A96E3EC610F}" type="parTrans" cxnId="{CABD7577-23DA-48EC-B628-D6E053F4010C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CBAB7D1D-B88A-4C5D-9AB1-BA6C63971A07}" type="sibTrans" cxnId="{CABD7577-23DA-48EC-B628-D6E053F4010C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856EF09D-5108-4AF9-8F7C-BA1B45DFCDC5}">
      <dgm:prSet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测试人员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66AE5E2D-B68F-46B3-959E-A27252DE11AA}" type="parTrans" cxnId="{2EFE5AD6-465B-4851-AD61-05F6632906A3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6BB90BB3-197D-4D9F-BF47-C42B5E305BD5}" type="sibTrans" cxnId="{2EFE5AD6-465B-4851-AD61-05F6632906A3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DB8F5898-E041-4FC9-9A41-C72FB5BA7A74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美工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4191B618-ED83-455C-9627-0F67489EBE04}" type="parTrans" cxnId="{B735D7A6-09A7-4286-AE7E-ECC62D6FF4A8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E007846F-DEA2-4342-AEEB-BE815A561001}" type="sibTrans" cxnId="{B735D7A6-09A7-4286-AE7E-ECC62D6FF4A8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9A11CC27-1314-4594-BD78-6DA45C756E59}">
      <dgm:prSet phldrT="[文本]" custT="1"/>
      <dgm:spPr/>
      <dgm:t>
        <a:bodyPr/>
        <a:lstStyle/>
        <a:p>
          <a:r>
            <a:rPr lang="zh-CN" altLang="en-US" sz="1600" b="1" dirty="0">
              <a:latin typeface="微软雅黑" pitchFamily="34" charset="-122"/>
              <a:ea typeface="微软雅黑" pitchFamily="34" charset="-122"/>
            </a:rPr>
            <a:t>设计师</a:t>
          </a:r>
        </a:p>
      </dgm:t>
    </dgm:pt>
    <dgm:pt modelId="{D978002C-7FDF-4746-91E1-00AA1F8FBF08}" type="parTrans" cxnId="{01C75623-5599-487E-A3DA-C42CCB32FD65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655C45A8-2590-4BEB-B449-AF6C95EA07CF}" type="sibTrans" cxnId="{01C75623-5599-487E-A3DA-C42CCB32FD65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D76A6E91-A71D-43D1-BEB9-DA574766527B}">
      <dgm:prSet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文档人员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5AEDEE9-92BE-421D-83F0-FEC20F3E025C}" type="parTrans" cxnId="{4F35CDB7-B898-46BC-B7B4-E7409FDAC906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F37C827E-12CC-4184-9FAA-11AB0FE2E363}" type="sibTrans" cxnId="{4F35CDB7-B898-46BC-B7B4-E7409FDAC906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49559FC7-0B9B-450A-A42A-C865B3FFE29E}">
      <dgm:prSet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产品经理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89EFDBE3-9469-4A8A-BD0A-EAE6745C29EE}" type="parTrans" cxnId="{DB2E2B8C-5EE4-45D3-A89A-C59A619A4F9D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43657E68-162E-4D61-90BD-FA0C152EBC5E}" type="sibTrans" cxnId="{DB2E2B8C-5EE4-45D3-A89A-C59A619A4F9D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8D622D56-ED8B-45A4-82A4-8875AB7C7FB9}">
      <dgm:prSet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用户代表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ECC678CD-7026-4148-BFE4-9550E70CC3A6}" type="parTrans" cxnId="{6F9F5497-DADE-4B92-9835-4EC43CF324CD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289D2367-2CC3-4810-99E8-648A1C03F7E5}" type="sibTrans" cxnId="{6F9F5497-DADE-4B92-9835-4EC43CF324CD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83DC98E8-AC0A-47E2-B282-F4B9B0D8F58F}">
      <dgm:prSet custT="1"/>
      <dgm:spPr/>
      <dgm:t>
        <a:bodyPr/>
        <a:lstStyle/>
        <a:p>
          <a:r>
            <a:rPr lang="zh-CN" altLang="en-US" sz="1600" b="1" dirty="0" smtClean="0">
              <a:latin typeface="微软雅黑" pitchFamily="34" charset="-122"/>
              <a:ea typeface="微软雅黑" pitchFamily="34" charset="-122"/>
            </a:rPr>
            <a:t>需求师</a:t>
          </a:r>
          <a:endParaRPr lang="zh-CN" altLang="en-US" sz="1600" b="1" dirty="0">
            <a:latin typeface="微软雅黑" pitchFamily="34" charset="-122"/>
            <a:ea typeface="微软雅黑" pitchFamily="34" charset="-122"/>
          </a:endParaRPr>
        </a:p>
      </dgm:t>
    </dgm:pt>
    <dgm:pt modelId="{7E860349-B1F6-4B05-A76B-21A5D3416B52}" type="parTrans" cxnId="{A5007533-4C8F-422B-8FD4-CFF014E0CF5E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71C20106-6565-47E4-867D-C369894368E0}" type="sibTrans" cxnId="{A5007533-4C8F-422B-8FD4-CFF014E0CF5E}">
      <dgm:prSet/>
      <dgm:spPr/>
      <dgm:t>
        <a:bodyPr/>
        <a:lstStyle/>
        <a:p>
          <a:endParaRPr lang="zh-CN" altLang="en-US" sz="1800" b="1">
            <a:latin typeface="微软雅黑" pitchFamily="34" charset="-122"/>
            <a:ea typeface="微软雅黑" pitchFamily="34" charset="-122"/>
          </a:endParaRPr>
        </a:p>
      </dgm:t>
    </dgm:pt>
    <dgm:pt modelId="{AC6B0CAA-C111-4287-AAB5-F383D8D79D5A}" type="pres">
      <dgm:prSet presAssocID="{339BEC8A-B25F-4F0E-8E74-F68C8E97F6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D15D004-5D3A-434D-B8EF-6282A329FDAD}" type="pres">
      <dgm:prSet presAssocID="{10F12D96-F42A-464C-86D4-9FBCB45C81B3}" presName="hierRoot1" presStyleCnt="0"/>
      <dgm:spPr/>
    </dgm:pt>
    <dgm:pt modelId="{A0D6A9D4-7D93-461A-8629-093AE27CBD84}" type="pres">
      <dgm:prSet presAssocID="{10F12D96-F42A-464C-86D4-9FBCB45C81B3}" presName="composite" presStyleCnt="0"/>
      <dgm:spPr/>
    </dgm:pt>
    <dgm:pt modelId="{0EE7A253-5196-4E05-B177-F8CA4F1A3159}" type="pres">
      <dgm:prSet presAssocID="{10F12D96-F42A-464C-86D4-9FBCB45C81B3}" presName="background" presStyleLbl="node0" presStyleIdx="0" presStyleCnt="1"/>
      <dgm:spPr/>
    </dgm:pt>
    <dgm:pt modelId="{4F8F99D5-6B3F-4750-B6E6-6AADB133E0A3}" type="pres">
      <dgm:prSet presAssocID="{10F12D96-F42A-464C-86D4-9FBCB45C81B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F02EC-D284-44BD-BA45-7F909699326D}" type="pres">
      <dgm:prSet presAssocID="{10F12D96-F42A-464C-86D4-9FBCB45C81B3}" presName="hierChild2" presStyleCnt="0"/>
      <dgm:spPr/>
    </dgm:pt>
    <dgm:pt modelId="{2275EBC3-A964-4AFA-AF9F-0400D37E32EC}" type="pres">
      <dgm:prSet presAssocID="{2FBA3C53-2FC0-471F-8B21-9FAF5F466283}" presName="Name10" presStyleLbl="parChTrans1D2" presStyleIdx="0" presStyleCnt="3"/>
      <dgm:spPr/>
      <dgm:t>
        <a:bodyPr/>
        <a:lstStyle/>
        <a:p>
          <a:endParaRPr lang="zh-CN" altLang="en-US"/>
        </a:p>
      </dgm:t>
    </dgm:pt>
    <dgm:pt modelId="{45B24810-D614-4445-9B92-8DF34C799F0E}" type="pres">
      <dgm:prSet presAssocID="{2C38D128-E93F-4353-9071-27D2B5972976}" presName="hierRoot2" presStyleCnt="0"/>
      <dgm:spPr/>
    </dgm:pt>
    <dgm:pt modelId="{D1173961-C8E4-4E2D-903A-8CD89BA92200}" type="pres">
      <dgm:prSet presAssocID="{2C38D128-E93F-4353-9071-27D2B5972976}" presName="composite2" presStyleCnt="0"/>
      <dgm:spPr/>
    </dgm:pt>
    <dgm:pt modelId="{CDB411C3-328F-417D-9477-1C5E3221C789}" type="pres">
      <dgm:prSet presAssocID="{2C38D128-E93F-4353-9071-27D2B5972976}" presName="background2" presStyleLbl="node2" presStyleIdx="0" presStyleCnt="3"/>
      <dgm:spPr/>
    </dgm:pt>
    <dgm:pt modelId="{A755F65A-DD5E-4014-B14B-E481DB8AA273}" type="pres">
      <dgm:prSet presAssocID="{2C38D128-E93F-4353-9071-27D2B597297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73A52D-A2E1-460D-8A56-DE6880A07BC1}" type="pres">
      <dgm:prSet presAssocID="{2C38D128-E93F-4353-9071-27D2B5972976}" presName="hierChild3" presStyleCnt="0"/>
      <dgm:spPr/>
    </dgm:pt>
    <dgm:pt modelId="{CB02EB04-BFFE-443F-9959-4C703EF00E2C}" type="pres">
      <dgm:prSet presAssocID="{91AAD6AC-73B8-41D4-A46E-5A96E3EC610F}" presName="Name17" presStyleLbl="parChTrans1D3" presStyleIdx="0" presStyleCnt="7"/>
      <dgm:spPr/>
      <dgm:t>
        <a:bodyPr/>
        <a:lstStyle/>
        <a:p>
          <a:endParaRPr lang="zh-CN" altLang="en-US"/>
        </a:p>
      </dgm:t>
    </dgm:pt>
    <dgm:pt modelId="{96271655-404D-4CFF-9499-1C81F7D343B2}" type="pres">
      <dgm:prSet presAssocID="{C6D8CA0C-3508-41CA-8ABE-0E3E197899D5}" presName="hierRoot3" presStyleCnt="0"/>
      <dgm:spPr/>
    </dgm:pt>
    <dgm:pt modelId="{D588F371-3304-48F3-9899-60E32E57C91E}" type="pres">
      <dgm:prSet presAssocID="{C6D8CA0C-3508-41CA-8ABE-0E3E197899D5}" presName="composite3" presStyleCnt="0"/>
      <dgm:spPr/>
    </dgm:pt>
    <dgm:pt modelId="{582AE5E4-9580-4B61-B66D-083FE579924B}" type="pres">
      <dgm:prSet presAssocID="{C6D8CA0C-3508-41CA-8ABE-0E3E197899D5}" presName="background3" presStyleLbl="node3" presStyleIdx="0" presStyleCnt="7"/>
      <dgm:spPr/>
    </dgm:pt>
    <dgm:pt modelId="{1765FD2B-20FA-4402-8B23-1BB21E8EA069}" type="pres">
      <dgm:prSet presAssocID="{C6D8CA0C-3508-41CA-8ABE-0E3E197899D5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4189D1-601D-426C-8790-0C94097DCABF}" type="pres">
      <dgm:prSet presAssocID="{C6D8CA0C-3508-41CA-8ABE-0E3E197899D5}" presName="hierChild4" presStyleCnt="0"/>
      <dgm:spPr/>
    </dgm:pt>
    <dgm:pt modelId="{B7D91F15-DE22-47F5-8DC7-9DD46D8AB39A}" type="pres">
      <dgm:prSet presAssocID="{4191B618-ED83-455C-9627-0F67489EBE04}" presName="Name17" presStyleLbl="parChTrans1D3" presStyleIdx="1" presStyleCnt="7"/>
      <dgm:spPr/>
      <dgm:t>
        <a:bodyPr/>
        <a:lstStyle/>
        <a:p>
          <a:endParaRPr lang="zh-CN" altLang="en-US"/>
        </a:p>
      </dgm:t>
    </dgm:pt>
    <dgm:pt modelId="{04CD1F80-61FC-44FF-9D79-048124CEC939}" type="pres">
      <dgm:prSet presAssocID="{DB8F5898-E041-4FC9-9A41-C72FB5BA7A74}" presName="hierRoot3" presStyleCnt="0"/>
      <dgm:spPr/>
    </dgm:pt>
    <dgm:pt modelId="{4BDFCE3E-ADA5-4BCA-8F86-96CAAF00B258}" type="pres">
      <dgm:prSet presAssocID="{DB8F5898-E041-4FC9-9A41-C72FB5BA7A74}" presName="composite3" presStyleCnt="0"/>
      <dgm:spPr/>
    </dgm:pt>
    <dgm:pt modelId="{381A8590-FBEF-4D63-ACDB-A717D083924E}" type="pres">
      <dgm:prSet presAssocID="{DB8F5898-E041-4FC9-9A41-C72FB5BA7A74}" presName="background3" presStyleLbl="node3" presStyleIdx="1" presStyleCnt="7"/>
      <dgm:spPr/>
    </dgm:pt>
    <dgm:pt modelId="{30FD0A4C-03A0-4C2A-AC5D-36ABCD5E9D90}" type="pres">
      <dgm:prSet presAssocID="{DB8F5898-E041-4FC9-9A41-C72FB5BA7A74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1D63C5-5B82-47B6-BB49-91FF988093AC}" type="pres">
      <dgm:prSet presAssocID="{DB8F5898-E041-4FC9-9A41-C72FB5BA7A74}" presName="hierChild4" presStyleCnt="0"/>
      <dgm:spPr/>
    </dgm:pt>
    <dgm:pt modelId="{B75FCDB1-F92D-4027-A57E-BD442E96591F}" type="pres">
      <dgm:prSet presAssocID="{D978002C-7FDF-4746-91E1-00AA1F8FBF08}" presName="Name17" presStyleLbl="parChTrans1D3" presStyleIdx="2" presStyleCnt="7"/>
      <dgm:spPr/>
      <dgm:t>
        <a:bodyPr/>
        <a:lstStyle/>
        <a:p>
          <a:endParaRPr lang="zh-CN" altLang="en-US"/>
        </a:p>
      </dgm:t>
    </dgm:pt>
    <dgm:pt modelId="{1913E694-C80D-4714-BD9C-B1570DC19EE6}" type="pres">
      <dgm:prSet presAssocID="{9A11CC27-1314-4594-BD78-6DA45C756E59}" presName="hierRoot3" presStyleCnt="0"/>
      <dgm:spPr/>
    </dgm:pt>
    <dgm:pt modelId="{4F89A1FD-54FE-459D-AE84-1AAAFDA9CA35}" type="pres">
      <dgm:prSet presAssocID="{9A11CC27-1314-4594-BD78-6DA45C756E59}" presName="composite3" presStyleCnt="0"/>
      <dgm:spPr/>
    </dgm:pt>
    <dgm:pt modelId="{ACFDBE2B-57AA-4207-9C28-77E6280645B9}" type="pres">
      <dgm:prSet presAssocID="{9A11CC27-1314-4594-BD78-6DA45C756E59}" presName="background3" presStyleLbl="node3" presStyleIdx="2" presStyleCnt="7"/>
      <dgm:spPr/>
    </dgm:pt>
    <dgm:pt modelId="{91249967-5215-4EE2-8A7D-FD5827E2E774}" type="pres">
      <dgm:prSet presAssocID="{9A11CC27-1314-4594-BD78-6DA45C756E5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3E7C94-F064-49C1-928C-292DACC935B0}" type="pres">
      <dgm:prSet presAssocID="{9A11CC27-1314-4594-BD78-6DA45C756E59}" presName="hierChild4" presStyleCnt="0"/>
      <dgm:spPr/>
    </dgm:pt>
    <dgm:pt modelId="{6BB44742-4499-4C64-9443-4313DE58B078}" type="pres">
      <dgm:prSet presAssocID="{5A545469-3D36-47E0-9F79-FD5A5D0B77E6}" presName="Name10" presStyleLbl="parChTrans1D2" presStyleIdx="1" presStyleCnt="3"/>
      <dgm:spPr/>
      <dgm:t>
        <a:bodyPr/>
        <a:lstStyle/>
        <a:p>
          <a:endParaRPr lang="zh-CN" altLang="en-US"/>
        </a:p>
      </dgm:t>
    </dgm:pt>
    <dgm:pt modelId="{D4D366EC-D0BC-4CE5-B4E1-5A83640F2D15}" type="pres">
      <dgm:prSet presAssocID="{9098B5E2-2B4F-4278-A894-B424AA75ADFA}" presName="hierRoot2" presStyleCnt="0"/>
      <dgm:spPr/>
    </dgm:pt>
    <dgm:pt modelId="{CB217D8A-8866-48A4-B57D-A28DEE202B7F}" type="pres">
      <dgm:prSet presAssocID="{9098B5E2-2B4F-4278-A894-B424AA75ADFA}" presName="composite2" presStyleCnt="0"/>
      <dgm:spPr/>
    </dgm:pt>
    <dgm:pt modelId="{5A8F9357-024D-4E79-AF9E-E779770EEB2F}" type="pres">
      <dgm:prSet presAssocID="{9098B5E2-2B4F-4278-A894-B424AA75ADFA}" presName="background2" presStyleLbl="node2" presStyleIdx="1" presStyleCnt="3"/>
      <dgm:spPr/>
    </dgm:pt>
    <dgm:pt modelId="{A6887D8C-D9DF-4B72-8B8F-0A79A3060D84}" type="pres">
      <dgm:prSet presAssocID="{9098B5E2-2B4F-4278-A894-B424AA75ADF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37BAD87-C563-49ED-8CCA-779BE3941A2D}" type="pres">
      <dgm:prSet presAssocID="{9098B5E2-2B4F-4278-A894-B424AA75ADFA}" presName="hierChild3" presStyleCnt="0"/>
      <dgm:spPr/>
    </dgm:pt>
    <dgm:pt modelId="{44FAA76C-18A3-47E2-89C7-90E685DD3A40}" type="pres">
      <dgm:prSet presAssocID="{66AE5E2D-B68F-46B3-959E-A27252DE11AA}" presName="Name17" presStyleLbl="parChTrans1D3" presStyleIdx="3" presStyleCnt="7"/>
      <dgm:spPr/>
      <dgm:t>
        <a:bodyPr/>
        <a:lstStyle/>
        <a:p>
          <a:endParaRPr lang="zh-CN" altLang="en-US"/>
        </a:p>
      </dgm:t>
    </dgm:pt>
    <dgm:pt modelId="{EB914729-C449-4E23-9937-A695CE7B4AE2}" type="pres">
      <dgm:prSet presAssocID="{856EF09D-5108-4AF9-8F7C-BA1B45DFCDC5}" presName="hierRoot3" presStyleCnt="0"/>
      <dgm:spPr/>
    </dgm:pt>
    <dgm:pt modelId="{CB66E8AC-A62F-4BDD-A013-D37B1AB44972}" type="pres">
      <dgm:prSet presAssocID="{856EF09D-5108-4AF9-8F7C-BA1B45DFCDC5}" presName="composite3" presStyleCnt="0"/>
      <dgm:spPr/>
    </dgm:pt>
    <dgm:pt modelId="{BB7075A5-E632-46AC-8DEF-73D6CAF38BF8}" type="pres">
      <dgm:prSet presAssocID="{856EF09D-5108-4AF9-8F7C-BA1B45DFCDC5}" presName="background3" presStyleLbl="node3" presStyleIdx="3" presStyleCnt="7"/>
      <dgm:spPr/>
    </dgm:pt>
    <dgm:pt modelId="{1E460EB2-1F22-4662-A80C-508B4AC6E49E}" type="pres">
      <dgm:prSet presAssocID="{856EF09D-5108-4AF9-8F7C-BA1B45DFCDC5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0F47EF-E8A7-4850-9F7C-01919FC67F9D}" type="pres">
      <dgm:prSet presAssocID="{856EF09D-5108-4AF9-8F7C-BA1B45DFCDC5}" presName="hierChild4" presStyleCnt="0"/>
      <dgm:spPr/>
    </dgm:pt>
    <dgm:pt modelId="{E2B85260-E972-40DC-A867-6E1F8BFFECC4}" type="pres">
      <dgm:prSet presAssocID="{75AEDEE9-92BE-421D-83F0-FEC20F3E025C}" presName="Name17" presStyleLbl="parChTrans1D3" presStyleIdx="4" presStyleCnt="7"/>
      <dgm:spPr/>
      <dgm:t>
        <a:bodyPr/>
        <a:lstStyle/>
        <a:p>
          <a:endParaRPr lang="zh-CN" altLang="en-US"/>
        </a:p>
      </dgm:t>
    </dgm:pt>
    <dgm:pt modelId="{70FCBEB8-860A-4A89-8790-801FFC52E390}" type="pres">
      <dgm:prSet presAssocID="{D76A6E91-A71D-43D1-BEB9-DA574766527B}" presName="hierRoot3" presStyleCnt="0"/>
      <dgm:spPr/>
    </dgm:pt>
    <dgm:pt modelId="{F0C348BB-B4B7-4747-838C-39D2F044CD43}" type="pres">
      <dgm:prSet presAssocID="{D76A6E91-A71D-43D1-BEB9-DA574766527B}" presName="composite3" presStyleCnt="0"/>
      <dgm:spPr/>
    </dgm:pt>
    <dgm:pt modelId="{CDEA00CC-6AD3-4148-B807-2361E39BACB9}" type="pres">
      <dgm:prSet presAssocID="{D76A6E91-A71D-43D1-BEB9-DA574766527B}" presName="background3" presStyleLbl="node3" presStyleIdx="4" presStyleCnt="7"/>
      <dgm:spPr/>
    </dgm:pt>
    <dgm:pt modelId="{58D7017E-8222-44B8-B871-2951CD1CCD10}" type="pres">
      <dgm:prSet presAssocID="{D76A6E91-A71D-43D1-BEB9-DA574766527B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E3B4C0-CF3C-4F1A-99BF-E5A377593A8C}" type="pres">
      <dgm:prSet presAssocID="{D76A6E91-A71D-43D1-BEB9-DA574766527B}" presName="hierChild4" presStyleCnt="0"/>
      <dgm:spPr/>
    </dgm:pt>
    <dgm:pt modelId="{9008880B-FF78-4D05-B223-361183458331}" type="pres">
      <dgm:prSet presAssocID="{89EFDBE3-9469-4A8A-BD0A-EAE6745C29EE}" presName="Name10" presStyleLbl="parChTrans1D2" presStyleIdx="2" presStyleCnt="3"/>
      <dgm:spPr/>
      <dgm:t>
        <a:bodyPr/>
        <a:lstStyle/>
        <a:p>
          <a:endParaRPr lang="zh-CN" altLang="en-US"/>
        </a:p>
      </dgm:t>
    </dgm:pt>
    <dgm:pt modelId="{934D8A16-B69E-494E-A145-29E6E0D87515}" type="pres">
      <dgm:prSet presAssocID="{49559FC7-0B9B-450A-A42A-C865B3FFE29E}" presName="hierRoot2" presStyleCnt="0"/>
      <dgm:spPr/>
    </dgm:pt>
    <dgm:pt modelId="{D43773AB-4154-41FF-AECF-ED653F5DCD1E}" type="pres">
      <dgm:prSet presAssocID="{49559FC7-0B9B-450A-A42A-C865B3FFE29E}" presName="composite2" presStyleCnt="0"/>
      <dgm:spPr/>
    </dgm:pt>
    <dgm:pt modelId="{1D03EC33-1AE1-45A5-87F8-22EC41D0BE7A}" type="pres">
      <dgm:prSet presAssocID="{49559FC7-0B9B-450A-A42A-C865B3FFE29E}" presName="background2" presStyleLbl="node2" presStyleIdx="2" presStyleCnt="3"/>
      <dgm:spPr/>
    </dgm:pt>
    <dgm:pt modelId="{363C8B06-45B2-4858-BCCE-8377F50B90C2}" type="pres">
      <dgm:prSet presAssocID="{49559FC7-0B9B-450A-A42A-C865B3FFE29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EC783-4942-41B2-9768-79271A8C4146}" type="pres">
      <dgm:prSet presAssocID="{49559FC7-0B9B-450A-A42A-C865B3FFE29E}" presName="hierChild3" presStyleCnt="0"/>
      <dgm:spPr/>
    </dgm:pt>
    <dgm:pt modelId="{6956BA79-1990-448D-ACFC-6348E0D5B99F}" type="pres">
      <dgm:prSet presAssocID="{ECC678CD-7026-4148-BFE4-9550E70CC3A6}" presName="Name17" presStyleLbl="parChTrans1D3" presStyleIdx="5" presStyleCnt="7"/>
      <dgm:spPr/>
      <dgm:t>
        <a:bodyPr/>
        <a:lstStyle/>
        <a:p>
          <a:endParaRPr lang="zh-CN" altLang="en-US"/>
        </a:p>
      </dgm:t>
    </dgm:pt>
    <dgm:pt modelId="{191BE1FF-9FEA-4442-B764-27E63BEA72FF}" type="pres">
      <dgm:prSet presAssocID="{8D622D56-ED8B-45A4-82A4-8875AB7C7FB9}" presName="hierRoot3" presStyleCnt="0"/>
      <dgm:spPr/>
    </dgm:pt>
    <dgm:pt modelId="{983707BF-6C2D-4FC3-A847-BACD765713CA}" type="pres">
      <dgm:prSet presAssocID="{8D622D56-ED8B-45A4-82A4-8875AB7C7FB9}" presName="composite3" presStyleCnt="0"/>
      <dgm:spPr/>
    </dgm:pt>
    <dgm:pt modelId="{37E4F032-ABA3-4ACD-A17B-622F9C7DE0CB}" type="pres">
      <dgm:prSet presAssocID="{8D622D56-ED8B-45A4-82A4-8875AB7C7FB9}" presName="background3" presStyleLbl="node3" presStyleIdx="5" presStyleCnt="7"/>
      <dgm:spPr/>
    </dgm:pt>
    <dgm:pt modelId="{B94C190D-F420-4EE4-8CDC-D303D8883A0D}" type="pres">
      <dgm:prSet presAssocID="{8D622D56-ED8B-45A4-82A4-8875AB7C7FB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60F2FD-58BC-499D-9E96-7DDF7BA1B72B}" type="pres">
      <dgm:prSet presAssocID="{8D622D56-ED8B-45A4-82A4-8875AB7C7FB9}" presName="hierChild4" presStyleCnt="0"/>
      <dgm:spPr/>
    </dgm:pt>
    <dgm:pt modelId="{A6FA81C9-5C15-4B07-BD5B-38609FDB98A3}" type="pres">
      <dgm:prSet presAssocID="{7E860349-B1F6-4B05-A76B-21A5D3416B52}" presName="Name17" presStyleLbl="parChTrans1D3" presStyleIdx="6" presStyleCnt="7"/>
      <dgm:spPr/>
      <dgm:t>
        <a:bodyPr/>
        <a:lstStyle/>
        <a:p>
          <a:endParaRPr lang="zh-CN" altLang="en-US"/>
        </a:p>
      </dgm:t>
    </dgm:pt>
    <dgm:pt modelId="{E78CE1C7-16F9-48FA-9C94-0F0AA132781D}" type="pres">
      <dgm:prSet presAssocID="{83DC98E8-AC0A-47E2-B282-F4B9B0D8F58F}" presName="hierRoot3" presStyleCnt="0"/>
      <dgm:spPr/>
    </dgm:pt>
    <dgm:pt modelId="{43520F48-F8A7-4131-A5D5-0FDC0277B18A}" type="pres">
      <dgm:prSet presAssocID="{83DC98E8-AC0A-47E2-B282-F4B9B0D8F58F}" presName="composite3" presStyleCnt="0"/>
      <dgm:spPr/>
    </dgm:pt>
    <dgm:pt modelId="{2E100C82-6D14-4013-AC83-86C306B9C542}" type="pres">
      <dgm:prSet presAssocID="{83DC98E8-AC0A-47E2-B282-F4B9B0D8F58F}" presName="background3" presStyleLbl="node3" presStyleIdx="6" presStyleCnt="7"/>
      <dgm:spPr/>
    </dgm:pt>
    <dgm:pt modelId="{1586D5DC-0621-425A-8680-C29FE49025C4}" type="pres">
      <dgm:prSet presAssocID="{83DC98E8-AC0A-47E2-B282-F4B9B0D8F58F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DB081D-D759-4A55-876F-BF1B678A7684}" type="pres">
      <dgm:prSet presAssocID="{83DC98E8-AC0A-47E2-B282-F4B9B0D8F58F}" presName="hierChild4" presStyleCnt="0"/>
      <dgm:spPr/>
    </dgm:pt>
  </dgm:ptLst>
  <dgm:cxnLst>
    <dgm:cxn modelId="{DB2E2B8C-5EE4-45D3-A89A-C59A619A4F9D}" srcId="{10F12D96-F42A-464C-86D4-9FBCB45C81B3}" destId="{49559FC7-0B9B-450A-A42A-C865B3FFE29E}" srcOrd="2" destOrd="0" parTransId="{89EFDBE3-9469-4A8A-BD0A-EAE6745C29EE}" sibTransId="{43657E68-162E-4D61-90BD-FA0C152EBC5E}"/>
    <dgm:cxn modelId="{82525890-3B24-48BB-9E5A-2C929CC03E7C}" type="presOf" srcId="{10F12D96-F42A-464C-86D4-9FBCB45C81B3}" destId="{4F8F99D5-6B3F-4750-B6E6-6AADB133E0A3}" srcOrd="0" destOrd="0" presId="urn:microsoft.com/office/officeart/2005/8/layout/hierarchy1"/>
    <dgm:cxn modelId="{01C75623-5599-487E-A3DA-C42CCB32FD65}" srcId="{2C38D128-E93F-4353-9071-27D2B5972976}" destId="{9A11CC27-1314-4594-BD78-6DA45C756E59}" srcOrd="2" destOrd="0" parTransId="{D978002C-7FDF-4746-91E1-00AA1F8FBF08}" sibTransId="{655C45A8-2590-4BEB-B449-AF6C95EA07CF}"/>
    <dgm:cxn modelId="{FCCEBD4D-E71A-4566-B0EA-18753A0504E0}" type="presOf" srcId="{339BEC8A-B25F-4F0E-8E74-F68C8E97F613}" destId="{AC6B0CAA-C111-4287-AAB5-F383D8D79D5A}" srcOrd="0" destOrd="0" presId="urn:microsoft.com/office/officeart/2005/8/layout/hierarchy1"/>
    <dgm:cxn modelId="{D2C6EB07-BCDC-4E65-A24B-14B26A65E381}" type="presOf" srcId="{75AEDEE9-92BE-421D-83F0-FEC20F3E025C}" destId="{E2B85260-E972-40DC-A867-6E1F8BFFECC4}" srcOrd="0" destOrd="0" presId="urn:microsoft.com/office/officeart/2005/8/layout/hierarchy1"/>
    <dgm:cxn modelId="{350DCE05-BC5A-483B-AADA-C7F25B1CE3A7}" type="presOf" srcId="{D978002C-7FDF-4746-91E1-00AA1F8FBF08}" destId="{B75FCDB1-F92D-4027-A57E-BD442E96591F}" srcOrd="0" destOrd="0" presId="urn:microsoft.com/office/officeart/2005/8/layout/hierarchy1"/>
    <dgm:cxn modelId="{A5007533-4C8F-422B-8FD4-CFF014E0CF5E}" srcId="{49559FC7-0B9B-450A-A42A-C865B3FFE29E}" destId="{83DC98E8-AC0A-47E2-B282-F4B9B0D8F58F}" srcOrd="1" destOrd="0" parTransId="{7E860349-B1F6-4B05-A76B-21A5D3416B52}" sibTransId="{71C20106-6565-47E4-867D-C369894368E0}"/>
    <dgm:cxn modelId="{69C289C7-757F-4AA3-AA1C-D927ADA1C146}" type="presOf" srcId="{ECC678CD-7026-4148-BFE4-9550E70CC3A6}" destId="{6956BA79-1990-448D-ACFC-6348E0D5B99F}" srcOrd="0" destOrd="0" presId="urn:microsoft.com/office/officeart/2005/8/layout/hierarchy1"/>
    <dgm:cxn modelId="{C4AA6F1C-9E59-4016-B0E8-F1CDA28759F3}" type="presOf" srcId="{DB8F5898-E041-4FC9-9A41-C72FB5BA7A74}" destId="{30FD0A4C-03A0-4C2A-AC5D-36ABCD5E9D90}" srcOrd="0" destOrd="0" presId="urn:microsoft.com/office/officeart/2005/8/layout/hierarchy1"/>
    <dgm:cxn modelId="{78974D7C-6B11-4E1A-BF9A-999FD398B9D5}" type="presOf" srcId="{66AE5E2D-B68F-46B3-959E-A27252DE11AA}" destId="{44FAA76C-18A3-47E2-89C7-90E685DD3A40}" srcOrd="0" destOrd="0" presId="urn:microsoft.com/office/officeart/2005/8/layout/hierarchy1"/>
    <dgm:cxn modelId="{0764DC27-1E61-4D6C-AE07-77F80FD4BB7E}" type="presOf" srcId="{89EFDBE3-9469-4A8A-BD0A-EAE6745C29EE}" destId="{9008880B-FF78-4D05-B223-361183458331}" srcOrd="0" destOrd="0" presId="urn:microsoft.com/office/officeart/2005/8/layout/hierarchy1"/>
    <dgm:cxn modelId="{2CDB5A5E-887B-4975-A44E-C2CBE9F225F6}" type="presOf" srcId="{2C38D128-E93F-4353-9071-27D2B5972976}" destId="{A755F65A-DD5E-4014-B14B-E481DB8AA273}" srcOrd="0" destOrd="0" presId="urn:microsoft.com/office/officeart/2005/8/layout/hierarchy1"/>
    <dgm:cxn modelId="{FC3F5295-5BF9-4D61-AEEB-F5325188E989}" type="presOf" srcId="{7E860349-B1F6-4B05-A76B-21A5D3416B52}" destId="{A6FA81C9-5C15-4B07-BD5B-38609FDB98A3}" srcOrd="0" destOrd="0" presId="urn:microsoft.com/office/officeart/2005/8/layout/hierarchy1"/>
    <dgm:cxn modelId="{4F35CDB7-B898-46BC-B7B4-E7409FDAC906}" srcId="{9098B5E2-2B4F-4278-A894-B424AA75ADFA}" destId="{D76A6E91-A71D-43D1-BEB9-DA574766527B}" srcOrd="1" destOrd="0" parTransId="{75AEDEE9-92BE-421D-83F0-FEC20F3E025C}" sibTransId="{F37C827E-12CC-4184-9FAA-11AB0FE2E363}"/>
    <dgm:cxn modelId="{2EFE5AD6-465B-4851-AD61-05F6632906A3}" srcId="{9098B5E2-2B4F-4278-A894-B424AA75ADFA}" destId="{856EF09D-5108-4AF9-8F7C-BA1B45DFCDC5}" srcOrd="0" destOrd="0" parTransId="{66AE5E2D-B68F-46B3-959E-A27252DE11AA}" sibTransId="{6BB90BB3-197D-4D9F-BF47-C42B5E305BD5}"/>
    <dgm:cxn modelId="{0722307F-7986-42E3-94ED-2181F16F59E0}" type="presOf" srcId="{49559FC7-0B9B-450A-A42A-C865B3FFE29E}" destId="{363C8B06-45B2-4858-BCCE-8377F50B90C2}" srcOrd="0" destOrd="0" presId="urn:microsoft.com/office/officeart/2005/8/layout/hierarchy1"/>
    <dgm:cxn modelId="{49693D0E-AC78-4041-953B-48B8E5D7F362}" type="presOf" srcId="{856EF09D-5108-4AF9-8F7C-BA1B45DFCDC5}" destId="{1E460EB2-1F22-4662-A80C-508B4AC6E49E}" srcOrd="0" destOrd="0" presId="urn:microsoft.com/office/officeart/2005/8/layout/hierarchy1"/>
    <dgm:cxn modelId="{D2C1ACBA-D9D7-45F6-A2F5-18EB258237F0}" srcId="{10F12D96-F42A-464C-86D4-9FBCB45C81B3}" destId="{2C38D128-E93F-4353-9071-27D2B5972976}" srcOrd="0" destOrd="0" parTransId="{2FBA3C53-2FC0-471F-8B21-9FAF5F466283}" sibTransId="{7F96F8F6-3B63-43A5-931A-935D8A5E9E45}"/>
    <dgm:cxn modelId="{D3B85CF1-574F-4404-96EC-3C7319F36EA9}" type="presOf" srcId="{C6D8CA0C-3508-41CA-8ABE-0E3E197899D5}" destId="{1765FD2B-20FA-4402-8B23-1BB21E8EA069}" srcOrd="0" destOrd="0" presId="urn:microsoft.com/office/officeart/2005/8/layout/hierarchy1"/>
    <dgm:cxn modelId="{48A14F31-EF64-453C-9C23-97199DB7F7C4}" type="presOf" srcId="{2FBA3C53-2FC0-471F-8B21-9FAF5F466283}" destId="{2275EBC3-A964-4AFA-AF9F-0400D37E32EC}" srcOrd="0" destOrd="0" presId="urn:microsoft.com/office/officeart/2005/8/layout/hierarchy1"/>
    <dgm:cxn modelId="{6EA3EAFE-E607-40DC-941C-9BB4281E5018}" type="presOf" srcId="{4191B618-ED83-455C-9627-0F67489EBE04}" destId="{B7D91F15-DE22-47F5-8DC7-9DD46D8AB39A}" srcOrd="0" destOrd="0" presId="urn:microsoft.com/office/officeart/2005/8/layout/hierarchy1"/>
    <dgm:cxn modelId="{7BC8ADED-5CDA-4C23-B310-5B9A0CCFC681}" type="presOf" srcId="{83DC98E8-AC0A-47E2-B282-F4B9B0D8F58F}" destId="{1586D5DC-0621-425A-8680-C29FE49025C4}" srcOrd="0" destOrd="0" presId="urn:microsoft.com/office/officeart/2005/8/layout/hierarchy1"/>
    <dgm:cxn modelId="{CABD7577-23DA-48EC-B628-D6E053F4010C}" srcId="{2C38D128-E93F-4353-9071-27D2B5972976}" destId="{C6D8CA0C-3508-41CA-8ABE-0E3E197899D5}" srcOrd="0" destOrd="0" parTransId="{91AAD6AC-73B8-41D4-A46E-5A96E3EC610F}" sibTransId="{CBAB7D1D-B88A-4C5D-9AB1-BA6C63971A07}"/>
    <dgm:cxn modelId="{D45E1D35-11B0-4F8D-8169-6085A4E08D8D}" type="presOf" srcId="{8D622D56-ED8B-45A4-82A4-8875AB7C7FB9}" destId="{B94C190D-F420-4EE4-8CDC-D303D8883A0D}" srcOrd="0" destOrd="0" presId="urn:microsoft.com/office/officeart/2005/8/layout/hierarchy1"/>
    <dgm:cxn modelId="{3350D71D-9070-49B0-863C-74E08A90A885}" srcId="{10F12D96-F42A-464C-86D4-9FBCB45C81B3}" destId="{9098B5E2-2B4F-4278-A894-B424AA75ADFA}" srcOrd="1" destOrd="0" parTransId="{5A545469-3D36-47E0-9F79-FD5A5D0B77E6}" sibTransId="{A9AE2128-4A24-4511-907F-4FF0FF959886}"/>
    <dgm:cxn modelId="{B735D7A6-09A7-4286-AE7E-ECC62D6FF4A8}" srcId="{2C38D128-E93F-4353-9071-27D2B5972976}" destId="{DB8F5898-E041-4FC9-9A41-C72FB5BA7A74}" srcOrd="1" destOrd="0" parTransId="{4191B618-ED83-455C-9627-0F67489EBE04}" sibTransId="{E007846F-DEA2-4342-AEEB-BE815A561001}"/>
    <dgm:cxn modelId="{F4A3D8AB-3018-4FE6-AF20-CCF5E64FD9FF}" type="presOf" srcId="{9A11CC27-1314-4594-BD78-6DA45C756E59}" destId="{91249967-5215-4EE2-8A7D-FD5827E2E774}" srcOrd="0" destOrd="0" presId="urn:microsoft.com/office/officeart/2005/8/layout/hierarchy1"/>
    <dgm:cxn modelId="{D758AF98-1CD1-4715-9044-00D41FF7C73B}" type="presOf" srcId="{D76A6E91-A71D-43D1-BEB9-DA574766527B}" destId="{58D7017E-8222-44B8-B871-2951CD1CCD10}" srcOrd="0" destOrd="0" presId="urn:microsoft.com/office/officeart/2005/8/layout/hierarchy1"/>
    <dgm:cxn modelId="{6F9F5497-DADE-4B92-9835-4EC43CF324CD}" srcId="{49559FC7-0B9B-450A-A42A-C865B3FFE29E}" destId="{8D622D56-ED8B-45A4-82A4-8875AB7C7FB9}" srcOrd="0" destOrd="0" parTransId="{ECC678CD-7026-4148-BFE4-9550E70CC3A6}" sibTransId="{289D2367-2CC3-4810-99E8-648A1C03F7E5}"/>
    <dgm:cxn modelId="{38A22FB3-9B84-4E39-A161-478D368E6AC1}" srcId="{339BEC8A-B25F-4F0E-8E74-F68C8E97F613}" destId="{10F12D96-F42A-464C-86D4-9FBCB45C81B3}" srcOrd="0" destOrd="0" parTransId="{A4B5147F-934F-46EB-8FE2-CC337D25D187}" sibTransId="{548E77E6-4C86-483F-AF02-8BC0A7D6967B}"/>
    <dgm:cxn modelId="{49400E7F-B5A5-48A2-BB45-07E70D503A30}" type="presOf" srcId="{5A545469-3D36-47E0-9F79-FD5A5D0B77E6}" destId="{6BB44742-4499-4C64-9443-4313DE58B078}" srcOrd="0" destOrd="0" presId="urn:microsoft.com/office/officeart/2005/8/layout/hierarchy1"/>
    <dgm:cxn modelId="{87DDCC3F-034E-4429-B484-1038B952D612}" type="presOf" srcId="{9098B5E2-2B4F-4278-A894-B424AA75ADFA}" destId="{A6887D8C-D9DF-4B72-8B8F-0A79A3060D84}" srcOrd="0" destOrd="0" presId="urn:microsoft.com/office/officeart/2005/8/layout/hierarchy1"/>
    <dgm:cxn modelId="{FB19A321-BDE0-4FDA-8E01-FE0A3B2FF805}" type="presOf" srcId="{91AAD6AC-73B8-41D4-A46E-5A96E3EC610F}" destId="{CB02EB04-BFFE-443F-9959-4C703EF00E2C}" srcOrd="0" destOrd="0" presId="urn:microsoft.com/office/officeart/2005/8/layout/hierarchy1"/>
    <dgm:cxn modelId="{4C6E649C-2C3F-4930-BE18-F3D84E8C0306}" type="presParOf" srcId="{AC6B0CAA-C111-4287-AAB5-F383D8D79D5A}" destId="{6D15D004-5D3A-434D-B8EF-6282A329FDAD}" srcOrd="0" destOrd="0" presId="urn:microsoft.com/office/officeart/2005/8/layout/hierarchy1"/>
    <dgm:cxn modelId="{1DBF1D70-8316-4A7E-B60B-45C8CA601DC6}" type="presParOf" srcId="{6D15D004-5D3A-434D-B8EF-6282A329FDAD}" destId="{A0D6A9D4-7D93-461A-8629-093AE27CBD84}" srcOrd="0" destOrd="0" presId="urn:microsoft.com/office/officeart/2005/8/layout/hierarchy1"/>
    <dgm:cxn modelId="{602BAC91-305F-4554-AEEB-0AA207A495F6}" type="presParOf" srcId="{A0D6A9D4-7D93-461A-8629-093AE27CBD84}" destId="{0EE7A253-5196-4E05-B177-F8CA4F1A3159}" srcOrd="0" destOrd="0" presId="urn:microsoft.com/office/officeart/2005/8/layout/hierarchy1"/>
    <dgm:cxn modelId="{64C2B311-66BD-401A-A75E-B3364BD2B1F7}" type="presParOf" srcId="{A0D6A9D4-7D93-461A-8629-093AE27CBD84}" destId="{4F8F99D5-6B3F-4750-B6E6-6AADB133E0A3}" srcOrd="1" destOrd="0" presId="urn:microsoft.com/office/officeart/2005/8/layout/hierarchy1"/>
    <dgm:cxn modelId="{7F3E29FE-39CE-4F27-9DC5-1F5407B32045}" type="presParOf" srcId="{6D15D004-5D3A-434D-B8EF-6282A329FDAD}" destId="{0BCF02EC-D284-44BD-BA45-7F909699326D}" srcOrd="1" destOrd="0" presId="urn:microsoft.com/office/officeart/2005/8/layout/hierarchy1"/>
    <dgm:cxn modelId="{F11E9341-BA7C-4DF0-9BA2-13B60AA45A7F}" type="presParOf" srcId="{0BCF02EC-D284-44BD-BA45-7F909699326D}" destId="{2275EBC3-A964-4AFA-AF9F-0400D37E32EC}" srcOrd="0" destOrd="0" presId="urn:microsoft.com/office/officeart/2005/8/layout/hierarchy1"/>
    <dgm:cxn modelId="{F8ECA7BC-A415-4EB4-9E2C-878EEDD63E6F}" type="presParOf" srcId="{0BCF02EC-D284-44BD-BA45-7F909699326D}" destId="{45B24810-D614-4445-9B92-8DF34C799F0E}" srcOrd="1" destOrd="0" presId="urn:microsoft.com/office/officeart/2005/8/layout/hierarchy1"/>
    <dgm:cxn modelId="{395022B0-7FD4-4661-96B7-5DC1B13C5F20}" type="presParOf" srcId="{45B24810-D614-4445-9B92-8DF34C799F0E}" destId="{D1173961-C8E4-4E2D-903A-8CD89BA92200}" srcOrd="0" destOrd="0" presId="urn:microsoft.com/office/officeart/2005/8/layout/hierarchy1"/>
    <dgm:cxn modelId="{7F950EB8-C365-4CEE-9F39-C7E4CAF8391B}" type="presParOf" srcId="{D1173961-C8E4-4E2D-903A-8CD89BA92200}" destId="{CDB411C3-328F-417D-9477-1C5E3221C789}" srcOrd="0" destOrd="0" presId="urn:microsoft.com/office/officeart/2005/8/layout/hierarchy1"/>
    <dgm:cxn modelId="{1D566DF8-FF89-41F0-BC87-9107B5073AD0}" type="presParOf" srcId="{D1173961-C8E4-4E2D-903A-8CD89BA92200}" destId="{A755F65A-DD5E-4014-B14B-E481DB8AA273}" srcOrd="1" destOrd="0" presId="urn:microsoft.com/office/officeart/2005/8/layout/hierarchy1"/>
    <dgm:cxn modelId="{843FC130-2F35-4B8A-8F65-28AEA3BFA116}" type="presParOf" srcId="{45B24810-D614-4445-9B92-8DF34C799F0E}" destId="{2E73A52D-A2E1-460D-8A56-DE6880A07BC1}" srcOrd="1" destOrd="0" presId="urn:microsoft.com/office/officeart/2005/8/layout/hierarchy1"/>
    <dgm:cxn modelId="{F932E750-5F31-4380-A5FD-6F66FFD470D6}" type="presParOf" srcId="{2E73A52D-A2E1-460D-8A56-DE6880A07BC1}" destId="{CB02EB04-BFFE-443F-9959-4C703EF00E2C}" srcOrd="0" destOrd="0" presId="urn:microsoft.com/office/officeart/2005/8/layout/hierarchy1"/>
    <dgm:cxn modelId="{9EEEAB37-2CF6-487B-9564-7127E4DEB763}" type="presParOf" srcId="{2E73A52D-A2E1-460D-8A56-DE6880A07BC1}" destId="{96271655-404D-4CFF-9499-1C81F7D343B2}" srcOrd="1" destOrd="0" presId="urn:microsoft.com/office/officeart/2005/8/layout/hierarchy1"/>
    <dgm:cxn modelId="{A161CD3D-33B2-49B3-9409-09695700BBA7}" type="presParOf" srcId="{96271655-404D-4CFF-9499-1C81F7D343B2}" destId="{D588F371-3304-48F3-9899-60E32E57C91E}" srcOrd="0" destOrd="0" presId="urn:microsoft.com/office/officeart/2005/8/layout/hierarchy1"/>
    <dgm:cxn modelId="{2F98B113-E5F6-4499-8B67-3A5B5916028F}" type="presParOf" srcId="{D588F371-3304-48F3-9899-60E32E57C91E}" destId="{582AE5E4-9580-4B61-B66D-083FE579924B}" srcOrd="0" destOrd="0" presId="urn:microsoft.com/office/officeart/2005/8/layout/hierarchy1"/>
    <dgm:cxn modelId="{A0130A5A-7CC6-48A2-B558-2388CC5936D9}" type="presParOf" srcId="{D588F371-3304-48F3-9899-60E32E57C91E}" destId="{1765FD2B-20FA-4402-8B23-1BB21E8EA069}" srcOrd="1" destOrd="0" presId="urn:microsoft.com/office/officeart/2005/8/layout/hierarchy1"/>
    <dgm:cxn modelId="{1AA62982-6363-47BF-91FF-C7FA37A0064E}" type="presParOf" srcId="{96271655-404D-4CFF-9499-1C81F7D343B2}" destId="{4E4189D1-601D-426C-8790-0C94097DCABF}" srcOrd="1" destOrd="0" presId="urn:microsoft.com/office/officeart/2005/8/layout/hierarchy1"/>
    <dgm:cxn modelId="{8CA3857D-9D29-484B-8449-36B2F2C02DF7}" type="presParOf" srcId="{2E73A52D-A2E1-460D-8A56-DE6880A07BC1}" destId="{B7D91F15-DE22-47F5-8DC7-9DD46D8AB39A}" srcOrd="2" destOrd="0" presId="urn:microsoft.com/office/officeart/2005/8/layout/hierarchy1"/>
    <dgm:cxn modelId="{24D0FDF0-A96A-4E82-9D44-510ECB65CEC8}" type="presParOf" srcId="{2E73A52D-A2E1-460D-8A56-DE6880A07BC1}" destId="{04CD1F80-61FC-44FF-9D79-048124CEC939}" srcOrd="3" destOrd="0" presId="urn:microsoft.com/office/officeart/2005/8/layout/hierarchy1"/>
    <dgm:cxn modelId="{8E0993CE-47A0-4509-9FEB-8B35B5713832}" type="presParOf" srcId="{04CD1F80-61FC-44FF-9D79-048124CEC939}" destId="{4BDFCE3E-ADA5-4BCA-8F86-96CAAF00B258}" srcOrd="0" destOrd="0" presId="urn:microsoft.com/office/officeart/2005/8/layout/hierarchy1"/>
    <dgm:cxn modelId="{4B617EF7-7E49-4836-A155-8F162600D5D5}" type="presParOf" srcId="{4BDFCE3E-ADA5-4BCA-8F86-96CAAF00B258}" destId="{381A8590-FBEF-4D63-ACDB-A717D083924E}" srcOrd="0" destOrd="0" presId="urn:microsoft.com/office/officeart/2005/8/layout/hierarchy1"/>
    <dgm:cxn modelId="{816AC161-235F-44E6-9B5A-C4211B58A1D6}" type="presParOf" srcId="{4BDFCE3E-ADA5-4BCA-8F86-96CAAF00B258}" destId="{30FD0A4C-03A0-4C2A-AC5D-36ABCD5E9D90}" srcOrd="1" destOrd="0" presId="urn:microsoft.com/office/officeart/2005/8/layout/hierarchy1"/>
    <dgm:cxn modelId="{C650840A-2E0D-4B7D-BE97-02D550F2CF41}" type="presParOf" srcId="{04CD1F80-61FC-44FF-9D79-048124CEC939}" destId="{9B1D63C5-5B82-47B6-BB49-91FF988093AC}" srcOrd="1" destOrd="0" presId="urn:microsoft.com/office/officeart/2005/8/layout/hierarchy1"/>
    <dgm:cxn modelId="{7576029D-2513-426D-9ACB-F6E9C8DDFBC8}" type="presParOf" srcId="{2E73A52D-A2E1-460D-8A56-DE6880A07BC1}" destId="{B75FCDB1-F92D-4027-A57E-BD442E96591F}" srcOrd="4" destOrd="0" presId="urn:microsoft.com/office/officeart/2005/8/layout/hierarchy1"/>
    <dgm:cxn modelId="{935EC47B-39B3-4513-BCB9-B665661954FB}" type="presParOf" srcId="{2E73A52D-A2E1-460D-8A56-DE6880A07BC1}" destId="{1913E694-C80D-4714-BD9C-B1570DC19EE6}" srcOrd="5" destOrd="0" presId="urn:microsoft.com/office/officeart/2005/8/layout/hierarchy1"/>
    <dgm:cxn modelId="{D46977A4-AD5F-4D67-BA08-F794AA4C36D3}" type="presParOf" srcId="{1913E694-C80D-4714-BD9C-B1570DC19EE6}" destId="{4F89A1FD-54FE-459D-AE84-1AAAFDA9CA35}" srcOrd="0" destOrd="0" presId="urn:microsoft.com/office/officeart/2005/8/layout/hierarchy1"/>
    <dgm:cxn modelId="{00582463-DF24-4D45-BFCF-6A77185E1F8B}" type="presParOf" srcId="{4F89A1FD-54FE-459D-AE84-1AAAFDA9CA35}" destId="{ACFDBE2B-57AA-4207-9C28-77E6280645B9}" srcOrd="0" destOrd="0" presId="urn:microsoft.com/office/officeart/2005/8/layout/hierarchy1"/>
    <dgm:cxn modelId="{A5E9F571-DE9F-4021-B13C-FFC0DB950246}" type="presParOf" srcId="{4F89A1FD-54FE-459D-AE84-1AAAFDA9CA35}" destId="{91249967-5215-4EE2-8A7D-FD5827E2E774}" srcOrd="1" destOrd="0" presId="urn:microsoft.com/office/officeart/2005/8/layout/hierarchy1"/>
    <dgm:cxn modelId="{3B93EB04-B5A8-4624-A5C2-00552AF5211A}" type="presParOf" srcId="{1913E694-C80D-4714-BD9C-B1570DC19EE6}" destId="{F53E7C94-F064-49C1-928C-292DACC935B0}" srcOrd="1" destOrd="0" presId="urn:microsoft.com/office/officeart/2005/8/layout/hierarchy1"/>
    <dgm:cxn modelId="{5750E78D-BB7B-4DA7-8CEE-D8DD07CF9CFD}" type="presParOf" srcId="{0BCF02EC-D284-44BD-BA45-7F909699326D}" destId="{6BB44742-4499-4C64-9443-4313DE58B078}" srcOrd="2" destOrd="0" presId="urn:microsoft.com/office/officeart/2005/8/layout/hierarchy1"/>
    <dgm:cxn modelId="{F933C436-136B-46A8-B538-1E2485BD40AF}" type="presParOf" srcId="{0BCF02EC-D284-44BD-BA45-7F909699326D}" destId="{D4D366EC-D0BC-4CE5-B4E1-5A83640F2D15}" srcOrd="3" destOrd="0" presId="urn:microsoft.com/office/officeart/2005/8/layout/hierarchy1"/>
    <dgm:cxn modelId="{B4AC3207-2D43-4E84-8EB6-306912A56767}" type="presParOf" srcId="{D4D366EC-D0BC-4CE5-B4E1-5A83640F2D15}" destId="{CB217D8A-8866-48A4-B57D-A28DEE202B7F}" srcOrd="0" destOrd="0" presId="urn:microsoft.com/office/officeart/2005/8/layout/hierarchy1"/>
    <dgm:cxn modelId="{DC89A5DC-D626-4C91-88F7-7ACBD1418ADB}" type="presParOf" srcId="{CB217D8A-8866-48A4-B57D-A28DEE202B7F}" destId="{5A8F9357-024D-4E79-AF9E-E779770EEB2F}" srcOrd="0" destOrd="0" presId="urn:microsoft.com/office/officeart/2005/8/layout/hierarchy1"/>
    <dgm:cxn modelId="{C523C3B0-3390-474F-95D5-506C6FD90EC2}" type="presParOf" srcId="{CB217D8A-8866-48A4-B57D-A28DEE202B7F}" destId="{A6887D8C-D9DF-4B72-8B8F-0A79A3060D84}" srcOrd="1" destOrd="0" presId="urn:microsoft.com/office/officeart/2005/8/layout/hierarchy1"/>
    <dgm:cxn modelId="{83811387-8F20-4CD7-93BA-35F97F5D5512}" type="presParOf" srcId="{D4D366EC-D0BC-4CE5-B4E1-5A83640F2D15}" destId="{837BAD87-C563-49ED-8CCA-779BE3941A2D}" srcOrd="1" destOrd="0" presId="urn:microsoft.com/office/officeart/2005/8/layout/hierarchy1"/>
    <dgm:cxn modelId="{EE492CF6-5BCA-49DD-AC99-33D89FC5EC36}" type="presParOf" srcId="{837BAD87-C563-49ED-8CCA-779BE3941A2D}" destId="{44FAA76C-18A3-47E2-89C7-90E685DD3A40}" srcOrd="0" destOrd="0" presId="urn:microsoft.com/office/officeart/2005/8/layout/hierarchy1"/>
    <dgm:cxn modelId="{E597FECC-B677-46A6-A0BB-4B8561D610D0}" type="presParOf" srcId="{837BAD87-C563-49ED-8CCA-779BE3941A2D}" destId="{EB914729-C449-4E23-9937-A695CE7B4AE2}" srcOrd="1" destOrd="0" presId="urn:microsoft.com/office/officeart/2005/8/layout/hierarchy1"/>
    <dgm:cxn modelId="{A76CD841-085F-4241-B1DC-E9A05CE489E2}" type="presParOf" srcId="{EB914729-C449-4E23-9937-A695CE7B4AE2}" destId="{CB66E8AC-A62F-4BDD-A013-D37B1AB44972}" srcOrd="0" destOrd="0" presId="urn:microsoft.com/office/officeart/2005/8/layout/hierarchy1"/>
    <dgm:cxn modelId="{F47D84D5-452D-420F-B758-D252990537D2}" type="presParOf" srcId="{CB66E8AC-A62F-4BDD-A013-D37B1AB44972}" destId="{BB7075A5-E632-46AC-8DEF-73D6CAF38BF8}" srcOrd="0" destOrd="0" presId="urn:microsoft.com/office/officeart/2005/8/layout/hierarchy1"/>
    <dgm:cxn modelId="{42C02D7A-C756-43A3-979C-3E27D2C4556C}" type="presParOf" srcId="{CB66E8AC-A62F-4BDD-A013-D37B1AB44972}" destId="{1E460EB2-1F22-4662-A80C-508B4AC6E49E}" srcOrd="1" destOrd="0" presId="urn:microsoft.com/office/officeart/2005/8/layout/hierarchy1"/>
    <dgm:cxn modelId="{A4BEE589-586F-494C-BB25-C7EB3B195C4A}" type="presParOf" srcId="{EB914729-C449-4E23-9937-A695CE7B4AE2}" destId="{DC0F47EF-E8A7-4850-9F7C-01919FC67F9D}" srcOrd="1" destOrd="0" presId="urn:microsoft.com/office/officeart/2005/8/layout/hierarchy1"/>
    <dgm:cxn modelId="{B62A325A-1B45-4C54-AF0B-FA88F490385E}" type="presParOf" srcId="{837BAD87-C563-49ED-8CCA-779BE3941A2D}" destId="{E2B85260-E972-40DC-A867-6E1F8BFFECC4}" srcOrd="2" destOrd="0" presId="urn:microsoft.com/office/officeart/2005/8/layout/hierarchy1"/>
    <dgm:cxn modelId="{74BE55BD-3063-4AC6-ACFC-DA7B2368967B}" type="presParOf" srcId="{837BAD87-C563-49ED-8CCA-779BE3941A2D}" destId="{70FCBEB8-860A-4A89-8790-801FFC52E390}" srcOrd="3" destOrd="0" presId="urn:microsoft.com/office/officeart/2005/8/layout/hierarchy1"/>
    <dgm:cxn modelId="{0FA7FE99-6236-462F-8D03-32B2517A466C}" type="presParOf" srcId="{70FCBEB8-860A-4A89-8790-801FFC52E390}" destId="{F0C348BB-B4B7-4747-838C-39D2F044CD43}" srcOrd="0" destOrd="0" presId="urn:microsoft.com/office/officeart/2005/8/layout/hierarchy1"/>
    <dgm:cxn modelId="{B07E5621-E624-4C2C-B5CE-8909D5E3C673}" type="presParOf" srcId="{F0C348BB-B4B7-4747-838C-39D2F044CD43}" destId="{CDEA00CC-6AD3-4148-B807-2361E39BACB9}" srcOrd="0" destOrd="0" presId="urn:microsoft.com/office/officeart/2005/8/layout/hierarchy1"/>
    <dgm:cxn modelId="{D78059F3-B68F-40ED-873D-9FFA1A845064}" type="presParOf" srcId="{F0C348BB-B4B7-4747-838C-39D2F044CD43}" destId="{58D7017E-8222-44B8-B871-2951CD1CCD10}" srcOrd="1" destOrd="0" presId="urn:microsoft.com/office/officeart/2005/8/layout/hierarchy1"/>
    <dgm:cxn modelId="{8CD82F02-03A0-4BA4-B824-A91FB1976803}" type="presParOf" srcId="{70FCBEB8-860A-4A89-8790-801FFC52E390}" destId="{FCE3B4C0-CF3C-4F1A-99BF-E5A377593A8C}" srcOrd="1" destOrd="0" presId="urn:microsoft.com/office/officeart/2005/8/layout/hierarchy1"/>
    <dgm:cxn modelId="{DC9E3248-4DB2-414B-8525-2F7633BEB671}" type="presParOf" srcId="{0BCF02EC-D284-44BD-BA45-7F909699326D}" destId="{9008880B-FF78-4D05-B223-361183458331}" srcOrd="4" destOrd="0" presId="urn:microsoft.com/office/officeart/2005/8/layout/hierarchy1"/>
    <dgm:cxn modelId="{C384C748-D40E-43AF-A199-C85B9E3CAB3C}" type="presParOf" srcId="{0BCF02EC-D284-44BD-BA45-7F909699326D}" destId="{934D8A16-B69E-494E-A145-29E6E0D87515}" srcOrd="5" destOrd="0" presId="urn:microsoft.com/office/officeart/2005/8/layout/hierarchy1"/>
    <dgm:cxn modelId="{0DD5BA98-2F16-444F-A012-6D852373AA88}" type="presParOf" srcId="{934D8A16-B69E-494E-A145-29E6E0D87515}" destId="{D43773AB-4154-41FF-AECF-ED653F5DCD1E}" srcOrd="0" destOrd="0" presId="urn:microsoft.com/office/officeart/2005/8/layout/hierarchy1"/>
    <dgm:cxn modelId="{3A17F50A-0BF2-45F6-941F-427346D0C6BA}" type="presParOf" srcId="{D43773AB-4154-41FF-AECF-ED653F5DCD1E}" destId="{1D03EC33-1AE1-45A5-87F8-22EC41D0BE7A}" srcOrd="0" destOrd="0" presId="urn:microsoft.com/office/officeart/2005/8/layout/hierarchy1"/>
    <dgm:cxn modelId="{98331A9C-5036-4221-99C9-DC5DB3247005}" type="presParOf" srcId="{D43773AB-4154-41FF-AECF-ED653F5DCD1E}" destId="{363C8B06-45B2-4858-BCCE-8377F50B90C2}" srcOrd="1" destOrd="0" presId="urn:microsoft.com/office/officeart/2005/8/layout/hierarchy1"/>
    <dgm:cxn modelId="{BA436BAA-CD11-400D-956E-107D49ECD337}" type="presParOf" srcId="{934D8A16-B69E-494E-A145-29E6E0D87515}" destId="{1EDEC783-4942-41B2-9768-79271A8C4146}" srcOrd="1" destOrd="0" presId="urn:microsoft.com/office/officeart/2005/8/layout/hierarchy1"/>
    <dgm:cxn modelId="{E9B36BFC-6F47-423D-8848-1C0E34FA596C}" type="presParOf" srcId="{1EDEC783-4942-41B2-9768-79271A8C4146}" destId="{6956BA79-1990-448D-ACFC-6348E0D5B99F}" srcOrd="0" destOrd="0" presId="urn:microsoft.com/office/officeart/2005/8/layout/hierarchy1"/>
    <dgm:cxn modelId="{2D865D8B-2974-49D3-AEE4-1F2352345559}" type="presParOf" srcId="{1EDEC783-4942-41B2-9768-79271A8C4146}" destId="{191BE1FF-9FEA-4442-B764-27E63BEA72FF}" srcOrd="1" destOrd="0" presId="urn:microsoft.com/office/officeart/2005/8/layout/hierarchy1"/>
    <dgm:cxn modelId="{B37C8EFF-90E6-47E7-B5B0-AB4D716376FE}" type="presParOf" srcId="{191BE1FF-9FEA-4442-B764-27E63BEA72FF}" destId="{983707BF-6C2D-4FC3-A847-BACD765713CA}" srcOrd="0" destOrd="0" presId="urn:microsoft.com/office/officeart/2005/8/layout/hierarchy1"/>
    <dgm:cxn modelId="{C7D8DEE6-572B-48A8-827D-7706447F2936}" type="presParOf" srcId="{983707BF-6C2D-4FC3-A847-BACD765713CA}" destId="{37E4F032-ABA3-4ACD-A17B-622F9C7DE0CB}" srcOrd="0" destOrd="0" presId="urn:microsoft.com/office/officeart/2005/8/layout/hierarchy1"/>
    <dgm:cxn modelId="{568E992D-A27C-4B5C-8493-C6F253000454}" type="presParOf" srcId="{983707BF-6C2D-4FC3-A847-BACD765713CA}" destId="{B94C190D-F420-4EE4-8CDC-D303D8883A0D}" srcOrd="1" destOrd="0" presId="urn:microsoft.com/office/officeart/2005/8/layout/hierarchy1"/>
    <dgm:cxn modelId="{8FC8B557-07BC-4A6F-818F-A4CE8C0B2183}" type="presParOf" srcId="{191BE1FF-9FEA-4442-B764-27E63BEA72FF}" destId="{CA60F2FD-58BC-499D-9E96-7DDF7BA1B72B}" srcOrd="1" destOrd="0" presId="urn:microsoft.com/office/officeart/2005/8/layout/hierarchy1"/>
    <dgm:cxn modelId="{714872EE-489A-4FA8-BEDD-BDCAC43DE798}" type="presParOf" srcId="{1EDEC783-4942-41B2-9768-79271A8C4146}" destId="{A6FA81C9-5C15-4B07-BD5B-38609FDB98A3}" srcOrd="2" destOrd="0" presId="urn:microsoft.com/office/officeart/2005/8/layout/hierarchy1"/>
    <dgm:cxn modelId="{0FDBBD78-FBB5-4FCD-A2D0-57729EDFB0A9}" type="presParOf" srcId="{1EDEC783-4942-41B2-9768-79271A8C4146}" destId="{E78CE1C7-16F9-48FA-9C94-0F0AA132781D}" srcOrd="3" destOrd="0" presId="urn:microsoft.com/office/officeart/2005/8/layout/hierarchy1"/>
    <dgm:cxn modelId="{D6D00FE8-DCA4-42C2-B61F-994AC214490D}" type="presParOf" srcId="{E78CE1C7-16F9-48FA-9C94-0F0AA132781D}" destId="{43520F48-F8A7-4131-A5D5-0FDC0277B18A}" srcOrd="0" destOrd="0" presId="urn:microsoft.com/office/officeart/2005/8/layout/hierarchy1"/>
    <dgm:cxn modelId="{5D923ACA-FB37-48EE-962B-EB72CCC8A315}" type="presParOf" srcId="{43520F48-F8A7-4131-A5D5-0FDC0277B18A}" destId="{2E100C82-6D14-4013-AC83-86C306B9C542}" srcOrd="0" destOrd="0" presId="urn:microsoft.com/office/officeart/2005/8/layout/hierarchy1"/>
    <dgm:cxn modelId="{57093DA3-D68B-4D67-8883-8BBA11E713B6}" type="presParOf" srcId="{43520F48-F8A7-4131-A5D5-0FDC0277B18A}" destId="{1586D5DC-0621-425A-8680-C29FE49025C4}" srcOrd="1" destOrd="0" presId="urn:microsoft.com/office/officeart/2005/8/layout/hierarchy1"/>
    <dgm:cxn modelId="{DB8AED88-64BD-4840-9761-9F63807C77E3}" type="presParOf" srcId="{E78CE1C7-16F9-48FA-9C94-0F0AA132781D}" destId="{E9DB081D-D759-4A55-876F-BF1B678A76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A81C9-5C15-4B07-BD5B-38609FDB98A3}">
      <dsp:nvSpPr>
        <dsp:cNvPr id="0" name=""/>
        <dsp:cNvSpPr/>
      </dsp:nvSpPr>
      <dsp:spPr>
        <a:xfrm>
          <a:off x="7108961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6BA79-1990-448D-ACFC-6348E0D5B99F}">
      <dsp:nvSpPr>
        <dsp:cNvPr id="0" name=""/>
        <dsp:cNvSpPr/>
      </dsp:nvSpPr>
      <dsp:spPr>
        <a:xfrm>
          <a:off x="6508052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8880B-FF78-4D05-B223-361183458331}">
      <dsp:nvSpPr>
        <dsp:cNvPr id="0" name=""/>
        <dsp:cNvSpPr/>
      </dsp:nvSpPr>
      <dsp:spPr>
        <a:xfrm>
          <a:off x="440487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2704090" y="194885"/>
              </a:lnTo>
              <a:lnTo>
                <a:pt x="270409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85260-E972-40DC-A867-6E1F8BFFECC4}">
      <dsp:nvSpPr>
        <dsp:cNvPr id="0" name=""/>
        <dsp:cNvSpPr/>
      </dsp:nvSpPr>
      <dsp:spPr>
        <a:xfrm>
          <a:off x="4705325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600908" y="194885"/>
              </a:lnTo>
              <a:lnTo>
                <a:pt x="600908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AA76C-18A3-47E2-89C7-90E685DD3A40}">
      <dsp:nvSpPr>
        <dsp:cNvPr id="0" name=""/>
        <dsp:cNvSpPr/>
      </dsp:nvSpPr>
      <dsp:spPr>
        <a:xfrm>
          <a:off x="4104416" y="2974000"/>
          <a:ext cx="600908" cy="285978"/>
        </a:xfrm>
        <a:custGeom>
          <a:avLst/>
          <a:gdLst/>
          <a:ahLst/>
          <a:cxnLst/>
          <a:rect l="0" t="0" r="0" b="0"/>
          <a:pathLst>
            <a:path>
              <a:moveTo>
                <a:pt x="600908" y="0"/>
              </a:moveTo>
              <a:lnTo>
                <a:pt x="600908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44742-4499-4C64-9443-4313DE58B078}">
      <dsp:nvSpPr>
        <dsp:cNvPr id="0" name=""/>
        <dsp:cNvSpPr/>
      </dsp:nvSpPr>
      <dsp:spPr>
        <a:xfrm>
          <a:off x="4404871" y="2063623"/>
          <a:ext cx="300454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300454" y="194885"/>
              </a:lnTo>
              <a:lnTo>
                <a:pt x="300454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CDB1-F92D-4027-A57E-BD442E96591F}">
      <dsp:nvSpPr>
        <dsp:cNvPr id="0" name=""/>
        <dsp:cNvSpPr/>
      </dsp:nvSpPr>
      <dsp:spPr>
        <a:xfrm>
          <a:off x="1700781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85"/>
              </a:lnTo>
              <a:lnTo>
                <a:pt x="1201817" y="194885"/>
              </a:lnTo>
              <a:lnTo>
                <a:pt x="1201817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91F15-DE22-47F5-8DC7-9DD46D8AB39A}">
      <dsp:nvSpPr>
        <dsp:cNvPr id="0" name=""/>
        <dsp:cNvSpPr/>
      </dsp:nvSpPr>
      <dsp:spPr>
        <a:xfrm>
          <a:off x="1655061" y="2974000"/>
          <a:ext cx="91440" cy="285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EB04-BFFE-443F-9959-4C703EF00E2C}">
      <dsp:nvSpPr>
        <dsp:cNvPr id="0" name=""/>
        <dsp:cNvSpPr/>
      </dsp:nvSpPr>
      <dsp:spPr>
        <a:xfrm>
          <a:off x="498963" y="2974000"/>
          <a:ext cx="1201817" cy="285978"/>
        </a:xfrm>
        <a:custGeom>
          <a:avLst/>
          <a:gdLst/>
          <a:ahLst/>
          <a:cxnLst/>
          <a:rect l="0" t="0" r="0" b="0"/>
          <a:pathLst>
            <a:path>
              <a:moveTo>
                <a:pt x="1201817" y="0"/>
              </a:moveTo>
              <a:lnTo>
                <a:pt x="1201817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5EBC3-A964-4AFA-AF9F-0400D37E32EC}">
      <dsp:nvSpPr>
        <dsp:cNvPr id="0" name=""/>
        <dsp:cNvSpPr/>
      </dsp:nvSpPr>
      <dsp:spPr>
        <a:xfrm>
          <a:off x="1700781" y="2063623"/>
          <a:ext cx="2704090" cy="285978"/>
        </a:xfrm>
        <a:custGeom>
          <a:avLst/>
          <a:gdLst/>
          <a:ahLst/>
          <a:cxnLst/>
          <a:rect l="0" t="0" r="0" b="0"/>
          <a:pathLst>
            <a:path>
              <a:moveTo>
                <a:pt x="2704090" y="0"/>
              </a:moveTo>
              <a:lnTo>
                <a:pt x="2704090" y="194885"/>
              </a:lnTo>
              <a:lnTo>
                <a:pt x="0" y="194885"/>
              </a:lnTo>
              <a:lnTo>
                <a:pt x="0" y="285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7A253-5196-4E05-B177-F8CA4F1A3159}">
      <dsp:nvSpPr>
        <dsp:cNvPr id="0" name=""/>
        <dsp:cNvSpPr/>
      </dsp:nvSpPr>
      <dsp:spPr>
        <a:xfrm>
          <a:off x="3913218" y="1439224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F99D5-6B3F-4750-B6E6-6AADB133E0A3}">
      <dsp:nvSpPr>
        <dsp:cNvPr id="0" name=""/>
        <dsp:cNvSpPr/>
      </dsp:nvSpPr>
      <dsp:spPr>
        <a:xfrm>
          <a:off x="4022474" y="1543018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>
              <a:latin typeface="微软雅黑" pitchFamily="34" charset="-122"/>
              <a:ea typeface="微软雅黑" pitchFamily="34" charset="-122"/>
            </a:rPr>
            <a:t>项目经理</a:t>
          </a:r>
        </a:p>
      </dsp:txBody>
      <dsp:txXfrm>
        <a:off x="4040762" y="1561306"/>
        <a:ext cx="946729" cy="587822"/>
      </dsp:txXfrm>
    </dsp:sp>
    <dsp:sp modelId="{CDB411C3-328F-417D-9477-1C5E3221C789}">
      <dsp:nvSpPr>
        <dsp:cNvPr id="0" name=""/>
        <dsp:cNvSpPr/>
      </dsp:nvSpPr>
      <dsp:spPr>
        <a:xfrm>
          <a:off x="120912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5F65A-DD5E-4014-B14B-E481DB8AA273}">
      <dsp:nvSpPr>
        <dsp:cNvPr id="0" name=""/>
        <dsp:cNvSpPr/>
      </dsp:nvSpPr>
      <dsp:spPr>
        <a:xfrm>
          <a:off x="131838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2471683"/>
        <a:ext cx="946729" cy="587822"/>
      </dsp:txXfrm>
    </dsp:sp>
    <dsp:sp modelId="{582AE5E4-9580-4B61-B66D-083FE579924B}">
      <dsp:nvSpPr>
        <dsp:cNvPr id="0" name=""/>
        <dsp:cNvSpPr/>
      </dsp:nvSpPr>
      <dsp:spPr>
        <a:xfrm>
          <a:off x="7310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5FD2B-20FA-4402-8B23-1BB21E8EA069}">
      <dsp:nvSpPr>
        <dsp:cNvPr id="0" name=""/>
        <dsp:cNvSpPr/>
      </dsp:nvSpPr>
      <dsp:spPr>
        <a:xfrm>
          <a:off x="116566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开发人员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4854" y="3382060"/>
        <a:ext cx="946729" cy="587822"/>
      </dsp:txXfrm>
    </dsp:sp>
    <dsp:sp modelId="{381A8590-FBEF-4D63-ACDB-A717D083924E}">
      <dsp:nvSpPr>
        <dsp:cNvPr id="0" name=""/>
        <dsp:cNvSpPr/>
      </dsp:nvSpPr>
      <dsp:spPr>
        <a:xfrm>
          <a:off x="1209128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D0A4C-03A0-4C2A-AC5D-36ABCD5E9D90}">
      <dsp:nvSpPr>
        <dsp:cNvPr id="0" name=""/>
        <dsp:cNvSpPr/>
      </dsp:nvSpPr>
      <dsp:spPr>
        <a:xfrm>
          <a:off x="1318384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美工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36672" y="3382060"/>
        <a:ext cx="946729" cy="587822"/>
      </dsp:txXfrm>
    </dsp:sp>
    <dsp:sp modelId="{ACFDBE2B-57AA-4207-9C28-77E6280645B9}">
      <dsp:nvSpPr>
        <dsp:cNvPr id="0" name=""/>
        <dsp:cNvSpPr/>
      </dsp:nvSpPr>
      <dsp:spPr>
        <a:xfrm>
          <a:off x="2410946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49967-5215-4EE2-8A7D-FD5827E2E774}">
      <dsp:nvSpPr>
        <dsp:cNvPr id="0" name=""/>
        <dsp:cNvSpPr/>
      </dsp:nvSpPr>
      <dsp:spPr>
        <a:xfrm>
          <a:off x="2520202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latin typeface="微软雅黑" pitchFamily="34" charset="-122"/>
              <a:ea typeface="微软雅黑" pitchFamily="34" charset="-122"/>
            </a:rPr>
            <a:t>设计师</a:t>
          </a:r>
        </a:p>
      </dsp:txBody>
      <dsp:txXfrm>
        <a:off x="2538490" y="3382060"/>
        <a:ext cx="946729" cy="587822"/>
      </dsp:txXfrm>
    </dsp:sp>
    <dsp:sp modelId="{5A8F9357-024D-4E79-AF9E-E779770EEB2F}">
      <dsp:nvSpPr>
        <dsp:cNvPr id="0" name=""/>
        <dsp:cNvSpPr/>
      </dsp:nvSpPr>
      <dsp:spPr>
        <a:xfrm>
          <a:off x="4213673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7D8C-D9DF-4B72-8B8F-0A79A3060D84}">
      <dsp:nvSpPr>
        <dsp:cNvPr id="0" name=""/>
        <dsp:cNvSpPr/>
      </dsp:nvSpPr>
      <dsp:spPr>
        <a:xfrm>
          <a:off x="4322929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41217" y="2471683"/>
        <a:ext cx="946729" cy="587822"/>
      </dsp:txXfrm>
    </dsp:sp>
    <dsp:sp modelId="{BB7075A5-E632-46AC-8DEF-73D6CAF38BF8}">
      <dsp:nvSpPr>
        <dsp:cNvPr id="0" name=""/>
        <dsp:cNvSpPr/>
      </dsp:nvSpPr>
      <dsp:spPr>
        <a:xfrm>
          <a:off x="3612764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60EB2-1F22-4662-A80C-508B4AC6E49E}">
      <dsp:nvSpPr>
        <dsp:cNvPr id="0" name=""/>
        <dsp:cNvSpPr/>
      </dsp:nvSpPr>
      <dsp:spPr>
        <a:xfrm>
          <a:off x="3722020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测试人员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40308" y="3382060"/>
        <a:ext cx="946729" cy="587822"/>
      </dsp:txXfrm>
    </dsp:sp>
    <dsp:sp modelId="{CDEA00CC-6AD3-4148-B807-2361E39BACB9}">
      <dsp:nvSpPr>
        <dsp:cNvPr id="0" name=""/>
        <dsp:cNvSpPr/>
      </dsp:nvSpPr>
      <dsp:spPr>
        <a:xfrm>
          <a:off x="4814581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7017E-8222-44B8-B871-2951CD1CCD10}">
      <dsp:nvSpPr>
        <dsp:cNvPr id="0" name=""/>
        <dsp:cNvSpPr/>
      </dsp:nvSpPr>
      <dsp:spPr>
        <a:xfrm>
          <a:off x="4923838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文档人员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42126" y="3382060"/>
        <a:ext cx="946729" cy="587822"/>
      </dsp:txXfrm>
    </dsp:sp>
    <dsp:sp modelId="{1D03EC33-1AE1-45A5-87F8-22EC41D0BE7A}">
      <dsp:nvSpPr>
        <dsp:cNvPr id="0" name=""/>
        <dsp:cNvSpPr/>
      </dsp:nvSpPr>
      <dsp:spPr>
        <a:xfrm>
          <a:off x="6617308" y="2349601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C8B06-45B2-4858-BCCE-8377F50B90C2}">
      <dsp:nvSpPr>
        <dsp:cNvPr id="0" name=""/>
        <dsp:cNvSpPr/>
      </dsp:nvSpPr>
      <dsp:spPr>
        <a:xfrm>
          <a:off x="6726564" y="2453395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产品经理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44852" y="2471683"/>
        <a:ext cx="946729" cy="587822"/>
      </dsp:txXfrm>
    </dsp:sp>
    <dsp:sp modelId="{37E4F032-ABA3-4ACD-A17B-622F9C7DE0CB}">
      <dsp:nvSpPr>
        <dsp:cNvPr id="0" name=""/>
        <dsp:cNvSpPr/>
      </dsp:nvSpPr>
      <dsp:spPr>
        <a:xfrm>
          <a:off x="6016399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C190D-F420-4EE4-8CDC-D303D8883A0D}">
      <dsp:nvSpPr>
        <dsp:cNvPr id="0" name=""/>
        <dsp:cNvSpPr/>
      </dsp:nvSpPr>
      <dsp:spPr>
        <a:xfrm>
          <a:off x="6125655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用户代表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43943" y="3382060"/>
        <a:ext cx="946729" cy="587822"/>
      </dsp:txXfrm>
    </dsp:sp>
    <dsp:sp modelId="{2E100C82-6D14-4013-AC83-86C306B9C542}">
      <dsp:nvSpPr>
        <dsp:cNvPr id="0" name=""/>
        <dsp:cNvSpPr/>
      </dsp:nvSpPr>
      <dsp:spPr>
        <a:xfrm>
          <a:off x="7218217" y="3259978"/>
          <a:ext cx="983305" cy="624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6D5DC-0621-425A-8680-C29FE49025C4}">
      <dsp:nvSpPr>
        <dsp:cNvPr id="0" name=""/>
        <dsp:cNvSpPr/>
      </dsp:nvSpPr>
      <dsp:spPr>
        <a:xfrm>
          <a:off x="7327473" y="3363772"/>
          <a:ext cx="983305" cy="624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itchFamily="34" charset="-122"/>
              <a:ea typeface="微软雅黑" pitchFamily="34" charset="-122"/>
            </a:rPr>
            <a:t>需求师</a:t>
          </a:r>
          <a:endParaRPr lang="zh-CN" altLang="en-US" sz="16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45761" y="3382060"/>
        <a:ext cx="946729" cy="587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59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489988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747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角色名可作为“组”的标识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744E2D-6CE4-438C-B9A0-AF7F3BF83E59}" type="slidenum">
              <a:rPr lang="de-DE" altLang="zh-CN" smtClean="0"/>
              <a:pPr>
                <a:defRPr/>
              </a:pPr>
              <a:t>13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6093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81" y="6269850"/>
            <a:ext cx="3653413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 smtClean="0"/>
              <a:t>Textmasterformate durch Klicken bearbeiten</a:t>
            </a:r>
          </a:p>
          <a:p>
            <a:pPr lvl="1"/>
            <a:r>
              <a:rPr lang="de-DE" altLang="zh-CN" dirty="0" smtClean="0"/>
              <a:t>Zweite Ebene</a:t>
            </a:r>
          </a:p>
          <a:p>
            <a:pPr lvl="2"/>
            <a:r>
              <a:rPr lang="de-DE" altLang="zh-CN" dirty="0" smtClean="0"/>
              <a:t>Dritte Ebene</a:t>
            </a:r>
          </a:p>
          <a:p>
            <a:pPr lvl="3"/>
            <a:r>
              <a:rPr lang="de-DE" altLang="zh-CN" dirty="0" smtClean="0"/>
              <a:t>Vierte Ebene</a:t>
            </a:r>
          </a:p>
          <a:p>
            <a:pPr lvl="4"/>
            <a:r>
              <a:rPr lang="de-DE" altLang="zh-CN" dirty="0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25241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t>Page </a:t>
            </a: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  <a:sym typeface="Wingdings" pitchFamily="2" charset="2"/>
              </a:rPr>
              <a:t></a:t>
            </a:r>
            <a:r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itchFamily="34" charset="0"/>
                <a:ea typeface="宋体" pitchFamily="2" charset="-122"/>
                <a:cs typeface="Arial" pitchFamily="34" charset="0"/>
              </a:rPr>
              <a:pPr>
                <a:defRPr/>
              </a:pPr>
              <a:t>‹#›</a:t>
            </a:fld>
            <a:endParaRPr lang="de-DE" altLang="zh-CN" sz="1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00" y="6443496"/>
            <a:ext cx="2224653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endParaRPr lang="en-US" altLang="zh-CN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743" y="214314"/>
            <a:ext cx="4648200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人力资源计划中的角色和职责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角色。说明某人负责项目某部分工作的一个名词。例如架构师、开发人员、测试人员</a:t>
            </a:r>
            <a:endParaRPr lang="en-US" altLang="zh-CN" sz="2400" dirty="0" smtClean="0"/>
          </a:p>
          <a:p>
            <a:r>
              <a:rPr lang="zh-CN" altLang="en-US" sz="2400" dirty="0" smtClean="0"/>
              <a:t>职权。使用项目资源、做出决策及签字批准的权力。例如架构师可对项目采用的架构方案决策</a:t>
            </a:r>
            <a:endParaRPr lang="en-US" altLang="zh-CN" sz="2400" dirty="0" smtClean="0"/>
          </a:p>
          <a:p>
            <a:r>
              <a:rPr lang="zh-CN" altLang="en-US" sz="2400" dirty="0" smtClean="0"/>
              <a:t>职责。为完成项目活动，项目团队成员应该履行的工作。例如测试人员负责所有的测试工作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当个人职权水平与职责相匹配时，就能最好地开展工作</a:t>
            </a:r>
            <a:endParaRPr lang="en-US" altLang="zh-CN" sz="2000" dirty="0" smtClean="0"/>
          </a:p>
          <a:p>
            <a:r>
              <a:rPr lang="zh-CN" altLang="en-US" sz="2400" dirty="0" smtClean="0"/>
              <a:t>能力。为完成项目活动，成员所需具备的技能和才干。例如嵌入开发项目要求程序员必须熟练运用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C++</a:t>
            </a:r>
            <a:r>
              <a:rPr lang="zh-CN" altLang="en-US" sz="2400" dirty="0" smtClean="0"/>
              <a:t>编程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当发现成员能力与职责不匹配，必须主动采取措施，如安排培训、招募新成员、调整进度计划或工作范围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人员配备管理计划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人员招募。内部还是外部？集中办公还是分散？</a:t>
            </a:r>
            <a:endParaRPr lang="en-US" altLang="zh-CN" sz="2400" dirty="0" smtClean="0"/>
          </a:p>
          <a:p>
            <a:r>
              <a:rPr lang="zh-CN" altLang="en-US" sz="2400" dirty="0" smtClean="0"/>
              <a:t>资源日历。资源直方图等</a:t>
            </a:r>
            <a:endParaRPr lang="en-US" altLang="zh-CN" sz="2400" dirty="0" smtClean="0"/>
          </a:p>
          <a:p>
            <a:r>
              <a:rPr lang="zh-CN" altLang="en-US" sz="2400" dirty="0" smtClean="0"/>
              <a:t>人员遣散计划。节约成本、提高士气</a:t>
            </a:r>
            <a:endParaRPr lang="en-US" altLang="zh-CN" sz="2400" dirty="0" smtClean="0"/>
          </a:p>
          <a:p>
            <a:r>
              <a:rPr lang="zh-CN" altLang="en-US" sz="2400" dirty="0" smtClean="0"/>
              <a:t>培训需要</a:t>
            </a:r>
            <a:endParaRPr lang="en-US" altLang="zh-CN" sz="2400" dirty="0" smtClean="0"/>
          </a:p>
          <a:p>
            <a:r>
              <a:rPr lang="zh-CN" altLang="en-US" sz="2400" dirty="0" smtClean="0"/>
              <a:t>认可与奖励。明确奖励标准和奖励制度</a:t>
            </a:r>
            <a:endParaRPr lang="en-US" altLang="zh-CN" sz="2400" dirty="0" smtClean="0"/>
          </a:p>
          <a:p>
            <a:r>
              <a:rPr lang="zh-CN" altLang="en-US" sz="2400" dirty="0" smtClean="0"/>
              <a:t>合规性。遵循劳动法，例如加班费等</a:t>
            </a:r>
            <a:endParaRPr lang="en-US" altLang="zh-CN" sz="2400" dirty="0" smtClean="0"/>
          </a:p>
          <a:p>
            <a:r>
              <a:rPr lang="zh-CN" altLang="en-US" sz="2400" dirty="0" smtClean="0"/>
              <a:t>安全。</a:t>
            </a:r>
            <a:r>
              <a:rPr lang="zh-CN" altLang="en-US" sz="2400" smtClean="0"/>
              <a:t>保护成员远离</a:t>
            </a:r>
            <a:r>
              <a:rPr lang="zh-CN" altLang="en-US" sz="2400" dirty="0" smtClean="0"/>
              <a:t>安全隐患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人力资源计划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：团队的结构、角色、职责、所需技能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《</a:t>
            </a:r>
            <a:r>
              <a:rPr lang="zh-CN" altLang="en-US" sz="2400" dirty="0" smtClean="0"/>
              <a:t>人员配备管理计划</a:t>
            </a:r>
            <a:r>
              <a:rPr lang="en-US" altLang="zh-CN" sz="2400" dirty="0" smtClean="0"/>
              <a:t>》</a:t>
            </a:r>
            <a:r>
              <a:rPr lang="zh-CN" altLang="en-US" sz="2400" dirty="0"/>
              <a:t>：团队成员的进入、培养、奖惩、离开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MS Project</a:t>
            </a:r>
            <a:r>
              <a:rPr lang="zh-CN" altLang="en-US" dirty="0" smtClean="0"/>
              <a:t>中调整人员分配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此阶段已明确执行阶段的具体人员，可将之前进度计划文件中的代号更新为具体的人员；具体人员与当初设想可能有差别，会带来进度、成本的变化；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部分人员可能缺少，需要外部招聘，暂时保留代号的方式；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角色名可作为“组”的标识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76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马斯洛的“需求层次理论”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赫茨伯格的“激励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保健因素理论”</a:t>
            </a:r>
            <a:endParaRPr lang="en-US" altLang="zh-CN" sz="2400" dirty="0" smtClean="0"/>
          </a:p>
          <a:p>
            <a:r>
              <a:rPr lang="zh-CN" altLang="en-US" sz="2400" dirty="0" smtClean="0"/>
              <a:t>麦格雷戈的“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理论和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理论”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马斯洛的“需求层次理论”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pic>
        <p:nvPicPr>
          <p:cNvPr id="1026" name="Picture 2" descr="http://www.tobaccochina.com/uploadfiles/pic/20090121012725292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5445102" cy="4495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573792" y="494555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最基本的衣、食、住、行等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生存条件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38862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稳定的职业、经济、健康等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保障条件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97592" y="327660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人际关系、基本社会活动等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54091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信心、被尊重等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190500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创造力、自觉性、公众价值等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赫茨伯格的“激励</a:t>
            </a:r>
            <a:r>
              <a:rPr lang="en-US" altLang="zh-CN" dirty="0" smtClean="0"/>
              <a:t>-</a:t>
            </a:r>
            <a:r>
              <a:rPr lang="zh-CN" altLang="en-US" dirty="0" smtClean="0"/>
              <a:t>保健因素理论”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1219200"/>
          </a:xfrm>
        </p:spPr>
        <p:txBody>
          <a:bodyPr/>
          <a:lstStyle/>
          <a:p>
            <a:r>
              <a:rPr lang="zh-CN" altLang="en-US" sz="2400" dirty="0" smtClean="0"/>
              <a:t>保健因素：导致不满的因素</a:t>
            </a:r>
            <a:endParaRPr lang="en-US" altLang="zh-CN" sz="2400" dirty="0" smtClean="0"/>
          </a:p>
          <a:p>
            <a:r>
              <a:rPr lang="zh-CN" altLang="en-US" sz="2400" dirty="0" smtClean="0"/>
              <a:t>激励因素：影响工作满意度的因素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8200" y="2514600"/>
          <a:ext cx="74676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保健因素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激励因素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更高的薪水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更严格的监管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更活跃的工作环境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电脑或其它设备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健康福利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工作培训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工作成就感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工作得到的认可和赞赏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工作本身的内容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工作责任感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工作的晋升机会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工作的成长发展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麦格雷戈的“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理论和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理论”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</p:nvPr>
        </p:nvGraphicFramePr>
        <p:xfrm>
          <a:off x="381000" y="1371600"/>
          <a:ext cx="83058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X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/>
                        <a:t>Y</a:t>
                      </a:r>
                      <a:r>
                        <a:rPr lang="zh-CN" altLang="en-US" sz="2000" b="1" dirty="0" smtClean="0"/>
                        <a:t>理论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员工本质上是以自我为中心的，好逸恶劳的，缺乏进取心的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传统管理工人的方法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一种自顶向下看待应如何管理人的观点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员工对组织的需要采取消极和抵制的态度不是天生的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员工是乐于承担责任，关心自我发展及自我实现</a:t>
                      </a:r>
                      <a:endParaRPr lang="en-US" altLang="zh-CN" sz="2000" dirty="0" smtClean="0"/>
                    </a:p>
                    <a:p>
                      <a:pPr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管理者应尽力创造一种环境，以使员工在向组织目标努力过程中实现自身目标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Fifth Edition, Copyright 2007</a:t>
            </a:r>
            <a:endParaRPr lang="en-US" dirty="0"/>
          </a:p>
        </p:txBody>
      </p:sp>
      <p:sp>
        <p:nvSpPr>
          <p:cNvPr id="7" name="椭圆形标注 6"/>
          <p:cNvSpPr/>
          <p:nvPr/>
        </p:nvSpPr>
        <p:spPr bwMode="auto">
          <a:xfrm>
            <a:off x="2612571" y="5535386"/>
            <a:ext cx="4065814" cy="1028700"/>
          </a:xfrm>
          <a:prstGeom prst="wedgeEllipseCallout">
            <a:avLst>
              <a:gd name="adj1" fmla="val 36529"/>
              <a:gd name="adj2" fmla="val -1124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适用于智慧型团队管理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6" y="1489075"/>
            <a:ext cx="4505324" cy="4313238"/>
          </a:xfrm>
        </p:spPr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项目的智慧密集型特征决定了应</a:t>
            </a:r>
            <a:r>
              <a:rPr lang="zh-CN" altLang="en-US" sz="2400" dirty="0" smtClean="0">
                <a:solidFill>
                  <a:srgbClr val="FF0000"/>
                </a:solidFill>
              </a:rPr>
              <a:t>特别关注稀缺或有限人力资源的可得性，或者各方面对这些资源的竞争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项目需要各种专家，必须提前规划好团队组织结构、人员具体要求才能有目标地网罗人才；</a:t>
            </a:r>
            <a:endParaRPr lang="en-US" altLang="zh-CN" sz="2400" dirty="0" smtClean="0"/>
          </a:p>
          <a:p>
            <a:r>
              <a:rPr lang="zh-CN" altLang="en-US" sz="2400" dirty="0" smtClean="0"/>
              <a:t>项目经理必须做好人才的招募、培养、使用、团结、激励等工作才能确保项目其它指标的实现；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4970577" y="4927117"/>
            <a:ext cx="4078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二十一世纪什么最贵？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人才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48482" name="Picture 2" descr="http://homea.people.com.cn/mediafile/200501/21/F2005012108590400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93" y="2079171"/>
            <a:ext cx="3810000" cy="2695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完成大学生电子商务网站项目人力资源计划和人员配备管理计划，并在</a:t>
            </a:r>
            <a:r>
              <a:rPr lang="en-US" altLang="zh-CN" sz="2200" dirty="0">
                <a:solidFill>
                  <a:srgbClr val="FF0000"/>
                </a:solidFill>
              </a:rPr>
              <a:t>Project</a:t>
            </a:r>
            <a:r>
              <a:rPr lang="zh-CN" altLang="en-US" sz="2200" dirty="0">
                <a:solidFill>
                  <a:srgbClr val="FF0000"/>
                </a:solidFill>
              </a:rPr>
              <a:t>文件中进行相应调整，课上选几个小组分享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b="1" dirty="0">
                <a:solidFill>
                  <a:srgbClr val="FF0000"/>
                </a:solidFill>
              </a:rPr>
              <a:t>课后小组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共同</a:t>
            </a:r>
            <a:r>
              <a:rPr lang="zh-CN" altLang="en-US" sz="2400" b="1" dirty="0">
                <a:solidFill>
                  <a:srgbClr val="FF0000"/>
                </a:solidFill>
              </a:rPr>
              <a:t>完成人力资源计划和人员配备管理计划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itchFamily="2" charset="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成果保留，后续的所有练习依此扩展</a:t>
            </a: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469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质量管理是一个非常专业和庞大的领域，通常项目中都有这方面的专家来负责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037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3124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734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6F16BCF-91EF-44F0-9191-FD57AAE0AB21}"/>
              </a:ext>
            </a:extLst>
          </p:cNvPr>
          <p:cNvGraphicFramePr/>
          <p:nvPr>
            <p:extLst/>
          </p:nvPr>
        </p:nvGraphicFramePr>
        <p:xfrm>
          <a:off x="0" y="2049517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F7840E8C-E501-4710-992D-D7514538D51E}"/>
              </a:ext>
            </a:extLst>
          </p:cNvPr>
          <p:cNvGrpSpPr/>
          <p:nvPr/>
        </p:nvGrpSpPr>
        <p:grpSpPr>
          <a:xfrm>
            <a:off x="1032385" y="5046227"/>
            <a:ext cx="7046268" cy="1302961"/>
            <a:chOff x="1032385" y="5046227"/>
            <a:chExt cx="7046268" cy="1302961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CD818985-E7A2-4D2A-825B-3515AEABEDA9}"/>
                </a:ext>
              </a:extLst>
            </p:cNvPr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>
              <a:extLst>
                <a:ext uri="{FF2B5EF4-FFF2-40B4-BE49-F238E27FC236}">
                  <a16:creationId xmlns:a16="http://schemas.microsoft.com/office/drawing/2014/main" id="{B288E10D-EC6A-4B01-8EA4-947307D7ED27}"/>
                </a:ext>
              </a:extLst>
            </p:cNvPr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整合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97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九大知识领域在规划阶段的规律和关联性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2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做什么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（范围管理）</a:t>
            </a:r>
          </a:p>
        </p:txBody>
      </p:sp>
      <p:sp>
        <p:nvSpPr>
          <p:cNvPr id="7" name="矩形 6"/>
          <p:cNvSpPr/>
          <p:nvPr/>
        </p:nvSpPr>
        <p:spPr>
          <a:xfrm>
            <a:off x="1981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什么时候做？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（时间管理）</a:t>
            </a:r>
          </a:p>
        </p:txBody>
      </p:sp>
      <p:sp>
        <p:nvSpPr>
          <p:cNvPr id="8" name="矩形 7"/>
          <p:cNvSpPr/>
          <p:nvPr/>
        </p:nvSpPr>
        <p:spPr>
          <a:xfrm>
            <a:off x="1981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以什么代价做？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按什么要求做？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（质量管理）</a:t>
            </a:r>
          </a:p>
        </p:txBody>
      </p:sp>
      <p:sp>
        <p:nvSpPr>
          <p:cNvPr id="10" name="流程图: 决策 9"/>
          <p:cNvSpPr/>
          <p:nvPr/>
        </p:nvSpPr>
        <p:spPr>
          <a:xfrm>
            <a:off x="4108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需要什么</a:t>
            </a:r>
            <a: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人力资源</a:t>
            </a:r>
          </a:p>
        </p:txBody>
      </p:sp>
      <p:sp>
        <p:nvSpPr>
          <p:cNvPr id="12" name="矩形 11"/>
          <p:cNvSpPr/>
          <p:nvPr/>
        </p:nvSpPr>
        <p:spPr>
          <a:xfrm>
            <a:off x="5638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8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6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如何沟通？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8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有哪些风险？（风险管理）</a:t>
            </a: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1500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1500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1500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3581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3581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3657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5105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5105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7315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7315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2514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53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6248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8153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2590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60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6324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8229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有人问比尔盖茨：“如果让你离开现在的公司，你还能创办第二个微软吗？“</a:t>
            </a:r>
            <a:endParaRPr lang="en-US" altLang="zh-CN" sz="2400" dirty="0" smtClean="0"/>
          </a:p>
          <a:p>
            <a:r>
              <a:rPr lang="zh-CN" altLang="en-US" sz="2400" dirty="0" smtClean="0"/>
              <a:t>比尔盖茨坚定地回答：”能。“，但他接着补充了一句话，”只要允许我带走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人。。。。。。“</a:t>
            </a:r>
            <a:endParaRPr lang="zh-CN" altLang="en-US" sz="2400" dirty="0"/>
          </a:p>
        </p:txBody>
      </p:sp>
      <p:pic>
        <p:nvPicPr>
          <p:cNvPr id="167938" name="Picture 2" descr="http://www.toocall.com/uploadeditor/2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74" y="3261646"/>
            <a:ext cx="3596354" cy="35963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规划人力资源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规划人力资源回答“</a:t>
            </a:r>
            <a:r>
              <a:rPr lang="zh-CN" altLang="en-US" sz="2400" dirty="0" smtClean="0">
                <a:solidFill>
                  <a:srgbClr val="FF0000"/>
                </a:solidFill>
              </a:rPr>
              <a:t>需要什么样的人，如何招募、管理、激励他们分工协作</a:t>
            </a:r>
            <a:r>
              <a:rPr lang="zh-CN" altLang="en-US" sz="2400" dirty="0" smtClean="0"/>
              <a:t>”的问题，由</a:t>
            </a:r>
            <a:r>
              <a:rPr lang="zh-CN" altLang="en-US" sz="2400" dirty="0" smtClean="0">
                <a:solidFill>
                  <a:srgbClr val="FF0000"/>
                </a:solidFill>
              </a:rPr>
              <a:t>项目经理</a:t>
            </a:r>
            <a:r>
              <a:rPr lang="zh-CN" altLang="en-US" sz="2400" dirty="0" smtClean="0"/>
              <a:t>负责，其它成员配合。成果是：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人力资源计划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团队的结构、角色、职责、所需技能</a:t>
            </a:r>
            <a:r>
              <a:rPr lang="en-US" altLang="zh-CN" sz="2000" dirty="0" smtClean="0"/>
              <a:t>; </a:t>
            </a:r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人员配备管理计划</a:t>
            </a:r>
            <a:r>
              <a:rPr lang="en-US" altLang="zh-CN" sz="2000" dirty="0" smtClean="0"/>
              <a:t>》,</a:t>
            </a:r>
            <a:r>
              <a:rPr lang="zh-CN" altLang="en-US" sz="2000" dirty="0" smtClean="0"/>
              <a:t>团队成员的进入、培养、奖惩、离开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团队的组织机构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 smtClean="0"/>
              <a:t>传统组织机构图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36066222"/>
              </p:ext>
            </p:extLst>
          </p:nvPr>
        </p:nvGraphicFramePr>
        <p:xfrm>
          <a:off x="678426" y="929159"/>
          <a:ext cx="8318090" cy="542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更多团队组织结构</a:t>
            </a:r>
            <a:endParaRPr lang="zh-CN" altLang="en-US" dirty="0"/>
          </a:p>
        </p:txBody>
      </p:sp>
      <p:pic>
        <p:nvPicPr>
          <p:cNvPr id="3074" name="Picture 2" descr="http://www.uml.org.cn/xmgl/images/fig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5"/>
            <a:ext cx="4655372" cy="372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s.cnblogs.com/cnblogs_com/cleo/about-roles_cmm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06" y="3727408"/>
            <a:ext cx="5545394" cy="313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9380" y="3727408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SCRUM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5290" y="3338637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MSF</a:t>
            </a:r>
            <a:r>
              <a:rPr lang="zh-CN" altLang="en-US" b="1" dirty="0" smtClean="0">
                <a:solidFill>
                  <a:srgbClr val="FF0000"/>
                </a:solidFill>
              </a:rPr>
              <a:t>团队结构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8793</TotalTime>
  <Words>1012</Words>
  <Application>Microsoft Office PowerPoint</Application>
  <PresentationFormat>全屏显示(4:3)</PresentationFormat>
  <Paragraphs>130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微软雅黑</vt:lpstr>
      <vt:lpstr>Arial</vt:lpstr>
      <vt:lpstr>Wingdings</vt:lpstr>
      <vt:lpstr>Standarddesign</vt:lpstr>
      <vt:lpstr>第三章 项目规划</vt:lpstr>
      <vt:lpstr>上节回顾</vt:lpstr>
      <vt:lpstr>PowerPoint 演示文稿</vt:lpstr>
      <vt:lpstr>参考项目管理的十大知识领域完成规划</vt:lpstr>
      <vt:lpstr>九大知识领域在规划阶段的规律和关联性</vt:lpstr>
      <vt:lpstr>PowerPoint 演示文稿</vt:lpstr>
      <vt:lpstr>规划人力资源</vt:lpstr>
      <vt:lpstr>团队的组织机构</vt:lpstr>
      <vt:lpstr>更多团队组织结构</vt:lpstr>
      <vt:lpstr>人力资源计划中的角色和职责</vt:lpstr>
      <vt:lpstr>人员配备管理计划</vt:lpstr>
      <vt:lpstr>规划人力资源的成果</vt:lpstr>
      <vt:lpstr>DEMO：在MS Project中调整人员分配</vt:lpstr>
      <vt:lpstr>激励理论</vt:lpstr>
      <vt:lpstr>马斯洛的“需求层次理论”</vt:lpstr>
      <vt:lpstr>赫茨伯格的“激励-保健因素理论”</vt:lpstr>
      <vt:lpstr>麦格雷戈的“X理论和Y理论”</vt:lpstr>
      <vt:lpstr>小结</vt:lpstr>
      <vt:lpstr>试练、作业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msy</cp:lastModifiedBy>
  <cp:revision>866</cp:revision>
  <dcterms:created xsi:type="dcterms:W3CDTF">2007-11-27T23:54:21Z</dcterms:created>
  <dcterms:modified xsi:type="dcterms:W3CDTF">2018-02-02T06:54:52Z</dcterms:modified>
</cp:coreProperties>
</file>