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2" r:id="rId1"/>
  </p:sldMasterIdLst>
  <p:notesMasterIdLst>
    <p:notesMasterId r:id="rId14"/>
  </p:notesMasterIdLst>
  <p:handoutMasterIdLst>
    <p:handoutMasterId r:id="rId15"/>
  </p:handoutMasterIdLst>
  <p:sldIdLst>
    <p:sldId id="256" r:id="rId2"/>
    <p:sldId id="401" r:id="rId3"/>
    <p:sldId id="378" r:id="rId4"/>
    <p:sldId id="463" r:id="rId5"/>
    <p:sldId id="462" r:id="rId6"/>
    <p:sldId id="394" r:id="rId7"/>
    <p:sldId id="327" r:id="rId8"/>
    <p:sldId id="371" r:id="rId9"/>
    <p:sldId id="417" r:id="rId10"/>
    <p:sldId id="372" r:id="rId11"/>
    <p:sldId id="461" r:id="rId12"/>
    <p:sldId id="353" r:id="rId13"/>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64" d="100"/>
          <a:sy n="64" d="100"/>
        </p:scale>
        <p:origin x="46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gm:t>
    </dgm:pt>
    <dgm:pt modelId="{83332816-3AEF-40C4-8DD3-C953BCC7595A}" type="parTrans" cxnId="{99F7F098-52EA-44C3-8F2E-AD75D5D60EC7}">
      <dgm:prSet/>
      <dgm:spPr/>
      <dgm:t>
        <a:bodyPr/>
        <a:lstStyle/>
        <a:p>
          <a:endParaRPr lang="zh-CN" altLang="en-US"/>
        </a:p>
      </dgm:t>
    </dgm:pt>
    <dgm:pt modelId="{69D2346F-7D67-4A60-982B-77A03C97CEDA}" type="sibTrans" cxnId="{99F7F098-52EA-44C3-8F2E-AD75D5D60EC7}">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9249BF-F40E-4467-B042-2A948CE104D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4419E8F-7F2E-4BEE-AC59-38AB4862F3AB}">
      <dgm:prSet phldrT="[文本]"/>
      <dgm:spPr/>
      <dgm:t>
        <a:bodyPr/>
        <a:lstStyle/>
        <a:p>
          <a:r>
            <a:rPr lang="zh-CN" altLang="en-US" dirty="0" smtClean="0">
              <a:latin typeface="微软雅黑" pitchFamily="34" charset="-122"/>
              <a:ea typeface="微软雅黑" pitchFamily="34" charset="-122"/>
            </a:rPr>
            <a:t>管理</a:t>
          </a:r>
          <a:endParaRPr lang="zh-CN" altLang="en-US" dirty="0">
            <a:latin typeface="微软雅黑" pitchFamily="34" charset="-122"/>
            <a:ea typeface="微软雅黑" pitchFamily="34" charset="-122"/>
          </a:endParaRPr>
        </a:p>
      </dgm:t>
    </dgm:pt>
    <dgm:pt modelId="{E940D990-9FD2-431F-B3E0-2A2F0725F670}" type="parTrans" cxnId="{0873D453-7BE8-4005-8705-946B854010D0}">
      <dgm:prSet/>
      <dgm:spPr/>
      <dgm:t>
        <a:bodyPr/>
        <a:lstStyle/>
        <a:p>
          <a:endParaRPr lang="zh-CN" altLang="en-US">
            <a:latin typeface="微软雅黑" pitchFamily="34" charset="-122"/>
            <a:ea typeface="微软雅黑" pitchFamily="34" charset="-122"/>
          </a:endParaRPr>
        </a:p>
      </dgm:t>
    </dgm:pt>
    <dgm:pt modelId="{B1085329-9DE2-4FDD-953E-1AA7267B3FA9}" type="sibTrans" cxnId="{0873D453-7BE8-4005-8705-946B854010D0}">
      <dgm:prSet/>
      <dgm:spPr/>
      <dgm:t>
        <a:bodyPr/>
        <a:lstStyle/>
        <a:p>
          <a:endParaRPr lang="zh-CN" altLang="en-US">
            <a:latin typeface="微软雅黑" pitchFamily="34" charset="-122"/>
            <a:ea typeface="微软雅黑" pitchFamily="34" charset="-122"/>
          </a:endParaRPr>
        </a:p>
      </dgm:t>
    </dgm:pt>
    <dgm:pt modelId="{1E5D7542-64ED-4C78-AB90-8EC6A1B1C658}">
      <dgm:prSet phldrT="[文本]"/>
      <dgm:spPr/>
      <dgm:t>
        <a:bodyPr/>
        <a:lstStyle/>
        <a:p>
          <a:r>
            <a:rPr lang="zh-CN" altLang="en-US" dirty="0" smtClean="0">
              <a:latin typeface="微软雅黑" pitchFamily="34" charset="-122"/>
              <a:ea typeface="微软雅黑" pitchFamily="34" charset="-122"/>
            </a:rPr>
            <a:t>管事</a:t>
          </a:r>
          <a:endParaRPr lang="zh-CN" altLang="en-US" dirty="0">
            <a:latin typeface="微软雅黑" pitchFamily="34" charset="-122"/>
            <a:ea typeface="微软雅黑" pitchFamily="34" charset="-122"/>
          </a:endParaRPr>
        </a:p>
      </dgm:t>
    </dgm:pt>
    <dgm:pt modelId="{83FB8AF9-9933-4F91-A068-D791DE96DBD9}" type="parTrans" cxnId="{29801A14-7C34-488F-B00E-7C642B58C9F1}">
      <dgm:prSet/>
      <dgm:spPr/>
      <dgm:t>
        <a:bodyPr/>
        <a:lstStyle/>
        <a:p>
          <a:endParaRPr lang="zh-CN" altLang="en-US">
            <a:latin typeface="微软雅黑" pitchFamily="34" charset="-122"/>
            <a:ea typeface="微软雅黑" pitchFamily="34" charset="-122"/>
          </a:endParaRPr>
        </a:p>
      </dgm:t>
    </dgm:pt>
    <dgm:pt modelId="{A4635532-C36D-4BE1-AC59-CB760B1F6202}" type="sibTrans" cxnId="{29801A14-7C34-488F-B00E-7C642B58C9F1}">
      <dgm:prSet/>
      <dgm:spPr/>
      <dgm:t>
        <a:bodyPr/>
        <a:lstStyle/>
        <a:p>
          <a:endParaRPr lang="zh-CN" altLang="en-US">
            <a:latin typeface="微软雅黑" pitchFamily="34" charset="-122"/>
            <a:ea typeface="微软雅黑" pitchFamily="34" charset="-122"/>
          </a:endParaRPr>
        </a:p>
      </dgm:t>
    </dgm:pt>
    <dgm:pt modelId="{B92EFFC1-ADB9-4D32-82EA-07358DADAB75}">
      <dgm:prSet phldrT="[文本]"/>
      <dgm:spPr/>
      <dgm:t>
        <a:bodyPr/>
        <a:lstStyle/>
        <a:p>
          <a:r>
            <a:rPr lang="zh-CN" altLang="en-US" dirty="0" smtClean="0">
              <a:solidFill>
                <a:srgbClr val="FF0000"/>
              </a:solidFill>
              <a:latin typeface="微软雅黑" pitchFamily="34" charset="-122"/>
              <a:ea typeface="微软雅黑" pitchFamily="34" charset="-122"/>
            </a:rPr>
            <a:t>理人</a:t>
          </a:r>
          <a:endParaRPr lang="zh-CN" altLang="en-US" dirty="0">
            <a:solidFill>
              <a:srgbClr val="FF0000"/>
            </a:solidFill>
            <a:latin typeface="微软雅黑" pitchFamily="34" charset="-122"/>
            <a:ea typeface="微软雅黑" pitchFamily="34" charset="-122"/>
          </a:endParaRPr>
        </a:p>
      </dgm:t>
    </dgm:pt>
    <dgm:pt modelId="{16803AF9-588D-418A-BE21-328B7F8672C0}" type="parTrans" cxnId="{38227C8A-E7BB-41D8-9F9E-58A0F1FBBEBF}">
      <dgm:prSet/>
      <dgm:spPr/>
      <dgm:t>
        <a:bodyPr/>
        <a:lstStyle/>
        <a:p>
          <a:endParaRPr lang="zh-CN" altLang="en-US">
            <a:latin typeface="微软雅黑" pitchFamily="34" charset="-122"/>
            <a:ea typeface="微软雅黑" pitchFamily="34" charset="-122"/>
          </a:endParaRPr>
        </a:p>
      </dgm:t>
    </dgm:pt>
    <dgm:pt modelId="{559C6B18-D641-4B26-B4C2-6911F6A50C82}" type="sibTrans" cxnId="{38227C8A-E7BB-41D8-9F9E-58A0F1FBBEBF}">
      <dgm:prSet/>
      <dgm:spPr/>
      <dgm:t>
        <a:bodyPr/>
        <a:lstStyle/>
        <a:p>
          <a:endParaRPr lang="zh-CN" altLang="en-US">
            <a:latin typeface="微软雅黑" pitchFamily="34" charset="-122"/>
            <a:ea typeface="微软雅黑" pitchFamily="34" charset="-122"/>
          </a:endParaRPr>
        </a:p>
      </dgm:t>
    </dgm:pt>
    <dgm:pt modelId="{8F6EC1D1-C32E-4A99-B088-11EC1C89D7E7}" type="pres">
      <dgm:prSet presAssocID="{239249BF-F40E-4467-B042-2A948CE104D0}" presName="hierChild1" presStyleCnt="0">
        <dgm:presLayoutVars>
          <dgm:chPref val="1"/>
          <dgm:dir/>
          <dgm:animOne val="branch"/>
          <dgm:animLvl val="lvl"/>
          <dgm:resizeHandles/>
        </dgm:presLayoutVars>
      </dgm:prSet>
      <dgm:spPr/>
      <dgm:t>
        <a:bodyPr/>
        <a:lstStyle/>
        <a:p>
          <a:endParaRPr lang="zh-CN" altLang="en-US"/>
        </a:p>
      </dgm:t>
    </dgm:pt>
    <dgm:pt modelId="{2AB0E51C-F0F8-48DF-8260-7194D41E62AD}" type="pres">
      <dgm:prSet presAssocID="{14419E8F-7F2E-4BEE-AC59-38AB4862F3AB}" presName="hierRoot1" presStyleCnt="0"/>
      <dgm:spPr/>
    </dgm:pt>
    <dgm:pt modelId="{DCBFE763-87F2-462F-8671-7F41AE1BC19F}" type="pres">
      <dgm:prSet presAssocID="{14419E8F-7F2E-4BEE-AC59-38AB4862F3AB}" presName="composite" presStyleCnt="0"/>
      <dgm:spPr/>
    </dgm:pt>
    <dgm:pt modelId="{4CA821E4-695D-4615-A7EB-319A7443EB4A}" type="pres">
      <dgm:prSet presAssocID="{14419E8F-7F2E-4BEE-AC59-38AB4862F3AB}" presName="background" presStyleLbl="node0" presStyleIdx="0" presStyleCnt="1"/>
      <dgm:spPr/>
    </dgm:pt>
    <dgm:pt modelId="{07D7CF1B-1E3F-4D08-8F9F-0A71EBA0D92F}" type="pres">
      <dgm:prSet presAssocID="{14419E8F-7F2E-4BEE-AC59-38AB4862F3AB}" presName="text" presStyleLbl="fgAcc0" presStyleIdx="0" presStyleCnt="1">
        <dgm:presLayoutVars>
          <dgm:chPref val="3"/>
        </dgm:presLayoutVars>
      </dgm:prSet>
      <dgm:spPr/>
      <dgm:t>
        <a:bodyPr/>
        <a:lstStyle/>
        <a:p>
          <a:endParaRPr lang="zh-CN" altLang="en-US"/>
        </a:p>
      </dgm:t>
    </dgm:pt>
    <dgm:pt modelId="{30E027BD-3556-4A0C-9E4C-A88E6C599D8E}" type="pres">
      <dgm:prSet presAssocID="{14419E8F-7F2E-4BEE-AC59-38AB4862F3AB}" presName="hierChild2" presStyleCnt="0"/>
      <dgm:spPr/>
    </dgm:pt>
    <dgm:pt modelId="{C1CB94A1-00A1-455D-A666-820D936A1815}" type="pres">
      <dgm:prSet presAssocID="{83FB8AF9-9933-4F91-A068-D791DE96DBD9}" presName="Name10" presStyleLbl="parChTrans1D2" presStyleIdx="0" presStyleCnt="2"/>
      <dgm:spPr/>
      <dgm:t>
        <a:bodyPr/>
        <a:lstStyle/>
        <a:p>
          <a:endParaRPr lang="zh-CN" altLang="en-US"/>
        </a:p>
      </dgm:t>
    </dgm:pt>
    <dgm:pt modelId="{670B1257-A00C-4D75-9060-93D445606FD7}" type="pres">
      <dgm:prSet presAssocID="{1E5D7542-64ED-4C78-AB90-8EC6A1B1C658}" presName="hierRoot2" presStyleCnt="0"/>
      <dgm:spPr/>
    </dgm:pt>
    <dgm:pt modelId="{0A4D22B2-575A-450E-9EE9-D39FC838D30D}" type="pres">
      <dgm:prSet presAssocID="{1E5D7542-64ED-4C78-AB90-8EC6A1B1C658}" presName="composite2" presStyleCnt="0"/>
      <dgm:spPr/>
    </dgm:pt>
    <dgm:pt modelId="{479A5264-6FE5-48E8-9DB9-7D142FB3ACA8}" type="pres">
      <dgm:prSet presAssocID="{1E5D7542-64ED-4C78-AB90-8EC6A1B1C658}" presName="background2" presStyleLbl="node2" presStyleIdx="0" presStyleCnt="2"/>
      <dgm:spPr/>
    </dgm:pt>
    <dgm:pt modelId="{3CB0FDAC-B7EA-4DCB-A6B2-001AFC09B322}" type="pres">
      <dgm:prSet presAssocID="{1E5D7542-64ED-4C78-AB90-8EC6A1B1C658}" presName="text2" presStyleLbl="fgAcc2" presStyleIdx="0" presStyleCnt="2">
        <dgm:presLayoutVars>
          <dgm:chPref val="3"/>
        </dgm:presLayoutVars>
      </dgm:prSet>
      <dgm:spPr/>
      <dgm:t>
        <a:bodyPr/>
        <a:lstStyle/>
        <a:p>
          <a:endParaRPr lang="zh-CN" altLang="en-US"/>
        </a:p>
      </dgm:t>
    </dgm:pt>
    <dgm:pt modelId="{AF8FCCA1-2AAA-4EF3-9AF0-83EC27344E8A}" type="pres">
      <dgm:prSet presAssocID="{1E5D7542-64ED-4C78-AB90-8EC6A1B1C658}" presName="hierChild3" presStyleCnt="0"/>
      <dgm:spPr/>
    </dgm:pt>
    <dgm:pt modelId="{F3BA41BF-9FB6-40FD-87A1-BE3F2A982E38}" type="pres">
      <dgm:prSet presAssocID="{16803AF9-588D-418A-BE21-328B7F8672C0}" presName="Name10" presStyleLbl="parChTrans1D2" presStyleIdx="1" presStyleCnt="2"/>
      <dgm:spPr/>
      <dgm:t>
        <a:bodyPr/>
        <a:lstStyle/>
        <a:p>
          <a:endParaRPr lang="zh-CN" altLang="en-US"/>
        </a:p>
      </dgm:t>
    </dgm:pt>
    <dgm:pt modelId="{36F12850-F359-46CE-BDA8-8BE8FEC2F3A8}" type="pres">
      <dgm:prSet presAssocID="{B92EFFC1-ADB9-4D32-82EA-07358DADAB75}" presName="hierRoot2" presStyleCnt="0"/>
      <dgm:spPr/>
    </dgm:pt>
    <dgm:pt modelId="{3D8130F7-4A91-4AF6-81DC-9DB9C597B8F3}" type="pres">
      <dgm:prSet presAssocID="{B92EFFC1-ADB9-4D32-82EA-07358DADAB75}" presName="composite2" presStyleCnt="0"/>
      <dgm:spPr/>
    </dgm:pt>
    <dgm:pt modelId="{7EBE767A-1B4A-4EFE-82C0-8C6F760BC6D6}" type="pres">
      <dgm:prSet presAssocID="{B92EFFC1-ADB9-4D32-82EA-07358DADAB75}" presName="background2" presStyleLbl="node2" presStyleIdx="1" presStyleCnt="2"/>
      <dgm:spPr/>
    </dgm:pt>
    <dgm:pt modelId="{439D8C08-8279-49A6-B271-42CB646D4711}" type="pres">
      <dgm:prSet presAssocID="{B92EFFC1-ADB9-4D32-82EA-07358DADAB75}" presName="text2" presStyleLbl="fgAcc2" presStyleIdx="1" presStyleCnt="2">
        <dgm:presLayoutVars>
          <dgm:chPref val="3"/>
        </dgm:presLayoutVars>
      </dgm:prSet>
      <dgm:spPr/>
      <dgm:t>
        <a:bodyPr/>
        <a:lstStyle/>
        <a:p>
          <a:endParaRPr lang="zh-CN" altLang="en-US"/>
        </a:p>
      </dgm:t>
    </dgm:pt>
    <dgm:pt modelId="{F33EBD38-39E4-494C-A610-FD5740EB1301}" type="pres">
      <dgm:prSet presAssocID="{B92EFFC1-ADB9-4D32-82EA-07358DADAB75}" presName="hierChild3" presStyleCnt="0"/>
      <dgm:spPr/>
    </dgm:pt>
  </dgm:ptLst>
  <dgm:cxnLst>
    <dgm:cxn modelId="{E7687DE2-B1EB-4CB2-8E2F-E2043B5A1761}" type="presOf" srcId="{1E5D7542-64ED-4C78-AB90-8EC6A1B1C658}" destId="{3CB0FDAC-B7EA-4DCB-A6B2-001AFC09B322}" srcOrd="0" destOrd="0" presId="urn:microsoft.com/office/officeart/2005/8/layout/hierarchy1"/>
    <dgm:cxn modelId="{38227C8A-E7BB-41D8-9F9E-58A0F1FBBEBF}" srcId="{14419E8F-7F2E-4BEE-AC59-38AB4862F3AB}" destId="{B92EFFC1-ADB9-4D32-82EA-07358DADAB75}" srcOrd="1" destOrd="0" parTransId="{16803AF9-588D-418A-BE21-328B7F8672C0}" sibTransId="{559C6B18-D641-4B26-B4C2-6911F6A50C82}"/>
    <dgm:cxn modelId="{0873D453-7BE8-4005-8705-946B854010D0}" srcId="{239249BF-F40E-4467-B042-2A948CE104D0}" destId="{14419E8F-7F2E-4BEE-AC59-38AB4862F3AB}" srcOrd="0" destOrd="0" parTransId="{E940D990-9FD2-431F-B3E0-2A2F0725F670}" sibTransId="{B1085329-9DE2-4FDD-953E-1AA7267B3FA9}"/>
    <dgm:cxn modelId="{BE3A2E3C-D772-4E1C-8D72-767F6684805A}" type="presOf" srcId="{83FB8AF9-9933-4F91-A068-D791DE96DBD9}" destId="{C1CB94A1-00A1-455D-A666-820D936A1815}" srcOrd="0" destOrd="0" presId="urn:microsoft.com/office/officeart/2005/8/layout/hierarchy1"/>
    <dgm:cxn modelId="{01C54DFB-6AD0-4196-96EA-CBB854E64CB3}" type="presOf" srcId="{B92EFFC1-ADB9-4D32-82EA-07358DADAB75}" destId="{439D8C08-8279-49A6-B271-42CB646D4711}" srcOrd="0" destOrd="0" presId="urn:microsoft.com/office/officeart/2005/8/layout/hierarchy1"/>
    <dgm:cxn modelId="{41A56D0A-1243-4FC8-8704-DF74AD421FB8}" type="presOf" srcId="{14419E8F-7F2E-4BEE-AC59-38AB4862F3AB}" destId="{07D7CF1B-1E3F-4D08-8F9F-0A71EBA0D92F}" srcOrd="0" destOrd="0" presId="urn:microsoft.com/office/officeart/2005/8/layout/hierarchy1"/>
    <dgm:cxn modelId="{29801A14-7C34-488F-B00E-7C642B58C9F1}" srcId="{14419E8F-7F2E-4BEE-AC59-38AB4862F3AB}" destId="{1E5D7542-64ED-4C78-AB90-8EC6A1B1C658}" srcOrd="0" destOrd="0" parTransId="{83FB8AF9-9933-4F91-A068-D791DE96DBD9}" sibTransId="{A4635532-C36D-4BE1-AC59-CB760B1F6202}"/>
    <dgm:cxn modelId="{95FEAFAD-CC19-43EC-AA89-D09D45B6B5EF}" type="presOf" srcId="{16803AF9-588D-418A-BE21-328B7F8672C0}" destId="{F3BA41BF-9FB6-40FD-87A1-BE3F2A982E38}" srcOrd="0" destOrd="0" presId="urn:microsoft.com/office/officeart/2005/8/layout/hierarchy1"/>
    <dgm:cxn modelId="{8C343E56-DBF4-4A5E-B988-BBAA8845FF0A}" type="presOf" srcId="{239249BF-F40E-4467-B042-2A948CE104D0}" destId="{8F6EC1D1-C32E-4A99-B088-11EC1C89D7E7}" srcOrd="0" destOrd="0" presId="urn:microsoft.com/office/officeart/2005/8/layout/hierarchy1"/>
    <dgm:cxn modelId="{0D7A1F74-6B55-4AE4-9FDE-1A489E8F8E26}" type="presParOf" srcId="{8F6EC1D1-C32E-4A99-B088-11EC1C89D7E7}" destId="{2AB0E51C-F0F8-48DF-8260-7194D41E62AD}" srcOrd="0" destOrd="0" presId="urn:microsoft.com/office/officeart/2005/8/layout/hierarchy1"/>
    <dgm:cxn modelId="{F1C3FC84-6E95-49BA-96E7-AEBD4F326D20}" type="presParOf" srcId="{2AB0E51C-F0F8-48DF-8260-7194D41E62AD}" destId="{DCBFE763-87F2-462F-8671-7F41AE1BC19F}" srcOrd="0" destOrd="0" presId="urn:microsoft.com/office/officeart/2005/8/layout/hierarchy1"/>
    <dgm:cxn modelId="{4F1383F0-AA05-4191-A329-15EE8F6F8D76}" type="presParOf" srcId="{DCBFE763-87F2-462F-8671-7F41AE1BC19F}" destId="{4CA821E4-695D-4615-A7EB-319A7443EB4A}" srcOrd="0" destOrd="0" presId="urn:microsoft.com/office/officeart/2005/8/layout/hierarchy1"/>
    <dgm:cxn modelId="{B65354A0-2C27-4D38-8BA5-05E47F498D24}" type="presParOf" srcId="{DCBFE763-87F2-462F-8671-7F41AE1BC19F}" destId="{07D7CF1B-1E3F-4D08-8F9F-0A71EBA0D92F}" srcOrd="1" destOrd="0" presId="urn:microsoft.com/office/officeart/2005/8/layout/hierarchy1"/>
    <dgm:cxn modelId="{7367EA54-3D59-4C14-A22D-AE6F6E3389DE}" type="presParOf" srcId="{2AB0E51C-F0F8-48DF-8260-7194D41E62AD}" destId="{30E027BD-3556-4A0C-9E4C-A88E6C599D8E}" srcOrd="1" destOrd="0" presId="urn:microsoft.com/office/officeart/2005/8/layout/hierarchy1"/>
    <dgm:cxn modelId="{F0EB9079-6734-45E8-BC03-30A33DDE08B6}" type="presParOf" srcId="{30E027BD-3556-4A0C-9E4C-A88E6C599D8E}" destId="{C1CB94A1-00A1-455D-A666-820D936A1815}" srcOrd="0" destOrd="0" presId="urn:microsoft.com/office/officeart/2005/8/layout/hierarchy1"/>
    <dgm:cxn modelId="{E856F4D3-09A0-4023-B6DB-BAA3C7DD56C6}" type="presParOf" srcId="{30E027BD-3556-4A0C-9E4C-A88E6C599D8E}" destId="{670B1257-A00C-4D75-9060-93D445606FD7}" srcOrd="1" destOrd="0" presId="urn:microsoft.com/office/officeart/2005/8/layout/hierarchy1"/>
    <dgm:cxn modelId="{81AE61DF-71E9-47E1-A78A-E1747E84486C}" type="presParOf" srcId="{670B1257-A00C-4D75-9060-93D445606FD7}" destId="{0A4D22B2-575A-450E-9EE9-D39FC838D30D}" srcOrd="0" destOrd="0" presId="urn:microsoft.com/office/officeart/2005/8/layout/hierarchy1"/>
    <dgm:cxn modelId="{0D062A3D-978C-4394-8BFA-EA5A90C6DB3C}" type="presParOf" srcId="{0A4D22B2-575A-450E-9EE9-D39FC838D30D}" destId="{479A5264-6FE5-48E8-9DB9-7D142FB3ACA8}" srcOrd="0" destOrd="0" presId="urn:microsoft.com/office/officeart/2005/8/layout/hierarchy1"/>
    <dgm:cxn modelId="{6D85F1CA-3F51-4498-B514-9222E450E1B6}" type="presParOf" srcId="{0A4D22B2-575A-450E-9EE9-D39FC838D30D}" destId="{3CB0FDAC-B7EA-4DCB-A6B2-001AFC09B322}" srcOrd="1" destOrd="0" presId="urn:microsoft.com/office/officeart/2005/8/layout/hierarchy1"/>
    <dgm:cxn modelId="{7E5851F9-5459-440D-BC41-19385AE40C52}" type="presParOf" srcId="{670B1257-A00C-4D75-9060-93D445606FD7}" destId="{AF8FCCA1-2AAA-4EF3-9AF0-83EC27344E8A}" srcOrd="1" destOrd="0" presId="urn:microsoft.com/office/officeart/2005/8/layout/hierarchy1"/>
    <dgm:cxn modelId="{C6077932-65A5-4AB0-B120-921BB3B44503}" type="presParOf" srcId="{30E027BD-3556-4A0C-9E4C-A88E6C599D8E}" destId="{F3BA41BF-9FB6-40FD-87A1-BE3F2A982E38}" srcOrd="2" destOrd="0" presId="urn:microsoft.com/office/officeart/2005/8/layout/hierarchy1"/>
    <dgm:cxn modelId="{AE1E1A58-6A29-4F3C-8014-493064F50AF3}" type="presParOf" srcId="{30E027BD-3556-4A0C-9E4C-A88E6C599D8E}" destId="{36F12850-F359-46CE-BDA8-8BE8FEC2F3A8}" srcOrd="3" destOrd="0" presId="urn:microsoft.com/office/officeart/2005/8/layout/hierarchy1"/>
    <dgm:cxn modelId="{0546F3EE-7A41-461A-A8FB-425B74BD446B}" type="presParOf" srcId="{36F12850-F359-46CE-BDA8-8BE8FEC2F3A8}" destId="{3D8130F7-4A91-4AF6-81DC-9DB9C597B8F3}" srcOrd="0" destOrd="0" presId="urn:microsoft.com/office/officeart/2005/8/layout/hierarchy1"/>
    <dgm:cxn modelId="{0A2B318B-53A6-4ED5-8510-C5EDD0F3CCA4}" type="presParOf" srcId="{3D8130F7-4A91-4AF6-81DC-9DB9C597B8F3}" destId="{7EBE767A-1B4A-4EFE-82C0-8C6F760BC6D6}" srcOrd="0" destOrd="0" presId="urn:microsoft.com/office/officeart/2005/8/layout/hierarchy1"/>
    <dgm:cxn modelId="{E24662B9-F427-4BE7-A815-E144EF967D79}" type="presParOf" srcId="{3D8130F7-4A91-4AF6-81DC-9DB9C597B8F3}" destId="{439D8C08-8279-49A6-B271-42CB646D4711}" srcOrd="1" destOrd="0" presId="urn:microsoft.com/office/officeart/2005/8/layout/hierarchy1"/>
    <dgm:cxn modelId="{74E80A80-6E8B-4D9F-B0E5-508AECBA2B84}" type="presParOf" srcId="{36F12850-F359-46CE-BDA8-8BE8FEC2F3A8}" destId="{F33EBD38-39E4-494C-A610-FD5740EB13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41BF-9FB6-40FD-87A1-BE3F2A982E38}">
      <dsp:nvSpPr>
        <dsp:cNvPr id="0" name=""/>
        <dsp:cNvSpPr/>
      </dsp:nvSpPr>
      <dsp:spPr>
        <a:xfrm>
          <a:off x="2032336" y="1080753"/>
          <a:ext cx="1039534" cy="494723"/>
        </a:xfrm>
        <a:custGeom>
          <a:avLst/>
          <a:gdLst/>
          <a:ahLst/>
          <a:cxnLst/>
          <a:rect l="0" t="0" r="0" b="0"/>
          <a:pathLst>
            <a:path>
              <a:moveTo>
                <a:pt x="0" y="0"/>
              </a:moveTo>
              <a:lnTo>
                <a:pt x="0" y="337139"/>
              </a:lnTo>
              <a:lnTo>
                <a:pt x="1039534" y="337139"/>
              </a:lnTo>
              <a:lnTo>
                <a:pt x="1039534"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B94A1-00A1-455D-A666-820D936A1815}">
      <dsp:nvSpPr>
        <dsp:cNvPr id="0" name=""/>
        <dsp:cNvSpPr/>
      </dsp:nvSpPr>
      <dsp:spPr>
        <a:xfrm>
          <a:off x="992802" y="1080753"/>
          <a:ext cx="1039534" cy="494723"/>
        </a:xfrm>
        <a:custGeom>
          <a:avLst/>
          <a:gdLst/>
          <a:ahLst/>
          <a:cxnLst/>
          <a:rect l="0" t="0" r="0" b="0"/>
          <a:pathLst>
            <a:path>
              <a:moveTo>
                <a:pt x="1039534" y="0"/>
              </a:moveTo>
              <a:lnTo>
                <a:pt x="1039534" y="337139"/>
              </a:lnTo>
              <a:lnTo>
                <a:pt x="0" y="337139"/>
              </a:lnTo>
              <a:lnTo>
                <a:pt x="0"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821E4-695D-4615-A7EB-319A7443EB4A}">
      <dsp:nvSpPr>
        <dsp:cNvPr id="0" name=""/>
        <dsp:cNvSpPr/>
      </dsp:nvSpPr>
      <dsp:spPr>
        <a:xfrm>
          <a:off x="1181808" y="582"/>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7CF1B-1E3F-4D08-8F9F-0A71EBA0D92F}">
      <dsp:nvSpPr>
        <dsp:cNvPr id="0" name=""/>
        <dsp:cNvSpPr/>
      </dsp:nvSpPr>
      <dsp:spPr>
        <a:xfrm>
          <a:off x="1370814" y="180138"/>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itchFamily="34" charset="-122"/>
              <a:ea typeface="微软雅黑" pitchFamily="34" charset="-122"/>
            </a:rPr>
            <a:t>管理</a:t>
          </a:r>
          <a:endParaRPr lang="zh-CN" altLang="en-US" sz="3600" kern="1200" dirty="0">
            <a:latin typeface="微软雅黑" pitchFamily="34" charset="-122"/>
            <a:ea typeface="微软雅黑" pitchFamily="34" charset="-122"/>
          </a:endParaRPr>
        </a:p>
      </dsp:txBody>
      <dsp:txXfrm>
        <a:off x="1402451" y="211775"/>
        <a:ext cx="1637782" cy="1016896"/>
      </dsp:txXfrm>
    </dsp:sp>
    <dsp:sp modelId="{479A5264-6FE5-48E8-9DB9-7D142FB3ACA8}">
      <dsp:nvSpPr>
        <dsp:cNvPr id="0" name=""/>
        <dsp:cNvSpPr/>
      </dsp:nvSpPr>
      <dsp:spPr>
        <a:xfrm>
          <a:off x="142273" y="1575476"/>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0FDAC-B7EA-4DCB-A6B2-001AFC09B322}">
      <dsp:nvSpPr>
        <dsp:cNvPr id="0" name=""/>
        <dsp:cNvSpPr/>
      </dsp:nvSpPr>
      <dsp:spPr>
        <a:xfrm>
          <a:off x="331280" y="1755032"/>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itchFamily="34" charset="-122"/>
              <a:ea typeface="微软雅黑" pitchFamily="34" charset="-122"/>
            </a:rPr>
            <a:t>管事</a:t>
          </a:r>
          <a:endParaRPr lang="zh-CN" altLang="en-US" sz="3600" kern="1200" dirty="0">
            <a:latin typeface="微软雅黑" pitchFamily="34" charset="-122"/>
            <a:ea typeface="微软雅黑" pitchFamily="34" charset="-122"/>
          </a:endParaRPr>
        </a:p>
      </dsp:txBody>
      <dsp:txXfrm>
        <a:off x="362917" y="1786669"/>
        <a:ext cx="1637782" cy="1016896"/>
      </dsp:txXfrm>
    </dsp:sp>
    <dsp:sp modelId="{7EBE767A-1B4A-4EFE-82C0-8C6F760BC6D6}">
      <dsp:nvSpPr>
        <dsp:cNvPr id="0" name=""/>
        <dsp:cNvSpPr/>
      </dsp:nvSpPr>
      <dsp:spPr>
        <a:xfrm>
          <a:off x="2221342" y="1575476"/>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9D8C08-8279-49A6-B271-42CB646D4711}">
      <dsp:nvSpPr>
        <dsp:cNvPr id="0" name=""/>
        <dsp:cNvSpPr/>
      </dsp:nvSpPr>
      <dsp:spPr>
        <a:xfrm>
          <a:off x="2410348" y="1755032"/>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solidFill>
                <a:srgbClr val="FF0000"/>
              </a:solidFill>
              <a:latin typeface="微软雅黑" pitchFamily="34" charset="-122"/>
              <a:ea typeface="微软雅黑" pitchFamily="34" charset="-122"/>
            </a:rPr>
            <a:t>理人</a:t>
          </a:r>
          <a:endParaRPr lang="zh-CN" altLang="en-US" sz="3600" kern="1200" dirty="0">
            <a:solidFill>
              <a:srgbClr val="FF0000"/>
            </a:solidFill>
            <a:latin typeface="微软雅黑" pitchFamily="34" charset="-122"/>
            <a:ea typeface="微软雅黑" pitchFamily="34" charset="-122"/>
          </a:endParaRPr>
        </a:p>
      </dsp:txBody>
      <dsp:txXfrm>
        <a:off x="2441985" y="1786669"/>
        <a:ext cx="1637782" cy="10168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1248590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89988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5</a:t>
            </a:fld>
            <a:endParaRPr lang="en-US" altLang="zh-CN" dirty="0"/>
          </a:p>
        </p:txBody>
      </p:sp>
    </p:spTree>
    <p:extLst>
      <p:ext uri="{BB962C8B-B14F-4D97-AF65-F5344CB8AC3E}">
        <p14:creationId xmlns:p14="http://schemas.microsoft.com/office/powerpoint/2010/main" val="265725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a:t>
            </a:fld>
            <a:endParaRPr lang="de-DE" altLang="zh-CN"/>
          </a:p>
        </p:txBody>
      </p:sp>
    </p:spTree>
    <p:extLst>
      <p:ext uri="{BB962C8B-B14F-4D97-AF65-F5344CB8AC3E}">
        <p14:creationId xmlns:p14="http://schemas.microsoft.com/office/powerpoint/2010/main" val="233271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10</a:t>
            </a:fld>
            <a:endParaRPr lang="de-DE" altLang="zh-CN"/>
          </a:p>
        </p:txBody>
      </p:sp>
    </p:spTree>
    <p:extLst>
      <p:ext uri="{BB962C8B-B14F-4D97-AF65-F5344CB8AC3E}">
        <p14:creationId xmlns:p14="http://schemas.microsoft.com/office/powerpoint/2010/main" val="1532311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smtClean="0"/>
              <a:t>Textmasterformate durch Klicken bearbeiten</a:t>
            </a:r>
          </a:p>
          <a:p>
            <a:pPr lvl="1"/>
            <a:r>
              <a:rPr lang="de-DE" altLang="zh-CN" dirty="0" smtClean="0"/>
              <a:t>Zweite Ebene</a:t>
            </a:r>
          </a:p>
          <a:p>
            <a:pPr lvl="2"/>
            <a:r>
              <a:rPr lang="de-DE" altLang="zh-CN" dirty="0" smtClean="0"/>
              <a:t>Dritte Ebene</a:t>
            </a:r>
          </a:p>
          <a:p>
            <a:pPr lvl="3"/>
            <a:r>
              <a:rPr lang="de-DE" altLang="zh-CN" dirty="0" smtClean="0"/>
              <a:t>Vierte Ebene</a:t>
            </a:r>
          </a:p>
          <a:p>
            <a:pPr lvl="4"/>
            <a:r>
              <a:rPr lang="de-DE" altLang="zh-CN"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smtClean="0"/>
              <a:t>第三章 项目规划</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sz="2400" dirty="0" smtClean="0"/>
              <a:t>项目经理大多数时间（</a:t>
            </a:r>
            <a:r>
              <a:rPr lang="en-US" altLang="zh-CN" sz="2400" dirty="0" smtClean="0">
                <a:solidFill>
                  <a:srgbClr val="FF0000"/>
                </a:solidFill>
              </a:rPr>
              <a:t>75%</a:t>
            </a:r>
            <a:r>
              <a:rPr lang="zh-CN" altLang="en-US" sz="2400" dirty="0" smtClean="0">
                <a:solidFill>
                  <a:srgbClr val="FF0000"/>
                </a:solidFill>
              </a:rPr>
              <a:t>以上</a:t>
            </a:r>
            <a:r>
              <a:rPr lang="zh-CN" altLang="en-US" sz="2400" dirty="0" smtClean="0"/>
              <a:t>）都用在与团队成员和其他干系人的沟通上，无论这些成员和干系人是来自组织内部还是组织外部</a:t>
            </a:r>
            <a:endParaRPr lang="en-US" altLang="zh-CN" sz="2400" dirty="0" smtClean="0"/>
          </a:p>
          <a:p>
            <a:r>
              <a:rPr lang="zh-CN" altLang="en-US" sz="2400" dirty="0" smtClean="0"/>
              <a:t>有效的沟通能把具有不同文化和组织背景、不同技能水平以及对项目执行或结果有不同观点的利益的干系人联系起来</a:t>
            </a:r>
            <a:endParaRPr lang="en-US" altLang="zh-CN" sz="2400" dirty="0" smtClean="0"/>
          </a:p>
          <a:p>
            <a:r>
              <a:rPr lang="zh-CN" altLang="en-US" sz="2400" dirty="0" smtClean="0"/>
              <a:t>沟通规划不当，将会导致信息传递延误、向错误的受众传递敏感信息或与某些干系人沟通不足等问题</a:t>
            </a:r>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分析出</a:t>
            </a:r>
            <a:r>
              <a:rPr lang="en-US" altLang="zh-CN" sz="2200" dirty="0">
                <a:solidFill>
                  <a:srgbClr val="FF0000"/>
                </a:solidFill>
              </a:rPr>
              <a:t>5</a:t>
            </a:r>
            <a:r>
              <a:rPr lang="zh-CN" altLang="en-US" sz="2200" dirty="0">
                <a:solidFill>
                  <a:srgbClr val="FF0000"/>
                </a:solidFill>
              </a:rPr>
              <a:t>名左右干系人，制定相应的沟通管理计划，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itchFamily="2" charset="2"/>
              </a:rPr>
              <a:t>完成大学生电子商务项目的规划沟通工作，形成沟通管理计划。</a:t>
            </a:r>
            <a:r>
              <a:rPr lang="zh-CN" altLang="en-US" sz="2400" b="1" dirty="0">
                <a:solidFill>
                  <a:srgbClr val="FF0000"/>
                </a:solidFill>
              </a:rPr>
              <a:t>成果保留，</a:t>
            </a:r>
            <a:r>
              <a:rPr lang="zh-CN" altLang="en-US" sz="2400" b="1" dirty="0" smtClean="0">
                <a:solidFill>
                  <a:srgbClr val="FF0000"/>
                </a:solidFill>
              </a:rPr>
              <a:t>后续的所有练习依此扩展</a:t>
            </a:r>
          </a:p>
          <a:p>
            <a:endParaRPr lang="zh-CN" altLang="en-US" sz="2200" dirty="0"/>
          </a:p>
        </p:txBody>
      </p:sp>
    </p:spTree>
    <p:extLst>
      <p:ext uri="{BB962C8B-B14F-4D97-AF65-F5344CB8AC3E}">
        <p14:creationId xmlns:p14="http://schemas.microsoft.com/office/powerpoint/2010/main" val="2053383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3" name="内容占位符 2"/>
          <p:cNvSpPr>
            <a:spLocks noGrp="1"/>
          </p:cNvSpPr>
          <p:nvPr>
            <p:ph idx="1"/>
          </p:nvPr>
        </p:nvSpPr>
        <p:spPr/>
        <p:txBody>
          <a:bodyPr/>
          <a:lstStyle/>
          <a:p>
            <a:r>
              <a:rPr lang="en-US" altLang="zh-CN" sz="2400" dirty="0"/>
              <a:t>IT</a:t>
            </a:r>
            <a:r>
              <a:rPr lang="zh-CN" altLang="en-US" sz="2400" dirty="0"/>
              <a:t>项目的智慧密集型特征决定了应特别关注稀缺或有限人力资源的可得性，或者各方面对这些资源的竞争；</a:t>
            </a:r>
            <a:endParaRPr lang="en-US" altLang="zh-CN" sz="2400" dirty="0"/>
          </a:p>
          <a:p>
            <a:r>
              <a:rPr lang="en-US" altLang="zh-CN" sz="2400" dirty="0"/>
              <a:t>IT</a:t>
            </a:r>
            <a:r>
              <a:rPr lang="zh-CN" altLang="en-US" sz="2400" dirty="0"/>
              <a:t>项目需要各种专家，必须提前规划好团队组织结构、人员具体要求才能有目标地网罗人才；</a:t>
            </a:r>
            <a:endParaRPr lang="en-US" altLang="zh-CN" sz="2400" dirty="0"/>
          </a:p>
          <a:p>
            <a:r>
              <a:rPr lang="zh-CN" altLang="en-US" sz="2400" dirty="0"/>
              <a:t>项目经理必须做好人才的招募、培养、使用、团结、激励等工作才能确保项目其它指标的实现；</a:t>
            </a:r>
            <a:endParaRPr lang="en-US" altLang="zh-CN" sz="2400" dirty="0"/>
          </a:p>
        </p:txBody>
      </p:sp>
    </p:spTree>
    <p:extLst>
      <p:ext uri="{BB962C8B-B14F-4D97-AF65-F5344CB8AC3E}">
        <p14:creationId xmlns:p14="http://schemas.microsoft.com/office/powerpoint/2010/main" val="2303794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p>
        </p:txBody>
      </p:sp>
      <p:graphicFrame>
        <p:nvGraphicFramePr>
          <p:cNvPr id="7" name="图示 6">
            <a:extLst>
              <a:ext uri="{FF2B5EF4-FFF2-40B4-BE49-F238E27FC236}">
                <a16:creationId xmlns:a16="http://schemas.microsoft.com/office/drawing/2014/main" id="{D6F16BCF-91EF-44F0-9191-FD57AAE0AB21}"/>
              </a:ext>
            </a:extLst>
          </p:cNvPr>
          <p:cNvGraphicFramePr/>
          <p:nvPr>
            <p:extLst/>
          </p:nvPr>
        </p:nvGraphicFramePr>
        <p:xfrm>
          <a:off x="0" y="2049517"/>
          <a:ext cx="9143999" cy="324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7">
            <a:extLst>
              <a:ext uri="{FF2B5EF4-FFF2-40B4-BE49-F238E27FC236}">
                <a16:creationId xmlns:a16="http://schemas.microsoft.com/office/drawing/2014/main" id="{F7840E8C-E501-4710-992D-D7514538D51E}"/>
              </a:ext>
            </a:extLst>
          </p:cNvPr>
          <p:cNvGrpSpPr/>
          <p:nvPr/>
        </p:nvGrpSpPr>
        <p:grpSpPr>
          <a:xfrm>
            <a:off x="1032385" y="5046227"/>
            <a:ext cx="7046268" cy="1302961"/>
            <a:chOff x="1032385" y="5046227"/>
            <a:chExt cx="7046268" cy="1302961"/>
          </a:xfrm>
        </p:grpSpPr>
        <p:sp>
          <p:nvSpPr>
            <p:cNvPr id="9" name="右大括号 8">
              <a:extLst>
                <a:ext uri="{FF2B5EF4-FFF2-40B4-BE49-F238E27FC236}">
                  <a16:creationId xmlns:a16="http://schemas.microsoft.com/office/drawing/2014/main" id="{CD818985-E7A2-4D2A-825B-3515AEABEDA9}"/>
                </a:ext>
              </a:extLst>
            </p:cNvPr>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a:extLst>
                <a:ext uri="{FF2B5EF4-FFF2-40B4-BE49-F238E27FC236}">
                  <a16:creationId xmlns:a16="http://schemas.microsoft.com/office/drawing/2014/main" id="{B288E10D-EC6A-4B01-8EA4-947307D7ED27}"/>
                </a:ext>
              </a:extLst>
            </p:cNvPr>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grpSp>
    </p:spTree>
    <p:extLst>
      <p:ext uri="{BB962C8B-B14F-4D97-AF65-F5344CB8AC3E}">
        <p14:creationId xmlns:p14="http://schemas.microsoft.com/office/powerpoint/2010/main" val="388584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九大知识领域在规划阶段的规律和关联性</a:t>
            </a:r>
            <a:endParaRPr lang="zh-CN" altLang="en-US" dirty="0"/>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做什么</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（范围管理）</a:t>
            </a: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什么时候做？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（时间管理）</a:t>
            </a: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以什么代价做？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（成本管理）</a:t>
            </a:r>
            <a:endParaRPr lang="zh-CN" altLang="en-US" sz="1800" b="1" dirty="0">
              <a:solidFill>
                <a:schemeClr val="tx1"/>
              </a:solidFill>
              <a:latin typeface="微软雅黑" pitchFamily="34" charset="-122"/>
              <a:ea typeface="微软雅黑" pitchFamily="34" charset="-122"/>
            </a:endParaRP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按什么要求做？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（质量管理）</a:t>
            </a: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需要什么</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人力资源</a:t>
            </a: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内部</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en-US" altLang="zh-CN" sz="1800" b="1" dirty="0">
                <a:solidFill>
                  <a:schemeClr val="tx1"/>
                </a:solidFill>
                <a:latin typeface="微软雅黑" pitchFamily="34" charset="-122"/>
                <a:ea typeface="微软雅黑" pitchFamily="34" charset="-122"/>
              </a:rPr>
              <a:t>(</a:t>
            </a:r>
            <a:r>
              <a:rPr lang="zh-CN" altLang="en-US" sz="1800" b="1" dirty="0">
                <a:solidFill>
                  <a:schemeClr val="tx1"/>
                </a:solidFill>
                <a:latin typeface="微软雅黑" pitchFamily="34" charset="-122"/>
                <a:ea typeface="微软雅黑" pitchFamily="34" charset="-122"/>
              </a:rPr>
              <a:t>人力资源管理</a:t>
            </a:r>
            <a:r>
              <a:rPr lang="en-US" altLang="zh-CN" sz="1800" b="1" dirty="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外部</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en-US" altLang="zh-CN" sz="1800" b="1" dirty="0">
                <a:solidFill>
                  <a:schemeClr val="tx1"/>
                </a:solidFill>
                <a:latin typeface="微软雅黑" pitchFamily="34" charset="-122"/>
                <a:ea typeface="微软雅黑" pitchFamily="34" charset="-122"/>
              </a:rPr>
              <a:t>(</a:t>
            </a:r>
            <a:r>
              <a:rPr lang="zh-CN" altLang="en-US" sz="1800" b="1" dirty="0">
                <a:solidFill>
                  <a:schemeClr val="tx1"/>
                </a:solidFill>
                <a:latin typeface="微软雅黑" pitchFamily="34" charset="-122"/>
                <a:ea typeface="微软雅黑" pitchFamily="34" charset="-122"/>
              </a:rPr>
              <a:t>采购管理</a:t>
            </a:r>
            <a:r>
              <a:rPr lang="en-US" altLang="zh-CN" sz="1800" b="1" dirty="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如何沟通？</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沟通管理</a:t>
            </a:r>
            <a:r>
              <a:rPr lang="en-US" altLang="zh-CN" sz="1800" b="1" dirty="0">
                <a:solidFill>
                  <a:srgbClr val="FF0000"/>
                </a:solidFill>
                <a:latin typeface="微软雅黑" pitchFamily="34" charset="-122"/>
                <a:ea typeface="微软雅黑" pitchFamily="34" charset="-122"/>
              </a:rPr>
              <a:t>)</a:t>
            </a:r>
            <a:endParaRPr lang="zh-CN" altLang="en-US" sz="1800" b="1" dirty="0">
              <a:solidFill>
                <a:srgbClr val="FF0000"/>
              </a:solidFill>
              <a:latin typeface="微软雅黑" pitchFamily="34" charset="-122"/>
              <a:ea typeface="微软雅黑" pitchFamily="34" charset="-122"/>
            </a:endParaRP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如何实现综合最优？（整合管理）</a:t>
            </a:r>
            <a:endParaRPr lang="zh-CN" altLang="en-US" sz="1800" b="1" dirty="0">
              <a:solidFill>
                <a:schemeClr val="tx1"/>
              </a:solidFill>
              <a:latin typeface="微软雅黑" pitchFamily="34" charset="-122"/>
              <a:ea typeface="微软雅黑" pitchFamily="34" charset="-122"/>
            </a:endParaRP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有哪些风险？（风险管理）</a:t>
            </a: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extLst>
      <p:ext uri="{BB962C8B-B14F-4D97-AF65-F5344CB8AC3E}">
        <p14:creationId xmlns:p14="http://schemas.microsoft.com/office/powerpoint/2010/main" val="140937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r>
              <a:rPr lang="zh-CN" altLang="en-US" sz="2400" dirty="0" smtClean="0"/>
              <a:t>思考：无论何种紧密人际关系（团队、朋友、家庭），造成矛盾、不睦的主要因素是？</a:t>
            </a:r>
            <a:endParaRPr lang="en-US" altLang="zh-CN" sz="2400" dirty="0" smtClean="0"/>
          </a:p>
          <a:p>
            <a:pPr lvl="1"/>
            <a:r>
              <a:rPr lang="zh-CN" altLang="en-US" sz="2200" dirty="0" smtClean="0"/>
              <a:t>利益冲突</a:t>
            </a:r>
            <a:endParaRPr lang="en-US" altLang="zh-CN" sz="2200" dirty="0" smtClean="0"/>
          </a:p>
          <a:p>
            <a:pPr lvl="1"/>
            <a:r>
              <a:rPr lang="zh-CN" altLang="en-US" sz="2200" dirty="0" smtClean="0"/>
              <a:t>目标和追求不同</a:t>
            </a:r>
            <a:endParaRPr lang="en-US" altLang="zh-CN" sz="2200" dirty="0" smtClean="0"/>
          </a:p>
          <a:p>
            <a:pPr lvl="1"/>
            <a:r>
              <a:rPr lang="zh-CN" altLang="en-US" sz="2200" dirty="0" smtClean="0"/>
              <a:t>身份、特长、见识有差别</a:t>
            </a:r>
            <a:endParaRPr lang="en-US" altLang="zh-CN" sz="2200" dirty="0" smtClean="0"/>
          </a:p>
          <a:p>
            <a:pPr lvl="1"/>
            <a:r>
              <a:rPr lang="zh-CN" altLang="en-US" sz="2200" dirty="0" smtClean="0"/>
              <a:t>沟通</a:t>
            </a:r>
            <a:r>
              <a:rPr lang="zh-CN" altLang="en-US" sz="2200" dirty="0"/>
              <a:t>交流不</a:t>
            </a:r>
            <a:r>
              <a:rPr lang="zh-CN" altLang="en-US" sz="2200" dirty="0" smtClean="0"/>
              <a:t>充分</a:t>
            </a:r>
            <a:endParaRPr lang="en-US" altLang="zh-CN" sz="2200" dirty="0" smtClean="0"/>
          </a:p>
          <a:p>
            <a:pPr lvl="1"/>
            <a:r>
              <a:rPr lang="en-US" altLang="zh-CN" sz="2200" dirty="0" smtClean="0"/>
              <a:t>……</a:t>
            </a:r>
            <a:endParaRPr lang="en-US" altLang="zh-CN" sz="2200" dirty="0"/>
          </a:p>
          <a:p>
            <a:pPr lvl="1"/>
            <a:endParaRPr lang="zh-CN" alt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规划沟通</a:t>
            </a:r>
            <a:endParaRPr lang="zh-CN" altLang="en-US" dirty="0"/>
          </a:p>
        </p:txBody>
      </p:sp>
      <p:sp>
        <p:nvSpPr>
          <p:cNvPr id="3" name="内容占位符 2"/>
          <p:cNvSpPr>
            <a:spLocks noGrp="1"/>
          </p:cNvSpPr>
          <p:nvPr>
            <p:ph idx="1"/>
          </p:nvPr>
        </p:nvSpPr>
        <p:spPr>
          <a:xfrm>
            <a:off x="295276" y="1489075"/>
            <a:ext cx="4320970" cy="4313238"/>
          </a:xfrm>
        </p:spPr>
        <p:txBody>
          <a:bodyPr/>
          <a:lstStyle/>
          <a:p>
            <a:r>
              <a:rPr lang="zh-CN" altLang="en-US" sz="2400" dirty="0" smtClean="0"/>
              <a:t>规划沟通回答的是“</a:t>
            </a:r>
            <a:r>
              <a:rPr lang="zh-CN" altLang="en-US" sz="2400" dirty="0" smtClean="0">
                <a:solidFill>
                  <a:srgbClr val="FF0000"/>
                </a:solidFill>
              </a:rPr>
              <a:t>如何与不同的干系人交流，以达到紧密有效合作的目的</a:t>
            </a:r>
            <a:r>
              <a:rPr lang="zh-CN" altLang="en-US" sz="2400" dirty="0" smtClean="0"/>
              <a:t>”，由</a:t>
            </a:r>
            <a:r>
              <a:rPr lang="zh-CN" altLang="en-US" sz="2400" dirty="0" smtClean="0">
                <a:solidFill>
                  <a:srgbClr val="FF0000"/>
                </a:solidFill>
              </a:rPr>
              <a:t>项目经理</a:t>
            </a:r>
            <a:r>
              <a:rPr lang="zh-CN" altLang="en-US" sz="2400" dirty="0" smtClean="0"/>
              <a:t>负责。</a:t>
            </a:r>
            <a:endParaRPr lang="zh-CN" altLang="en-US" sz="2000" dirty="0"/>
          </a:p>
        </p:txBody>
      </p:sp>
      <p:graphicFrame>
        <p:nvGraphicFramePr>
          <p:cNvPr id="4" name="图示 3"/>
          <p:cNvGraphicFramePr/>
          <p:nvPr>
            <p:extLst>
              <p:ext uri="{D42A27DB-BD31-4B8C-83A1-F6EECF244321}">
                <p14:modId xmlns:p14="http://schemas.microsoft.com/office/powerpoint/2010/main" val="1445009197"/>
              </p:ext>
            </p:extLst>
          </p:nvPr>
        </p:nvGraphicFramePr>
        <p:xfrm>
          <a:off x="4680152" y="1297860"/>
          <a:ext cx="4253679" cy="2835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椭圆形标注 4"/>
          <p:cNvSpPr/>
          <p:nvPr/>
        </p:nvSpPr>
        <p:spPr bwMode="auto">
          <a:xfrm>
            <a:off x="5486400" y="4925961"/>
            <a:ext cx="3052916" cy="1268362"/>
          </a:xfrm>
          <a:prstGeom prst="wedgeEllipseCallout">
            <a:avLst>
              <a:gd name="adj1" fmla="val 26993"/>
              <a:gd name="adj2" fmla="val -130523"/>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kumimoji="0" lang="zh-CN" altLang="en-US" sz="2000" b="1" i="0" u="none" strike="noStrike" cap="none" normalizeH="0" baseline="0" dirty="0" smtClean="0">
                <a:ln>
                  <a:noFill/>
                </a:ln>
                <a:solidFill>
                  <a:srgbClr val="FF0000"/>
                </a:solidFill>
                <a:effectLst/>
              </a:rPr>
              <a:t>项目经理应该花</a:t>
            </a:r>
            <a:endParaRPr kumimoji="0" lang="en-US" altLang="zh-CN" sz="2000" b="1" i="0" u="none" strike="noStrike" cap="none" normalizeH="0" baseline="0" dirty="0" smtClean="0">
              <a:ln>
                <a:noFill/>
              </a:ln>
              <a:solidFill>
                <a:srgbClr val="FF0000"/>
              </a:solidFill>
              <a:effectLst/>
            </a:endParaRPr>
          </a:p>
          <a:p>
            <a:r>
              <a:rPr lang="en-US" altLang="zh-CN" b="1" dirty="0" smtClean="0">
                <a:solidFill>
                  <a:srgbClr val="FF0000"/>
                </a:solidFill>
              </a:rPr>
              <a:t>75</a:t>
            </a:r>
            <a:r>
              <a:rPr lang="en-US" altLang="zh-CN" b="1" dirty="0">
                <a:solidFill>
                  <a:srgbClr val="FF0000"/>
                </a:solidFill>
              </a:rPr>
              <a:t>%</a:t>
            </a:r>
            <a:r>
              <a:rPr lang="zh-CN" altLang="en-US" b="1" dirty="0" smtClean="0">
                <a:solidFill>
                  <a:srgbClr val="FF0000"/>
                </a:solidFill>
              </a:rPr>
              <a:t>以上的精力</a:t>
            </a:r>
            <a:endParaRPr lang="en-US" altLang="zh-CN" b="1" dirty="0" smtClean="0">
              <a:solidFill>
                <a:srgbClr val="FF0000"/>
              </a:solidFill>
            </a:endParaRPr>
          </a:p>
          <a:p>
            <a:r>
              <a:rPr lang="zh-CN" altLang="en-US" b="1" dirty="0" smtClean="0">
                <a:solidFill>
                  <a:srgbClr val="FF0000"/>
                </a:solidFill>
              </a:rPr>
              <a:t>在沟通工作上</a:t>
            </a:r>
            <a:endParaRPr kumimoji="0" lang="zh-CN" altLang="en-US" sz="2000" b="1" i="0" u="none" strike="noStrike" cap="none" normalizeH="0" baseline="0" dirty="0" smtClean="0">
              <a:ln>
                <a:noFill/>
              </a:ln>
              <a:solidFill>
                <a:srgbClr val="FF0000"/>
              </a:soli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规划沟通的方法和成果</a:t>
            </a:r>
            <a:endParaRPr lang="zh-CN" altLang="en-US" dirty="0"/>
          </a:p>
        </p:txBody>
      </p:sp>
      <p:sp>
        <p:nvSpPr>
          <p:cNvPr id="3" name="内容占位符 2"/>
          <p:cNvSpPr>
            <a:spLocks noGrp="1"/>
          </p:cNvSpPr>
          <p:nvPr>
            <p:ph idx="1"/>
          </p:nvPr>
        </p:nvSpPr>
        <p:spPr/>
        <p:txBody>
          <a:bodyPr/>
          <a:lstStyle/>
          <a:p>
            <a:r>
              <a:rPr lang="zh-CN" altLang="en-US" sz="2400" dirty="0" smtClean="0"/>
              <a:t>项目经理依据</a:t>
            </a:r>
            <a:r>
              <a:rPr lang="en-US" altLang="zh-CN" sz="2400" dirty="0"/>
              <a:t>《</a:t>
            </a:r>
            <a:r>
              <a:rPr lang="zh-CN" altLang="en-US" sz="2400" dirty="0"/>
              <a:t>干系人登记册</a:t>
            </a:r>
            <a:r>
              <a:rPr lang="en-US" altLang="zh-CN" sz="2400" dirty="0"/>
              <a:t>》 </a:t>
            </a:r>
            <a:r>
              <a:rPr lang="zh-CN" altLang="en-US" sz="2400" dirty="0" smtClean="0"/>
              <a:t>中不同干系人的重要性、特点、与项目的关联性等，制定出不同的沟通计划，形成</a:t>
            </a:r>
            <a:r>
              <a:rPr lang="en-US" altLang="zh-CN" sz="2400" dirty="0" smtClean="0"/>
              <a:t>《</a:t>
            </a:r>
            <a:r>
              <a:rPr lang="zh-CN" altLang="en-US" sz="2400" dirty="0"/>
              <a:t>沟通管理计划</a:t>
            </a:r>
            <a:r>
              <a:rPr lang="en-US" altLang="zh-CN" sz="2400" dirty="0"/>
              <a:t>》</a:t>
            </a:r>
            <a:r>
              <a:rPr lang="zh-CN" altLang="en-US" sz="2400" dirty="0"/>
              <a:t>，主要内容包括：</a:t>
            </a:r>
            <a:endParaRPr lang="en-US" altLang="zh-CN" sz="2400" dirty="0"/>
          </a:p>
          <a:p>
            <a:pPr lvl="1"/>
            <a:r>
              <a:rPr lang="zh-CN" altLang="en-US" sz="2000" dirty="0"/>
              <a:t>需要沟通的干系人。例如发起人</a:t>
            </a:r>
            <a:endParaRPr lang="en-US" altLang="zh-CN" sz="2000" dirty="0"/>
          </a:p>
          <a:p>
            <a:pPr lvl="1"/>
            <a:r>
              <a:rPr lang="zh-CN" altLang="en-US" sz="2000" dirty="0"/>
              <a:t>干系人对于沟通的需求。例如项目进度</a:t>
            </a:r>
            <a:endParaRPr lang="en-US" altLang="zh-CN" sz="2000" dirty="0"/>
          </a:p>
          <a:p>
            <a:pPr lvl="1"/>
            <a:r>
              <a:rPr lang="zh-CN" altLang="en-US" sz="2000" dirty="0"/>
              <a:t>沟通信息的要求。例如进度报告</a:t>
            </a:r>
            <a:endParaRPr lang="en-US" altLang="zh-CN" sz="2000" dirty="0"/>
          </a:p>
          <a:p>
            <a:pPr lvl="1"/>
            <a:r>
              <a:rPr lang="zh-CN" altLang="en-US" sz="2000" dirty="0"/>
              <a:t>沟通的时限和频率。例如每周一次</a:t>
            </a:r>
            <a:endParaRPr lang="en-US" altLang="zh-CN" sz="2000" dirty="0"/>
          </a:p>
          <a:p>
            <a:pPr lvl="1"/>
            <a:r>
              <a:rPr lang="zh-CN" altLang="en-US" sz="2000" dirty="0"/>
              <a:t>沟通的负责人。例如项目经理</a:t>
            </a:r>
            <a:endParaRPr lang="en-US" altLang="zh-CN" sz="2000" dirty="0"/>
          </a:p>
          <a:p>
            <a:pPr lvl="1"/>
            <a:r>
              <a:rPr lang="zh-CN" altLang="en-US" sz="2000" dirty="0"/>
              <a:t>信息传递的方式。例如电子邮件</a:t>
            </a:r>
            <a:endParaRPr lang="en-US" altLang="zh-CN" sz="2000" dirty="0"/>
          </a:p>
          <a:p>
            <a:pPr lvl="1"/>
            <a:r>
              <a:rPr lang="zh-CN" altLang="en-US" sz="2000" dirty="0"/>
              <a:t>沟通所需要的资源。例如占用时间</a:t>
            </a:r>
            <a:r>
              <a:rPr lang="en-US" altLang="zh-CN" sz="2000" dirty="0"/>
              <a:t>2</a:t>
            </a:r>
            <a:r>
              <a:rPr lang="zh-CN" altLang="en-US" sz="2000" dirty="0"/>
              <a:t>小时</a:t>
            </a:r>
          </a:p>
          <a:p>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思考：通常</a:t>
            </a:r>
            <a:r>
              <a:rPr lang="en-US" altLang="zh-CN" sz="2400" dirty="0" smtClean="0"/>
              <a:t>IT</a:t>
            </a:r>
            <a:r>
              <a:rPr lang="zh-CN" altLang="en-US" sz="2400" dirty="0" smtClean="0"/>
              <a:t>项目的团队规模控制在</a:t>
            </a:r>
            <a:r>
              <a:rPr lang="en-US" altLang="zh-CN" sz="2400" dirty="0" smtClean="0"/>
              <a:t>10</a:t>
            </a:r>
            <a:r>
              <a:rPr lang="zh-CN" altLang="en-US" sz="2400" dirty="0" smtClean="0"/>
              <a:t>人以内，为什么？</a:t>
            </a:r>
            <a:endParaRPr lang="en-US" altLang="zh-CN" sz="2400" dirty="0" smtClean="0"/>
          </a:p>
          <a:p>
            <a:pPr lvl="1">
              <a:lnSpc>
                <a:spcPct val="150000"/>
              </a:lnSpc>
            </a:pPr>
            <a:r>
              <a:rPr lang="zh-CN" altLang="en-US" sz="2000" dirty="0"/>
              <a:t>潜在沟通路径的数量，反映项目沟通的复杂程序。潜在沟通路径总量为</a:t>
            </a:r>
            <a:r>
              <a:rPr lang="en-US" altLang="zh-CN" sz="2000" dirty="0"/>
              <a:t>n(n-1)/2</a:t>
            </a:r>
            <a:r>
              <a:rPr lang="zh-CN" altLang="en-US" sz="2000" dirty="0"/>
              <a:t>，</a:t>
            </a:r>
            <a:r>
              <a:rPr lang="en-US" altLang="zh-CN" sz="2000" dirty="0"/>
              <a:t>n</a:t>
            </a:r>
            <a:r>
              <a:rPr lang="zh-CN" altLang="en-US" sz="2000" dirty="0"/>
              <a:t>代表干系人数量，</a:t>
            </a:r>
            <a:r>
              <a:rPr lang="en-US" altLang="zh-CN" sz="2000" dirty="0"/>
              <a:t>10</a:t>
            </a:r>
            <a:r>
              <a:rPr lang="zh-CN" altLang="en-US" sz="2000" dirty="0"/>
              <a:t>个干系人的潜在沟通路径是？</a:t>
            </a:r>
            <a:endParaRPr lang="en-US" altLang="zh-CN" sz="2000" dirty="0"/>
          </a:p>
          <a:p>
            <a:pPr>
              <a:lnSpc>
                <a:spcPct val="150000"/>
              </a:lnSpc>
            </a:pPr>
            <a:r>
              <a:rPr lang="zh-CN" altLang="en-US" sz="2200" dirty="0" smtClean="0"/>
              <a:t>如果项目规模较大，参与人员远越过</a:t>
            </a:r>
            <a:r>
              <a:rPr lang="en-US" altLang="zh-CN" sz="2200" dirty="0" smtClean="0"/>
              <a:t>10</a:t>
            </a:r>
            <a:r>
              <a:rPr lang="zh-CN" altLang="en-US" sz="2200" dirty="0" smtClean="0"/>
              <a:t>人（例如</a:t>
            </a:r>
            <a:r>
              <a:rPr lang="en-US" altLang="zh-CN" sz="2200" dirty="0" smtClean="0"/>
              <a:t>Windows</a:t>
            </a:r>
            <a:r>
              <a:rPr lang="zh-CN" altLang="en-US" sz="2200" dirty="0" smtClean="0"/>
              <a:t>的项目团队达到上千人），如何有效解决沟通的问题？</a:t>
            </a:r>
            <a:endParaRPr lang="zh-CN" altLang="en-US" sz="2200" dirty="0"/>
          </a:p>
        </p:txBody>
      </p:sp>
    </p:spTree>
    <p:extLst>
      <p:ext uri="{BB962C8B-B14F-4D97-AF65-F5344CB8AC3E}">
        <p14:creationId xmlns:p14="http://schemas.microsoft.com/office/powerpoint/2010/main" val="414838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8790</TotalTime>
  <Words>601</Words>
  <Application>Microsoft Office PowerPoint</Application>
  <PresentationFormat>全屏显示(4:3)</PresentationFormat>
  <Paragraphs>70</Paragraphs>
  <Slides>12</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微软雅黑</vt:lpstr>
      <vt:lpstr>Arial</vt:lpstr>
      <vt:lpstr>Wingdings</vt:lpstr>
      <vt:lpstr>Standarddesign</vt:lpstr>
      <vt:lpstr>第三章 项目规划</vt:lpstr>
      <vt:lpstr>上节回顾</vt:lpstr>
      <vt:lpstr>PowerPoint 演示文稿</vt:lpstr>
      <vt:lpstr>参考项目管理的十大知识领域完成规划</vt:lpstr>
      <vt:lpstr>九大知识领域在规划阶段的规律和关联性</vt:lpstr>
      <vt:lpstr>PowerPoint 演示文稿</vt:lpstr>
      <vt:lpstr>规划沟通</vt:lpstr>
      <vt:lpstr>规划沟通的方法和成果</vt:lpstr>
      <vt:lpstr>PowerPoint 演示文稿</vt:lpstr>
      <vt:lpstr>小结</vt:lpstr>
      <vt:lpstr>试练、作业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msy</cp:lastModifiedBy>
  <cp:revision>867</cp:revision>
  <dcterms:created xsi:type="dcterms:W3CDTF">2007-11-27T23:54:21Z</dcterms:created>
  <dcterms:modified xsi:type="dcterms:W3CDTF">2018-02-02T06:55:07Z</dcterms:modified>
</cp:coreProperties>
</file>