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23"/>
  </p:notesMasterIdLst>
  <p:handoutMasterIdLst>
    <p:handoutMasterId r:id="rId24"/>
  </p:handoutMasterIdLst>
  <p:sldIdLst>
    <p:sldId id="256" r:id="rId2"/>
    <p:sldId id="401" r:id="rId3"/>
    <p:sldId id="378" r:id="rId4"/>
    <p:sldId id="466" r:id="rId5"/>
    <p:sldId id="267" r:id="rId6"/>
    <p:sldId id="464" r:id="rId7"/>
    <p:sldId id="333" r:id="rId8"/>
    <p:sldId id="334" r:id="rId9"/>
    <p:sldId id="332" r:id="rId10"/>
    <p:sldId id="335" r:id="rId11"/>
    <p:sldId id="336" r:id="rId12"/>
    <p:sldId id="337" r:id="rId13"/>
    <p:sldId id="465" r:id="rId14"/>
    <p:sldId id="338" r:id="rId15"/>
    <p:sldId id="339" r:id="rId16"/>
    <p:sldId id="340" r:id="rId17"/>
    <p:sldId id="381" r:id="rId18"/>
    <p:sldId id="463" r:id="rId19"/>
    <p:sldId id="432" r:id="rId20"/>
    <p:sldId id="351" r:id="rId21"/>
    <p:sldId id="353" r:id="rId2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type="parTrans" cxnId="{270A42AE-B96C-4CC9-B78B-4FCB923A2F71}">
      <dgm:prSet/>
      <dgm:spPr/>
      <dgm:t>
        <a:bodyPr/>
        <a:lstStyle/>
        <a:p>
          <a:endParaRPr lang="zh-CN" altLang="en-US">
            <a:solidFill>
              <a:schemeClr val="tx1"/>
            </a:solidFill>
          </a:endParaRPr>
        </a:p>
      </dgm:t>
    </dgm:pt>
    <dgm:pt modelId="{62857CF0-CB27-4C03-ACA1-85E71A5CEA8D}" type="sibTrans" cxnId="{270A42AE-B96C-4CC9-B78B-4FCB923A2F71}">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type="parTrans" cxnId="{96C32D10-A8A7-4C3B-BEE3-12B82EE6C660}">
      <dgm:prSet/>
      <dgm:spPr/>
      <dgm:t>
        <a:bodyPr/>
        <a:lstStyle/>
        <a:p>
          <a:endParaRPr lang="zh-CN" altLang="en-US">
            <a:solidFill>
              <a:schemeClr val="tx1"/>
            </a:solidFill>
          </a:endParaRPr>
        </a:p>
      </dgm:t>
    </dgm:pt>
    <dgm:pt modelId="{927D143F-C401-4D65-AC3B-0F48CB72D1A3}" type="sibTrans" cxnId="{96C32D10-A8A7-4C3B-BEE3-12B82EE6C660}">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type="parTrans" cxnId="{B24B533F-0AE1-44A7-ACD5-D28A34A77789}">
      <dgm:prSet/>
      <dgm:spPr/>
      <dgm:t>
        <a:bodyPr/>
        <a:lstStyle/>
        <a:p>
          <a:endParaRPr lang="zh-CN" altLang="en-US">
            <a:solidFill>
              <a:schemeClr val="tx1"/>
            </a:solidFill>
          </a:endParaRPr>
        </a:p>
      </dgm:t>
    </dgm:pt>
    <dgm:pt modelId="{C011271B-550E-4E1F-8419-1EEDB4174D8F}" type="sibTrans" cxnId="{B24B533F-0AE1-44A7-ACD5-D28A34A77789}">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type="parTrans" cxnId="{5CC3BE33-2DB5-4551-9E53-B0EEDAA839BA}">
      <dgm:prSet/>
      <dgm:spPr/>
      <dgm:t>
        <a:bodyPr/>
        <a:lstStyle/>
        <a:p>
          <a:endParaRPr lang="zh-CN" altLang="en-US"/>
        </a:p>
      </dgm:t>
    </dgm:pt>
    <dgm:pt modelId="{61596313-AE42-443E-9BEA-BFBB8F4D2FC6}" type="sibTrans" cxnId="{5CC3BE33-2DB5-4551-9E53-B0EEDAA839BA}">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smtClean="0">
              <a:latin typeface="微软雅黑" pitchFamily="34" charset="-122"/>
              <a:ea typeface="微软雅黑" pitchFamily="34" charset="-122"/>
            </a:rPr>
            <a:t>项目管理</a:t>
          </a:r>
          <a:endParaRPr lang="zh-CN" altLang="en-US" sz="1800" dirty="0">
            <a:latin typeface="微软雅黑" pitchFamily="34" charset="-122"/>
            <a:ea typeface="微软雅黑" pitchFamily="34" charset="-122"/>
          </a:endParaRP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smtClean="0">
              <a:latin typeface="微软雅黑" pitchFamily="34" charset="-122"/>
              <a:ea typeface="微软雅黑" pitchFamily="34" charset="-122"/>
            </a:rPr>
            <a:t>事</a:t>
          </a:r>
          <a:endParaRPr lang="zh-CN" altLang="en-US" sz="1800" dirty="0">
            <a:latin typeface="微软雅黑" pitchFamily="34" charset="-122"/>
            <a:ea typeface="微软雅黑" pitchFamily="34" charset="-122"/>
          </a:endParaRP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smtClean="0">
              <a:latin typeface="微软雅黑" pitchFamily="34" charset="-122"/>
              <a:ea typeface="微软雅黑" pitchFamily="34" charset="-122"/>
            </a:rPr>
            <a:t>范围</a:t>
          </a:r>
          <a:endParaRPr lang="zh-CN" altLang="en-US" sz="1800" dirty="0">
            <a:latin typeface="微软雅黑" pitchFamily="34" charset="-122"/>
            <a:ea typeface="微软雅黑" pitchFamily="34" charset="-122"/>
          </a:endParaRP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smtClean="0">
              <a:latin typeface="微软雅黑" pitchFamily="34" charset="-122"/>
              <a:ea typeface="微软雅黑" pitchFamily="34" charset="-122"/>
            </a:rPr>
            <a:t>时间</a:t>
          </a:r>
          <a:endParaRPr lang="zh-CN" altLang="en-US" sz="1800" dirty="0">
            <a:latin typeface="微软雅黑" pitchFamily="34" charset="-122"/>
            <a:ea typeface="微软雅黑" pitchFamily="34" charset="-122"/>
          </a:endParaRP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smtClean="0">
              <a:latin typeface="微软雅黑" pitchFamily="34" charset="-122"/>
              <a:ea typeface="微软雅黑" pitchFamily="34" charset="-122"/>
            </a:rPr>
            <a:t>人</a:t>
          </a:r>
          <a:endParaRPr lang="zh-CN" altLang="en-US" sz="1800" dirty="0">
            <a:latin typeface="微软雅黑" pitchFamily="34" charset="-122"/>
            <a:ea typeface="微软雅黑" pitchFamily="34" charset="-122"/>
          </a:endParaRP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smtClean="0">
              <a:latin typeface="微软雅黑" pitchFamily="34" charset="-122"/>
              <a:ea typeface="微软雅黑" pitchFamily="34" charset="-122"/>
            </a:rPr>
            <a:t>人力资源</a:t>
          </a:r>
          <a:endParaRPr lang="zh-CN" altLang="en-US" sz="1800" dirty="0">
            <a:latin typeface="微软雅黑" pitchFamily="34" charset="-122"/>
            <a:ea typeface="微软雅黑" pitchFamily="34" charset="-122"/>
          </a:endParaRP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smtClean="0">
              <a:latin typeface="微软雅黑" pitchFamily="34" charset="-122"/>
              <a:ea typeface="微软雅黑" pitchFamily="34" charset="-122"/>
            </a:rPr>
            <a:t>成本</a:t>
          </a:r>
          <a:endParaRPr lang="zh-CN" altLang="en-US" sz="1800" dirty="0">
            <a:latin typeface="微软雅黑" pitchFamily="34" charset="-122"/>
            <a:ea typeface="微软雅黑" pitchFamily="34" charset="-122"/>
          </a:endParaRP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smtClean="0">
              <a:latin typeface="微软雅黑" pitchFamily="34" charset="-122"/>
              <a:ea typeface="微软雅黑" pitchFamily="34" charset="-122"/>
            </a:rPr>
            <a:t>质量</a:t>
          </a:r>
          <a:endParaRPr lang="zh-CN" altLang="en-US" sz="1800" dirty="0">
            <a:latin typeface="微软雅黑" pitchFamily="34" charset="-122"/>
            <a:ea typeface="微软雅黑" pitchFamily="34" charset="-122"/>
          </a:endParaRP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smtClean="0">
              <a:latin typeface="微软雅黑" pitchFamily="34" charset="-122"/>
              <a:ea typeface="微软雅黑" pitchFamily="34" charset="-122"/>
            </a:rPr>
            <a:t>风险</a:t>
          </a:r>
          <a:endParaRPr lang="zh-CN" altLang="en-US" sz="1800" dirty="0">
            <a:latin typeface="微软雅黑" pitchFamily="34" charset="-122"/>
            <a:ea typeface="微软雅黑" pitchFamily="34" charset="-122"/>
          </a:endParaRP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smtClean="0">
              <a:latin typeface="微软雅黑" pitchFamily="34" charset="-122"/>
              <a:ea typeface="微软雅黑" pitchFamily="34" charset="-122"/>
            </a:rPr>
            <a:t>沟通</a:t>
          </a:r>
          <a:endParaRPr lang="zh-CN" altLang="en-US" sz="1800" dirty="0">
            <a:latin typeface="微软雅黑" pitchFamily="34" charset="-122"/>
            <a:ea typeface="微软雅黑" pitchFamily="34" charset="-122"/>
          </a:endParaRP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smtClean="0">
              <a:latin typeface="微软雅黑" pitchFamily="34" charset="-122"/>
              <a:ea typeface="微软雅黑" pitchFamily="34" charset="-122"/>
            </a:rPr>
            <a:t>采购</a:t>
          </a:r>
          <a:endParaRPr lang="zh-CN" altLang="en-US" sz="1800" dirty="0">
            <a:latin typeface="微软雅黑" pitchFamily="34" charset="-122"/>
            <a:ea typeface="微软雅黑" pitchFamily="34" charset="-122"/>
          </a:endParaRP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8"/>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8"/>
      <dgm:spPr/>
    </dgm:pt>
    <dgm:pt modelId="{AA31CD13-FA13-4075-8CE7-38851863C926}" type="pres">
      <dgm:prSet presAssocID="{16229D2A-730B-40A1-8802-A3E7D907534E}" presName="text3" presStyleLbl="fgAcc3" presStyleIdx="0" presStyleCnt="8">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8"/>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8"/>
      <dgm:spPr/>
    </dgm:pt>
    <dgm:pt modelId="{1E1C4461-09D5-4A06-9238-73D44F329048}" type="pres">
      <dgm:prSet presAssocID="{5FB75872-956E-49D7-985A-FA1F9FCF411B}" presName="text3" presStyleLbl="fgAcc3" presStyleIdx="1" presStyleCnt="8">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8"/>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8"/>
      <dgm:spPr/>
    </dgm:pt>
    <dgm:pt modelId="{63CD7766-3CAD-4D39-B754-5301D0E9652D}" type="pres">
      <dgm:prSet presAssocID="{43AA80BC-7FBF-4C8B-A332-A32A49E9D7BC}" presName="text3" presStyleLbl="fgAcc3" presStyleIdx="2" presStyleCnt="8">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8"/>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8"/>
      <dgm:spPr/>
    </dgm:pt>
    <dgm:pt modelId="{AB74829B-3239-4B53-A575-EC98E308C65B}" type="pres">
      <dgm:prSet presAssocID="{2222FA5A-995A-4B0F-B636-97111B030802}" presName="text3" presStyleLbl="fgAcc3" presStyleIdx="3" presStyleCnt="8">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8"/>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8"/>
      <dgm:spPr/>
    </dgm:pt>
    <dgm:pt modelId="{1B19637B-5A30-42EB-A00F-BB4EF0E86653}" type="pres">
      <dgm:prSet presAssocID="{CFC977D3-664E-43DB-8585-21B06BBA088B}" presName="text3" presStyleLbl="fgAcc3" presStyleIdx="4" presStyleCnt="8">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8"/>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8"/>
      <dgm:spPr/>
    </dgm:pt>
    <dgm:pt modelId="{91E89F63-26EC-48BB-A7B5-09D536DC5BE9}" type="pres">
      <dgm:prSet presAssocID="{5C0AF9F8-9A8F-4226-9126-96C2973953F1}" presName="text3" presStyleLbl="fgAcc3" presStyleIdx="5" presStyleCnt="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8"/>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8"/>
      <dgm:spPr/>
    </dgm:pt>
    <dgm:pt modelId="{D3D2AEA5-9D15-497D-9FDC-2BC3E5267929}" type="pres">
      <dgm:prSet presAssocID="{08E006CB-A082-4E02-8F85-96B61C2D076B}" presName="text3" presStyleLbl="fgAcc3" presStyleIdx="6" presStyleCnt="8">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8"/>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8"/>
      <dgm:spPr/>
    </dgm:pt>
    <dgm:pt modelId="{BF7378AD-E20D-4C0E-A319-C055EF030F8A}" type="pres">
      <dgm:prSet presAssocID="{7A44F8AA-1E88-452E-95DE-51C2F7534FB5}" presName="text3" presStyleLbl="fgAcc3" presStyleIdx="7" presStyleCnt="8">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Lst>
  <dgm:cxnLst>
    <dgm:cxn modelId="{68A7DECF-A0DB-44B9-96A3-11E9E5EA3390}" type="presOf" srcId="{43AA80BC-7FBF-4C8B-A332-A32A49E9D7BC}" destId="{63CD7766-3CAD-4D39-B754-5301D0E9652D}" srcOrd="0" destOrd="0" presId="urn:microsoft.com/office/officeart/2005/8/layout/hierarchy1"/>
    <dgm:cxn modelId="{ECE22402-1CFE-45EE-8462-435CB2DC1485}" type="presOf" srcId="{2033EEA5-8E1B-4AF2-8AC2-4C3A7D3D8D2B}" destId="{9D4AD87B-36CE-4E76-B16F-420FA9939776}" srcOrd="0" destOrd="0" presId="urn:microsoft.com/office/officeart/2005/8/layout/hierarchy1"/>
    <dgm:cxn modelId="{3211AF3B-F5A2-4266-9A48-A1EBB40F736A}" type="presOf" srcId="{16229D2A-730B-40A1-8802-A3E7D907534E}" destId="{AA31CD13-FA13-4075-8CE7-38851863C926}" srcOrd="0" destOrd="0" presId="urn:microsoft.com/office/officeart/2005/8/layout/hierarchy1"/>
    <dgm:cxn modelId="{0454E47A-2832-4E73-A281-F55812B658DB}" type="presOf" srcId="{A910557D-39B8-4EBF-81FC-B81AE6ABAC4B}" destId="{C41012A2-AAB5-48AF-9B73-3FE137A98DDC}"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49C53F4D-67BF-4063-B274-89B2E5F4EFDD}" srcId="{EFBD3C32-BA34-4EC5-A863-6B6C18C4D868}" destId="{2222FA5A-995A-4B0F-B636-97111B030802}" srcOrd="3" destOrd="0" parTransId="{EB1D478A-037E-41BB-B9EF-E06700D27A80}" sibTransId="{7CEC71C0-C2B8-446E-9054-8E3CEFA2E526}"/>
    <dgm:cxn modelId="{CDC70299-13DC-4242-BD10-3FE2159D639C}" srcId="{EFBD3C32-BA34-4EC5-A863-6B6C18C4D868}" destId="{16229D2A-730B-40A1-8802-A3E7D907534E}" srcOrd="0" destOrd="0" parTransId="{10F5D31E-01D7-48D8-A17A-041F0FDE5A51}" sibTransId="{9650F4D0-D729-49DA-856E-CABC5ECABC91}"/>
    <dgm:cxn modelId="{F16069F5-BA1B-4247-8377-C8622AF85BDA}" type="presOf" srcId="{5FB75872-956E-49D7-985A-FA1F9FCF411B}" destId="{1E1C4461-09D5-4A06-9238-73D44F329048}" srcOrd="0" destOrd="0" presId="urn:microsoft.com/office/officeart/2005/8/layout/hierarchy1"/>
    <dgm:cxn modelId="{5758062E-9A7B-40FF-8B5F-F652315BC44B}" type="presOf" srcId="{6BBB0ADE-0271-4DEB-BA40-4CDD422D51FE}" destId="{807E4D91-C692-4378-BCF8-B42F51E8268F}" srcOrd="0" destOrd="0" presId="urn:microsoft.com/office/officeart/2005/8/layout/hierarchy1"/>
    <dgm:cxn modelId="{2CF66AE1-6FDA-453E-A6E7-BB5F74EC21B2}" type="presOf" srcId="{5195A661-C884-48DB-ACC1-22F8C90BA8BC}" destId="{4C053454-05B3-4622-917D-FBB8F834B43D}" srcOrd="0" destOrd="0" presId="urn:microsoft.com/office/officeart/2005/8/layout/hierarchy1"/>
    <dgm:cxn modelId="{2A81BD18-3B5F-4FF8-BF27-5B5D720DD702}" type="presOf" srcId="{5C0AF9F8-9A8F-4226-9126-96C2973953F1}" destId="{91E89F63-26EC-48BB-A7B5-09D536DC5BE9}" srcOrd="0" destOrd="0" presId="urn:microsoft.com/office/officeart/2005/8/layout/hierarchy1"/>
    <dgm:cxn modelId="{6945C0FC-6FAA-4BF9-A15C-DF85BE6C0820}" type="presOf" srcId="{2222FA5A-995A-4B0F-B636-97111B030802}" destId="{AB74829B-3239-4B53-A575-EC98E308C65B}" srcOrd="0" destOrd="0" presId="urn:microsoft.com/office/officeart/2005/8/layout/hierarchy1"/>
    <dgm:cxn modelId="{9E32DD99-262F-432C-BD2E-C85EC508EDFD}" srcId="{15497BFB-92F2-494D-ADA4-BCF08E03EEA4}" destId="{5C0AF9F8-9A8F-4226-9126-96C2973953F1}" srcOrd="0" destOrd="0" parTransId="{55388E6F-6338-4CF4-87B0-851C4673823B}" sibTransId="{11213025-812A-458F-8161-354A47AA333A}"/>
    <dgm:cxn modelId="{538C9DB4-84E5-43F2-B7CE-01DDB7DEFC5B}" type="presOf" srcId="{E5D17642-311E-4E48-8DEA-D0D8890B54EE}" destId="{922D1A9E-CCCC-42B8-B8EE-0A6EC2E0F37B}" srcOrd="0" destOrd="0" presId="urn:microsoft.com/office/officeart/2005/8/layout/hierarchy1"/>
    <dgm:cxn modelId="{B50250B4-0CBF-4078-A2DE-E79870F84E76}" srcId="{EFBD3C32-BA34-4EC5-A863-6B6C18C4D868}" destId="{5FB75872-956E-49D7-985A-FA1F9FCF411B}" srcOrd="1" destOrd="0" parTransId="{CC6703A3-6E18-4CFC-8EE5-235B7475FC24}" sibTransId="{29ED61F3-2CE1-4C83-8EA0-C5701A73FAA7}"/>
    <dgm:cxn modelId="{6D98069D-C377-4B10-A5C7-E6C1AAEA90A5}" type="presOf" srcId="{08E006CB-A082-4E02-8F85-96B61C2D076B}" destId="{D3D2AEA5-9D15-497D-9FDC-2BC3E5267929}" srcOrd="0" destOrd="0" presId="urn:microsoft.com/office/officeart/2005/8/layout/hierarchy1"/>
    <dgm:cxn modelId="{509A2086-4BF2-4BAF-8D7E-E63D2BA3AC98}" type="presOf" srcId="{781A5AC9-A830-466C-B434-BA8EDD6E74F4}" destId="{2DD7FA9E-548C-465D-BEAE-D08FA82B2D15}" srcOrd="0" destOrd="0" presId="urn:microsoft.com/office/officeart/2005/8/layout/hierarchy1"/>
    <dgm:cxn modelId="{C9D062FB-A61C-4107-BB77-B7D01CFA6488}" type="presOf" srcId="{15497BFB-92F2-494D-ADA4-BCF08E03EEA4}" destId="{BF35273B-375B-4E5A-A64A-BEB809B31768}"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EF8FC2B3-FF69-47F3-9968-BD13F6B8FC97}" type="presOf" srcId="{EFBD3C32-BA34-4EC5-A863-6B6C18C4D868}" destId="{64CA7213-BB56-4E27-B028-4228819EEFAF}" srcOrd="0" destOrd="0" presId="urn:microsoft.com/office/officeart/2005/8/layout/hierarchy1"/>
    <dgm:cxn modelId="{F7158545-16A1-4848-B222-56FBD7B5DCA2}" type="presOf" srcId="{10F5D31E-01D7-48D8-A17A-041F0FDE5A51}" destId="{AB83113C-F607-437E-A1ED-41623AB0E2E2}" srcOrd="0" destOrd="0" presId="urn:microsoft.com/office/officeart/2005/8/layout/hierarchy1"/>
    <dgm:cxn modelId="{AEBC874F-468C-44B1-B90E-CE931D923CFC}" type="presOf" srcId="{55388E6F-6338-4CF4-87B0-851C4673823B}" destId="{75DF67A8-87AE-497F-B82A-46AAED564E33}" srcOrd="0" destOrd="0" presId="urn:microsoft.com/office/officeart/2005/8/layout/hierarchy1"/>
    <dgm:cxn modelId="{09E11ECE-13F3-4BAD-AC3E-759BF87F89E6}" type="presOf" srcId="{B963AF18-954A-4790-B081-22F850B4EF59}" destId="{F8687D44-EA93-4CB0-8E7E-89729BA208B3}"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B0B14950-9CDB-4957-964C-DCE18706859C}" type="presOf" srcId="{513DB6FD-C6AF-4569-976F-A254F44F1892}" destId="{C239EBAE-82D1-434D-AA5C-1DB129D2AFA1}" srcOrd="0" destOrd="0" presId="urn:microsoft.com/office/officeart/2005/8/layout/hierarchy1"/>
    <dgm:cxn modelId="{1CFCFBF6-2459-4EEB-BAB8-15EA180F3ACA}" type="presOf" srcId="{CC6703A3-6E18-4CFC-8EE5-235B7475FC24}" destId="{56C4FFA1-4F5E-46A0-9863-DCFDA656A01D}"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669A2CC3-8731-4929-B198-C817873719FF}" type="presOf" srcId="{EB1D478A-037E-41BB-B9EF-E06700D27A80}" destId="{C48AE2AD-1608-4B92-83E0-737F0DEC8301}" srcOrd="0" destOrd="0" presId="urn:microsoft.com/office/officeart/2005/8/layout/hierarchy1"/>
    <dgm:cxn modelId="{2B306303-53B7-4E04-A5F9-366FC98D0865}" type="presOf" srcId="{7A44F8AA-1E88-452E-95DE-51C2F7534FB5}" destId="{BF7378AD-E20D-4C0E-A319-C055EF030F8A}" srcOrd="0" destOrd="0" presId="urn:microsoft.com/office/officeart/2005/8/layout/hierarchy1"/>
    <dgm:cxn modelId="{8EA46F85-9358-4D70-8B39-B4E84A9A3CB6}"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D6DEDB76-78DB-4899-A5A0-15A51B0A1811}" srcId="{EFBD3C32-BA34-4EC5-A863-6B6C18C4D868}" destId="{43AA80BC-7FBF-4C8B-A332-A32A49E9D7BC}" srcOrd="2" destOrd="0" parTransId="{2033EEA5-8E1B-4AF2-8AC2-4C3A7D3D8D2B}" sibTransId="{3F7D1C3C-8F07-48C9-ACCC-4DFB803E7B82}"/>
    <dgm:cxn modelId="{67D060C8-B4E9-48EA-9013-0AD8D704B634}" srcId="{15497BFB-92F2-494D-ADA4-BCF08E03EEA4}" destId="{7A44F8AA-1E88-452E-95DE-51C2F7534FB5}" srcOrd="2" destOrd="0" parTransId="{6BBB0ADE-0271-4DEB-BA40-4CDD422D51FE}" sibTransId="{7D06CDA7-DB4F-44CC-978A-D018E3336EDE}"/>
    <dgm:cxn modelId="{FE8BA55F-9BA9-4EBD-9F3E-9ACBC52889D5}" type="presParOf" srcId="{4C053454-05B3-4622-917D-FBB8F834B43D}" destId="{A0E94A26-143E-436A-93F4-5ADD89932670}" srcOrd="0" destOrd="0" presId="urn:microsoft.com/office/officeart/2005/8/layout/hierarchy1"/>
    <dgm:cxn modelId="{23573BE0-501F-45ED-9786-455AB5613388}" type="presParOf" srcId="{A0E94A26-143E-436A-93F4-5ADD89932670}" destId="{F7CCE25F-9871-4892-BC95-D6D8487CE40A}" srcOrd="0" destOrd="0" presId="urn:microsoft.com/office/officeart/2005/8/layout/hierarchy1"/>
    <dgm:cxn modelId="{3E1ECA8B-CB34-4299-9313-CC86758FCE00}" type="presParOf" srcId="{F7CCE25F-9871-4892-BC95-D6D8487CE40A}" destId="{0DA58FAD-5F32-4FB2-8A75-E91D5880B797}" srcOrd="0" destOrd="0" presId="urn:microsoft.com/office/officeart/2005/8/layout/hierarchy1"/>
    <dgm:cxn modelId="{0E90906C-9E5B-4ECC-B8E7-7C1270332BF5}" type="presParOf" srcId="{F7CCE25F-9871-4892-BC95-D6D8487CE40A}" destId="{2DD7FA9E-548C-465D-BEAE-D08FA82B2D15}" srcOrd="1" destOrd="0" presId="urn:microsoft.com/office/officeart/2005/8/layout/hierarchy1"/>
    <dgm:cxn modelId="{DD397BC5-9146-40C3-9101-DD1FBD032AFD}" type="presParOf" srcId="{A0E94A26-143E-436A-93F4-5ADD89932670}" destId="{BAFBB71F-1712-4E52-9B50-57F565C11E15}" srcOrd="1" destOrd="0" presId="urn:microsoft.com/office/officeart/2005/8/layout/hierarchy1"/>
    <dgm:cxn modelId="{3BD0D41E-4756-4808-9C21-E4F41659C9F9}" type="presParOf" srcId="{BAFBB71F-1712-4E52-9B50-57F565C11E15}" destId="{922D1A9E-CCCC-42B8-B8EE-0A6EC2E0F37B}" srcOrd="0" destOrd="0" presId="urn:microsoft.com/office/officeart/2005/8/layout/hierarchy1"/>
    <dgm:cxn modelId="{9264E02E-5A34-489A-AACF-F070A5D9C47F}" type="presParOf" srcId="{BAFBB71F-1712-4E52-9B50-57F565C11E15}" destId="{F3F0A0B4-621D-46FF-8C7D-4F3679B36D6D}" srcOrd="1" destOrd="0" presId="urn:microsoft.com/office/officeart/2005/8/layout/hierarchy1"/>
    <dgm:cxn modelId="{DC826BAD-43BA-4F0E-9EF7-1B640085E4A9}" type="presParOf" srcId="{F3F0A0B4-621D-46FF-8C7D-4F3679B36D6D}" destId="{E1830202-F522-4EF2-93D4-6A0E5EC62411}" srcOrd="0" destOrd="0" presId="urn:microsoft.com/office/officeart/2005/8/layout/hierarchy1"/>
    <dgm:cxn modelId="{EA4E4211-C5C0-4ABF-AB81-1C5CB637E832}" type="presParOf" srcId="{E1830202-F522-4EF2-93D4-6A0E5EC62411}" destId="{7FD78921-CE69-427A-8AE0-C5224F3CFFDA}" srcOrd="0" destOrd="0" presId="urn:microsoft.com/office/officeart/2005/8/layout/hierarchy1"/>
    <dgm:cxn modelId="{5FC70BDD-607F-4BAF-9167-02524C5C1908}" type="presParOf" srcId="{E1830202-F522-4EF2-93D4-6A0E5EC62411}" destId="{64CA7213-BB56-4E27-B028-4228819EEFAF}" srcOrd="1" destOrd="0" presId="urn:microsoft.com/office/officeart/2005/8/layout/hierarchy1"/>
    <dgm:cxn modelId="{8DF35EB4-D1BE-43DA-852C-D07D8FADB2C8}" type="presParOf" srcId="{F3F0A0B4-621D-46FF-8C7D-4F3679B36D6D}" destId="{054714B8-4B0E-41E5-BA18-8290ED04303D}" srcOrd="1" destOrd="0" presId="urn:microsoft.com/office/officeart/2005/8/layout/hierarchy1"/>
    <dgm:cxn modelId="{D1E82F5C-0E67-412F-AD21-527BD976DF30}" type="presParOf" srcId="{054714B8-4B0E-41E5-BA18-8290ED04303D}" destId="{AB83113C-F607-437E-A1ED-41623AB0E2E2}" srcOrd="0" destOrd="0" presId="urn:microsoft.com/office/officeart/2005/8/layout/hierarchy1"/>
    <dgm:cxn modelId="{2F21BD75-84A6-4F42-ACC5-8E927119C3D5}" type="presParOf" srcId="{054714B8-4B0E-41E5-BA18-8290ED04303D}" destId="{451DA0E4-857A-449A-B228-DAC5D79E9224}" srcOrd="1" destOrd="0" presId="urn:microsoft.com/office/officeart/2005/8/layout/hierarchy1"/>
    <dgm:cxn modelId="{F520870F-CF73-4CED-AD41-92FF757F832C}" type="presParOf" srcId="{451DA0E4-857A-449A-B228-DAC5D79E9224}" destId="{899889A4-69F8-4BC6-9906-A9B361076CB5}" srcOrd="0" destOrd="0" presId="urn:microsoft.com/office/officeart/2005/8/layout/hierarchy1"/>
    <dgm:cxn modelId="{62C5F3A7-F528-4CD0-A843-34E9245A68A6}" type="presParOf" srcId="{899889A4-69F8-4BC6-9906-A9B361076CB5}" destId="{2709A27C-1B4A-4253-8907-40D30EE87EDC}" srcOrd="0" destOrd="0" presId="urn:microsoft.com/office/officeart/2005/8/layout/hierarchy1"/>
    <dgm:cxn modelId="{83793107-49E3-40C7-BB8C-F4140B3BF6C0}" type="presParOf" srcId="{899889A4-69F8-4BC6-9906-A9B361076CB5}" destId="{AA31CD13-FA13-4075-8CE7-38851863C926}" srcOrd="1" destOrd="0" presId="urn:microsoft.com/office/officeart/2005/8/layout/hierarchy1"/>
    <dgm:cxn modelId="{AD9AF8F1-D93F-4091-BBC4-3BE5B52E6F97}" type="presParOf" srcId="{451DA0E4-857A-449A-B228-DAC5D79E9224}" destId="{924AAFD7-C104-401B-ABB6-1F997194A122}" srcOrd="1" destOrd="0" presId="urn:microsoft.com/office/officeart/2005/8/layout/hierarchy1"/>
    <dgm:cxn modelId="{61FB7712-A747-4E1F-9AE1-BABE6F06FA49}" type="presParOf" srcId="{054714B8-4B0E-41E5-BA18-8290ED04303D}" destId="{56C4FFA1-4F5E-46A0-9863-DCFDA656A01D}" srcOrd="2" destOrd="0" presId="urn:microsoft.com/office/officeart/2005/8/layout/hierarchy1"/>
    <dgm:cxn modelId="{181ACC52-66C2-43B6-B3C0-634EEECA3BFB}" type="presParOf" srcId="{054714B8-4B0E-41E5-BA18-8290ED04303D}" destId="{1A883E60-042E-4040-9EF2-8BDB3E4C7068}" srcOrd="3" destOrd="0" presId="urn:microsoft.com/office/officeart/2005/8/layout/hierarchy1"/>
    <dgm:cxn modelId="{DE88EED8-D9BE-4483-9AB9-B8D655B567F0}" type="presParOf" srcId="{1A883E60-042E-4040-9EF2-8BDB3E4C7068}" destId="{A50451DC-2D37-4E37-A40E-5FA9DED48DFA}" srcOrd="0" destOrd="0" presId="urn:microsoft.com/office/officeart/2005/8/layout/hierarchy1"/>
    <dgm:cxn modelId="{5C191A21-4A98-4DD7-A219-9E73CEB6C94F}" type="presParOf" srcId="{A50451DC-2D37-4E37-A40E-5FA9DED48DFA}" destId="{468E6BC9-086A-4784-9EE0-9C8C717B028E}" srcOrd="0" destOrd="0" presId="urn:microsoft.com/office/officeart/2005/8/layout/hierarchy1"/>
    <dgm:cxn modelId="{3B5531B7-7928-4908-846E-4E534ADBD64D}" type="presParOf" srcId="{A50451DC-2D37-4E37-A40E-5FA9DED48DFA}" destId="{1E1C4461-09D5-4A06-9238-73D44F329048}" srcOrd="1" destOrd="0" presId="urn:microsoft.com/office/officeart/2005/8/layout/hierarchy1"/>
    <dgm:cxn modelId="{CA266C33-1425-45C2-884C-157B7E406A06}" type="presParOf" srcId="{1A883E60-042E-4040-9EF2-8BDB3E4C7068}" destId="{7F1FF5B6-8FC9-4F27-BBF8-DDBD5957A214}" srcOrd="1" destOrd="0" presId="urn:microsoft.com/office/officeart/2005/8/layout/hierarchy1"/>
    <dgm:cxn modelId="{D2A74EDC-B4F9-40E3-B0AF-2FC63EF67EFC}" type="presParOf" srcId="{054714B8-4B0E-41E5-BA18-8290ED04303D}" destId="{9D4AD87B-36CE-4E76-B16F-420FA9939776}" srcOrd="4" destOrd="0" presId="urn:microsoft.com/office/officeart/2005/8/layout/hierarchy1"/>
    <dgm:cxn modelId="{28FD0B2D-3566-4F27-8782-6E6264834FE9}" type="presParOf" srcId="{054714B8-4B0E-41E5-BA18-8290ED04303D}" destId="{7E3E9DE4-C8CD-431A-853A-F206B5DFFA34}" srcOrd="5" destOrd="0" presId="urn:microsoft.com/office/officeart/2005/8/layout/hierarchy1"/>
    <dgm:cxn modelId="{32042CE2-2350-4E6F-AE3E-A37F78FDB33A}" type="presParOf" srcId="{7E3E9DE4-C8CD-431A-853A-F206B5DFFA34}" destId="{3D94B657-48EE-4EE5-8217-4292528B9441}" srcOrd="0" destOrd="0" presId="urn:microsoft.com/office/officeart/2005/8/layout/hierarchy1"/>
    <dgm:cxn modelId="{45299331-518E-401B-83EE-333B200D05A5}" type="presParOf" srcId="{3D94B657-48EE-4EE5-8217-4292528B9441}" destId="{8C757A17-1EE4-4610-AE29-A633D2A666A7}" srcOrd="0" destOrd="0" presId="urn:microsoft.com/office/officeart/2005/8/layout/hierarchy1"/>
    <dgm:cxn modelId="{33462326-F502-423F-A315-8E929CC715BA}" type="presParOf" srcId="{3D94B657-48EE-4EE5-8217-4292528B9441}" destId="{63CD7766-3CAD-4D39-B754-5301D0E9652D}" srcOrd="1" destOrd="0" presId="urn:microsoft.com/office/officeart/2005/8/layout/hierarchy1"/>
    <dgm:cxn modelId="{587A3F91-D76C-48CF-B48D-A98F296B386F}" type="presParOf" srcId="{7E3E9DE4-C8CD-431A-853A-F206B5DFFA34}" destId="{87320516-5577-4993-BB15-AAB9C74E9705}" srcOrd="1" destOrd="0" presId="urn:microsoft.com/office/officeart/2005/8/layout/hierarchy1"/>
    <dgm:cxn modelId="{53A6F0DC-03A1-42C9-8582-9F6381891677}" type="presParOf" srcId="{054714B8-4B0E-41E5-BA18-8290ED04303D}" destId="{C48AE2AD-1608-4B92-83E0-737F0DEC8301}" srcOrd="6" destOrd="0" presId="urn:microsoft.com/office/officeart/2005/8/layout/hierarchy1"/>
    <dgm:cxn modelId="{5A2ABA82-7879-494A-BE9E-84C7764F5B24}" type="presParOf" srcId="{054714B8-4B0E-41E5-BA18-8290ED04303D}" destId="{F0DF58F8-8167-40D7-BE8D-C53A36582627}" srcOrd="7" destOrd="0" presId="urn:microsoft.com/office/officeart/2005/8/layout/hierarchy1"/>
    <dgm:cxn modelId="{AAA68FFB-5EC7-4F02-B6C6-652B672FDC29}" type="presParOf" srcId="{F0DF58F8-8167-40D7-BE8D-C53A36582627}" destId="{04E37220-8266-4615-8DA9-2DF4D9699D12}" srcOrd="0" destOrd="0" presId="urn:microsoft.com/office/officeart/2005/8/layout/hierarchy1"/>
    <dgm:cxn modelId="{6135AEE2-9A3C-44EA-B00D-FCE0C6B4B84E}" type="presParOf" srcId="{04E37220-8266-4615-8DA9-2DF4D9699D12}" destId="{3E9BBF18-3041-4E72-AF29-32DD9D0F33D7}" srcOrd="0" destOrd="0" presId="urn:microsoft.com/office/officeart/2005/8/layout/hierarchy1"/>
    <dgm:cxn modelId="{590E222D-4CFC-4A3E-B19B-FF2BD3CE889A}" type="presParOf" srcId="{04E37220-8266-4615-8DA9-2DF4D9699D12}" destId="{AB74829B-3239-4B53-A575-EC98E308C65B}" srcOrd="1" destOrd="0" presId="urn:microsoft.com/office/officeart/2005/8/layout/hierarchy1"/>
    <dgm:cxn modelId="{C009644D-0510-4C33-90F0-4650A377BDAD}" type="presParOf" srcId="{F0DF58F8-8167-40D7-BE8D-C53A36582627}" destId="{CB70A0F2-9A96-4878-8FE5-B0EB8578A80B}" srcOrd="1" destOrd="0" presId="urn:microsoft.com/office/officeart/2005/8/layout/hierarchy1"/>
    <dgm:cxn modelId="{14E5A702-3E97-444E-AB39-A226D0647940}" type="presParOf" srcId="{054714B8-4B0E-41E5-BA18-8290ED04303D}" destId="{F8687D44-EA93-4CB0-8E7E-89729BA208B3}" srcOrd="8" destOrd="0" presId="urn:microsoft.com/office/officeart/2005/8/layout/hierarchy1"/>
    <dgm:cxn modelId="{B16BF938-8344-4C48-B543-AC490E4C1272}" type="presParOf" srcId="{054714B8-4B0E-41E5-BA18-8290ED04303D}" destId="{F4E4C849-E87B-4B60-8AB7-EDAB88920889}" srcOrd="9" destOrd="0" presId="urn:microsoft.com/office/officeart/2005/8/layout/hierarchy1"/>
    <dgm:cxn modelId="{E01DF1C0-57E0-47B8-B62B-0E38CF4EE8AD}" type="presParOf" srcId="{F4E4C849-E87B-4B60-8AB7-EDAB88920889}" destId="{7A234227-58F5-449A-8A93-19573B417080}" srcOrd="0" destOrd="0" presId="urn:microsoft.com/office/officeart/2005/8/layout/hierarchy1"/>
    <dgm:cxn modelId="{E111A4CD-A005-451F-A7CD-B839CF6C6FB4}" type="presParOf" srcId="{7A234227-58F5-449A-8A93-19573B417080}" destId="{B11C065A-FCD1-4D13-A026-6A33BE94585B}" srcOrd="0" destOrd="0" presId="urn:microsoft.com/office/officeart/2005/8/layout/hierarchy1"/>
    <dgm:cxn modelId="{F710A2E2-E484-40FC-B2B6-EFA0CFBC041D}" type="presParOf" srcId="{7A234227-58F5-449A-8A93-19573B417080}" destId="{1B19637B-5A30-42EB-A00F-BB4EF0E86653}" srcOrd="1" destOrd="0" presId="urn:microsoft.com/office/officeart/2005/8/layout/hierarchy1"/>
    <dgm:cxn modelId="{21CBAACD-11FA-4215-8852-1AAAE1BEF758}" type="presParOf" srcId="{F4E4C849-E87B-4B60-8AB7-EDAB88920889}" destId="{CC6947CB-1432-4037-87B0-50B5923CB1E3}" srcOrd="1" destOrd="0" presId="urn:microsoft.com/office/officeart/2005/8/layout/hierarchy1"/>
    <dgm:cxn modelId="{35D57B15-08A4-4BCB-B826-1561924A7BD5}" type="presParOf" srcId="{BAFBB71F-1712-4E52-9B50-57F565C11E15}" destId="{C239EBAE-82D1-434D-AA5C-1DB129D2AFA1}" srcOrd="2" destOrd="0" presId="urn:microsoft.com/office/officeart/2005/8/layout/hierarchy1"/>
    <dgm:cxn modelId="{149DCCC2-85D0-4B04-BE17-19CC2F97941B}" type="presParOf" srcId="{BAFBB71F-1712-4E52-9B50-57F565C11E15}" destId="{522CC041-9273-4C5C-8ACF-316CF050F37A}" srcOrd="3" destOrd="0" presId="urn:microsoft.com/office/officeart/2005/8/layout/hierarchy1"/>
    <dgm:cxn modelId="{D021DF70-1948-4683-B58D-927509B8C862}" type="presParOf" srcId="{522CC041-9273-4C5C-8ACF-316CF050F37A}" destId="{12DF2543-5BF5-4729-8A7E-66D41A6AB2C9}" srcOrd="0" destOrd="0" presId="urn:microsoft.com/office/officeart/2005/8/layout/hierarchy1"/>
    <dgm:cxn modelId="{5568EBD7-6F1D-459A-8D07-7AC20CC1071B}" type="presParOf" srcId="{12DF2543-5BF5-4729-8A7E-66D41A6AB2C9}" destId="{2E5F5DC6-94B0-4570-924A-E49663B88CC0}" srcOrd="0" destOrd="0" presId="urn:microsoft.com/office/officeart/2005/8/layout/hierarchy1"/>
    <dgm:cxn modelId="{CB76F0F6-33BE-4B59-8F57-8CD679552B5F}" type="presParOf" srcId="{12DF2543-5BF5-4729-8A7E-66D41A6AB2C9}" destId="{BF35273B-375B-4E5A-A64A-BEB809B31768}" srcOrd="1" destOrd="0" presId="urn:microsoft.com/office/officeart/2005/8/layout/hierarchy1"/>
    <dgm:cxn modelId="{096A46B3-A1AA-4044-803B-D7A2C4547882}" type="presParOf" srcId="{522CC041-9273-4C5C-8ACF-316CF050F37A}" destId="{6D904786-DF06-4EE8-8596-3F05F87071F0}" srcOrd="1" destOrd="0" presId="urn:microsoft.com/office/officeart/2005/8/layout/hierarchy1"/>
    <dgm:cxn modelId="{21BB39A8-7509-416B-B9DA-7D4F949B2B7C}" type="presParOf" srcId="{6D904786-DF06-4EE8-8596-3F05F87071F0}" destId="{75DF67A8-87AE-497F-B82A-46AAED564E33}" srcOrd="0" destOrd="0" presId="urn:microsoft.com/office/officeart/2005/8/layout/hierarchy1"/>
    <dgm:cxn modelId="{4B002495-A48B-4FAF-9841-31E57C1B4E79}" type="presParOf" srcId="{6D904786-DF06-4EE8-8596-3F05F87071F0}" destId="{A6C4D360-F010-4CDA-BE7F-41A9ED53B4A2}" srcOrd="1" destOrd="0" presId="urn:microsoft.com/office/officeart/2005/8/layout/hierarchy1"/>
    <dgm:cxn modelId="{5A3DB83B-AC59-417F-9EB2-8BC24C4A45F5}" type="presParOf" srcId="{A6C4D360-F010-4CDA-BE7F-41A9ED53B4A2}" destId="{67346B8A-828C-4306-87C8-32B6DF212ECB}" srcOrd="0" destOrd="0" presId="urn:microsoft.com/office/officeart/2005/8/layout/hierarchy1"/>
    <dgm:cxn modelId="{A9B6DE42-D938-4384-A250-8E9689A45960}" type="presParOf" srcId="{67346B8A-828C-4306-87C8-32B6DF212ECB}" destId="{AE94D757-501B-4CE9-8364-8F471F3A6EA0}" srcOrd="0" destOrd="0" presId="urn:microsoft.com/office/officeart/2005/8/layout/hierarchy1"/>
    <dgm:cxn modelId="{1AFFFDDE-5545-4306-9ED2-22DED860285A}" type="presParOf" srcId="{67346B8A-828C-4306-87C8-32B6DF212ECB}" destId="{91E89F63-26EC-48BB-A7B5-09D536DC5BE9}" srcOrd="1" destOrd="0" presId="urn:microsoft.com/office/officeart/2005/8/layout/hierarchy1"/>
    <dgm:cxn modelId="{DE728C4F-078B-4ACD-B7D4-8D62541E8579}" type="presParOf" srcId="{A6C4D360-F010-4CDA-BE7F-41A9ED53B4A2}" destId="{8F3CDF8F-B932-4D01-93F6-CCD97B7DF810}" srcOrd="1" destOrd="0" presId="urn:microsoft.com/office/officeart/2005/8/layout/hierarchy1"/>
    <dgm:cxn modelId="{5CF8AE0F-2C37-43E4-8E7D-0950EDFC9D79}" type="presParOf" srcId="{6D904786-DF06-4EE8-8596-3F05F87071F0}" destId="{C41012A2-AAB5-48AF-9B73-3FE137A98DDC}" srcOrd="2" destOrd="0" presId="urn:microsoft.com/office/officeart/2005/8/layout/hierarchy1"/>
    <dgm:cxn modelId="{AFD2E78A-809D-41A7-BB08-8EB650D1E571}" type="presParOf" srcId="{6D904786-DF06-4EE8-8596-3F05F87071F0}" destId="{7E2CFB13-2509-4DC7-B70D-02C4DC4193F9}" srcOrd="3" destOrd="0" presId="urn:microsoft.com/office/officeart/2005/8/layout/hierarchy1"/>
    <dgm:cxn modelId="{251171B6-DE0E-484F-B9ED-A8C37AD3163C}" type="presParOf" srcId="{7E2CFB13-2509-4DC7-B70D-02C4DC4193F9}" destId="{224FB168-7EC9-4C3A-BD10-EAF131602D32}" srcOrd="0" destOrd="0" presId="urn:microsoft.com/office/officeart/2005/8/layout/hierarchy1"/>
    <dgm:cxn modelId="{CC9F1DA5-D471-4239-99EF-1DF215D93D75}" type="presParOf" srcId="{224FB168-7EC9-4C3A-BD10-EAF131602D32}" destId="{8F053846-7F3F-46AE-837A-53655C23611B}" srcOrd="0" destOrd="0" presId="urn:microsoft.com/office/officeart/2005/8/layout/hierarchy1"/>
    <dgm:cxn modelId="{CF5A535B-656F-43AC-8926-C868324484B9}" type="presParOf" srcId="{224FB168-7EC9-4C3A-BD10-EAF131602D32}" destId="{D3D2AEA5-9D15-497D-9FDC-2BC3E5267929}" srcOrd="1" destOrd="0" presId="urn:microsoft.com/office/officeart/2005/8/layout/hierarchy1"/>
    <dgm:cxn modelId="{B9748AE3-4C39-46A2-9A69-CBE5D4AA6449}" type="presParOf" srcId="{7E2CFB13-2509-4DC7-B70D-02C4DC4193F9}" destId="{E9116588-C781-4BFA-AAC4-1815392B5C25}" srcOrd="1" destOrd="0" presId="urn:microsoft.com/office/officeart/2005/8/layout/hierarchy1"/>
    <dgm:cxn modelId="{E33CB432-E8F6-45E0-85A7-0381E393C8FB}" type="presParOf" srcId="{6D904786-DF06-4EE8-8596-3F05F87071F0}" destId="{807E4D91-C692-4378-BCF8-B42F51E8268F}" srcOrd="4" destOrd="0" presId="urn:microsoft.com/office/officeart/2005/8/layout/hierarchy1"/>
    <dgm:cxn modelId="{91DE59E9-4DE5-4E0B-8E27-12EF395CD2C5}" type="presParOf" srcId="{6D904786-DF06-4EE8-8596-3F05F87071F0}" destId="{B74B19F1-5F71-43B3-B07D-5123C00129D7}" srcOrd="5" destOrd="0" presId="urn:microsoft.com/office/officeart/2005/8/layout/hierarchy1"/>
    <dgm:cxn modelId="{34FB0978-E54D-490A-AFA6-560D525BB804}" type="presParOf" srcId="{B74B19F1-5F71-43B3-B07D-5123C00129D7}" destId="{0D3999A1-617A-4FD8-9CCD-A4010CDBD52C}" srcOrd="0" destOrd="0" presId="urn:microsoft.com/office/officeart/2005/8/layout/hierarchy1"/>
    <dgm:cxn modelId="{B2583055-2CD1-45D4-B2AE-6664FE43829E}" type="presParOf" srcId="{0D3999A1-617A-4FD8-9CCD-A4010CDBD52C}" destId="{283031A5-9FC6-48A7-BCFA-A1D9491D1F0E}" srcOrd="0" destOrd="0" presId="urn:microsoft.com/office/officeart/2005/8/layout/hierarchy1"/>
    <dgm:cxn modelId="{A2C04036-8A66-408C-9694-E658AE5611FF}" type="presParOf" srcId="{0D3999A1-617A-4FD8-9CCD-A4010CDBD52C}" destId="{BF7378AD-E20D-4C0E-A319-C055EF030F8A}" srcOrd="1" destOrd="0" presId="urn:microsoft.com/office/officeart/2005/8/layout/hierarchy1"/>
    <dgm:cxn modelId="{0A120610-3960-4942-86FE-D3ADAA0ABF89}" type="presParOf" srcId="{B74B19F1-5F71-43B3-B07D-5123C00129D7}" destId="{77309290-4892-450E-AA27-E19983C95C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5</a:t>
            </a:fld>
            <a:endParaRPr lang="en-US" altLang="zh-CN" dirty="0"/>
          </a:p>
        </p:txBody>
      </p:sp>
    </p:spTree>
    <p:extLst>
      <p:ext uri="{BB962C8B-B14F-4D97-AF65-F5344CB8AC3E}">
        <p14:creationId xmlns:p14="http://schemas.microsoft.com/office/powerpoint/2010/main" val="42083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2260009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p:txBody>
          <a:bodyPr/>
          <a:lstStyle/>
          <a:p>
            <a:r>
              <a:rPr lang="zh-CN" altLang="en-US" sz="2400" dirty="0" smtClean="0"/>
              <a:t>判断哪些风险会影响项目并记录其特征（</a:t>
            </a:r>
            <a:r>
              <a:rPr lang="zh-CN" altLang="en-US" sz="2400" dirty="0" smtClean="0">
                <a:solidFill>
                  <a:srgbClr val="FF0000"/>
                </a:solidFill>
              </a:rPr>
              <a:t>教材第</a:t>
            </a:r>
            <a:r>
              <a:rPr lang="en-US" altLang="zh-CN" sz="2400" dirty="0" smtClean="0">
                <a:solidFill>
                  <a:srgbClr val="FF0000"/>
                </a:solidFill>
              </a:rPr>
              <a:t>3</a:t>
            </a:r>
            <a:r>
              <a:rPr lang="zh-CN" altLang="en-US" sz="2400" dirty="0" smtClean="0">
                <a:solidFill>
                  <a:srgbClr val="FF0000"/>
                </a:solidFill>
              </a:rPr>
              <a:t>节“</a:t>
            </a:r>
            <a:r>
              <a:rPr lang="en-US" altLang="zh-CN" sz="2400" dirty="0" smtClean="0">
                <a:solidFill>
                  <a:srgbClr val="FF0000"/>
                </a:solidFill>
              </a:rPr>
              <a:t>IT</a:t>
            </a:r>
            <a:r>
              <a:rPr lang="zh-CN" altLang="en-US" sz="2400" dirty="0" smtClean="0">
                <a:solidFill>
                  <a:srgbClr val="FF0000"/>
                </a:solidFill>
              </a:rPr>
              <a:t>项目中常见的风险源”</a:t>
            </a:r>
            <a:r>
              <a:rPr lang="zh-CN" altLang="en-US" sz="2400" dirty="0" smtClean="0"/>
              <a:t>）。主要的方法包括：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风暴（教材第</a:t>
            </a:r>
            <a:r>
              <a:rPr lang="en-US" altLang="zh-CN" sz="2000" dirty="0" smtClean="0">
                <a:solidFill>
                  <a:srgbClr val="FF0000"/>
                </a:solidFill>
              </a:rPr>
              <a:t>4</a:t>
            </a:r>
            <a:r>
              <a:rPr lang="zh-CN" altLang="en-US" sz="2000" dirty="0" smtClean="0">
                <a:solidFill>
                  <a:srgbClr val="FF0000"/>
                </a:solidFill>
              </a:rPr>
              <a:t>节“识别风险的几点建议”）</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底层或其他历史信息与知识编制风险识别核对表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endParaRPr lang="zh-CN" altLang="en-US" dirty="0"/>
          </a:p>
        </p:txBody>
      </p:sp>
      <p:sp>
        <p:nvSpPr>
          <p:cNvPr id="3" name="内容占位符 2"/>
          <p:cNvSpPr>
            <a:spLocks noGrp="1"/>
          </p:cNvSpPr>
          <p:nvPr>
            <p:ph sz="quarter" idx="1"/>
          </p:nvPr>
        </p:nvSpPr>
        <p:spPr/>
        <p:txBody>
          <a:bodyPr/>
          <a:lstStyle/>
          <a:p>
            <a:pPr marL="273050" lvl="2" indent="-273050">
              <a:spcBef>
                <a:spcPts val="575"/>
              </a:spcBef>
              <a:buClr>
                <a:schemeClr val="accent1"/>
              </a:buClr>
            </a:pPr>
            <a:r>
              <a:rPr lang="en-US" altLang="zh-CN" sz="2400" dirty="0" smtClean="0"/>
              <a:t>RBS</a:t>
            </a:r>
            <a:r>
              <a:rPr lang="zh-CN" altLang="en-US" sz="2400" dirty="0" smtClean="0"/>
              <a:t>：企业将以往经验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t>类别</a:t>
            </a:r>
            <a:r>
              <a:rPr lang="zh-CN" altLang="en-US" sz="2400" dirty="0" smtClean="0"/>
              <a:t>和子类别排列为一种层级结构，用于帮助未来项目快速识别风险。</a:t>
            </a:r>
            <a:endParaRPr lang="en-US" altLang="zh-CN" sz="2400" dirty="0" smtClean="0"/>
          </a:p>
          <a:p>
            <a:endParaRPr lang="zh-CN" altLang="en-US" sz="28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296890"/>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295275" y="1415335"/>
            <a:ext cx="8524875" cy="4313238"/>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教材第</a:t>
            </a:r>
            <a:r>
              <a:rPr lang="en-US" altLang="zh-CN" sz="2400" dirty="0" smtClean="0">
                <a:solidFill>
                  <a:srgbClr val="FF0000"/>
                </a:solidFill>
              </a:rPr>
              <a:t>5</a:t>
            </a:r>
            <a:r>
              <a:rPr lang="zh-CN" altLang="en-US" sz="2400" dirty="0" smtClean="0">
                <a:solidFill>
                  <a:srgbClr val="FF0000"/>
                </a:solidFill>
              </a:rPr>
              <a:t>节“用概率与影响矩阵估算风险因子”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概率影响矩阵。用于评估每个风险的重要性和所需的关注优先级，根据概率和影响的各种组合，把风险划分为低、中、高风险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2186006" y="3002674"/>
          <a:ext cx="5029200" cy="320040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p>
                    <a:p>
                      <a:pPr algn="ctr"/>
                      <a:r>
                        <a:rPr lang="zh-CN" altLang="en-US" dirty="0" smtClean="0"/>
                        <a:t>风险</a:t>
                      </a:r>
                      <a:r>
                        <a:rPr lang="en-US" altLang="zh-CN" dirty="0" smtClean="0"/>
                        <a:t>5</a:t>
                      </a:r>
                      <a:endParaRPr lang="zh-CN" altLang="en-US" dirty="0"/>
                    </a:p>
                  </a:txBody>
                  <a:tcPr/>
                </a:tc>
                <a:extLst>
                  <a:ext uri="{0D108BD9-81ED-4DB2-BD59-A6C34878D82A}">
                    <a16:rowId xmlns:a16="http://schemas.microsoft.com/office/drawing/2014/main" xmlns="" val="10000"/>
                  </a:ext>
                </a:extLst>
              </a:tr>
              <a:tr h="1066800">
                <a:tc>
                  <a:txBody>
                    <a:bodyPr/>
                    <a:lstStyle/>
                    <a:p>
                      <a:pPr algn="ctr"/>
                      <a:r>
                        <a:rPr lang="zh-CN" altLang="en-US" dirty="0" smtClean="0"/>
                        <a:t>风险</a:t>
                      </a:r>
                      <a:r>
                        <a:rPr lang="en-US" altLang="zh-CN" dirty="0" smtClean="0"/>
                        <a:t>4</a:t>
                      </a:r>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extLst>
                  <a:ext uri="{0D108BD9-81ED-4DB2-BD59-A6C34878D82A}">
                    <a16:rowId xmlns:a16="http://schemas.microsoft.com/office/drawing/2014/main" xmlns="" val="10001"/>
                  </a:ext>
                </a:extLst>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1071538" y="4177344"/>
            <a:ext cx="553998" cy="707886"/>
          </a:xfrm>
          <a:prstGeom prst="rect">
            <a:avLst/>
          </a:prstGeom>
          <a:noFill/>
        </p:spPr>
        <p:txBody>
          <a:bodyPr vert="eaVert" wrap="none" rtlCol="0">
            <a:spAutoFit/>
          </a:bodyPr>
          <a:lstStyle/>
          <a:p>
            <a:r>
              <a:rPr lang="zh-CN" altLang="en-US" sz="2400" dirty="0" smtClean="0">
                <a:latin typeface="微软雅黑" pitchFamily="34" charset="-122"/>
                <a:ea typeface="微软雅黑" pitchFamily="34" charset="-122"/>
              </a:rPr>
              <a:t>概率</a:t>
            </a:r>
            <a:endParaRPr lang="zh-CN" altLang="en-US" dirty="0">
              <a:latin typeface="微软雅黑" pitchFamily="34" charset="-122"/>
              <a:ea typeface="微软雅黑" pitchFamily="34" charset="-122"/>
            </a:endParaRPr>
          </a:p>
        </p:txBody>
      </p:sp>
      <p:sp>
        <p:nvSpPr>
          <p:cNvPr id="6" name="TextBox 5"/>
          <p:cNvSpPr txBox="1"/>
          <p:nvPr/>
        </p:nvSpPr>
        <p:spPr>
          <a:xfrm>
            <a:off x="6148406" y="6205534"/>
            <a:ext cx="466794" cy="430887"/>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1652606" y="4376734"/>
            <a:ext cx="466794" cy="430887"/>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1652606" y="5367334"/>
            <a:ext cx="466794" cy="430887"/>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2719406" y="6205534"/>
            <a:ext cx="466794" cy="430887"/>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4395806" y="6205534"/>
            <a:ext cx="466794" cy="430887"/>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1576406" y="3386134"/>
            <a:ext cx="466794" cy="430887"/>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4771913" y="6396335"/>
            <a:ext cx="800219"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影响</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决策树和预期货币值</a:t>
            </a:r>
            <a:endParaRPr lang="en-US" altLang="zh-CN" sz="2200" dirty="0" smtClean="0"/>
          </a:p>
          <a:p>
            <a:pPr lvl="2"/>
            <a:r>
              <a:rPr lang="zh-CN" altLang="en-US" sz="2200" dirty="0" smtClean="0"/>
              <a:t>模拟</a:t>
            </a:r>
            <a:endParaRPr lang="en-US" altLang="zh-CN" sz="2200" dirty="0" smtClean="0"/>
          </a:p>
          <a:p>
            <a:pPr lvl="2"/>
            <a:r>
              <a:rPr lang="zh-CN" altLang="en-US" sz="2200" dirty="0" smtClean="0"/>
              <a:t>灵敏度分析</a:t>
            </a:r>
            <a:endParaRPr lang="en-US" altLang="zh-CN" sz="2200" dirty="0" smtClean="0"/>
          </a:p>
          <a:p>
            <a:endParaRPr lang="zh-CN" altLang="en-US" sz="2000" dirty="0" smtClean="0"/>
          </a:p>
        </p:txBody>
      </p:sp>
    </p:spTree>
    <p:extLst>
      <p:ext uri="{BB962C8B-B14F-4D97-AF65-F5344CB8AC3E}">
        <p14:creationId xmlns:p14="http://schemas.microsoft.com/office/powerpoint/2010/main" val="2027485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确定和分配风险应对责任人，来实施已获得同意和资金支持的风险应对措施</a:t>
            </a:r>
            <a:endParaRPr lang="en-US" altLang="zh-CN" sz="2000" dirty="0" smtClean="0"/>
          </a:p>
          <a:p>
            <a:pPr lvl="1"/>
            <a:r>
              <a:rPr lang="zh-CN" altLang="en-US" sz="2000" dirty="0" smtClean="0"/>
              <a:t>根据风险的优先级来制定应对措施，并把风险应对所需的资源和活动加进项目的预算、进度计划和项目管理计划中</a:t>
            </a:r>
            <a:endParaRPr lang="en-US" altLang="zh-CN" sz="2000" dirty="0" smtClean="0"/>
          </a:p>
          <a:p>
            <a:pPr lvl="1"/>
            <a:r>
              <a:rPr lang="zh-CN" altLang="en-US" sz="2000" dirty="0" smtClean="0"/>
              <a:t>风险应对措施必须与风险的重要性相匹配，经济、可行</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p:txBody>
          <a:bodyPr/>
          <a:lstStyle/>
          <a:p>
            <a:pPr lvl="1"/>
            <a:r>
              <a:rPr lang="zh-CN" altLang="en-US" sz="2400" dirty="0" smtClean="0"/>
              <a:t>回避。改变项目管理计划，以完全消除威胁。如延长进度、缩小范围等</a:t>
            </a:r>
            <a:endParaRPr lang="en-US" altLang="zh-CN" sz="2400" dirty="0" smtClean="0"/>
          </a:p>
          <a:p>
            <a:pPr lvl="1"/>
            <a:r>
              <a:rPr lang="zh-CN" altLang="en-US" sz="2400" dirty="0" smtClean="0"/>
              <a:t>转移。把某风险的部分或全部消极影响连同应对责任转移给第三方。通常需要支付风险费用，例如保险、外包</a:t>
            </a:r>
            <a:endParaRPr lang="en-US" altLang="zh-CN" sz="2400" dirty="0" smtClean="0"/>
          </a:p>
          <a:p>
            <a:pPr lvl="1"/>
            <a:r>
              <a:rPr lang="zh-CN" altLang="en-US" sz="2400" dirty="0" smtClean="0"/>
              <a:t>减轻。把不利风险事件的概率和</a:t>
            </a:r>
            <a:r>
              <a:rPr lang="en-US" altLang="zh-CN" sz="2400" dirty="0" smtClean="0"/>
              <a:t>/</a:t>
            </a:r>
            <a:r>
              <a:rPr lang="zh-CN" altLang="en-US" sz="2400" dirty="0" smtClean="0"/>
              <a:t>或影响降低到可接受的临界值范围内。例如进行更多的测试、选用比较稳定的供应商</a:t>
            </a:r>
            <a:endParaRPr lang="en-US" altLang="zh-CN" sz="2400" dirty="0" smtClean="0"/>
          </a:p>
          <a:p>
            <a:pPr lvl="1"/>
            <a:r>
              <a:rPr lang="zh-CN" altLang="en-US" sz="2400" dirty="0" smtClean="0"/>
              <a:t>接受。接受风险意味着项目团队决定不为处理某风险而变更项目管理计划，或无法找到任何其他的合理应对策略。通过建立应急储备（成本 、时间）主动接受风险</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315686" y="1414462"/>
            <a:ext cx="8091518" cy="5443538"/>
          </a:xfrm>
        </p:spPr>
        <p:txBody>
          <a:bodyPr/>
          <a:lstStyle/>
          <a:p>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机会得以实现，就可对具有积极影响的风险采取本策略。例如把组织中最有能力的资源分派给项目，来缩短完成时间或节约成本</a:t>
            </a:r>
            <a:endParaRPr lang="en-US" altLang="zh-CN" sz="2400" dirty="0" smtClean="0"/>
          </a:p>
          <a:p>
            <a:r>
              <a:rPr lang="zh-CN" altLang="en-US" sz="2400" dirty="0" smtClean="0"/>
              <a:t>分享。把应对机会的部分或全部责任分配给最能为项目利益抓住该机会的第三方，例如合资公司</a:t>
            </a:r>
            <a:endParaRPr lang="en-US" altLang="zh-CN" sz="2400" dirty="0" smtClean="0"/>
          </a:p>
          <a:p>
            <a:r>
              <a:rPr lang="zh-CN" altLang="en-US" sz="2400" dirty="0" smtClean="0"/>
              <a:t>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机会发生的概率。例如为尽早完成活动而增加资源</a:t>
            </a:r>
            <a:endParaRPr lang="en-US" altLang="zh-CN" sz="2400" dirty="0" smtClean="0"/>
          </a:p>
          <a:p>
            <a:r>
              <a:rPr lang="zh-CN" altLang="en-US" sz="2400" dirty="0" smtClean="0"/>
              <a:t>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风险不是一次整理到位，也不是固定不变的，随项目进展如上过程是反复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itchFamily="2" charset="2"/>
              </a:rPr>
              <a:t>完成大学生电子商务项目的规划风险工作，形成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风险登记册</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p>
          <a:p>
            <a:endParaRPr lang="zh-CN" altLang="en-US" sz="2200" dirty="0"/>
          </a:p>
        </p:txBody>
      </p:sp>
    </p:spTree>
    <p:extLst>
      <p:ext uri="{BB962C8B-B14F-4D97-AF65-F5344CB8AC3E}">
        <p14:creationId xmlns:p14="http://schemas.microsoft.com/office/powerpoint/2010/main" val="3849978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规划的整合</a:t>
            </a:r>
            <a:endParaRPr lang="zh-CN" altLang="en-US" dirty="0"/>
          </a:p>
        </p:txBody>
      </p:sp>
      <p:graphicFrame>
        <p:nvGraphicFramePr>
          <p:cNvPr id="4" name="图示 3"/>
          <p:cNvGraphicFramePr/>
          <p:nvPr>
            <p:extLst>
              <p:ext uri="{D42A27DB-BD31-4B8C-83A1-F6EECF244321}">
                <p14:modId xmlns:p14="http://schemas.microsoft.com/office/powerpoint/2010/main" val="627399517"/>
              </p:ext>
            </p:extLst>
          </p:nvPr>
        </p:nvGraphicFramePr>
        <p:xfrm>
          <a:off x="523527" y="1727850"/>
          <a:ext cx="8063984" cy="296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大括号 4"/>
          <p:cNvSpPr/>
          <p:nvPr/>
        </p:nvSpPr>
        <p:spPr>
          <a:xfrm rot="5400000">
            <a:off x="4257636" y="1216308"/>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bwMode="auto">
          <a:xfrm>
            <a:off x="3961535" y="5206204"/>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rPr>
              <a:t>整合</a:t>
            </a:r>
          </a:p>
        </p:txBody>
      </p:sp>
    </p:spTree>
    <p:extLst>
      <p:ext uri="{BB962C8B-B14F-4D97-AF65-F5344CB8AC3E}">
        <p14:creationId xmlns:p14="http://schemas.microsoft.com/office/powerpoint/2010/main" val="334249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 y="1814052"/>
            <a:ext cx="9162379" cy="3657599"/>
          </a:xfrm>
        </p:spPr>
      </p:pic>
    </p:spTree>
    <p:extLst>
      <p:ext uri="{BB962C8B-B14F-4D97-AF65-F5344CB8AC3E}">
        <p14:creationId xmlns:p14="http://schemas.microsoft.com/office/powerpoint/2010/main" val="230379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p>
        </p:txBody>
      </p:sp>
      <p:graphicFrame>
        <p:nvGraphicFramePr>
          <p:cNvPr id="7" name="图示 6">
            <a:extLst>
              <a:ext uri="{FF2B5EF4-FFF2-40B4-BE49-F238E27FC236}">
                <a16:creationId xmlns:a16="http://schemas.microsoft.com/office/drawing/2014/main" xmlns="" id="{D6F16BCF-91EF-44F0-9191-FD57AAE0AB21}"/>
              </a:ext>
            </a:extLst>
          </p:cNvPr>
          <p:cNvGraphicFramePr/>
          <p:nvPr>
            <p:extLst/>
          </p:nvPr>
        </p:nvGraphicFramePr>
        <p:xfrm>
          <a:off x="0" y="2049517"/>
          <a:ext cx="9143999" cy="324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a:extLst>
              <a:ext uri="{FF2B5EF4-FFF2-40B4-BE49-F238E27FC236}">
                <a16:creationId xmlns:a16="http://schemas.microsoft.com/office/drawing/2014/main" xmlns="" id="{F7840E8C-E501-4710-992D-D7514538D51E}"/>
              </a:ext>
            </a:extLst>
          </p:cNvPr>
          <p:cNvGrpSpPr/>
          <p:nvPr/>
        </p:nvGrpSpPr>
        <p:grpSpPr>
          <a:xfrm>
            <a:off x="1032385" y="5046227"/>
            <a:ext cx="7046268" cy="1302961"/>
            <a:chOff x="1032385" y="5046227"/>
            <a:chExt cx="7046268" cy="1302961"/>
          </a:xfrm>
        </p:grpSpPr>
        <p:sp>
          <p:nvSpPr>
            <p:cNvPr id="9" name="右大括号 8">
              <a:extLst>
                <a:ext uri="{FF2B5EF4-FFF2-40B4-BE49-F238E27FC236}">
                  <a16:creationId xmlns:a16="http://schemas.microsoft.com/office/drawing/2014/main" xmlns="" id="{CD818985-E7A2-4D2A-825B-3515AEABEDA9}"/>
                </a:ext>
              </a:extLst>
            </p:cNvPr>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a:extLst>
                <a:ext uri="{FF2B5EF4-FFF2-40B4-BE49-F238E27FC236}">
                  <a16:creationId xmlns:a16="http://schemas.microsoft.com/office/drawing/2014/main" xmlns="" id="{B288E10D-EC6A-4B01-8EA4-947307D7ED27}"/>
                </a:ext>
              </a:extLst>
            </p:cNvPr>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extLst>
      <p:ext uri="{BB962C8B-B14F-4D97-AF65-F5344CB8AC3E}">
        <p14:creationId xmlns:p14="http://schemas.microsoft.com/office/powerpoint/2010/main" val="248968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九大知识领域在规划阶段的规律和关联性</a:t>
            </a:r>
            <a:endParaRPr lang="zh-CN" altLang="en-US" dirty="0"/>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做什么</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（范围管理）</a:t>
            </a:r>
            <a:endParaRPr lang="zh-CN" altLang="en-US" sz="1800" b="1" dirty="0">
              <a:solidFill>
                <a:schemeClr val="tx1"/>
              </a:solidFill>
              <a:latin typeface="微软雅黑" pitchFamily="34" charset="-122"/>
              <a:ea typeface="微软雅黑" pitchFamily="34" charset="-122"/>
            </a:endParaRP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什么时候做？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（时间管理）</a:t>
            </a:r>
            <a:endParaRPr lang="zh-CN" altLang="en-US" sz="1800" b="1" dirty="0">
              <a:solidFill>
                <a:schemeClr val="tx1"/>
              </a:solidFill>
              <a:latin typeface="微软雅黑" pitchFamily="34" charset="-122"/>
              <a:ea typeface="微软雅黑" pitchFamily="34" charset="-122"/>
            </a:endParaRP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以什么代价做？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（成本管理）</a:t>
            </a:r>
            <a:endParaRPr lang="zh-CN" altLang="en-US" sz="1800" b="1" dirty="0">
              <a:solidFill>
                <a:schemeClr val="tx1"/>
              </a:solidFill>
              <a:latin typeface="微软雅黑" pitchFamily="34" charset="-122"/>
              <a:ea typeface="微软雅黑" pitchFamily="34" charset="-122"/>
            </a:endParaRP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按什么要求做？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（质量管理）</a:t>
            </a:r>
            <a:endParaRPr lang="zh-CN" altLang="en-US" sz="1800" b="1" dirty="0">
              <a:solidFill>
                <a:schemeClr val="tx1"/>
              </a:solidFill>
              <a:latin typeface="微软雅黑" pitchFamily="34" charset="-122"/>
              <a:ea typeface="微软雅黑" pitchFamily="34" charset="-122"/>
            </a:endParaRP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需要什么</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zh-CN" altLang="en-US" sz="1800" b="1" dirty="0" smtClean="0">
                <a:solidFill>
                  <a:schemeClr val="tx1"/>
                </a:solidFill>
                <a:latin typeface="微软雅黑" pitchFamily="34" charset="-122"/>
                <a:ea typeface="微软雅黑" pitchFamily="34" charset="-122"/>
              </a:rPr>
              <a:t>人力资源</a:t>
            </a:r>
            <a:endParaRPr lang="zh-CN" altLang="en-US" sz="1800" b="1" dirty="0">
              <a:solidFill>
                <a:schemeClr val="tx1"/>
              </a:solidFill>
              <a:latin typeface="微软雅黑" pitchFamily="34" charset="-122"/>
              <a:ea typeface="微软雅黑" pitchFamily="34" charset="-122"/>
            </a:endParaRP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内部</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en-US" altLang="zh-CN" sz="1800" b="1" dirty="0" smtClean="0">
                <a:solidFill>
                  <a:schemeClr val="tx1"/>
                </a:solidFill>
                <a:latin typeface="微软雅黑" pitchFamily="34" charset="-122"/>
                <a:ea typeface="微软雅黑" pitchFamily="34" charset="-122"/>
              </a:rPr>
              <a:t>(</a:t>
            </a:r>
            <a:r>
              <a:rPr lang="zh-CN" altLang="en-US" sz="1800" b="1" dirty="0" smtClean="0">
                <a:solidFill>
                  <a:schemeClr val="tx1"/>
                </a:solidFill>
                <a:latin typeface="微软雅黑" pitchFamily="34" charset="-122"/>
                <a:ea typeface="微软雅黑" pitchFamily="34" charset="-122"/>
              </a:rPr>
              <a:t>人力资源管理</a:t>
            </a:r>
            <a:r>
              <a:rPr lang="en-US" altLang="zh-CN" sz="1800" b="1" dirty="0" smtClean="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外部</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en-US" altLang="zh-CN" sz="1800" b="1" dirty="0" smtClean="0">
                <a:solidFill>
                  <a:schemeClr val="tx1"/>
                </a:solidFill>
                <a:latin typeface="微软雅黑" pitchFamily="34" charset="-122"/>
                <a:ea typeface="微软雅黑" pitchFamily="34" charset="-122"/>
              </a:rPr>
              <a:t>(</a:t>
            </a:r>
            <a:r>
              <a:rPr lang="zh-CN" altLang="en-US" sz="1800" b="1" dirty="0" smtClean="0">
                <a:solidFill>
                  <a:schemeClr val="tx1"/>
                </a:solidFill>
                <a:latin typeface="微软雅黑" pitchFamily="34" charset="-122"/>
                <a:ea typeface="微软雅黑" pitchFamily="34" charset="-122"/>
              </a:rPr>
              <a:t>采购管理</a:t>
            </a:r>
            <a:r>
              <a:rPr lang="en-US" altLang="zh-CN" sz="1800" b="1" dirty="0" smtClean="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itchFamily="34" charset="-122"/>
                <a:ea typeface="微软雅黑" pitchFamily="34" charset="-122"/>
              </a:rPr>
              <a:t>如何沟通？</a:t>
            </a:r>
            <a:r>
              <a:rPr lang="en-US" altLang="zh-CN" sz="1800" b="1" dirty="0" smtClean="0">
                <a:solidFill>
                  <a:schemeClr val="tx1"/>
                </a:solidFill>
                <a:latin typeface="微软雅黑" pitchFamily="34" charset="-122"/>
                <a:ea typeface="微软雅黑" pitchFamily="34" charset="-122"/>
              </a:rPr>
              <a:t/>
            </a:r>
            <a:br>
              <a:rPr lang="en-US" altLang="zh-CN" sz="1800" b="1" dirty="0" smtClean="0">
                <a:solidFill>
                  <a:schemeClr val="tx1"/>
                </a:solidFill>
                <a:latin typeface="微软雅黑" pitchFamily="34" charset="-122"/>
                <a:ea typeface="微软雅黑" pitchFamily="34" charset="-122"/>
              </a:rPr>
            </a:br>
            <a:r>
              <a:rPr lang="en-US" altLang="zh-CN" sz="1800" b="1" dirty="0" smtClean="0">
                <a:solidFill>
                  <a:schemeClr val="tx1"/>
                </a:solidFill>
                <a:latin typeface="微软雅黑" pitchFamily="34" charset="-122"/>
                <a:ea typeface="微软雅黑" pitchFamily="34" charset="-122"/>
              </a:rPr>
              <a:t>(</a:t>
            </a:r>
            <a:r>
              <a:rPr lang="zh-CN" altLang="en-US" sz="1800" b="1" dirty="0" smtClean="0">
                <a:solidFill>
                  <a:schemeClr val="tx1"/>
                </a:solidFill>
                <a:latin typeface="微软雅黑" pitchFamily="34" charset="-122"/>
                <a:ea typeface="微软雅黑" pitchFamily="34" charset="-122"/>
              </a:rPr>
              <a:t>沟通管理</a:t>
            </a:r>
            <a:r>
              <a:rPr lang="en-US" altLang="zh-CN" sz="1800" b="1" dirty="0" smtClean="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itchFamily="34" charset="-122"/>
                <a:ea typeface="微软雅黑" pitchFamily="34" charset="-122"/>
              </a:rPr>
              <a:t>如何实现综合最优？（整合管理）</a:t>
            </a:r>
            <a:endParaRPr lang="zh-CN" altLang="en-US" sz="1800" b="1" dirty="0">
              <a:solidFill>
                <a:srgbClr val="FF0000"/>
              </a:solidFill>
              <a:latin typeface="微软雅黑" pitchFamily="34" charset="-122"/>
              <a:ea typeface="微软雅黑" pitchFamily="34" charset="-122"/>
            </a:endParaRP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itchFamily="34" charset="-122"/>
                <a:ea typeface="微软雅黑" pitchFamily="34" charset="-122"/>
              </a:rPr>
              <a:t>有哪些风险？（风险管理）</a:t>
            </a:r>
            <a:endParaRPr lang="zh-CN" altLang="en-US" sz="1800" b="1" dirty="0">
              <a:solidFill>
                <a:srgbClr val="FF0000"/>
              </a:solidFill>
              <a:latin typeface="微软雅黑" pitchFamily="34" charset="-122"/>
              <a:ea typeface="微软雅黑" pitchFamily="34" charset="-122"/>
            </a:endParaRP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项目风险管理是关于识别、分析、响应项目全生命周期内的风险，并最好的满足项目目标的科学与艺术。</a:t>
            </a:r>
            <a:endParaRPr lang="en-US" altLang="zh-CN" sz="2400" dirty="0" smtClean="0"/>
          </a:p>
          <a:p>
            <a:r>
              <a:rPr lang="zh-CN" altLang="en-US" sz="2400" dirty="0" smtClean="0"/>
              <a:t>风险管理对选择项目、确定项目范围和编制现实的进度计划和成本估算有着积极的影响。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extLst>
      <p:ext uri="{BB962C8B-B14F-4D97-AF65-F5344CB8AC3E}">
        <p14:creationId xmlns:p14="http://schemas.microsoft.com/office/powerpoint/2010/main" val="239105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606507" y="2125253"/>
          <a:ext cx="8001056" cy="4117010"/>
        </p:xfrm>
        <a:graphic>
          <a:graphicData uri="http://schemas.openxmlformats.org/drawingml/2006/table">
            <a:tbl>
              <a:tblPr/>
              <a:tblGrid>
                <a:gridCol w="1600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147794">
                  <a:extLst>
                    <a:ext uri="{9D8B030D-6E8A-4147-A177-3AD203B41FA5}">
                      <a16:colId xmlns:a16="http://schemas.microsoft.com/office/drawing/2014/main" xmlns="" val="20002"/>
                    </a:ext>
                  </a:extLst>
                </a:gridCol>
                <a:gridCol w="1723994">
                  <a:extLst>
                    <a:ext uri="{9D8B030D-6E8A-4147-A177-3AD203B41FA5}">
                      <a16:colId xmlns:a16="http://schemas.microsoft.com/office/drawing/2014/main" xmlns="" val="20003"/>
                    </a:ext>
                  </a:extLst>
                </a:gridCol>
                <a:gridCol w="1776468">
                  <a:extLst>
                    <a:ext uri="{9D8B030D-6E8A-4147-A177-3AD203B41FA5}">
                      <a16:colId xmlns:a16="http://schemas.microsoft.com/office/drawing/2014/main" xmlns="" val="20004"/>
                    </a:ext>
                  </a:extLst>
                </a:gridCol>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知识领域</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工程与建筑</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电信</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信息系统</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charset="-122"/>
                        </a:rPr>
                        <a:t>高科技制造</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3.52</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3.45</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3.25</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3.37</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3.55</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3.41</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3.50</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3.74</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3.97</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2.88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3.26</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3.21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3.48</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1" i="0" u="none" strike="noStrike" kern="1200" cap="none" normalizeH="0" baseline="0" dirty="0" smtClean="0">
                          <a:ln>
                            <a:noFill/>
                          </a:ln>
                          <a:solidFill>
                            <a:srgbClr val="FF0000"/>
                          </a:solidFill>
                          <a:effectLst/>
                          <a:latin typeface="Times New Roman" pitchFamily="18" charset="0"/>
                          <a:ea typeface="宋体"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2.93</a:t>
                      </a:r>
                      <a:endParaRPr kumimoji="0" lang="en-US" altLang="zh-CN" sz="4400" b="1" i="0" u="none" strike="noStrike" cap="none" normalizeH="0" baseline="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2.87</a:t>
                      </a:r>
                      <a:endParaRPr kumimoji="0" lang="en-US" altLang="zh-CN" sz="4400" b="1" i="0" u="none" strike="noStrike" cap="none" normalizeH="0" baseline="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2.75</a:t>
                      </a:r>
                      <a:endParaRPr kumimoji="0" lang="en-US" altLang="zh-CN" sz="4400" b="1" i="0" u="none" strike="noStrike" cap="none" normalizeH="0" baseline="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2.76</a:t>
                      </a:r>
                      <a:endParaRPr kumimoji="0" lang="en-US" altLang="zh-CN" sz="4400" b="1" i="0" u="none" strike="noStrike" cap="none" normalizeH="0" baseline="0" dirty="0" smtClean="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smtClean="0">
                          <a:ln>
                            <a:noFill/>
                          </a:ln>
                          <a:solidFill>
                            <a:schemeClr val="tx1"/>
                          </a:solidFill>
                          <a:effectLst/>
                          <a:latin typeface="Times New Roman" pitchFamily="18" charset="0"/>
                          <a:ea typeface="宋体"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3.33</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3.33 </a:t>
                      </a:r>
                      <a:endParaRPr kumimoji="0" lang="en-US" altLang="zh-CN" sz="44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 name="内容占位符 2"/>
          <p:cNvSpPr>
            <a:spLocks noGrp="1"/>
          </p:cNvSpPr>
          <p:nvPr>
            <p:ph idx="1"/>
          </p:nvPr>
        </p:nvSpPr>
        <p:spPr>
          <a:xfrm>
            <a:off x="295275" y="1489075"/>
            <a:ext cx="8524875" cy="4313238"/>
          </a:xfrm>
        </p:spPr>
        <p:txBody>
          <a:bodyPr/>
          <a:lstStyle/>
          <a:p>
            <a:r>
              <a:rPr lang="zh-CN" altLang="en-US" sz="2400" dirty="0" smtClean="0"/>
              <a:t>阅读教材第一节：项目风险管理的重要性；</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。基本工作包括：</a:t>
            </a:r>
            <a:endParaRPr lang="en-US" altLang="zh-CN" sz="2400" dirty="0" smtClean="0"/>
          </a:p>
        </p:txBody>
      </p:sp>
      <p:graphicFrame>
        <p:nvGraphicFramePr>
          <p:cNvPr id="4" name="图示 3"/>
          <p:cNvGraphicFramePr/>
          <p:nvPr>
            <p:extLst>
              <p:ext uri="{D42A27DB-BD31-4B8C-83A1-F6EECF244321}">
                <p14:modId xmlns:p14="http://schemas.microsoft.com/office/powerpoint/2010/main" val="3965851909"/>
              </p:ext>
            </p:extLst>
          </p:nvPr>
        </p:nvGraphicFramePr>
        <p:xfrm>
          <a:off x="781705" y="2712355"/>
          <a:ext cx="80010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8961</TotalTime>
  <Words>1154</Words>
  <Application>Microsoft Office PowerPoint</Application>
  <PresentationFormat>全屏显示(4:3)</PresentationFormat>
  <Paragraphs>164</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宋体</vt:lpstr>
      <vt:lpstr>微软雅黑</vt:lpstr>
      <vt:lpstr>Arial</vt:lpstr>
      <vt:lpstr>Times New Roman</vt:lpstr>
      <vt:lpstr>Wingdings</vt:lpstr>
      <vt:lpstr>Standarddesign</vt:lpstr>
      <vt:lpstr>第三章 项目规划</vt:lpstr>
      <vt:lpstr>上节回顾</vt:lpstr>
      <vt:lpstr>PowerPoint 演示文稿</vt:lpstr>
      <vt:lpstr>参考项目管理的十大知识领域完成规划</vt:lpstr>
      <vt:lpstr>九大知识领域在规划阶段的规律和关联性</vt:lpstr>
      <vt:lpstr>项目风险</vt:lpstr>
      <vt:lpstr>项目管理成熟度调查</vt:lpstr>
      <vt:lpstr>风险相关的重要概念</vt:lpstr>
      <vt:lpstr>规划风险</vt:lpstr>
      <vt:lpstr>1. 识别风险</vt:lpstr>
      <vt:lpstr>风险分解结构（RBS）</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adi</cp:lastModifiedBy>
  <cp:revision>876</cp:revision>
  <dcterms:created xsi:type="dcterms:W3CDTF">2007-11-27T23:54:21Z</dcterms:created>
  <dcterms:modified xsi:type="dcterms:W3CDTF">2018-05-04T02:51:01Z</dcterms:modified>
</cp:coreProperties>
</file>