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1B1"/>
    <a:srgbClr val="354B60"/>
    <a:srgbClr val="CD4828"/>
    <a:srgbClr val="579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5" d="100"/>
          <a:sy n="55" d="100"/>
        </p:scale>
        <p:origin x="432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87F67-2E76-554A-A877-7988C6E394E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DC20B-AD74-8F42-B932-59EFA157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930F-92C3-444D-887C-607370EC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F6A06-B97A-4B84-A90C-9D8AD2AE5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F11A-9094-46F0-BAF5-B41B3EAB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ECC0-613C-4C40-8DD2-4C7B7409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7EBD-FCC3-4F2C-A79F-FEBD4815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23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720-04A5-474B-BE58-E427BEA2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263F0-CDDD-4CE4-B2A8-CAFBE6833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4A8E-36E6-4E6A-93D1-2784C0B8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6D21E-A214-47FA-9F24-F295383F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7C8C-9FD0-453C-84F6-192A54D3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47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D20B5-9735-48B0-9FFE-DBC4E7D8A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800FD-814B-48F0-AFBF-0025F487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56B8-CBD3-425C-9BF0-5013A489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AFCE-8C7D-40B9-8352-44AED5C7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687F-1898-4D62-B7B9-2B5301D4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13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D73-E17A-43B5-A3C2-05332FE2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614D-A7FA-40C2-81F8-461536CF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4997-43AA-4FFE-B159-53822D50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9685-5DB9-4CE4-A98E-16154278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2CA1-418C-4C87-981A-AD024EA6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DFAF-A9F3-46B6-8E4F-D7D00333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A3F1E-6AC7-4AD3-86C3-0E4FB32A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8E6C-8F3C-412D-94C2-B3075F6E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F786-4822-43C4-8BAF-AC8BC3A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AA9F-6EF4-4D8F-9ACB-5B36F4F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0A5C-915E-4D61-B4A4-50A81DF9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4A4D-ED56-4551-B8B5-5561F055C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BFADE-F95D-44C8-8091-72BCE55F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34AE-EA39-4A9A-B6BA-F5B04886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D77F9-B5E4-4AC5-9E0B-F48D4FD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74A4C-DA73-46C2-81A2-9DCD9155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66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4498-AF89-4DC9-9E50-15AD770F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85FCE-17F6-4944-9EFF-E0A7BBCF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1B31F-6E5B-4BCB-B147-52965F60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F4D5C-1E42-433B-B1DA-CB0D2ED1D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80654-4D8B-457F-A8F7-FB72108C3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EA6A7-873A-4478-931B-70C2F78B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0B0AF-32F0-43DE-91C1-E0F137DF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1DA7E-E479-4EC6-9403-3295BA48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6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9DE6-5BCA-4BFA-94D7-5018F4F0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AA461-3932-4CC8-A253-2C273182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56AD-E22C-4405-AB33-0A4BEA3E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02F10-28E8-4358-8BD8-71893C70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70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A15A2-0C3C-46FA-88A0-62253C48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5FF8C-70FB-4FED-A6B2-D61F2FA9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53C0E-D445-4499-B841-B0BD7CE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83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E75A-CE3F-4753-9EB1-1F27FEDB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82FF-926E-45D0-9A6C-1D834001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3A2C8-378C-490B-8F53-9E651650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FF1E7-23C2-4E1D-B46C-3E8A2D7D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B7CC-E48C-4D9D-BB04-256B3061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E4CE4-0DD3-4AAD-82E7-510894D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9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87D7-56AC-41C4-993D-BD1AA1D6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BBEC7-32B0-4C21-9FF5-617DF3ECA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33257-F242-4171-91BE-CC4C81B7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7D3D6-F7E5-4D8D-B2E7-39A64E34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3EFD-2128-41B2-A6B7-129C5D88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F036-7384-42C2-B288-65174E48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70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0C5B0-0218-48E7-BED1-20E9A982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5910D-3CDB-4D27-AA65-D7349534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6E73-8255-41D8-81AF-CF62B1B01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DC2F-8F12-492F-AE2C-D1F679C66835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BD47-DF1F-442B-AC7F-101E61750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2C32-C80D-4835-B282-AB2F21C1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D6ED-FB0D-43F7-A2DF-64765CC5C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6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56A694-F171-4D25-8003-5E24B6FCB1B0}"/>
              </a:ext>
            </a:extLst>
          </p:cNvPr>
          <p:cNvSpPr txBox="1"/>
          <p:nvPr/>
        </p:nvSpPr>
        <p:spPr>
          <a:xfrm>
            <a:off x="8013649" y="2867286"/>
            <a:ext cx="207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spc="300" dirty="0">
                <a:solidFill>
                  <a:srgbClr val="354B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INTRODUCING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3FE813-74EF-4E89-AD12-B62837C89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86" y="1967592"/>
            <a:ext cx="7610475" cy="308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48A2B-95A0-41C4-8D2C-E754C43AFBD4}"/>
              </a:ext>
            </a:extLst>
          </p:cNvPr>
          <p:cNvSpPr txBox="1"/>
          <p:nvPr/>
        </p:nvSpPr>
        <p:spPr>
          <a:xfrm>
            <a:off x="6828274" y="3036563"/>
            <a:ext cx="444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i="1" spc="300" dirty="0" err="1">
                <a:solidFill>
                  <a:srgbClr val="CD48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frameAR</a:t>
            </a:r>
            <a:endParaRPr lang="en-CA" sz="1600" b="1" i="1" spc="300" dirty="0">
              <a:solidFill>
                <a:srgbClr val="CD482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2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93F75-5835-3C49-A080-1024369B9DC1}"/>
              </a:ext>
            </a:extLst>
          </p:cNvPr>
          <p:cNvSpPr txBox="1"/>
          <p:nvPr/>
        </p:nvSpPr>
        <p:spPr>
          <a:xfrm>
            <a:off x="905609" y="501161"/>
            <a:ext cx="5046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6661B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 is </a:t>
            </a:r>
            <a:r>
              <a:rPr lang="en-US" sz="4800" i="1" dirty="0" err="1">
                <a:solidFill>
                  <a:srgbClr val="6661B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frameAR</a:t>
            </a:r>
            <a:r>
              <a:rPr lang="en-US" sz="4800" i="1" dirty="0">
                <a:solidFill>
                  <a:srgbClr val="6661B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86358-7404-1840-A398-98117128782C}"/>
              </a:ext>
            </a:extLst>
          </p:cNvPr>
          <p:cNvSpPr txBox="1"/>
          <p:nvPr/>
        </p:nvSpPr>
        <p:spPr>
          <a:xfrm>
            <a:off x="905609" y="1554791"/>
            <a:ext cx="572027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54B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Futura Medium" panose="020B0602020204020303"/>
              </a:rPr>
              <a:t>Version control system integrated with AR for 3D renderings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354B60"/>
              </a:solidFill>
              <a:latin typeface="Open Sans" panose="020B0606030504020204" pitchFamily="34" charset="0"/>
              <a:ea typeface="Open Sans" panose="020B0606030504020204" pitchFamily="34" charset="0"/>
              <a:cs typeface="Futura Medium" panose="020B0602020204020303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54B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Futura Medium" panose="020B0602020204020303"/>
              </a:rPr>
              <a:t>Web and IOS applications implement git functionality through responsive UI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354B60"/>
              </a:solidFill>
              <a:latin typeface="Open Sans" panose="020B0606030504020204" pitchFamily="34" charset="0"/>
              <a:ea typeface="Open Sans" panose="020B0606030504020204" pitchFamily="34" charset="0"/>
              <a:cs typeface="Futura Medium" panose="020B0602020204020303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54B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Futura Medium" panose="020B0602020204020303"/>
              </a:rPr>
              <a:t>All commits are documented on Slack with links to the modified files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354B60"/>
              </a:solidFill>
              <a:latin typeface="Open Sans" panose="020B0606030504020204" pitchFamily="34" charset="0"/>
              <a:ea typeface="Open Sans" panose="020B0606030504020204" pitchFamily="34" charset="0"/>
              <a:cs typeface="Futura Medium" panose="020B0602020204020303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54B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Futura Medium" panose="020B0602020204020303"/>
              </a:rPr>
              <a:t>Applications include: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54B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Futura Medium" panose="020B0602020204020303"/>
              </a:rPr>
              <a:t>giving designers and mechanical engineers real time visualizations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54B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Futura Medium" panose="020B0602020204020303"/>
              </a:rPr>
              <a:t>promoting collaboration and improving workflow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A birthday cake&#10;&#10;Description automatically generated">
            <a:extLst>
              <a:ext uri="{FF2B5EF4-FFF2-40B4-BE49-F238E27FC236}">
                <a16:creationId xmlns:a16="http://schemas.microsoft.com/office/drawing/2014/main" id="{BC55AF07-FEAD-4B6C-B375-CCC4426B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2" b="89617" l="5112" r="94888">
                        <a14:foregroundMark x1="16613" y1="34824" x2="20607" y2="23003"/>
                        <a14:foregroundMark x1="20607" y1="23003" x2="29553" y2="17572"/>
                        <a14:foregroundMark x1="29553" y1="17572" x2="46006" y2="15815"/>
                        <a14:foregroundMark x1="46006" y1="15815" x2="44249" y2="26038"/>
                        <a14:foregroundMark x1="44249" y1="26038" x2="23003" y2="41693"/>
                        <a14:foregroundMark x1="23003" y1="41693" x2="24441" y2="33706"/>
                        <a14:foregroundMark x1="24441" y1="33706" x2="43291" y2="20447"/>
                        <a14:foregroundMark x1="43291" y1="20447" x2="76038" y2="23003"/>
                        <a14:foregroundMark x1="76038" y1="23003" x2="88339" y2="33387"/>
                        <a14:foregroundMark x1="88339" y1="33387" x2="89617" y2="47604"/>
                        <a14:foregroundMark x1="89617" y1="47604" x2="78275" y2="58307"/>
                        <a14:foregroundMark x1="78275" y1="58307" x2="64217" y2="59744"/>
                        <a14:foregroundMark x1="64217" y1="59744" x2="57668" y2="47444"/>
                        <a14:foregroundMark x1="57668" y1="47444" x2="57987" y2="44888"/>
                        <a14:foregroundMark x1="6550" y1="36581" x2="7029" y2="27316"/>
                        <a14:foregroundMark x1="7029" y1="27316" x2="11022" y2="19808"/>
                        <a14:foregroundMark x1="11022" y1="19808" x2="17252" y2="14537"/>
                        <a14:foregroundMark x1="17252" y1="14537" x2="45847" y2="6390"/>
                        <a14:foregroundMark x1="45847" y1="6390" x2="53834" y2="5431"/>
                        <a14:foregroundMark x1="53834" y1="5431" x2="62460" y2="7029"/>
                        <a14:foregroundMark x1="62460" y1="7029" x2="86741" y2="21885"/>
                        <a14:foregroundMark x1="86741" y1="21885" x2="90575" y2="30990"/>
                        <a14:foregroundMark x1="90575" y1="30990" x2="90735" y2="34505"/>
                        <a14:foregroundMark x1="34345" y1="6709" x2="44569" y2="5431"/>
                        <a14:foregroundMark x1="44569" y1="5431" x2="64696" y2="6070"/>
                        <a14:foregroundMark x1="92332" y1="23323" x2="93131" y2="34345"/>
                        <a14:foregroundMark x1="66613" y1="34026" x2="40895" y2="36581"/>
                        <a14:foregroundMark x1="68051" y1="40415" x2="26358" y2="47125"/>
                        <a14:foregroundMark x1="19649" y1="47604" x2="47444" y2="32588"/>
                        <a14:foregroundMark x1="43450" y1="23163" x2="42812" y2="54473"/>
                        <a14:foregroundMark x1="30192" y1="27476" x2="44888" y2="38339"/>
                        <a14:foregroundMark x1="44888" y1="38339" x2="69169" y2="26997"/>
                        <a14:foregroundMark x1="69169" y1="26997" x2="67252" y2="43291"/>
                        <a14:foregroundMark x1="67252" y1="43291" x2="83546" y2="35144"/>
                        <a14:foregroundMark x1="83546" y1="35144" x2="83227" y2="35942"/>
                        <a14:foregroundMark x1="43770" y1="19010" x2="53674" y2="31949"/>
                        <a14:foregroundMark x1="53674" y1="31949" x2="44089" y2="20927"/>
                        <a14:foregroundMark x1="44089" y1="20927" x2="44249" y2="12141"/>
                        <a14:foregroundMark x1="44249" y1="12141" x2="50000" y2="20128"/>
                        <a14:foregroundMark x1="50000" y1="20128" x2="50639" y2="30351"/>
                        <a14:foregroundMark x1="50639" y1="30351" x2="63738" y2="28115"/>
                        <a14:foregroundMark x1="63738" y1="28115" x2="65495" y2="36422"/>
                        <a14:foregroundMark x1="65495" y1="36422" x2="56070" y2="25080"/>
                        <a14:foregroundMark x1="56070" y1="25080" x2="57348" y2="13578"/>
                        <a14:foregroundMark x1="57348" y1="13578" x2="63578" y2="29393"/>
                        <a14:foregroundMark x1="63578" y1="29393" x2="60703" y2="41374"/>
                        <a14:foregroundMark x1="60703" y1="41374" x2="64537" y2="31789"/>
                        <a14:foregroundMark x1="64537" y1="31789" x2="74920" y2="35463"/>
                        <a14:foregroundMark x1="74920" y1="35463" x2="73163" y2="46006"/>
                        <a14:foregroundMark x1="73163" y1="46006" x2="75879" y2="37700"/>
                        <a14:foregroundMark x1="75879" y1="37700" x2="77157" y2="48403"/>
                        <a14:foregroundMark x1="77157" y1="48403" x2="80990" y2="37380"/>
                        <a14:foregroundMark x1="80990" y1="37380" x2="85942" y2="34026"/>
                        <a14:foregroundMark x1="75240" y1="42492" x2="66454" y2="49681"/>
                        <a14:foregroundMark x1="66454" y1="49681" x2="70607" y2="39297"/>
                        <a14:foregroundMark x1="70607" y1="39297" x2="76518" y2="45208"/>
                        <a14:foregroundMark x1="76518" y1="45208" x2="73323" y2="53514"/>
                        <a14:foregroundMark x1="73323" y1="53514" x2="73163" y2="42013"/>
                        <a14:foregroundMark x1="73163" y1="42013" x2="71565" y2="52236"/>
                        <a14:foregroundMark x1="71565" y1="52236" x2="73323" y2="43610"/>
                        <a14:foregroundMark x1="73323" y1="43610" x2="77157" y2="52396"/>
                        <a14:foregroundMark x1="77157" y1="52396" x2="82907" y2="37061"/>
                        <a14:foregroundMark x1="82907" y1="37061" x2="79233" y2="47923"/>
                        <a14:foregroundMark x1="79233" y1="47923" x2="83866" y2="39617"/>
                        <a14:foregroundMark x1="83866" y1="39617" x2="83387" y2="51278"/>
                        <a14:foregroundMark x1="83387" y1="51278" x2="86262" y2="43770"/>
                        <a14:foregroundMark x1="86262" y1="43770" x2="86262" y2="43770"/>
                        <a14:foregroundMark x1="55272" y1="36102" x2="58307" y2="23962"/>
                        <a14:foregroundMark x1="58307" y1="23962" x2="58786" y2="39617"/>
                        <a14:foregroundMark x1="58786" y1="39617" x2="55112" y2="39617"/>
                        <a14:foregroundMark x1="25559" y1="55751" x2="29393" y2="45367"/>
                        <a14:foregroundMark x1="29393" y1="45367" x2="30192" y2="56550"/>
                        <a14:foregroundMark x1="30192" y1="56550" x2="30990" y2="47764"/>
                        <a14:foregroundMark x1="30990" y1="47764" x2="26518" y2="57508"/>
                        <a14:foregroundMark x1="26518" y1="57508" x2="16933" y2="52077"/>
                        <a14:foregroundMark x1="16933" y1="52077" x2="13419" y2="36741"/>
                        <a14:foregroundMark x1="13419" y1="36741" x2="14217" y2="27955"/>
                        <a14:foregroundMark x1="14217" y1="27955" x2="14696" y2="47604"/>
                        <a14:foregroundMark x1="14696" y1="47604" x2="16134" y2="37061"/>
                        <a14:foregroundMark x1="16134" y1="37061" x2="11502" y2="48882"/>
                        <a14:foregroundMark x1="11502" y1="48882" x2="9105" y2="25879"/>
                        <a14:foregroundMark x1="9105" y1="25879" x2="11821" y2="49681"/>
                        <a14:foregroundMark x1="11821" y1="49681" x2="7348" y2="27955"/>
                        <a14:foregroundMark x1="7348" y1="27955" x2="5112" y2="38339"/>
                        <a14:foregroundMark x1="5112" y1="38339" x2="7987" y2="24281"/>
                        <a14:foregroundMark x1="10224" y1="56550" x2="7029" y2="46965"/>
                        <a14:foregroundMark x1="7029" y1="46965" x2="7188" y2="36741"/>
                        <a14:foregroundMark x1="7188" y1="36741" x2="5911" y2="48083"/>
                        <a14:foregroundMark x1="94888" y1="36581" x2="94888" y2="30671"/>
                        <a14:foregroundMark x1="52396" y1="66294" x2="43291" y2="69329"/>
                        <a14:foregroundMark x1="43291" y1="69329" x2="51278" y2="69489"/>
                        <a14:foregroundMark x1="51278" y1="69489" x2="50160" y2="73323"/>
                        <a14:foregroundMark x1="52875" y1="73642" x2="51917" y2="75719"/>
                        <a14:foregroundMark x1="50639" y1="73163" x2="48562" y2="73482"/>
                        <a14:foregroundMark x1="49361" y1="76358" x2="49361" y2="76358"/>
                        <a14:foregroundMark x1="20767" y1="35783" x2="20128" y2="43930"/>
                        <a14:foregroundMark x1="20128" y1="43930" x2="22524" y2="17093"/>
                        <a14:foregroundMark x1="22524" y1="17093" x2="22045" y2="49521"/>
                        <a14:foregroundMark x1="22045" y1="49521" x2="24121" y2="35144"/>
                        <a14:foregroundMark x1="24121" y1="35144" x2="17093" y2="39776"/>
                        <a14:foregroundMark x1="17093" y1="39776" x2="20288" y2="28914"/>
                        <a14:foregroundMark x1="20288" y1="28914" x2="18211" y2="45367"/>
                        <a14:foregroundMark x1="18211" y1="45367" x2="21406" y2="34505"/>
                        <a14:foregroundMark x1="21406" y1="34505" x2="23323" y2="41853"/>
                        <a14:foregroundMark x1="26038" y1="51118" x2="22045" y2="36581"/>
                        <a14:foregroundMark x1="22045" y1="36581" x2="29872" y2="50479"/>
                        <a14:foregroundMark x1="29872" y1="50479" x2="24281" y2="25240"/>
                        <a14:foregroundMark x1="24281" y1="25240" x2="29872" y2="31789"/>
                        <a14:foregroundMark x1="29872" y1="31789" x2="33227" y2="42812"/>
                        <a14:foregroundMark x1="33227" y1="42812" x2="25240" y2="31789"/>
                        <a14:foregroundMark x1="25240" y1="31789" x2="26198" y2="37220"/>
                        <a14:foregroundMark x1="48403" y1="42332" x2="59744" y2="36262"/>
                        <a14:foregroundMark x1="59744" y1="36262" x2="69010" y2="42173"/>
                        <a14:foregroundMark x1="69010" y1="42173" x2="69649" y2="54313"/>
                        <a14:foregroundMark x1="69649" y1="54313" x2="64856" y2="60863"/>
                        <a14:foregroundMark x1="64856" y1="60863" x2="57508" y2="57668"/>
                        <a14:foregroundMark x1="57508" y1="57668" x2="54153" y2="45208"/>
                        <a14:foregroundMark x1="54153" y1="45208" x2="58946" y2="37540"/>
                        <a14:foregroundMark x1="58946" y1="37540" x2="59585" y2="37540"/>
                        <a14:backgroundMark x1="50319" y1="2077" x2="50319" y2="2077"/>
                        <a14:backgroundMark x1="49840" y1="2556" x2="49840" y2="2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6" y="1672069"/>
            <a:ext cx="4544291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462</TotalTime>
  <Words>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Futura Medium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Advitya Chhabra</dc:creator>
  <cp:lastModifiedBy>Advitya Chhabra</cp:lastModifiedBy>
  <cp:revision>34</cp:revision>
  <dcterms:created xsi:type="dcterms:W3CDTF">2019-05-19T00:19:54Z</dcterms:created>
  <dcterms:modified xsi:type="dcterms:W3CDTF">2019-06-23T03:33:52Z</dcterms:modified>
</cp:coreProperties>
</file>