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ld Standard TT" panose="020B0604020202020204" charset="0"/>
      <p:regular r:id="rId20"/>
      <p:bold r:id="rId21"/>
      <p:italic r:id="rId22"/>
    </p:embeddedFont>
    <p:embeddedFont>
      <p:font typeface="Cave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207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06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e31c7b37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e31c7b37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75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e31c7b37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e31c7b37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71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e31c7b37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7e31c7b37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6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e31c7b3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7e31c7b37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0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7e31c7b37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7e31c7b37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6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e31c7b37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e31c7b37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2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e31c7b37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e31c7b37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2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e31c7b37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e31c7b37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7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e31c7b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e31c7b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e31c7b3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e31c7b3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0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e31c7b3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e31c7b3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0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e31c7b3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e31c7b37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7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e31c7b3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e31c7b3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2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e31c7b37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e31c7b37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90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e31c7b37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e31c7b37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6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e31c7b3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e31c7b3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link.springer.com/chapter/10.1007/978-3-540-71549-8_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okstore.gpo.gov/products/terrorism-research-and-analysis-project-trap-collection-research-ideas-thoughts-and" TargetMode="External"/><Relationship Id="rId5" Type="http://schemas.openxmlformats.org/officeDocument/2006/relationships/hyperlink" Target="https://www.kaggle.com/START-UMD/gtd" TargetMode="External"/><Relationship Id="rId4" Type="http://schemas.openxmlformats.org/officeDocument/2006/relationships/hyperlink" Target="https://plotly.com/das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36300" y="1864727"/>
            <a:ext cx="6738300" cy="13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TERRORISM ANALYSIS WITH INSIGHTS</a:t>
            </a:r>
            <a:endParaRPr sz="33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825625" y="3222825"/>
            <a:ext cx="59820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lt2"/>
                </a:solidFill>
              </a:rPr>
              <a:t>Presented By:-</a:t>
            </a:r>
            <a:endParaRPr sz="2100" b="1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Kratika Kothari 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Muskan Chouhan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Sanya Tare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Sapnesh Khandelwal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325" y="0"/>
            <a:ext cx="1905000" cy="17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0" y="3361050"/>
            <a:ext cx="2352676" cy="155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8327700" cy="2870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Technology Used </a:t>
            </a:r>
            <a:endParaRPr sz="4100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Python                 </a:t>
            </a:r>
            <a:r>
              <a:rPr lang="en" sz="1800">
                <a:solidFill>
                  <a:srgbClr val="B7B7B7"/>
                </a:solidFill>
              </a:rPr>
              <a:t>:-best emerging language as it is simple to learn and has various                                           </a:t>
            </a:r>
            <a:r>
              <a:rPr lang="en" sz="1800">
                <a:solidFill>
                  <a:srgbClr val="000000"/>
                </a:solidFill>
              </a:rPr>
              <a:t>l </a:t>
            </a:r>
            <a:r>
              <a:rPr lang="en" sz="1800">
                <a:solidFill>
                  <a:srgbClr val="B7B7B7"/>
                </a:solidFill>
              </a:rPr>
              <a:t>                              libraries.</a:t>
            </a: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Dash framework   </a:t>
            </a:r>
            <a:r>
              <a:rPr lang="en" sz="1800">
                <a:solidFill>
                  <a:srgbClr val="B7B7B7"/>
                </a:solidFill>
              </a:rPr>
              <a:t>:- Python framework for powerful visualization</a:t>
            </a: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HTML                  </a:t>
            </a:r>
            <a:r>
              <a:rPr lang="en" sz="1800">
                <a:solidFill>
                  <a:srgbClr val="B7B7B7"/>
                </a:solidFill>
              </a:rPr>
              <a:t>:- for structuring of GUI</a:t>
            </a: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</a:rPr>
              <a:t>CSS                      </a:t>
            </a:r>
            <a:r>
              <a:rPr lang="en" sz="1800">
                <a:solidFill>
                  <a:srgbClr val="B7B7B7"/>
                </a:solidFill>
              </a:rPr>
              <a:t>:- for styling of GUI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System requirements</a:t>
            </a:r>
            <a:endParaRPr b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Processor Type: Intel i3, i5 or higher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RAM: 4 GB or above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Disc Space: 250 GB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790950" y="1939225"/>
            <a:ext cx="40656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requirements</a:t>
            </a:r>
            <a:endParaRPr sz="2400"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OS : Microsoft Windows 7,8,10, Mac,Linux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Language: Python 3.x +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Framework: Plotly’s Dash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IDE or Command Prompt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 Browser like Google Chrome etc.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Feasibility Study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97300" y="1939225"/>
            <a:ext cx="8459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Feasibility</a:t>
            </a: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defined as the practical extent to which a project can be performed successfully.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analyze whether the software will meet organizational requirements.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determine whether the software can be implemented using the current technology and within the specified budget and schedule.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determine whether the software can be integrated with other existing software.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Feasibility Study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97300" y="1939225"/>
            <a:ext cx="8459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Technical Feasibility:-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helps organizations determine whether the technical resources meet capacity and whether the technical team is capable of converting the ideas into working systems.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______________________________________________________________</a:t>
            </a: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700"/>
              <a:buFont typeface="Old Standard TT"/>
              <a:buChar char="➢"/>
            </a:pPr>
            <a:r>
              <a:rPr lang="en" sz="17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is an emerging and demanding technology in IT world.</a:t>
            </a:r>
            <a:endParaRPr sz="17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700"/>
              <a:buFont typeface="Old Standard TT"/>
              <a:buChar char="➢"/>
            </a:pPr>
            <a:r>
              <a:rPr lang="en" sz="17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is an excellent tool for data analysis and visualisation. </a:t>
            </a: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700"/>
              <a:buFont typeface="Old Standard TT"/>
              <a:buChar char="➢"/>
            </a:pPr>
            <a:r>
              <a:rPr lang="en" sz="17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is easy to use, powerful, and versatile, making it a great choice for beginners and experts alike.   </a:t>
            </a:r>
            <a:endParaRPr sz="17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Feasibility Study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244550" y="1939225"/>
            <a:ext cx="8459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Operational Feasibility:-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Determines whether the problems anticipated in user requirements are of high priority.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Determines whether the client is satisfied by the alternative solutions proposed by the software development team.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python script directly  will directly open  a web page in the browser with a Descent and Usable Interface.</a:t>
            </a:r>
            <a:endParaRPr sz="18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Feasibility Study:- 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97300" y="1939225"/>
            <a:ext cx="8459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Economical Feasibility:-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CC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Determines whether the required software is capable of generating financial gains for an organization.</a:t>
            </a:r>
            <a:endParaRPr sz="1800"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Cost required for hardware, software, development team, and training.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_____________________________________________________________________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is free,open source and platform independent. 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Old Standard TT"/>
              <a:buChar char="➢"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Also, it has very powerful libraries for data analysis and visualisation like </a:t>
            </a:r>
            <a:r>
              <a:rPr lang="en" sz="18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pandas</a:t>
            </a:r>
            <a:r>
              <a:rPr lang="en" sz="1800" b="1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 </a:t>
            </a:r>
            <a:r>
              <a:rPr lang="en" sz="18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dash</a:t>
            </a:r>
            <a:r>
              <a:rPr lang="en" sz="1800" b="1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framework.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408150" y="1939225"/>
            <a:ext cx="3750000" cy="3006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References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147150" y="42708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97300" y="1939225"/>
            <a:ext cx="8459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Old Standard TT"/>
              <a:buChar char="➢"/>
            </a:pPr>
            <a:r>
              <a:rPr lang="en" sz="2000" u="sng">
                <a:solidFill>
                  <a:srgbClr val="CCCCCC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https://www.python.org/</a:t>
            </a:r>
            <a:endParaRPr sz="2000"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Old Standard TT"/>
              <a:buChar char="➢"/>
            </a:pPr>
            <a:r>
              <a:rPr lang="en" sz="2000" u="sng">
                <a:solidFill>
                  <a:srgbClr val="CCCCCC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https://plotly.com/dash/</a:t>
            </a:r>
            <a:endParaRPr sz="1800">
              <a:solidFill>
                <a:srgbClr val="B7B7B7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Old Standard TT"/>
              <a:buChar char="➢"/>
            </a:pPr>
            <a:r>
              <a:rPr lang="en" sz="1800" u="sng">
                <a:solidFill>
                  <a:srgbClr val="B7B7B7"/>
                </a:solidFill>
              </a:rPr>
              <a:t>h</a:t>
            </a:r>
            <a:r>
              <a:rPr lang="en" sz="1800" u="sng">
                <a:solidFill>
                  <a:srgbClr val="B7B7B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ttps://www.kaggle.com/START-UMD/gtd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Old Standard TT"/>
              <a:buChar char="➢"/>
            </a:pPr>
            <a:r>
              <a:rPr lang="en" sz="1800" u="sng">
                <a:solidFill>
                  <a:srgbClr val="B7B7B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https://bookstore.gpo.gov/products/terrorism-research-and-analysis-project-trap-collection-research-ideas-thoughts-and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Old Standard TT"/>
              <a:buChar char="➢"/>
            </a:pPr>
            <a:r>
              <a:rPr lang="en" sz="1800" u="sng">
                <a:solidFill>
                  <a:srgbClr val="B7B7B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https://link.springer.com/chapter/10.1007/978-3-540-71549-8_1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63" y="128975"/>
            <a:ext cx="3795925" cy="46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2300"/>
            <a:ext cx="9144000" cy="5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l="6510" t="9799" r="9378" b="9807"/>
          <a:stretch/>
        </p:blipFill>
        <p:spPr>
          <a:xfrm>
            <a:off x="4904300" y="1191125"/>
            <a:ext cx="3930875" cy="31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75" y="456450"/>
            <a:ext cx="4045200" cy="42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5500" y="263775"/>
            <a:ext cx="4045200" cy="12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Topics to be Covered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950725"/>
            <a:ext cx="3837000" cy="30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Problem Domain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Literature Survey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Feasibility Study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1600"/>
              </a:spcAft>
              <a:buSzPts val="2500"/>
              <a:buChar char="●"/>
            </a:pPr>
            <a:r>
              <a:rPr lang="en" sz="2500"/>
              <a:t>References</a:t>
            </a:r>
            <a:endParaRPr sz="25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09825" y="369225"/>
            <a:ext cx="41886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Caveat"/>
                <a:ea typeface="Caveat"/>
                <a:cs typeface="Caveat"/>
                <a:sym typeface="Caveat"/>
              </a:rPr>
              <a:t>Topics to be Covered:-</a:t>
            </a:r>
            <a:endParaRPr sz="3900"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100" y="3896400"/>
            <a:ext cx="1896525" cy="10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12700" y="1822075"/>
            <a:ext cx="81186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Data Analysis domain project with powerful visualisation.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Predictive analysis tool which helps to find trendline of each kind of attack (Bombing, hijacking) across the world.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Analysis, filtering and visualisation on 1.9 lakhs records.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It will help in proper allocation of resources like army, ED dogs, protective vehicles etc.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Social cause:- Save a lot of  lives.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Old Standard TT"/>
                <a:ea typeface="Old Standard TT"/>
                <a:cs typeface="Old Standard TT"/>
                <a:sym typeface="Old Standard TT"/>
              </a:rPr>
              <a:t>Problem Domain :- </a:t>
            </a: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2700" y="1822075"/>
            <a:ext cx="81186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Problem Statement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“TO GET  INSIGHTS OF WORLD TERRORISM DATA”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Protective vehicles are less in numbers with the Army.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Explosive Detection Dogs ( ED Dogs ) are also less 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This tool will help in finding the concentration of attack type.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Visualizing the data gives clear patterns about the data and makes it easy for analysis.</a:t>
            </a: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Dashboard for Analysi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Old Standard TT"/>
                <a:ea typeface="Old Standard TT"/>
                <a:cs typeface="Old Standard TT"/>
                <a:sym typeface="Old Standard TT"/>
              </a:rPr>
              <a:t>Problem Domain :- </a:t>
            </a: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512700" y="1822075"/>
            <a:ext cx="81186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Work done by others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 b="1">
                <a:solidFill>
                  <a:srgbClr val="B7B7B7"/>
                </a:solidFill>
              </a:rPr>
              <a:t>Terrorism Research and Analysis Project (TRAP): A Collection of Research Ideas, Thoughts, and Perspectives, V. 1</a:t>
            </a:r>
            <a:endParaRPr sz="1800" b="1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 b="1">
                <a:solidFill>
                  <a:srgbClr val="B7B7B7"/>
                </a:solidFill>
              </a:rPr>
              <a:t>Terrorism knowledge discovery project : A knowledge discovery approach to addressing the threats of terrorism </a:t>
            </a:r>
            <a:endParaRPr sz="18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512700" y="1822075"/>
            <a:ext cx="81186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Existing problem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Ever since the 9–11 incident, the multidisciplinary field of terrorism has experienced tremendous growth.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Recent advances in information technologies, more complex and challenging new issues have emerged from numerous counter-terrorism-related research communities as well as governments of all levels.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Dashboard for Analysi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397300" y="1822075"/>
            <a:ext cx="82341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 solution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Designing a Dashboard for Analysis and powerful visualisation.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Helps the client(military and government) to view and collect insights of the terrrosim analysis data. 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Using multiple filters and dropdowns, the data is filtered as per user requirements and the data is shown in terms of maps and charts tools colorfully.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303575" y="1822075"/>
            <a:ext cx="83277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 solution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It helps in identifying different types of attacks in map tool and progression of attacks in chart tools with respect to year, month,country, date,day etc.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Year slider to filter data based on year.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➢"/>
            </a:pPr>
            <a:r>
              <a:rPr lang="en" sz="1800">
                <a:solidFill>
                  <a:srgbClr val="B7B7B7"/>
                </a:solidFill>
              </a:rPr>
              <a:t>The dataset we have used -Global Terrorism Database (GTD) documents (1970-2018)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303575" y="1822075"/>
            <a:ext cx="8327700" cy="3034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97300" y="837875"/>
            <a:ext cx="50379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Literature Survey :- </a:t>
            </a: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625" y="2504863"/>
            <a:ext cx="3665375" cy="199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25" y="2504850"/>
            <a:ext cx="3317400" cy="19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139100" y="4557600"/>
            <a:ext cx="6865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Map Tool						      Chart Tool</a:t>
            </a:r>
            <a:endParaRPr sz="19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260200" y="1904075"/>
            <a:ext cx="4768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</a:t>
            </a:r>
            <a:r>
              <a:rPr lang="en" sz="25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Wireframe Model</a:t>
            </a:r>
            <a:endParaRPr sz="2500"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On-screen Show (16:9)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Old Standard TT</vt:lpstr>
      <vt:lpstr>Caveat</vt:lpstr>
      <vt:lpstr>Arial</vt:lpstr>
      <vt:lpstr>Paperback</vt:lpstr>
      <vt:lpstr>TERRORISM ANALYSIS WITH INSIGHTS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ANALYSIS WITH INSIGHTS</dc:title>
  <dc:creator>adichouhanofficial</dc:creator>
  <cp:lastModifiedBy>aditya chouhan</cp:lastModifiedBy>
  <cp:revision>1</cp:revision>
  <dcterms:modified xsi:type="dcterms:W3CDTF">2020-09-22T06:53:02Z</dcterms:modified>
</cp:coreProperties>
</file>