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57D8-4D68-4DB8-A4FE-498C817EE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PORTAL PEMANTAUAN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C30C-02E7-4F9A-95BB-47B97A56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3891A7-D856-442D-9E36-DA2FA4B585B6}"/>
              </a:ext>
            </a:extLst>
          </p:cNvPr>
          <p:cNvSpPr/>
          <p:nvPr/>
        </p:nvSpPr>
        <p:spPr>
          <a:xfrm>
            <a:off x="2246243" y="4701209"/>
            <a:ext cx="7911548" cy="125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C27AA-5619-438A-B617-D11003B7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DASHBOARD</a:t>
            </a:r>
          </a:p>
        </p:txBody>
      </p:sp>
      <p:pic>
        <p:nvPicPr>
          <p:cNvPr id="5" name="Content Placeholder 4" descr="Presentation with pie chart">
            <a:extLst>
              <a:ext uri="{FF2B5EF4-FFF2-40B4-BE49-F238E27FC236}">
                <a16:creationId xmlns:a16="http://schemas.microsoft.com/office/drawing/2014/main" id="{6D412CB3-2A31-4255-A911-C18B6DC27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833" y="2430841"/>
            <a:ext cx="1099931" cy="10999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6A5B2-D45D-4C20-B829-BE2633242473}"/>
              </a:ext>
            </a:extLst>
          </p:cNvPr>
          <p:cNvSpPr txBox="1"/>
          <p:nvPr/>
        </p:nvSpPr>
        <p:spPr>
          <a:xfrm>
            <a:off x="4790661" y="360790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PORTAL /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4109A-9596-4D34-BF54-C33EF205EC96}"/>
              </a:ext>
            </a:extLst>
          </p:cNvPr>
          <p:cNvSpPr txBox="1"/>
          <p:nvPr/>
        </p:nvSpPr>
        <p:spPr>
          <a:xfrm>
            <a:off x="2014508" y="2872408"/>
            <a:ext cx="1391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BPK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74082A-9C56-4606-B7D5-468FC7182079}"/>
              </a:ext>
            </a:extLst>
          </p:cNvPr>
          <p:cNvSpPr/>
          <p:nvPr/>
        </p:nvSpPr>
        <p:spPr>
          <a:xfrm>
            <a:off x="3160643" y="2980806"/>
            <a:ext cx="1361661" cy="4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BA7A5-654A-4CCE-99DC-9B471289BAAB}"/>
              </a:ext>
            </a:extLst>
          </p:cNvPr>
          <p:cNvSpPr txBox="1"/>
          <p:nvPr/>
        </p:nvSpPr>
        <p:spPr>
          <a:xfrm>
            <a:off x="3291507" y="2687742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</a:p>
        </p:txBody>
      </p:sp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48BC06E5-DB50-43CC-A0EC-8E8F71DC6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2718" y="4788842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45DFA95-2A06-4372-A543-71014B117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9833" y="478884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58855D-49AA-484C-93E8-1152BD20A98D}"/>
              </a:ext>
            </a:extLst>
          </p:cNvPr>
          <p:cNvSpPr txBox="1"/>
          <p:nvPr/>
        </p:nvSpPr>
        <p:spPr>
          <a:xfrm>
            <a:off x="8256100" y="501520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E00CEB-41FD-476D-9A13-2DD3D4D5C053}"/>
              </a:ext>
            </a:extLst>
          </p:cNvPr>
          <p:cNvSpPr/>
          <p:nvPr/>
        </p:nvSpPr>
        <p:spPr>
          <a:xfrm rot="16200000">
            <a:off x="5796514" y="4052624"/>
            <a:ext cx="598971" cy="448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689A6-8AFF-4F64-9362-C0E94440B4F8}"/>
              </a:ext>
            </a:extLst>
          </p:cNvPr>
          <p:cNvSpPr txBox="1"/>
          <p:nvPr/>
        </p:nvSpPr>
        <p:spPr>
          <a:xfrm>
            <a:off x="2953579" y="5606209"/>
            <a:ext cx="10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ECCF6-F8F9-4C1F-8F84-2161D1E0EF0E}"/>
              </a:ext>
            </a:extLst>
          </p:cNvPr>
          <p:cNvSpPr txBox="1"/>
          <p:nvPr/>
        </p:nvSpPr>
        <p:spPr>
          <a:xfrm>
            <a:off x="5368785" y="5595208"/>
            <a:ext cx="145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64949-218C-46C2-86E3-3E1454A84BED}"/>
              </a:ext>
            </a:extLst>
          </p:cNvPr>
          <p:cNvSpPr txBox="1"/>
          <p:nvPr/>
        </p:nvSpPr>
        <p:spPr>
          <a:xfrm>
            <a:off x="8116948" y="5595208"/>
            <a:ext cx="166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Webservice</a:t>
            </a:r>
          </a:p>
        </p:txBody>
      </p:sp>
      <p:pic>
        <p:nvPicPr>
          <p:cNvPr id="24" name="Graphic 23" descr="Gears">
            <a:extLst>
              <a:ext uri="{FF2B5EF4-FFF2-40B4-BE49-F238E27FC236}">
                <a16:creationId xmlns:a16="http://schemas.microsoft.com/office/drawing/2014/main" id="{7EC99E15-1353-44E7-ADC6-E1F641B8A0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26483" y="4983357"/>
            <a:ext cx="688033" cy="6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6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F7ED-9EB3-4302-BA03-C2C75709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072877-483B-4FF2-9FAB-CB43423CB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769017"/>
              </p:ext>
            </p:extLst>
          </p:nvPr>
        </p:nvGraphicFramePr>
        <p:xfrm>
          <a:off x="828298" y="2749274"/>
          <a:ext cx="105537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34729625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4251882089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32454531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501492279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0336891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Agenda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Minggu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000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1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Identifikasi</a:t>
                      </a:r>
                      <a:r>
                        <a:rPr lang="en-US" dirty="0"/>
                        <a:t> data-data yang </a:t>
                      </a:r>
                      <a:r>
                        <a:rPr lang="en-US" dirty="0" err="1"/>
                        <a:t>diperlukan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0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Implementasi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Verifikasi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Ujicoba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8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7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82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</TotalTime>
  <Words>28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PORTAL PEMANTAUAN</vt:lpstr>
      <vt:lpstr>MONITORING DASHBOARD</vt:lpstr>
      <vt:lpstr>Jadwal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PEMANTAUAN</dc:title>
  <dc:creator>User</dc:creator>
  <cp:lastModifiedBy>User</cp:lastModifiedBy>
  <cp:revision>7</cp:revision>
  <dcterms:created xsi:type="dcterms:W3CDTF">2021-02-03T06:52:36Z</dcterms:created>
  <dcterms:modified xsi:type="dcterms:W3CDTF">2021-02-03T07:05:15Z</dcterms:modified>
</cp:coreProperties>
</file>