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5628-8E69-49BF-AF94-988B7EFF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0CDB-88A1-4D30-9A6D-13F5AA54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BA60-432B-425A-A3EA-DF17113A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E47C-7426-4F33-920E-8A7CC67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5936-8325-42F1-A6A6-5ADEFCD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6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1AA-501F-47D2-AE20-79E10387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F994-0D0E-46C3-BA98-62131DC7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ED92-CE33-4201-9761-AB0ACC1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4A3D-B736-4793-BA9F-742E5B1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EEBF-4FD1-4EB9-8D7C-1CB5D303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DDC1A-395E-47C4-87C4-50431BF2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EFDD-2444-4D4D-8E6B-C5A2458E3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CEC7-C1C9-4A97-8E5C-7C01472B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3216-C350-4F31-8B76-637E0A27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F1D3-D93B-47E8-ABD4-F3DC0C42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30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11B-1EDB-442C-A279-813469F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7879-C900-401F-A53B-99AF6907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4C76-0D4C-41A6-BF1C-1717318F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397A-D8C4-4031-B5E2-1BD88F08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6C9E-FE87-445C-A19C-366D4690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2195-2DBD-480B-8ED0-500C18B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2080-7EB1-4F80-8DF4-A262B81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4ADD-D85D-4EDD-8E4E-AF943440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4563-3475-406E-B54F-77BF0BA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4307-847C-4AFC-AFD3-9FA7F4D4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4FA6-4861-4BF8-884D-C39358C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4BD-C2BE-4166-9B44-051C1911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9F6DE-7E01-47C9-850D-1B153AC0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1D24-BBC4-4AB3-AC74-53BBB6A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D590-2E6F-44F9-B320-ED7BB3A0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B64C-B494-4892-AC9F-430F388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F73-4334-40D3-ABD0-57C816DB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E05F4-EA46-4A94-AF66-C1F2D5AD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CD383-7B27-402D-B63C-1204A09F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07E2F-1DC9-4542-A215-5E602336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2FE7E-3902-4505-B3FB-23AD7955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50557-B602-40B3-B453-C16AE895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F3385-580E-4CE5-B63D-BB952BAA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B902-53C5-4C06-9E7C-B3ED5B0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966F-527F-4CBF-9FFF-E01DF0D1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F389A-8EAB-4260-81BF-654B8A7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FE9A5-311A-4D96-B6FC-46DAAD91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A668-2A86-45B3-B32B-4556152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9F433-D252-4BDE-B4F7-3C1D6081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57214-75B9-42B9-93FD-312A251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2A28-9B2F-4A32-A117-6092D17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454-8AF4-4E31-B256-5C06B2B3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589F-7A0D-4E18-A051-B4BE4EE3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E3FBC-60CB-4245-B535-B481EDCEE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E12D-29CB-4AC6-99C5-9D4603CA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E87A-B8CB-45FA-844C-209EF9B2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C529C-166D-45DC-91CB-19D93DC3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DF1-4036-4852-8B2F-50181A8E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91F6E-2B0A-4A5D-A3EC-8619E6928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F2BC-D028-4F5D-AF5E-C3F6F8E1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19FD-0811-4F03-A1E2-41C9398B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BB5F-3B63-41D5-9CBA-E0BD3E1E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C891-9A43-4251-9AE6-7BFE308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80C4E-BEAC-4980-A15F-196D6B56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76DE-041B-42A0-A0B7-EF2BB990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CFD3-BADA-446C-AEA6-5775D81E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EC5E-5CB9-4EEA-BA3E-F01F68E2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C8F1-B121-4FE0-B907-83A86634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61525" y="1997821"/>
            <a:ext cx="2691498" cy="21825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Integrasi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/>
              <a:t>Penganggaran</a:t>
            </a:r>
            <a:r>
              <a:rPr lang="en-US" sz="3200" dirty="0"/>
              <a:t> dan </a:t>
            </a:r>
            <a:r>
              <a:rPr lang="en-US" sz="3200" dirty="0" err="1"/>
              <a:t>Kinerja</a:t>
            </a:r>
            <a:r>
              <a:rPr lang="en-US" sz="3200" dirty="0"/>
              <a:t> (PPK)</a:t>
            </a: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596636" y="-1207510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95809" y="784597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669280" y="876908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2989" y="3208729"/>
            <a:ext cx="6334539" cy="2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9A07C4-1FE4-4AB1-9B70-7B579023ADBA}"/>
              </a:ext>
            </a:extLst>
          </p:cNvPr>
          <p:cNvSpPr txBox="1"/>
          <p:nvPr/>
        </p:nvSpPr>
        <p:spPr>
          <a:xfrm>
            <a:off x="2748734" y="904518"/>
            <a:ext cx="376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Integrasi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PPK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045E6D-AD1E-4C1C-AE97-239CA3288444}"/>
              </a:ext>
            </a:extLst>
          </p:cNvPr>
          <p:cNvGrpSpPr/>
          <p:nvPr/>
        </p:nvGrpSpPr>
        <p:grpSpPr>
          <a:xfrm>
            <a:off x="2838124" y="1865627"/>
            <a:ext cx="4768535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E2B6CC-3F68-4FBB-974F-685B9D098A73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Round Same Side Corner Rectangle 23">
              <a:extLst>
                <a:ext uri="{FF2B5EF4-FFF2-40B4-BE49-F238E27FC236}">
                  <a16:creationId xmlns:a16="http://schemas.microsoft.com/office/drawing/2014/main" id="{0688C668-C785-4172-BA6B-DF012B59F705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08AF20E-73E3-4E78-A9B1-B9C32431A3E7}"/>
              </a:ext>
            </a:extLst>
          </p:cNvPr>
          <p:cNvSpPr txBox="1"/>
          <p:nvPr/>
        </p:nvSpPr>
        <p:spPr>
          <a:xfrm>
            <a:off x="3066179" y="1989635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Lingkup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Pekerjaan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7594A-6DE9-492A-9B56-44A2F4092549}"/>
              </a:ext>
            </a:extLst>
          </p:cNvPr>
          <p:cNvSpPr txBox="1"/>
          <p:nvPr/>
        </p:nvSpPr>
        <p:spPr>
          <a:xfrm>
            <a:off x="3066179" y="2457853"/>
            <a:ext cx="4339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Identifikasi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kebutuhan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Web Service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Portal SSO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 (SIMONAS, BAST,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Eproposal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Emusrenbangtan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SAKIP,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)</a:t>
            </a:r>
          </a:p>
          <a:p>
            <a:pPr marL="171459" indent="-171459">
              <a:buFont typeface="Wingdings" pitchFamily="2" charset="2"/>
              <a:buChar char="l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2F5C80-7693-4A19-BE88-7C869547D28D}"/>
              </a:ext>
            </a:extLst>
          </p:cNvPr>
          <p:cNvGrpSpPr/>
          <p:nvPr/>
        </p:nvGrpSpPr>
        <p:grpSpPr>
          <a:xfrm>
            <a:off x="7871993" y="1865627"/>
            <a:ext cx="4068216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848EEB0-B17B-48E6-A36E-19DEB49EC552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Round Same Side Corner Rectangle 23">
              <a:extLst>
                <a:ext uri="{FF2B5EF4-FFF2-40B4-BE49-F238E27FC236}">
                  <a16:creationId xmlns:a16="http://schemas.microsoft.com/office/drawing/2014/main" id="{BD146B37-607D-43FD-81AA-A872C2A970BF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64A50-95A1-4859-93B7-6D749D75D1E4}"/>
              </a:ext>
            </a:extLst>
          </p:cNvPr>
          <p:cNvSpPr txBox="1"/>
          <p:nvPr/>
        </p:nvSpPr>
        <p:spPr>
          <a:xfrm>
            <a:off x="7851794" y="1944880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Kementerian/Lembaga lain yang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terkait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504C49-67FE-48D2-89B2-4BCC9DC3B6DD}"/>
              </a:ext>
            </a:extLst>
          </p:cNvPr>
          <p:cNvSpPr txBox="1"/>
          <p:nvPr/>
        </p:nvSpPr>
        <p:spPr>
          <a:xfrm>
            <a:off x="7936572" y="2442747"/>
            <a:ext cx="433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Kementerian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Keuangan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Bappenas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BPK</a:t>
            </a:r>
            <a:endParaRPr lang="ko-KR" altLang="en-US" sz="12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F572A6-5849-4E98-85D7-33BB8EC16BFF}"/>
              </a:ext>
            </a:extLst>
          </p:cNvPr>
          <p:cNvSpPr txBox="1"/>
          <p:nvPr/>
        </p:nvSpPr>
        <p:spPr>
          <a:xfrm>
            <a:off x="360319" y="4028951"/>
            <a:ext cx="20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PJT 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Asyhadi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/Bambang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2021-01-07T14:50:45Z</dcterms:created>
  <dcterms:modified xsi:type="dcterms:W3CDTF">2021-01-07T15:10:10Z</dcterms:modified>
</cp:coreProperties>
</file>