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E6B8-7941-403F-A742-D62339EA2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KOORDINASI PEMANFAATAN PUSAT DATA NASIONAL TERKAIT MIGRASI BASTBANPEM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27D93-A05D-4728-A427-1E4B9D128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WISMA HIJAU, 5 AGUSTUS 2021</a:t>
            </a:r>
          </a:p>
        </p:txBody>
      </p:sp>
    </p:spTree>
    <p:extLst>
      <p:ext uri="{BB962C8B-B14F-4D97-AF65-F5344CB8AC3E}">
        <p14:creationId xmlns:p14="http://schemas.microsoft.com/office/powerpoint/2010/main" val="14753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7FC-4293-45CD-868F-4D4EED06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BA9E-5432-4276-BAC7-9EF9D396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Pembukaan</a:t>
            </a:r>
            <a:r>
              <a:rPr lang="en-US" dirty="0"/>
              <a:t> dan </a:t>
            </a:r>
            <a:r>
              <a:rPr lang="en-US" dirty="0" err="1"/>
              <a:t>pengarahan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regulasi</a:t>
            </a:r>
            <a:r>
              <a:rPr lang="en-US" dirty="0"/>
              <a:t> PDN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BASTBANPEM 2021 dan </a:t>
            </a:r>
            <a:r>
              <a:rPr lang="en-US" dirty="0" err="1"/>
              <a:t>Perencanaan</a:t>
            </a:r>
            <a:r>
              <a:rPr lang="en-US" dirty="0"/>
              <a:t> Capacity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BASTBANPEM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Penutupan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DF6B-F804-44FC-BF62-05B2CA9F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Notulen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22 </a:t>
            </a:r>
            <a:r>
              <a:rPr lang="en-US" dirty="0" err="1"/>
              <a:t>Juli</a:t>
            </a:r>
            <a:r>
              <a:rPr lang="en-US" dirty="0"/>
              <a:t>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5DE9-5767-41C8-8C3D-647054EC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073" y="447261"/>
            <a:ext cx="8497956" cy="6410739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/>
              <a:t>Tujuan</a:t>
            </a:r>
            <a:r>
              <a:rPr lang="en-AU" dirty="0"/>
              <a:t> : </a:t>
            </a:r>
            <a:r>
              <a:rPr lang="en-AU" dirty="0" err="1"/>
              <a:t>menyediakan</a:t>
            </a:r>
            <a:r>
              <a:rPr lang="en-AU" dirty="0"/>
              <a:t> </a:t>
            </a:r>
            <a:r>
              <a:rPr lang="en-AU" dirty="0" err="1"/>
              <a:t>layanan</a:t>
            </a:r>
            <a:r>
              <a:rPr lang="en-AU" dirty="0"/>
              <a:t> </a:t>
            </a:r>
            <a:r>
              <a:rPr lang="en-AU" dirty="0" err="1"/>
              <a:t>infrastruktur</a:t>
            </a:r>
            <a:r>
              <a:rPr lang="en-AU" dirty="0"/>
              <a:t> </a:t>
            </a:r>
            <a:r>
              <a:rPr lang="en-AU" dirty="0" err="1"/>
              <a:t>pemerintah</a:t>
            </a:r>
            <a:r>
              <a:rPr lang="en-AU" dirty="0"/>
              <a:t> </a:t>
            </a:r>
            <a:r>
              <a:rPr lang="en-AU" dirty="0" err="1"/>
              <a:t>berbagi</a:t>
            </a:r>
            <a:r>
              <a:rPr lang="en-AU" dirty="0"/>
              <a:t> </a:t>
            </a:r>
            <a:r>
              <a:rPr lang="en-AU" dirty="0" err="1"/>
              <a:t>pakai</a:t>
            </a:r>
            <a:r>
              <a:rPr lang="en-AU" dirty="0"/>
              <a:t> </a:t>
            </a:r>
            <a:r>
              <a:rPr lang="en-AU" dirty="0" err="1"/>
              <a:t>berbasis</a:t>
            </a:r>
            <a:r>
              <a:rPr lang="en-AU" dirty="0"/>
              <a:t> </a:t>
            </a:r>
            <a:r>
              <a:rPr lang="en-AU" dirty="0" err="1"/>
              <a:t>komputasi</a:t>
            </a:r>
            <a:r>
              <a:rPr lang="en-AU" dirty="0"/>
              <a:t> </a:t>
            </a:r>
            <a:r>
              <a:rPr lang="en-AU" dirty="0" err="1"/>
              <a:t>awan</a:t>
            </a:r>
            <a:endParaRPr lang="en-AU" dirty="0"/>
          </a:p>
          <a:p>
            <a:r>
              <a:rPr lang="en-AU" dirty="0" err="1"/>
              <a:t>Layanan</a:t>
            </a:r>
            <a:r>
              <a:rPr lang="en-AU" dirty="0"/>
              <a:t> Cloud PDN Software as a Service, Platform as a Service dan </a:t>
            </a:r>
            <a:r>
              <a:rPr lang="en-AU" dirty="0" err="1"/>
              <a:t>Infrastruktur</a:t>
            </a:r>
            <a:r>
              <a:rPr lang="en-AU" dirty="0"/>
              <a:t> as a Service </a:t>
            </a:r>
            <a:r>
              <a:rPr lang="en-AU" dirty="0" err="1"/>
              <a:t>serta</a:t>
            </a:r>
            <a:r>
              <a:rPr lang="en-AU" dirty="0"/>
              <a:t> </a:t>
            </a:r>
            <a:r>
              <a:rPr lang="en-AU" dirty="0" err="1"/>
              <a:t>diamankan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Security as a Services</a:t>
            </a:r>
            <a:endParaRPr lang="en-US" dirty="0"/>
          </a:p>
          <a:p>
            <a:r>
              <a:rPr lang="en-AU" dirty="0"/>
              <a:t>369 </a:t>
            </a:r>
            <a:r>
              <a:rPr lang="en-AU" dirty="0" err="1"/>
              <a:t>Instansi</a:t>
            </a:r>
            <a:r>
              <a:rPr lang="en-AU" dirty="0"/>
              <a:t> Pusat dan Daerah yang </a:t>
            </a:r>
            <a:r>
              <a:rPr lang="en-AU" dirty="0" err="1"/>
              <a:t>memanfaatkan</a:t>
            </a:r>
            <a:r>
              <a:rPr lang="en-AU" dirty="0"/>
              <a:t> dan paling </a:t>
            </a:r>
            <a:r>
              <a:rPr lang="en-AU" dirty="0" err="1"/>
              <a:t>banyak</a:t>
            </a:r>
            <a:r>
              <a:rPr lang="en-AU" dirty="0"/>
              <a:t> IaaS </a:t>
            </a:r>
            <a:r>
              <a:rPr lang="en-AU" dirty="0" err="1"/>
              <a:t>berupa</a:t>
            </a:r>
            <a:r>
              <a:rPr lang="en-AU" dirty="0"/>
              <a:t> </a:t>
            </a:r>
            <a:r>
              <a:rPr lang="en-AU" dirty="0" err="1"/>
              <a:t>permohonan</a:t>
            </a:r>
            <a:r>
              <a:rPr lang="en-AU" dirty="0"/>
              <a:t> VPS dan Hosting, </a:t>
            </a:r>
            <a:r>
              <a:rPr lang="en-AU" dirty="0" err="1"/>
              <a:t>untuk</a:t>
            </a:r>
            <a:r>
              <a:rPr lang="en-AU" dirty="0"/>
              <a:t> PaaS </a:t>
            </a:r>
            <a:r>
              <a:rPr lang="en-AU" dirty="0" err="1"/>
              <a:t>terbanyak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platform basis data dan </a:t>
            </a:r>
            <a:r>
              <a:rPr lang="en-AU" dirty="0" err="1"/>
              <a:t>kontainer</a:t>
            </a:r>
            <a:r>
              <a:rPr lang="en-AU" dirty="0"/>
              <a:t>, </a:t>
            </a:r>
            <a:r>
              <a:rPr lang="en-AU" dirty="0" err="1"/>
              <a:t>Saas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umum</a:t>
            </a:r>
            <a:r>
              <a:rPr lang="en-AU" dirty="0"/>
              <a:t>,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penghubung</a:t>
            </a:r>
            <a:r>
              <a:rPr lang="en-AU" dirty="0"/>
              <a:t> </a:t>
            </a:r>
            <a:r>
              <a:rPr lang="en-AU" dirty="0" err="1"/>
              <a:t>layanan</a:t>
            </a:r>
            <a:r>
              <a:rPr lang="en-AU" dirty="0"/>
              <a:t> </a:t>
            </a:r>
            <a:r>
              <a:rPr lang="en-AU" dirty="0" err="1"/>
              <a:t>pemerintah</a:t>
            </a:r>
            <a:r>
              <a:rPr lang="en-AU" dirty="0"/>
              <a:t> dan </a:t>
            </a:r>
            <a:r>
              <a:rPr lang="en-AU" dirty="0" err="1"/>
              <a:t>aplikasi</a:t>
            </a:r>
            <a:r>
              <a:rPr lang="en-AU" dirty="0"/>
              <a:t> email.</a:t>
            </a:r>
            <a:endParaRPr lang="en-US" dirty="0"/>
          </a:p>
          <a:p>
            <a:r>
              <a:rPr lang="en-AU" dirty="0"/>
              <a:t>Resource Virtual Data </a:t>
            </a:r>
            <a:r>
              <a:rPr lang="en-AU" dirty="0" err="1"/>
              <a:t>Center</a:t>
            </a:r>
            <a:r>
              <a:rPr lang="en-AU" dirty="0"/>
              <a:t>(VDC) yang </a:t>
            </a:r>
            <a:r>
              <a:rPr lang="en-AU" dirty="0" err="1"/>
              <a:t>diberikan</a:t>
            </a:r>
            <a:r>
              <a:rPr lang="en-AU" dirty="0"/>
              <a:t> </a:t>
            </a:r>
            <a:r>
              <a:rPr lang="en-AU" dirty="0" err="1"/>
              <a:t>berupa</a:t>
            </a:r>
            <a:r>
              <a:rPr lang="en-AU" dirty="0"/>
              <a:t> Virtual Server/Virtual Machine </a:t>
            </a:r>
            <a:r>
              <a:rPr lang="en-AU" dirty="0" err="1"/>
              <a:t>berupa</a:t>
            </a:r>
            <a:r>
              <a:rPr lang="en-AU" dirty="0"/>
              <a:t> CPU, Memory, Storage, </a:t>
            </a:r>
            <a:r>
              <a:rPr lang="en-AU" dirty="0" err="1"/>
              <a:t>Konfigurasi</a:t>
            </a:r>
            <a:r>
              <a:rPr lang="en-AU" dirty="0"/>
              <a:t> </a:t>
            </a:r>
            <a:r>
              <a:rPr lang="en-AU" dirty="0" err="1"/>
              <a:t>Jaringan</a:t>
            </a:r>
            <a:r>
              <a:rPr lang="en-AU" dirty="0"/>
              <a:t>, </a:t>
            </a:r>
            <a:r>
              <a:rPr lang="en-AU" dirty="0" err="1"/>
              <a:t>Akses</a:t>
            </a:r>
            <a:r>
              <a:rPr lang="en-AU" dirty="0"/>
              <a:t> User, Management VM </a:t>
            </a:r>
            <a:r>
              <a:rPr lang="en-AU" dirty="0" err="1"/>
              <a:t>dikelola</a:t>
            </a:r>
            <a:r>
              <a:rPr lang="en-AU" dirty="0"/>
              <a:t> </a:t>
            </a:r>
            <a:r>
              <a:rPr lang="en-AU" dirty="0" err="1"/>
              <a:t>sendiri</a:t>
            </a:r>
            <a:r>
              <a:rPr lang="en-AU" dirty="0"/>
              <a:t> oleh admin tenant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masing-masing</a:t>
            </a:r>
            <a:r>
              <a:rPr lang="en-AU" dirty="0"/>
              <a:t> K/L/D</a:t>
            </a:r>
            <a:endParaRPr lang="en-US" dirty="0"/>
          </a:p>
          <a:p>
            <a:r>
              <a:rPr lang="en-AU" dirty="0" err="1"/>
              <a:t>Penyediaan</a:t>
            </a:r>
            <a:r>
              <a:rPr lang="en-AU" dirty="0"/>
              <a:t> resource VDC PDN IaaS </a:t>
            </a:r>
            <a:r>
              <a:rPr lang="en-AU" dirty="0" err="1"/>
              <a:t>ada</a:t>
            </a:r>
            <a:r>
              <a:rPr lang="en-AU" dirty="0"/>
              <a:t> 2, </a:t>
            </a:r>
            <a:r>
              <a:rPr lang="en-AU" dirty="0" err="1"/>
              <a:t>berbasis</a:t>
            </a:r>
            <a:r>
              <a:rPr lang="en-AU" dirty="0"/>
              <a:t> resource pool </a:t>
            </a:r>
            <a:r>
              <a:rPr lang="en-AU" dirty="0" err="1"/>
              <a:t>berdasarkan</a:t>
            </a:r>
            <a:r>
              <a:rPr lang="en-AU" dirty="0"/>
              <a:t> </a:t>
            </a:r>
            <a:r>
              <a:rPr lang="en-AU" dirty="0" err="1"/>
              <a:t>kuota</a:t>
            </a:r>
            <a:r>
              <a:rPr lang="en-AU" dirty="0"/>
              <a:t> yang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dikelola</a:t>
            </a:r>
            <a:r>
              <a:rPr lang="en-AU" dirty="0"/>
              <a:t> </a:t>
            </a:r>
            <a:r>
              <a:rPr lang="en-AU" dirty="0" err="1"/>
              <a:t>sendiri</a:t>
            </a:r>
            <a:r>
              <a:rPr lang="en-AU" dirty="0"/>
              <a:t> oleh </a:t>
            </a:r>
            <a:r>
              <a:rPr lang="en-AU" dirty="0" err="1"/>
              <a:t>masing-masing</a:t>
            </a:r>
            <a:r>
              <a:rPr lang="en-AU" dirty="0"/>
              <a:t>  K/L/D dan VM Based yang </a:t>
            </a:r>
            <a:r>
              <a:rPr lang="en-AU" dirty="0" err="1"/>
              <a:t>langsung</a:t>
            </a:r>
            <a:r>
              <a:rPr lang="en-AU" dirty="0"/>
              <a:t> </a:t>
            </a:r>
            <a:r>
              <a:rPr lang="en-AU" dirty="0" err="1"/>
              <a:t>disupport</a:t>
            </a:r>
            <a:r>
              <a:rPr lang="en-AU" dirty="0"/>
              <a:t> oleh </a:t>
            </a:r>
            <a:r>
              <a:rPr lang="en-AU" dirty="0" err="1"/>
              <a:t>Kemkominfo</a:t>
            </a:r>
            <a:r>
              <a:rPr lang="en-AU" dirty="0"/>
              <a:t> dan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bimtek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sharing knowledge </a:t>
            </a:r>
            <a:r>
              <a:rPr lang="en-AU" dirty="0" err="1"/>
              <a:t>pengelolaannya</a:t>
            </a:r>
            <a:r>
              <a:rPr lang="en-AU" dirty="0"/>
              <a:t>. </a:t>
            </a:r>
            <a:r>
              <a:rPr lang="en-AU" dirty="0" err="1"/>
              <a:t>Akses</a:t>
            </a:r>
            <a:r>
              <a:rPr lang="en-AU" dirty="0"/>
              <a:t> level </a:t>
            </a:r>
            <a:r>
              <a:rPr lang="en-AU" dirty="0" err="1"/>
              <a:t>pengelola</a:t>
            </a:r>
            <a:r>
              <a:rPr lang="en-AU" dirty="0"/>
              <a:t> VDC : Admin VDC (</a:t>
            </a:r>
            <a:r>
              <a:rPr lang="en-AU" dirty="0" err="1"/>
              <a:t>Pusdatin</a:t>
            </a:r>
            <a:r>
              <a:rPr lang="en-AU" dirty="0"/>
              <a:t>/</a:t>
            </a:r>
            <a:r>
              <a:rPr lang="en-AU" dirty="0" err="1"/>
              <a:t>Diskominfo</a:t>
            </a:r>
            <a:r>
              <a:rPr lang="en-AU" dirty="0"/>
              <a:t>), Admin </a:t>
            </a:r>
            <a:r>
              <a:rPr lang="en-AU" dirty="0" err="1"/>
              <a:t>Satker</a:t>
            </a:r>
            <a:r>
              <a:rPr lang="en-AU" dirty="0"/>
              <a:t>/Project(</a:t>
            </a:r>
            <a:r>
              <a:rPr lang="en-AU" dirty="0" err="1"/>
              <a:t>vAPP</a:t>
            </a:r>
            <a:r>
              <a:rPr lang="en-AU" dirty="0"/>
              <a:t>) dan Admin VM</a:t>
            </a:r>
            <a:endParaRPr lang="en-US" dirty="0"/>
          </a:p>
          <a:p>
            <a:r>
              <a:rPr lang="en-AU" dirty="0"/>
              <a:t>Portal </a:t>
            </a:r>
            <a:r>
              <a:rPr lang="en-AU" dirty="0" err="1"/>
              <a:t>Manajemen</a:t>
            </a:r>
            <a:r>
              <a:rPr lang="en-AU" dirty="0"/>
              <a:t> Cloud PDNS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mengakses</a:t>
            </a:r>
            <a:r>
              <a:rPr lang="en-AU" dirty="0"/>
              <a:t> dan </a:t>
            </a:r>
            <a:r>
              <a:rPr lang="en-AU" dirty="0" err="1"/>
              <a:t>memonitor</a:t>
            </a:r>
            <a:r>
              <a:rPr lang="en-AU" dirty="0"/>
              <a:t> resource VDC yang </a:t>
            </a:r>
            <a:r>
              <a:rPr lang="en-AU" dirty="0" err="1"/>
              <a:t>dialokasikan</a:t>
            </a:r>
            <a:endParaRPr lang="en-US" dirty="0"/>
          </a:p>
          <a:p>
            <a:r>
              <a:rPr lang="en-AU" dirty="0" err="1"/>
              <a:t>Prosedur</a:t>
            </a:r>
            <a:r>
              <a:rPr lang="en-AU" dirty="0"/>
              <a:t> </a:t>
            </a:r>
            <a:r>
              <a:rPr lang="en-AU" dirty="0" err="1"/>
              <a:t>pemanfaatan</a:t>
            </a:r>
            <a:r>
              <a:rPr lang="en-AU" dirty="0"/>
              <a:t> PDN dan PDNS </a:t>
            </a:r>
            <a:r>
              <a:rPr lang="en-AU" dirty="0" err="1"/>
              <a:t>melalui</a:t>
            </a:r>
            <a:r>
              <a:rPr lang="en-AU" dirty="0"/>
              <a:t> </a:t>
            </a:r>
            <a:r>
              <a:rPr lang="en-AU" dirty="0" err="1"/>
              <a:t>surat</a:t>
            </a:r>
            <a:r>
              <a:rPr lang="en-AU" dirty="0"/>
              <a:t> </a:t>
            </a:r>
            <a:r>
              <a:rPr lang="en-AU" dirty="0" err="1"/>
              <a:t>prmohonan</a:t>
            </a:r>
            <a:r>
              <a:rPr lang="en-AU" dirty="0"/>
              <a:t> </a:t>
            </a:r>
            <a:r>
              <a:rPr lang="en-AU" dirty="0" err="1"/>
              <a:t>dilengkapi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spesifikasi</a:t>
            </a:r>
            <a:r>
              <a:rPr lang="en-AU" dirty="0"/>
              <a:t> </a:t>
            </a:r>
            <a:r>
              <a:rPr lang="en-AU" dirty="0" err="1"/>
              <a:t>teknis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kebutuhan</a:t>
            </a:r>
            <a:r>
              <a:rPr lang="en-AU" dirty="0"/>
              <a:t> resource </a:t>
            </a:r>
            <a:r>
              <a:rPr lang="en-AU" dirty="0" err="1"/>
              <a:t>infrastruktur</a:t>
            </a:r>
            <a:r>
              <a:rPr lang="en-AU" dirty="0"/>
              <a:t> dan </a:t>
            </a:r>
            <a:r>
              <a:rPr lang="en-AU" dirty="0" err="1"/>
              <a:t>kontrak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</a:t>
            </a:r>
            <a:r>
              <a:rPr lang="en-AU" dirty="0" err="1"/>
              <a:t>layanan</a:t>
            </a:r>
            <a:r>
              <a:rPr lang="en-AU" dirty="0"/>
              <a:t> yang </a:t>
            </a:r>
            <a:r>
              <a:rPr lang="en-AU" dirty="0" err="1"/>
              <a:t>ditandatangani</a:t>
            </a:r>
            <a:r>
              <a:rPr lang="en-AU" dirty="0"/>
              <a:t> oleh </a:t>
            </a:r>
            <a:r>
              <a:rPr lang="en-AU" dirty="0" err="1"/>
              <a:t>kepala</a:t>
            </a:r>
            <a:r>
              <a:rPr lang="en-AU" dirty="0"/>
              <a:t> </a:t>
            </a:r>
            <a:r>
              <a:rPr lang="en-AU" dirty="0" err="1"/>
              <a:t>satker</a:t>
            </a:r>
            <a:r>
              <a:rPr lang="en-AU" dirty="0"/>
              <a:t> yang </a:t>
            </a:r>
            <a:r>
              <a:rPr lang="en-AU" dirty="0" err="1"/>
              <a:t>mengelola</a:t>
            </a:r>
            <a:r>
              <a:rPr lang="en-AU" dirty="0"/>
              <a:t> </a:t>
            </a:r>
            <a:r>
              <a:rPr lang="en-AU" dirty="0" err="1"/>
              <a:t>layanan</a:t>
            </a:r>
            <a:r>
              <a:rPr lang="en-AU" dirty="0"/>
              <a:t> TIK di K/L/D</a:t>
            </a:r>
            <a:endParaRPr lang="en-US" dirty="0"/>
          </a:p>
          <a:p>
            <a:r>
              <a:rPr lang="en-AU" dirty="0"/>
              <a:t>VDC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terintegrasi</a:t>
            </a:r>
            <a:r>
              <a:rPr lang="en-AU" dirty="0"/>
              <a:t> juga </a:t>
            </a:r>
            <a:r>
              <a:rPr lang="en-AU" dirty="0" err="1"/>
              <a:t>dengan</a:t>
            </a:r>
            <a:r>
              <a:rPr lang="en-AU" dirty="0"/>
              <a:t> DC </a:t>
            </a:r>
            <a:r>
              <a:rPr lang="en-AU" dirty="0" err="1"/>
              <a:t>OnPremises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masing-masing</a:t>
            </a:r>
            <a:r>
              <a:rPr lang="en-AU" dirty="0"/>
              <a:t> K/L/D</a:t>
            </a:r>
            <a:endParaRPr lang="en-US" dirty="0"/>
          </a:p>
          <a:p>
            <a:r>
              <a:rPr lang="en-AU" dirty="0"/>
              <a:t>Provisioning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persiapan</a:t>
            </a:r>
            <a:r>
              <a:rPr lang="en-AU" dirty="0"/>
              <a:t> </a:t>
            </a:r>
            <a:r>
              <a:rPr lang="en-AU" dirty="0" err="1"/>
              <a:t>penyediaan</a:t>
            </a:r>
            <a:r>
              <a:rPr lang="en-AU" dirty="0"/>
              <a:t> </a:t>
            </a:r>
            <a:r>
              <a:rPr lang="en-AU" dirty="0" err="1"/>
              <a:t>infrastruktur</a:t>
            </a:r>
            <a:r>
              <a:rPr lang="en-AU" dirty="0"/>
              <a:t> </a:t>
            </a:r>
            <a:r>
              <a:rPr lang="en-AU" dirty="0" err="1"/>
              <a:t>membutuhkan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kurang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3-5 </a:t>
            </a:r>
            <a:r>
              <a:rPr lang="en-AU" dirty="0" err="1"/>
              <a:t>hari</a:t>
            </a:r>
            <a:r>
              <a:rPr lang="en-AU" dirty="0"/>
              <a:t> </a:t>
            </a:r>
            <a:r>
              <a:rPr lang="en-AU" dirty="0" err="1"/>
              <a:t>tergantung</a:t>
            </a:r>
            <a:r>
              <a:rPr lang="en-AU" dirty="0"/>
              <a:t> growth </a:t>
            </a:r>
            <a:r>
              <a:rPr lang="en-AU" dirty="0" err="1"/>
              <a:t>utilisasi</a:t>
            </a:r>
            <a:r>
              <a:rPr lang="en-AU" dirty="0"/>
              <a:t> </a:t>
            </a:r>
            <a:r>
              <a:rPr lang="en-AU" dirty="0" err="1"/>
              <a:t>ketersediaan</a:t>
            </a:r>
            <a:r>
              <a:rPr lang="en-AU" dirty="0"/>
              <a:t> </a:t>
            </a:r>
            <a:r>
              <a:rPr lang="en-AU" dirty="0" err="1"/>
              <a:t>infrastruktur</a:t>
            </a:r>
            <a:r>
              <a:rPr lang="en-AU" dirty="0"/>
              <a:t> PDN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F939-448B-423B-9E79-4ECBC62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Notulen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22 </a:t>
            </a:r>
            <a:r>
              <a:rPr lang="en-US" dirty="0" err="1"/>
              <a:t>Juli</a:t>
            </a:r>
            <a:r>
              <a:rPr lang="en-US" dirty="0"/>
              <a:t>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1F97-5C72-4CF7-9951-49CC6F6E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7" y="357809"/>
            <a:ext cx="8100391" cy="629146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teknis</a:t>
            </a:r>
            <a:r>
              <a:rPr lang="en-AU" dirty="0"/>
              <a:t>, Biro KBMN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teknis</a:t>
            </a:r>
            <a:r>
              <a:rPr lang="en-AU" dirty="0"/>
              <a:t> </a:t>
            </a:r>
            <a:r>
              <a:rPr lang="en-AU" dirty="0" err="1"/>
              <a:t>migrasi</a:t>
            </a:r>
            <a:r>
              <a:rPr lang="en-AU" dirty="0"/>
              <a:t> BAST </a:t>
            </a:r>
            <a:r>
              <a:rPr lang="en-AU" dirty="0" err="1"/>
              <a:t>Banpem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/>
              <a:t>pintu</a:t>
            </a:r>
            <a:r>
              <a:rPr lang="en-AU" dirty="0"/>
              <a:t> </a:t>
            </a:r>
            <a:r>
              <a:rPr lang="en-AU" dirty="0" err="1"/>
              <a:t>dikoordinir</a:t>
            </a:r>
            <a:r>
              <a:rPr lang="en-AU" dirty="0"/>
              <a:t> oleh </a:t>
            </a:r>
            <a:r>
              <a:rPr lang="en-AU" dirty="0" err="1"/>
              <a:t>Pusdatin</a:t>
            </a:r>
            <a:r>
              <a:rPr lang="en-AU" dirty="0"/>
              <a:t> </a:t>
            </a:r>
            <a:r>
              <a:rPr lang="en-AU" dirty="0" err="1"/>
              <a:t>Kementan</a:t>
            </a:r>
            <a:r>
              <a:rPr lang="en-AU" dirty="0"/>
              <a:t>.</a:t>
            </a:r>
            <a:endParaRPr lang="en-US" dirty="0"/>
          </a:p>
          <a:p>
            <a:pPr lvl="0"/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layanan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user, BAST </a:t>
            </a:r>
            <a:r>
              <a:rPr lang="en-AU" dirty="0" err="1"/>
              <a:t>Banpem</a:t>
            </a:r>
            <a:r>
              <a:rPr lang="en-AU" dirty="0"/>
              <a:t> </a:t>
            </a:r>
            <a:r>
              <a:rPr lang="en-AU" dirty="0" err="1"/>
              <a:t>mengelola</a:t>
            </a:r>
            <a:r>
              <a:rPr lang="en-AU" dirty="0"/>
              <a:t> dana </a:t>
            </a:r>
            <a:r>
              <a:rPr lang="en-AU" dirty="0" err="1"/>
              <a:t>anggaran</a:t>
            </a:r>
            <a:r>
              <a:rPr lang="en-AU" dirty="0"/>
              <a:t> </a:t>
            </a:r>
            <a:r>
              <a:rPr lang="en-AU" dirty="0" err="1"/>
              <a:t>terbesar</a:t>
            </a:r>
            <a:r>
              <a:rPr lang="en-AU" dirty="0"/>
              <a:t> di </a:t>
            </a:r>
            <a:r>
              <a:rPr lang="en-AU" dirty="0" err="1"/>
              <a:t>Kementan</a:t>
            </a:r>
            <a:r>
              <a:rPr lang="en-AU" dirty="0"/>
              <a:t>. Program dan </a:t>
            </a:r>
            <a:r>
              <a:rPr lang="en-AU" dirty="0" err="1"/>
              <a:t>koordinasi</a:t>
            </a:r>
            <a:r>
              <a:rPr lang="en-AU" dirty="0"/>
              <a:t> </a:t>
            </a:r>
            <a:r>
              <a:rPr lang="en-AU" dirty="0" err="1"/>
              <a:t>sudah</a:t>
            </a:r>
            <a:r>
              <a:rPr lang="en-AU" dirty="0"/>
              <a:t> </a:t>
            </a:r>
            <a:r>
              <a:rPr lang="en-AU" dirty="0" err="1"/>
              <a:t>terencana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tahun</a:t>
            </a:r>
            <a:r>
              <a:rPr lang="en-AU" dirty="0"/>
              <a:t> 2018</a:t>
            </a:r>
            <a:endParaRPr lang="en-US" dirty="0"/>
          </a:p>
          <a:p>
            <a:pPr lvl="0"/>
            <a:r>
              <a:rPr lang="en-AU" dirty="0"/>
              <a:t>Data </a:t>
            </a:r>
            <a:r>
              <a:rPr lang="en-AU" dirty="0" err="1"/>
              <a:t>penerima</a:t>
            </a:r>
            <a:r>
              <a:rPr lang="en-AU" dirty="0"/>
              <a:t> BAST </a:t>
            </a:r>
            <a:r>
              <a:rPr lang="en-AU" dirty="0" err="1"/>
              <a:t>Banpem</a:t>
            </a:r>
            <a:r>
              <a:rPr lang="en-AU" dirty="0"/>
              <a:t> </a:t>
            </a:r>
            <a:r>
              <a:rPr lang="en-AU" dirty="0" err="1"/>
              <a:t>tahun</a:t>
            </a:r>
            <a:r>
              <a:rPr lang="en-AU" dirty="0"/>
              <a:t> 2020 </a:t>
            </a:r>
            <a:r>
              <a:rPr lang="en-AU" dirty="0" err="1"/>
              <a:t>mencapai</a:t>
            </a:r>
            <a:r>
              <a:rPr lang="en-AU" dirty="0"/>
              <a:t> 194.532 </a:t>
            </a:r>
            <a:r>
              <a:rPr lang="en-AU" dirty="0" err="1"/>
              <a:t>Gapoktan</a:t>
            </a:r>
            <a:r>
              <a:rPr lang="en-AU" dirty="0"/>
              <a:t>/</a:t>
            </a:r>
            <a:r>
              <a:rPr lang="en-AU" dirty="0" err="1"/>
              <a:t>Poktan</a:t>
            </a:r>
            <a:r>
              <a:rPr lang="en-AU" dirty="0"/>
              <a:t>. </a:t>
            </a:r>
            <a:r>
              <a:rPr lang="en-AU" dirty="0" err="1"/>
              <a:t>Kontrak</a:t>
            </a:r>
            <a:r>
              <a:rPr lang="en-AU" dirty="0"/>
              <a:t> dan </a:t>
            </a:r>
            <a:r>
              <a:rPr lang="en-AU" dirty="0" err="1"/>
              <a:t>lampiran</a:t>
            </a:r>
            <a:r>
              <a:rPr lang="en-AU" dirty="0"/>
              <a:t> </a:t>
            </a:r>
            <a:r>
              <a:rPr lang="en-AU" dirty="0" err="1"/>
              <a:t>sebanyak</a:t>
            </a:r>
            <a:r>
              <a:rPr lang="en-AU" dirty="0"/>
              <a:t> 38.432.</a:t>
            </a:r>
            <a:endParaRPr lang="en-US" dirty="0"/>
          </a:p>
          <a:p>
            <a:pPr lvl="0"/>
            <a:r>
              <a:rPr lang="en-AU" dirty="0" err="1"/>
              <a:t>Terkait</a:t>
            </a:r>
            <a:r>
              <a:rPr lang="en-AU" dirty="0"/>
              <a:t> </a:t>
            </a:r>
            <a:r>
              <a:rPr lang="en-AU" dirty="0" err="1"/>
              <a:t>keamanan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menjadi</a:t>
            </a:r>
            <a:r>
              <a:rPr lang="en-AU" dirty="0"/>
              <a:t> concern </a:t>
            </a:r>
            <a:r>
              <a:rPr lang="en-AU" dirty="0" err="1"/>
              <a:t>utama</a:t>
            </a:r>
            <a:r>
              <a:rPr lang="en-AU" dirty="0"/>
              <a:t> </a:t>
            </a:r>
            <a:r>
              <a:rPr lang="en-AU" dirty="0" err="1"/>
              <a:t>karena</a:t>
            </a:r>
            <a:r>
              <a:rPr lang="en-AU" dirty="0"/>
              <a:t> </a:t>
            </a:r>
            <a:r>
              <a:rPr lang="en-AU" dirty="0" err="1"/>
              <a:t>terdapat</a:t>
            </a:r>
            <a:r>
              <a:rPr lang="en-AU" dirty="0"/>
              <a:t> data dan </a:t>
            </a:r>
            <a:r>
              <a:rPr lang="en-AU" dirty="0" err="1"/>
              <a:t>informasi</a:t>
            </a:r>
            <a:r>
              <a:rPr lang="en-AU" dirty="0"/>
              <a:t> yang confidential di BAST </a:t>
            </a:r>
            <a:r>
              <a:rPr lang="en-AU" dirty="0" err="1"/>
              <a:t>Banpem</a:t>
            </a:r>
            <a:r>
              <a:rPr lang="en-AU" dirty="0"/>
              <a:t> yang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kesepakatan</a:t>
            </a:r>
            <a:r>
              <a:rPr lang="en-AU" dirty="0"/>
              <a:t> </a:t>
            </a:r>
            <a:r>
              <a:rPr lang="en-AU" dirty="0" err="1"/>
              <a:t>antara</a:t>
            </a:r>
            <a:r>
              <a:rPr lang="en-AU" dirty="0"/>
              <a:t> Biro KBMN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Itjen</a:t>
            </a:r>
            <a:r>
              <a:rPr lang="en-AU" dirty="0"/>
              <a:t> dan BPK</a:t>
            </a:r>
            <a:endParaRPr lang="en-US" dirty="0"/>
          </a:p>
          <a:p>
            <a:pPr lvl="0"/>
            <a:r>
              <a:rPr lang="en-AU" dirty="0" err="1"/>
              <a:t>Kendala</a:t>
            </a:r>
            <a:r>
              <a:rPr lang="en-AU" dirty="0"/>
              <a:t> BAST </a:t>
            </a:r>
            <a:r>
              <a:rPr lang="en-AU" dirty="0" err="1"/>
              <a:t>Banpem</a:t>
            </a:r>
            <a:r>
              <a:rPr lang="en-AU" dirty="0"/>
              <a:t> </a:t>
            </a:r>
            <a:r>
              <a:rPr lang="en-AU" dirty="0" err="1"/>
              <a:t>saat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pada </a:t>
            </a:r>
            <a:r>
              <a:rPr lang="en-AU" dirty="0" err="1"/>
              <a:t>hari</a:t>
            </a:r>
            <a:r>
              <a:rPr lang="en-AU" dirty="0"/>
              <a:t> </a:t>
            </a:r>
            <a:r>
              <a:rPr lang="en-AU" dirty="0" err="1"/>
              <a:t>libur</a:t>
            </a:r>
            <a:r>
              <a:rPr lang="en-AU" dirty="0"/>
              <a:t> dan </a:t>
            </a:r>
            <a:r>
              <a:rPr lang="en-AU" dirty="0" err="1"/>
              <a:t>akhir</a:t>
            </a:r>
            <a:r>
              <a:rPr lang="en-AU" dirty="0"/>
              <a:t> </a:t>
            </a:r>
            <a:r>
              <a:rPr lang="en-AU" dirty="0" err="1"/>
              <a:t>tahun</a:t>
            </a:r>
            <a:r>
              <a:rPr lang="en-AU" dirty="0"/>
              <a:t> resource </a:t>
            </a:r>
            <a:r>
              <a:rPr lang="en-AU" dirty="0" err="1"/>
              <a:t>pemanfaatan</a:t>
            </a:r>
            <a:r>
              <a:rPr lang="en-AU" dirty="0"/>
              <a:t> </a:t>
            </a:r>
            <a:r>
              <a:rPr lang="en-AU" dirty="0" err="1"/>
              <a:t>sangat</a:t>
            </a:r>
            <a:r>
              <a:rPr lang="en-AU" dirty="0"/>
              <a:t> </a:t>
            </a:r>
            <a:r>
              <a:rPr lang="en-AU" dirty="0" err="1"/>
              <a:t>tinggi</a:t>
            </a:r>
            <a:r>
              <a:rPr lang="en-AU" dirty="0"/>
              <a:t>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banyak</a:t>
            </a:r>
            <a:r>
              <a:rPr lang="en-AU" dirty="0"/>
              <a:t> </a:t>
            </a:r>
            <a:r>
              <a:rPr lang="en-AU" dirty="0" err="1"/>
              <a:t>keluhan</a:t>
            </a:r>
            <a:r>
              <a:rPr lang="en-AU" dirty="0"/>
              <a:t> </a:t>
            </a:r>
            <a:r>
              <a:rPr lang="en-AU" dirty="0" err="1"/>
              <a:t>terhadap</a:t>
            </a:r>
            <a:r>
              <a:rPr lang="en-AU" dirty="0"/>
              <a:t> </a:t>
            </a:r>
            <a:r>
              <a:rPr lang="en-AU" dirty="0" err="1"/>
              <a:t>aplikasi</a:t>
            </a:r>
            <a:endParaRPr lang="en-US" dirty="0"/>
          </a:p>
          <a:p>
            <a:pPr lvl="0"/>
            <a:r>
              <a:rPr lang="en-AU" dirty="0" err="1"/>
              <a:t>Inisiasi</a:t>
            </a:r>
            <a:r>
              <a:rPr lang="en-AU" dirty="0"/>
              <a:t> BAST </a:t>
            </a:r>
            <a:r>
              <a:rPr lang="en-AU" dirty="0" err="1"/>
              <a:t>Banpem</a:t>
            </a:r>
            <a:r>
              <a:rPr lang="en-AU" dirty="0"/>
              <a:t> </a:t>
            </a:r>
            <a:r>
              <a:rPr lang="en-AU" dirty="0" err="1"/>
              <a:t>karena</a:t>
            </a:r>
            <a:r>
              <a:rPr lang="en-AU" dirty="0"/>
              <a:t> pada </a:t>
            </a:r>
            <a:r>
              <a:rPr lang="en-AU" dirty="0" err="1"/>
              <a:t>tahun</a:t>
            </a:r>
            <a:r>
              <a:rPr lang="en-AU" dirty="0"/>
              <a:t> 2018 </a:t>
            </a: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temuaan</a:t>
            </a:r>
            <a:r>
              <a:rPr lang="en-AU" dirty="0"/>
              <a:t> 7,199 T dan 2019 </a:t>
            </a:r>
            <a:r>
              <a:rPr lang="en-AU" dirty="0" err="1"/>
              <a:t>termuan</a:t>
            </a:r>
            <a:r>
              <a:rPr lang="en-AU" dirty="0"/>
              <a:t> 3,44 T</a:t>
            </a:r>
            <a:endParaRPr lang="en-US" dirty="0"/>
          </a:p>
          <a:p>
            <a:pPr lvl="0"/>
            <a:r>
              <a:rPr lang="en-AU" dirty="0" err="1"/>
              <a:t>Banpem</a:t>
            </a:r>
            <a:r>
              <a:rPr lang="en-AU" dirty="0"/>
              <a:t> di </a:t>
            </a:r>
            <a:r>
              <a:rPr lang="en-AU" dirty="0" err="1"/>
              <a:t>Kementan</a:t>
            </a:r>
            <a:r>
              <a:rPr lang="en-AU" dirty="0"/>
              <a:t> </a:t>
            </a:r>
            <a:r>
              <a:rPr lang="en-AU" dirty="0" err="1"/>
              <a:t>hampir</a:t>
            </a:r>
            <a:r>
              <a:rPr lang="en-AU" dirty="0"/>
              <a:t> 40 </a:t>
            </a:r>
            <a:r>
              <a:rPr lang="en-AU" dirty="0" err="1"/>
              <a:t>persen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Banpem</a:t>
            </a:r>
            <a:r>
              <a:rPr lang="en-AU" dirty="0"/>
              <a:t> 526, 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akuntabel</a:t>
            </a:r>
            <a:r>
              <a:rPr lang="en-AU" dirty="0"/>
              <a:t> dan </a:t>
            </a:r>
            <a:r>
              <a:rPr lang="en-AU" dirty="0" err="1"/>
              <a:t>transparan</a:t>
            </a:r>
            <a:r>
              <a:rPr lang="en-AU" dirty="0"/>
              <a:t> </a:t>
            </a:r>
            <a:r>
              <a:rPr lang="en-AU" dirty="0" err="1"/>
              <a:t>maka</a:t>
            </a:r>
            <a:r>
              <a:rPr lang="en-AU" dirty="0"/>
              <a:t> WTP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lagi</a:t>
            </a:r>
            <a:r>
              <a:rPr lang="en-AU" dirty="0"/>
              <a:t> </a:t>
            </a:r>
            <a:r>
              <a:rPr lang="en-AU" dirty="0" err="1"/>
              <a:t>didapatkan</a:t>
            </a:r>
            <a:endParaRPr lang="en-US" dirty="0"/>
          </a:p>
          <a:p>
            <a:pPr lvl="0"/>
            <a:r>
              <a:rPr lang="en-AU" dirty="0" err="1"/>
              <a:t>Kendala</a:t>
            </a:r>
            <a:r>
              <a:rPr lang="en-AU" dirty="0"/>
              <a:t> di high season pada </a:t>
            </a:r>
            <a:r>
              <a:rPr lang="en-AU" dirty="0" err="1"/>
              <a:t>akhir</a:t>
            </a:r>
            <a:r>
              <a:rPr lang="en-AU" dirty="0"/>
              <a:t> </a:t>
            </a:r>
            <a:r>
              <a:rPr lang="en-AU" dirty="0" err="1"/>
              <a:t>tahun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sering</a:t>
            </a:r>
            <a:r>
              <a:rPr lang="en-AU" dirty="0"/>
              <a:t> down </a:t>
            </a:r>
            <a:r>
              <a:rPr lang="en-AU" dirty="0" err="1"/>
              <a:t>ketika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digunakan</a:t>
            </a:r>
            <a:endParaRPr lang="en-US" dirty="0"/>
          </a:p>
          <a:p>
            <a:pPr lvl="0"/>
            <a:r>
              <a:rPr lang="en-AU" dirty="0" err="1"/>
              <a:t>Terkait</a:t>
            </a:r>
            <a:r>
              <a:rPr lang="en-AU" dirty="0"/>
              <a:t> </a:t>
            </a:r>
            <a:r>
              <a:rPr lang="en-AU" dirty="0" err="1"/>
              <a:t>keamanan</a:t>
            </a:r>
            <a:r>
              <a:rPr lang="en-AU" dirty="0"/>
              <a:t>, </a:t>
            </a:r>
            <a:r>
              <a:rPr lang="en-AU" dirty="0" err="1"/>
              <a:t>kecepatan</a:t>
            </a:r>
            <a:r>
              <a:rPr lang="en-AU" dirty="0"/>
              <a:t> dan </a:t>
            </a:r>
            <a:r>
              <a:rPr lang="en-AU" dirty="0" err="1"/>
              <a:t>kestabilan</a:t>
            </a:r>
            <a:r>
              <a:rPr lang="en-AU" dirty="0"/>
              <a:t> input data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perubahan</a:t>
            </a:r>
            <a:r>
              <a:rPr lang="en-AU" dirty="0"/>
              <a:t> </a:t>
            </a:r>
            <a:r>
              <a:rPr lang="en-AU" dirty="0" err="1"/>
              <a:t>ketika</a:t>
            </a:r>
            <a:r>
              <a:rPr lang="en-AU" dirty="0"/>
              <a:t> </a:t>
            </a:r>
            <a:r>
              <a:rPr lang="en-AU" dirty="0" err="1"/>
              <a:t>sudah</a:t>
            </a:r>
            <a:r>
              <a:rPr lang="en-AU" dirty="0"/>
              <a:t> </a:t>
            </a:r>
            <a:r>
              <a:rPr lang="en-AU" dirty="0" err="1"/>
              <a:t>dimigrasikan</a:t>
            </a:r>
            <a:endParaRPr lang="en-US" dirty="0"/>
          </a:p>
          <a:p>
            <a:pPr lvl="0"/>
            <a:r>
              <a:rPr lang="en-AU" dirty="0"/>
              <a:t>Tim </a:t>
            </a:r>
            <a:r>
              <a:rPr lang="en-AU" dirty="0" err="1"/>
              <a:t>pengawalan</a:t>
            </a:r>
            <a:r>
              <a:rPr lang="en-AU" dirty="0"/>
              <a:t> </a:t>
            </a:r>
            <a:r>
              <a:rPr lang="en-AU" dirty="0" err="1"/>
              <a:t>migrasi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antisipasi</a:t>
            </a:r>
            <a:r>
              <a:rPr lang="en-AU" dirty="0"/>
              <a:t> force </a:t>
            </a:r>
            <a:r>
              <a:rPr lang="en-AU" dirty="0" err="1"/>
              <a:t>majure</a:t>
            </a:r>
            <a:r>
              <a:rPr lang="en-AU" dirty="0"/>
              <a:t> dan </a:t>
            </a:r>
            <a:r>
              <a:rPr lang="en-AU" dirty="0" err="1"/>
              <a:t>kejadian</a:t>
            </a:r>
            <a:r>
              <a:rPr lang="en-AU" dirty="0"/>
              <a:t> </a:t>
            </a:r>
            <a:r>
              <a:rPr lang="en-AU" dirty="0" err="1"/>
              <a:t>tak</a:t>
            </a:r>
            <a:r>
              <a:rPr lang="en-AU" dirty="0"/>
              <a:t> </a:t>
            </a:r>
            <a:r>
              <a:rPr lang="en-AU" dirty="0" err="1"/>
              <a:t>terduga</a:t>
            </a:r>
            <a:endParaRPr lang="en-US" dirty="0"/>
          </a:p>
          <a:p>
            <a:pPr lvl="0"/>
            <a:r>
              <a:rPr lang="en-AU" dirty="0" err="1"/>
              <a:t>Terkait</a:t>
            </a:r>
            <a:r>
              <a:rPr lang="en-AU" dirty="0"/>
              <a:t> </a:t>
            </a:r>
            <a:r>
              <a:rPr lang="en-AU" dirty="0" err="1"/>
              <a:t>banyaknya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yang </a:t>
            </a:r>
            <a:r>
              <a:rPr lang="en-AU" dirty="0" err="1"/>
              <a:t>diunggah</a:t>
            </a:r>
            <a:r>
              <a:rPr lang="en-AU" dirty="0"/>
              <a:t>, </a:t>
            </a:r>
            <a:r>
              <a:rPr lang="en-AU" dirty="0" err="1"/>
              <a:t>karena</a:t>
            </a:r>
            <a:r>
              <a:rPr lang="en-AU" dirty="0"/>
              <a:t> </a:t>
            </a:r>
            <a:r>
              <a:rPr lang="en-AU" dirty="0" err="1"/>
              <a:t>permintaan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BPK dan </a:t>
            </a:r>
            <a:r>
              <a:rPr lang="en-AU" dirty="0" err="1"/>
              <a:t>Itjen</a:t>
            </a:r>
            <a:r>
              <a:rPr lang="en-AU" dirty="0"/>
              <a:t>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kapasitas</a:t>
            </a:r>
            <a:r>
              <a:rPr lang="en-AU" dirty="0"/>
              <a:t> storage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diperluas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91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</TotalTime>
  <Words>500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KOORDINASI PEMANFAATAN PUSAT DATA NASIONAL TERKAIT MIGRASI BASTBANPEM</vt:lpstr>
      <vt:lpstr>AGENDA</vt:lpstr>
      <vt:lpstr>Notulen Rapat Sebelumnya 22 Juli 2021</vt:lpstr>
      <vt:lpstr>Notulen Rapat Sebelumnya 22 Juli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KOORDINASI PEMANFAATAN PUSAT DATA NASIONAL TERKAIT MIGRASI BASTBANPEM</dc:title>
  <dc:creator>Asyhadi Laksono Hakim S.Kom. MT</dc:creator>
  <cp:lastModifiedBy>Asyhadi Laksono Hakim S.Kom. MT</cp:lastModifiedBy>
  <cp:revision>2</cp:revision>
  <dcterms:created xsi:type="dcterms:W3CDTF">2021-08-05T02:17:44Z</dcterms:created>
  <dcterms:modified xsi:type="dcterms:W3CDTF">2021-08-05T02:28:40Z</dcterms:modified>
</cp:coreProperties>
</file>