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7623-9361-4EC6-93AF-4CC061782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11F69-CEF1-46C8-A1B3-69688B496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4BAD-501D-4DD9-9907-78127F37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B26A-B93B-4581-A6B4-ED89D27E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F2F3-8D34-4D4E-9A3F-1B65BC21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0878-E58F-4072-B97F-0D7DFA55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B018B-DBAB-47DB-9675-19787837F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AC6E-757A-433D-8457-41BB74C6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3A9C-A0F5-4B65-ADDA-BC5B7E9A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33D5-C2AF-441E-91AC-159B28AA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5BFE2-C447-4A85-9381-68C365676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0D85E-EF01-49E5-BFE9-B1916A5F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A2CB-79BD-4409-82BD-4E8F0F1F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C0C2-8AE3-4F63-B30E-B2AAB4AD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4D70-0C61-4989-94AA-2507EC34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BAC0-F4E2-495A-9863-ED92BAC4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B5C6-E816-40EB-AC2E-DD1A5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C8A9-3169-40F7-8972-A657C38E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B810-A4A1-47B5-AA33-B3D6548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2DA2-BAC4-4E88-94BD-05C67D7D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1520-3467-4521-80DF-0D31B8BB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3E04-69DD-44C1-A2FB-4089D8D7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4D43-4EBB-47FE-AC47-DBFEAD59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5C60-89A1-4AC8-8499-8118AAAD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B8A4-76E1-477C-9E6F-7381889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3F3D-A25A-444B-B44B-24A0315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9DE5-C9DE-4C29-8C8D-CF96B4F7C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3FC0B-423A-4F97-8D1E-574F6F46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A7778-A327-441F-BA41-9A4E618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27FBC-409E-4945-B998-3075F755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AC732-E59C-4009-9167-7061BDD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F32-5F0A-4B1D-A7BA-C71F0A09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E1A9-B132-4165-B0C2-2E0344CF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44AA-BDEA-402E-9923-53872A68B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55D60-A02B-48C9-B097-A6B56299E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C2FA6-A981-46C5-9D68-B85C9879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67DB-1682-467B-A93F-61D38D80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B469-5491-43AC-9475-5D365B69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1F787-2F32-465A-BC54-E2F0C1F5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7E19-3A96-4B4B-A88E-23D2129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C588-FB15-44F6-BD88-A4EF64A8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7EDD-AC47-45BC-80CE-E34F284C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DB22-59C8-475C-B069-B9BAD325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81CBC-9E88-45FC-9E3C-BBADC5AD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F1CC7-7F7F-46A4-884E-3701F1C9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D5E3-02C2-400E-97A8-DAFCD7B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EF3-28A3-492E-8BA3-81954ED0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92CF-246A-47CE-A7EF-7B0B6339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DE3C5-A2D1-4433-A87B-CB3F0D05F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5EB6-8276-4DAD-A7DE-2349E4FF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239D6-6C9C-4C6E-94FF-EE257140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4A400-2B64-4548-A312-51613650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11C-02F1-418C-95DE-4F47E195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1AD6F-D7A1-4867-AAB9-D5F05BA19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D218-116B-4576-AFDE-67A5C5F71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4BF32-1576-4FBE-97A6-A3C6723F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98D3-9F9A-4B6D-BCF8-55217EDE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AEDAB-D2D8-4B9A-9098-785C4A40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6A6B8-9CB7-4966-85AF-DF55FABE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EDFA-7D5E-4EF2-BF47-A8EC57C6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F1B8-5211-4B91-909F-9CC9C053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E60B-A996-45D2-B639-7D3CEC8B8FB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96A-0D09-4E98-BF36-7D1E9325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117C-AFC8-494E-BCE2-F969688CD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471A-A8A0-468C-947D-91120312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C56C-6C19-45F9-8923-952B3C5E6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Penganggaran</a:t>
            </a:r>
            <a:r>
              <a:rPr lang="en-US" dirty="0"/>
              <a:t>, </a:t>
            </a:r>
            <a:r>
              <a:rPr lang="en-US" dirty="0" err="1"/>
              <a:t>Kinerja</a:t>
            </a:r>
            <a:r>
              <a:rPr lang="en-US" dirty="0"/>
              <a:t> dan </a:t>
            </a:r>
            <a:br>
              <a:rPr lang="en-US" dirty="0"/>
            </a:br>
            <a:r>
              <a:rPr lang="en-US" dirty="0"/>
              <a:t>Microservice </a:t>
            </a:r>
            <a:r>
              <a:rPr lang="en-US" dirty="0" err="1"/>
              <a:t>Pertanian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A2B6D-9DF1-4C9B-83C1-31DAE3827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PJT: </a:t>
            </a:r>
            <a:r>
              <a:rPr lang="en-US" dirty="0" err="1"/>
              <a:t>Asyhadi</a:t>
            </a:r>
            <a:r>
              <a:rPr lang="en-US" dirty="0"/>
              <a:t> L Hakim</a:t>
            </a:r>
          </a:p>
        </p:txBody>
      </p:sp>
    </p:spTree>
    <p:extLst>
      <p:ext uri="{BB962C8B-B14F-4D97-AF65-F5344CB8AC3E}">
        <p14:creationId xmlns:p14="http://schemas.microsoft.com/office/powerpoint/2010/main" val="107997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C6B0-F9D3-49AC-BB3F-A2D41796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41592"/>
            <a:ext cx="10515600" cy="1325563"/>
          </a:xfrm>
        </p:spPr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A15190-9C70-43F1-9796-E1D219C80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006745"/>
              </p:ext>
            </p:extLst>
          </p:nvPr>
        </p:nvGraphicFramePr>
        <p:xfrm>
          <a:off x="122582" y="1367155"/>
          <a:ext cx="11946836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33">
                  <a:extLst>
                    <a:ext uri="{9D8B030D-6E8A-4147-A177-3AD203B41FA5}">
                      <a16:colId xmlns:a16="http://schemas.microsoft.com/office/drawing/2014/main" val="3873906303"/>
                    </a:ext>
                  </a:extLst>
                </a:gridCol>
                <a:gridCol w="1944177">
                  <a:extLst>
                    <a:ext uri="{9D8B030D-6E8A-4147-A177-3AD203B41FA5}">
                      <a16:colId xmlns:a16="http://schemas.microsoft.com/office/drawing/2014/main" val="2832911607"/>
                    </a:ext>
                  </a:extLst>
                </a:gridCol>
                <a:gridCol w="1162878">
                  <a:extLst>
                    <a:ext uri="{9D8B030D-6E8A-4147-A177-3AD203B41FA5}">
                      <a16:colId xmlns:a16="http://schemas.microsoft.com/office/drawing/2014/main" val="3848663532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422024489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4707460"/>
                    </a:ext>
                  </a:extLst>
                </a:gridCol>
                <a:gridCol w="2335696">
                  <a:extLst>
                    <a:ext uri="{9D8B030D-6E8A-4147-A177-3AD203B41FA5}">
                      <a16:colId xmlns:a16="http://schemas.microsoft.com/office/drawing/2014/main" val="1548540797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5558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Narasumber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Peserta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5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Koordinasi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SIMONAS)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 </a:t>
                      </a:r>
                      <a:r>
                        <a:rPr lang="en-US" dirty="0" err="1"/>
                        <a:t>Februari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</a:t>
                      </a:r>
                      <a:r>
                        <a:rPr lang="en-US" dirty="0" err="1"/>
                        <a:t>Savero</a:t>
                      </a:r>
                      <a:r>
                        <a:rPr lang="en-US" dirty="0"/>
                        <a:t>, Depok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Anggaran</a:t>
                      </a:r>
                      <a:r>
                        <a:rPr lang="en-US" dirty="0"/>
                        <a:t> Kementerian </a:t>
                      </a:r>
                      <a:r>
                        <a:rPr lang="en-US" dirty="0" err="1"/>
                        <a:t>Keuangan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Ditjen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Perbendaharaan</a:t>
                      </a:r>
                      <a:r>
                        <a:rPr lang="en-US" dirty="0"/>
                        <a:t> Kementerian </a:t>
                      </a:r>
                      <a:r>
                        <a:rPr lang="en-US" dirty="0" err="1"/>
                        <a:t>Keuangan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Subkelompok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Subkelompok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Jaringan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Komputer</a:t>
                      </a:r>
                      <a:r>
                        <a:rPr lang="en-US" dirty="0"/>
                        <a:t>, Sub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Koordinasi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membahas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integrasi</a:t>
                      </a:r>
                      <a:r>
                        <a:rPr lang="en-US" dirty="0"/>
                        <a:t> SIMONAS dan SAKTI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4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Integrasi</a:t>
                      </a:r>
                      <a:r>
                        <a:rPr lang="en-US" dirty="0"/>
                        <a:t> SIMONAS dan SAKTI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</a:t>
                      </a:r>
                      <a:r>
                        <a:rPr lang="en-US" dirty="0" err="1"/>
                        <a:t>Februari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Pusdatin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Nofyansyah</a:t>
                      </a:r>
                      <a:r>
                        <a:rPr lang="en-US" dirty="0"/>
                        <a:t>, Hani </a:t>
                      </a:r>
                      <a:r>
                        <a:rPr lang="en-US" dirty="0" err="1"/>
                        <a:t>Hanifah</a:t>
                      </a:r>
                      <a:r>
                        <a:rPr lang="en-US" dirty="0"/>
                        <a:t> R, </a:t>
                      </a:r>
                      <a:r>
                        <a:rPr lang="en-US" dirty="0" err="1"/>
                        <a:t>Asyhadi</a:t>
                      </a:r>
                      <a:r>
                        <a:rPr lang="en-US" dirty="0"/>
                        <a:t> L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terintegrasi</a:t>
                      </a:r>
                      <a:r>
                        <a:rPr lang="en-US" dirty="0"/>
                        <a:t> SIMONAS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SAKTI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5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Integrasi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E-Budgeting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</a:t>
                      </a:r>
                      <a:r>
                        <a:rPr lang="en-US" dirty="0" err="1"/>
                        <a:t>Maret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Biro </a:t>
                      </a:r>
                      <a:r>
                        <a:rPr lang="en-US" dirty="0" err="1"/>
                        <a:t>Perencanaan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Biro </a:t>
                      </a:r>
                      <a:r>
                        <a:rPr lang="en-US" dirty="0" err="1"/>
                        <a:t>Perencanaan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Pusdatin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Biro </a:t>
                      </a:r>
                      <a:r>
                        <a:rPr lang="en-US" dirty="0" err="1"/>
                        <a:t>perencanaan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ingin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mengintegrasikan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perencanaan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0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Kontrak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konsultan</a:t>
                      </a:r>
                      <a:r>
                        <a:rPr lang="en-US" dirty="0"/>
                        <a:t> microservice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r>
                        <a:rPr lang="en-US" dirty="0" err="1"/>
                        <a:t>Maret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Pusdatin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Pusdatin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Konsultan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kontrak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pengerjaan</a:t>
                      </a:r>
                      <a:r>
                        <a:rPr lang="en-US" dirty="0"/>
                        <a:t> portal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05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9335-F174-4C99-9739-B569FF0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D566-6F6A-4839-B1A8-A034D963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2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Integrasi Aplikasi Perencanaan Penganggaran, Kinerja dan  Microservice Pertanian</vt:lpstr>
      <vt:lpstr>Progres Kegiatan</vt:lpstr>
      <vt:lpstr>Permasalahan dan Tindak Lanjut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Integrasi Aplikasi Perencanaan Penganggaran dan Kinerja</dc:title>
  <dc:creator>User</dc:creator>
  <cp:lastModifiedBy>User</cp:lastModifiedBy>
  <cp:revision>10</cp:revision>
  <dcterms:created xsi:type="dcterms:W3CDTF">2021-03-30T06:35:24Z</dcterms:created>
  <dcterms:modified xsi:type="dcterms:W3CDTF">2021-03-30T07:07:26Z</dcterms:modified>
</cp:coreProperties>
</file>