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0"/>
  </p:notesMasterIdLst>
  <p:sldIdLst>
    <p:sldId id="278" r:id="rId2"/>
    <p:sldId id="279" r:id="rId3"/>
    <p:sldId id="280" r:id="rId4"/>
    <p:sldId id="394" r:id="rId5"/>
    <p:sldId id="530" r:id="rId6"/>
    <p:sldId id="531" r:id="rId7"/>
    <p:sldId id="535" r:id="rId8"/>
    <p:sldId id="532" r:id="rId9"/>
    <p:sldId id="533" r:id="rId10"/>
    <p:sldId id="534" r:id="rId11"/>
    <p:sldId id="536" r:id="rId12"/>
    <p:sldId id="388" r:id="rId13"/>
    <p:sldId id="547" r:id="rId14"/>
    <p:sldId id="546" r:id="rId15"/>
    <p:sldId id="537" r:id="rId16"/>
    <p:sldId id="538" r:id="rId17"/>
    <p:sldId id="539" r:id="rId18"/>
    <p:sldId id="540" r:id="rId19"/>
    <p:sldId id="542" r:id="rId20"/>
    <p:sldId id="543" r:id="rId21"/>
    <p:sldId id="545" r:id="rId22"/>
    <p:sldId id="548" r:id="rId23"/>
    <p:sldId id="544" r:id="rId24"/>
    <p:sldId id="277" r:id="rId25"/>
    <p:sldId id="1288" r:id="rId26"/>
    <p:sldId id="1286" r:id="rId27"/>
    <p:sldId id="1287" r:id="rId28"/>
    <p:sldId id="1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64761" autoAdjust="0"/>
  </p:normalViewPr>
  <p:slideViewPr>
    <p:cSldViewPr snapToGrid="0">
      <p:cViewPr varScale="1">
        <p:scale>
          <a:sx n="64" d="100"/>
          <a:sy n="64" d="100"/>
        </p:scale>
        <p:origin x="5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8D545-E8F9-4774-9171-BD36A69F062A}" type="doc">
      <dgm:prSet loTypeId="urn:microsoft.com/office/officeart/2005/8/layout/radial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C47F741-6605-4AD3-9A5E-A6DA766DDDE0}">
      <dgm:prSet phldrT="[Text]"/>
      <dgm:spPr/>
      <dgm:t>
        <a:bodyPr/>
        <a:lstStyle/>
        <a:p>
          <a:r>
            <a:rPr lang="en-US" dirty="0"/>
            <a:t>Satu Data Indonesia</a:t>
          </a:r>
        </a:p>
      </dgm:t>
    </dgm:pt>
    <dgm:pt modelId="{60EE182E-73D3-420C-B2C6-A5B5F54FEFFA}" type="parTrans" cxnId="{E49B3322-6BD9-411D-A66F-99ED4ABFD85B}">
      <dgm:prSet/>
      <dgm:spPr/>
      <dgm:t>
        <a:bodyPr/>
        <a:lstStyle/>
        <a:p>
          <a:endParaRPr lang="en-US"/>
        </a:p>
      </dgm:t>
    </dgm:pt>
    <dgm:pt modelId="{FCB62852-CBEA-41F2-B859-10A363A58F95}" type="sibTrans" cxnId="{E49B3322-6BD9-411D-A66F-99ED4ABFD85B}">
      <dgm:prSet/>
      <dgm:spPr/>
      <dgm:t>
        <a:bodyPr/>
        <a:lstStyle/>
        <a:p>
          <a:endParaRPr lang="en-US"/>
        </a:p>
      </dgm:t>
    </dgm:pt>
    <dgm:pt modelId="{12C13581-29C1-4713-B6AB-1F91DD59EFCD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Keuangan</a:t>
          </a:r>
          <a:r>
            <a:rPr lang="en-US" dirty="0"/>
            <a:t> Negara</a:t>
          </a:r>
        </a:p>
      </dgm:t>
    </dgm:pt>
    <dgm:pt modelId="{099E2875-CDA9-4B1A-8784-1AF4D97E50BF}" type="parTrans" cxnId="{FA8D3CEE-9468-48CB-B344-F6CFAB183E43}">
      <dgm:prSet/>
      <dgm:spPr/>
      <dgm:t>
        <a:bodyPr/>
        <a:lstStyle/>
        <a:p>
          <a:endParaRPr lang="en-US"/>
        </a:p>
      </dgm:t>
    </dgm:pt>
    <dgm:pt modelId="{3A49A217-608E-4A1E-AE02-AA066C56BA2E}" type="sibTrans" cxnId="{FA8D3CEE-9468-48CB-B344-F6CFAB183E43}">
      <dgm:prSet/>
      <dgm:spPr/>
      <dgm:t>
        <a:bodyPr/>
        <a:lstStyle/>
        <a:p>
          <a:endParaRPr lang="en-US"/>
        </a:p>
      </dgm:t>
    </dgm:pt>
    <dgm:pt modelId="{98AF2C38-1BDE-4906-A991-84C7BA0FC971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Geospasial</a:t>
          </a:r>
          <a:endParaRPr lang="en-US" dirty="0"/>
        </a:p>
      </dgm:t>
    </dgm:pt>
    <dgm:pt modelId="{639C1D94-08B5-4B34-8E73-7D5A28AEF22C}" type="parTrans" cxnId="{4C3F33D8-5B81-4896-A4D8-2841ED7EC114}">
      <dgm:prSet/>
      <dgm:spPr/>
      <dgm:t>
        <a:bodyPr/>
        <a:lstStyle/>
        <a:p>
          <a:endParaRPr lang="en-US"/>
        </a:p>
      </dgm:t>
    </dgm:pt>
    <dgm:pt modelId="{8EDA318C-7D5D-47B3-AD2F-66DA08EC8E8E}" type="sibTrans" cxnId="{4C3F33D8-5B81-4896-A4D8-2841ED7EC114}">
      <dgm:prSet/>
      <dgm:spPr/>
      <dgm:t>
        <a:bodyPr/>
        <a:lstStyle/>
        <a:p>
          <a:endParaRPr lang="en-US"/>
        </a:p>
      </dgm:t>
    </dgm:pt>
    <dgm:pt modelId="{EEACF03B-FA60-4C90-81A4-406946A684A7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Statistik</a:t>
          </a:r>
          <a:endParaRPr lang="en-US" dirty="0"/>
        </a:p>
      </dgm:t>
    </dgm:pt>
    <dgm:pt modelId="{6F582425-B941-4812-A73A-9F3D7E36CB35}" type="parTrans" cxnId="{D83697B7-DC36-44C9-93FC-2FACF333990E}">
      <dgm:prSet/>
      <dgm:spPr/>
      <dgm:t>
        <a:bodyPr/>
        <a:lstStyle/>
        <a:p>
          <a:endParaRPr lang="en-US"/>
        </a:p>
      </dgm:t>
    </dgm:pt>
    <dgm:pt modelId="{DA2DB646-FCE6-4ECA-9BD4-D92BDA25A292}" type="sibTrans" cxnId="{D83697B7-DC36-44C9-93FC-2FACF333990E}">
      <dgm:prSet/>
      <dgm:spPr/>
      <dgm:t>
        <a:bodyPr/>
        <a:lstStyle/>
        <a:p>
          <a:endParaRPr lang="en-US"/>
        </a:p>
      </dgm:t>
    </dgm:pt>
    <dgm:pt modelId="{73E05366-27B9-4810-A473-99DA66E9F889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Kepegawaian</a:t>
          </a:r>
          <a:endParaRPr lang="en-US" dirty="0"/>
        </a:p>
      </dgm:t>
    </dgm:pt>
    <dgm:pt modelId="{65CAF7FA-3A95-4DDF-A12E-F663CA5388C7}" type="parTrans" cxnId="{6617BAEF-CE89-43AB-863A-4883E2808C10}">
      <dgm:prSet/>
      <dgm:spPr/>
      <dgm:t>
        <a:bodyPr/>
        <a:lstStyle/>
        <a:p>
          <a:endParaRPr lang="en-US"/>
        </a:p>
      </dgm:t>
    </dgm:pt>
    <dgm:pt modelId="{0946D08F-CCB9-4130-8F44-2D6B8A01F473}" type="sibTrans" cxnId="{6617BAEF-CE89-43AB-863A-4883E2808C10}">
      <dgm:prSet/>
      <dgm:spPr/>
      <dgm:t>
        <a:bodyPr/>
        <a:lstStyle/>
        <a:p>
          <a:endParaRPr lang="en-US"/>
        </a:p>
      </dgm:t>
    </dgm:pt>
    <dgm:pt modelId="{B664694B-61AB-4C41-8146-8DB471A5047E}" type="pres">
      <dgm:prSet presAssocID="{D748D545-E8F9-4774-9171-BD36A69F062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3B79D2-7B8A-4022-8B73-C0351B76846A}" type="pres">
      <dgm:prSet presAssocID="{7C47F741-6605-4AD3-9A5E-A6DA766DDDE0}" presName="centerShape" presStyleLbl="node0" presStyleIdx="0" presStyleCnt="1"/>
      <dgm:spPr/>
    </dgm:pt>
    <dgm:pt modelId="{3C28762D-CC05-431B-8F8B-1BE235A128F3}" type="pres">
      <dgm:prSet presAssocID="{099E2875-CDA9-4B1A-8784-1AF4D97E50BF}" presName="Name9" presStyleLbl="parChTrans1D2" presStyleIdx="0" presStyleCnt="4"/>
      <dgm:spPr/>
    </dgm:pt>
    <dgm:pt modelId="{3DC341E9-5329-4D64-B21F-5DFAA2C67917}" type="pres">
      <dgm:prSet presAssocID="{099E2875-CDA9-4B1A-8784-1AF4D97E50BF}" presName="connTx" presStyleLbl="parChTrans1D2" presStyleIdx="0" presStyleCnt="4"/>
      <dgm:spPr/>
    </dgm:pt>
    <dgm:pt modelId="{0739341C-C6A1-4618-850B-64FE2E9D50D1}" type="pres">
      <dgm:prSet presAssocID="{12C13581-29C1-4713-B6AB-1F91DD59EFCD}" presName="node" presStyleLbl="node1" presStyleIdx="0" presStyleCnt="4">
        <dgm:presLayoutVars>
          <dgm:bulletEnabled val="1"/>
        </dgm:presLayoutVars>
      </dgm:prSet>
      <dgm:spPr/>
    </dgm:pt>
    <dgm:pt modelId="{CE7A0F22-8183-403A-B588-C65CE25409EA}" type="pres">
      <dgm:prSet presAssocID="{639C1D94-08B5-4B34-8E73-7D5A28AEF22C}" presName="Name9" presStyleLbl="parChTrans1D2" presStyleIdx="1" presStyleCnt="4"/>
      <dgm:spPr/>
    </dgm:pt>
    <dgm:pt modelId="{17511CDB-4008-42DD-885C-230B4AE9DB93}" type="pres">
      <dgm:prSet presAssocID="{639C1D94-08B5-4B34-8E73-7D5A28AEF22C}" presName="connTx" presStyleLbl="parChTrans1D2" presStyleIdx="1" presStyleCnt="4"/>
      <dgm:spPr/>
    </dgm:pt>
    <dgm:pt modelId="{EDB45E11-3FFA-49A2-87EA-0CC32E32A488}" type="pres">
      <dgm:prSet presAssocID="{98AF2C38-1BDE-4906-A991-84C7BA0FC971}" presName="node" presStyleLbl="node1" presStyleIdx="1" presStyleCnt="4">
        <dgm:presLayoutVars>
          <dgm:bulletEnabled val="1"/>
        </dgm:presLayoutVars>
      </dgm:prSet>
      <dgm:spPr/>
    </dgm:pt>
    <dgm:pt modelId="{887DCF74-501C-4117-9279-E954174DF280}" type="pres">
      <dgm:prSet presAssocID="{6F582425-B941-4812-A73A-9F3D7E36CB35}" presName="Name9" presStyleLbl="parChTrans1D2" presStyleIdx="2" presStyleCnt="4"/>
      <dgm:spPr/>
    </dgm:pt>
    <dgm:pt modelId="{FCD444B0-FCB2-4329-A522-FF58F672725B}" type="pres">
      <dgm:prSet presAssocID="{6F582425-B941-4812-A73A-9F3D7E36CB35}" presName="connTx" presStyleLbl="parChTrans1D2" presStyleIdx="2" presStyleCnt="4"/>
      <dgm:spPr/>
    </dgm:pt>
    <dgm:pt modelId="{591C143C-3AD8-47D5-9385-0DFB2D077551}" type="pres">
      <dgm:prSet presAssocID="{EEACF03B-FA60-4C90-81A4-406946A684A7}" presName="node" presStyleLbl="node1" presStyleIdx="2" presStyleCnt="4">
        <dgm:presLayoutVars>
          <dgm:bulletEnabled val="1"/>
        </dgm:presLayoutVars>
      </dgm:prSet>
      <dgm:spPr/>
    </dgm:pt>
    <dgm:pt modelId="{62A3BAAE-DE85-4380-92B3-4506D219FFA5}" type="pres">
      <dgm:prSet presAssocID="{65CAF7FA-3A95-4DDF-A12E-F663CA5388C7}" presName="Name9" presStyleLbl="parChTrans1D2" presStyleIdx="3" presStyleCnt="4"/>
      <dgm:spPr/>
    </dgm:pt>
    <dgm:pt modelId="{04179502-2AA4-4986-ABC4-410FF26E1BAD}" type="pres">
      <dgm:prSet presAssocID="{65CAF7FA-3A95-4DDF-A12E-F663CA5388C7}" presName="connTx" presStyleLbl="parChTrans1D2" presStyleIdx="3" presStyleCnt="4"/>
      <dgm:spPr/>
    </dgm:pt>
    <dgm:pt modelId="{6F479F08-545C-4B9D-AB03-1B0372A67E33}" type="pres">
      <dgm:prSet presAssocID="{73E05366-27B9-4810-A473-99DA66E9F889}" presName="node" presStyleLbl="node1" presStyleIdx="3" presStyleCnt="4">
        <dgm:presLayoutVars>
          <dgm:bulletEnabled val="1"/>
        </dgm:presLayoutVars>
      </dgm:prSet>
      <dgm:spPr/>
    </dgm:pt>
  </dgm:ptLst>
  <dgm:cxnLst>
    <dgm:cxn modelId="{FEF7A404-ABA6-42B9-AC85-B4DD6432897C}" type="presOf" srcId="{65CAF7FA-3A95-4DDF-A12E-F663CA5388C7}" destId="{04179502-2AA4-4986-ABC4-410FF26E1BAD}" srcOrd="1" destOrd="0" presId="urn:microsoft.com/office/officeart/2005/8/layout/radial1"/>
    <dgm:cxn modelId="{27D4A00C-D16C-49E8-89BE-F2B983225276}" type="presOf" srcId="{639C1D94-08B5-4B34-8E73-7D5A28AEF22C}" destId="{CE7A0F22-8183-403A-B588-C65CE25409EA}" srcOrd="0" destOrd="0" presId="urn:microsoft.com/office/officeart/2005/8/layout/radial1"/>
    <dgm:cxn modelId="{D3F10921-EA2E-4338-9304-BA82F49EBFEA}" type="presOf" srcId="{7C47F741-6605-4AD3-9A5E-A6DA766DDDE0}" destId="{D83B79D2-7B8A-4022-8B73-C0351B76846A}" srcOrd="0" destOrd="0" presId="urn:microsoft.com/office/officeart/2005/8/layout/radial1"/>
    <dgm:cxn modelId="{E49B3322-6BD9-411D-A66F-99ED4ABFD85B}" srcId="{D748D545-E8F9-4774-9171-BD36A69F062A}" destId="{7C47F741-6605-4AD3-9A5E-A6DA766DDDE0}" srcOrd="0" destOrd="0" parTransId="{60EE182E-73D3-420C-B2C6-A5B5F54FEFFA}" sibTransId="{FCB62852-CBEA-41F2-B859-10A363A58F95}"/>
    <dgm:cxn modelId="{F031083B-0C6F-438B-96D8-E9A02FF4A189}" type="presOf" srcId="{73E05366-27B9-4810-A473-99DA66E9F889}" destId="{6F479F08-545C-4B9D-AB03-1B0372A67E33}" srcOrd="0" destOrd="0" presId="urn:microsoft.com/office/officeart/2005/8/layout/radial1"/>
    <dgm:cxn modelId="{ADBD0846-786E-497B-B05B-D4C0F3C641CE}" type="presOf" srcId="{6F582425-B941-4812-A73A-9F3D7E36CB35}" destId="{887DCF74-501C-4117-9279-E954174DF280}" srcOrd="0" destOrd="0" presId="urn:microsoft.com/office/officeart/2005/8/layout/radial1"/>
    <dgm:cxn modelId="{25661F69-6C4D-4CD5-BF86-B89A46430CE4}" type="presOf" srcId="{099E2875-CDA9-4B1A-8784-1AF4D97E50BF}" destId="{3DC341E9-5329-4D64-B21F-5DFAA2C67917}" srcOrd="1" destOrd="0" presId="urn:microsoft.com/office/officeart/2005/8/layout/radial1"/>
    <dgm:cxn modelId="{3270B771-F5FD-44BF-B6B9-A9561FDF482D}" type="presOf" srcId="{639C1D94-08B5-4B34-8E73-7D5A28AEF22C}" destId="{17511CDB-4008-42DD-885C-230B4AE9DB93}" srcOrd="1" destOrd="0" presId="urn:microsoft.com/office/officeart/2005/8/layout/radial1"/>
    <dgm:cxn modelId="{5078D355-EE12-4C25-9CF6-BB94DBB5EE41}" type="presOf" srcId="{D748D545-E8F9-4774-9171-BD36A69F062A}" destId="{B664694B-61AB-4C41-8146-8DB471A5047E}" srcOrd="0" destOrd="0" presId="urn:microsoft.com/office/officeart/2005/8/layout/radial1"/>
    <dgm:cxn modelId="{BFB4BF79-29DC-4036-8A38-E57A371AFCF8}" type="presOf" srcId="{099E2875-CDA9-4B1A-8784-1AF4D97E50BF}" destId="{3C28762D-CC05-431B-8F8B-1BE235A128F3}" srcOrd="0" destOrd="0" presId="urn:microsoft.com/office/officeart/2005/8/layout/radial1"/>
    <dgm:cxn modelId="{9671F59F-382A-4970-8542-842F2E232654}" type="presOf" srcId="{98AF2C38-1BDE-4906-A991-84C7BA0FC971}" destId="{EDB45E11-3FFA-49A2-87EA-0CC32E32A488}" srcOrd="0" destOrd="0" presId="urn:microsoft.com/office/officeart/2005/8/layout/radial1"/>
    <dgm:cxn modelId="{BDE003A7-14C2-46FB-ACB3-CE3464E214EB}" type="presOf" srcId="{EEACF03B-FA60-4C90-81A4-406946A684A7}" destId="{591C143C-3AD8-47D5-9385-0DFB2D077551}" srcOrd="0" destOrd="0" presId="urn:microsoft.com/office/officeart/2005/8/layout/radial1"/>
    <dgm:cxn modelId="{D83697B7-DC36-44C9-93FC-2FACF333990E}" srcId="{7C47F741-6605-4AD3-9A5E-A6DA766DDDE0}" destId="{EEACF03B-FA60-4C90-81A4-406946A684A7}" srcOrd="2" destOrd="0" parTransId="{6F582425-B941-4812-A73A-9F3D7E36CB35}" sibTransId="{DA2DB646-FCE6-4ECA-9BD4-D92BDA25A292}"/>
    <dgm:cxn modelId="{2E4711BF-F892-4134-A075-43BAB2113EFB}" type="presOf" srcId="{6F582425-B941-4812-A73A-9F3D7E36CB35}" destId="{FCD444B0-FCB2-4329-A522-FF58F672725B}" srcOrd="1" destOrd="0" presId="urn:microsoft.com/office/officeart/2005/8/layout/radial1"/>
    <dgm:cxn modelId="{4C3F33D8-5B81-4896-A4D8-2841ED7EC114}" srcId="{7C47F741-6605-4AD3-9A5E-A6DA766DDDE0}" destId="{98AF2C38-1BDE-4906-A991-84C7BA0FC971}" srcOrd="1" destOrd="0" parTransId="{639C1D94-08B5-4B34-8E73-7D5A28AEF22C}" sibTransId="{8EDA318C-7D5D-47B3-AD2F-66DA08EC8E8E}"/>
    <dgm:cxn modelId="{4B9987E8-804D-41AB-AF9F-4CC812175E97}" type="presOf" srcId="{65CAF7FA-3A95-4DDF-A12E-F663CA5388C7}" destId="{62A3BAAE-DE85-4380-92B3-4506D219FFA5}" srcOrd="0" destOrd="0" presId="urn:microsoft.com/office/officeart/2005/8/layout/radial1"/>
    <dgm:cxn modelId="{36C846ED-5F45-4BEE-A946-494CF6180E3D}" type="presOf" srcId="{12C13581-29C1-4713-B6AB-1F91DD59EFCD}" destId="{0739341C-C6A1-4618-850B-64FE2E9D50D1}" srcOrd="0" destOrd="0" presId="urn:microsoft.com/office/officeart/2005/8/layout/radial1"/>
    <dgm:cxn modelId="{FA8D3CEE-9468-48CB-B344-F6CFAB183E43}" srcId="{7C47F741-6605-4AD3-9A5E-A6DA766DDDE0}" destId="{12C13581-29C1-4713-B6AB-1F91DD59EFCD}" srcOrd="0" destOrd="0" parTransId="{099E2875-CDA9-4B1A-8784-1AF4D97E50BF}" sibTransId="{3A49A217-608E-4A1E-AE02-AA066C56BA2E}"/>
    <dgm:cxn modelId="{6617BAEF-CE89-43AB-863A-4883E2808C10}" srcId="{7C47F741-6605-4AD3-9A5E-A6DA766DDDE0}" destId="{73E05366-27B9-4810-A473-99DA66E9F889}" srcOrd="3" destOrd="0" parTransId="{65CAF7FA-3A95-4DDF-A12E-F663CA5388C7}" sibTransId="{0946D08F-CCB9-4130-8F44-2D6B8A01F473}"/>
    <dgm:cxn modelId="{E6E330C5-2D7E-49D9-80BF-4C23E1BDFA4E}" type="presParOf" srcId="{B664694B-61AB-4C41-8146-8DB471A5047E}" destId="{D83B79D2-7B8A-4022-8B73-C0351B76846A}" srcOrd="0" destOrd="0" presId="urn:microsoft.com/office/officeart/2005/8/layout/radial1"/>
    <dgm:cxn modelId="{F6067AF4-7B1D-4D9E-A345-3710E07C4895}" type="presParOf" srcId="{B664694B-61AB-4C41-8146-8DB471A5047E}" destId="{3C28762D-CC05-431B-8F8B-1BE235A128F3}" srcOrd="1" destOrd="0" presId="urn:microsoft.com/office/officeart/2005/8/layout/radial1"/>
    <dgm:cxn modelId="{6EF2B695-7200-4ED4-9087-0D334E119A1B}" type="presParOf" srcId="{3C28762D-CC05-431B-8F8B-1BE235A128F3}" destId="{3DC341E9-5329-4D64-B21F-5DFAA2C67917}" srcOrd="0" destOrd="0" presId="urn:microsoft.com/office/officeart/2005/8/layout/radial1"/>
    <dgm:cxn modelId="{A9240A8B-EDFE-48B2-9AE5-C27F162E43D0}" type="presParOf" srcId="{B664694B-61AB-4C41-8146-8DB471A5047E}" destId="{0739341C-C6A1-4618-850B-64FE2E9D50D1}" srcOrd="2" destOrd="0" presId="urn:microsoft.com/office/officeart/2005/8/layout/radial1"/>
    <dgm:cxn modelId="{93FD62F4-1367-4F14-B770-32AB7969DCF5}" type="presParOf" srcId="{B664694B-61AB-4C41-8146-8DB471A5047E}" destId="{CE7A0F22-8183-403A-B588-C65CE25409EA}" srcOrd="3" destOrd="0" presId="urn:microsoft.com/office/officeart/2005/8/layout/radial1"/>
    <dgm:cxn modelId="{D8655E9B-21AB-40E5-A9DE-B99328188EE0}" type="presParOf" srcId="{CE7A0F22-8183-403A-B588-C65CE25409EA}" destId="{17511CDB-4008-42DD-885C-230B4AE9DB93}" srcOrd="0" destOrd="0" presId="urn:microsoft.com/office/officeart/2005/8/layout/radial1"/>
    <dgm:cxn modelId="{62EBAB9E-C713-439B-86B9-BFB4A0FEC853}" type="presParOf" srcId="{B664694B-61AB-4C41-8146-8DB471A5047E}" destId="{EDB45E11-3FFA-49A2-87EA-0CC32E32A488}" srcOrd="4" destOrd="0" presId="urn:microsoft.com/office/officeart/2005/8/layout/radial1"/>
    <dgm:cxn modelId="{E6934FA1-46AF-4F49-9227-3D888FFE1C74}" type="presParOf" srcId="{B664694B-61AB-4C41-8146-8DB471A5047E}" destId="{887DCF74-501C-4117-9279-E954174DF280}" srcOrd="5" destOrd="0" presId="urn:microsoft.com/office/officeart/2005/8/layout/radial1"/>
    <dgm:cxn modelId="{E2C584F5-0D6A-4778-95BB-C1AD0D7B8C27}" type="presParOf" srcId="{887DCF74-501C-4117-9279-E954174DF280}" destId="{FCD444B0-FCB2-4329-A522-FF58F672725B}" srcOrd="0" destOrd="0" presId="urn:microsoft.com/office/officeart/2005/8/layout/radial1"/>
    <dgm:cxn modelId="{B7010817-58A6-49E7-9455-77F90F259708}" type="presParOf" srcId="{B664694B-61AB-4C41-8146-8DB471A5047E}" destId="{591C143C-3AD8-47D5-9385-0DFB2D077551}" srcOrd="6" destOrd="0" presId="urn:microsoft.com/office/officeart/2005/8/layout/radial1"/>
    <dgm:cxn modelId="{502FAAFD-D933-4575-88C5-3BA9BC6EE707}" type="presParOf" srcId="{B664694B-61AB-4C41-8146-8DB471A5047E}" destId="{62A3BAAE-DE85-4380-92B3-4506D219FFA5}" srcOrd="7" destOrd="0" presId="urn:microsoft.com/office/officeart/2005/8/layout/radial1"/>
    <dgm:cxn modelId="{ACB55BFD-A562-4204-8119-573862116538}" type="presParOf" srcId="{62A3BAAE-DE85-4380-92B3-4506D219FFA5}" destId="{04179502-2AA4-4986-ABC4-410FF26E1BAD}" srcOrd="0" destOrd="0" presId="urn:microsoft.com/office/officeart/2005/8/layout/radial1"/>
    <dgm:cxn modelId="{D73A40A9-6AEF-4E17-A60B-E1ED8204A2C7}" type="presParOf" srcId="{B664694B-61AB-4C41-8146-8DB471A5047E}" destId="{6F479F08-545C-4B9D-AB03-1B0372A67E3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E40EF7-4FDB-46DC-AD5C-7AA9927BCDC4}" type="doc">
      <dgm:prSet loTypeId="urn:microsoft.com/office/officeart/2005/8/layout/bProcess3#1" loCatId="process" qsTypeId="urn:microsoft.com/office/officeart/2005/8/quickstyle/simple1#1" qsCatId="simple" csTypeId="urn:microsoft.com/office/officeart/2005/8/colors/colorful3#1" csCatId="accent1" phldr="0"/>
      <dgm:spPr/>
      <dgm:t>
        <a:bodyPr/>
        <a:lstStyle/>
        <a:p>
          <a:endParaRPr lang="en-US"/>
        </a:p>
      </dgm:t>
    </dgm:pt>
    <dgm:pt modelId="{79A907BE-6A57-46F9-949B-2F83975E501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data Kontrak</a:t>
          </a:r>
        </a:p>
      </dgm:t>
    </dgm:pt>
    <dgm:pt modelId="{27508ADE-09B9-4692-B3B1-997C0A038367}" type="parTrans" cxnId="{6F5B1BD3-3713-4E07-B396-34546168FFE1}">
      <dgm:prSet/>
      <dgm:spPr/>
      <dgm:t>
        <a:bodyPr/>
        <a:lstStyle/>
        <a:p>
          <a:endParaRPr lang="en-US"/>
        </a:p>
      </dgm:t>
    </dgm:pt>
    <dgm:pt modelId="{6E764295-1C97-4A8A-BB23-8F6587B65D20}" type="sibTrans" cxnId="{6F5B1BD3-3713-4E07-B396-34546168FFE1}">
      <dgm:prSet/>
      <dgm:spPr/>
      <dgm:t>
        <a:bodyPr/>
        <a:lstStyle/>
        <a:p>
          <a:endParaRPr lang="en-US"/>
        </a:p>
      </dgm:t>
    </dgm:pt>
    <dgm:pt modelId="{047E9EF6-99D9-47D4-8421-7851F36A512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Rincian Kontrak</a:t>
          </a:r>
        </a:p>
      </dgm:t>
    </dgm:pt>
    <dgm:pt modelId="{2AC7BC3F-1829-4928-9FDD-1BD085861192}" type="parTrans" cxnId="{1AEF305D-377D-48CD-B94D-F20EAF4EB6F1}">
      <dgm:prSet/>
      <dgm:spPr/>
      <dgm:t>
        <a:bodyPr/>
        <a:lstStyle/>
        <a:p>
          <a:endParaRPr lang="en-US"/>
        </a:p>
      </dgm:t>
    </dgm:pt>
    <dgm:pt modelId="{B3A60D08-4CF1-4AD3-A554-8DA1472F6362}" type="sibTrans" cxnId="{1AEF305D-377D-48CD-B94D-F20EAF4EB6F1}">
      <dgm:prSet/>
      <dgm:spPr/>
      <dgm:t>
        <a:bodyPr/>
        <a:lstStyle/>
        <a:p>
          <a:endParaRPr lang="en-US"/>
        </a:p>
      </dgm:t>
    </dgm:pt>
    <dgm:pt modelId="{9B99C3CE-0550-4254-B164-BB9424E18E5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Rincian Penerima</a:t>
          </a:r>
        </a:p>
      </dgm:t>
    </dgm:pt>
    <dgm:pt modelId="{CF18C7ED-262E-47EB-A8BC-BC18A4B2756C}" type="parTrans" cxnId="{9459EB3B-94F7-4FAB-B9C0-CF65ECC31D1E}">
      <dgm:prSet/>
      <dgm:spPr/>
      <dgm:t>
        <a:bodyPr/>
        <a:lstStyle/>
        <a:p>
          <a:endParaRPr lang="en-US"/>
        </a:p>
      </dgm:t>
    </dgm:pt>
    <dgm:pt modelId="{C20DFEDB-A5DA-48B1-860C-C64E9FB9889D}" type="sibTrans" cxnId="{9459EB3B-94F7-4FAB-B9C0-CF65ECC31D1E}">
      <dgm:prSet/>
      <dgm:spPr/>
      <dgm:t>
        <a:bodyPr/>
        <a:lstStyle/>
        <a:p>
          <a:endParaRPr lang="en-US"/>
        </a:p>
      </dgm:t>
    </dgm:pt>
    <dgm:pt modelId="{4DBF9FC0-7F11-49D1-A13A-F9EF16035E7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DO dan Bukti Terima dari Vendor</a:t>
          </a:r>
        </a:p>
      </dgm:t>
    </dgm:pt>
    <dgm:pt modelId="{716438C4-1259-4C94-B7A8-3756D5685E48}" type="parTrans" cxnId="{8032C696-B349-4F9B-8DC0-E8809B227439}">
      <dgm:prSet/>
      <dgm:spPr/>
      <dgm:t>
        <a:bodyPr/>
        <a:lstStyle/>
        <a:p>
          <a:endParaRPr lang="en-US"/>
        </a:p>
      </dgm:t>
    </dgm:pt>
    <dgm:pt modelId="{627790A7-E5AF-4DEF-9847-DE068ABD657B}" type="sibTrans" cxnId="{8032C696-B349-4F9B-8DC0-E8809B227439}">
      <dgm:prSet/>
      <dgm:spPr/>
      <dgm:t>
        <a:bodyPr/>
        <a:lstStyle/>
        <a:p>
          <a:endParaRPr lang="en-US"/>
        </a:p>
      </dgm:t>
    </dgm:pt>
    <dgm:pt modelId="{3B57DE3A-D0CA-4A4A-A50B-01FBE031AA6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Konfirmasi Terima Barang</a:t>
          </a:r>
        </a:p>
      </dgm:t>
    </dgm:pt>
    <dgm:pt modelId="{98FA3677-4FAE-4C5E-B3CE-CF3B6D80F4A1}" type="parTrans" cxnId="{5BCE5910-77CE-4908-B7D3-7D1B9C38A9EC}">
      <dgm:prSet/>
      <dgm:spPr/>
      <dgm:t>
        <a:bodyPr/>
        <a:lstStyle/>
        <a:p>
          <a:endParaRPr lang="en-US"/>
        </a:p>
      </dgm:t>
    </dgm:pt>
    <dgm:pt modelId="{D4875198-FB6C-46A1-9EC3-6A21426D178B}" type="sibTrans" cxnId="{5BCE5910-77CE-4908-B7D3-7D1B9C38A9EC}">
      <dgm:prSet/>
      <dgm:spPr/>
      <dgm:t>
        <a:bodyPr/>
        <a:lstStyle/>
        <a:p>
          <a:endParaRPr lang="en-US"/>
        </a:p>
      </dgm:t>
    </dgm:pt>
    <dgm:pt modelId="{D9B2CE7E-B5E5-455D-A9BE-B0F0A155509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BAST</a:t>
          </a:r>
        </a:p>
      </dgm:t>
    </dgm:pt>
    <dgm:pt modelId="{145BC919-CEA7-4876-BEA0-19DF67724314}" type="parTrans" cxnId="{1BB9375B-4EFE-4808-9768-23B5C6A402CF}">
      <dgm:prSet/>
      <dgm:spPr/>
    </dgm:pt>
    <dgm:pt modelId="{26D279FF-9F24-419C-B64E-C8668678767F}" type="sibTrans" cxnId="{1BB9375B-4EFE-4808-9768-23B5C6A402CF}">
      <dgm:prSet/>
      <dgm:spPr/>
      <dgm:t>
        <a:bodyPr/>
        <a:lstStyle/>
        <a:p>
          <a:endParaRPr lang="en-US"/>
        </a:p>
      </dgm:t>
    </dgm:pt>
    <dgm:pt modelId="{CC3D6AFF-B79C-4484-B0C3-5630AB805D4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Ajukan Pembayaran</a:t>
          </a:r>
        </a:p>
      </dgm:t>
    </dgm:pt>
    <dgm:pt modelId="{8AF717A7-0861-47CE-B6D8-3695DD05CC35}" type="parTrans" cxnId="{15868BE2-519B-4406-A01B-938800E7B3FE}">
      <dgm:prSet/>
      <dgm:spPr/>
    </dgm:pt>
    <dgm:pt modelId="{E8CD067D-9D88-4320-A1DA-C29DC0609298}" type="sibTrans" cxnId="{15868BE2-519B-4406-A01B-938800E7B3FE}">
      <dgm:prSet/>
      <dgm:spPr/>
      <dgm:t>
        <a:bodyPr/>
        <a:lstStyle/>
        <a:p>
          <a:endParaRPr lang="en-US"/>
        </a:p>
      </dgm:t>
    </dgm:pt>
    <dgm:pt modelId="{1F38974E-5FD0-4B4D-95D7-E1A1843578D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SPM/SP2D</a:t>
          </a:r>
        </a:p>
      </dgm:t>
    </dgm:pt>
    <dgm:pt modelId="{CE5274DD-3873-4226-8349-F186292F0467}" type="parTrans" cxnId="{1B41F67E-D82D-4776-9477-B4E4E084FD48}">
      <dgm:prSet/>
      <dgm:spPr/>
    </dgm:pt>
    <dgm:pt modelId="{E98D7BAD-57A4-4B22-9CAE-317DB7273AB2}" type="sibTrans" cxnId="{1B41F67E-D82D-4776-9477-B4E4E084FD48}">
      <dgm:prSet/>
      <dgm:spPr/>
      <dgm:t>
        <a:bodyPr/>
        <a:lstStyle/>
        <a:p>
          <a:endParaRPr lang="en-US"/>
        </a:p>
      </dgm:t>
    </dgm:pt>
    <dgm:pt modelId="{F57658FF-A11B-46F9-9C23-96A7D8D6563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Review Itjen</a:t>
          </a:r>
        </a:p>
      </dgm:t>
    </dgm:pt>
    <dgm:pt modelId="{658B040C-2E20-4594-BF5B-3E9D211C6676}" type="parTrans" cxnId="{704200E5-DC94-475C-982A-BB4E84B02815}">
      <dgm:prSet/>
      <dgm:spPr/>
    </dgm:pt>
    <dgm:pt modelId="{7FA71371-59EA-4FD9-8BE8-EEACC4D6FB58}" type="sibTrans" cxnId="{704200E5-DC94-475C-982A-BB4E84B02815}">
      <dgm:prSet/>
      <dgm:spPr/>
    </dgm:pt>
    <dgm:pt modelId="{1623B4C5-2499-4637-B07C-6AE8AE2BD718}" type="pres">
      <dgm:prSet presAssocID="{4BE40EF7-4FDB-46DC-AD5C-7AA9927BCDC4}" presName="Name0" presStyleCnt="0">
        <dgm:presLayoutVars>
          <dgm:dir/>
          <dgm:resizeHandles val="exact"/>
        </dgm:presLayoutVars>
      </dgm:prSet>
      <dgm:spPr/>
    </dgm:pt>
    <dgm:pt modelId="{2FBE2C1E-1D94-400F-A227-985D4DA10085}" type="pres">
      <dgm:prSet presAssocID="{79A907BE-6A57-46F9-949B-2F83975E5013}" presName="node" presStyleLbl="node1" presStyleIdx="0" presStyleCnt="9">
        <dgm:presLayoutVars>
          <dgm:bulletEnabled val="1"/>
        </dgm:presLayoutVars>
      </dgm:prSet>
      <dgm:spPr/>
    </dgm:pt>
    <dgm:pt modelId="{9F73252C-5345-45F1-A6FA-69E44781CCB0}" type="pres">
      <dgm:prSet presAssocID="{6E764295-1C97-4A8A-BB23-8F6587B65D20}" presName="sibTrans" presStyleLbl="sibTrans1D1" presStyleIdx="0" presStyleCnt="8"/>
      <dgm:spPr/>
    </dgm:pt>
    <dgm:pt modelId="{0A91809B-8299-4CB8-B3C9-28D901126CE1}" type="pres">
      <dgm:prSet presAssocID="{6E764295-1C97-4A8A-BB23-8F6587B65D20}" presName="connectorText" presStyleLbl="sibTrans1D1" presStyleIdx="0" presStyleCnt="8"/>
      <dgm:spPr/>
    </dgm:pt>
    <dgm:pt modelId="{0482690C-586E-41D6-8B40-4CA7581A9CE9}" type="pres">
      <dgm:prSet presAssocID="{047E9EF6-99D9-47D4-8421-7851F36A512F}" presName="node" presStyleLbl="node1" presStyleIdx="1" presStyleCnt="9">
        <dgm:presLayoutVars>
          <dgm:bulletEnabled val="1"/>
        </dgm:presLayoutVars>
      </dgm:prSet>
      <dgm:spPr/>
    </dgm:pt>
    <dgm:pt modelId="{EBB69596-36AB-40F1-91C5-FC3350A00067}" type="pres">
      <dgm:prSet presAssocID="{B3A60D08-4CF1-4AD3-A554-8DA1472F6362}" presName="sibTrans" presStyleLbl="sibTrans1D1" presStyleIdx="1" presStyleCnt="8"/>
      <dgm:spPr/>
    </dgm:pt>
    <dgm:pt modelId="{9F0FF7A9-40E9-4C02-BFFF-6F0641C2389B}" type="pres">
      <dgm:prSet presAssocID="{B3A60D08-4CF1-4AD3-A554-8DA1472F6362}" presName="connectorText" presStyleLbl="sibTrans1D1" presStyleIdx="1" presStyleCnt="8"/>
      <dgm:spPr/>
    </dgm:pt>
    <dgm:pt modelId="{E5145E43-B450-47CE-B1E5-1482BCF4071D}" type="pres">
      <dgm:prSet presAssocID="{9B99C3CE-0550-4254-B164-BB9424E18E56}" presName="node" presStyleLbl="node1" presStyleIdx="2" presStyleCnt="9">
        <dgm:presLayoutVars>
          <dgm:bulletEnabled val="1"/>
        </dgm:presLayoutVars>
      </dgm:prSet>
      <dgm:spPr/>
    </dgm:pt>
    <dgm:pt modelId="{31F3FE5F-74B2-48F8-89DC-AE29DBB498B0}" type="pres">
      <dgm:prSet presAssocID="{C20DFEDB-A5DA-48B1-860C-C64E9FB9889D}" presName="sibTrans" presStyleLbl="sibTrans1D1" presStyleIdx="2" presStyleCnt="8"/>
      <dgm:spPr/>
    </dgm:pt>
    <dgm:pt modelId="{EF27A438-6BA1-43B2-9139-DBAF3CBBEF89}" type="pres">
      <dgm:prSet presAssocID="{C20DFEDB-A5DA-48B1-860C-C64E9FB9889D}" presName="connectorText" presStyleLbl="sibTrans1D1" presStyleIdx="2" presStyleCnt="8"/>
      <dgm:spPr/>
    </dgm:pt>
    <dgm:pt modelId="{13492D71-E670-42C9-A619-1DE9B5F887F1}" type="pres">
      <dgm:prSet presAssocID="{4DBF9FC0-7F11-49D1-A13A-F9EF16035E78}" presName="node" presStyleLbl="node1" presStyleIdx="3" presStyleCnt="9">
        <dgm:presLayoutVars>
          <dgm:bulletEnabled val="1"/>
        </dgm:presLayoutVars>
      </dgm:prSet>
      <dgm:spPr/>
    </dgm:pt>
    <dgm:pt modelId="{E85A6953-055C-454F-835D-7FF8096CA491}" type="pres">
      <dgm:prSet presAssocID="{627790A7-E5AF-4DEF-9847-DE068ABD657B}" presName="sibTrans" presStyleLbl="sibTrans1D1" presStyleIdx="3" presStyleCnt="8"/>
      <dgm:spPr/>
    </dgm:pt>
    <dgm:pt modelId="{EB69ECB2-9BFD-4754-8113-1A1F7EFC836E}" type="pres">
      <dgm:prSet presAssocID="{627790A7-E5AF-4DEF-9847-DE068ABD657B}" presName="connectorText" presStyleLbl="sibTrans1D1" presStyleIdx="3" presStyleCnt="8"/>
      <dgm:spPr/>
    </dgm:pt>
    <dgm:pt modelId="{F80816D7-392E-4741-B9A3-C73586F7EC67}" type="pres">
      <dgm:prSet presAssocID="{3B57DE3A-D0CA-4A4A-A50B-01FBE031AA69}" presName="node" presStyleLbl="node1" presStyleIdx="4" presStyleCnt="9">
        <dgm:presLayoutVars>
          <dgm:bulletEnabled val="1"/>
        </dgm:presLayoutVars>
      </dgm:prSet>
      <dgm:spPr/>
    </dgm:pt>
    <dgm:pt modelId="{72893521-6963-4220-A526-241812FA2A22}" type="pres">
      <dgm:prSet presAssocID="{D4875198-FB6C-46A1-9EC3-6A21426D178B}" presName="sibTrans" presStyleLbl="sibTrans1D1" presStyleIdx="4" presStyleCnt="8"/>
      <dgm:spPr/>
    </dgm:pt>
    <dgm:pt modelId="{7556F53E-8D8C-4184-B5BF-1CE35A9A56CB}" type="pres">
      <dgm:prSet presAssocID="{D4875198-FB6C-46A1-9EC3-6A21426D178B}" presName="connectorText" presStyleLbl="sibTrans1D1" presStyleIdx="4" presStyleCnt="8"/>
      <dgm:spPr/>
    </dgm:pt>
    <dgm:pt modelId="{C55918A0-B96D-4DFB-A456-DFDFCE8B366C}" type="pres">
      <dgm:prSet presAssocID="{D9B2CE7E-B5E5-455D-A9BE-B0F0A155509D}" presName="node" presStyleLbl="node1" presStyleIdx="5" presStyleCnt="9">
        <dgm:presLayoutVars>
          <dgm:bulletEnabled val="1"/>
        </dgm:presLayoutVars>
      </dgm:prSet>
      <dgm:spPr/>
    </dgm:pt>
    <dgm:pt modelId="{8134367F-586D-4B35-B9D4-23864CDEFBC6}" type="pres">
      <dgm:prSet presAssocID="{26D279FF-9F24-419C-B64E-C8668678767F}" presName="sibTrans" presStyleLbl="sibTrans1D1" presStyleIdx="5" presStyleCnt="8"/>
      <dgm:spPr/>
    </dgm:pt>
    <dgm:pt modelId="{8FD20DB9-ED5F-4A9A-84E7-D53B717106C3}" type="pres">
      <dgm:prSet presAssocID="{26D279FF-9F24-419C-B64E-C8668678767F}" presName="connectorText" presStyleLbl="sibTrans1D1" presStyleIdx="5" presStyleCnt="8"/>
      <dgm:spPr/>
    </dgm:pt>
    <dgm:pt modelId="{479B6AB6-1320-4B87-8A06-03EF19514F2C}" type="pres">
      <dgm:prSet presAssocID="{CC3D6AFF-B79C-4484-B0C3-5630AB805D4F}" presName="node" presStyleLbl="node1" presStyleIdx="6" presStyleCnt="9">
        <dgm:presLayoutVars>
          <dgm:bulletEnabled val="1"/>
        </dgm:presLayoutVars>
      </dgm:prSet>
      <dgm:spPr/>
    </dgm:pt>
    <dgm:pt modelId="{7E71D2A8-3445-4A28-9212-8289D7538DBE}" type="pres">
      <dgm:prSet presAssocID="{E8CD067D-9D88-4320-A1DA-C29DC0609298}" presName="sibTrans" presStyleLbl="sibTrans1D1" presStyleIdx="6" presStyleCnt="8"/>
      <dgm:spPr/>
    </dgm:pt>
    <dgm:pt modelId="{9B444491-FBF7-4CC5-ADF8-5310887A7611}" type="pres">
      <dgm:prSet presAssocID="{E8CD067D-9D88-4320-A1DA-C29DC0609298}" presName="connectorText" presStyleLbl="sibTrans1D1" presStyleIdx="6" presStyleCnt="8"/>
      <dgm:spPr/>
    </dgm:pt>
    <dgm:pt modelId="{1575B48B-A844-4FF6-89D8-3EAD7CF378C5}" type="pres">
      <dgm:prSet presAssocID="{1F38974E-5FD0-4B4D-95D7-E1A1843578DD}" presName="node" presStyleLbl="node1" presStyleIdx="7" presStyleCnt="9">
        <dgm:presLayoutVars>
          <dgm:bulletEnabled val="1"/>
        </dgm:presLayoutVars>
      </dgm:prSet>
      <dgm:spPr/>
    </dgm:pt>
    <dgm:pt modelId="{C343CCBC-5EC2-4688-9C35-4F2BCA0A63E9}" type="pres">
      <dgm:prSet presAssocID="{E98D7BAD-57A4-4B22-9CAE-317DB7273AB2}" presName="sibTrans" presStyleLbl="sibTrans1D1" presStyleIdx="7" presStyleCnt="8"/>
      <dgm:spPr/>
    </dgm:pt>
    <dgm:pt modelId="{F5AEC45C-E775-4A7D-ADB8-427BA500A861}" type="pres">
      <dgm:prSet presAssocID="{E98D7BAD-57A4-4B22-9CAE-317DB7273AB2}" presName="connectorText" presStyleLbl="sibTrans1D1" presStyleIdx="7" presStyleCnt="8"/>
      <dgm:spPr/>
    </dgm:pt>
    <dgm:pt modelId="{E888F989-8ABD-4CEB-92D7-46EA7AFAA646}" type="pres">
      <dgm:prSet presAssocID="{F57658FF-A11B-46F9-9C23-96A7D8D65635}" presName="node" presStyleLbl="node1" presStyleIdx="8" presStyleCnt="9">
        <dgm:presLayoutVars>
          <dgm:bulletEnabled val="1"/>
        </dgm:presLayoutVars>
      </dgm:prSet>
      <dgm:spPr/>
    </dgm:pt>
  </dgm:ptLst>
  <dgm:cxnLst>
    <dgm:cxn modelId="{739F660F-4B42-4E98-9ADB-321FCC84A4D8}" type="presOf" srcId="{6E764295-1C97-4A8A-BB23-8F6587B65D20}" destId="{0A91809B-8299-4CB8-B3C9-28D901126CE1}" srcOrd="1" destOrd="0" presId="urn:microsoft.com/office/officeart/2005/8/layout/bProcess3#1"/>
    <dgm:cxn modelId="{5BCE5910-77CE-4908-B7D3-7D1B9C38A9EC}" srcId="{4BE40EF7-4FDB-46DC-AD5C-7AA9927BCDC4}" destId="{3B57DE3A-D0CA-4A4A-A50B-01FBE031AA69}" srcOrd="4" destOrd="0" parTransId="{98FA3677-4FAE-4C5E-B3CE-CF3B6D80F4A1}" sibTransId="{D4875198-FB6C-46A1-9EC3-6A21426D178B}"/>
    <dgm:cxn modelId="{57E2971C-C1CB-4250-9B57-BD29C9976914}" type="presOf" srcId="{4DBF9FC0-7F11-49D1-A13A-F9EF16035E78}" destId="{13492D71-E670-42C9-A619-1DE9B5F887F1}" srcOrd="0" destOrd="0" presId="urn:microsoft.com/office/officeart/2005/8/layout/bProcess3#1"/>
    <dgm:cxn modelId="{AAE6EE1C-9A16-4381-9830-0A4E4DBBCEDC}" type="presOf" srcId="{6E764295-1C97-4A8A-BB23-8F6587B65D20}" destId="{9F73252C-5345-45F1-A6FA-69E44781CCB0}" srcOrd="0" destOrd="0" presId="urn:microsoft.com/office/officeart/2005/8/layout/bProcess3#1"/>
    <dgm:cxn modelId="{1205051D-3FDF-4B45-AD9F-1F381AAC7628}" type="presOf" srcId="{627790A7-E5AF-4DEF-9847-DE068ABD657B}" destId="{EB69ECB2-9BFD-4754-8113-1A1F7EFC836E}" srcOrd="1" destOrd="0" presId="urn:microsoft.com/office/officeart/2005/8/layout/bProcess3#1"/>
    <dgm:cxn modelId="{3A4F2F28-1B2B-422C-A9F0-F6D3799E4CA1}" type="presOf" srcId="{B3A60D08-4CF1-4AD3-A554-8DA1472F6362}" destId="{9F0FF7A9-40E9-4C02-BFFF-6F0641C2389B}" srcOrd="1" destOrd="0" presId="urn:microsoft.com/office/officeart/2005/8/layout/bProcess3#1"/>
    <dgm:cxn modelId="{EA999228-E113-43E2-9F51-616EDDD5D198}" type="presOf" srcId="{E98D7BAD-57A4-4B22-9CAE-317DB7273AB2}" destId="{C343CCBC-5EC2-4688-9C35-4F2BCA0A63E9}" srcOrd="0" destOrd="0" presId="urn:microsoft.com/office/officeart/2005/8/layout/bProcess3#1"/>
    <dgm:cxn modelId="{9459EB3B-94F7-4FAB-B9C0-CF65ECC31D1E}" srcId="{4BE40EF7-4FDB-46DC-AD5C-7AA9927BCDC4}" destId="{9B99C3CE-0550-4254-B164-BB9424E18E56}" srcOrd="2" destOrd="0" parTransId="{CF18C7ED-262E-47EB-A8BC-BC18A4B2756C}" sibTransId="{C20DFEDB-A5DA-48B1-860C-C64E9FB9889D}"/>
    <dgm:cxn modelId="{1BB9375B-4EFE-4808-9768-23B5C6A402CF}" srcId="{4BE40EF7-4FDB-46DC-AD5C-7AA9927BCDC4}" destId="{D9B2CE7E-B5E5-455D-A9BE-B0F0A155509D}" srcOrd="5" destOrd="0" parTransId="{145BC919-CEA7-4876-BEA0-19DF67724314}" sibTransId="{26D279FF-9F24-419C-B64E-C8668678767F}"/>
    <dgm:cxn modelId="{A31F7D5B-D5F7-482C-A616-594E8F8DF767}" type="presOf" srcId="{3B57DE3A-D0CA-4A4A-A50B-01FBE031AA69}" destId="{F80816D7-392E-4741-B9A3-C73586F7EC67}" srcOrd="0" destOrd="0" presId="urn:microsoft.com/office/officeart/2005/8/layout/bProcess3#1"/>
    <dgm:cxn modelId="{1AEF305D-377D-48CD-B94D-F20EAF4EB6F1}" srcId="{4BE40EF7-4FDB-46DC-AD5C-7AA9927BCDC4}" destId="{047E9EF6-99D9-47D4-8421-7851F36A512F}" srcOrd="1" destOrd="0" parTransId="{2AC7BC3F-1829-4928-9FDD-1BD085861192}" sibTransId="{B3A60D08-4CF1-4AD3-A554-8DA1472F6362}"/>
    <dgm:cxn modelId="{D4CC2C45-C936-44AB-85D7-92CA471254D1}" type="presOf" srcId="{26D279FF-9F24-419C-B64E-C8668678767F}" destId="{8134367F-586D-4B35-B9D4-23864CDEFBC6}" srcOrd="0" destOrd="0" presId="urn:microsoft.com/office/officeart/2005/8/layout/bProcess3#1"/>
    <dgm:cxn modelId="{6DC90A47-B5BE-4851-B834-ACC5239ED2FC}" type="presOf" srcId="{B3A60D08-4CF1-4AD3-A554-8DA1472F6362}" destId="{EBB69596-36AB-40F1-91C5-FC3350A00067}" srcOrd="0" destOrd="0" presId="urn:microsoft.com/office/officeart/2005/8/layout/bProcess3#1"/>
    <dgm:cxn modelId="{7C909069-5151-4EB5-A4E1-F768708C3216}" type="presOf" srcId="{9B99C3CE-0550-4254-B164-BB9424E18E56}" destId="{E5145E43-B450-47CE-B1E5-1482BCF4071D}" srcOrd="0" destOrd="0" presId="urn:microsoft.com/office/officeart/2005/8/layout/bProcess3#1"/>
    <dgm:cxn modelId="{1AF0CB4B-914D-400D-AFAA-2BC781A21309}" type="presOf" srcId="{E98D7BAD-57A4-4B22-9CAE-317DB7273AB2}" destId="{F5AEC45C-E775-4A7D-ADB8-427BA500A861}" srcOrd="1" destOrd="0" presId="urn:microsoft.com/office/officeart/2005/8/layout/bProcess3#1"/>
    <dgm:cxn modelId="{ECF44A6E-7B3B-47CB-976B-9B3F4C9C57A9}" type="presOf" srcId="{D4875198-FB6C-46A1-9EC3-6A21426D178B}" destId="{72893521-6963-4220-A526-241812FA2A22}" srcOrd="0" destOrd="0" presId="urn:microsoft.com/office/officeart/2005/8/layout/bProcess3#1"/>
    <dgm:cxn modelId="{C3539F52-3D41-429C-9C49-E1404C189B8C}" type="presOf" srcId="{E8CD067D-9D88-4320-A1DA-C29DC0609298}" destId="{7E71D2A8-3445-4A28-9212-8289D7538DBE}" srcOrd="0" destOrd="0" presId="urn:microsoft.com/office/officeart/2005/8/layout/bProcess3#1"/>
    <dgm:cxn modelId="{6B97CA76-728F-43EC-9EF7-ED04CA557831}" type="presOf" srcId="{C20DFEDB-A5DA-48B1-860C-C64E9FB9889D}" destId="{31F3FE5F-74B2-48F8-89DC-AE29DBB498B0}" srcOrd="0" destOrd="0" presId="urn:microsoft.com/office/officeart/2005/8/layout/bProcess3#1"/>
    <dgm:cxn modelId="{1B41F67E-D82D-4776-9477-B4E4E084FD48}" srcId="{4BE40EF7-4FDB-46DC-AD5C-7AA9927BCDC4}" destId="{1F38974E-5FD0-4B4D-95D7-E1A1843578DD}" srcOrd="7" destOrd="0" parTransId="{CE5274DD-3873-4226-8349-F186292F0467}" sibTransId="{E98D7BAD-57A4-4B22-9CAE-317DB7273AB2}"/>
    <dgm:cxn modelId="{8032C696-B349-4F9B-8DC0-E8809B227439}" srcId="{4BE40EF7-4FDB-46DC-AD5C-7AA9927BCDC4}" destId="{4DBF9FC0-7F11-49D1-A13A-F9EF16035E78}" srcOrd="3" destOrd="0" parTransId="{716438C4-1259-4C94-B7A8-3756D5685E48}" sibTransId="{627790A7-E5AF-4DEF-9847-DE068ABD657B}"/>
    <dgm:cxn modelId="{A5BD7098-7D34-44FB-A006-6FEF967F7590}" type="presOf" srcId="{79A907BE-6A57-46F9-949B-2F83975E5013}" destId="{2FBE2C1E-1D94-400F-A227-985D4DA10085}" srcOrd="0" destOrd="0" presId="urn:microsoft.com/office/officeart/2005/8/layout/bProcess3#1"/>
    <dgm:cxn modelId="{8252BDB6-0984-4F65-B4DA-B3C1F6146802}" type="presOf" srcId="{26D279FF-9F24-419C-B64E-C8668678767F}" destId="{8FD20DB9-ED5F-4A9A-84E7-D53B717106C3}" srcOrd="1" destOrd="0" presId="urn:microsoft.com/office/officeart/2005/8/layout/bProcess3#1"/>
    <dgm:cxn modelId="{3C31AEB8-CCB0-4C74-BD8B-2F3B9BEFD238}" type="presOf" srcId="{D4875198-FB6C-46A1-9EC3-6A21426D178B}" destId="{7556F53E-8D8C-4184-B5BF-1CE35A9A56CB}" srcOrd="1" destOrd="0" presId="urn:microsoft.com/office/officeart/2005/8/layout/bProcess3#1"/>
    <dgm:cxn modelId="{16100CBD-6068-4A2D-BC1A-D2EE1AD62BDE}" type="presOf" srcId="{E8CD067D-9D88-4320-A1DA-C29DC0609298}" destId="{9B444491-FBF7-4CC5-ADF8-5310887A7611}" srcOrd="1" destOrd="0" presId="urn:microsoft.com/office/officeart/2005/8/layout/bProcess3#1"/>
    <dgm:cxn modelId="{18F444C4-013F-453C-861C-E27E45FC824A}" type="presOf" srcId="{1F38974E-5FD0-4B4D-95D7-E1A1843578DD}" destId="{1575B48B-A844-4FF6-89D8-3EAD7CF378C5}" srcOrd="0" destOrd="0" presId="urn:microsoft.com/office/officeart/2005/8/layout/bProcess3#1"/>
    <dgm:cxn modelId="{3ABD48C8-22F4-4EB4-BA1C-F9D921AB3D93}" type="presOf" srcId="{CC3D6AFF-B79C-4484-B0C3-5630AB805D4F}" destId="{479B6AB6-1320-4B87-8A06-03EF19514F2C}" srcOrd="0" destOrd="0" presId="urn:microsoft.com/office/officeart/2005/8/layout/bProcess3#1"/>
    <dgm:cxn modelId="{1EFD86D1-7E1C-48A5-A766-25E217A50C72}" type="presOf" srcId="{627790A7-E5AF-4DEF-9847-DE068ABD657B}" destId="{E85A6953-055C-454F-835D-7FF8096CA491}" srcOrd="0" destOrd="0" presId="urn:microsoft.com/office/officeart/2005/8/layout/bProcess3#1"/>
    <dgm:cxn modelId="{6F5B1BD3-3713-4E07-B396-34546168FFE1}" srcId="{4BE40EF7-4FDB-46DC-AD5C-7AA9927BCDC4}" destId="{79A907BE-6A57-46F9-949B-2F83975E5013}" srcOrd="0" destOrd="0" parTransId="{27508ADE-09B9-4692-B3B1-997C0A038367}" sibTransId="{6E764295-1C97-4A8A-BB23-8F6587B65D20}"/>
    <dgm:cxn modelId="{9C1BA8DB-EFF2-4FA5-9456-B4BF0F1BD015}" type="presOf" srcId="{D9B2CE7E-B5E5-455D-A9BE-B0F0A155509D}" destId="{C55918A0-B96D-4DFB-A456-DFDFCE8B366C}" srcOrd="0" destOrd="0" presId="urn:microsoft.com/office/officeart/2005/8/layout/bProcess3#1"/>
    <dgm:cxn modelId="{15868BE2-519B-4406-A01B-938800E7B3FE}" srcId="{4BE40EF7-4FDB-46DC-AD5C-7AA9927BCDC4}" destId="{CC3D6AFF-B79C-4484-B0C3-5630AB805D4F}" srcOrd="6" destOrd="0" parTransId="{8AF717A7-0861-47CE-B6D8-3695DD05CC35}" sibTransId="{E8CD067D-9D88-4320-A1DA-C29DC0609298}"/>
    <dgm:cxn modelId="{704200E5-DC94-475C-982A-BB4E84B02815}" srcId="{4BE40EF7-4FDB-46DC-AD5C-7AA9927BCDC4}" destId="{F57658FF-A11B-46F9-9C23-96A7D8D65635}" srcOrd="8" destOrd="0" parTransId="{658B040C-2E20-4594-BF5B-3E9D211C6676}" sibTransId="{7FA71371-59EA-4FD9-8BE8-EEACC4D6FB58}"/>
    <dgm:cxn modelId="{373000E8-EEE9-49A8-922C-D1BA22940B45}" type="presOf" srcId="{047E9EF6-99D9-47D4-8421-7851F36A512F}" destId="{0482690C-586E-41D6-8B40-4CA7581A9CE9}" srcOrd="0" destOrd="0" presId="urn:microsoft.com/office/officeart/2005/8/layout/bProcess3#1"/>
    <dgm:cxn modelId="{749460EE-A6A1-4B54-B2B4-413D9401921D}" type="presOf" srcId="{F57658FF-A11B-46F9-9C23-96A7D8D65635}" destId="{E888F989-8ABD-4CEB-92D7-46EA7AFAA646}" srcOrd="0" destOrd="0" presId="urn:microsoft.com/office/officeart/2005/8/layout/bProcess3#1"/>
    <dgm:cxn modelId="{656D31F2-D017-4144-8070-93B8005470DA}" type="presOf" srcId="{C20DFEDB-A5DA-48B1-860C-C64E9FB9889D}" destId="{EF27A438-6BA1-43B2-9139-DBAF3CBBEF89}" srcOrd="1" destOrd="0" presId="urn:microsoft.com/office/officeart/2005/8/layout/bProcess3#1"/>
    <dgm:cxn modelId="{A87EEBF4-AA6C-4275-B2BA-C6F64A3117C1}" type="presOf" srcId="{4BE40EF7-4FDB-46DC-AD5C-7AA9927BCDC4}" destId="{1623B4C5-2499-4637-B07C-6AE8AE2BD718}" srcOrd="0" destOrd="0" presId="urn:microsoft.com/office/officeart/2005/8/layout/bProcess3#1"/>
    <dgm:cxn modelId="{AB4FB1FD-9D85-4B8C-9B05-ABE748079D1D}" type="presParOf" srcId="{1623B4C5-2499-4637-B07C-6AE8AE2BD718}" destId="{2FBE2C1E-1D94-400F-A227-985D4DA10085}" srcOrd="0" destOrd="0" presId="urn:microsoft.com/office/officeart/2005/8/layout/bProcess3#1"/>
    <dgm:cxn modelId="{3D249FDC-345C-425F-8EAB-5F866EC0A1B3}" type="presParOf" srcId="{1623B4C5-2499-4637-B07C-6AE8AE2BD718}" destId="{9F73252C-5345-45F1-A6FA-69E44781CCB0}" srcOrd="1" destOrd="0" presId="urn:microsoft.com/office/officeart/2005/8/layout/bProcess3#1"/>
    <dgm:cxn modelId="{6B7FD227-1536-46FE-B306-93177DE6E07C}" type="presParOf" srcId="{9F73252C-5345-45F1-A6FA-69E44781CCB0}" destId="{0A91809B-8299-4CB8-B3C9-28D901126CE1}" srcOrd="0" destOrd="0" presId="urn:microsoft.com/office/officeart/2005/8/layout/bProcess3#1"/>
    <dgm:cxn modelId="{C9289D62-7B2E-49C9-8398-420D9EBED78E}" type="presParOf" srcId="{1623B4C5-2499-4637-B07C-6AE8AE2BD718}" destId="{0482690C-586E-41D6-8B40-4CA7581A9CE9}" srcOrd="2" destOrd="0" presId="urn:microsoft.com/office/officeart/2005/8/layout/bProcess3#1"/>
    <dgm:cxn modelId="{AE85BC37-9D47-4BA1-8BC2-DB2D0F04591D}" type="presParOf" srcId="{1623B4C5-2499-4637-B07C-6AE8AE2BD718}" destId="{EBB69596-36AB-40F1-91C5-FC3350A00067}" srcOrd="3" destOrd="0" presId="urn:microsoft.com/office/officeart/2005/8/layout/bProcess3#1"/>
    <dgm:cxn modelId="{C6FDF806-103C-40A7-919D-06F3A63145D7}" type="presParOf" srcId="{EBB69596-36AB-40F1-91C5-FC3350A00067}" destId="{9F0FF7A9-40E9-4C02-BFFF-6F0641C2389B}" srcOrd="0" destOrd="0" presId="urn:microsoft.com/office/officeart/2005/8/layout/bProcess3#1"/>
    <dgm:cxn modelId="{EEED76D2-2FC2-4B65-81BA-91874F27D40D}" type="presParOf" srcId="{1623B4C5-2499-4637-B07C-6AE8AE2BD718}" destId="{E5145E43-B450-47CE-B1E5-1482BCF4071D}" srcOrd="4" destOrd="0" presId="urn:microsoft.com/office/officeart/2005/8/layout/bProcess3#1"/>
    <dgm:cxn modelId="{1738E26B-3264-4DD8-9FE3-777F65AC4A35}" type="presParOf" srcId="{1623B4C5-2499-4637-B07C-6AE8AE2BD718}" destId="{31F3FE5F-74B2-48F8-89DC-AE29DBB498B0}" srcOrd="5" destOrd="0" presId="urn:microsoft.com/office/officeart/2005/8/layout/bProcess3#1"/>
    <dgm:cxn modelId="{2AE23044-9830-4B21-95BD-68A0560B17DE}" type="presParOf" srcId="{31F3FE5F-74B2-48F8-89DC-AE29DBB498B0}" destId="{EF27A438-6BA1-43B2-9139-DBAF3CBBEF89}" srcOrd="0" destOrd="0" presId="urn:microsoft.com/office/officeart/2005/8/layout/bProcess3#1"/>
    <dgm:cxn modelId="{586CA551-B087-4F19-8651-F7CE20AE46A8}" type="presParOf" srcId="{1623B4C5-2499-4637-B07C-6AE8AE2BD718}" destId="{13492D71-E670-42C9-A619-1DE9B5F887F1}" srcOrd="6" destOrd="0" presId="urn:microsoft.com/office/officeart/2005/8/layout/bProcess3#1"/>
    <dgm:cxn modelId="{EE78C2FD-41AD-43A1-A466-F870659C9918}" type="presParOf" srcId="{1623B4C5-2499-4637-B07C-6AE8AE2BD718}" destId="{E85A6953-055C-454F-835D-7FF8096CA491}" srcOrd="7" destOrd="0" presId="urn:microsoft.com/office/officeart/2005/8/layout/bProcess3#1"/>
    <dgm:cxn modelId="{9D461BEA-C038-411E-B5B7-89A3B2E77C37}" type="presParOf" srcId="{E85A6953-055C-454F-835D-7FF8096CA491}" destId="{EB69ECB2-9BFD-4754-8113-1A1F7EFC836E}" srcOrd="0" destOrd="0" presId="urn:microsoft.com/office/officeart/2005/8/layout/bProcess3#1"/>
    <dgm:cxn modelId="{7F3FDC59-6348-4B1D-AB51-EA564C725762}" type="presParOf" srcId="{1623B4C5-2499-4637-B07C-6AE8AE2BD718}" destId="{F80816D7-392E-4741-B9A3-C73586F7EC67}" srcOrd="8" destOrd="0" presId="urn:microsoft.com/office/officeart/2005/8/layout/bProcess3#1"/>
    <dgm:cxn modelId="{65A61987-CEC5-4F0B-90BF-D3023E94FB05}" type="presParOf" srcId="{1623B4C5-2499-4637-B07C-6AE8AE2BD718}" destId="{72893521-6963-4220-A526-241812FA2A22}" srcOrd="9" destOrd="0" presId="urn:microsoft.com/office/officeart/2005/8/layout/bProcess3#1"/>
    <dgm:cxn modelId="{FFED1ACE-9894-4DE2-8162-C3841EAABB09}" type="presParOf" srcId="{72893521-6963-4220-A526-241812FA2A22}" destId="{7556F53E-8D8C-4184-B5BF-1CE35A9A56CB}" srcOrd="0" destOrd="0" presId="urn:microsoft.com/office/officeart/2005/8/layout/bProcess3#1"/>
    <dgm:cxn modelId="{522CCB66-EEC8-4045-ACA1-9F72CEF02C36}" type="presParOf" srcId="{1623B4C5-2499-4637-B07C-6AE8AE2BD718}" destId="{C55918A0-B96D-4DFB-A456-DFDFCE8B366C}" srcOrd="10" destOrd="0" presId="urn:microsoft.com/office/officeart/2005/8/layout/bProcess3#1"/>
    <dgm:cxn modelId="{0D489A21-40B3-4EF3-A7C0-7B15B051789A}" type="presParOf" srcId="{1623B4C5-2499-4637-B07C-6AE8AE2BD718}" destId="{8134367F-586D-4B35-B9D4-23864CDEFBC6}" srcOrd="11" destOrd="0" presId="urn:microsoft.com/office/officeart/2005/8/layout/bProcess3#1"/>
    <dgm:cxn modelId="{DDE99B44-CBB5-4E83-AB5B-22E40625498B}" type="presParOf" srcId="{8134367F-586D-4B35-B9D4-23864CDEFBC6}" destId="{8FD20DB9-ED5F-4A9A-84E7-D53B717106C3}" srcOrd="0" destOrd="0" presId="urn:microsoft.com/office/officeart/2005/8/layout/bProcess3#1"/>
    <dgm:cxn modelId="{61964B18-5BC2-4273-98E5-8BD62B92E1F9}" type="presParOf" srcId="{1623B4C5-2499-4637-B07C-6AE8AE2BD718}" destId="{479B6AB6-1320-4B87-8A06-03EF19514F2C}" srcOrd="12" destOrd="0" presId="urn:microsoft.com/office/officeart/2005/8/layout/bProcess3#1"/>
    <dgm:cxn modelId="{7DD4EEF6-CBBF-48A9-A3C2-10FC1AA4C189}" type="presParOf" srcId="{1623B4C5-2499-4637-B07C-6AE8AE2BD718}" destId="{7E71D2A8-3445-4A28-9212-8289D7538DBE}" srcOrd="13" destOrd="0" presId="urn:microsoft.com/office/officeart/2005/8/layout/bProcess3#1"/>
    <dgm:cxn modelId="{5DB2149F-B2C6-48A9-AC74-FCA64B3DB2A7}" type="presParOf" srcId="{7E71D2A8-3445-4A28-9212-8289D7538DBE}" destId="{9B444491-FBF7-4CC5-ADF8-5310887A7611}" srcOrd="0" destOrd="0" presId="urn:microsoft.com/office/officeart/2005/8/layout/bProcess3#1"/>
    <dgm:cxn modelId="{95BDD727-6B40-485C-B9DF-BA62B3E60F2E}" type="presParOf" srcId="{1623B4C5-2499-4637-B07C-6AE8AE2BD718}" destId="{1575B48B-A844-4FF6-89D8-3EAD7CF378C5}" srcOrd="14" destOrd="0" presId="urn:microsoft.com/office/officeart/2005/8/layout/bProcess3#1"/>
    <dgm:cxn modelId="{B6A6AA59-0213-4FD1-AEC2-897F1C07DA34}" type="presParOf" srcId="{1623B4C5-2499-4637-B07C-6AE8AE2BD718}" destId="{C343CCBC-5EC2-4688-9C35-4F2BCA0A63E9}" srcOrd="15" destOrd="0" presId="urn:microsoft.com/office/officeart/2005/8/layout/bProcess3#1"/>
    <dgm:cxn modelId="{D20058A9-B901-4DFC-8FBD-64AD2CD8DC47}" type="presParOf" srcId="{C343CCBC-5EC2-4688-9C35-4F2BCA0A63E9}" destId="{F5AEC45C-E775-4A7D-ADB8-427BA500A861}" srcOrd="0" destOrd="0" presId="urn:microsoft.com/office/officeart/2005/8/layout/bProcess3#1"/>
    <dgm:cxn modelId="{16853A51-A105-4DDA-9D3B-BB3AFF807F50}" type="presParOf" srcId="{1623B4C5-2499-4637-B07C-6AE8AE2BD718}" destId="{E888F989-8ABD-4CEB-92D7-46EA7AFAA646}" srcOrd="16" destOrd="0" presId="urn:microsoft.com/office/officeart/2005/8/layout/bProcess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E40EF7-4FDB-46DC-AD5C-7AA9927BCDC4}" type="doc">
      <dgm:prSet loTypeId="urn:microsoft.com/office/officeart/2005/8/layout/bProcess3#2" loCatId="process" qsTypeId="urn:microsoft.com/office/officeart/2005/8/quickstyle/simple1#2" qsCatId="simple" csTypeId="urn:microsoft.com/office/officeart/2005/8/colors/colorful5#1" csCatId="accent1" phldr="0"/>
      <dgm:spPr/>
      <dgm:t>
        <a:bodyPr/>
        <a:lstStyle/>
        <a:p>
          <a:endParaRPr lang="en-US"/>
        </a:p>
      </dgm:t>
    </dgm:pt>
    <dgm:pt modelId="{79A907BE-6A57-46F9-949B-2F83975E501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data SK</a:t>
          </a:r>
        </a:p>
      </dgm:t>
    </dgm:pt>
    <dgm:pt modelId="{27508ADE-09B9-4692-B3B1-997C0A038367}" type="parTrans" cxnId="{49A14D4E-075D-4156-BDFC-12B4A81D70EE}">
      <dgm:prSet/>
      <dgm:spPr/>
      <dgm:t>
        <a:bodyPr/>
        <a:lstStyle/>
        <a:p>
          <a:endParaRPr lang="en-US"/>
        </a:p>
      </dgm:t>
    </dgm:pt>
    <dgm:pt modelId="{6E764295-1C97-4A8A-BB23-8F6587B65D20}" type="sibTrans" cxnId="{49A14D4E-075D-4156-BDFC-12B4A81D70EE}">
      <dgm:prSet/>
      <dgm:spPr/>
      <dgm:t>
        <a:bodyPr/>
        <a:lstStyle/>
        <a:p>
          <a:endParaRPr lang="en-US"/>
        </a:p>
      </dgm:t>
    </dgm:pt>
    <dgm:pt modelId="{047E9EF6-99D9-47D4-8421-7851F36A512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Rincian SK</a:t>
          </a:r>
        </a:p>
      </dgm:t>
    </dgm:pt>
    <dgm:pt modelId="{2AC7BC3F-1829-4928-9FDD-1BD085861192}" type="parTrans" cxnId="{65E611DB-8ECB-46D7-B517-0841B65530B1}">
      <dgm:prSet/>
      <dgm:spPr/>
      <dgm:t>
        <a:bodyPr/>
        <a:lstStyle/>
        <a:p>
          <a:endParaRPr lang="en-US"/>
        </a:p>
      </dgm:t>
    </dgm:pt>
    <dgm:pt modelId="{B3A60D08-4CF1-4AD3-A554-8DA1472F6362}" type="sibTrans" cxnId="{65E611DB-8ECB-46D7-B517-0841B65530B1}">
      <dgm:prSet/>
      <dgm:spPr/>
      <dgm:t>
        <a:bodyPr/>
        <a:lstStyle/>
        <a:p>
          <a:endParaRPr lang="en-US"/>
        </a:p>
      </dgm:t>
    </dgm:pt>
    <dgm:pt modelId="{9B99C3CE-0550-4254-B164-BB9424E18E5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SPM/SP2SD</a:t>
          </a:r>
        </a:p>
      </dgm:t>
    </dgm:pt>
    <dgm:pt modelId="{CF18C7ED-262E-47EB-A8BC-BC18A4B2756C}" type="parTrans" cxnId="{5FF52DE5-1C5E-4B46-A9AF-F03A4DA79F87}">
      <dgm:prSet/>
      <dgm:spPr/>
      <dgm:t>
        <a:bodyPr/>
        <a:lstStyle/>
        <a:p>
          <a:endParaRPr lang="en-US"/>
        </a:p>
      </dgm:t>
    </dgm:pt>
    <dgm:pt modelId="{C20DFEDB-A5DA-48B1-860C-C64E9FB9889D}" type="sibTrans" cxnId="{5FF52DE5-1C5E-4B46-A9AF-F03A4DA79F87}">
      <dgm:prSet/>
      <dgm:spPr/>
      <dgm:t>
        <a:bodyPr/>
        <a:lstStyle/>
        <a:p>
          <a:endParaRPr lang="en-US"/>
        </a:p>
      </dgm:t>
    </dgm:pt>
    <dgm:pt modelId="{4DBF9FC0-7F11-49D1-A13A-F9EF16035E7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Rincian Penerima by NIK</a:t>
          </a:r>
        </a:p>
      </dgm:t>
    </dgm:pt>
    <dgm:pt modelId="{716438C4-1259-4C94-B7A8-3756D5685E48}" type="parTrans" cxnId="{C0D447B4-79EC-4357-B4A4-5E007C1BB820}">
      <dgm:prSet/>
      <dgm:spPr/>
      <dgm:t>
        <a:bodyPr/>
        <a:lstStyle/>
        <a:p>
          <a:endParaRPr lang="en-US"/>
        </a:p>
      </dgm:t>
    </dgm:pt>
    <dgm:pt modelId="{627790A7-E5AF-4DEF-9847-DE068ABD657B}" type="sibTrans" cxnId="{C0D447B4-79EC-4357-B4A4-5E007C1BB820}">
      <dgm:prSet/>
      <dgm:spPr/>
      <dgm:t>
        <a:bodyPr/>
        <a:lstStyle/>
        <a:p>
          <a:endParaRPr lang="en-US"/>
        </a:p>
      </dgm:t>
    </dgm:pt>
    <dgm:pt modelId="{3B57DE3A-D0CA-4A4A-A50B-01FBE031AA6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Konfirmasi Terima Uang</a:t>
          </a:r>
        </a:p>
      </dgm:t>
    </dgm:pt>
    <dgm:pt modelId="{98FA3677-4FAE-4C5E-B3CE-CF3B6D80F4A1}" type="parTrans" cxnId="{57FCC070-5A65-40F6-9707-624DD6F8BA34}">
      <dgm:prSet/>
      <dgm:spPr/>
      <dgm:t>
        <a:bodyPr/>
        <a:lstStyle/>
        <a:p>
          <a:endParaRPr lang="en-US"/>
        </a:p>
      </dgm:t>
    </dgm:pt>
    <dgm:pt modelId="{D4875198-FB6C-46A1-9EC3-6A21426D178B}" type="sibTrans" cxnId="{57FCC070-5A65-40F6-9707-624DD6F8BA34}">
      <dgm:prSet/>
      <dgm:spPr/>
      <dgm:t>
        <a:bodyPr/>
        <a:lstStyle/>
        <a:p>
          <a:endParaRPr lang="en-US"/>
        </a:p>
      </dgm:t>
    </dgm:pt>
    <dgm:pt modelId="{D9B2CE7E-B5E5-455D-A9BE-B0F0A155509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BAST</a:t>
          </a:r>
        </a:p>
      </dgm:t>
    </dgm:pt>
    <dgm:pt modelId="{145BC919-CEA7-4876-BEA0-19DF67724314}" type="parTrans" cxnId="{4DF3DEAC-2F02-4C22-BBD0-6759ECFA39EF}">
      <dgm:prSet/>
      <dgm:spPr/>
    </dgm:pt>
    <dgm:pt modelId="{26D279FF-9F24-419C-B64E-C8668678767F}" type="sibTrans" cxnId="{4DF3DEAC-2F02-4C22-BBD0-6759ECFA39EF}">
      <dgm:prSet/>
      <dgm:spPr/>
      <dgm:t>
        <a:bodyPr/>
        <a:lstStyle/>
        <a:p>
          <a:endParaRPr lang="en-US"/>
        </a:p>
      </dgm:t>
    </dgm:pt>
    <dgm:pt modelId="{CC3D6AFF-B79C-4484-B0C3-5630AB805D4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realisasi penggunaan bantuan</a:t>
          </a:r>
        </a:p>
      </dgm:t>
    </dgm:pt>
    <dgm:pt modelId="{8AF717A7-0861-47CE-B6D8-3695DD05CC35}" type="parTrans" cxnId="{5CFD1D5D-4305-4F5C-ACB4-BCD1094ECAC9}">
      <dgm:prSet/>
      <dgm:spPr/>
    </dgm:pt>
    <dgm:pt modelId="{E8CD067D-9D88-4320-A1DA-C29DC0609298}" type="sibTrans" cxnId="{5CFD1D5D-4305-4F5C-ACB4-BCD1094ECAC9}">
      <dgm:prSet/>
      <dgm:spPr/>
      <dgm:t>
        <a:bodyPr/>
        <a:lstStyle/>
        <a:p>
          <a:endParaRPr lang="en-US"/>
        </a:p>
      </dgm:t>
    </dgm:pt>
    <dgm:pt modelId="{F57658FF-A11B-46F9-9C23-96A7D8D6563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Review Itjen</a:t>
          </a:r>
        </a:p>
      </dgm:t>
    </dgm:pt>
    <dgm:pt modelId="{658B040C-2E20-4594-BF5B-3E9D211C6676}" type="parTrans" cxnId="{D051BF92-23CB-48AF-BE42-131C1113452A}">
      <dgm:prSet/>
      <dgm:spPr/>
    </dgm:pt>
    <dgm:pt modelId="{7FA71371-59EA-4FD9-8BE8-EEACC4D6FB58}" type="sibTrans" cxnId="{D051BF92-23CB-48AF-BE42-131C1113452A}">
      <dgm:prSet/>
      <dgm:spPr/>
    </dgm:pt>
    <dgm:pt modelId="{1623B4C5-2499-4637-B07C-6AE8AE2BD718}" type="pres">
      <dgm:prSet presAssocID="{4BE40EF7-4FDB-46DC-AD5C-7AA9927BCDC4}" presName="Name0" presStyleCnt="0">
        <dgm:presLayoutVars>
          <dgm:dir/>
          <dgm:resizeHandles val="exact"/>
        </dgm:presLayoutVars>
      </dgm:prSet>
      <dgm:spPr/>
    </dgm:pt>
    <dgm:pt modelId="{2FBE2C1E-1D94-400F-A227-985D4DA10085}" type="pres">
      <dgm:prSet presAssocID="{79A907BE-6A57-46F9-949B-2F83975E5013}" presName="node" presStyleLbl="node1" presStyleIdx="0" presStyleCnt="8">
        <dgm:presLayoutVars>
          <dgm:bulletEnabled val="1"/>
        </dgm:presLayoutVars>
      </dgm:prSet>
      <dgm:spPr/>
    </dgm:pt>
    <dgm:pt modelId="{9F73252C-5345-45F1-A6FA-69E44781CCB0}" type="pres">
      <dgm:prSet presAssocID="{6E764295-1C97-4A8A-BB23-8F6587B65D20}" presName="sibTrans" presStyleLbl="sibTrans1D1" presStyleIdx="0" presStyleCnt="7"/>
      <dgm:spPr/>
    </dgm:pt>
    <dgm:pt modelId="{0A91809B-8299-4CB8-B3C9-28D901126CE1}" type="pres">
      <dgm:prSet presAssocID="{6E764295-1C97-4A8A-BB23-8F6587B65D20}" presName="connectorText" presStyleLbl="sibTrans1D1" presStyleIdx="0" presStyleCnt="7"/>
      <dgm:spPr/>
    </dgm:pt>
    <dgm:pt modelId="{0482690C-586E-41D6-8B40-4CA7581A9CE9}" type="pres">
      <dgm:prSet presAssocID="{047E9EF6-99D9-47D4-8421-7851F36A512F}" presName="node" presStyleLbl="node1" presStyleIdx="1" presStyleCnt="8">
        <dgm:presLayoutVars>
          <dgm:bulletEnabled val="1"/>
        </dgm:presLayoutVars>
      </dgm:prSet>
      <dgm:spPr/>
    </dgm:pt>
    <dgm:pt modelId="{EBB69596-36AB-40F1-91C5-FC3350A00067}" type="pres">
      <dgm:prSet presAssocID="{B3A60D08-4CF1-4AD3-A554-8DA1472F6362}" presName="sibTrans" presStyleLbl="sibTrans1D1" presStyleIdx="1" presStyleCnt="7"/>
      <dgm:spPr/>
    </dgm:pt>
    <dgm:pt modelId="{9F0FF7A9-40E9-4C02-BFFF-6F0641C2389B}" type="pres">
      <dgm:prSet presAssocID="{B3A60D08-4CF1-4AD3-A554-8DA1472F6362}" presName="connectorText" presStyleLbl="sibTrans1D1" presStyleIdx="1" presStyleCnt="7"/>
      <dgm:spPr/>
    </dgm:pt>
    <dgm:pt modelId="{E5145E43-B450-47CE-B1E5-1482BCF4071D}" type="pres">
      <dgm:prSet presAssocID="{9B99C3CE-0550-4254-B164-BB9424E18E56}" presName="node" presStyleLbl="node1" presStyleIdx="2" presStyleCnt="8">
        <dgm:presLayoutVars>
          <dgm:bulletEnabled val="1"/>
        </dgm:presLayoutVars>
      </dgm:prSet>
      <dgm:spPr/>
    </dgm:pt>
    <dgm:pt modelId="{31F3FE5F-74B2-48F8-89DC-AE29DBB498B0}" type="pres">
      <dgm:prSet presAssocID="{C20DFEDB-A5DA-48B1-860C-C64E9FB9889D}" presName="sibTrans" presStyleLbl="sibTrans1D1" presStyleIdx="2" presStyleCnt="7"/>
      <dgm:spPr/>
    </dgm:pt>
    <dgm:pt modelId="{EF27A438-6BA1-43B2-9139-DBAF3CBBEF89}" type="pres">
      <dgm:prSet presAssocID="{C20DFEDB-A5DA-48B1-860C-C64E9FB9889D}" presName="connectorText" presStyleLbl="sibTrans1D1" presStyleIdx="2" presStyleCnt="7"/>
      <dgm:spPr/>
    </dgm:pt>
    <dgm:pt modelId="{13492D71-E670-42C9-A619-1DE9B5F887F1}" type="pres">
      <dgm:prSet presAssocID="{4DBF9FC0-7F11-49D1-A13A-F9EF16035E78}" presName="node" presStyleLbl="node1" presStyleIdx="3" presStyleCnt="8">
        <dgm:presLayoutVars>
          <dgm:bulletEnabled val="1"/>
        </dgm:presLayoutVars>
      </dgm:prSet>
      <dgm:spPr/>
    </dgm:pt>
    <dgm:pt modelId="{E85A6953-055C-454F-835D-7FF8096CA491}" type="pres">
      <dgm:prSet presAssocID="{627790A7-E5AF-4DEF-9847-DE068ABD657B}" presName="sibTrans" presStyleLbl="sibTrans1D1" presStyleIdx="3" presStyleCnt="7"/>
      <dgm:spPr/>
    </dgm:pt>
    <dgm:pt modelId="{EB69ECB2-9BFD-4754-8113-1A1F7EFC836E}" type="pres">
      <dgm:prSet presAssocID="{627790A7-E5AF-4DEF-9847-DE068ABD657B}" presName="connectorText" presStyleLbl="sibTrans1D1" presStyleIdx="3" presStyleCnt="7"/>
      <dgm:spPr/>
    </dgm:pt>
    <dgm:pt modelId="{F80816D7-392E-4741-B9A3-C73586F7EC67}" type="pres">
      <dgm:prSet presAssocID="{3B57DE3A-D0CA-4A4A-A50B-01FBE031AA69}" presName="node" presStyleLbl="node1" presStyleIdx="4" presStyleCnt="8">
        <dgm:presLayoutVars>
          <dgm:bulletEnabled val="1"/>
        </dgm:presLayoutVars>
      </dgm:prSet>
      <dgm:spPr/>
    </dgm:pt>
    <dgm:pt modelId="{72893521-6963-4220-A526-241812FA2A22}" type="pres">
      <dgm:prSet presAssocID="{D4875198-FB6C-46A1-9EC3-6A21426D178B}" presName="sibTrans" presStyleLbl="sibTrans1D1" presStyleIdx="4" presStyleCnt="7"/>
      <dgm:spPr/>
    </dgm:pt>
    <dgm:pt modelId="{7556F53E-8D8C-4184-B5BF-1CE35A9A56CB}" type="pres">
      <dgm:prSet presAssocID="{D4875198-FB6C-46A1-9EC3-6A21426D178B}" presName="connectorText" presStyleLbl="sibTrans1D1" presStyleIdx="4" presStyleCnt="7"/>
      <dgm:spPr/>
    </dgm:pt>
    <dgm:pt modelId="{C55918A0-B96D-4DFB-A456-DFDFCE8B366C}" type="pres">
      <dgm:prSet presAssocID="{D9B2CE7E-B5E5-455D-A9BE-B0F0A155509D}" presName="node" presStyleLbl="node1" presStyleIdx="5" presStyleCnt="8">
        <dgm:presLayoutVars>
          <dgm:bulletEnabled val="1"/>
        </dgm:presLayoutVars>
      </dgm:prSet>
      <dgm:spPr/>
    </dgm:pt>
    <dgm:pt modelId="{8134367F-586D-4B35-B9D4-23864CDEFBC6}" type="pres">
      <dgm:prSet presAssocID="{26D279FF-9F24-419C-B64E-C8668678767F}" presName="sibTrans" presStyleLbl="sibTrans1D1" presStyleIdx="5" presStyleCnt="7"/>
      <dgm:spPr/>
    </dgm:pt>
    <dgm:pt modelId="{8FD20DB9-ED5F-4A9A-84E7-D53B717106C3}" type="pres">
      <dgm:prSet presAssocID="{26D279FF-9F24-419C-B64E-C8668678767F}" presName="connectorText" presStyleLbl="sibTrans1D1" presStyleIdx="5" presStyleCnt="7"/>
      <dgm:spPr/>
    </dgm:pt>
    <dgm:pt modelId="{479B6AB6-1320-4B87-8A06-03EF19514F2C}" type="pres">
      <dgm:prSet presAssocID="{CC3D6AFF-B79C-4484-B0C3-5630AB805D4F}" presName="node" presStyleLbl="node1" presStyleIdx="6" presStyleCnt="8">
        <dgm:presLayoutVars>
          <dgm:bulletEnabled val="1"/>
        </dgm:presLayoutVars>
      </dgm:prSet>
      <dgm:spPr/>
    </dgm:pt>
    <dgm:pt modelId="{7E71D2A8-3445-4A28-9212-8289D7538DBE}" type="pres">
      <dgm:prSet presAssocID="{E8CD067D-9D88-4320-A1DA-C29DC0609298}" presName="sibTrans" presStyleLbl="sibTrans1D1" presStyleIdx="6" presStyleCnt="7"/>
      <dgm:spPr/>
    </dgm:pt>
    <dgm:pt modelId="{9B444491-FBF7-4CC5-ADF8-5310887A7611}" type="pres">
      <dgm:prSet presAssocID="{E8CD067D-9D88-4320-A1DA-C29DC0609298}" presName="connectorText" presStyleLbl="sibTrans1D1" presStyleIdx="6" presStyleCnt="7"/>
      <dgm:spPr/>
    </dgm:pt>
    <dgm:pt modelId="{E888F989-8ABD-4CEB-92D7-46EA7AFAA646}" type="pres">
      <dgm:prSet presAssocID="{F57658FF-A11B-46F9-9C23-96A7D8D65635}" presName="node" presStyleLbl="node1" presStyleIdx="7" presStyleCnt="8">
        <dgm:presLayoutVars>
          <dgm:bulletEnabled val="1"/>
        </dgm:presLayoutVars>
      </dgm:prSet>
      <dgm:spPr/>
    </dgm:pt>
  </dgm:ptLst>
  <dgm:cxnLst>
    <dgm:cxn modelId="{CF1FFC1A-2D2B-4ED2-B5EA-3FCE7687125B}" type="presOf" srcId="{F57658FF-A11B-46F9-9C23-96A7D8D65635}" destId="{E888F989-8ABD-4CEB-92D7-46EA7AFAA646}" srcOrd="0" destOrd="0" presId="urn:microsoft.com/office/officeart/2005/8/layout/bProcess3#2"/>
    <dgm:cxn modelId="{2A078D21-05D7-4A0F-800C-235849EE0E55}" type="presOf" srcId="{C20DFEDB-A5DA-48B1-860C-C64E9FB9889D}" destId="{31F3FE5F-74B2-48F8-89DC-AE29DBB498B0}" srcOrd="0" destOrd="0" presId="urn:microsoft.com/office/officeart/2005/8/layout/bProcess3#2"/>
    <dgm:cxn modelId="{27EACA38-C750-4B14-85E3-42BCF74FE164}" type="presOf" srcId="{E8CD067D-9D88-4320-A1DA-C29DC0609298}" destId="{7E71D2A8-3445-4A28-9212-8289D7538DBE}" srcOrd="0" destOrd="0" presId="urn:microsoft.com/office/officeart/2005/8/layout/bProcess3#2"/>
    <dgm:cxn modelId="{FD0E183A-E59C-4558-9246-066030B9D6EF}" type="presOf" srcId="{D4875198-FB6C-46A1-9EC3-6A21426D178B}" destId="{7556F53E-8D8C-4184-B5BF-1CE35A9A56CB}" srcOrd="1" destOrd="0" presId="urn:microsoft.com/office/officeart/2005/8/layout/bProcess3#2"/>
    <dgm:cxn modelId="{C0A22D3B-04D1-456C-9D25-46386F0C2725}" type="presOf" srcId="{D4875198-FB6C-46A1-9EC3-6A21426D178B}" destId="{72893521-6963-4220-A526-241812FA2A22}" srcOrd="0" destOrd="0" presId="urn:microsoft.com/office/officeart/2005/8/layout/bProcess3#2"/>
    <dgm:cxn modelId="{5CFD1D5D-4305-4F5C-ACB4-BCD1094ECAC9}" srcId="{4BE40EF7-4FDB-46DC-AD5C-7AA9927BCDC4}" destId="{CC3D6AFF-B79C-4484-B0C3-5630AB805D4F}" srcOrd="6" destOrd="0" parTransId="{8AF717A7-0861-47CE-B6D8-3695DD05CC35}" sibTransId="{E8CD067D-9D88-4320-A1DA-C29DC0609298}"/>
    <dgm:cxn modelId="{7B59C15F-5840-473E-966B-D2893DFB17FF}" type="presOf" srcId="{26D279FF-9F24-419C-B64E-C8668678767F}" destId="{8134367F-586D-4B35-B9D4-23864CDEFBC6}" srcOrd="0" destOrd="0" presId="urn:microsoft.com/office/officeart/2005/8/layout/bProcess3#2"/>
    <dgm:cxn modelId="{13118347-6D1E-443C-93E1-CF88F19143D7}" type="presOf" srcId="{627790A7-E5AF-4DEF-9847-DE068ABD657B}" destId="{E85A6953-055C-454F-835D-7FF8096CA491}" srcOrd="0" destOrd="0" presId="urn:microsoft.com/office/officeart/2005/8/layout/bProcess3#2"/>
    <dgm:cxn modelId="{EBB2144C-F1E6-4668-A540-D5CFF3ABC309}" type="presOf" srcId="{047E9EF6-99D9-47D4-8421-7851F36A512F}" destId="{0482690C-586E-41D6-8B40-4CA7581A9CE9}" srcOrd="0" destOrd="0" presId="urn:microsoft.com/office/officeart/2005/8/layout/bProcess3#2"/>
    <dgm:cxn modelId="{49A14D4E-075D-4156-BDFC-12B4A81D70EE}" srcId="{4BE40EF7-4FDB-46DC-AD5C-7AA9927BCDC4}" destId="{79A907BE-6A57-46F9-949B-2F83975E5013}" srcOrd="0" destOrd="0" parTransId="{27508ADE-09B9-4692-B3B1-997C0A038367}" sibTransId="{6E764295-1C97-4A8A-BB23-8F6587B65D20}"/>
    <dgm:cxn modelId="{57FCC070-5A65-40F6-9707-624DD6F8BA34}" srcId="{4BE40EF7-4FDB-46DC-AD5C-7AA9927BCDC4}" destId="{3B57DE3A-D0CA-4A4A-A50B-01FBE031AA69}" srcOrd="4" destOrd="0" parTransId="{98FA3677-4FAE-4C5E-B3CE-CF3B6D80F4A1}" sibTransId="{D4875198-FB6C-46A1-9EC3-6A21426D178B}"/>
    <dgm:cxn modelId="{E6736255-8B2E-4C10-8765-32A8D95807E1}" type="presOf" srcId="{CC3D6AFF-B79C-4484-B0C3-5630AB805D4F}" destId="{479B6AB6-1320-4B87-8A06-03EF19514F2C}" srcOrd="0" destOrd="0" presId="urn:microsoft.com/office/officeart/2005/8/layout/bProcess3#2"/>
    <dgm:cxn modelId="{6BFE917A-6DE7-44CC-AD73-60ED2C21CAF7}" type="presOf" srcId="{B3A60D08-4CF1-4AD3-A554-8DA1472F6362}" destId="{9F0FF7A9-40E9-4C02-BFFF-6F0641C2389B}" srcOrd="1" destOrd="0" presId="urn:microsoft.com/office/officeart/2005/8/layout/bProcess3#2"/>
    <dgm:cxn modelId="{D051BF92-23CB-48AF-BE42-131C1113452A}" srcId="{4BE40EF7-4FDB-46DC-AD5C-7AA9927BCDC4}" destId="{F57658FF-A11B-46F9-9C23-96A7D8D65635}" srcOrd="7" destOrd="0" parTransId="{658B040C-2E20-4594-BF5B-3E9D211C6676}" sibTransId="{7FA71371-59EA-4FD9-8BE8-EEACC4D6FB58}"/>
    <dgm:cxn modelId="{B2162B96-BF5E-4234-AA3A-3D2672EB65A8}" type="presOf" srcId="{B3A60D08-4CF1-4AD3-A554-8DA1472F6362}" destId="{EBB69596-36AB-40F1-91C5-FC3350A00067}" srcOrd="0" destOrd="0" presId="urn:microsoft.com/office/officeart/2005/8/layout/bProcess3#2"/>
    <dgm:cxn modelId="{5424389D-7D49-4C54-8E83-8B3280257B7C}" type="presOf" srcId="{79A907BE-6A57-46F9-949B-2F83975E5013}" destId="{2FBE2C1E-1D94-400F-A227-985D4DA10085}" srcOrd="0" destOrd="0" presId="urn:microsoft.com/office/officeart/2005/8/layout/bProcess3#2"/>
    <dgm:cxn modelId="{4DF3DEAC-2F02-4C22-BBD0-6759ECFA39EF}" srcId="{4BE40EF7-4FDB-46DC-AD5C-7AA9927BCDC4}" destId="{D9B2CE7E-B5E5-455D-A9BE-B0F0A155509D}" srcOrd="5" destOrd="0" parTransId="{145BC919-CEA7-4876-BEA0-19DF67724314}" sibTransId="{26D279FF-9F24-419C-B64E-C8668678767F}"/>
    <dgm:cxn modelId="{F9C788AE-467E-4411-B434-0241E7CE1478}" type="presOf" srcId="{6E764295-1C97-4A8A-BB23-8F6587B65D20}" destId="{9F73252C-5345-45F1-A6FA-69E44781CCB0}" srcOrd="0" destOrd="0" presId="urn:microsoft.com/office/officeart/2005/8/layout/bProcess3#2"/>
    <dgm:cxn modelId="{A4AF93B1-27B8-491C-A13F-EF345929AD31}" type="presOf" srcId="{D9B2CE7E-B5E5-455D-A9BE-B0F0A155509D}" destId="{C55918A0-B96D-4DFB-A456-DFDFCE8B366C}" srcOrd="0" destOrd="0" presId="urn:microsoft.com/office/officeart/2005/8/layout/bProcess3#2"/>
    <dgm:cxn modelId="{FBA03BB2-DFC7-414D-AF97-FAE4735FE449}" type="presOf" srcId="{4BE40EF7-4FDB-46DC-AD5C-7AA9927BCDC4}" destId="{1623B4C5-2499-4637-B07C-6AE8AE2BD718}" srcOrd="0" destOrd="0" presId="urn:microsoft.com/office/officeart/2005/8/layout/bProcess3#2"/>
    <dgm:cxn modelId="{8C0081B2-2F14-4B05-BF14-81DEA9EEA702}" type="presOf" srcId="{E8CD067D-9D88-4320-A1DA-C29DC0609298}" destId="{9B444491-FBF7-4CC5-ADF8-5310887A7611}" srcOrd="1" destOrd="0" presId="urn:microsoft.com/office/officeart/2005/8/layout/bProcess3#2"/>
    <dgm:cxn modelId="{C0D447B4-79EC-4357-B4A4-5E007C1BB820}" srcId="{4BE40EF7-4FDB-46DC-AD5C-7AA9927BCDC4}" destId="{4DBF9FC0-7F11-49D1-A13A-F9EF16035E78}" srcOrd="3" destOrd="0" parTransId="{716438C4-1259-4C94-B7A8-3756D5685E48}" sibTransId="{627790A7-E5AF-4DEF-9847-DE068ABD657B}"/>
    <dgm:cxn modelId="{106ED5B8-FA8C-43C6-AFCD-E63542455741}" type="presOf" srcId="{C20DFEDB-A5DA-48B1-860C-C64E9FB9889D}" destId="{EF27A438-6BA1-43B2-9139-DBAF3CBBEF89}" srcOrd="1" destOrd="0" presId="urn:microsoft.com/office/officeart/2005/8/layout/bProcess3#2"/>
    <dgm:cxn modelId="{BFB1BBC3-A457-4421-9B7D-D7FC0E9ABEE1}" type="presOf" srcId="{4DBF9FC0-7F11-49D1-A13A-F9EF16035E78}" destId="{13492D71-E670-42C9-A619-1DE9B5F887F1}" srcOrd="0" destOrd="0" presId="urn:microsoft.com/office/officeart/2005/8/layout/bProcess3#2"/>
    <dgm:cxn modelId="{93D7A4CC-D3A6-49BE-A0E6-3C92CDCE422B}" type="presOf" srcId="{9B99C3CE-0550-4254-B164-BB9424E18E56}" destId="{E5145E43-B450-47CE-B1E5-1482BCF4071D}" srcOrd="0" destOrd="0" presId="urn:microsoft.com/office/officeart/2005/8/layout/bProcess3#2"/>
    <dgm:cxn modelId="{65E611DB-8ECB-46D7-B517-0841B65530B1}" srcId="{4BE40EF7-4FDB-46DC-AD5C-7AA9927BCDC4}" destId="{047E9EF6-99D9-47D4-8421-7851F36A512F}" srcOrd="1" destOrd="0" parTransId="{2AC7BC3F-1829-4928-9FDD-1BD085861192}" sibTransId="{B3A60D08-4CF1-4AD3-A554-8DA1472F6362}"/>
    <dgm:cxn modelId="{619372E3-CA57-44F6-B3C3-7F72A0837BAB}" type="presOf" srcId="{3B57DE3A-D0CA-4A4A-A50B-01FBE031AA69}" destId="{F80816D7-392E-4741-B9A3-C73586F7EC67}" srcOrd="0" destOrd="0" presId="urn:microsoft.com/office/officeart/2005/8/layout/bProcess3#2"/>
    <dgm:cxn modelId="{391AADE4-E631-4889-A87D-1D07566F4655}" type="presOf" srcId="{6E764295-1C97-4A8A-BB23-8F6587B65D20}" destId="{0A91809B-8299-4CB8-B3C9-28D901126CE1}" srcOrd="1" destOrd="0" presId="urn:microsoft.com/office/officeart/2005/8/layout/bProcess3#2"/>
    <dgm:cxn modelId="{5FF52DE5-1C5E-4B46-A9AF-F03A4DA79F87}" srcId="{4BE40EF7-4FDB-46DC-AD5C-7AA9927BCDC4}" destId="{9B99C3CE-0550-4254-B164-BB9424E18E56}" srcOrd="2" destOrd="0" parTransId="{CF18C7ED-262E-47EB-A8BC-BC18A4B2756C}" sibTransId="{C20DFEDB-A5DA-48B1-860C-C64E9FB9889D}"/>
    <dgm:cxn modelId="{831AFBEB-7380-4A93-8363-B4FEC89DC9F0}" type="presOf" srcId="{26D279FF-9F24-419C-B64E-C8668678767F}" destId="{8FD20DB9-ED5F-4A9A-84E7-D53B717106C3}" srcOrd="1" destOrd="0" presId="urn:microsoft.com/office/officeart/2005/8/layout/bProcess3#2"/>
    <dgm:cxn modelId="{3BEDEEED-A83E-4ECD-8898-1B0425D2AB8C}" type="presOf" srcId="{627790A7-E5AF-4DEF-9847-DE068ABD657B}" destId="{EB69ECB2-9BFD-4754-8113-1A1F7EFC836E}" srcOrd="1" destOrd="0" presId="urn:microsoft.com/office/officeart/2005/8/layout/bProcess3#2"/>
    <dgm:cxn modelId="{F2D892F3-BAF9-45ED-AB81-17483D314897}" type="presParOf" srcId="{1623B4C5-2499-4637-B07C-6AE8AE2BD718}" destId="{2FBE2C1E-1D94-400F-A227-985D4DA10085}" srcOrd="0" destOrd="0" presId="urn:microsoft.com/office/officeart/2005/8/layout/bProcess3#2"/>
    <dgm:cxn modelId="{22EA780A-0595-4C75-AF22-54E4533815E3}" type="presParOf" srcId="{1623B4C5-2499-4637-B07C-6AE8AE2BD718}" destId="{9F73252C-5345-45F1-A6FA-69E44781CCB0}" srcOrd="1" destOrd="0" presId="urn:microsoft.com/office/officeart/2005/8/layout/bProcess3#2"/>
    <dgm:cxn modelId="{182CBC88-8A90-4CD7-B105-1833EBA7101D}" type="presParOf" srcId="{9F73252C-5345-45F1-A6FA-69E44781CCB0}" destId="{0A91809B-8299-4CB8-B3C9-28D901126CE1}" srcOrd="0" destOrd="0" presId="urn:microsoft.com/office/officeart/2005/8/layout/bProcess3#2"/>
    <dgm:cxn modelId="{BCC5CA92-DC11-47DB-BD06-A65C6440F868}" type="presParOf" srcId="{1623B4C5-2499-4637-B07C-6AE8AE2BD718}" destId="{0482690C-586E-41D6-8B40-4CA7581A9CE9}" srcOrd="2" destOrd="0" presId="urn:microsoft.com/office/officeart/2005/8/layout/bProcess3#2"/>
    <dgm:cxn modelId="{2ED3695D-49EC-4B1A-9CFC-50123FBD5710}" type="presParOf" srcId="{1623B4C5-2499-4637-B07C-6AE8AE2BD718}" destId="{EBB69596-36AB-40F1-91C5-FC3350A00067}" srcOrd="3" destOrd="0" presId="urn:microsoft.com/office/officeart/2005/8/layout/bProcess3#2"/>
    <dgm:cxn modelId="{6DB705CD-C44D-4063-90AE-F7258527CDCA}" type="presParOf" srcId="{EBB69596-36AB-40F1-91C5-FC3350A00067}" destId="{9F0FF7A9-40E9-4C02-BFFF-6F0641C2389B}" srcOrd="0" destOrd="0" presId="urn:microsoft.com/office/officeart/2005/8/layout/bProcess3#2"/>
    <dgm:cxn modelId="{BF60ADF2-5107-402B-BCFA-A425D6FD362D}" type="presParOf" srcId="{1623B4C5-2499-4637-B07C-6AE8AE2BD718}" destId="{E5145E43-B450-47CE-B1E5-1482BCF4071D}" srcOrd="4" destOrd="0" presId="urn:microsoft.com/office/officeart/2005/8/layout/bProcess3#2"/>
    <dgm:cxn modelId="{6962007D-60D2-4840-A931-2B31FA826B47}" type="presParOf" srcId="{1623B4C5-2499-4637-B07C-6AE8AE2BD718}" destId="{31F3FE5F-74B2-48F8-89DC-AE29DBB498B0}" srcOrd="5" destOrd="0" presId="urn:microsoft.com/office/officeart/2005/8/layout/bProcess3#2"/>
    <dgm:cxn modelId="{8035F01F-6F53-47B4-B4A3-56954B7C67BF}" type="presParOf" srcId="{31F3FE5F-74B2-48F8-89DC-AE29DBB498B0}" destId="{EF27A438-6BA1-43B2-9139-DBAF3CBBEF89}" srcOrd="0" destOrd="0" presId="urn:microsoft.com/office/officeart/2005/8/layout/bProcess3#2"/>
    <dgm:cxn modelId="{8BB8A434-457B-4999-99F2-328900EC65AF}" type="presParOf" srcId="{1623B4C5-2499-4637-B07C-6AE8AE2BD718}" destId="{13492D71-E670-42C9-A619-1DE9B5F887F1}" srcOrd="6" destOrd="0" presId="urn:microsoft.com/office/officeart/2005/8/layout/bProcess3#2"/>
    <dgm:cxn modelId="{356766F4-6A32-451F-8AF0-AD11F8978D27}" type="presParOf" srcId="{1623B4C5-2499-4637-B07C-6AE8AE2BD718}" destId="{E85A6953-055C-454F-835D-7FF8096CA491}" srcOrd="7" destOrd="0" presId="urn:microsoft.com/office/officeart/2005/8/layout/bProcess3#2"/>
    <dgm:cxn modelId="{8DA5C6BE-D374-47A4-BC32-E9080ECA5239}" type="presParOf" srcId="{E85A6953-055C-454F-835D-7FF8096CA491}" destId="{EB69ECB2-9BFD-4754-8113-1A1F7EFC836E}" srcOrd="0" destOrd="0" presId="urn:microsoft.com/office/officeart/2005/8/layout/bProcess3#2"/>
    <dgm:cxn modelId="{4709EB00-1065-4C15-BE3E-58E629605CF2}" type="presParOf" srcId="{1623B4C5-2499-4637-B07C-6AE8AE2BD718}" destId="{F80816D7-392E-4741-B9A3-C73586F7EC67}" srcOrd="8" destOrd="0" presId="urn:microsoft.com/office/officeart/2005/8/layout/bProcess3#2"/>
    <dgm:cxn modelId="{90125858-6FD4-42F5-881E-18EFC84AE3CF}" type="presParOf" srcId="{1623B4C5-2499-4637-B07C-6AE8AE2BD718}" destId="{72893521-6963-4220-A526-241812FA2A22}" srcOrd="9" destOrd="0" presId="urn:microsoft.com/office/officeart/2005/8/layout/bProcess3#2"/>
    <dgm:cxn modelId="{2100F03C-B4A9-4F78-8B4C-46171EF7B155}" type="presParOf" srcId="{72893521-6963-4220-A526-241812FA2A22}" destId="{7556F53E-8D8C-4184-B5BF-1CE35A9A56CB}" srcOrd="0" destOrd="0" presId="urn:microsoft.com/office/officeart/2005/8/layout/bProcess3#2"/>
    <dgm:cxn modelId="{272E5C3B-B4A4-4E37-B963-ACE2F4B432CD}" type="presParOf" srcId="{1623B4C5-2499-4637-B07C-6AE8AE2BD718}" destId="{C55918A0-B96D-4DFB-A456-DFDFCE8B366C}" srcOrd="10" destOrd="0" presId="urn:microsoft.com/office/officeart/2005/8/layout/bProcess3#2"/>
    <dgm:cxn modelId="{44995F1D-9D0C-4BAB-9F00-DD090CA6A4BA}" type="presParOf" srcId="{1623B4C5-2499-4637-B07C-6AE8AE2BD718}" destId="{8134367F-586D-4B35-B9D4-23864CDEFBC6}" srcOrd="11" destOrd="0" presId="urn:microsoft.com/office/officeart/2005/8/layout/bProcess3#2"/>
    <dgm:cxn modelId="{C4C46311-B8D0-4601-9DBB-BD649B40EC56}" type="presParOf" srcId="{8134367F-586D-4B35-B9D4-23864CDEFBC6}" destId="{8FD20DB9-ED5F-4A9A-84E7-D53B717106C3}" srcOrd="0" destOrd="0" presId="urn:microsoft.com/office/officeart/2005/8/layout/bProcess3#2"/>
    <dgm:cxn modelId="{798872BC-54CE-423B-AAEC-F567C929E9B0}" type="presParOf" srcId="{1623B4C5-2499-4637-B07C-6AE8AE2BD718}" destId="{479B6AB6-1320-4B87-8A06-03EF19514F2C}" srcOrd="12" destOrd="0" presId="urn:microsoft.com/office/officeart/2005/8/layout/bProcess3#2"/>
    <dgm:cxn modelId="{2E672649-45AA-40CB-B48C-D83648B1410E}" type="presParOf" srcId="{1623B4C5-2499-4637-B07C-6AE8AE2BD718}" destId="{7E71D2A8-3445-4A28-9212-8289D7538DBE}" srcOrd="13" destOrd="0" presId="urn:microsoft.com/office/officeart/2005/8/layout/bProcess3#2"/>
    <dgm:cxn modelId="{B76886AA-950B-4DB0-B657-5CC15008B288}" type="presParOf" srcId="{7E71D2A8-3445-4A28-9212-8289D7538DBE}" destId="{9B444491-FBF7-4CC5-ADF8-5310887A7611}" srcOrd="0" destOrd="0" presId="urn:microsoft.com/office/officeart/2005/8/layout/bProcess3#2"/>
    <dgm:cxn modelId="{20FD5900-E70B-420E-87C5-485812039BD4}" type="presParOf" srcId="{1623B4C5-2499-4637-B07C-6AE8AE2BD718}" destId="{E888F989-8ABD-4CEB-92D7-46EA7AFAA646}" srcOrd="14" destOrd="0" presId="urn:microsoft.com/office/officeart/2005/8/layout/bProcess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B79D2-7B8A-4022-8B73-C0351B76846A}">
      <dsp:nvSpPr>
        <dsp:cNvPr id="0" name=""/>
        <dsp:cNvSpPr/>
      </dsp:nvSpPr>
      <dsp:spPr>
        <a:xfrm>
          <a:off x="2956726" y="1671265"/>
          <a:ext cx="1282477" cy="1282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Satu Data Indonesia</a:t>
          </a:r>
        </a:p>
      </dsp:txBody>
      <dsp:txXfrm>
        <a:off x="3144540" y="1859079"/>
        <a:ext cx="906849" cy="906849"/>
      </dsp:txXfrm>
    </dsp:sp>
    <dsp:sp modelId="{3C28762D-CC05-431B-8F8B-1BE235A128F3}">
      <dsp:nvSpPr>
        <dsp:cNvPr id="0" name=""/>
        <dsp:cNvSpPr/>
      </dsp:nvSpPr>
      <dsp:spPr>
        <a:xfrm rot="16200000">
          <a:off x="3404759" y="1462019"/>
          <a:ext cx="386411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86411" y="1604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8304" y="1468399"/>
        <a:ext cx="19320" cy="19320"/>
      </dsp:txXfrm>
    </dsp:sp>
    <dsp:sp modelId="{0739341C-C6A1-4618-850B-64FE2E9D50D1}">
      <dsp:nvSpPr>
        <dsp:cNvPr id="0" name=""/>
        <dsp:cNvSpPr/>
      </dsp:nvSpPr>
      <dsp:spPr>
        <a:xfrm>
          <a:off x="2956726" y="2376"/>
          <a:ext cx="1282477" cy="1282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</a:t>
          </a:r>
          <a:r>
            <a:rPr lang="en-US" sz="1200" kern="1200" dirty="0" err="1"/>
            <a:t>Keuangan</a:t>
          </a:r>
          <a:r>
            <a:rPr lang="en-US" sz="1200" kern="1200" dirty="0"/>
            <a:t> Negara</a:t>
          </a:r>
        </a:p>
      </dsp:txBody>
      <dsp:txXfrm>
        <a:off x="3144540" y="190190"/>
        <a:ext cx="906849" cy="906849"/>
      </dsp:txXfrm>
    </dsp:sp>
    <dsp:sp modelId="{CE7A0F22-8183-403A-B588-C65CE25409EA}">
      <dsp:nvSpPr>
        <dsp:cNvPr id="0" name=""/>
        <dsp:cNvSpPr/>
      </dsp:nvSpPr>
      <dsp:spPr>
        <a:xfrm>
          <a:off x="4239203" y="2296464"/>
          <a:ext cx="386411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86411" y="1604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22749" y="2302844"/>
        <a:ext cx="19320" cy="19320"/>
      </dsp:txXfrm>
    </dsp:sp>
    <dsp:sp modelId="{EDB45E11-3FFA-49A2-87EA-0CC32E32A488}">
      <dsp:nvSpPr>
        <dsp:cNvPr id="0" name=""/>
        <dsp:cNvSpPr/>
      </dsp:nvSpPr>
      <dsp:spPr>
        <a:xfrm>
          <a:off x="4625615" y="1671265"/>
          <a:ext cx="1282477" cy="1282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</a:t>
          </a:r>
          <a:r>
            <a:rPr lang="en-US" sz="1200" kern="1200" dirty="0" err="1"/>
            <a:t>Geospasial</a:t>
          </a:r>
          <a:endParaRPr lang="en-US" sz="1200" kern="1200" dirty="0"/>
        </a:p>
      </dsp:txBody>
      <dsp:txXfrm>
        <a:off x="4813429" y="1859079"/>
        <a:ext cx="906849" cy="906849"/>
      </dsp:txXfrm>
    </dsp:sp>
    <dsp:sp modelId="{887DCF74-501C-4117-9279-E954174DF280}">
      <dsp:nvSpPr>
        <dsp:cNvPr id="0" name=""/>
        <dsp:cNvSpPr/>
      </dsp:nvSpPr>
      <dsp:spPr>
        <a:xfrm rot="5400000">
          <a:off x="3404759" y="3130909"/>
          <a:ext cx="386411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86411" y="1604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8304" y="3137288"/>
        <a:ext cx="19320" cy="19320"/>
      </dsp:txXfrm>
    </dsp:sp>
    <dsp:sp modelId="{591C143C-3AD8-47D5-9385-0DFB2D077551}">
      <dsp:nvSpPr>
        <dsp:cNvPr id="0" name=""/>
        <dsp:cNvSpPr/>
      </dsp:nvSpPr>
      <dsp:spPr>
        <a:xfrm>
          <a:off x="2956726" y="3340154"/>
          <a:ext cx="1282477" cy="1282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</a:t>
          </a:r>
          <a:r>
            <a:rPr lang="en-US" sz="1200" kern="1200" dirty="0" err="1"/>
            <a:t>Statistik</a:t>
          </a:r>
          <a:endParaRPr lang="en-US" sz="1200" kern="1200" dirty="0"/>
        </a:p>
      </dsp:txBody>
      <dsp:txXfrm>
        <a:off x="3144540" y="3527968"/>
        <a:ext cx="906849" cy="906849"/>
      </dsp:txXfrm>
    </dsp:sp>
    <dsp:sp modelId="{62A3BAAE-DE85-4380-92B3-4506D219FFA5}">
      <dsp:nvSpPr>
        <dsp:cNvPr id="0" name=""/>
        <dsp:cNvSpPr/>
      </dsp:nvSpPr>
      <dsp:spPr>
        <a:xfrm rot="10800000">
          <a:off x="2570314" y="2296464"/>
          <a:ext cx="386411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86411" y="16040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753860" y="2302844"/>
        <a:ext cx="19320" cy="19320"/>
      </dsp:txXfrm>
    </dsp:sp>
    <dsp:sp modelId="{6F479F08-545C-4B9D-AB03-1B0372A67E33}">
      <dsp:nvSpPr>
        <dsp:cNvPr id="0" name=""/>
        <dsp:cNvSpPr/>
      </dsp:nvSpPr>
      <dsp:spPr>
        <a:xfrm>
          <a:off x="1287836" y="1671265"/>
          <a:ext cx="1282477" cy="1282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</a:t>
          </a:r>
          <a:r>
            <a:rPr lang="en-US" sz="1200" kern="1200" dirty="0" err="1"/>
            <a:t>Kepegawaian</a:t>
          </a:r>
          <a:endParaRPr lang="en-US" sz="1200" kern="1200" dirty="0"/>
        </a:p>
      </dsp:txBody>
      <dsp:txXfrm>
        <a:off x="1475650" y="1859079"/>
        <a:ext cx="906849" cy="906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3252C-5345-45F1-A6FA-69E44781CCB0}">
      <dsp:nvSpPr>
        <dsp:cNvPr id="0" name=""/>
        <dsp:cNvSpPr/>
      </dsp:nvSpPr>
      <dsp:spPr bwMode="white">
        <a:xfrm>
          <a:off x="2349962" y="716716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1" y="759739"/>
        <a:ext cx="26973" cy="5394"/>
      </dsp:txXfrm>
    </dsp:sp>
    <dsp:sp modelId="{2FBE2C1E-1D94-400F-A227-985D4DA10085}">
      <dsp:nvSpPr>
        <dsp:cNvPr id="0" name=""/>
        <dsp:cNvSpPr/>
      </dsp:nvSpPr>
      <dsp:spPr bwMode="white">
        <a:xfrm>
          <a:off x="6230" y="58777"/>
          <a:ext cx="2345531" cy="14073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data Kontrak</a:t>
          </a:r>
        </a:p>
      </dsp:txBody>
      <dsp:txXfrm>
        <a:off x="6230" y="58777"/>
        <a:ext cx="2345531" cy="1407318"/>
      </dsp:txXfrm>
    </dsp:sp>
    <dsp:sp modelId="{EBB69596-36AB-40F1-91C5-FC3350A00067}">
      <dsp:nvSpPr>
        <dsp:cNvPr id="0" name=""/>
        <dsp:cNvSpPr/>
      </dsp:nvSpPr>
      <dsp:spPr bwMode="white">
        <a:xfrm>
          <a:off x="5234965" y="716716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in">
          <a:solidFill>
            <a:schemeClr val="accent3">
              <a:hueOff val="711424"/>
              <a:satOff val="-278"/>
              <a:lumOff val="218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5914" y="759739"/>
        <a:ext cx="26973" cy="5394"/>
      </dsp:txXfrm>
    </dsp:sp>
    <dsp:sp modelId="{0482690C-586E-41D6-8B40-4CA7581A9CE9}">
      <dsp:nvSpPr>
        <dsp:cNvPr id="0" name=""/>
        <dsp:cNvSpPr/>
      </dsp:nvSpPr>
      <dsp:spPr bwMode="white">
        <a:xfrm>
          <a:off x="2891234" y="58777"/>
          <a:ext cx="2345531" cy="1407318"/>
        </a:xfrm>
        <a:prstGeom prst="rect">
          <a:avLst/>
        </a:prstGeom>
        <a:solidFill>
          <a:schemeClr val="accent3">
            <a:hueOff val="622496"/>
            <a:satOff val="-243"/>
            <a:lumOff val="191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Rincian Kontrak</a:t>
          </a:r>
        </a:p>
      </dsp:txBody>
      <dsp:txXfrm>
        <a:off x="2891234" y="58777"/>
        <a:ext cx="2345531" cy="1407318"/>
      </dsp:txXfrm>
    </dsp:sp>
    <dsp:sp modelId="{31F3FE5F-74B2-48F8-89DC-AE29DBB498B0}">
      <dsp:nvSpPr>
        <dsp:cNvPr id="0" name=""/>
        <dsp:cNvSpPr/>
      </dsp:nvSpPr>
      <dsp:spPr bwMode="white">
        <a:xfrm>
          <a:off x="1178996" y="1464295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6350" cap="flat" cmpd="sng" algn="in">
          <a:solidFill>
            <a:schemeClr val="accent3">
              <a:hueOff val="1422847"/>
              <a:satOff val="-555"/>
              <a:lumOff val="43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9120" y="1716034"/>
        <a:ext cx="289758" cy="5394"/>
      </dsp:txXfrm>
    </dsp:sp>
    <dsp:sp modelId="{E5145E43-B450-47CE-B1E5-1482BCF4071D}">
      <dsp:nvSpPr>
        <dsp:cNvPr id="0" name=""/>
        <dsp:cNvSpPr/>
      </dsp:nvSpPr>
      <dsp:spPr bwMode="white">
        <a:xfrm>
          <a:off x="5776237" y="58777"/>
          <a:ext cx="2345531" cy="1407318"/>
        </a:xfrm>
        <a:prstGeom prst="rect">
          <a:avLst/>
        </a:prstGeom>
        <a:solidFill>
          <a:schemeClr val="accent3">
            <a:hueOff val="1244992"/>
            <a:satOff val="-486"/>
            <a:lumOff val="382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Rincian Penerima</a:t>
          </a:r>
        </a:p>
      </dsp:txBody>
      <dsp:txXfrm>
        <a:off x="5776237" y="58777"/>
        <a:ext cx="2345531" cy="1407318"/>
      </dsp:txXfrm>
    </dsp:sp>
    <dsp:sp modelId="{E85A6953-055C-454F-835D-7FF8096CA491}">
      <dsp:nvSpPr>
        <dsp:cNvPr id="0" name=""/>
        <dsp:cNvSpPr/>
      </dsp:nvSpPr>
      <dsp:spPr bwMode="white">
        <a:xfrm>
          <a:off x="2349962" y="2663507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in">
          <a:solidFill>
            <a:schemeClr val="accent3">
              <a:hueOff val="2134271"/>
              <a:satOff val="-833"/>
              <a:lumOff val="655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1" y="2706530"/>
        <a:ext cx="26973" cy="5394"/>
      </dsp:txXfrm>
    </dsp:sp>
    <dsp:sp modelId="{13492D71-E670-42C9-A619-1DE9B5F887F1}">
      <dsp:nvSpPr>
        <dsp:cNvPr id="0" name=""/>
        <dsp:cNvSpPr/>
      </dsp:nvSpPr>
      <dsp:spPr bwMode="white">
        <a:xfrm>
          <a:off x="6230" y="2005568"/>
          <a:ext cx="2345531" cy="1407318"/>
        </a:xfrm>
        <a:prstGeom prst="rect">
          <a:avLst/>
        </a:prstGeom>
        <a:solidFill>
          <a:schemeClr val="accent3">
            <a:hueOff val="1867487"/>
            <a:satOff val="-729"/>
            <a:lumOff val="573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DO dan Bukti Terima dari Vendor</a:t>
          </a:r>
        </a:p>
      </dsp:txBody>
      <dsp:txXfrm>
        <a:off x="6230" y="2005568"/>
        <a:ext cx="2345531" cy="1407318"/>
      </dsp:txXfrm>
    </dsp:sp>
    <dsp:sp modelId="{72893521-6963-4220-A526-241812FA2A22}">
      <dsp:nvSpPr>
        <dsp:cNvPr id="0" name=""/>
        <dsp:cNvSpPr/>
      </dsp:nvSpPr>
      <dsp:spPr bwMode="white">
        <a:xfrm>
          <a:off x="5234965" y="2663507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in">
          <a:solidFill>
            <a:schemeClr val="accent3">
              <a:hueOff val="2845695"/>
              <a:satOff val="-1110"/>
              <a:lumOff val="87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5914" y="2706530"/>
        <a:ext cx="26973" cy="5394"/>
      </dsp:txXfrm>
    </dsp:sp>
    <dsp:sp modelId="{F80816D7-392E-4741-B9A3-C73586F7EC67}">
      <dsp:nvSpPr>
        <dsp:cNvPr id="0" name=""/>
        <dsp:cNvSpPr/>
      </dsp:nvSpPr>
      <dsp:spPr bwMode="white">
        <a:xfrm>
          <a:off x="2891234" y="2005568"/>
          <a:ext cx="2345531" cy="1407318"/>
        </a:xfrm>
        <a:prstGeom prst="rect">
          <a:avLst/>
        </a:prstGeom>
        <a:solidFill>
          <a:schemeClr val="accent3">
            <a:hueOff val="2489983"/>
            <a:satOff val="-971"/>
            <a:lumOff val="764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Konfirmasi Terima Barang</a:t>
          </a:r>
        </a:p>
      </dsp:txBody>
      <dsp:txXfrm>
        <a:off x="2891234" y="2005568"/>
        <a:ext cx="2345531" cy="1407318"/>
      </dsp:txXfrm>
    </dsp:sp>
    <dsp:sp modelId="{8134367F-586D-4B35-B9D4-23864CDEFBC6}">
      <dsp:nvSpPr>
        <dsp:cNvPr id="0" name=""/>
        <dsp:cNvSpPr/>
      </dsp:nvSpPr>
      <dsp:spPr bwMode="white">
        <a:xfrm>
          <a:off x="1178996" y="3411086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6350" cap="flat" cmpd="sng" algn="in">
          <a:solidFill>
            <a:schemeClr val="accent3">
              <a:hueOff val="3557119"/>
              <a:satOff val="-1388"/>
              <a:lumOff val="109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9120" y="3662825"/>
        <a:ext cx="289758" cy="5394"/>
      </dsp:txXfrm>
    </dsp:sp>
    <dsp:sp modelId="{C55918A0-B96D-4DFB-A456-DFDFCE8B366C}">
      <dsp:nvSpPr>
        <dsp:cNvPr id="0" name=""/>
        <dsp:cNvSpPr/>
      </dsp:nvSpPr>
      <dsp:spPr bwMode="white">
        <a:xfrm>
          <a:off x="5776237" y="2005568"/>
          <a:ext cx="2345531" cy="1407318"/>
        </a:xfrm>
        <a:prstGeom prst="rect">
          <a:avLst/>
        </a:prstGeom>
        <a:solidFill>
          <a:schemeClr val="accent3">
            <a:hueOff val="3112479"/>
            <a:satOff val="-1214"/>
            <a:lumOff val="955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BAST</a:t>
          </a:r>
        </a:p>
      </dsp:txBody>
      <dsp:txXfrm>
        <a:off x="5776237" y="2005568"/>
        <a:ext cx="2345531" cy="1407318"/>
      </dsp:txXfrm>
    </dsp:sp>
    <dsp:sp modelId="{7E71D2A8-3445-4A28-9212-8289D7538DBE}">
      <dsp:nvSpPr>
        <dsp:cNvPr id="0" name=""/>
        <dsp:cNvSpPr/>
      </dsp:nvSpPr>
      <dsp:spPr bwMode="white">
        <a:xfrm>
          <a:off x="2349962" y="4610298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in">
          <a:solidFill>
            <a:schemeClr val="accent3">
              <a:hueOff val="4268542"/>
              <a:satOff val="-1665"/>
              <a:lumOff val="1310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1" y="4653321"/>
        <a:ext cx="26973" cy="5394"/>
      </dsp:txXfrm>
    </dsp:sp>
    <dsp:sp modelId="{479B6AB6-1320-4B87-8A06-03EF19514F2C}">
      <dsp:nvSpPr>
        <dsp:cNvPr id="0" name=""/>
        <dsp:cNvSpPr/>
      </dsp:nvSpPr>
      <dsp:spPr bwMode="white">
        <a:xfrm>
          <a:off x="6230" y="3952359"/>
          <a:ext cx="2345531" cy="1407318"/>
        </a:xfrm>
        <a:prstGeom prst="rect">
          <a:avLst/>
        </a:prstGeom>
        <a:solidFill>
          <a:schemeClr val="accent3">
            <a:hueOff val="3734975"/>
            <a:satOff val="-1457"/>
            <a:lumOff val="1147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Ajukan Pembayaran</a:t>
          </a:r>
        </a:p>
      </dsp:txBody>
      <dsp:txXfrm>
        <a:off x="6230" y="3952359"/>
        <a:ext cx="2345531" cy="1407318"/>
      </dsp:txXfrm>
    </dsp:sp>
    <dsp:sp modelId="{C343CCBC-5EC2-4688-9C35-4F2BCA0A63E9}">
      <dsp:nvSpPr>
        <dsp:cNvPr id="0" name=""/>
        <dsp:cNvSpPr/>
      </dsp:nvSpPr>
      <dsp:spPr bwMode="white">
        <a:xfrm>
          <a:off x="5234965" y="4610298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in">
          <a:solidFill>
            <a:schemeClr val="accent3">
              <a:hueOff val="4979966"/>
              <a:satOff val="-1943"/>
              <a:lumOff val="152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5914" y="4653321"/>
        <a:ext cx="26973" cy="5394"/>
      </dsp:txXfrm>
    </dsp:sp>
    <dsp:sp modelId="{1575B48B-A844-4FF6-89D8-3EAD7CF378C5}">
      <dsp:nvSpPr>
        <dsp:cNvPr id="0" name=""/>
        <dsp:cNvSpPr/>
      </dsp:nvSpPr>
      <dsp:spPr bwMode="white">
        <a:xfrm>
          <a:off x="2891234" y="3952359"/>
          <a:ext cx="2345531" cy="1407318"/>
        </a:xfrm>
        <a:prstGeom prst="rect">
          <a:avLst/>
        </a:prstGeom>
        <a:solidFill>
          <a:schemeClr val="accent3">
            <a:hueOff val="4357470"/>
            <a:satOff val="-1700"/>
            <a:lumOff val="1338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SPM/SP2D</a:t>
          </a:r>
        </a:p>
      </dsp:txBody>
      <dsp:txXfrm>
        <a:off x="2891234" y="3952359"/>
        <a:ext cx="2345531" cy="1407318"/>
      </dsp:txXfrm>
    </dsp:sp>
    <dsp:sp modelId="{E888F989-8ABD-4CEB-92D7-46EA7AFAA646}">
      <dsp:nvSpPr>
        <dsp:cNvPr id="0" name=""/>
        <dsp:cNvSpPr/>
      </dsp:nvSpPr>
      <dsp:spPr bwMode="white">
        <a:xfrm>
          <a:off x="5776237" y="3952359"/>
          <a:ext cx="2345531" cy="1407318"/>
        </a:xfrm>
        <a:prstGeom prst="rect">
          <a:avLst/>
        </a:prstGeom>
        <a:solidFill>
          <a:schemeClr val="accent3">
            <a:hueOff val="4979966"/>
            <a:satOff val="-1943"/>
            <a:lumOff val="15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Review Itjen</a:t>
          </a:r>
        </a:p>
      </dsp:txBody>
      <dsp:txXfrm>
        <a:off x="5776237" y="3952359"/>
        <a:ext cx="2345531" cy="1407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3252C-5345-45F1-A6FA-69E44781CCB0}">
      <dsp:nvSpPr>
        <dsp:cNvPr id="0" name=""/>
        <dsp:cNvSpPr/>
      </dsp:nvSpPr>
      <dsp:spPr>
        <a:xfrm>
          <a:off x="2349962" y="716716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1" y="759739"/>
        <a:ext cx="26973" cy="5394"/>
      </dsp:txXfrm>
    </dsp:sp>
    <dsp:sp modelId="{2FBE2C1E-1D94-400F-A227-985D4DA10085}">
      <dsp:nvSpPr>
        <dsp:cNvPr id="0" name=""/>
        <dsp:cNvSpPr/>
      </dsp:nvSpPr>
      <dsp:spPr>
        <a:xfrm>
          <a:off x="6230" y="58777"/>
          <a:ext cx="2345531" cy="14073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data SK</a:t>
          </a:r>
        </a:p>
      </dsp:txBody>
      <dsp:txXfrm>
        <a:off x="6230" y="58777"/>
        <a:ext cx="2345531" cy="1407318"/>
      </dsp:txXfrm>
    </dsp:sp>
    <dsp:sp modelId="{EBB69596-36AB-40F1-91C5-FC3350A00067}">
      <dsp:nvSpPr>
        <dsp:cNvPr id="0" name=""/>
        <dsp:cNvSpPr/>
      </dsp:nvSpPr>
      <dsp:spPr>
        <a:xfrm>
          <a:off x="5234965" y="716716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in">
          <a:solidFill>
            <a:schemeClr val="accent5">
              <a:hueOff val="1472059"/>
              <a:satOff val="4793"/>
              <a:lumOff val="166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5914" y="759739"/>
        <a:ext cx="26973" cy="5394"/>
      </dsp:txXfrm>
    </dsp:sp>
    <dsp:sp modelId="{0482690C-586E-41D6-8B40-4CA7581A9CE9}">
      <dsp:nvSpPr>
        <dsp:cNvPr id="0" name=""/>
        <dsp:cNvSpPr/>
      </dsp:nvSpPr>
      <dsp:spPr>
        <a:xfrm>
          <a:off x="2891234" y="58777"/>
          <a:ext cx="2345531" cy="1407318"/>
        </a:xfrm>
        <a:prstGeom prst="rect">
          <a:avLst/>
        </a:prstGeom>
        <a:solidFill>
          <a:schemeClr val="accent5">
            <a:hueOff val="1261765"/>
            <a:satOff val="4108"/>
            <a:lumOff val="142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Rincian SK</a:t>
          </a:r>
        </a:p>
      </dsp:txBody>
      <dsp:txXfrm>
        <a:off x="2891234" y="58777"/>
        <a:ext cx="2345531" cy="1407318"/>
      </dsp:txXfrm>
    </dsp:sp>
    <dsp:sp modelId="{31F3FE5F-74B2-48F8-89DC-AE29DBB498B0}">
      <dsp:nvSpPr>
        <dsp:cNvPr id="0" name=""/>
        <dsp:cNvSpPr/>
      </dsp:nvSpPr>
      <dsp:spPr>
        <a:xfrm>
          <a:off x="1178996" y="1464295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6350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9120" y="1716034"/>
        <a:ext cx="289758" cy="5394"/>
      </dsp:txXfrm>
    </dsp:sp>
    <dsp:sp modelId="{E5145E43-B450-47CE-B1E5-1482BCF4071D}">
      <dsp:nvSpPr>
        <dsp:cNvPr id="0" name=""/>
        <dsp:cNvSpPr/>
      </dsp:nvSpPr>
      <dsp:spPr>
        <a:xfrm>
          <a:off x="5776237" y="58777"/>
          <a:ext cx="2345531" cy="1407318"/>
        </a:xfrm>
        <a:prstGeom prst="rect">
          <a:avLst/>
        </a:prstGeom>
        <a:solidFill>
          <a:schemeClr val="accent5">
            <a:hueOff val="2523530"/>
            <a:satOff val="8217"/>
            <a:lumOff val="285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SPM/SP2SD</a:t>
          </a:r>
        </a:p>
      </dsp:txBody>
      <dsp:txXfrm>
        <a:off x="5776237" y="58777"/>
        <a:ext cx="2345531" cy="1407318"/>
      </dsp:txXfrm>
    </dsp:sp>
    <dsp:sp modelId="{E85A6953-055C-454F-835D-7FF8096CA491}">
      <dsp:nvSpPr>
        <dsp:cNvPr id="0" name=""/>
        <dsp:cNvSpPr/>
      </dsp:nvSpPr>
      <dsp:spPr>
        <a:xfrm>
          <a:off x="2349962" y="2663507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1" y="2706530"/>
        <a:ext cx="26973" cy="5394"/>
      </dsp:txXfrm>
    </dsp:sp>
    <dsp:sp modelId="{13492D71-E670-42C9-A619-1DE9B5F887F1}">
      <dsp:nvSpPr>
        <dsp:cNvPr id="0" name=""/>
        <dsp:cNvSpPr/>
      </dsp:nvSpPr>
      <dsp:spPr>
        <a:xfrm>
          <a:off x="6230" y="2005568"/>
          <a:ext cx="2345531" cy="1407318"/>
        </a:xfrm>
        <a:prstGeom prst="rect">
          <a:avLst/>
        </a:prstGeom>
        <a:solidFill>
          <a:schemeClr val="accent5">
            <a:hueOff val="3785295"/>
            <a:satOff val="12325"/>
            <a:lumOff val="428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Rincian Penerima by NIK</a:t>
          </a:r>
        </a:p>
      </dsp:txBody>
      <dsp:txXfrm>
        <a:off x="6230" y="2005568"/>
        <a:ext cx="2345531" cy="1407318"/>
      </dsp:txXfrm>
    </dsp:sp>
    <dsp:sp modelId="{72893521-6963-4220-A526-241812FA2A22}">
      <dsp:nvSpPr>
        <dsp:cNvPr id="0" name=""/>
        <dsp:cNvSpPr/>
      </dsp:nvSpPr>
      <dsp:spPr>
        <a:xfrm>
          <a:off x="5234965" y="2663507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5914" y="2706530"/>
        <a:ext cx="26973" cy="5394"/>
      </dsp:txXfrm>
    </dsp:sp>
    <dsp:sp modelId="{F80816D7-392E-4741-B9A3-C73586F7EC67}">
      <dsp:nvSpPr>
        <dsp:cNvPr id="0" name=""/>
        <dsp:cNvSpPr/>
      </dsp:nvSpPr>
      <dsp:spPr>
        <a:xfrm>
          <a:off x="2891234" y="2005568"/>
          <a:ext cx="2345531" cy="1407318"/>
        </a:xfrm>
        <a:prstGeom prst="rect">
          <a:avLst/>
        </a:prstGeom>
        <a:solidFill>
          <a:schemeClr val="accent5">
            <a:hueOff val="5047060"/>
            <a:satOff val="16433"/>
            <a:lumOff val="571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Konfirmasi Terima Uang</a:t>
          </a:r>
        </a:p>
      </dsp:txBody>
      <dsp:txXfrm>
        <a:off x="2891234" y="2005568"/>
        <a:ext cx="2345531" cy="1407318"/>
      </dsp:txXfrm>
    </dsp:sp>
    <dsp:sp modelId="{8134367F-586D-4B35-B9D4-23864CDEFBC6}">
      <dsp:nvSpPr>
        <dsp:cNvPr id="0" name=""/>
        <dsp:cNvSpPr/>
      </dsp:nvSpPr>
      <dsp:spPr>
        <a:xfrm>
          <a:off x="1178996" y="3411086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6350" cap="flat" cmpd="sng" algn="in">
          <a:solidFill>
            <a:schemeClr val="accent5">
              <a:hueOff val="7360296"/>
              <a:satOff val="23965"/>
              <a:lumOff val="833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9120" y="3662825"/>
        <a:ext cx="289758" cy="5394"/>
      </dsp:txXfrm>
    </dsp:sp>
    <dsp:sp modelId="{C55918A0-B96D-4DFB-A456-DFDFCE8B366C}">
      <dsp:nvSpPr>
        <dsp:cNvPr id="0" name=""/>
        <dsp:cNvSpPr/>
      </dsp:nvSpPr>
      <dsp:spPr>
        <a:xfrm>
          <a:off x="5776237" y="2005568"/>
          <a:ext cx="2345531" cy="1407318"/>
        </a:xfrm>
        <a:prstGeom prst="rect">
          <a:avLst/>
        </a:prstGeom>
        <a:solidFill>
          <a:schemeClr val="accent5">
            <a:hueOff val="6308825"/>
            <a:satOff val="20541"/>
            <a:lumOff val="714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BAST</a:t>
          </a:r>
        </a:p>
      </dsp:txBody>
      <dsp:txXfrm>
        <a:off x="5776237" y="2005568"/>
        <a:ext cx="2345531" cy="1407318"/>
      </dsp:txXfrm>
    </dsp:sp>
    <dsp:sp modelId="{7E71D2A8-3445-4A28-9212-8289D7538DBE}">
      <dsp:nvSpPr>
        <dsp:cNvPr id="0" name=""/>
        <dsp:cNvSpPr/>
      </dsp:nvSpPr>
      <dsp:spPr>
        <a:xfrm>
          <a:off x="2349962" y="4610298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911" y="4653321"/>
        <a:ext cx="26973" cy="5394"/>
      </dsp:txXfrm>
    </dsp:sp>
    <dsp:sp modelId="{479B6AB6-1320-4B87-8A06-03EF19514F2C}">
      <dsp:nvSpPr>
        <dsp:cNvPr id="0" name=""/>
        <dsp:cNvSpPr/>
      </dsp:nvSpPr>
      <dsp:spPr>
        <a:xfrm>
          <a:off x="6230" y="3952359"/>
          <a:ext cx="2345531" cy="1407318"/>
        </a:xfrm>
        <a:prstGeom prst="rect">
          <a:avLst/>
        </a:prstGeom>
        <a:solidFill>
          <a:schemeClr val="accent5">
            <a:hueOff val="7570590"/>
            <a:satOff val="24650"/>
            <a:lumOff val="857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 realisasi penggunaan bantuan</a:t>
          </a:r>
        </a:p>
      </dsp:txBody>
      <dsp:txXfrm>
        <a:off x="6230" y="3952359"/>
        <a:ext cx="2345531" cy="1407318"/>
      </dsp:txXfrm>
    </dsp:sp>
    <dsp:sp modelId="{E888F989-8ABD-4CEB-92D7-46EA7AFAA646}">
      <dsp:nvSpPr>
        <dsp:cNvPr id="0" name=""/>
        <dsp:cNvSpPr/>
      </dsp:nvSpPr>
      <dsp:spPr>
        <a:xfrm>
          <a:off x="2891234" y="3952359"/>
          <a:ext cx="2345531" cy="1407318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Review Itjen</a:t>
          </a:r>
        </a:p>
      </dsp:txBody>
      <dsp:txXfrm>
        <a:off x="2891234" y="3952359"/>
        <a:ext cx="2345531" cy="1407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#1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#2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F11B6-D762-488F-B281-2F9A8E2C9F8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B4499-A176-4313-8D8B-352BE224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2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30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Penjelasan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 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login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tampilan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muncul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Privilege)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menu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tersedia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penginputan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sukses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terinput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database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kembali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menu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penginputan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pengecekan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kembali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melihat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laporan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keuangan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privilegenya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masing2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B4499-A176-4313-8D8B-352BE22415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34601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8490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80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12340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7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9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14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5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../PERMENTAN%2051%20th%202016/permentan%20tik%20telaah%20biro%20hukum/PERMENTAN%20PENYELENGGARAAN%20TIK%20KEMENTAN%20(TELAAH)%20(Autosaved).docx" TargetMode="External"/><Relationship Id="rId11" Type="http://schemas.openxmlformats.org/officeDocument/2006/relationships/image" Target="../media/image8.png"/><Relationship Id="rId5" Type="http://schemas.openxmlformats.org/officeDocument/2006/relationships/hyperlink" Target="../../../PERMENTAN%2051%20th%202016/Permentan%2051%20ttg%20TIK.pdf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3D026D-ABB5-4E7F-9C9C-E7F7871D7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888434"/>
            <a:ext cx="7962814" cy="1998245"/>
          </a:xfrm>
        </p:spPr>
        <p:txBody>
          <a:bodyPr/>
          <a:lstStyle/>
          <a:p>
            <a:r>
              <a:rPr lang="en-US" sz="4800" dirty="0" err="1"/>
              <a:t>Integrasi</a:t>
            </a:r>
            <a:r>
              <a:rPr lang="en-US" sz="4800" dirty="0"/>
              <a:t> </a:t>
            </a:r>
            <a:r>
              <a:rPr lang="en-US" sz="4800" dirty="0" err="1"/>
              <a:t>aplikasi</a:t>
            </a:r>
            <a:r>
              <a:rPr lang="en-US" sz="4800" dirty="0"/>
              <a:t> </a:t>
            </a:r>
            <a:r>
              <a:rPr lang="en-US" sz="4800" dirty="0" err="1"/>
              <a:t>perencanaan</a:t>
            </a:r>
            <a:r>
              <a:rPr lang="en-US" sz="4800" dirty="0"/>
              <a:t>, </a:t>
            </a:r>
            <a:r>
              <a:rPr lang="en-US" sz="4800" dirty="0" err="1"/>
              <a:t>penganggaran</a:t>
            </a:r>
            <a:r>
              <a:rPr lang="en-US" sz="4800" dirty="0"/>
              <a:t>, </a:t>
            </a:r>
            <a:r>
              <a:rPr lang="en-US" sz="4800" dirty="0" err="1"/>
              <a:t>kinerja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E50EDB-9960-4160-B6AC-7844521D4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Wisma </a:t>
            </a:r>
            <a:r>
              <a:rPr lang="en-US" dirty="0" err="1"/>
              <a:t>Hijau</a:t>
            </a:r>
            <a:r>
              <a:rPr lang="en-US" dirty="0"/>
              <a:t>, Depok</a:t>
            </a:r>
          </a:p>
          <a:p>
            <a:r>
              <a:rPr lang="en-US" dirty="0"/>
              <a:t>10 </a:t>
            </a:r>
            <a:r>
              <a:rPr lang="en-US" dirty="0" err="1"/>
              <a:t>Juni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2894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DEFD4E-414A-4454-9394-9CE3740C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D64AB9-E4C3-45ED-96BD-FD5429AF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09531"/>
            <a:ext cx="9753600" cy="50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5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FFA0-EB09-4D5A-9AF7-9976464C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PPK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3B87E7-6419-477F-ACF5-AA119F0FB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188" y="1883465"/>
            <a:ext cx="9768023" cy="4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44437" y="34259"/>
            <a:ext cx="7758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INTEGRASI APLIKASI SISTEM INFORMASI INTERNAL DENGAN APLIKASI EKSTERNAL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Penganggaran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(PPK)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13" name="Group 12"/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7979977" y="1525997"/>
            <a:ext cx="2539870" cy="23532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n 3"/>
          <p:cNvSpPr/>
          <p:nvPr/>
        </p:nvSpPr>
        <p:spPr>
          <a:xfrm>
            <a:off x="4892342" y="3058359"/>
            <a:ext cx="1053907" cy="986228"/>
          </a:xfrm>
          <a:prstGeom prst="can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 PPK</a:t>
            </a:r>
          </a:p>
        </p:txBody>
      </p:sp>
      <p:sp>
        <p:nvSpPr>
          <p:cNvPr id="48" name="Can 4"/>
          <p:cNvSpPr/>
          <p:nvPr/>
        </p:nvSpPr>
        <p:spPr>
          <a:xfrm>
            <a:off x="1752318" y="1944009"/>
            <a:ext cx="1053907" cy="9862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Kemenkeu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n 22"/>
          <p:cNvSpPr/>
          <p:nvPr/>
        </p:nvSpPr>
        <p:spPr>
          <a:xfrm>
            <a:off x="8458077" y="2106398"/>
            <a:ext cx="470516" cy="502982"/>
          </a:xfrm>
          <a:prstGeom prst="can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49"/>
          <p:cNvSpPr/>
          <p:nvPr/>
        </p:nvSpPr>
        <p:spPr>
          <a:xfrm>
            <a:off x="8236104" y="1681159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Simonas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n 22"/>
          <p:cNvSpPr/>
          <p:nvPr/>
        </p:nvSpPr>
        <p:spPr>
          <a:xfrm>
            <a:off x="9649161" y="2116753"/>
            <a:ext cx="470516" cy="502982"/>
          </a:xfrm>
          <a:prstGeom prst="can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9427188" y="1691514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78895" y="2788501"/>
            <a:ext cx="2273300" cy="934085"/>
            <a:chOff x="12720" y="4450"/>
            <a:chExt cx="3580" cy="1471"/>
          </a:xfrm>
        </p:grpSpPr>
        <p:sp>
          <p:nvSpPr>
            <p:cNvPr id="53" name="Can 22"/>
            <p:cNvSpPr/>
            <p:nvPr/>
          </p:nvSpPr>
          <p:spPr>
            <a:xfrm>
              <a:off x="13329" y="5120"/>
              <a:ext cx="741" cy="792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12720" y="4450"/>
              <a:ext cx="1714" cy="53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eMusrenbang</a:t>
              </a:r>
              <a:endPara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Can 22"/>
            <p:cNvSpPr/>
            <p:nvPr/>
          </p:nvSpPr>
          <p:spPr>
            <a:xfrm>
              <a:off x="15196" y="5129"/>
              <a:ext cx="741" cy="792"/>
            </a:xfrm>
            <a:prstGeom prst="can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0"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14846" y="4459"/>
              <a:ext cx="1454" cy="57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0"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eProposal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428305" y="931288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PPK</a:t>
            </a: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Kementan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n 22"/>
          <p:cNvSpPr/>
          <p:nvPr/>
        </p:nvSpPr>
        <p:spPr>
          <a:xfrm>
            <a:off x="8464026" y="4965870"/>
            <a:ext cx="470516" cy="502982"/>
          </a:xfrm>
          <a:prstGeom prst="can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/>
          <p:cNvSpPr/>
          <p:nvPr/>
        </p:nvSpPr>
        <p:spPr>
          <a:xfrm>
            <a:off x="8242053" y="4540631"/>
            <a:ext cx="923117" cy="365224"/>
          </a:xfrm>
          <a:prstGeom prst="round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SIMASN</a:t>
            </a:r>
          </a:p>
        </p:txBody>
      </p:sp>
      <p:sp>
        <p:nvSpPr>
          <p:cNvPr id="61" name="Can 22"/>
          <p:cNvSpPr/>
          <p:nvPr/>
        </p:nvSpPr>
        <p:spPr>
          <a:xfrm>
            <a:off x="9655110" y="4976225"/>
            <a:ext cx="470516" cy="502982"/>
          </a:xfrm>
          <a:prstGeom prst="can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: Rounded Corners 61"/>
          <p:cNvSpPr/>
          <p:nvPr/>
        </p:nvSpPr>
        <p:spPr>
          <a:xfrm>
            <a:off x="9433137" y="4550986"/>
            <a:ext cx="923117" cy="365224"/>
          </a:xfrm>
          <a:prstGeom prst="round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APLIKASI BMN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248015" y="5685515"/>
            <a:ext cx="2108200" cy="954405"/>
            <a:chOff x="12989" y="8048"/>
            <a:chExt cx="3320" cy="1503"/>
          </a:xfrm>
        </p:grpSpPr>
        <p:sp>
          <p:nvSpPr>
            <p:cNvPr id="64" name="Rectangle: Rounded Corners 63"/>
            <p:cNvSpPr/>
            <p:nvPr/>
          </p:nvSpPr>
          <p:spPr>
            <a:xfrm>
              <a:off x="12989" y="8048"/>
              <a:ext cx="1454" cy="575"/>
            </a:xfrm>
            <a:prstGeom prst="roundRect">
              <a:avLst/>
            </a:prstGeom>
            <a:solidFill>
              <a:srgbClr val="7030A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LPSE</a:t>
              </a:r>
            </a:p>
          </p:txBody>
        </p:sp>
        <p:sp>
          <p:nvSpPr>
            <p:cNvPr id="65" name="Can 22"/>
            <p:cNvSpPr/>
            <p:nvPr/>
          </p:nvSpPr>
          <p:spPr>
            <a:xfrm>
              <a:off x="15205" y="8726"/>
              <a:ext cx="741" cy="792"/>
            </a:xfrm>
            <a:prstGeom prst="can">
              <a:avLst/>
            </a:prstGeom>
            <a:solidFill>
              <a:srgbClr val="7030A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: Rounded Corners 65"/>
            <p:cNvSpPr/>
            <p:nvPr/>
          </p:nvSpPr>
          <p:spPr>
            <a:xfrm>
              <a:off x="14855" y="8056"/>
              <a:ext cx="1454" cy="575"/>
            </a:xfrm>
            <a:prstGeom prst="roundRect">
              <a:avLst/>
            </a:prstGeom>
            <a:solidFill>
              <a:srgbClr val="7030A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SIMLUH</a:t>
              </a:r>
            </a:p>
          </p:txBody>
        </p:sp>
        <p:sp>
          <p:nvSpPr>
            <p:cNvPr id="70" name="Can 22"/>
            <p:cNvSpPr/>
            <p:nvPr/>
          </p:nvSpPr>
          <p:spPr>
            <a:xfrm>
              <a:off x="13361" y="8759"/>
              <a:ext cx="741" cy="792"/>
            </a:xfrm>
            <a:prstGeom prst="can">
              <a:avLst/>
            </a:prstGeom>
            <a:solidFill>
              <a:srgbClr val="7030A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: Rounded Corners 1"/>
          <p:cNvSpPr/>
          <p:nvPr/>
        </p:nvSpPr>
        <p:spPr>
          <a:xfrm>
            <a:off x="6712368" y="1604081"/>
            <a:ext cx="290946" cy="343592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endParaRPr lang="en-US" sz="9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3756827" y="1611009"/>
            <a:ext cx="290946" cy="343592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endParaRPr 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</a:p>
        </p:txBody>
      </p:sp>
      <p:sp>
        <p:nvSpPr>
          <p:cNvPr id="73" name="Arrow: Left-Right 72"/>
          <p:cNvSpPr/>
          <p:nvPr/>
        </p:nvSpPr>
        <p:spPr>
          <a:xfrm>
            <a:off x="6012772" y="3372313"/>
            <a:ext cx="1867865" cy="365224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Berbagi Data</a:t>
            </a:r>
          </a:p>
        </p:txBody>
      </p:sp>
      <p:sp>
        <p:nvSpPr>
          <p:cNvPr id="69" name="Arrow: Left-Right 68"/>
          <p:cNvSpPr/>
          <p:nvPr/>
        </p:nvSpPr>
        <p:spPr>
          <a:xfrm>
            <a:off x="2970358" y="3372313"/>
            <a:ext cx="1867865" cy="365224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Berbagi Data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40020" y="5110164"/>
            <a:ext cx="9245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Eksternal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69539" y="5110164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43" name="Can 4">
            <a:extLst>
              <a:ext uri="{FF2B5EF4-FFF2-40B4-BE49-F238E27FC236}">
                <a16:creationId xmlns:a16="http://schemas.microsoft.com/office/drawing/2014/main" id="{6B776F05-1279-4563-B9A0-A229A28B77D2}"/>
              </a:ext>
            </a:extLst>
          </p:cNvPr>
          <p:cNvSpPr/>
          <p:nvPr/>
        </p:nvSpPr>
        <p:spPr>
          <a:xfrm>
            <a:off x="1753682" y="3116524"/>
            <a:ext cx="1053907" cy="9862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BAPPENAS</a:t>
            </a:r>
          </a:p>
        </p:txBody>
      </p:sp>
      <p:sp>
        <p:nvSpPr>
          <p:cNvPr id="42" name="Can 4">
            <a:extLst>
              <a:ext uri="{FF2B5EF4-FFF2-40B4-BE49-F238E27FC236}">
                <a16:creationId xmlns:a16="http://schemas.microsoft.com/office/drawing/2014/main" id="{98273E33-ADED-4C4F-9A48-0AAB35696F20}"/>
              </a:ext>
            </a:extLst>
          </p:cNvPr>
          <p:cNvSpPr/>
          <p:nvPr/>
        </p:nvSpPr>
        <p:spPr>
          <a:xfrm>
            <a:off x="1658731" y="4277288"/>
            <a:ext cx="1253527" cy="98622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KEMENDAGRI</a:t>
            </a:r>
          </a:p>
          <a:p>
            <a:pPr algn="ctr"/>
            <a:r>
              <a:rPr lang="en-ID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(NIK)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9C6636-B90D-4ED3-9B27-779D7F5F5A36}"/>
              </a:ext>
            </a:extLst>
          </p:cNvPr>
          <p:cNvSpPr/>
          <p:nvPr/>
        </p:nvSpPr>
        <p:spPr>
          <a:xfrm>
            <a:off x="7973396" y="4391079"/>
            <a:ext cx="2539870" cy="23532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364D1E-EBFF-445E-A86D-659E5D41B17B}"/>
              </a:ext>
            </a:extLst>
          </p:cNvPr>
          <p:cNvSpPr txBox="1"/>
          <p:nvPr/>
        </p:nvSpPr>
        <p:spPr>
          <a:xfrm>
            <a:off x="8328754" y="3861109"/>
            <a:ext cx="1677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Kementan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60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2B3B42-DAB4-4B1A-A575-5AF60D87E2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14" y="174730"/>
            <a:ext cx="9373055" cy="65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71E24-6763-49C1-A9E9-707F822C1A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6444" y="258418"/>
            <a:ext cx="11242201" cy="63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5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AE7D20-6659-457E-B6E5-34C767A4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penganggaran</a:t>
            </a:r>
            <a:r>
              <a:rPr lang="en-US" dirty="0"/>
              <a:t> </a:t>
            </a:r>
            <a:r>
              <a:rPr lang="en-US" dirty="0" err="1"/>
              <a:t>kinerja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BBF2E-3EDB-4137-9BDC-98E70131E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5E89F2-BDF4-4852-96B3-A3D5BF6A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26558"/>
            <a:ext cx="9601200" cy="1485900"/>
          </a:xfrm>
        </p:spPr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Aplikasi</a:t>
            </a:r>
            <a:r>
              <a:rPr lang="en-US" dirty="0"/>
              <a:t> PPK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8F8212-CC97-4467-85B2-E3B81B2C3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594482"/>
              </p:ext>
            </p:extLst>
          </p:nvPr>
        </p:nvGraphicFramePr>
        <p:xfrm>
          <a:off x="1295400" y="965421"/>
          <a:ext cx="96012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078">
                  <a:extLst>
                    <a:ext uri="{9D8B030D-6E8A-4147-A177-3AD203B41FA5}">
                      <a16:colId xmlns:a16="http://schemas.microsoft.com/office/drawing/2014/main" val="2803323318"/>
                    </a:ext>
                  </a:extLst>
                </a:gridCol>
                <a:gridCol w="4018722">
                  <a:extLst>
                    <a:ext uri="{9D8B030D-6E8A-4147-A177-3AD203B41FA5}">
                      <a16:colId xmlns:a16="http://schemas.microsoft.com/office/drawing/2014/main" val="239902417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239688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 </a:t>
                      </a:r>
                      <a:r>
                        <a:rPr lang="en-US" dirty="0" err="1"/>
                        <a:t>Aplikasi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Satker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Instansi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Terkait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8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Eproposal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Biro </a:t>
                      </a:r>
                      <a:r>
                        <a:rPr lang="en-US" dirty="0" err="1"/>
                        <a:t>Perencanaan</a:t>
                      </a:r>
                      <a:endParaRPr lang="en-US" dirty="0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Kementerian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Keuangan,BPK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BAPPENAS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1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Musrenbang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Renja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86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RKAKL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7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KRISNA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0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SPAN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SAIBA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SAKTI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4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SMART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3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SIMAK BMN / E-BMN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SAKIP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65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BAST-Banpem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Monev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28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SIMONAS</a:t>
                      </a:r>
                      <a:endParaRPr lang="en-US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Biro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Keuangan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Perlengkapan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8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6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8B454B-6C93-4A5C-AA7A-B1D9DA97C8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900000">
            <a:off x="6251353" y="4367613"/>
            <a:ext cx="2837034" cy="299957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6E5FA-518B-4AA9-A0B8-6107C12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908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Monitoring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Satker</a:t>
            </a:r>
            <a:r>
              <a:rPr lang="en-US" dirty="0"/>
              <a:t> (SIMONAS)</a:t>
            </a:r>
            <a:br>
              <a:rPr lang="en-US" dirty="0"/>
            </a:br>
            <a:r>
              <a:rPr lang="en-US" sz="3100" dirty="0"/>
              <a:t>http://simonas.pertanian.go.id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CB9D9-6E32-4C55-ACFC-3C84E368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Sistem Informasi Monitoring Anggaran Satker atau disebut SIMONAS, merupakan aplikasi yang digunakan untuk melakukan monitoring anggaran Satker</a:t>
            </a:r>
          </a:p>
          <a:p>
            <a:pPr lvl="0"/>
            <a:r>
              <a:rPr lang="en-US" dirty="0" err="1"/>
              <a:t>Mempermudah</a:t>
            </a:r>
            <a:r>
              <a:rPr lang="en-US" dirty="0"/>
              <a:t> monitoring </a:t>
            </a:r>
            <a:r>
              <a:rPr lang="en-US" dirty="0" err="1"/>
              <a:t>keuangan</a:t>
            </a:r>
            <a:endParaRPr lang="en-US" dirty="0"/>
          </a:p>
          <a:p>
            <a:pPr lvl="0"/>
            <a:r>
              <a:rPr lang="en-US" dirty="0" err="1"/>
              <a:t>Transparasi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SATKER,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terpantau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dipertanggung</a:t>
            </a:r>
            <a:r>
              <a:rPr lang="en-US" dirty="0"/>
              <a:t> </a:t>
            </a:r>
            <a:r>
              <a:rPr lang="en-US" dirty="0" err="1"/>
              <a:t>jawabkan</a:t>
            </a:r>
            <a:r>
              <a:rPr lang="en-US" dirty="0"/>
              <a:t>.</a:t>
            </a:r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dan </a:t>
            </a:r>
            <a:r>
              <a:rPr lang="en-US" dirty="0" err="1"/>
              <a:t>waktu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C07123-5BF9-4256-BD6B-D4220118C202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8708902" y="4603862"/>
            <a:ext cx="3394796" cy="2999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786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BD58-44A4-4932-B1A7-CFA44741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SIMONAS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A1DDA8-E999-499C-A84B-F6E7D48C5B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5672" y="1590261"/>
            <a:ext cx="10772319" cy="51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2547-403A-4C06-9D57-297BFBDF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9268"/>
            <a:ext cx="9601200" cy="1485900"/>
          </a:xfrm>
        </p:spPr>
        <p:txBody>
          <a:bodyPr/>
          <a:lstStyle/>
          <a:p>
            <a:r>
              <a:rPr lang="en-US" dirty="0"/>
              <a:t>MODUL FUNGSIONAL SIMONAS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3BB5FE-E910-4021-880E-9637DC0C5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201075"/>
              </p:ext>
            </p:extLst>
          </p:nvPr>
        </p:nvGraphicFramePr>
        <p:xfrm>
          <a:off x="855782" y="941731"/>
          <a:ext cx="11110932" cy="571913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96821">
                  <a:extLst>
                    <a:ext uri="{9D8B030D-6E8A-4147-A177-3AD203B41FA5}">
                      <a16:colId xmlns:a16="http://schemas.microsoft.com/office/drawing/2014/main" val="2601065680"/>
                    </a:ext>
                  </a:extLst>
                </a:gridCol>
                <a:gridCol w="2425661">
                  <a:extLst>
                    <a:ext uri="{9D8B030D-6E8A-4147-A177-3AD203B41FA5}">
                      <a16:colId xmlns:a16="http://schemas.microsoft.com/office/drawing/2014/main" val="1409015809"/>
                    </a:ext>
                  </a:extLst>
                </a:gridCol>
                <a:gridCol w="8188450">
                  <a:extLst>
                    <a:ext uri="{9D8B030D-6E8A-4147-A177-3AD203B41FA5}">
                      <a16:colId xmlns:a16="http://schemas.microsoft.com/office/drawing/2014/main" val="3610171438"/>
                    </a:ext>
                  </a:extLst>
                </a:gridCol>
              </a:tblGrid>
              <a:tr h="91813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Module/ </a:t>
                      </a:r>
                      <a:r>
                        <a:rPr lang="en-US" sz="1600" dirty="0" err="1">
                          <a:effectLst/>
                        </a:rPr>
                        <a:t>Fungsional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Keterangan</a:t>
                      </a:r>
                      <a:r>
                        <a:rPr lang="en-US" sz="1600" dirty="0">
                          <a:effectLst/>
                        </a:rPr>
                        <a:t>/</a:t>
                      </a:r>
                      <a:r>
                        <a:rPr lang="en-US" sz="1600" dirty="0" err="1">
                          <a:effectLst/>
                        </a:rPr>
                        <a:t>Deskripsi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3378801748"/>
                  </a:ext>
                </a:extLst>
              </a:tr>
              <a:tr h="194246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Form Login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Digunakan untuk melakukan login kedalam aplikasi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48806251"/>
                  </a:ext>
                </a:extLst>
              </a:tr>
              <a:tr h="194246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Realisasi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Keuangan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Melakukan penginputan realisasi keuangan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1339266531"/>
                  </a:ext>
                </a:extLst>
              </a:tr>
              <a:tr h="501547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Realisasi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Hilang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induk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Menu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melakukan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pengecekan</a:t>
                      </a:r>
                      <a:r>
                        <a:rPr lang="en-US" sz="1600" dirty="0">
                          <a:effectLst/>
                        </a:rPr>
                        <a:t> data </a:t>
                      </a:r>
                      <a:r>
                        <a:rPr lang="en-US" sz="1600" dirty="0" err="1">
                          <a:effectLst/>
                        </a:rPr>
                        <a:t>setelah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diinput</a:t>
                      </a:r>
                      <a:r>
                        <a:rPr lang="en-US" sz="1600" dirty="0">
                          <a:effectLst/>
                        </a:rPr>
                        <a:t> (Point 2) </a:t>
                      </a:r>
                      <a:r>
                        <a:rPr lang="en-US" sz="1600" dirty="0" err="1">
                          <a:effectLst/>
                        </a:rPr>
                        <a:t>dimana</a:t>
                      </a:r>
                      <a:r>
                        <a:rPr lang="en-US" sz="1600" dirty="0">
                          <a:effectLst/>
                        </a:rPr>
                        <a:t> data yang </a:t>
                      </a:r>
                      <a:r>
                        <a:rPr lang="en-US" sz="1600" dirty="0" err="1">
                          <a:effectLst/>
                        </a:rPr>
                        <a:t>sudah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diinput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kehilangan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induk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pagu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disebabkan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revisi</a:t>
                      </a:r>
                      <a:r>
                        <a:rPr lang="en-US" sz="1600" dirty="0">
                          <a:effectLst/>
                        </a:rPr>
                        <a:t> RKAKL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411172559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Pagu</a:t>
                      </a:r>
                      <a:r>
                        <a:rPr lang="en-US" sz="1600" dirty="0">
                          <a:effectLst/>
                        </a:rPr>
                        <a:t> Minus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Menu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melakukan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pengecekan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dimana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Pagu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menjadi</a:t>
                      </a:r>
                      <a:r>
                        <a:rPr lang="en-US" sz="1600" dirty="0">
                          <a:effectLst/>
                        </a:rPr>
                        <a:t> minus yang </a:t>
                      </a:r>
                      <a:r>
                        <a:rPr lang="en-US" sz="1600" dirty="0" err="1">
                          <a:effectLst/>
                        </a:rPr>
                        <a:t>disebabkan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pengeluaran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berlebihan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3952582222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Import DBF File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Melakukan</a:t>
                      </a:r>
                      <a:r>
                        <a:rPr lang="en-US" sz="1600" b="1" dirty="0">
                          <a:effectLst/>
                        </a:rPr>
                        <a:t> Import data RKAKL </a:t>
                      </a:r>
                      <a:r>
                        <a:rPr lang="en-US" sz="1600" b="1" dirty="0" err="1">
                          <a:effectLst/>
                        </a:rPr>
                        <a:t>jika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terjadi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revisi</a:t>
                      </a:r>
                      <a:r>
                        <a:rPr lang="en-US" sz="1600" b="1" dirty="0">
                          <a:effectLst/>
                        </a:rPr>
                        <a:t>, dan file format yang </a:t>
                      </a:r>
                      <a:r>
                        <a:rPr lang="en-US" sz="1600" b="1" dirty="0" err="1">
                          <a:effectLst/>
                        </a:rPr>
                        <a:t>didukung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hanyalah</a:t>
                      </a:r>
                      <a:r>
                        <a:rPr lang="en-US" sz="1600" b="1" dirty="0">
                          <a:effectLst/>
                        </a:rPr>
                        <a:t> *.DBF dan </a:t>
                      </a:r>
                      <a:r>
                        <a:rPr lang="en-US" sz="1600" b="1" dirty="0" err="1">
                          <a:effectLst/>
                        </a:rPr>
                        <a:t>struktur</a:t>
                      </a:r>
                      <a:r>
                        <a:rPr lang="en-US" sz="1600" b="1" dirty="0">
                          <a:effectLst/>
                        </a:rPr>
                        <a:t> yang </a:t>
                      </a:r>
                      <a:r>
                        <a:rPr lang="en-US" sz="1600" b="1" dirty="0" err="1">
                          <a:effectLst/>
                        </a:rPr>
                        <a:t>telah</a:t>
                      </a:r>
                      <a:r>
                        <a:rPr lang="en-US" sz="1600" b="1" dirty="0">
                          <a:effectLst/>
                        </a:rPr>
                        <a:t> di </a:t>
                      </a:r>
                      <a:r>
                        <a:rPr lang="en-US" sz="1600" b="1" dirty="0" err="1">
                          <a:effectLst/>
                        </a:rPr>
                        <a:t>tentukan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2846334729"/>
                  </a:ext>
                </a:extLst>
              </a:tr>
              <a:tr h="1013714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Master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Digunakan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melihat</a:t>
                      </a:r>
                      <a:r>
                        <a:rPr lang="en-US" sz="1600" dirty="0">
                          <a:effectLst/>
                        </a:rPr>
                        <a:t> data RKAKL yang </a:t>
                      </a:r>
                      <a:r>
                        <a:rPr lang="en-US" sz="1600" dirty="0" err="1">
                          <a:effectLst/>
                        </a:rPr>
                        <a:t>sudah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diimport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kan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sifat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dari</a:t>
                      </a:r>
                      <a:r>
                        <a:rPr lang="en-US" sz="1600" dirty="0">
                          <a:effectLst/>
                        </a:rPr>
                        <a:t> data </a:t>
                      </a:r>
                      <a:r>
                        <a:rPr lang="en-US" sz="1600" dirty="0" err="1">
                          <a:effectLst/>
                        </a:rPr>
                        <a:t>ini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adalah</a:t>
                      </a:r>
                      <a:r>
                        <a:rPr lang="en-US" sz="1600" dirty="0">
                          <a:effectLst/>
                        </a:rPr>
                        <a:t> “replace” </a:t>
                      </a:r>
                      <a:r>
                        <a:rPr lang="en-US" sz="1600" dirty="0" err="1">
                          <a:effectLst/>
                        </a:rPr>
                        <a:t>tidak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menyimpan</a:t>
                      </a:r>
                      <a:r>
                        <a:rPr lang="en-US" sz="1600" dirty="0">
                          <a:effectLst/>
                        </a:rPr>
                        <a:t> history </a:t>
                      </a:r>
                      <a:r>
                        <a:rPr lang="en-US" sz="1600" dirty="0" err="1">
                          <a:effectLst/>
                        </a:rPr>
                        <a:t>dari</a:t>
                      </a:r>
                      <a:r>
                        <a:rPr lang="en-US" sz="1600" dirty="0">
                          <a:effectLst/>
                        </a:rPr>
                        <a:t> RKAKL yang </a:t>
                      </a:r>
                      <a:r>
                        <a:rPr lang="en-US" sz="1600" dirty="0" err="1">
                          <a:effectLst/>
                        </a:rPr>
                        <a:t>lalu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kenapa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demikian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karena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terlalu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riskan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mempunyai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historikal</a:t>
                      </a:r>
                      <a:r>
                        <a:rPr lang="en-US" sz="1600" dirty="0">
                          <a:effectLst/>
                        </a:rPr>
                        <a:t> data </a:t>
                      </a:r>
                      <a:r>
                        <a:rPr lang="en-US" sz="1600" dirty="0" err="1">
                          <a:effectLst/>
                        </a:rPr>
                        <a:t>utama</a:t>
                      </a:r>
                      <a:r>
                        <a:rPr lang="en-US" sz="1600" dirty="0">
                          <a:effectLst/>
                        </a:rPr>
                        <a:t> RKAKL </a:t>
                      </a:r>
                      <a:r>
                        <a:rPr lang="en-US" sz="1600" dirty="0" err="1">
                          <a:effectLst/>
                        </a:rPr>
                        <a:t>dimana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terlalu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banyak</a:t>
                      </a:r>
                      <a:r>
                        <a:rPr lang="en-US" sz="1600" dirty="0">
                          <a:effectLst/>
                        </a:rPr>
                        <a:t> data yang </a:t>
                      </a:r>
                      <a:r>
                        <a:rPr lang="en-US" sz="1600" dirty="0" err="1">
                          <a:effectLst/>
                        </a:rPr>
                        <a:t>nantinya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harus</a:t>
                      </a:r>
                      <a:r>
                        <a:rPr lang="en-US" sz="1600" dirty="0">
                          <a:effectLst/>
                        </a:rPr>
                        <a:t> di compare dan </a:t>
                      </a:r>
                      <a:r>
                        <a:rPr lang="en-US" sz="1600" dirty="0" err="1">
                          <a:effectLst/>
                        </a:rPr>
                        <a:t>menyebabkan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turunnya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performa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aplikasi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2001463965"/>
                  </a:ext>
                </a:extLst>
              </a:tr>
              <a:tr h="296680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History </a:t>
                      </a:r>
                      <a:r>
                        <a:rPr lang="en-US" sz="1600" dirty="0" err="1">
                          <a:effectLst/>
                        </a:rPr>
                        <a:t>Realisasi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Keuangan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System akan selalu melakukan historikal data ketika terdapat aktifitas apapun pada Realisasi Keuangan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1644086486"/>
                  </a:ext>
                </a:extLst>
              </a:tr>
              <a:tr h="194246">
                <a:tc>
                  <a:txBody>
                    <a:bodyPr/>
                    <a:lstStyle/>
                    <a:p>
                      <a:pPr marL="0" marR="139700" algn="ctr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User Management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Fasilitas untuk mendaftarkan User/ Pemakai aplikasi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1211990341"/>
                  </a:ext>
                </a:extLst>
              </a:tr>
              <a:tr h="296680"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Privilege Management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tc>
                  <a:txBody>
                    <a:bodyPr/>
                    <a:lstStyle/>
                    <a:p>
                      <a:pPr marL="0" marR="139700" algn="just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Fasilitas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mendaftarkan</a:t>
                      </a:r>
                      <a:r>
                        <a:rPr lang="en-US" sz="1600" dirty="0">
                          <a:effectLst/>
                        </a:rPr>
                        <a:t> privilege </a:t>
                      </a:r>
                      <a:r>
                        <a:rPr lang="en-US" sz="1600" dirty="0" err="1">
                          <a:effectLst/>
                        </a:rPr>
                        <a:t>berserta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dengan</a:t>
                      </a:r>
                      <a:r>
                        <a:rPr lang="en-US" sz="1600" dirty="0">
                          <a:effectLst/>
                        </a:rPr>
                        <a:t> module yang </a:t>
                      </a:r>
                      <a:r>
                        <a:rPr lang="en-US" sz="1600" dirty="0" err="1">
                          <a:effectLst/>
                        </a:rPr>
                        <a:t>berhak</a:t>
                      </a:r>
                      <a:r>
                        <a:rPr lang="en-US" sz="1600" dirty="0">
                          <a:effectLst/>
                        </a:rPr>
                        <a:t> di </a:t>
                      </a:r>
                      <a:r>
                        <a:rPr lang="en-US" sz="1600" dirty="0" err="1">
                          <a:effectLst/>
                        </a:rPr>
                        <a:t>akses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6129" marR="26129" marT="0" marB="0"/>
                </a:tc>
                <a:extLst>
                  <a:ext uri="{0D108BD9-81ED-4DB2-BD59-A6C34878D82A}">
                    <a16:rowId xmlns:a16="http://schemas.microsoft.com/office/drawing/2014/main" val="75711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75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AF33-C451-4E98-B27B-6A7C0C3D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Pusdatin</a:t>
            </a:r>
            <a:r>
              <a:rPr lang="en-US" dirty="0"/>
              <a:t> Kementerian </a:t>
            </a:r>
            <a:r>
              <a:rPr lang="en-US" dirty="0" err="1"/>
              <a:t>Pertanian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CDA6-580B-4790-8EFC-15EC6606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Melaksanakan</a:t>
            </a:r>
            <a:r>
              <a:rPr lang="en-US" sz="2800" dirty="0"/>
              <a:t> </a:t>
            </a:r>
            <a:r>
              <a:rPr lang="en-US" sz="2800" dirty="0" err="1"/>
              <a:t>pembinaan</a:t>
            </a:r>
            <a:r>
              <a:rPr lang="en-US" sz="2800" dirty="0"/>
              <a:t>, </a:t>
            </a:r>
            <a:r>
              <a:rPr lang="en-US" sz="2800" dirty="0" err="1"/>
              <a:t>pengolahan</a:t>
            </a:r>
            <a:r>
              <a:rPr lang="en-US" sz="2800" dirty="0"/>
              <a:t>, </a:t>
            </a:r>
            <a:r>
              <a:rPr lang="en-US" sz="2800" dirty="0" err="1"/>
              <a:t>analisis</a:t>
            </a:r>
            <a:r>
              <a:rPr lang="en-US" sz="2800" dirty="0"/>
              <a:t>, dan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pertanian</a:t>
            </a:r>
            <a:r>
              <a:rPr lang="en-US" sz="2800" dirty="0"/>
              <a:t>,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pelayanan</a:t>
            </a:r>
            <a:r>
              <a:rPr lang="en-US" sz="2800" dirty="0"/>
              <a:t> dan </a:t>
            </a:r>
            <a:r>
              <a:rPr lang="en-US" sz="2800" dirty="0" err="1"/>
              <a:t>publikasi</a:t>
            </a:r>
            <a:r>
              <a:rPr lang="en-US" sz="2800" dirty="0"/>
              <a:t> data dan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pertanian</a:t>
            </a:r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499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539F-C627-45F7-9FBC-46D403CF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4018-A1DD-47F3-BCAF-0D54C57E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tahun</a:t>
            </a:r>
            <a:r>
              <a:rPr lang="en-US" dirty="0"/>
              <a:t> 2021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format DBF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yang </a:t>
            </a:r>
            <a:r>
              <a:rPr lang="en-US" dirty="0" err="1"/>
              <a:t>baru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6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E0D6-B4B0-4A00-AC7F-18B2052B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Progres</a:t>
            </a:r>
            <a:r>
              <a:rPr lang="en-US" sz="3200" dirty="0"/>
              <a:t> dan </a:t>
            </a:r>
            <a:r>
              <a:rPr lang="en-US" sz="3200" dirty="0" err="1"/>
              <a:t>kendala</a:t>
            </a:r>
            <a:r>
              <a:rPr lang="en-US" sz="3200" dirty="0"/>
              <a:t> </a:t>
            </a:r>
            <a:r>
              <a:rPr lang="en-US" sz="3200" dirty="0" err="1"/>
              <a:t>integrasi</a:t>
            </a:r>
            <a:r>
              <a:rPr lang="en-US" sz="3200" dirty="0"/>
              <a:t> </a:t>
            </a:r>
            <a:r>
              <a:rPr lang="en-US" sz="3200" dirty="0" err="1"/>
              <a:t>Simonas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SAKTI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9F5C29-9E82-4614-B4D8-B11D563FC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492685"/>
              </p:ext>
            </p:extLst>
          </p:nvPr>
        </p:nvGraphicFramePr>
        <p:xfrm>
          <a:off x="815009" y="1530626"/>
          <a:ext cx="11261032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686">
                  <a:extLst>
                    <a:ext uri="{9D8B030D-6E8A-4147-A177-3AD203B41FA5}">
                      <a16:colId xmlns:a16="http://schemas.microsoft.com/office/drawing/2014/main" val="2468837979"/>
                    </a:ext>
                  </a:extLst>
                </a:gridCol>
                <a:gridCol w="1831462">
                  <a:extLst>
                    <a:ext uri="{9D8B030D-6E8A-4147-A177-3AD203B41FA5}">
                      <a16:colId xmlns:a16="http://schemas.microsoft.com/office/drawing/2014/main" val="1801122983"/>
                    </a:ext>
                  </a:extLst>
                </a:gridCol>
                <a:gridCol w="1930251">
                  <a:extLst>
                    <a:ext uri="{9D8B030D-6E8A-4147-A177-3AD203B41FA5}">
                      <a16:colId xmlns:a16="http://schemas.microsoft.com/office/drawing/2014/main" val="1144127611"/>
                    </a:ext>
                  </a:extLst>
                </a:gridCol>
                <a:gridCol w="5762633">
                  <a:extLst>
                    <a:ext uri="{9D8B030D-6E8A-4147-A177-3AD203B41FA5}">
                      <a16:colId xmlns:a16="http://schemas.microsoft.com/office/drawing/2014/main" val="2126839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Kendala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0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r>
                        <a:rPr lang="en-US" dirty="0" err="1"/>
                        <a:t>Februari</a:t>
                      </a:r>
                      <a:r>
                        <a:rPr lang="en-US" dirty="0"/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Permohonan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Akses</a:t>
                      </a:r>
                      <a:r>
                        <a:rPr lang="en-US" dirty="0"/>
                        <a:t> Data/API </a:t>
                      </a:r>
                      <a:r>
                        <a:rPr lang="en-US" dirty="0" err="1"/>
                        <a:t>MonSAKTI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yang </a:t>
                      </a:r>
                      <a:r>
                        <a:rPr lang="en-US" dirty="0" err="1"/>
                        <a:t>diminta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t_satker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t_program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t_giat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t_output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t_soutput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t_komponen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t_akun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t_register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tabel_realisasi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tabel_status_revisi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d_trk_trm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d_output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d_soutput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d_kmponen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d_skmpnen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d_akun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d_cttakun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d_item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Tabel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gabungan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3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 </a:t>
                      </a:r>
                      <a:r>
                        <a:rPr lang="en-US" dirty="0" err="1"/>
                        <a:t>Februari</a:t>
                      </a:r>
                      <a:r>
                        <a:rPr lang="en-US" dirty="0"/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</a:t>
                      </a:r>
                      <a:r>
                        <a:rPr lang="en-US" dirty="0" err="1"/>
                        <a:t>monSakti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Akses</a:t>
                      </a:r>
                      <a:r>
                        <a:rPr lang="en-US" dirty="0"/>
                        <a:t> API </a:t>
                      </a:r>
                      <a:r>
                        <a:rPr lang="en-US" dirty="0" err="1"/>
                        <a:t>monSakti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0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 </a:t>
                      </a:r>
                      <a:r>
                        <a:rPr lang="en-US" dirty="0" err="1"/>
                        <a:t>Februari</a:t>
                      </a:r>
                      <a:r>
                        <a:rPr lang="en-US" dirty="0"/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Integrasi</a:t>
                      </a:r>
                      <a:r>
                        <a:rPr lang="en-US" dirty="0"/>
                        <a:t> SIMONAS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SAKTI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Sudah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terintegrasi</a:t>
                      </a:r>
                      <a:r>
                        <a:rPr lang="en-US" dirty="0"/>
                        <a:t> SIMONAS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SAKTI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9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 April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Kendala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proses </a:t>
                      </a:r>
                      <a:r>
                        <a:rPr lang="en-US" dirty="0" err="1"/>
                        <a:t>revisi</a:t>
                      </a:r>
                      <a:r>
                        <a:rPr lang="en-US" dirty="0"/>
                        <a:t> RKAKL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8369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D511FFB-89CC-40F3-B207-02BE5CCE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58" y="3654881"/>
            <a:ext cx="10350542" cy="20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21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F79D-178F-4472-90D6-4B6B6DAD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CBDCDD-5127-4EBB-824C-4A278FA69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5" y="2318811"/>
            <a:ext cx="11105589" cy="19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8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2335EE-1A32-4134-B96B-DB9516F3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DISKUSI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766C1-20F0-4AD9-912D-DDD794259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6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61525" y="1997821"/>
            <a:ext cx="2691498" cy="218251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Integrasi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Perencanaan</a:t>
            </a:r>
            <a:r>
              <a:rPr lang="en-US" sz="3200" dirty="0"/>
              <a:t> </a:t>
            </a:r>
            <a:r>
              <a:rPr lang="en-US" sz="3200" dirty="0" err="1"/>
              <a:t>Penganggaran</a:t>
            </a:r>
            <a:r>
              <a:rPr lang="en-US" sz="3200" dirty="0"/>
              <a:t> dan </a:t>
            </a:r>
            <a:r>
              <a:rPr lang="en-US" sz="3200" dirty="0" err="1"/>
              <a:t>Kinerja</a:t>
            </a:r>
            <a:r>
              <a:rPr lang="en-US" sz="3200" dirty="0"/>
              <a:t> (PPK)</a:t>
            </a:r>
          </a:p>
        </p:txBody>
      </p:sp>
      <p:sp>
        <p:nvSpPr>
          <p:cNvPr id="32" name="Pentagon 3">
            <a:extLst>
              <a:ext uri="{FF2B5EF4-FFF2-40B4-BE49-F238E27FC236}">
                <a16:creationId xmlns:a16="http://schemas.microsoft.com/office/drawing/2014/main" id="{CA4D9453-6CAF-4CD6-8C08-E183DD94E2BE}"/>
              </a:ext>
            </a:extLst>
          </p:cNvPr>
          <p:cNvSpPr/>
          <p:nvPr/>
        </p:nvSpPr>
        <p:spPr>
          <a:xfrm rot="5400000">
            <a:off x="4596636" y="-1207510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98172EA-95D4-415C-954F-49DDF7E43202}"/>
              </a:ext>
            </a:extLst>
          </p:cNvPr>
          <p:cNvSpPr/>
          <p:nvPr/>
        </p:nvSpPr>
        <p:spPr>
          <a:xfrm rot="18900000">
            <a:off x="6595809" y="784597"/>
            <a:ext cx="838760" cy="8387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207F62F-9F57-4229-8523-5C1B83637635}"/>
              </a:ext>
            </a:extLst>
          </p:cNvPr>
          <p:cNvSpPr/>
          <p:nvPr/>
        </p:nvSpPr>
        <p:spPr>
          <a:xfrm rot="18900000">
            <a:off x="6669280" y="876908"/>
            <a:ext cx="682540" cy="68254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2CDFDE9-F391-4175-B8F3-C5AE24D5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92989" y="3208729"/>
            <a:ext cx="6334539" cy="28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9A07C4-1FE4-4AB1-9B70-7B579023ADBA}"/>
              </a:ext>
            </a:extLst>
          </p:cNvPr>
          <p:cNvSpPr txBox="1"/>
          <p:nvPr/>
        </p:nvSpPr>
        <p:spPr>
          <a:xfrm>
            <a:off x="2748734" y="904518"/>
            <a:ext cx="376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Integrasi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PPK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045E6D-AD1E-4C1C-AE97-239CA3288444}"/>
              </a:ext>
            </a:extLst>
          </p:cNvPr>
          <p:cNvGrpSpPr/>
          <p:nvPr/>
        </p:nvGrpSpPr>
        <p:grpSpPr>
          <a:xfrm>
            <a:off x="2838124" y="1865626"/>
            <a:ext cx="4768535" cy="1977221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2E2B6CC-3F68-4FBB-974F-685B9D098A73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6" name="Round Same Side Corner Rectangle 23">
              <a:extLst>
                <a:ext uri="{FF2B5EF4-FFF2-40B4-BE49-F238E27FC236}">
                  <a16:creationId xmlns:a16="http://schemas.microsoft.com/office/drawing/2014/main" id="{0688C668-C785-4172-BA6B-DF012B59F705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08AF20E-73E3-4E78-A9B1-B9C32431A3E7}"/>
              </a:ext>
            </a:extLst>
          </p:cNvPr>
          <p:cNvSpPr txBox="1"/>
          <p:nvPr/>
        </p:nvSpPr>
        <p:spPr>
          <a:xfrm>
            <a:off x="3066179" y="1989635"/>
            <a:ext cx="433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Lingkup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Pekerjaan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A7594A-6DE9-492A-9B56-44A2F4092549}"/>
              </a:ext>
            </a:extLst>
          </p:cNvPr>
          <p:cNvSpPr txBox="1"/>
          <p:nvPr/>
        </p:nvSpPr>
        <p:spPr>
          <a:xfrm>
            <a:off x="3066179" y="2457853"/>
            <a:ext cx="4339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Identifikasi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kebutuhan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integrasi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Web Service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Portal SSO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Integrasi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 (SIMONAS, BAST,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Eproposal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Emusrenbangtan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, SAKIP,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dll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)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Membuat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TOR dan RAB</a:t>
            </a:r>
          </a:p>
          <a:p>
            <a:pPr marL="171459" indent="-171459">
              <a:buFont typeface="Wingdings" pitchFamily="2" charset="2"/>
              <a:buChar char="l"/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B2F5C80-7693-4A19-BE88-7C869547D28D}"/>
              </a:ext>
            </a:extLst>
          </p:cNvPr>
          <p:cNvGrpSpPr/>
          <p:nvPr/>
        </p:nvGrpSpPr>
        <p:grpSpPr>
          <a:xfrm>
            <a:off x="7871993" y="1865627"/>
            <a:ext cx="4068216" cy="1616930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848EEB0-B17B-48E6-A36E-19DEB49EC552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0" name="Round Same Side Corner Rectangle 23">
              <a:extLst>
                <a:ext uri="{FF2B5EF4-FFF2-40B4-BE49-F238E27FC236}">
                  <a16:creationId xmlns:a16="http://schemas.microsoft.com/office/drawing/2014/main" id="{BD146B37-607D-43FD-81AA-A872C2A970BF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13364A50-95A1-4859-93B7-6D749D75D1E4}"/>
              </a:ext>
            </a:extLst>
          </p:cNvPr>
          <p:cNvSpPr txBox="1"/>
          <p:nvPr/>
        </p:nvSpPr>
        <p:spPr>
          <a:xfrm>
            <a:off x="7851794" y="1944880"/>
            <a:ext cx="433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Kementerian/Lembaga lain yang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terkait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9504C49-67FE-48D2-89B2-4BCC9DC3B6DD}"/>
              </a:ext>
            </a:extLst>
          </p:cNvPr>
          <p:cNvSpPr txBox="1"/>
          <p:nvPr/>
        </p:nvSpPr>
        <p:spPr>
          <a:xfrm>
            <a:off x="7936572" y="2442747"/>
            <a:ext cx="433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Kementerian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Keuangan</a:t>
            </a:r>
            <a:endParaRPr lang="en-US" altLang="ko-KR" sz="1200" dirty="0">
              <a:solidFill>
                <a:srgbClr val="262626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Bappenas</a:t>
            </a:r>
            <a:endParaRPr lang="en-US" altLang="ko-KR" sz="1200" dirty="0">
              <a:solidFill>
                <a:srgbClr val="262626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BPK</a:t>
            </a:r>
            <a:endParaRPr lang="ko-KR" altLang="en-US" sz="12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6F572A6-5849-4E98-85D7-33BB8EC16BFF}"/>
              </a:ext>
            </a:extLst>
          </p:cNvPr>
          <p:cNvSpPr txBox="1"/>
          <p:nvPr/>
        </p:nvSpPr>
        <p:spPr>
          <a:xfrm>
            <a:off x="360319" y="4028951"/>
            <a:ext cx="208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PJT 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Asyhadi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/Bambang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1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5F58D-A72D-4C0F-B8EA-0D7299C1D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BAST BANPEM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A2BDD-E246-4B89-B77A-65657A20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62" y="1365491"/>
            <a:ext cx="9100930" cy="48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8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345" y="758825"/>
            <a:ext cx="2870200" cy="2567940"/>
          </a:xfrm>
        </p:spPr>
        <p:txBody>
          <a:bodyPr>
            <a:normAutofit fontScale="90000"/>
          </a:bodyPr>
          <a:lstStyle/>
          <a:p>
            <a:r>
              <a:rPr lang="en-US" b="1"/>
              <a:t>Alur Aplikasi</a:t>
            </a:r>
            <a:br>
              <a:rPr lang="en-US"/>
            </a:br>
            <a:br>
              <a:rPr lang="en-US"/>
            </a:br>
            <a:r>
              <a:rPr lang="en-US"/>
              <a:t>Bantuan Barang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731895" y="75882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345" y="758825"/>
            <a:ext cx="2870200" cy="2567940"/>
          </a:xfrm>
        </p:spPr>
        <p:txBody>
          <a:bodyPr>
            <a:normAutofit fontScale="90000"/>
          </a:bodyPr>
          <a:lstStyle/>
          <a:p>
            <a:r>
              <a:rPr lang="en-US" b="1"/>
              <a:t>Alur Aplikasi</a:t>
            </a:r>
            <a:br>
              <a:rPr lang="en-US"/>
            </a:br>
            <a:br>
              <a:rPr lang="en-US"/>
            </a:br>
            <a:r>
              <a:rPr lang="en-US"/>
              <a:t>Bantuan Uang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731895" y="75882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Kendala &amp; Tantangan pada Aplikasi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Timeout </a:t>
            </a:r>
            <a:r>
              <a:rPr lang="en-US" dirty="0" err="1"/>
              <a:t>saat</a:t>
            </a:r>
            <a:r>
              <a:rPr lang="en-US" dirty="0"/>
              <a:t> peak hour (</a:t>
            </a:r>
            <a:r>
              <a:rPr lang="en-US" dirty="0" err="1"/>
              <a:t>januari</a:t>
            </a:r>
            <a:r>
              <a:rPr lang="en-US" dirty="0"/>
              <a:t> - </a:t>
            </a:r>
            <a:r>
              <a:rPr lang="en-US" dirty="0" err="1"/>
              <a:t>februari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Banyak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meminta</a:t>
            </a:r>
            <a:r>
              <a:rPr lang="en-US" dirty="0"/>
              <a:t> data bulk</a:t>
            </a:r>
          </a:p>
          <a:p>
            <a:pPr marL="514350" indent="-514350">
              <a:buAutoNum type="arabicPeriod"/>
            </a:pPr>
            <a:r>
              <a:rPr lang="en-US" dirty="0"/>
              <a:t>Helpdesk</a:t>
            </a:r>
          </a:p>
          <a:p>
            <a:pPr marL="514350" indent="-514350">
              <a:buAutoNum type="arabicPeriod"/>
            </a:pPr>
            <a:r>
              <a:rPr lang="en-US" dirty="0"/>
              <a:t>Timeout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data (</a:t>
            </a:r>
            <a:r>
              <a:rPr lang="en-US" dirty="0" err="1"/>
              <a:t>Integrasi</a:t>
            </a:r>
            <a:r>
              <a:rPr lang="en-US" dirty="0"/>
              <a:t> EMONEV)</a:t>
            </a:r>
          </a:p>
          <a:p>
            <a:pPr marL="514350" indent="-514350">
              <a:buAutoNum type="arabicPeriod"/>
            </a:pPr>
            <a:r>
              <a:rPr lang="en-US" dirty="0" err="1"/>
              <a:t>Adanya</a:t>
            </a:r>
            <a:r>
              <a:rPr lang="en-US" dirty="0"/>
              <a:t> Eselon1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upload</a:t>
            </a:r>
          </a:p>
          <a:p>
            <a:pPr marL="514350" indent="-514350">
              <a:buAutoNum type="arabicPeriod"/>
            </a:pPr>
            <a:r>
              <a:rPr lang="en-US" dirty="0"/>
              <a:t>Data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(NIK &amp; KTP)</a:t>
            </a:r>
          </a:p>
          <a:p>
            <a:pPr marL="514350" indent="-514350">
              <a:buAutoNum type="arabicPeriod"/>
            </a:pPr>
            <a:r>
              <a:rPr lang="en-US" dirty="0"/>
              <a:t>Case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(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tunda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 err="1"/>
              <a:t>Kesalahan</a:t>
            </a:r>
            <a:r>
              <a:rPr lang="en-US" dirty="0"/>
              <a:t> input pada SPM/SP2D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883-F5FF-4817-BDB3-19078FC1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Dasar </a:t>
            </a:r>
            <a:r>
              <a:rPr lang="en-US" dirty="0" err="1"/>
              <a:t>Hukum</a:t>
            </a:r>
            <a:r>
              <a:rPr lang="en-US" dirty="0"/>
              <a:t> /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40416-15ED-4274-B155-1D0B5077B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6A05B7-15BB-4038-91AE-F30BACCE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90" y="2896511"/>
            <a:ext cx="5153090" cy="3374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7A7C11-A9D7-4C11-8056-0ADCFA662F88}"/>
              </a:ext>
            </a:extLst>
          </p:cNvPr>
          <p:cNvSpPr/>
          <p:nvPr/>
        </p:nvSpPr>
        <p:spPr>
          <a:xfrm>
            <a:off x="7422503" y="2814217"/>
            <a:ext cx="1047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</a:rPr>
              <a:t>Tujuan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2767" y="2896510"/>
            <a:ext cx="39078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SPBE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dirty="0">
                <a:solidFill>
                  <a:srgbClr val="0432FF"/>
                </a:solidFill>
              </a:rPr>
              <a:t>p</a:t>
            </a:r>
            <a:r>
              <a:rPr lang="en-US" sz="2400" dirty="0" err="1">
                <a:solidFill>
                  <a:srgbClr val="0432FF"/>
                </a:solidFill>
              </a:rPr>
              <a:t>enyelenggaraan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pemerintahan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memanfaatkan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teknologi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informasi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dan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komunikasi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memberikan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layanan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kepada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pengguna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d-ID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3515" y="1366405"/>
            <a:ext cx="9427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Platform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kebijakan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SPBE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untuk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keterpaduan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pembangunan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SPBE di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Instansi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Pusat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dan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dirty="0" err="1">
                <a:latin typeface="Bookman Old Style" charset="0"/>
                <a:ea typeface="Bookman Old Style" charset="0"/>
                <a:cs typeface="Bookman Old Style" charset="0"/>
              </a:rPr>
              <a:t>Pemerintah</a:t>
            </a:r>
            <a:r>
              <a:rPr lang="en-US" sz="2400" dirty="0">
                <a:latin typeface="Bookman Old Style" charset="0"/>
                <a:ea typeface="Bookman Old Style" charset="0"/>
                <a:cs typeface="Bookman Old Style" charset="0"/>
              </a:rPr>
              <a:t> Daerah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807469-E3E3-48DE-AC75-B903C44BDE00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2DCF76-1FFC-4A63-A129-E85C740BA295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9D970F-5AF5-47E7-B524-73A5DCD33975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E05C8C-09B7-4D53-A214-407D7360BB0D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41EB29-E2CA-40E9-98EB-3EB51D4AAB2E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9294376-3004-4E16-BCD8-DC3328584103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AE40B75-3102-49D8-B839-EEEBA4C49B39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D84616-0E6C-4BE6-8352-9899E9D99D04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E68C56-D30B-4ED0-99B9-2C3BED3604A1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734544-6BB0-49E8-8218-34B486D04A26}"/>
              </a:ext>
            </a:extLst>
          </p:cNvPr>
          <p:cNvSpPr txBox="1"/>
          <p:nvPr/>
        </p:nvSpPr>
        <p:spPr>
          <a:xfrm>
            <a:off x="1987291" y="144077"/>
            <a:ext cx="825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all" dirty="0">
                <a:latin typeface="Arial" panose="020B0604020202020204" pitchFamily="34" charset="0"/>
                <a:cs typeface="Arial" panose="020B0604020202020204" pitchFamily="34" charset="0"/>
              </a:rPr>
              <a:t>PERPRES 95/2018 TENTANG SPBE</a:t>
            </a:r>
          </a:p>
        </p:txBody>
      </p:sp>
    </p:spTree>
    <p:extLst>
      <p:ext uri="{BB962C8B-B14F-4D97-AF65-F5344CB8AC3E}">
        <p14:creationId xmlns:p14="http://schemas.microsoft.com/office/powerpoint/2010/main" val="38602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668" y="44450"/>
            <a:ext cx="12170664" cy="6742430"/>
            <a:chOff x="0" y="70"/>
            <a:chExt cx="14400" cy="10618"/>
          </a:xfrm>
        </p:grpSpPr>
        <p:pic>
          <p:nvPicPr>
            <p:cNvPr id="1039" name="Picture 15" descr="H:\unduhan\240_F_91303839_dP1cmjHZcdr6TETqQ0yl0nP0RtcOS55w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8" y="3979"/>
              <a:ext cx="4123" cy="283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Oval 120"/>
            <p:cNvSpPr/>
            <p:nvPr/>
          </p:nvSpPr>
          <p:spPr>
            <a:xfrm>
              <a:off x="3232" y="6361"/>
              <a:ext cx="7256" cy="176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12"/>
              <a:ext cx="8390" cy="1191"/>
            </a:xfrm>
            <a:prstGeom prst="rect">
              <a:avLst/>
            </a:prstGeom>
            <a:ln>
              <a:noFill/>
            </a:ln>
            <a:effectLst>
              <a:glow>
                <a:schemeClr val="accent1"/>
              </a:glow>
              <a:outerShdw blurRad="50800" dist="63500" algn="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  <a:softEdge rad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2400" b="1" dirty="0">
                <a:solidFill>
                  <a:prstClr val="black"/>
                </a:solidFill>
                <a:effectLst>
                  <a:reflection stA="22000" endPos="45500" dir="5400000" sy="-100000" algn="bl" rotWithShape="0"/>
                </a:effectLst>
                <a:latin typeface="Calibri"/>
              </a:endParaRPr>
            </a:p>
          </p:txBody>
        </p:sp>
        <p:pic>
          <p:nvPicPr>
            <p:cNvPr id="3075" name="Picture 3" descr="C:\Users\pusdatin\Desktop\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" y="544"/>
              <a:ext cx="852" cy="1115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" name="Group 103"/>
            <p:cNvGrpSpPr/>
            <p:nvPr/>
          </p:nvGrpSpPr>
          <p:grpSpPr>
            <a:xfrm>
              <a:off x="11614" y="70"/>
              <a:ext cx="2616" cy="2202"/>
              <a:chOff x="7375154" y="44624"/>
              <a:chExt cx="1661342" cy="139795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375154" y="44624"/>
                <a:ext cx="1661342" cy="139795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Flowchart: Document 45"/>
              <p:cNvSpPr/>
              <p:nvPr/>
            </p:nvSpPr>
            <p:spPr>
              <a:xfrm rot="10800000" flipH="1">
                <a:off x="7483166" y="214290"/>
                <a:ext cx="1481323" cy="810379"/>
              </a:xfrm>
              <a:prstGeom prst="flowChartDocument">
                <a:avLst/>
              </a:prstGeom>
              <a:solidFill>
                <a:srgbClr val="B0E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496676" y="357166"/>
                <a:ext cx="146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Nama Domain dan Subdomain Kementerian 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429520" y="1000108"/>
                <a:ext cx="1589334" cy="27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6,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s.d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6)</a:t>
                </a:r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779" y="70"/>
              <a:ext cx="2616" cy="2244"/>
              <a:chOff x="5574954" y="44624"/>
              <a:chExt cx="1661342" cy="1424679"/>
            </a:xfrm>
          </p:grpSpPr>
          <p:sp>
            <p:nvSpPr>
              <p:cNvPr id="40" name="Rectangle 39">
                <a:hlinkClick r:id="rId5" action="ppaction://hlinkfile"/>
              </p:cNvPr>
              <p:cNvSpPr/>
              <p:nvPr/>
            </p:nvSpPr>
            <p:spPr>
              <a:xfrm>
                <a:off x="5574954" y="44624"/>
                <a:ext cx="1661342" cy="142467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Flowchart: Document 40"/>
              <p:cNvSpPr/>
              <p:nvPr/>
            </p:nvSpPr>
            <p:spPr>
              <a:xfrm rot="10800000" flipH="1">
                <a:off x="5682966" y="214291"/>
                <a:ext cx="1481323" cy="842935"/>
              </a:xfrm>
              <a:prstGeom prst="flowChartDocument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TextBox 26">
                <a:hlinkClick r:id="rId6" action="ppaction://hlinkfile"/>
              </p:cNvPr>
              <p:cNvSpPr txBox="1"/>
              <p:nvPr/>
            </p:nvSpPr>
            <p:spPr>
              <a:xfrm>
                <a:off x="5652120" y="357166"/>
                <a:ext cx="1547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Infrastruktur Teknologi Informas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i </a:t>
                </a:r>
                <a:r>
                  <a:rPr lang="id-ID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dan Komunikasi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592876" y="1000108"/>
                <a:ext cx="1643420" cy="27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5,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2)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1588" y="3019"/>
              <a:ext cx="2812" cy="2381"/>
              <a:chOff x="7358082" y="1916832"/>
              <a:chExt cx="1785918" cy="1512167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7375154" y="1916832"/>
                <a:ext cx="1661342" cy="1512167"/>
              </a:xfrm>
              <a:prstGeom prst="rect">
                <a:avLst/>
              </a:prstGeom>
              <a:solidFill>
                <a:srgbClr val="FF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" name="Flowchart: Document 133"/>
              <p:cNvSpPr/>
              <p:nvPr/>
            </p:nvSpPr>
            <p:spPr>
              <a:xfrm rot="10800000" flipH="1">
                <a:off x="7483166" y="2118555"/>
                <a:ext cx="1481323" cy="810379"/>
              </a:xfrm>
              <a:prstGeom prst="flowChartDocument">
                <a:avLst/>
              </a:prstGeom>
              <a:solidFill>
                <a:srgbClr val="FF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486452" y="2437621"/>
                <a:ext cx="1467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Aplikasi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358082" y="2928934"/>
                <a:ext cx="17859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7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8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2)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4)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1614" y="5513"/>
              <a:ext cx="2673" cy="2541"/>
              <a:chOff x="7375154" y="3501008"/>
              <a:chExt cx="1697440" cy="161381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375154" y="3501008"/>
                <a:ext cx="1661342" cy="1613817"/>
              </a:xfrm>
              <a:prstGeom prst="rect">
                <a:avLst/>
              </a:prstGeom>
              <a:solidFill>
                <a:srgbClr val="6DC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8" name="Flowchart: Document 137"/>
              <p:cNvSpPr/>
              <p:nvPr/>
            </p:nvSpPr>
            <p:spPr>
              <a:xfrm rot="10800000" flipH="1">
                <a:off x="7470326" y="3683413"/>
                <a:ext cx="1481323" cy="745719"/>
              </a:xfrm>
              <a:prstGeom prst="flowChartDocument">
                <a:avLst/>
              </a:prstGeom>
              <a:solidFill>
                <a:srgbClr val="CDF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471919" y="3969165"/>
                <a:ext cx="1467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Data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dan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Informasi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394180" y="4425743"/>
                <a:ext cx="16784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10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3),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11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2)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, 3),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4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60" y="5400"/>
              <a:ext cx="2653" cy="2588"/>
              <a:chOff x="101516" y="3429000"/>
              <a:chExt cx="1684402" cy="16430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01516" y="3429000"/>
                <a:ext cx="1661342" cy="161381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" name="Flowchart: Document 145"/>
              <p:cNvSpPr/>
              <p:nvPr/>
            </p:nvSpPr>
            <p:spPr>
              <a:xfrm rot="10800000" flipH="1">
                <a:off x="214282" y="3643314"/>
                <a:ext cx="1481323" cy="810379"/>
              </a:xfrm>
              <a:prstGeom prst="flowChartDocument">
                <a:avLst/>
              </a:prstGeom>
              <a:solidFill>
                <a:srgbClr val="FFE7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214282" y="3937819"/>
                <a:ext cx="1467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Tata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Kelola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42498" y="4425743"/>
                <a:ext cx="1643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16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2),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17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1), 2), 3)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61" y="2905"/>
              <a:ext cx="2616" cy="2382"/>
              <a:chOff x="102346" y="1844824"/>
              <a:chExt cx="1661342" cy="1512738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02346" y="1844824"/>
                <a:ext cx="1661342" cy="148460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rgbClr val="7030A0"/>
                  </a:solidFill>
                  <a:latin typeface="Calibri"/>
                </a:endParaRPr>
              </a:p>
            </p:txBody>
          </p:sp>
          <p:sp>
            <p:nvSpPr>
              <p:cNvPr id="150" name="Flowchart: Document 149"/>
              <p:cNvSpPr/>
              <p:nvPr/>
            </p:nvSpPr>
            <p:spPr>
              <a:xfrm rot="10800000" flipH="1">
                <a:off x="210358" y="2042557"/>
                <a:ext cx="1481323" cy="810379"/>
              </a:xfrm>
              <a:prstGeom prst="flowChartDocument">
                <a:avLst/>
              </a:prstGeom>
              <a:solidFill>
                <a:srgbClr val="C8A9E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23869" y="2359913"/>
                <a:ext cx="1467812" cy="27699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Evaluasi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20268" y="2895897"/>
                <a:ext cx="1643420" cy="46166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19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1), 2),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3)</a:t>
                </a:r>
              </a:p>
            </p:txBody>
          </p:sp>
        </p:grpSp>
        <p:cxnSp>
          <p:nvCxnSpPr>
            <p:cNvPr id="123" name="Elbow Connector 122"/>
            <p:cNvCxnSpPr>
              <a:endCxn id="82" idx="4"/>
            </p:cNvCxnSpPr>
            <p:nvPr/>
          </p:nvCxnSpPr>
          <p:spPr>
            <a:xfrm flipV="1">
              <a:off x="8955" y="2700"/>
              <a:ext cx="1208" cy="1056"/>
            </a:xfrm>
            <a:prstGeom prst="bentConnector2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975" y="2371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00" b="1" dirty="0">
                  <a:solidFill>
                    <a:prstClr val="white"/>
                  </a:solidFill>
                  <a:latin typeface="Calibri"/>
                </a:rPr>
                <a:t>a</a:t>
              </a:r>
              <a:endParaRPr lang="en-US" sz="1000" b="1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137" name="Elbow Connector 3136"/>
            <p:cNvCxnSpPr/>
            <p:nvPr/>
          </p:nvCxnSpPr>
          <p:spPr>
            <a:xfrm rot="16200000" flipV="1">
              <a:off x="8725" y="6667"/>
              <a:ext cx="3825" cy="1517"/>
            </a:xfrm>
            <a:prstGeom prst="bentConnector3">
              <a:avLst>
                <a:gd name="adj1" fmla="val 37451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39" name="Elbow Connector 3138"/>
            <p:cNvCxnSpPr/>
            <p:nvPr/>
          </p:nvCxnSpPr>
          <p:spPr>
            <a:xfrm rot="10800000" flipV="1">
              <a:off x="2982" y="9565"/>
              <a:ext cx="3000" cy="30"/>
            </a:xfrm>
            <a:prstGeom prst="bentConnector4">
              <a:avLst>
                <a:gd name="adj1" fmla="val 238"/>
                <a:gd name="adj2" fmla="val 1281762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76" name="Elbow Connector 3175"/>
            <p:cNvCxnSpPr>
              <a:endCxn id="200" idx="3"/>
            </p:cNvCxnSpPr>
            <p:nvPr/>
          </p:nvCxnSpPr>
          <p:spPr>
            <a:xfrm rot="16200000" flipH="1">
              <a:off x="1051" y="6011"/>
              <a:ext cx="4451" cy="589"/>
            </a:xfrm>
            <a:prstGeom prst="bentConnector4">
              <a:avLst>
                <a:gd name="adj1" fmla="val -8087"/>
                <a:gd name="adj2" fmla="val 129393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78" name="Elbow Connector 3177"/>
            <p:cNvCxnSpPr>
              <a:stCxn id="97" idx="0"/>
            </p:cNvCxnSpPr>
            <p:nvPr/>
          </p:nvCxnSpPr>
          <p:spPr>
            <a:xfrm rot="5400000" flipH="1" flipV="1">
              <a:off x="2681" y="4369"/>
              <a:ext cx="2475" cy="18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81" name="Elbow Connector 3180"/>
            <p:cNvCxnSpPr/>
            <p:nvPr/>
          </p:nvCxnSpPr>
          <p:spPr>
            <a:xfrm rot="5400000" flipH="1">
              <a:off x="10251" y="-43"/>
              <a:ext cx="49" cy="5437"/>
            </a:xfrm>
            <a:prstGeom prst="bentConnector4">
              <a:avLst>
                <a:gd name="adj1" fmla="val -361876"/>
                <a:gd name="adj2" fmla="val 67555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91" name="Elbow Connector 3190"/>
            <p:cNvCxnSpPr/>
            <p:nvPr/>
          </p:nvCxnSpPr>
          <p:spPr>
            <a:xfrm flipV="1">
              <a:off x="8217" y="6761"/>
              <a:ext cx="3156" cy="3085"/>
            </a:xfrm>
            <a:prstGeom prst="bentConnector3">
              <a:avLst>
                <a:gd name="adj1" fmla="val 69682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99" name="TextBox 3198"/>
            <p:cNvSpPr txBox="1"/>
            <p:nvPr/>
          </p:nvSpPr>
          <p:spPr>
            <a:xfrm>
              <a:off x="5287" y="562"/>
              <a:ext cx="2963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b="1" dirty="0">
                  <a:solidFill>
                    <a:srgbClr val="002A7E"/>
                  </a:solidFill>
                  <a:effectLst>
                    <a:reflection blurRad="6350" stA="26000" endPos="50000" dir="5400000" sy="-100000" algn="bl" rotWithShape="0"/>
                  </a:effectLst>
                  <a:latin typeface="Calibri"/>
                </a:rPr>
                <a:t>PERMENTAN </a:t>
              </a:r>
              <a:endParaRPr lang="en-US" sz="2000" b="1" dirty="0">
                <a:solidFill>
                  <a:srgbClr val="002A7E"/>
                </a:solidFill>
                <a:effectLst>
                  <a:reflection blurRad="6350" stA="26000" endPos="50000" dir="5400000" sy="-100000" algn="bl" rotWithShape="0"/>
                </a:effectLst>
                <a:latin typeface="Calibri"/>
              </a:endParaRPr>
            </a:p>
            <a:p>
              <a:pPr algn="ctr"/>
              <a:r>
                <a:rPr lang="id-ID" sz="2000" b="1" dirty="0">
                  <a:solidFill>
                    <a:srgbClr val="002A7E"/>
                  </a:solidFill>
                  <a:effectLst>
                    <a:reflection blurRad="6350" stA="26000" endPos="50000" dir="5400000" sy="-100000" algn="bl" rotWithShape="0"/>
                  </a:effectLst>
                  <a:latin typeface="Calibri"/>
                </a:rPr>
                <a:t>51/ 2016</a:t>
              </a:r>
            </a:p>
          </p:txBody>
        </p:sp>
        <p:pic>
          <p:nvPicPr>
            <p:cNvPr id="3208" name="Picture 7" descr="J:\unduhan\book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" y="1619"/>
              <a:ext cx="1166" cy="1293"/>
            </a:xfrm>
            <a:prstGeom prst="rect">
              <a:avLst/>
            </a:prstGeom>
            <a:noFill/>
            <a:effectLst>
              <a:outerShdw blurRad="50800" dist="38100" dir="8100000" sx="110000" sy="11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10" name="Picture 9" descr="J:\unduhan\balance-154516_960_720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" y="478"/>
              <a:ext cx="2935" cy="2350"/>
            </a:xfrm>
            <a:prstGeom prst="rect">
              <a:avLst/>
            </a:prstGeom>
            <a:noFill/>
            <a:effectLst>
              <a:outerShdw blurRad="50800" dist="38100" dir="8100000" sx="105000" sy="105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0" name="Group 109"/>
            <p:cNvGrpSpPr/>
            <p:nvPr/>
          </p:nvGrpSpPr>
          <p:grpSpPr>
            <a:xfrm>
              <a:off x="161" y="8075"/>
              <a:ext cx="2617" cy="2541"/>
              <a:chOff x="102123" y="5127551"/>
              <a:chExt cx="1661565" cy="1613817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02346" y="5127551"/>
                <a:ext cx="1661342" cy="161381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4" name="Flowchart: Document 153"/>
              <p:cNvSpPr/>
              <p:nvPr/>
            </p:nvSpPr>
            <p:spPr>
              <a:xfrm rot="10800000" flipH="1">
                <a:off x="210358" y="5374491"/>
                <a:ext cx="1481323" cy="912029"/>
              </a:xfrm>
              <a:prstGeom prst="flowChartDocument">
                <a:avLst/>
              </a:prstGeom>
              <a:solidFill>
                <a:srgbClr val="C8EC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9438" y="5568751"/>
                <a:ext cx="1607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Surat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Elektronik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(</a:t>
                </a:r>
                <a:r>
                  <a:rPr lang="en-US" sz="1200" i="1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e-mail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)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Kementerian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Pertanian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02123" y="6253483"/>
                <a:ext cx="1643420" cy="277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14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s.d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4)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1614" y="8122"/>
              <a:ext cx="2616" cy="2566"/>
              <a:chOff x="7375154" y="5157192"/>
              <a:chExt cx="1661342" cy="162939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75154" y="5157192"/>
                <a:ext cx="1661342" cy="1605500"/>
              </a:xfrm>
              <a:prstGeom prst="rect">
                <a:avLst/>
              </a:prstGeom>
              <a:solidFill>
                <a:srgbClr val="B489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2" name="Flowchart: Document 141"/>
              <p:cNvSpPr/>
              <p:nvPr/>
            </p:nvSpPr>
            <p:spPr>
              <a:xfrm rot="10800000" flipH="1">
                <a:off x="7483166" y="5342100"/>
                <a:ext cx="1481323" cy="801543"/>
              </a:xfrm>
              <a:prstGeom prst="flowChartDocument">
                <a:avLst/>
              </a:prstGeom>
              <a:solidFill>
                <a:srgbClr val="FFE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7483166" y="5497313"/>
                <a:ext cx="1467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Portal </a:t>
                </a:r>
                <a:r>
                  <a:rPr lang="en-US" sz="1200" i="1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Web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Kementerian</a:t>
                </a:r>
                <a:r>
                  <a:rPr lang="en-US" sz="1200" dirty="0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Pertanian</a:t>
                </a:r>
                <a:endParaRPr lang="id-ID" sz="1200" dirty="0">
                  <a:solidFill>
                    <a:prstClr val="black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411158" y="6140255"/>
                <a:ext cx="1607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1)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, 2), 3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)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,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dan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Pasal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1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3 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/>
                  </a:rPr>
                  <a:t>ayat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/>
                  </a:rPr>
                  <a:t> 1) dan 2)</a:t>
                </a:r>
                <a:endParaRPr lang="en-US" sz="12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217" y="7995"/>
              <a:ext cx="1738" cy="1537"/>
              <a:chOff x="3312614" y="5076669"/>
              <a:chExt cx="1103570" cy="975917"/>
            </a:xfrm>
          </p:grpSpPr>
          <p:sp>
            <p:nvSpPr>
              <p:cNvPr id="407" name="Hexagon 406"/>
              <p:cNvSpPr/>
              <p:nvPr/>
            </p:nvSpPr>
            <p:spPr>
              <a:xfrm>
                <a:off x="3312614" y="5076669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26" name="Picture 2" descr="J:\unduhan\Email-Internet-PNG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4780" y="5157192"/>
                <a:ext cx="1011404" cy="835856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82"/>
            <p:cNvGrpSpPr/>
            <p:nvPr/>
          </p:nvGrpSpPr>
          <p:grpSpPr>
            <a:xfrm>
              <a:off x="9063" y="4090"/>
              <a:ext cx="1632" cy="1537"/>
              <a:chOff x="5754873" y="2597099"/>
              <a:chExt cx="1036160" cy="975917"/>
            </a:xfrm>
          </p:grpSpPr>
          <p:sp>
            <p:nvSpPr>
              <p:cNvPr id="77" name="Hexagon 76"/>
              <p:cNvSpPr/>
              <p:nvPr/>
            </p:nvSpPr>
            <p:spPr>
              <a:xfrm>
                <a:off x="5754873" y="2597099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31" name="Picture 7" descr="J:\unduhan\webportal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3604" y="2752966"/>
                <a:ext cx="908636" cy="676034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880" y="8122"/>
              <a:ext cx="1632" cy="1537"/>
              <a:chOff x="5004048" y="5157192"/>
              <a:chExt cx="1036160" cy="975917"/>
            </a:xfrm>
          </p:grpSpPr>
          <p:sp>
            <p:nvSpPr>
              <p:cNvPr id="410" name="Hexagon 409"/>
              <p:cNvSpPr/>
              <p:nvPr/>
            </p:nvSpPr>
            <p:spPr>
              <a:xfrm>
                <a:off x="5004048" y="5157192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32" name="Picture 8" descr="J:\unduhan\Cara-Internet-Gratis-di-Handphone-Android-Menggunakan-Aplikasi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056" y="5278569"/>
                <a:ext cx="912203" cy="742719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6" name="Group 85"/>
            <p:cNvGrpSpPr/>
            <p:nvPr/>
          </p:nvGrpSpPr>
          <p:grpSpPr>
            <a:xfrm>
              <a:off x="6549" y="9079"/>
              <a:ext cx="1642" cy="1537"/>
              <a:chOff x="4158686" y="5765451"/>
              <a:chExt cx="1042657" cy="975917"/>
            </a:xfrm>
          </p:grpSpPr>
          <p:sp>
            <p:nvSpPr>
              <p:cNvPr id="75" name="Hexagon 74"/>
              <p:cNvSpPr/>
              <p:nvPr/>
            </p:nvSpPr>
            <p:spPr>
              <a:xfrm>
                <a:off x="4165183" y="5765451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33" name="Picture 9" descr="J:\unduhan\aplikasi pendidikan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8686" y="5949280"/>
                <a:ext cx="1042657" cy="61826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9548" y="4493"/>
              <a:ext cx="1734" cy="4397"/>
              <a:chOff x="6063074" y="2852936"/>
              <a:chExt cx="1101215" cy="2792216"/>
            </a:xfrm>
          </p:grpSpPr>
          <p:cxnSp>
            <p:nvCxnSpPr>
              <p:cNvPr id="127" name="Elbow Connector 126"/>
              <p:cNvCxnSpPr/>
              <p:nvPr/>
            </p:nvCxnSpPr>
            <p:spPr>
              <a:xfrm rot="5400000" flipH="1" flipV="1">
                <a:off x="5093059" y="3822963"/>
                <a:ext cx="2792204" cy="852173"/>
              </a:xfrm>
              <a:prstGeom prst="bentConnector3">
                <a:avLst>
                  <a:gd name="adj1" fmla="val -133"/>
                </a:avLst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/>
              <p:cNvCxnSpPr/>
              <p:nvPr/>
            </p:nvCxnSpPr>
            <p:spPr>
              <a:xfrm flipV="1">
                <a:off x="6915248" y="2852936"/>
                <a:ext cx="249041" cy="1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12788" y="2362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b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11213" y="4275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11213" y="6638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d</a:t>
              </a:r>
            </a:p>
          </p:txBody>
        </p:sp>
        <p:sp>
          <p:nvSpPr>
            <p:cNvPr id="95" name="Oval 94"/>
            <p:cNvSpPr/>
            <p:nvPr/>
          </p:nvSpPr>
          <p:spPr>
            <a:xfrm>
              <a:off x="11213" y="9225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e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2812" y="9338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f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2812" y="6525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g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2812" y="3937"/>
              <a:ext cx="375" cy="3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Calibri"/>
                </a:rPr>
                <a:t>h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67" y="6507"/>
              <a:ext cx="6747" cy="1357"/>
            </a:xfrm>
            <a:prstGeom prst="rect">
              <a:avLst/>
            </a:prstGeom>
            <a:noFill/>
            <a:ln>
              <a:noFill/>
            </a:ln>
            <a:effectLst>
              <a:reflection endPos="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2AC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Rounded MT Bold" pitchFamily="34" charset="0"/>
                </a:rPr>
                <a:t>PENYELENGGARAAN</a:t>
              </a:r>
              <a:r>
                <a:rPr lang="id-ID" b="1" dirty="0">
                  <a:solidFill>
                    <a:srgbClr val="E2AC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Rounded MT Bold" pitchFamily="34" charset="0"/>
                </a:rPr>
                <a:t> TEKNOLOGI INFORMASI DAN KOMUNIKASI (TIK)</a:t>
              </a:r>
              <a:r>
                <a:rPr lang="id-ID" b="1" dirty="0">
                  <a:solidFill>
                    <a:srgbClr val="002A7E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Rounded MT Bold" pitchFamily="34" charset="0"/>
                </a:rPr>
                <a:t> </a:t>
              </a:r>
            </a:p>
            <a:p>
              <a:pPr algn="ctr"/>
              <a:r>
                <a:rPr lang="id-ID" sz="1400" b="1" dirty="0">
                  <a:solidFill>
                    <a:prstClr val="white">
                      <a:lumMod val="95000"/>
                    </a:prst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Rounded MT Bold" pitchFamily="34" charset="0"/>
                </a:rPr>
                <a:t>DI </a:t>
              </a:r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rial Rounded MT Bold" pitchFamily="34" charset="0"/>
                </a:rPr>
                <a:t>KEMENTERIAN PERTANIAN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479" y="3245"/>
              <a:ext cx="1808" cy="1537"/>
              <a:chOff x="4749301" y="2060848"/>
              <a:chExt cx="1148303" cy="975917"/>
            </a:xfrm>
          </p:grpSpPr>
          <p:sp>
            <p:nvSpPr>
              <p:cNvPr id="416" name="Hexagon 415"/>
              <p:cNvSpPr/>
              <p:nvPr/>
            </p:nvSpPr>
            <p:spPr>
              <a:xfrm>
                <a:off x="4798826" y="2060848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30" name="Picture 6" descr="J:\unduhan\serve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9301" y="2076864"/>
                <a:ext cx="1148303" cy="74176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1" name="Group 90"/>
            <p:cNvGrpSpPr/>
            <p:nvPr/>
          </p:nvGrpSpPr>
          <p:grpSpPr>
            <a:xfrm>
              <a:off x="6206" y="2320"/>
              <a:ext cx="1632" cy="1537"/>
              <a:chOff x="3941073" y="1472891"/>
              <a:chExt cx="1036160" cy="975917"/>
            </a:xfrm>
          </p:grpSpPr>
          <p:sp>
            <p:nvSpPr>
              <p:cNvPr id="413" name="Hexagon 412"/>
              <p:cNvSpPr/>
              <p:nvPr/>
            </p:nvSpPr>
            <p:spPr>
              <a:xfrm>
                <a:off x="3941073" y="1472891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414" name="Picture 3" descr="H:\unduhan\Domain-Subdomain.jp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85"/>
              <a:stretch>
                <a:fillRect/>
              </a:stretch>
            </p:blipFill>
            <p:spPr bwMode="auto">
              <a:xfrm>
                <a:off x="4033399" y="1669646"/>
                <a:ext cx="872592" cy="59063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softEdge rad="112500"/>
              </a:effectLst>
            </p:spPr>
          </p:pic>
        </p:grpSp>
        <p:grpSp>
          <p:nvGrpSpPr>
            <p:cNvPr id="90" name="Group 89"/>
            <p:cNvGrpSpPr/>
            <p:nvPr/>
          </p:nvGrpSpPr>
          <p:grpSpPr>
            <a:xfrm>
              <a:off x="4592" y="3216"/>
              <a:ext cx="2052" cy="1537"/>
              <a:chOff x="2915816" y="2042159"/>
              <a:chExt cx="1302864" cy="975917"/>
            </a:xfrm>
          </p:grpSpPr>
          <p:sp>
            <p:nvSpPr>
              <p:cNvPr id="197" name="Hexagon 196"/>
              <p:cNvSpPr/>
              <p:nvPr/>
            </p:nvSpPr>
            <p:spPr>
              <a:xfrm>
                <a:off x="3065999" y="2042159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34" name="Picture 10" descr="J:\unduhan\corporateSales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5816" y="2132856"/>
                <a:ext cx="1302864" cy="801054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9" name="Group 88"/>
            <p:cNvGrpSpPr/>
            <p:nvPr/>
          </p:nvGrpSpPr>
          <p:grpSpPr>
            <a:xfrm>
              <a:off x="3571" y="7763"/>
              <a:ext cx="1632" cy="1537"/>
              <a:chOff x="2267744" y="4901355"/>
              <a:chExt cx="1036160" cy="975917"/>
            </a:xfrm>
          </p:grpSpPr>
          <p:sp>
            <p:nvSpPr>
              <p:cNvPr id="200" name="Hexagon 199"/>
              <p:cNvSpPr/>
              <p:nvPr/>
            </p:nvSpPr>
            <p:spPr>
              <a:xfrm>
                <a:off x="2267744" y="4901355"/>
                <a:ext cx="1036160" cy="975917"/>
              </a:xfrm>
              <a:prstGeom prst="hexagon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1028" name="Picture 4" descr="J:\unduhan\evaluasi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722" y="5018233"/>
                <a:ext cx="808637" cy="763370"/>
              </a:xfrm>
              <a:prstGeom prst="rect">
                <a:avLst/>
              </a:prstGeom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6CFE-D2FE-4431-B8F9-94CC78E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Perpres</a:t>
            </a:r>
            <a:r>
              <a:rPr lang="en-ID" dirty="0"/>
              <a:t> 39 </a:t>
            </a:r>
            <a:r>
              <a:rPr lang="en-ID" dirty="0" err="1"/>
              <a:t>Tahun</a:t>
            </a:r>
            <a:r>
              <a:rPr lang="en-ID" dirty="0"/>
              <a:t> 2019. </a:t>
            </a:r>
            <a:r>
              <a:rPr lang="en-ID" dirty="0" err="1"/>
              <a:t>Tentang</a:t>
            </a:r>
            <a:r>
              <a:rPr lang="en-ID" dirty="0"/>
              <a:t> Satu Data Indonesia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1E576A-DCA6-4E3D-B311-63917E677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280010"/>
              </p:ext>
            </p:extLst>
          </p:nvPr>
        </p:nvGraphicFramePr>
        <p:xfrm>
          <a:off x="168965" y="2057399"/>
          <a:ext cx="7195930" cy="46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877600-313B-4FC8-AEEE-B8B58B74B551}"/>
              </a:ext>
            </a:extLst>
          </p:cNvPr>
          <p:cNvSpPr/>
          <p:nvPr/>
        </p:nvSpPr>
        <p:spPr>
          <a:xfrm>
            <a:off x="6477000" y="2980205"/>
            <a:ext cx="50325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Montserrat"/>
              </a:rPr>
              <a:t>Satu Data Indonesia (SDI) </a:t>
            </a:r>
            <a:r>
              <a:rPr lang="en-US" sz="2000" dirty="0" err="1">
                <a:latin typeface="Montserrat"/>
              </a:rPr>
              <a:t>merupakan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kebijakan</a:t>
            </a:r>
            <a:r>
              <a:rPr lang="en-US" sz="2000" dirty="0">
                <a:latin typeface="Montserrat"/>
              </a:rPr>
              <a:t> tata </a:t>
            </a:r>
            <a:r>
              <a:rPr lang="en-US" sz="2000" dirty="0" err="1">
                <a:latin typeface="Montserrat"/>
              </a:rPr>
              <a:t>kelola</a:t>
            </a:r>
            <a:r>
              <a:rPr lang="en-US" sz="2000" dirty="0">
                <a:latin typeface="Montserrat"/>
              </a:rPr>
              <a:t> data </a:t>
            </a:r>
            <a:r>
              <a:rPr lang="en-US" sz="2000" dirty="0" err="1">
                <a:latin typeface="Montserrat"/>
              </a:rPr>
              <a:t>pemerintah</a:t>
            </a:r>
            <a:r>
              <a:rPr lang="en-US" sz="2000" dirty="0">
                <a:latin typeface="Montserrat"/>
              </a:rPr>
              <a:t> yang </a:t>
            </a:r>
            <a:r>
              <a:rPr lang="en-US" sz="2000" dirty="0" err="1">
                <a:latin typeface="Montserrat"/>
              </a:rPr>
              <a:t>bertujuan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untuk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menciptakan</a:t>
            </a:r>
            <a:r>
              <a:rPr lang="en-US" sz="2000" dirty="0">
                <a:latin typeface="Montserrat"/>
              </a:rPr>
              <a:t> data </a:t>
            </a:r>
            <a:r>
              <a:rPr lang="en-US" sz="2000" dirty="0" err="1">
                <a:latin typeface="Montserrat"/>
              </a:rPr>
              <a:t>berkualitas</a:t>
            </a:r>
            <a:r>
              <a:rPr lang="en-US" sz="2000" dirty="0">
                <a:latin typeface="Montserrat"/>
              </a:rPr>
              <a:t>, </a:t>
            </a:r>
            <a:r>
              <a:rPr lang="en-US" sz="2000" dirty="0" err="1">
                <a:latin typeface="Montserrat"/>
              </a:rPr>
              <a:t>mudah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diakses</a:t>
            </a:r>
            <a:r>
              <a:rPr lang="en-US" sz="2000" dirty="0">
                <a:latin typeface="Montserrat"/>
              </a:rPr>
              <a:t>, dan </a:t>
            </a:r>
            <a:r>
              <a:rPr lang="en-US" sz="2000" dirty="0" err="1">
                <a:latin typeface="Montserrat"/>
              </a:rPr>
              <a:t>dapat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dibagipakaikan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antar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Instansi</a:t>
            </a:r>
            <a:r>
              <a:rPr lang="en-US" sz="2000" dirty="0">
                <a:latin typeface="Montserrat"/>
              </a:rPr>
              <a:t> Pusat </a:t>
            </a:r>
            <a:r>
              <a:rPr lang="en-US" sz="2000" dirty="0" err="1">
                <a:latin typeface="Montserrat"/>
              </a:rPr>
              <a:t>serta</a:t>
            </a:r>
            <a:r>
              <a:rPr lang="en-US" sz="2000" dirty="0">
                <a:latin typeface="Montserrat"/>
              </a:rPr>
              <a:t> Daerah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56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2844-F535-47BB-859E-95636F03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SPBE Kementerian </a:t>
            </a:r>
            <a:r>
              <a:rPr lang="en-US" dirty="0" err="1"/>
              <a:t>Pertanian</a:t>
            </a:r>
            <a:r>
              <a:rPr lang="en-US" dirty="0"/>
              <a:t> 2021 - 2025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ED5F-89A2-4B3D-A50E-4F2A9691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r>
              <a:rPr lang="en-US" dirty="0" err="1"/>
              <a:t>Arsitektur</a:t>
            </a:r>
            <a:r>
              <a:rPr lang="en-US" dirty="0"/>
              <a:t> Data</a:t>
            </a:r>
          </a:p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Layanan</a:t>
            </a:r>
            <a:endParaRPr lang="en-US" dirty="0"/>
          </a:p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endParaRPr lang="en-US" dirty="0"/>
          </a:p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en-US" dirty="0"/>
          </a:p>
          <a:p>
            <a:r>
              <a:rPr lang="en-US" dirty="0"/>
              <a:t>Tata </a:t>
            </a:r>
            <a:r>
              <a:rPr lang="en-US" dirty="0" err="1"/>
              <a:t>Kelola</a:t>
            </a:r>
            <a:r>
              <a:rPr lang="en-US" dirty="0"/>
              <a:t> dan </a:t>
            </a:r>
            <a:r>
              <a:rPr lang="en-US" dirty="0" err="1"/>
              <a:t>Manajemen</a:t>
            </a:r>
            <a:r>
              <a:rPr lang="en-US" dirty="0"/>
              <a:t> SPBE</a:t>
            </a:r>
          </a:p>
        </p:txBody>
      </p:sp>
    </p:spTree>
    <p:extLst>
      <p:ext uri="{BB962C8B-B14F-4D97-AF65-F5344CB8AC3E}">
        <p14:creationId xmlns:p14="http://schemas.microsoft.com/office/powerpoint/2010/main" val="221626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5F68-DE2C-4F4D-8A71-5AAE254A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A0E4-6193-4D25-A9B2-9FAD30F4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2AC0F-351D-4282-982C-CDA0FE47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3" y="1052945"/>
            <a:ext cx="10565514" cy="51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2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5DB14-05D7-4193-BEC8-8582B843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Integrasi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0950E-C948-47B2-B9F1-56174464C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83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3587</TotalTime>
  <Words>1129</Words>
  <Application>Microsoft Office PowerPoint</Application>
  <PresentationFormat>Widescreen</PresentationFormat>
  <Paragraphs>238</Paragraphs>
  <Slides>28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돋움</vt:lpstr>
      <vt:lpstr>Arial</vt:lpstr>
      <vt:lpstr>Arial Rounded MT Bold</vt:lpstr>
      <vt:lpstr>Arial Unicode MS</vt:lpstr>
      <vt:lpstr>Bookman Old Style</vt:lpstr>
      <vt:lpstr>Calibri</vt:lpstr>
      <vt:lpstr>Franklin Gothic Book</vt:lpstr>
      <vt:lpstr>Montserrat</vt:lpstr>
      <vt:lpstr>Times New Roman</vt:lpstr>
      <vt:lpstr>Wingdings</vt:lpstr>
      <vt:lpstr>Crop</vt:lpstr>
      <vt:lpstr>Integrasi aplikasi perencanaan, penganggaran, kinerja</vt:lpstr>
      <vt:lpstr>Fungsi dan Tugas Pusdatin Kementerian Pertanian</vt:lpstr>
      <vt:lpstr>Dasar Hukum / Latar Belakang</vt:lpstr>
      <vt:lpstr>PowerPoint Presentation</vt:lpstr>
      <vt:lpstr>PowerPoint Presentation</vt:lpstr>
      <vt:lpstr>Perpres 39 Tahun 2019. Tentang Satu Data Indonesia</vt:lpstr>
      <vt:lpstr>Rencana Induk SPBE Kementerian Pertanian 2021 - 2025</vt:lpstr>
      <vt:lpstr>Permasalahan</vt:lpstr>
      <vt:lpstr>Konsep Integrasi</vt:lpstr>
      <vt:lpstr>Arsitektur Integrasi Aplikasi</vt:lpstr>
      <vt:lpstr>Arsitektur Integrasi Aplikasi PPK</vt:lpstr>
      <vt:lpstr>PowerPoint Presentation</vt:lpstr>
      <vt:lpstr>PowerPoint Presentation</vt:lpstr>
      <vt:lpstr>PowerPoint Presentation</vt:lpstr>
      <vt:lpstr>Aplikasi perencanaan penganggaran kinerja</vt:lpstr>
      <vt:lpstr>Daftar Aplikasi PPK</vt:lpstr>
      <vt:lpstr>Aplikasi Sistem Monitoring Anggaran Satker (SIMONAS) http://simonas.pertanian.go.id</vt:lpstr>
      <vt:lpstr>Alur SIMONAS</vt:lpstr>
      <vt:lpstr>MODUL FUNGSIONAL SIMONAS</vt:lpstr>
      <vt:lpstr>Permasalahan</vt:lpstr>
      <vt:lpstr>Progres dan kendala integrasi Simonas dengan SAKTI</vt:lpstr>
      <vt:lpstr>PowerPoint Presentation</vt:lpstr>
      <vt:lpstr>DISKUSI</vt:lpstr>
      <vt:lpstr>PowerPoint Presentation</vt:lpstr>
      <vt:lpstr>PowerPoint Presentation</vt:lpstr>
      <vt:lpstr>Alur Aplikasi  Bantuan Barang</vt:lpstr>
      <vt:lpstr>Alur Aplikasi  Bantuan Uang</vt:lpstr>
      <vt:lpstr>Kendala &amp; Tantangan pada Aplikasi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78</cp:revision>
  <dcterms:created xsi:type="dcterms:W3CDTF">2021-01-07T14:50:45Z</dcterms:created>
  <dcterms:modified xsi:type="dcterms:W3CDTF">2021-06-10T01:41:54Z</dcterms:modified>
</cp:coreProperties>
</file>