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3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71" autoAdjust="0"/>
    <p:restoredTop sz="99054" autoAdjust="0"/>
  </p:normalViewPr>
  <p:slideViewPr>
    <p:cSldViewPr snapToGrid="0">
      <p:cViewPr>
        <p:scale>
          <a:sx n="75" d="100"/>
          <a:sy n="75" d="100"/>
        </p:scale>
        <p:origin x="-1488" y="-300"/>
      </p:cViewPr>
      <p:guideLst>
        <p:guide orient="horz"/>
        <p:guide pos="14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1986" y="-120"/>
      </p:cViewPr>
      <p:guideLst>
        <p:guide orient="horz" pos="2880"/>
        <p:guide pos="2160"/>
      </p:guideLst>
    </p:cSldViewPr>
  </p:notesViewPr>
  <p:gridSpacing cx="93633925" cy="936339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193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8194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819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1536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8197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1536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103CB5A-9290-4E56-87B0-1412FCED14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3CB5A-9290-4E56-87B0-1412FCED14F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799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3CB5A-9290-4E56-87B0-1412FCED14F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9811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3CB5A-9290-4E56-87B0-1412FCED14F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930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13729DE-3B7B-44E8-BC8E-6D5F0724E6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729DE-3B7B-44E8-BC8E-6D5F0724E6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729DE-3B7B-44E8-BC8E-6D5F0724E6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729DE-3B7B-44E8-BC8E-6D5F0724E6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3729DE-3B7B-44E8-BC8E-6D5F0724E6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729DE-3B7B-44E8-BC8E-6D5F0724E6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729DE-3B7B-44E8-BC8E-6D5F0724E6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729DE-3B7B-44E8-BC8E-6D5F0724E6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729DE-3B7B-44E8-BC8E-6D5F0724E6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729DE-3B7B-44E8-BC8E-6D5F0724E6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13729DE-3B7B-44E8-BC8E-6D5F0724E6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13729DE-3B7B-44E8-BC8E-6D5F0724E6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Přímá spojnice 48"/>
          <p:cNvCxnSpPr/>
          <p:nvPr/>
        </p:nvCxnSpPr>
        <p:spPr>
          <a:xfrm flipV="1">
            <a:off x="1206622" y="2894605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Přímá spojnice 107"/>
          <p:cNvCxnSpPr/>
          <p:nvPr/>
        </p:nvCxnSpPr>
        <p:spPr>
          <a:xfrm>
            <a:off x="3005741" y="3118655"/>
            <a:ext cx="717812" cy="70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Přímá spojnice 85"/>
          <p:cNvCxnSpPr/>
          <p:nvPr/>
        </p:nvCxnSpPr>
        <p:spPr>
          <a:xfrm flipH="1" flipV="1">
            <a:off x="6972922" y="2894605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Přímá spojnice 109"/>
          <p:cNvCxnSpPr/>
          <p:nvPr/>
        </p:nvCxnSpPr>
        <p:spPr>
          <a:xfrm flipH="1">
            <a:off x="4449771" y="3118333"/>
            <a:ext cx="717812" cy="7026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96780" y="152718"/>
            <a:ext cx="8534400" cy="1066482"/>
          </a:xfrm>
        </p:spPr>
        <p:txBody>
          <a:bodyPr anchor="ctr" anchorCtr="0">
            <a:normAutofit/>
          </a:bodyPr>
          <a:lstStyle/>
          <a:p>
            <a:pPr algn="r"/>
            <a:r>
              <a:rPr lang="cs-CZ" sz="3200" dirty="0" smtClean="0"/>
              <a:t>Vzájemné vyloučení procesů</a:t>
            </a:r>
            <a:endParaRPr lang="cs-CZ" sz="3200" dirty="0"/>
          </a:p>
        </p:txBody>
      </p:sp>
      <p:sp>
        <p:nvSpPr>
          <p:cNvPr id="16" name="Obdélník 15"/>
          <p:cNvSpPr/>
          <p:nvPr/>
        </p:nvSpPr>
        <p:spPr>
          <a:xfrm>
            <a:off x="3729772" y="3822700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 w="190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1071072" y="2172700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 w="190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1071072" y="3822700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 w="190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1071072" y="5454600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9" name="Přímá spojnice 18"/>
          <p:cNvCxnSpPr/>
          <p:nvPr/>
        </p:nvCxnSpPr>
        <p:spPr>
          <a:xfrm>
            <a:off x="1071072" y="1721800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>
            <a:off x="1071072" y="3378200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/>
          <p:cNvCxnSpPr/>
          <p:nvPr/>
        </p:nvCxnSpPr>
        <p:spPr>
          <a:xfrm>
            <a:off x="1071072" y="4998400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/>
          <p:cNvCxnSpPr/>
          <p:nvPr/>
        </p:nvCxnSpPr>
        <p:spPr>
          <a:xfrm>
            <a:off x="584572" y="1254300"/>
            <a:ext cx="0" cy="5374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27"/>
          <p:cNvCxnSpPr/>
          <p:nvPr/>
        </p:nvCxnSpPr>
        <p:spPr>
          <a:xfrm>
            <a:off x="1435222" y="6174600"/>
            <a:ext cx="8300" cy="45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29"/>
          <p:cNvCxnSpPr/>
          <p:nvPr/>
        </p:nvCxnSpPr>
        <p:spPr>
          <a:xfrm>
            <a:off x="584572" y="6628900"/>
            <a:ext cx="85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/>
          <p:cNvCxnSpPr/>
          <p:nvPr/>
        </p:nvCxnSpPr>
        <p:spPr>
          <a:xfrm>
            <a:off x="584572" y="1254300"/>
            <a:ext cx="85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nice 43"/>
          <p:cNvCxnSpPr/>
          <p:nvPr/>
        </p:nvCxnSpPr>
        <p:spPr>
          <a:xfrm>
            <a:off x="1439372" y="1254300"/>
            <a:ext cx="0" cy="45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nice 44"/>
          <p:cNvCxnSpPr/>
          <p:nvPr/>
        </p:nvCxnSpPr>
        <p:spPr>
          <a:xfrm flipV="1">
            <a:off x="1439372" y="1695900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/>
          <p:cNvCxnSpPr/>
          <p:nvPr/>
        </p:nvCxnSpPr>
        <p:spPr>
          <a:xfrm flipV="1">
            <a:off x="1439372" y="3378200"/>
            <a:ext cx="0" cy="4290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Přímá spojnice 51"/>
          <p:cNvCxnSpPr/>
          <p:nvPr/>
        </p:nvCxnSpPr>
        <p:spPr>
          <a:xfrm flipV="1">
            <a:off x="1443522" y="4542700"/>
            <a:ext cx="0" cy="4290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Přímá spojnice 52"/>
          <p:cNvCxnSpPr/>
          <p:nvPr/>
        </p:nvCxnSpPr>
        <p:spPr>
          <a:xfrm flipV="1">
            <a:off x="1200022" y="4971700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Přímá spojnice 54"/>
          <p:cNvCxnSpPr/>
          <p:nvPr/>
        </p:nvCxnSpPr>
        <p:spPr>
          <a:xfrm flipV="1">
            <a:off x="1654297" y="3120055"/>
            <a:ext cx="0" cy="22545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56"/>
          <p:cNvCxnSpPr/>
          <p:nvPr/>
        </p:nvCxnSpPr>
        <p:spPr>
          <a:xfrm>
            <a:off x="1654997" y="3120055"/>
            <a:ext cx="13576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Přímá spojnice 57"/>
          <p:cNvCxnSpPr/>
          <p:nvPr/>
        </p:nvCxnSpPr>
        <p:spPr>
          <a:xfrm>
            <a:off x="1654297" y="5019335"/>
            <a:ext cx="0" cy="225450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bdélník 73"/>
          <p:cNvSpPr/>
          <p:nvPr/>
        </p:nvSpPr>
        <p:spPr>
          <a:xfrm flipH="1">
            <a:off x="6388472" y="2172700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 w="190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5" name="Obdélník 74"/>
          <p:cNvSpPr/>
          <p:nvPr/>
        </p:nvSpPr>
        <p:spPr>
          <a:xfrm flipH="1">
            <a:off x="6388472" y="3822700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 w="190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6" name="Obdélník 75"/>
          <p:cNvSpPr/>
          <p:nvPr/>
        </p:nvSpPr>
        <p:spPr>
          <a:xfrm flipH="1">
            <a:off x="6388472" y="5454600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77" name="Přímá spojnice 76"/>
          <p:cNvCxnSpPr/>
          <p:nvPr/>
        </p:nvCxnSpPr>
        <p:spPr>
          <a:xfrm flipH="1">
            <a:off x="6388472" y="1721800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Přímá spojnice 77"/>
          <p:cNvCxnSpPr/>
          <p:nvPr/>
        </p:nvCxnSpPr>
        <p:spPr>
          <a:xfrm flipH="1">
            <a:off x="6388472" y="3378200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Přímá spojnice 78"/>
          <p:cNvCxnSpPr/>
          <p:nvPr/>
        </p:nvCxnSpPr>
        <p:spPr>
          <a:xfrm flipH="1">
            <a:off x="6388472" y="4998400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římá spojnice 79"/>
          <p:cNvCxnSpPr/>
          <p:nvPr/>
        </p:nvCxnSpPr>
        <p:spPr>
          <a:xfrm flipH="1">
            <a:off x="7594972" y="1254300"/>
            <a:ext cx="0" cy="5374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Přímá spojnice 80"/>
          <p:cNvCxnSpPr/>
          <p:nvPr/>
        </p:nvCxnSpPr>
        <p:spPr>
          <a:xfrm flipH="1">
            <a:off x="6736022" y="6174600"/>
            <a:ext cx="8300" cy="45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Přímá spojnice 81"/>
          <p:cNvCxnSpPr/>
          <p:nvPr/>
        </p:nvCxnSpPr>
        <p:spPr>
          <a:xfrm flipH="1">
            <a:off x="6740172" y="6628900"/>
            <a:ext cx="85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Přímá spojnice 82"/>
          <p:cNvCxnSpPr/>
          <p:nvPr/>
        </p:nvCxnSpPr>
        <p:spPr>
          <a:xfrm flipH="1">
            <a:off x="6740172" y="1254300"/>
            <a:ext cx="85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Přímá spojnice 83"/>
          <p:cNvCxnSpPr/>
          <p:nvPr/>
        </p:nvCxnSpPr>
        <p:spPr>
          <a:xfrm flipH="1">
            <a:off x="6740172" y="1254300"/>
            <a:ext cx="0" cy="45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Přímá spojnice 84"/>
          <p:cNvCxnSpPr/>
          <p:nvPr/>
        </p:nvCxnSpPr>
        <p:spPr>
          <a:xfrm flipH="1" flipV="1">
            <a:off x="6740172" y="1695900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Přímá spojnice 86"/>
          <p:cNvCxnSpPr/>
          <p:nvPr/>
        </p:nvCxnSpPr>
        <p:spPr>
          <a:xfrm flipH="1" flipV="1">
            <a:off x="6740172" y="3378200"/>
            <a:ext cx="0" cy="4290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Přímá spojnice 87"/>
          <p:cNvCxnSpPr/>
          <p:nvPr/>
        </p:nvCxnSpPr>
        <p:spPr>
          <a:xfrm flipH="1" flipV="1">
            <a:off x="6736022" y="4542700"/>
            <a:ext cx="0" cy="4290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Přímá spojnice 88"/>
          <p:cNvCxnSpPr/>
          <p:nvPr/>
        </p:nvCxnSpPr>
        <p:spPr>
          <a:xfrm flipH="1" flipV="1">
            <a:off x="6979522" y="4971700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Přímá spojnice 91"/>
          <p:cNvCxnSpPr/>
          <p:nvPr/>
        </p:nvCxnSpPr>
        <p:spPr>
          <a:xfrm flipH="1">
            <a:off x="6525247" y="5019335"/>
            <a:ext cx="0" cy="225450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ovéPole 95"/>
          <p:cNvSpPr txBox="1"/>
          <p:nvPr/>
        </p:nvSpPr>
        <p:spPr>
          <a:xfrm>
            <a:off x="1791072" y="2171700"/>
            <a:ext cx="591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ovéPole 97"/>
          <p:cNvSpPr txBox="1"/>
          <p:nvPr/>
        </p:nvSpPr>
        <p:spPr>
          <a:xfrm>
            <a:off x="1786184" y="5454600"/>
            <a:ext cx="591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B</a:t>
            </a: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ovéPole 98"/>
          <p:cNvSpPr txBox="1"/>
          <p:nvPr/>
        </p:nvSpPr>
        <p:spPr>
          <a:xfrm>
            <a:off x="5802334" y="2171700"/>
            <a:ext cx="591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TextovéPole 99"/>
          <p:cNvSpPr txBox="1"/>
          <p:nvPr/>
        </p:nvSpPr>
        <p:spPr>
          <a:xfrm>
            <a:off x="5802334" y="5454600"/>
            <a:ext cx="591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D</a:t>
            </a: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ovéPole 100"/>
          <p:cNvSpPr txBox="1"/>
          <p:nvPr/>
        </p:nvSpPr>
        <p:spPr>
          <a:xfrm>
            <a:off x="1780309" y="3982645"/>
            <a:ext cx="836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rgbClr val="FF0000"/>
                </a:solidFill>
              </a:rPr>
              <a:t>KSP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02" name="TextovéPole 101"/>
          <p:cNvSpPr txBox="1"/>
          <p:nvPr/>
        </p:nvSpPr>
        <p:spPr>
          <a:xfrm>
            <a:off x="5557096" y="3990190"/>
            <a:ext cx="836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rgbClr val="FF0000"/>
                </a:solidFill>
              </a:rPr>
              <a:t>KSQ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03" name="TextovéPole 102"/>
          <p:cNvSpPr txBox="1"/>
          <p:nvPr/>
        </p:nvSpPr>
        <p:spPr>
          <a:xfrm>
            <a:off x="-4516" y="2171700"/>
            <a:ext cx="591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TextovéPole 103"/>
          <p:cNvSpPr txBox="1"/>
          <p:nvPr/>
        </p:nvSpPr>
        <p:spPr>
          <a:xfrm>
            <a:off x="7594972" y="2173200"/>
            <a:ext cx="591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Q</a:t>
            </a: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Ovál 104"/>
          <p:cNvSpPr/>
          <p:nvPr/>
        </p:nvSpPr>
        <p:spPr>
          <a:xfrm>
            <a:off x="1341072" y="2442700"/>
            <a:ext cx="180000" cy="180000"/>
          </a:xfrm>
          <a:prstGeom prst="ellipse">
            <a:avLst/>
          </a:prstGeom>
          <a:solidFill>
            <a:srgbClr val="00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90" name="Přímá spojnice 89"/>
          <p:cNvCxnSpPr/>
          <p:nvPr/>
        </p:nvCxnSpPr>
        <p:spPr>
          <a:xfrm flipH="1" flipV="1">
            <a:off x="6525247" y="3120055"/>
            <a:ext cx="0" cy="22545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Přímá spojnice 90"/>
          <p:cNvCxnSpPr/>
          <p:nvPr/>
        </p:nvCxnSpPr>
        <p:spPr>
          <a:xfrm flipH="1">
            <a:off x="5165396" y="3120055"/>
            <a:ext cx="1359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Přímá spojnice 111"/>
          <p:cNvCxnSpPr/>
          <p:nvPr/>
        </p:nvCxnSpPr>
        <p:spPr>
          <a:xfrm flipH="1">
            <a:off x="3043083" y="4565590"/>
            <a:ext cx="679899" cy="695212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Přímá spojnice 115"/>
          <p:cNvCxnSpPr/>
          <p:nvPr/>
        </p:nvCxnSpPr>
        <p:spPr>
          <a:xfrm rot="10800000" flipH="1" flipV="1">
            <a:off x="4449772" y="4557268"/>
            <a:ext cx="717812" cy="7020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ál 105"/>
          <p:cNvSpPr/>
          <p:nvPr/>
        </p:nvSpPr>
        <p:spPr>
          <a:xfrm>
            <a:off x="6658472" y="2442700"/>
            <a:ext cx="180000" cy="1800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20" name="Přímá spojnice 119"/>
          <p:cNvCxnSpPr/>
          <p:nvPr/>
        </p:nvCxnSpPr>
        <p:spPr>
          <a:xfrm>
            <a:off x="1654297" y="5260802"/>
            <a:ext cx="14020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Přímá spojnice 121"/>
          <p:cNvCxnSpPr/>
          <p:nvPr/>
        </p:nvCxnSpPr>
        <p:spPr>
          <a:xfrm flipH="1">
            <a:off x="5165396" y="5253182"/>
            <a:ext cx="1359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ál 106"/>
          <p:cNvSpPr/>
          <p:nvPr/>
        </p:nvSpPr>
        <p:spPr>
          <a:xfrm>
            <a:off x="3999772" y="4092700"/>
            <a:ext cx="180000" cy="18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/>
          <p:cNvSpPr/>
          <p:nvPr/>
        </p:nvSpPr>
        <p:spPr>
          <a:xfrm>
            <a:off x="17912" y="965200"/>
            <a:ext cx="8190513" cy="589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9" name="TextovéPole 58"/>
          <p:cNvSpPr txBox="1"/>
          <p:nvPr/>
        </p:nvSpPr>
        <p:spPr>
          <a:xfrm>
            <a:off x="7594972" y="6488668"/>
            <a:ext cx="140464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cs-CZ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ccent Wet Noodle" pitchFamily="2" charset="0"/>
              </a:rPr>
              <a:t>© </a:t>
            </a:r>
            <a:r>
              <a:rPr lang="cs-CZ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ccent Wet Noodle" pitchFamily="2" charset="0"/>
              </a:rPr>
              <a:t>Malak</a:t>
            </a:r>
            <a:endParaRPr lang="cs-CZ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ccent Wet Nood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743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" presetClass="exit" presetSubtype="3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3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4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7 L 0.11961 -0.1551 L 0.26614 -0.1551 L 0.26614 -0.11806 L 0.28975 -0.11806 L 0.28975 -0.05232 L 0.2717 4.44444E-6 " pathEditMode="relative" rAng="0" ptsTypes="AAAAAAA">
                                      <p:cBhvr>
                                        <p:cTn id="48" dur="3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79" y="-76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0.00035 0.00023 L 0.02466 0.05208 L 0.02466 0.12338 L -0.00173 0.12338 L -0.00173 0.18819 L 0.0198 0.24097 " pathEditMode="relative" rAng="0" ptsTypes="AAAAAA">
                                      <p:cBhvr>
                                        <p:cTn id="5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300"/>
                            </p:stCondLst>
                            <p:childTnLst>
                              <p:par>
                                <p:cTn id="5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7 -1.11111E-6 L 0.28975 0.0537 L 0.28975 0.11944 L 0.26614 0.11944 L 0.26614 0.1574 L 0.11684 0.1574 L -0.00052 0.00277 " pathEditMode="relative" ptsTypes="AAAAAAA">
                                      <p:cBhvr>
                                        <p:cTn id="67" dur="3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8 0.24097 L -0.00157 0.29305 L -0.00157 0.35972 L 0.02553 0.35972 L 0.02553 0.42569 L 5E-6 0.48055 " pathEditMode="relative" ptsTypes="AAAAAA">
                                      <p:cBhvr>
                                        <p:cTn id="6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00254 L -0.03907 -0.05232 L -0.11823 -0.15463 L -0.26615 -0.15463 L -0.2665 -0.1176 L -0.28976 -0.1176 L -0.28941 -0.05232 L -0.27344 0.00046 " pathEditMode="relative" rAng="0" ptsTypes="AAAAAAAA">
                                      <p:cBhvr>
                                        <p:cTn id="86" dur="3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79" y="-787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48055 L -0.00052 0.53148 L -0.00122 0.59722 L 0.09271 0.59745 L 0.09254 -0.18658 L -0.00105 -0.18658 L -0.00105 -0.05278 L 0.00035 0.00023 " pathEditMode="relative" rAng="0" ptsTypes="AAAAAAAA">
                                      <p:cBhvr>
                                        <p:cTn id="88" dur="5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6" y="-27523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2.22222E-6 3.7037E-6 L -0.02465 0.05231 L -0.02465 0.12314 L 0.00121 0.12314 L 0.00121 0.18819 L -0.02118 0.23958 " pathEditMode="relative" rAng="0" ptsTypes="AAAAAA">
                                      <p:cBhvr>
                                        <p:cTn id="9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11968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344 0.00046 L -0.28993 0.05255 L -0.28941 0.11921 L -0.26597 0.11921 L -0.26615 0.15764 L -0.11458 0.15741 L -0.03802 0.05255 L -0.00052 0.00185 " pathEditMode="relative" rAng="0" ptsTypes="AAAAAAAA">
                                      <p:cBhvr>
                                        <p:cTn id="106" dur="3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12" y="7847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01 0.23981 L 0.00121 0.29305 L 0.00139 0.35972 L -0.02535 0.35972 L -0.02535 0.42639 L -0.00035 0.47708 " pathEditMode="relative" rAng="0" ptsTypes="AAAAAA">
                                      <p:cBhvr>
                                        <p:cTn id="10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0.47615 L 0.00069 0.52986 L 0.00139 0.59745 L -0.09236 0.59745 L -0.09254 -0.18611 L 0.00121 -0.18611 L 0.00087 -0.05209 L -0.00018 3.7037E-6 " pathEditMode="relative" rAng="0" ptsTypes="AAAAAAAA">
                                      <p:cBhvr>
                                        <p:cTn id="112" dur="5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-2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5" grpId="1" animBg="1"/>
      <p:bldP spid="105" grpId="2" animBg="1"/>
      <p:bldP spid="105" grpId="3" animBg="1"/>
      <p:bldP spid="106" grpId="0" animBg="1"/>
      <p:bldP spid="106" grpId="1" animBg="1"/>
      <p:bldP spid="106" grpId="2" animBg="1"/>
      <p:bldP spid="106" grpId="3" animBg="1"/>
      <p:bldP spid="107" grpId="0" animBg="1"/>
      <p:bldP spid="107" grpId="1" animBg="1"/>
      <p:bldP spid="107" grpId="2" animBg="1"/>
      <p:bldP spid="107" grpId="3" animBg="1"/>
      <p:bldP spid="107" grpId="4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Přímá spojnice 80"/>
          <p:cNvCxnSpPr/>
          <p:nvPr/>
        </p:nvCxnSpPr>
        <p:spPr>
          <a:xfrm flipH="1">
            <a:off x="6369550" y="5178569"/>
            <a:ext cx="8300" cy="45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Přímá spojnice 83"/>
          <p:cNvCxnSpPr/>
          <p:nvPr/>
        </p:nvCxnSpPr>
        <p:spPr>
          <a:xfrm flipH="1">
            <a:off x="6377850" y="1882957"/>
            <a:ext cx="0" cy="45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Přímá spojnice 72"/>
          <p:cNvCxnSpPr>
            <a:stCxn id="16" idx="0"/>
          </p:cNvCxnSpPr>
          <p:nvPr/>
        </p:nvCxnSpPr>
        <p:spPr>
          <a:xfrm flipV="1">
            <a:off x="4565650" y="2801857"/>
            <a:ext cx="0" cy="1649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Přímá spojnice 60"/>
          <p:cNvCxnSpPr>
            <a:endCxn id="62" idx="0"/>
          </p:cNvCxnSpPr>
          <p:nvPr/>
        </p:nvCxnSpPr>
        <p:spPr>
          <a:xfrm>
            <a:off x="2438875" y="3748712"/>
            <a:ext cx="717812" cy="7026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nice 48"/>
          <p:cNvCxnSpPr/>
          <p:nvPr/>
        </p:nvCxnSpPr>
        <p:spPr>
          <a:xfrm flipV="1">
            <a:off x="1136400" y="3523262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Přímá spojnice 65"/>
          <p:cNvCxnSpPr/>
          <p:nvPr/>
        </p:nvCxnSpPr>
        <p:spPr>
          <a:xfrm flipV="1">
            <a:off x="3894004" y="5196125"/>
            <a:ext cx="671646" cy="657452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délník 15"/>
          <p:cNvSpPr/>
          <p:nvPr/>
        </p:nvSpPr>
        <p:spPr>
          <a:xfrm>
            <a:off x="4205650" y="4451357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 w="190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1000850" y="2801357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ln w="190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1000850" y="4451357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9" name="Přímá spojnice 18"/>
          <p:cNvCxnSpPr/>
          <p:nvPr/>
        </p:nvCxnSpPr>
        <p:spPr>
          <a:xfrm>
            <a:off x="1000850" y="2350457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/>
          <p:cNvCxnSpPr/>
          <p:nvPr/>
        </p:nvCxnSpPr>
        <p:spPr>
          <a:xfrm>
            <a:off x="1000850" y="4006857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/>
          <p:cNvCxnSpPr/>
          <p:nvPr/>
        </p:nvCxnSpPr>
        <p:spPr>
          <a:xfrm>
            <a:off x="1000850" y="5627057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/>
          <p:cNvCxnSpPr/>
          <p:nvPr/>
        </p:nvCxnSpPr>
        <p:spPr>
          <a:xfrm>
            <a:off x="514350" y="1882957"/>
            <a:ext cx="0" cy="4200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27"/>
          <p:cNvCxnSpPr/>
          <p:nvPr/>
        </p:nvCxnSpPr>
        <p:spPr>
          <a:xfrm>
            <a:off x="1136400" y="5626427"/>
            <a:ext cx="8300" cy="45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29"/>
          <p:cNvCxnSpPr/>
          <p:nvPr/>
        </p:nvCxnSpPr>
        <p:spPr>
          <a:xfrm>
            <a:off x="514350" y="6077732"/>
            <a:ext cx="6303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nice 37"/>
          <p:cNvCxnSpPr/>
          <p:nvPr/>
        </p:nvCxnSpPr>
        <p:spPr>
          <a:xfrm>
            <a:off x="514350" y="1882957"/>
            <a:ext cx="85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nice 43"/>
          <p:cNvCxnSpPr/>
          <p:nvPr/>
        </p:nvCxnSpPr>
        <p:spPr>
          <a:xfrm>
            <a:off x="1369150" y="1882957"/>
            <a:ext cx="0" cy="454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nice 44"/>
          <p:cNvCxnSpPr/>
          <p:nvPr/>
        </p:nvCxnSpPr>
        <p:spPr>
          <a:xfrm flipV="1">
            <a:off x="1369150" y="2324557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/>
          <p:cNvCxnSpPr/>
          <p:nvPr/>
        </p:nvCxnSpPr>
        <p:spPr>
          <a:xfrm flipV="1">
            <a:off x="1369150" y="4006857"/>
            <a:ext cx="0" cy="4290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Přímá spojnice 51"/>
          <p:cNvCxnSpPr/>
          <p:nvPr/>
        </p:nvCxnSpPr>
        <p:spPr>
          <a:xfrm flipV="1">
            <a:off x="1373300" y="5171357"/>
            <a:ext cx="0" cy="4290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Přímá spojnice 54"/>
          <p:cNvCxnSpPr/>
          <p:nvPr/>
        </p:nvCxnSpPr>
        <p:spPr>
          <a:xfrm flipV="1">
            <a:off x="1584075" y="3748712"/>
            <a:ext cx="0" cy="22545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56"/>
          <p:cNvCxnSpPr/>
          <p:nvPr/>
        </p:nvCxnSpPr>
        <p:spPr>
          <a:xfrm>
            <a:off x="1584075" y="3748712"/>
            <a:ext cx="85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Přímá spojnice 57"/>
          <p:cNvCxnSpPr/>
          <p:nvPr/>
        </p:nvCxnSpPr>
        <p:spPr>
          <a:xfrm>
            <a:off x="1584075" y="5625132"/>
            <a:ext cx="0" cy="225450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Přímá spojnice 58"/>
          <p:cNvCxnSpPr/>
          <p:nvPr/>
        </p:nvCxnSpPr>
        <p:spPr>
          <a:xfrm>
            <a:off x="1584075" y="5850582"/>
            <a:ext cx="23243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bdélník 73"/>
          <p:cNvSpPr/>
          <p:nvPr/>
        </p:nvSpPr>
        <p:spPr>
          <a:xfrm flipH="1">
            <a:off x="6026150" y="2801357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 w="190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5" name="Obdélník 74"/>
          <p:cNvSpPr/>
          <p:nvPr/>
        </p:nvSpPr>
        <p:spPr>
          <a:xfrm flipH="1">
            <a:off x="6026150" y="4451357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77" name="Přímá spojnice 76"/>
          <p:cNvCxnSpPr/>
          <p:nvPr/>
        </p:nvCxnSpPr>
        <p:spPr>
          <a:xfrm flipH="1">
            <a:off x="6026150" y="2350457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Přímá spojnice 77"/>
          <p:cNvCxnSpPr/>
          <p:nvPr/>
        </p:nvCxnSpPr>
        <p:spPr>
          <a:xfrm flipH="1">
            <a:off x="6026150" y="4006857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římá spojnice 79"/>
          <p:cNvCxnSpPr/>
          <p:nvPr/>
        </p:nvCxnSpPr>
        <p:spPr>
          <a:xfrm>
            <a:off x="7232650" y="1882957"/>
            <a:ext cx="0" cy="3749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Přímá spojnice 81"/>
          <p:cNvCxnSpPr/>
          <p:nvPr/>
        </p:nvCxnSpPr>
        <p:spPr>
          <a:xfrm flipH="1">
            <a:off x="6373700" y="5632869"/>
            <a:ext cx="85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Přímá spojnice 82"/>
          <p:cNvCxnSpPr/>
          <p:nvPr/>
        </p:nvCxnSpPr>
        <p:spPr>
          <a:xfrm flipH="1">
            <a:off x="6377850" y="1882957"/>
            <a:ext cx="85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Přímá spojnice 84"/>
          <p:cNvCxnSpPr/>
          <p:nvPr/>
        </p:nvCxnSpPr>
        <p:spPr>
          <a:xfrm flipH="1" flipV="1">
            <a:off x="6377850" y="2324557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Přímá spojnice 85"/>
          <p:cNvCxnSpPr/>
          <p:nvPr/>
        </p:nvCxnSpPr>
        <p:spPr>
          <a:xfrm flipH="1" flipV="1">
            <a:off x="6386150" y="3523262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Přímá spojnice 86"/>
          <p:cNvCxnSpPr/>
          <p:nvPr/>
        </p:nvCxnSpPr>
        <p:spPr>
          <a:xfrm flipH="1" flipV="1">
            <a:off x="6619150" y="4006857"/>
            <a:ext cx="0" cy="4290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ovéPole 95"/>
          <p:cNvSpPr txBox="1"/>
          <p:nvPr/>
        </p:nvSpPr>
        <p:spPr>
          <a:xfrm>
            <a:off x="1720850" y="2800357"/>
            <a:ext cx="132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Produkuj</a:t>
            </a: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TextovéPole 100"/>
          <p:cNvSpPr txBox="1"/>
          <p:nvPr/>
        </p:nvSpPr>
        <p:spPr>
          <a:xfrm>
            <a:off x="1710087" y="4611302"/>
            <a:ext cx="836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rgbClr val="FF0000"/>
                </a:solidFill>
              </a:rPr>
              <a:t>Zapiš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02" name="TextovéPole 101"/>
          <p:cNvSpPr txBox="1"/>
          <p:nvPr/>
        </p:nvSpPr>
        <p:spPr>
          <a:xfrm>
            <a:off x="7228500" y="2961302"/>
            <a:ext cx="836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rgbClr val="FF0000"/>
                </a:solidFill>
              </a:rPr>
              <a:t>Čti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04" name="TextovéPole 103"/>
          <p:cNvSpPr txBox="1"/>
          <p:nvPr/>
        </p:nvSpPr>
        <p:spPr>
          <a:xfrm>
            <a:off x="7232650" y="4771247"/>
            <a:ext cx="139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Spotřebuj</a:t>
            </a: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Obdélník 61"/>
          <p:cNvSpPr/>
          <p:nvPr/>
        </p:nvSpPr>
        <p:spPr>
          <a:xfrm>
            <a:off x="2796687" y="4451357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71" name="Přímá spojnice 70"/>
          <p:cNvCxnSpPr/>
          <p:nvPr/>
        </p:nvCxnSpPr>
        <p:spPr>
          <a:xfrm flipV="1">
            <a:off x="4565650" y="1882957"/>
            <a:ext cx="937203" cy="917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Přímá spojnice 96"/>
          <p:cNvCxnSpPr/>
          <p:nvPr/>
        </p:nvCxnSpPr>
        <p:spPr>
          <a:xfrm flipH="1">
            <a:off x="5490155" y="1882957"/>
            <a:ext cx="7067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Přímá spojnice 107"/>
          <p:cNvCxnSpPr/>
          <p:nvPr/>
        </p:nvCxnSpPr>
        <p:spPr>
          <a:xfrm>
            <a:off x="6196875" y="1875337"/>
            <a:ext cx="0" cy="439060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ál 105"/>
          <p:cNvSpPr/>
          <p:nvPr/>
        </p:nvSpPr>
        <p:spPr>
          <a:xfrm>
            <a:off x="6296150" y="4721357"/>
            <a:ext cx="180000" cy="1800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9" name="Přímá spojnice 108"/>
          <p:cNvCxnSpPr/>
          <p:nvPr/>
        </p:nvCxnSpPr>
        <p:spPr>
          <a:xfrm flipH="1">
            <a:off x="6158617" y="4025882"/>
            <a:ext cx="0" cy="225450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ál 104"/>
          <p:cNvSpPr/>
          <p:nvPr/>
        </p:nvSpPr>
        <p:spPr>
          <a:xfrm>
            <a:off x="1270850" y="3071357"/>
            <a:ext cx="180000" cy="180000"/>
          </a:xfrm>
          <a:prstGeom prst="ellipse">
            <a:avLst/>
          </a:prstGeom>
          <a:solidFill>
            <a:srgbClr val="00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10" name="Přímá spojnice 109"/>
          <p:cNvCxnSpPr/>
          <p:nvPr/>
        </p:nvCxnSpPr>
        <p:spPr>
          <a:xfrm flipH="1">
            <a:off x="5490155" y="4251332"/>
            <a:ext cx="6684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Přímá spojnice 111"/>
          <p:cNvCxnSpPr/>
          <p:nvPr/>
        </p:nvCxnSpPr>
        <p:spPr>
          <a:xfrm flipH="1">
            <a:off x="5490155" y="4254808"/>
            <a:ext cx="1" cy="14471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Přímá spojnice 112"/>
          <p:cNvCxnSpPr/>
          <p:nvPr/>
        </p:nvCxnSpPr>
        <p:spPr>
          <a:xfrm>
            <a:off x="3658748" y="5701982"/>
            <a:ext cx="18314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Přímá spojnice 113"/>
          <p:cNvCxnSpPr/>
          <p:nvPr/>
        </p:nvCxnSpPr>
        <p:spPr>
          <a:xfrm flipH="1" flipV="1">
            <a:off x="3145485" y="5199565"/>
            <a:ext cx="513263" cy="502417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ovéPole 114"/>
          <p:cNvSpPr txBox="1"/>
          <p:nvPr/>
        </p:nvSpPr>
        <p:spPr>
          <a:xfrm>
            <a:off x="4239850" y="5708557"/>
            <a:ext cx="139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obsazené</a:t>
            </a: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TextovéPole 115"/>
          <p:cNvSpPr txBox="1"/>
          <p:nvPr/>
        </p:nvSpPr>
        <p:spPr>
          <a:xfrm>
            <a:off x="2264143" y="3474007"/>
            <a:ext cx="139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volné</a:t>
            </a: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Ovál 62"/>
          <p:cNvSpPr/>
          <p:nvPr/>
        </p:nvSpPr>
        <p:spPr>
          <a:xfrm>
            <a:off x="2913187" y="4728902"/>
            <a:ext cx="180000" cy="18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4" name="Ovál 63"/>
          <p:cNvSpPr/>
          <p:nvPr/>
        </p:nvSpPr>
        <p:spPr>
          <a:xfrm>
            <a:off x="3209687" y="4728902"/>
            <a:ext cx="180000" cy="18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7" name="Ovál 106"/>
          <p:cNvSpPr/>
          <p:nvPr/>
        </p:nvSpPr>
        <p:spPr>
          <a:xfrm>
            <a:off x="4475650" y="4721357"/>
            <a:ext cx="180000" cy="18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0" name="Nadpis 1"/>
          <p:cNvSpPr txBox="1">
            <a:spLocks/>
          </p:cNvSpPr>
          <p:nvPr/>
        </p:nvSpPr>
        <p:spPr>
          <a:xfrm>
            <a:off x="296780" y="152718"/>
            <a:ext cx="8534400" cy="10664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cs-CZ" sz="3200" dirty="0"/>
              <a:t>Producent &amp; konzument</a:t>
            </a:r>
          </a:p>
        </p:txBody>
      </p:sp>
      <p:sp>
        <p:nvSpPr>
          <p:cNvPr id="67" name="TextovéPole 66"/>
          <p:cNvSpPr txBox="1"/>
          <p:nvPr/>
        </p:nvSpPr>
        <p:spPr>
          <a:xfrm>
            <a:off x="7594972" y="6488668"/>
            <a:ext cx="140464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cs-CZ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ccent Wet Noodle" pitchFamily="2" charset="0"/>
              </a:rPr>
              <a:t>© </a:t>
            </a:r>
            <a:r>
              <a:rPr lang="cs-CZ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ccent Wet Noodle" pitchFamily="2" charset="0"/>
              </a:rPr>
              <a:t>Malak</a:t>
            </a:r>
            <a:endParaRPr lang="cs-CZ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ccent Wet Nood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872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4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3.33333E-6 L 0.01597 -0.05417 L -0.06129 -0.15648 L -0.15434 -0.15602 L -0.15538 -0.11806 L -0.17865 -0.11806 L -0.17865 -0.05371 L -0.15955 -0.00139 " pathEditMode="relative" rAng="0" ptsTypes="AAAAAAAA">
                                      <p:cBhvr>
                                        <p:cTn id="51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25" y="-782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fill="hold" grpId="0" nodeType="withEffect">
                                  <p:stCondLst>
                                    <p:cond delay="1230"/>
                                  </p:stCondLst>
                                  <p:childTnLst>
                                    <p:animMotion origin="layout" path="M -4.72222E-6 5.55112E-17 L -0.02482 0.05185 L -0.02447 0.12361 L 0.00105 0.12361 L 0.00105 0.18796 L -0.02031 0.24005 " pathEditMode="relative" rAng="0" ptsTypes="AAAAAA">
                                      <p:cBhvr>
                                        <p:cTn id="53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1199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56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88889E-6 3.33333E-6 L -0.01718 3.33333E-6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30"/>
                            </p:stCondLst>
                            <p:childTnLst>
                              <p:par>
                                <p:cTn id="5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55 -0.00139 L -0.17778 0.05139 L -0.1783 0.11828 L -0.15504 0.11828 L -0.15504 0.15092 L 0.09774 0.15069 L 0.17361 0.05139 L 0.18889 3.33333E-6 " pathEditMode="relative" rAng="0" ptsTypes="AAAAAAAA">
                                      <p:cBhvr>
                                        <p:cTn id="72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6" y="761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31 0.24005 L 0.00157 0.29352 L 0.00157 0.35972 L -0.02447 0.35972 L -0.02395 0.42546 L -0.09253 0.42546 L -0.0927 -0.18681 L 0.00053 -0.18681 L 0.00122 -0.05278 L -4.72222E-6 5.55112E-17 " pathEditMode="relative" rAng="0" ptsTypes="AAAAAAAAAA">
                                      <p:cBhvr>
                                        <p:cTn id="74" dur="5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5" y="-12083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4.44444E-6 7.40741E-7 L -0.01893 0.00023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8 3.33333E-6 L -0.01666 -0.05417 L -0.09461 -0.15672 L -0.1868 -0.15672 L -0.18802 -0.11783 L -0.21093 -0.11783 L -0.21128 -0.05417 L -0.19218 -0.00162 " pathEditMode="relative" rAng="0" ptsTypes="AAAAAAAA">
                                      <p:cBhvr>
                                        <p:cTn id="93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7" y="-7847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4.72222E-6 5.55112E-17 L -0.025 0.05231 L -0.0243 0.12361 L 0.0007 0.12361 L 0.00105 0.18819 L -0.02031 0.24028 " pathEditMode="relative" rAng="0" ptsTypes="AAAAAA">
                                      <p:cBhvr>
                                        <p:cTn id="95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200"/>
                            </p:stCondLst>
                            <p:childTnLst>
                              <p:par>
                                <p:cTn id="9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201 -0.00139 L -0.21076 0.05185 L -0.21076 0.11852 L -0.18784 0.11852 L -0.18715 0.15092 L 0.06528 0.15092 L 0.14098 0.05185 L 0.15417 0.02176 " pathEditMode="relative" rAng="0" ptsTypes="AAAAAAAA">
                                      <p:cBhvr>
                                        <p:cTn id="112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72" y="7616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31 0.24028 L 0.00122 0.29306 L 0.00157 0.36065 L -0.02447 0.36019 L -0.02378 0.42639 L -0.09288 0.42546 L -0.09322 -0.18657 L 0.00053 -0.18704 L 0.00053 -0.05231 L 0.00018 -0.00046 " pathEditMode="relative" rAng="0" ptsTypes="AAAAAAAAAA">
                                      <p:cBhvr>
                                        <p:cTn id="114" dur="5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-1206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0.18889 3.33333E-6 C 0.18889 -0.00463 0.18767 -0.02338 0.18767 -0.02801 " pathEditMode="relative" rAng="0" ptsTypes="ff">
                                      <p:cBhvr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3 L -0.00052 0.05231 L -0.00138 0.11968 L 0.09271 0.11968 L 0.09271 -0.42685 L -0.00104 -0.42685 L -0.00052 -0.29259 L 0.01771 -0.2419 " pathEditMode="relative" rAng="0" ptsTypes="AAAAAAAA">
                                      <p:cBhvr>
                                        <p:cTn id="148" dur="5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15347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fill="hold" grpId="3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15417 0.02175 L 0.15643 1.48148E-6 " pathEditMode="relative" ptsTypes="AA">
                                      <p:cBhvr>
                                        <p:cTn id="1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8733 -0.02778 L 0.17101 -0.05371 L 0.17101 -0.29468 L 0.27361 -0.42848 L 0.3493 -0.42848 L 0.34913 -0.35926 L 0.36892 -0.35926 L 0.36944 -0.29306 L 0.35017 -0.24375 " pathEditMode="relative" rAng="0" ptsTypes="AAAAAAAAA">
                                      <p:cBhvr>
                                        <p:cTn id="152" dur="5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-2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200"/>
                            </p:stCondLst>
                            <p:childTnLst>
                              <p:par>
                                <p:cTn id="15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71 -0.24213 L 0.00035 -0.1882 L -3.88889E-6 -0.11782 L 0.0257 -0.11782 L 0.0257 -0.05208 L 0.00018 -0.00023 " pathEditMode="relative" rAng="0" ptsTypes="AAAAAA">
                                      <p:cBhvr>
                                        <p:cTn id="18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12083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017 -0.24398 L 0.36996 -0.18889 L 0.36996 -0.11898 L 0.34514 -0.11898 L 0.34496 -0.08264 L 0.27205 -0.08264 L 0.27205 0.12893 L 0.0717 0.12893 L 0.01441 0.05347 L 0.01528 0.00046 " pathEditMode="relative" rAng="0" ptsTypes="AAAAAAAAAA">
                                      <p:cBhvr>
                                        <p:cTn id="186" dur="5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9" y="1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9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0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0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0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1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1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2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2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0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023 L -0.00156 0.11968 L 0.09271 0.11968 L 0.09271 -0.42662 L -0.00104 -0.42685 L -0.00052 -0.29259 L 0.01737 -0.2419 " pathEditMode="relative" rAng="0" ptsTypes="AAAAAAA">
                                      <p:cBhvr>
                                        <p:cTn id="230" dur="5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15347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0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1893 0.00023 L 0.00017 -0.05301 L 4.44444E-6 -0.29398 L 0.10277 -0.42755 L 0.17864 -0.42755 L 0.17812 -0.3581 L 0.19843 -0.3581 L 0.19843 -0.29329 L 0.17916 -0.24259 " pathEditMode="relative" rAng="0" ptsTypes="AAAAAAAAA">
                                      <p:cBhvr>
                                        <p:cTn id="232" dur="5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68" y="-21389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56" presetClass="path" presetSubtype="0" fill="hold" grpId="5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15643 3.33333E-6 L 0.13855 3.33333E-6 " pathEditMode="relative" rAng="0" ptsTypes="AA">
                                      <p:cBhvr>
                                        <p:cTn id="2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0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0" presetClass="path" presetSubtype="0" fill="hold" grpId="5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-4.72222E-6 5.55112E-17 L -0.025 0.05185 L -0.0243 0.12361 L 0.0007 0.12361 L 0.00105 0.18889 L -0.02031 0.24028 " pathEditMode="relative" rAng="0" ptsTypes="AAAAAA">
                                      <p:cBhvr>
                                        <p:cTn id="23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12014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0" presetClass="path" presetSubtype="0" fill="hold" grpId="6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.01528 3.33333E-6 L 0.0158 -0.05417 L -0.06163 -0.15579 L -0.15452 -0.15648 L -0.15538 -0.11806 L -0.17882 -0.11806 L -0.17882 -0.05348 L -0.16007 -0.00209 " pathEditMode="relative" rAng="0" ptsTypes="AAAAAAAA">
                                      <p:cBhvr>
                                        <p:cTn id="238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7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200"/>
                            </p:stCondLst>
                            <p:childTnLst>
                              <p:par>
                                <p:cTn id="24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5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5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5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6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6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6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6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0" presetClass="pat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71 -0.2419 L 0.00018 -0.18843 L -0.00034 -0.11782 L 0.02518 -0.11782 L 0.0257 -0.05232 L 0.00018 -0.00046 " pathEditMode="relative" rAng="0" ptsTypes="AAAAAA">
                                      <p:cBhvr>
                                        <p:cTn id="28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12060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16 -0.24259 L 0.19895 -0.18796 L 0.19861 -0.11782 L 0.17395 -0.11782 L 0.17395 -0.08148 L 0.10069 -0.08171 L 0.10104 0.13009 L -0.09931 0.13009 L -0.15625 0.05509 L -0.15573 0.00185 " pathEditMode="relative" rAng="0" ptsTypes="AAAAAAAAAA">
                                      <p:cBhvr>
                                        <p:cTn id="284" dur="5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81" y="18634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0" presetClass="pat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31 0.24005 L 0.00157 0.29306 L 0.00105 0.36019 L -0.02395 0.36019 L -0.0243 0.42569 L -0.09253 0.42569 L -0.0927 -0.18704 L 0.0007 -0.18681 L 0.00018 -0.00069 " pathEditMode="relative" rAng="0" ptsTypes="AAAAAAAAA">
                                      <p:cBhvr>
                                        <p:cTn id="286" dur="5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5" y="-12083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0" presetClass="pat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955 -0.00139 L -0.1783 0.05115 L -0.17795 0.11852 L -0.15556 0.11852 L -0.15486 0.15069 L 0.09722 0.15046 L 0.17326 0.05185 L 0.18889 3.33333E-6 " pathEditMode="relative" rAng="0" ptsTypes="AAAAAAAA">
                                      <p:cBhvr>
                                        <p:cTn id="288" dur="5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6" y="7593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0" presetClass="path" presetSubtype="0" fill="hold" grpId="6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0.13855 3.33333E-6 L 0.1198 0.00023 " pathEditMode="relative" ptsTypes="AA">
                                      <p:cBhvr>
                                        <p:cTn id="2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6" grpId="1" animBg="1"/>
      <p:bldP spid="106" grpId="2" animBg="1"/>
      <p:bldP spid="106" grpId="3" animBg="1"/>
      <p:bldP spid="106" grpId="4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63" grpId="0" animBg="1"/>
      <p:bldP spid="63" grpId="1" animBg="1"/>
      <p:bldP spid="63" grpId="2" animBg="1"/>
      <p:bldP spid="63" grpId="3" animBg="1"/>
      <p:bldP spid="63" grpId="4" animBg="1"/>
      <p:bldP spid="63" grpId="5" animBg="1"/>
      <p:bldP spid="63" grpId="6" animBg="1"/>
      <p:bldP spid="63" grpId="7" animBg="1"/>
      <p:bldP spid="64" grpId="0" animBg="1"/>
      <p:bldP spid="64" grpId="1" animBg="1"/>
      <p:bldP spid="64" grpId="2" animBg="1"/>
      <p:bldP spid="64" grpId="3" animBg="1"/>
      <p:bldP spid="64" grpId="4" animBg="1"/>
      <p:bldP spid="64" grpId="5" animBg="1"/>
      <p:bldP spid="64" grpId="6" animBg="1"/>
      <p:bldP spid="107" grpId="0" animBg="1"/>
      <p:bldP spid="107" grpId="1" animBg="1"/>
      <p:bldP spid="107" grpId="2" animBg="1"/>
      <p:bldP spid="107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Přímá spojnice 131"/>
          <p:cNvCxnSpPr/>
          <p:nvPr/>
        </p:nvCxnSpPr>
        <p:spPr>
          <a:xfrm flipH="1" flipV="1">
            <a:off x="7657249" y="2987979"/>
            <a:ext cx="0" cy="778363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Přímá spojnice 153"/>
          <p:cNvCxnSpPr/>
          <p:nvPr/>
        </p:nvCxnSpPr>
        <p:spPr>
          <a:xfrm flipH="1">
            <a:off x="5941826" y="3529439"/>
            <a:ext cx="443795" cy="725689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Přímá spojnice 154"/>
          <p:cNvCxnSpPr/>
          <p:nvPr/>
        </p:nvCxnSpPr>
        <p:spPr>
          <a:xfrm flipH="1">
            <a:off x="5625301" y="3294417"/>
            <a:ext cx="631284" cy="1032265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Přímá spojnice 151"/>
          <p:cNvCxnSpPr/>
          <p:nvPr/>
        </p:nvCxnSpPr>
        <p:spPr>
          <a:xfrm>
            <a:off x="4764924" y="3536130"/>
            <a:ext cx="442615" cy="723760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Přímá spojnice 152"/>
          <p:cNvCxnSpPr/>
          <p:nvPr/>
        </p:nvCxnSpPr>
        <p:spPr>
          <a:xfrm>
            <a:off x="4882106" y="3287775"/>
            <a:ext cx="621933" cy="1016976"/>
          </a:xfrm>
          <a:prstGeom prst="line">
            <a:avLst/>
          </a:prstGeom>
          <a:ln w="2857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nice 48"/>
          <p:cNvCxnSpPr/>
          <p:nvPr/>
        </p:nvCxnSpPr>
        <p:spPr>
          <a:xfrm flipV="1">
            <a:off x="1330246" y="2987979"/>
            <a:ext cx="0" cy="778363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Nadpis 1"/>
          <p:cNvSpPr txBox="1">
            <a:spLocks/>
          </p:cNvSpPr>
          <p:nvPr/>
        </p:nvSpPr>
        <p:spPr>
          <a:xfrm>
            <a:off x="296780" y="152718"/>
            <a:ext cx="8534400" cy="10664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cs-CZ" sz="3200" dirty="0" smtClean="0"/>
              <a:t>Čtenáři &amp; písař</a:t>
            </a:r>
            <a:endParaRPr lang="cs-CZ" sz="3200" dirty="0"/>
          </a:p>
        </p:txBody>
      </p:sp>
      <p:sp>
        <p:nvSpPr>
          <p:cNvPr id="5" name="Obdélník 4"/>
          <p:cNvSpPr/>
          <p:nvPr/>
        </p:nvSpPr>
        <p:spPr>
          <a:xfrm>
            <a:off x="1194696" y="4265872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0" name="Přímá spojnice 19"/>
          <p:cNvCxnSpPr/>
          <p:nvPr/>
        </p:nvCxnSpPr>
        <p:spPr>
          <a:xfrm>
            <a:off x="1194696" y="3799037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/>
          <p:cNvCxnSpPr/>
          <p:nvPr/>
        </p:nvCxnSpPr>
        <p:spPr>
          <a:xfrm flipV="1">
            <a:off x="1554696" y="3821632"/>
            <a:ext cx="0" cy="4290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Přímá spojnice 54"/>
          <p:cNvCxnSpPr/>
          <p:nvPr/>
        </p:nvCxnSpPr>
        <p:spPr>
          <a:xfrm flipV="1">
            <a:off x="1777921" y="3287775"/>
            <a:ext cx="0" cy="478568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nice 56"/>
          <p:cNvCxnSpPr/>
          <p:nvPr/>
        </p:nvCxnSpPr>
        <p:spPr>
          <a:xfrm>
            <a:off x="1777921" y="3292537"/>
            <a:ext cx="31116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bdélník 61"/>
          <p:cNvSpPr/>
          <p:nvPr/>
        </p:nvSpPr>
        <p:spPr>
          <a:xfrm>
            <a:off x="5212301" y="4265872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 w="190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8" name="Obdélník 67"/>
          <p:cNvSpPr/>
          <p:nvPr/>
        </p:nvSpPr>
        <p:spPr>
          <a:xfrm>
            <a:off x="1194696" y="2267979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69" name="Přímá spojnice 68"/>
          <p:cNvCxnSpPr/>
          <p:nvPr/>
        </p:nvCxnSpPr>
        <p:spPr>
          <a:xfrm flipV="1">
            <a:off x="1554696" y="1791179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Přímá spojnice 87"/>
          <p:cNvCxnSpPr/>
          <p:nvPr/>
        </p:nvCxnSpPr>
        <p:spPr>
          <a:xfrm flipH="1">
            <a:off x="1194696" y="5457465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Přímá spojnice 88"/>
          <p:cNvCxnSpPr/>
          <p:nvPr/>
        </p:nvCxnSpPr>
        <p:spPr>
          <a:xfrm>
            <a:off x="1327163" y="5476490"/>
            <a:ext cx="0" cy="895232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Přímá spojnice 89"/>
          <p:cNvCxnSpPr/>
          <p:nvPr/>
        </p:nvCxnSpPr>
        <p:spPr>
          <a:xfrm flipV="1">
            <a:off x="1554696" y="4995014"/>
            <a:ext cx="0" cy="4290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ovéPole 90"/>
          <p:cNvSpPr txBox="1"/>
          <p:nvPr/>
        </p:nvSpPr>
        <p:spPr>
          <a:xfrm>
            <a:off x="890514" y="1141040"/>
            <a:ext cx="132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Čtenář 1</a:t>
            </a: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TextovéPole 91"/>
          <p:cNvSpPr txBox="1"/>
          <p:nvPr/>
        </p:nvSpPr>
        <p:spPr>
          <a:xfrm>
            <a:off x="113806" y="4426308"/>
            <a:ext cx="108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rgbClr val="FF0000"/>
                </a:solidFill>
              </a:rPr>
              <a:t>Čtení 1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93" name="Obdélník 92"/>
          <p:cNvSpPr/>
          <p:nvPr/>
        </p:nvSpPr>
        <p:spPr>
          <a:xfrm>
            <a:off x="3353344" y="4265872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4" name="Přímá spojnice 93"/>
          <p:cNvCxnSpPr/>
          <p:nvPr/>
        </p:nvCxnSpPr>
        <p:spPr>
          <a:xfrm>
            <a:off x="3353344" y="3799037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Přímá spojnice 94"/>
          <p:cNvCxnSpPr/>
          <p:nvPr/>
        </p:nvCxnSpPr>
        <p:spPr>
          <a:xfrm flipV="1">
            <a:off x="3488894" y="2987979"/>
            <a:ext cx="0" cy="778364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Přímá spojnice 97"/>
          <p:cNvCxnSpPr/>
          <p:nvPr/>
        </p:nvCxnSpPr>
        <p:spPr>
          <a:xfrm flipV="1">
            <a:off x="3713344" y="3821632"/>
            <a:ext cx="0" cy="4290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Přímá spojnice 98"/>
          <p:cNvCxnSpPr/>
          <p:nvPr/>
        </p:nvCxnSpPr>
        <p:spPr>
          <a:xfrm flipV="1">
            <a:off x="3936569" y="3540892"/>
            <a:ext cx="0" cy="225451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Přímá spojnice 99"/>
          <p:cNvCxnSpPr/>
          <p:nvPr/>
        </p:nvCxnSpPr>
        <p:spPr>
          <a:xfrm>
            <a:off x="3936569" y="3540892"/>
            <a:ext cx="8404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bdélník 102"/>
          <p:cNvSpPr/>
          <p:nvPr/>
        </p:nvSpPr>
        <p:spPr>
          <a:xfrm>
            <a:off x="3353344" y="2267979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11" name="Přímá spojnice 110"/>
          <p:cNvCxnSpPr/>
          <p:nvPr/>
        </p:nvCxnSpPr>
        <p:spPr>
          <a:xfrm flipV="1">
            <a:off x="3713344" y="1791179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Přímá spojnice 118"/>
          <p:cNvCxnSpPr/>
          <p:nvPr/>
        </p:nvCxnSpPr>
        <p:spPr>
          <a:xfrm flipH="1">
            <a:off x="3353344" y="5457465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Přímá spojnice 119"/>
          <p:cNvCxnSpPr/>
          <p:nvPr/>
        </p:nvCxnSpPr>
        <p:spPr>
          <a:xfrm>
            <a:off x="3485811" y="5476490"/>
            <a:ext cx="0" cy="895232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Přímá spojnice 120"/>
          <p:cNvCxnSpPr/>
          <p:nvPr/>
        </p:nvCxnSpPr>
        <p:spPr>
          <a:xfrm flipV="1">
            <a:off x="3713344" y="4995014"/>
            <a:ext cx="0" cy="4290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ovéPole 121"/>
          <p:cNvSpPr txBox="1"/>
          <p:nvPr/>
        </p:nvSpPr>
        <p:spPr>
          <a:xfrm>
            <a:off x="3049162" y="1141040"/>
            <a:ext cx="132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Čtenář 2</a:t>
            </a: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ovéPole 122"/>
          <p:cNvSpPr txBox="1"/>
          <p:nvPr/>
        </p:nvSpPr>
        <p:spPr>
          <a:xfrm>
            <a:off x="2272454" y="4426308"/>
            <a:ext cx="108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rgbClr val="FF0000"/>
                </a:solidFill>
              </a:rPr>
              <a:t>Čtení 2</a:t>
            </a:r>
            <a:endParaRPr lang="cs-CZ" sz="2000" dirty="0">
              <a:solidFill>
                <a:srgbClr val="FF0000"/>
              </a:solidFill>
            </a:endParaRPr>
          </a:p>
        </p:txBody>
      </p:sp>
      <p:cxnSp>
        <p:nvCxnSpPr>
          <p:cNvPr id="125" name="Přímá spojnice 124"/>
          <p:cNvCxnSpPr/>
          <p:nvPr/>
        </p:nvCxnSpPr>
        <p:spPr>
          <a:xfrm>
            <a:off x="3946344" y="5474566"/>
            <a:ext cx="0" cy="225451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Přímá spojnice 125"/>
          <p:cNvCxnSpPr/>
          <p:nvPr/>
        </p:nvCxnSpPr>
        <p:spPr>
          <a:xfrm>
            <a:off x="3936569" y="5693699"/>
            <a:ext cx="8404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Přímá spojnice 126"/>
          <p:cNvCxnSpPr/>
          <p:nvPr/>
        </p:nvCxnSpPr>
        <p:spPr>
          <a:xfrm>
            <a:off x="1793161" y="5959660"/>
            <a:ext cx="31116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Přímá spojnice 127"/>
          <p:cNvCxnSpPr/>
          <p:nvPr/>
        </p:nvCxnSpPr>
        <p:spPr>
          <a:xfrm>
            <a:off x="1787696" y="5485855"/>
            <a:ext cx="0" cy="473805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bdélník 129"/>
          <p:cNvSpPr/>
          <p:nvPr/>
        </p:nvSpPr>
        <p:spPr>
          <a:xfrm flipH="1">
            <a:off x="7071258" y="4265872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31" name="Přímá spojnice 130"/>
          <p:cNvCxnSpPr/>
          <p:nvPr/>
        </p:nvCxnSpPr>
        <p:spPr>
          <a:xfrm flipH="1">
            <a:off x="7071258" y="3799037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Přímá spojnice 132"/>
          <p:cNvCxnSpPr/>
          <p:nvPr/>
        </p:nvCxnSpPr>
        <p:spPr>
          <a:xfrm flipH="1" flipV="1">
            <a:off x="7431258" y="3821632"/>
            <a:ext cx="0" cy="4290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Přímá spojnice 133"/>
          <p:cNvCxnSpPr/>
          <p:nvPr/>
        </p:nvCxnSpPr>
        <p:spPr>
          <a:xfrm flipV="1">
            <a:off x="7431258" y="3287775"/>
            <a:ext cx="0" cy="478568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bdélník 134"/>
          <p:cNvSpPr/>
          <p:nvPr/>
        </p:nvSpPr>
        <p:spPr>
          <a:xfrm flipH="1">
            <a:off x="7071258" y="2267979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36" name="Přímá spojnice 135"/>
          <p:cNvCxnSpPr/>
          <p:nvPr/>
        </p:nvCxnSpPr>
        <p:spPr>
          <a:xfrm flipH="1" flipV="1">
            <a:off x="7431258" y="1791179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Přímá spojnice 137"/>
          <p:cNvCxnSpPr/>
          <p:nvPr/>
        </p:nvCxnSpPr>
        <p:spPr>
          <a:xfrm>
            <a:off x="7071258" y="5457465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Přímá spojnice 138"/>
          <p:cNvCxnSpPr/>
          <p:nvPr/>
        </p:nvCxnSpPr>
        <p:spPr>
          <a:xfrm flipH="1">
            <a:off x="7657249" y="5476490"/>
            <a:ext cx="0" cy="895232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Přímá spojnice 139"/>
          <p:cNvCxnSpPr/>
          <p:nvPr/>
        </p:nvCxnSpPr>
        <p:spPr>
          <a:xfrm flipH="1" flipV="1">
            <a:off x="7431258" y="4995014"/>
            <a:ext cx="0" cy="4290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ovéPole 140"/>
          <p:cNvSpPr txBox="1"/>
          <p:nvPr/>
        </p:nvSpPr>
        <p:spPr>
          <a:xfrm flipH="1">
            <a:off x="7791258" y="4426308"/>
            <a:ext cx="108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rgbClr val="FF0000"/>
                </a:solidFill>
              </a:rPr>
              <a:t>Zápis</a:t>
            </a:r>
            <a:endParaRPr lang="cs-CZ" sz="2000" dirty="0">
              <a:solidFill>
                <a:srgbClr val="FF0000"/>
              </a:solidFill>
            </a:endParaRPr>
          </a:p>
        </p:txBody>
      </p:sp>
      <p:cxnSp>
        <p:nvCxnSpPr>
          <p:cNvPr id="142" name="Přímá spojnice 141"/>
          <p:cNvCxnSpPr/>
          <p:nvPr/>
        </p:nvCxnSpPr>
        <p:spPr>
          <a:xfrm>
            <a:off x="7431258" y="5476330"/>
            <a:ext cx="0" cy="483330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Přímá spojnice 143"/>
          <p:cNvCxnSpPr/>
          <p:nvPr/>
        </p:nvCxnSpPr>
        <p:spPr>
          <a:xfrm flipV="1">
            <a:off x="4776980" y="5002634"/>
            <a:ext cx="422621" cy="691065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Přímá spojnice 144"/>
          <p:cNvCxnSpPr/>
          <p:nvPr/>
        </p:nvCxnSpPr>
        <p:spPr>
          <a:xfrm flipV="1">
            <a:off x="4889603" y="5002634"/>
            <a:ext cx="579063" cy="946876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Přímá spojnice 145"/>
          <p:cNvCxnSpPr/>
          <p:nvPr/>
        </p:nvCxnSpPr>
        <p:spPr>
          <a:xfrm flipH="1" flipV="1">
            <a:off x="5946587" y="5002634"/>
            <a:ext cx="422621" cy="691065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Přímá spojnice 146"/>
          <p:cNvCxnSpPr/>
          <p:nvPr/>
        </p:nvCxnSpPr>
        <p:spPr>
          <a:xfrm flipH="1" flipV="1">
            <a:off x="5677523" y="5002634"/>
            <a:ext cx="585269" cy="957026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Přímá spojnice 169"/>
          <p:cNvCxnSpPr/>
          <p:nvPr/>
        </p:nvCxnSpPr>
        <p:spPr>
          <a:xfrm flipV="1">
            <a:off x="7198258" y="3529439"/>
            <a:ext cx="0" cy="236903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Přímá spojnice 170"/>
          <p:cNvCxnSpPr/>
          <p:nvPr/>
        </p:nvCxnSpPr>
        <p:spPr>
          <a:xfrm>
            <a:off x="6255793" y="3295712"/>
            <a:ext cx="11754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Přímá spojnice 174"/>
          <p:cNvCxnSpPr/>
          <p:nvPr/>
        </p:nvCxnSpPr>
        <p:spPr>
          <a:xfrm>
            <a:off x="6377940" y="3536130"/>
            <a:ext cx="8203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bdélník 181"/>
          <p:cNvSpPr/>
          <p:nvPr/>
        </p:nvSpPr>
        <p:spPr>
          <a:xfrm>
            <a:off x="5418801" y="4285701"/>
            <a:ext cx="338531" cy="168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2" name="Ovál 71"/>
          <p:cNvSpPr/>
          <p:nvPr/>
        </p:nvSpPr>
        <p:spPr>
          <a:xfrm>
            <a:off x="1464696" y="1594569"/>
            <a:ext cx="180000" cy="180000"/>
          </a:xfrm>
          <a:prstGeom prst="ellipse">
            <a:avLst/>
          </a:prstGeom>
          <a:solidFill>
            <a:srgbClr val="00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4" name="Ovál 123"/>
          <p:cNvSpPr/>
          <p:nvPr/>
        </p:nvSpPr>
        <p:spPr>
          <a:xfrm>
            <a:off x="3623344" y="1594569"/>
            <a:ext cx="180000" cy="1800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7" name="Ovál 136"/>
          <p:cNvSpPr/>
          <p:nvPr/>
        </p:nvSpPr>
        <p:spPr>
          <a:xfrm flipH="1">
            <a:off x="7341258" y="1594569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3" name="TextovéPole 182"/>
          <p:cNvSpPr txBox="1"/>
          <p:nvPr/>
        </p:nvSpPr>
        <p:spPr>
          <a:xfrm>
            <a:off x="6767076" y="1141040"/>
            <a:ext cx="132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Písař</a:t>
            </a: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4" name="Přímá spojnice 183"/>
          <p:cNvCxnSpPr/>
          <p:nvPr/>
        </p:nvCxnSpPr>
        <p:spPr>
          <a:xfrm>
            <a:off x="7198258" y="5457465"/>
            <a:ext cx="0" cy="242552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Přímá spojnice 184"/>
          <p:cNvCxnSpPr/>
          <p:nvPr/>
        </p:nvCxnSpPr>
        <p:spPr>
          <a:xfrm>
            <a:off x="6255792" y="5959660"/>
            <a:ext cx="1175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Přímá spojnice 185"/>
          <p:cNvCxnSpPr/>
          <p:nvPr/>
        </p:nvCxnSpPr>
        <p:spPr>
          <a:xfrm>
            <a:off x="6369208" y="5693699"/>
            <a:ext cx="8367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ál 69"/>
          <p:cNvSpPr/>
          <p:nvPr/>
        </p:nvSpPr>
        <p:spPr>
          <a:xfrm>
            <a:off x="1464696" y="1594569"/>
            <a:ext cx="180000" cy="180000"/>
          </a:xfrm>
          <a:prstGeom prst="ellipse">
            <a:avLst/>
          </a:prstGeom>
          <a:solidFill>
            <a:srgbClr val="00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3" name="Ovál 62"/>
          <p:cNvSpPr/>
          <p:nvPr/>
        </p:nvSpPr>
        <p:spPr>
          <a:xfrm>
            <a:off x="5328801" y="4543417"/>
            <a:ext cx="180000" cy="18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4" name="Ovál 63"/>
          <p:cNvSpPr/>
          <p:nvPr/>
        </p:nvSpPr>
        <p:spPr>
          <a:xfrm>
            <a:off x="5625301" y="4543417"/>
            <a:ext cx="180000" cy="18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1" name="Ovál 70"/>
          <p:cNvSpPr/>
          <p:nvPr/>
        </p:nvSpPr>
        <p:spPr>
          <a:xfrm flipH="1">
            <a:off x="7341258" y="1594569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3" name="Ovál 72"/>
          <p:cNvSpPr/>
          <p:nvPr/>
        </p:nvSpPr>
        <p:spPr>
          <a:xfrm>
            <a:off x="1464696" y="1594569"/>
            <a:ext cx="180000" cy="180000"/>
          </a:xfrm>
          <a:prstGeom prst="ellipse">
            <a:avLst/>
          </a:prstGeom>
          <a:solidFill>
            <a:srgbClr val="00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4" name="Ovál 73"/>
          <p:cNvSpPr/>
          <p:nvPr/>
        </p:nvSpPr>
        <p:spPr>
          <a:xfrm>
            <a:off x="3623344" y="1594569"/>
            <a:ext cx="180000" cy="1800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6" name="TextovéPole 75"/>
          <p:cNvSpPr txBox="1"/>
          <p:nvPr/>
        </p:nvSpPr>
        <p:spPr>
          <a:xfrm>
            <a:off x="7594972" y="6488668"/>
            <a:ext cx="140464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cs-CZ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ccent Wet Noodle" pitchFamily="2" charset="0"/>
              </a:rPr>
              <a:t>© </a:t>
            </a:r>
            <a:r>
              <a:rPr lang="cs-CZ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ccent Wet Noodle" pitchFamily="2" charset="0"/>
              </a:rPr>
              <a:t>Malak</a:t>
            </a:r>
            <a:endParaRPr lang="cs-CZ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ccent Wet Nood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89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72222E-6 -1.85185E-6 L 4.72222E-6 0.1370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61111E-6 -1.85185E-6 L -3.61111E-6 0.1368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61111E-6 -1.85185E-6 L 3.61111E-6 0.1370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5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46 L -0.02569 -0.05347 L -0.09132 -0.1956 L -0.43073 -0.19514 L -0.43038 -0.12152 L -0.45486 -0.12152 L -0.45538 -0.05347 L -0.43958 -0.00185 " pathEditMode="relative" rAng="0" ptsTypes="AAAAAAAA">
                                      <p:cBhvr>
                                        <p:cTn id="57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78" y="-976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4.72222E-6 0.13704 L -0.02431 0.19051 L -0.02431 0.30857 L 0.00017 0.30857 L -0.00018 0.37593 L -0.01893 0.42709 " pathEditMode="relative" rAng="0" ptsTypes="AAAAAA">
                                      <p:cBhvr>
                                        <p:cTn id="5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" y="14491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053 -2.96296E-6 L 0.01546 -2.96296E-6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300"/>
                            </p:stCondLst>
                            <p:childTnLst>
                              <p:par>
                                <p:cTn id="6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76 -0.00208 L -0.45486 0.05139 L -0.45486 0.12014 L -0.42934 0.12014 L -0.42934 0.19375 L -0.09115 0.19375 L -0.02552 0.05139 L -0.00017 -0.00046 " pathEditMode="relative" rAng="0" ptsTypes="AAAAAAAA">
                                      <p:cBhvr>
                                        <p:cTn id="81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15" y="9792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93 0.42709 L 0.00017 0.48218 L 0.00017 0.55 L -0.02483 0.55 L -0.02483 0.69861 " pathEditMode="relative" rAng="0" ptsTypes="AAAAA">
                                      <p:cBhvr>
                                        <p:cTn id="8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3565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31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0" presetClass="path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.01545 4.44444E-6 L 0.00035 -0.00046 " pathEditMode="relative" ptsTypes="AA">
                                      <p:cBhvr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185E-6 L 4.72222E-6 0.1375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6 L -0.00573 -0.05347 L 0.0592 -0.19514 L 0.18785 -0.19514 L 0.18785 -0.05277 L 0.16858 -0.00416 " pathEditMode="relative" rAng="0" ptsTypes="AAAAAA">
                                      <p:cBhvr>
                                        <p:cTn id="126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-9745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3.61111E-6 0.13681 L 0.02466 0.19051 L 0.02483 0.30834 L 0.00018 0.30834 L -0.00017 0.37639 L 0.01476 0.45139 " pathEditMode="relative" rAng="0" ptsTypes="AAAAAA">
                                      <p:cBhvr>
                                        <p:cTn id="12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" y="15718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018 -2.96296E-6 L 0.05643 -0.05347 L 0.10539 -0.16018 L 0.19445 -0.16018 L 0.19445 -0.12152 L 0.22049 -0.12152 L 0.21997 -0.05254 L 0.23455 -0.02569 " pathEditMode="relative" rAng="0" ptsTypes="AAAAAAAA">
                                      <p:cBhvr>
                                        <p:cTn id="130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-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200"/>
                            </p:stCondLst>
                            <p:childTnLst>
                              <p:par>
                                <p:cTn id="1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5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0" presetClass="pat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58 -0.00416 L 0.18785 0.05162 L 0.18785 0.19375 L 0.0599 0.19375 L -0.00521 0.05162 L -0.03194 -2.96296E-6 " pathEditMode="relative" rAng="0" ptsTypes="AAAAAA">
                                      <p:cBhvr>
                                        <p:cTn id="159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9884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0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21 -0.02523 L 0.22032 0.05209 L 0.21997 0.12107 L 0.1948 0.12107 L 0.1948 0.15486 L 0.10417 0.15486 L 0.05625 0.0507 L 0.0323 -0.00046 " pathEditMode="relative" rAng="0" ptsTypes="AAAAAAAA">
                                      <p:cBhvr>
                                        <p:cTn id="161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4" y="9005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1 0.45139 L 0.00018 0.48195 L -0.00017 0.5507 L 0.02483 0.5507 L 0.02483 0.69861 " pathEditMode="relative" rAng="0" ptsTypes="AAAAA">
                                      <p:cBhvr>
                                        <p:cTn id="163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12361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31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2" presetClass="pat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61111E-6 -1.85185E-6 L -3.61111E-6 0.13681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000"/>
                            </p:stCondLst>
                            <p:childTnLst>
                              <p:par>
                                <p:cTn id="17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18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3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12 -0.00046 L -0.02604 -0.05416 L -0.0908 -0.1956 L -0.43073 -0.19514 L -0.43038 -0.12152 L -0.45486 -0.12152 L -0.45521 -0.05393 L -0.43976 -0.00208 " pathEditMode="relative" rAng="0" ptsTypes="AAAAAAAA">
                                      <p:cBhvr>
                                        <p:cTn id="206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51" y="-9769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0" presetClass="path" presetSubtype="0" fill="hold" grpId="5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323 -0.00046 L 0.01546 -0.00022 " pathEditMode="relative" ptsTypes="AA">
                                      <p:cBhvr>
                                        <p:cTn id="20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0" presetClass="path" presetSubtype="0" fill="hold" grpId="6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546 -2.96296E-6 L -0.02274 -0.05393 L -0.07118 -0.15902 L -0.16197 -0.15902 L -0.16197 -0.12222 L -0.18645 -0.12222 L -0.1868 -0.05393 L -0.17118 -0.00069 " pathEditMode="relative" rAng="0" ptsTypes="AAAAAAAA">
                                      <p:cBhvr>
                                        <p:cTn id="2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-7963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0" presetClass="path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4.72222E-6 0.13704 L -0.02431 0.19074 L -0.02431 0.30834 L 0.00017 0.30834 L -0.00018 0.37593 L -0.01858 0.42662 " pathEditMode="relative" rAng="0" ptsTypes="AAAAAA">
                                      <p:cBhvr>
                                        <p:cTn id="2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" y="14468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0" presetClass="path" presetSubtype="0" fill="hold" grpId="2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3.61111E-6 0.13704 L -0.02448 0.19121 L -0.02483 0.30787 L 3.61111E-6 0.30787 L -0.00035 0.37593 L -0.01806 0.42847 " pathEditMode="relative" rAng="0" ptsTypes="AAAAAA">
                                      <p:cBhvr>
                                        <p:cTn id="214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300"/>
                            </p:stCondLst>
                            <p:childTnLst>
                              <p:par>
                                <p:cTn id="21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0" presetClass="pat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93 0.42709 L 0.00017 0.48148 L -0.00018 0.55 L -0.02483 0.55 L -0.02483 0.69815 " pathEditMode="relative" rAng="0" ptsTypes="AAAAA">
                                      <p:cBhvr>
                                        <p:cTn id="24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3542"/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06 0.42847 L 3.61111E-6 0.48195 L 3.61111E-6 0.55093 L -0.025 0.5507 L -0.025 0.69861 " pathEditMode="relative" rAng="0" ptsTypes="AAAAA">
                                      <p:cBhvr>
                                        <p:cTn id="245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13495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31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7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1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3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0" presetClass="pat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72222E-6 -0.00023 L 4.72222E-6 0.13704 " pathEditMode="relative" rAng="0" ptsTypes="AA">
                                      <p:cBhvr>
                                        <p:cTn id="27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52"/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0" presetClass="pat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44444E-6 2.22222E-6 L 0.00017 0.13703 " pathEditMode="relative" rAng="0" ptsTypes="AA">
                                      <p:cBhvr>
                                        <p:cTn id="27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52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0" presetClass="path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18 -0.00069 L -0.1868 0.05162 L -0.18645 0.1213 L -0.16093 0.1213 L -0.16128 0.1551 L -0.07031 0.1551 L -0.02187 0.05023 L 0.0323 -0.00069 " pathEditMode="relative" rAng="0" ptsTypes="AAAAAAAA">
                                      <p:cBhvr>
                                        <p:cTn id="27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92" y="7778"/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0" presetClass="pat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58 -0.00185 L -0.45486 0.05139 L -0.45521 0.12014 L -0.42969 0.12014 L -0.42934 0.19375 L -0.09115 0.19375 L -0.02552 0.05139 L -0.03229 -2.96296E-6 " pathEditMode="relative" rAng="0" ptsTypes="AAAAAAAA">
                                      <p:cBhvr>
                                        <p:cTn id="277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13" y="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2" grpId="2" animBg="1"/>
      <p:bldP spid="72" grpId="3" animBg="1"/>
      <p:bldP spid="72" grpId="4" animBg="1"/>
      <p:bldP spid="124" grpId="0" animBg="1"/>
      <p:bldP spid="124" grpId="1" animBg="1"/>
      <p:bldP spid="124" grpId="2" animBg="1"/>
      <p:bldP spid="124" grpId="3" animBg="1"/>
      <p:bldP spid="124" grpId="4" animBg="1"/>
      <p:bldP spid="137" grpId="0" animBg="1"/>
      <p:bldP spid="137" grpId="1" animBg="1"/>
      <p:bldP spid="137" grpId="2" animBg="1"/>
      <p:bldP spid="137" grpId="3" animBg="1"/>
      <p:bldP spid="137" grpId="4" animBg="1"/>
      <p:bldP spid="70" grpId="0" animBg="1"/>
      <p:bldP spid="70" grpId="1" animBg="1"/>
      <p:bldP spid="70" grpId="2" animBg="1"/>
      <p:bldP spid="70" grpId="3" animBg="1"/>
      <p:bldP spid="70" grpId="4" animBg="1"/>
      <p:bldP spid="63" grpId="0" animBg="1"/>
      <p:bldP spid="63" grpId="1" animBg="1"/>
      <p:bldP spid="63" grpId="2" animBg="1"/>
      <p:bldP spid="63" grpId="3" animBg="1"/>
      <p:bldP spid="63" grpId="4" animBg="1"/>
      <p:bldP spid="63" grpId="5" animBg="1"/>
      <p:bldP spid="63" grpId="6" animBg="1"/>
      <p:bldP spid="63" grpId="7" animBg="1"/>
      <p:bldP spid="64" grpId="0" animBg="1"/>
      <p:bldP spid="64" grpId="1" animBg="1"/>
      <p:bldP spid="64" grpId="2" animBg="1"/>
      <p:bldP spid="64" grpId="3" animBg="1"/>
      <p:bldP spid="64" grpId="4" animBg="1"/>
      <p:bldP spid="64" grpId="5" animBg="1"/>
      <p:bldP spid="64" grpId="6" animBg="1"/>
      <p:bldP spid="71" grpId="0" animBg="1"/>
      <p:bldP spid="71" grpId="1" animBg="1"/>
      <p:bldP spid="73" grpId="0" animBg="1"/>
      <p:bldP spid="73" grpId="1" animBg="1"/>
      <p:bldP spid="74" grpId="0" animBg="1"/>
      <p:bldP spid="7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adpis 1"/>
          <p:cNvSpPr txBox="1">
            <a:spLocks/>
          </p:cNvSpPr>
          <p:nvPr/>
        </p:nvSpPr>
        <p:spPr>
          <a:xfrm>
            <a:off x="296780" y="152718"/>
            <a:ext cx="8534400" cy="10664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cs-CZ" sz="3200" dirty="0" smtClean="0"/>
              <a:t>Souběh</a:t>
            </a:r>
            <a:endParaRPr lang="cs-CZ" sz="3200" dirty="0"/>
          </a:p>
        </p:txBody>
      </p:sp>
      <p:cxnSp>
        <p:nvCxnSpPr>
          <p:cNvPr id="90" name="Přímá spojnice 89"/>
          <p:cNvCxnSpPr/>
          <p:nvPr/>
        </p:nvCxnSpPr>
        <p:spPr>
          <a:xfrm>
            <a:off x="3947934" y="4446446"/>
            <a:ext cx="0" cy="363280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Přímá spojnice 75"/>
          <p:cNvCxnSpPr/>
          <p:nvPr/>
        </p:nvCxnSpPr>
        <p:spPr>
          <a:xfrm flipV="1">
            <a:off x="3918889" y="2319542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délník 15"/>
          <p:cNvSpPr/>
          <p:nvPr/>
        </p:nvSpPr>
        <p:spPr>
          <a:xfrm>
            <a:off x="3343684" y="3260974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 w="190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1903684" y="1141695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0" name="Přímá spojnice 19"/>
          <p:cNvCxnSpPr/>
          <p:nvPr/>
        </p:nvCxnSpPr>
        <p:spPr>
          <a:xfrm>
            <a:off x="3335664" y="2803137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Přímá spojnice 44"/>
          <p:cNvCxnSpPr/>
          <p:nvPr/>
        </p:nvCxnSpPr>
        <p:spPr>
          <a:xfrm flipV="1">
            <a:off x="2267834" y="664895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nice 48"/>
          <p:cNvCxnSpPr/>
          <p:nvPr/>
        </p:nvCxnSpPr>
        <p:spPr>
          <a:xfrm flipV="1">
            <a:off x="3471214" y="2319542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/>
          <p:cNvCxnSpPr/>
          <p:nvPr/>
        </p:nvCxnSpPr>
        <p:spPr>
          <a:xfrm flipV="1">
            <a:off x="3703964" y="2803137"/>
            <a:ext cx="0" cy="4290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Přímá spojnice 51"/>
          <p:cNvCxnSpPr/>
          <p:nvPr/>
        </p:nvCxnSpPr>
        <p:spPr>
          <a:xfrm flipV="1">
            <a:off x="5136314" y="6004852"/>
            <a:ext cx="0" cy="4290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bdélník 73"/>
          <p:cNvSpPr/>
          <p:nvPr/>
        </p:nvSpPr>
        <p:spPr>
          <a:xfrm flipH="1">
            <a:off x="4783684" y="1141695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78" name="Přímá spojnice 77"/>
          <p:cNvCxnSpPr/>
          <p:nvPr/>
        </p:nvCxnSpPr>
        <p:spPr>
          <a:xfrm flipH="1">
            <a:off x="3354934" y="4427421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Přímá spojnice 84"/>
          <p:cNvCxnSpPr/>
          <p:nvPr/>
        </p:nvCxnSpPr>
        <p:spPr>
          <a:xfrm flipH="1" flipV="1">
            <a:off x="5135384" y="664895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Přímá spojnice 108"/>
          <p:cNvCxnSpPr/>
          <p:nvPr/>
        </p:nvCxnSpPr>
        <p:spPr>
          <a:xfrm>
            <a:off x="3487401" y="4446446"/>
            <a:ext cx="0" cy="363280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ovéPole 66"/>
          <p:cNvSpPr txBox="1"/>
          <p:nvPr/>
        </p:nvSpPr>
        <p:spPr>
          <a:xfrm>
            <a:off x="2267834" y="664895"/>
            <a:ext cx="591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ovéPole 67"/>
          <p:cNvSpPr txBox="1"/>
          <p:nvPr/>
        </p:nvSpPr>
        <p:spPr>
          <a:xfrm>
            <a:off x="4534544" y="664895"/>
            <a:ext cx="591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Q</a:t>
            </a: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9" name="Přímá spojnice 68"/>
          <p:cNvCxnSpPr/>
          <p:nvPr/>
        </p:nvCxnSpPr>
        <p:spPr>
          <a:xfrm flipV="1">
            <a:off x="2271984" y="1861695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Přímá spojnice 69"/>
          <p:cNvCxnSpPr/>
          <p:nvPr/>
        </p:nvCxnSpPr>
        <p:spPr>
          <a:xfrm flipV="1">
            <a:off x="5132909" y="1861695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Přímá spojnice 71"/>
          <p:cNvCxnSpPr/>
          <p:nvPr/>
        </p:nvCxnSpPr>
        <p:spPr>
          <a:xfrm flipH="1">
            <a:off x="2271984" y="2321736"/>
            <a:ext cx="11992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Přímá spojnice 78"/>
          <p:cNvCxnSpPr/>
          <p:nvPr/>
        </p:nvCxnSpPr>
        <p:spPr>
          <a:xfrm flipH="1">
            <a:off x="3934929" y="2327709"/>
            <a:ext cx="11992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ovéPole 87"/>
          <p:cNvSpPr txBox="1"/>
          <p:nvPr/>
        </p:nvSpPr>
        <p:spPr>
          <a:xfrm>
            <a:off x="4074934" y="3420919"/>
            <a:ext cx="14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 smtClean="0">
                <a:solidFill>
                  <a:srgbClr val="FF0000"/>
                </a:solidFill>
              </a:rPr>
              <a:t>společně</a:t>
            </a:r>
            <a:endParaRPr lang="cs-CZ" sz="2000" dirty="0">
              <a:solidFill>
                <a:srgbClr val="FF0000"/>
              </a:solidFill>
            </a:endParaRPr>
          </a:p>
        </p:txBody>
      </p:sp>
      <p:cxnSp>
        <p:nvCxnSpPr>
          <p:cNvPr id="89" name="Přímá spojnice 88"/>
          <p:cNvCxnSpPr/>
          <p:nvPr/>
        </p:nvCxnSpPr>
        <p:spPr>
          <a:xfrm flipV="1">
            <a:off x="3703964" y="3964970"/>
            <a:ext cx="0" cy="4290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Přímá spojnice 90"/>
          <p:cNvCxnSpPr/>
          <p:nvPr/>
        </p:nvCxnSpPr>
        <p:spPr>
          <a:xfrm flipH="1">
            <a:off x="2279604" y="4809726"/>
            <a:ext cx="11992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Přímá spojnice 91"/>
          <p:cNvCxnSpPr/>
          <p:nvPr/>
        </p:nvCxnSpPr>
        <p:spPr>
          <a:xfrm flipH="1">
            <a:off x="3942549" y="4815699"/>
            <a:ext cx="11992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bdélník 92"/>
          <p:cNvSpPr/>
          <p:nvPr/>
        </p:nvSpPr>
        <p:spPr>
          <a:xfrm>
            <a:off x="1903684" y="5284852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4" name="Přímá spojnice 93"/>
          <p:cNvCxnSpPr/>
          <p:nvPr/>
        </p:nvCxnSpPr>
        <p:spPr>
          <a:xfrm flipV="1">
            <a:off x="2267834" y="4808052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bdélník 94"/>
          <p:cNvSpPr/>
          <p:nvPr/>
        </p:nvSpPr>
        <p:spPr>
          <a:xfrm flipH="1">
            <a:off x="4783684" y="5284852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8" name="Přímá spojnice 97"/>
          <p:cNvCxnSpPr/>
          <p:nvPr/>
        </p:nvCxnSpPr>
        <p:spPr>
          <a:xfrm flipH="1" flipV="1">
            <a:off x="5136314" y="4808052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Přímá spojnice 98"/>
          <p:cNvCxnSpPr/>
          <p:nvPr/>
        </p:nvCxnSpPr>
        <p:spPr>
          <a:xfrm flipV="1">
            <a:off x="2267834" y="6004852"/>
            <a:ext cx="0" cy="4290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ál 104"/>
          <p:cNvSpPr/>
          <p:nvPr/>
        </p:nvSpPr>
        <p:spPr>
          <a:xfrm>
            <a:off x="2180034" y="468285"/>
            <a:ext cx="180000" cy="180000"/>
          </a:xfrm>
          <a:prstGeom prst="ellipse">
            <a:avLst/>
          </a:prstGeom>
          <a:solidFill>
            <a:srgbClr val="00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6" name="Ovál 105"/>
          <p:cNvSpPr/>
          <p:nvPr/>
        </p:nvSpPr>
        <p:spPr>
          <a:xfrm>
            <a:off x="5047334" y="468285"/>
            <a:ext cx="180000" cy="1800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TextovéPole 34"/>
          <p:cNvSpPr txBox="1"/>
          <p:nvPr/>
        </p:nvSpPr>
        <p:spPr>
          <a:xfrm>
            <a:off x="7594972" y="6488668"/>
            <a:ext cx="140464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cs-CZ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ccent Wet Noodle" pitchFamily="2" charset="0"/>
              </a:rPr>
              <a:t>© </a:t>
            </a:r>
            <a:r>
              <a:rPr lang="cs-CZ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ccent Wet Noodle" pitchFamily="2" charset="0"/>
              </a:rPr>
              <a:t>Malak</a:t>
            </a:r>
            <a:endParaRPr lang="cs-CZ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ccent Wet Nood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389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3.7037E-6 L 2.77778E-6 0.1347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05556E-6 3.7037E-6 L 3.05556E-6 0.13472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13472 L 0.00035 0.25694 L 0.1316 0.25717 L 0.1316 0.32731 L 0.15729 0.32731 L 0.15712 0.39398 L 0.13646 0.44514 " pathEditMode="relative" rAng="0" ptsTypes="AAAAAAA">
                                      <p:cBhvr>
                                        <p:cTn id="43" dur="3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1550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13472 L -0.00035 0.25787 L -0.13316 0.25833 L -0.13368 0.32708 L -0.1566 0.32708 L -0.15695 0.39444 L -0.13785 0.44444 " pathEditMode="relative" rAng="0" ptsTypes="AAAAAAA">
                                      <p:cBhvr>
                                        <p:cTn id="45" dur="3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47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0.44514 L 0.15712 0.4993 L 0.15677 0.56458 L 0.13334 0.56458 L 0.13316 0.62014 L -1.66667E-6 0.62014 L -1.66667E-6 0.74166 " pathEditMode="relative" rAng="0" ptsTypes="AAAAAAA">
                                      <p:cBhvr>
                                        <p:cTn id="68" dur="3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9" y="14815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85 0.44444 L -0.1566 0.5 L -0.15695 0.56458 L -0.13004 0.56458 L -0.13004 0.62083 L -0.00035 0.62083 L -0.00018 0.74236 " pathEditMode="relative" rAng="0" ptsTypes="AAAAAAA">
                                      <p:cBhvr>
                                        <p:cTn id="70" dur="3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0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74236 L -0.00018 0.87152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74166 L -1.66667E-6 0.87129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3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Přímá spojnice 63"/>
          <p:cNvCxnSpPr/>
          <p:nvPr/>
        </p:nvCxnSpPr>
        <p:spPr>
          <a:xfrm flipH="1">
            <a:off x="4717636" y="4896387"/>
            <a:ext cx="3249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bdélník 87"/>
          <p:cNvSpPr/>
          <p:nvPr/>
        </p:nvSpPr>
        <p:spPr>
          <a:xfrm flipH="1">
            <a:off x="5605276" y="2000250"/>
            <a:ext cx="3188036" cy="3042365"/>
          </a:xfrm>
          <a:prstGeom prst="rect">
            <a:avLst/>
          </a:prstGeom>
          <a:solidFill>
            <a:schemeClr val="bg1"/>
          </a:solidFill>
          <a:ln w="38100">
            <a:solidFill>
              <a:schemeClr val="dk1"/>
            </a:solidFill>
          </a:ln>
          <a:effectLst>
            <a:outerShdw blurRad="2413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3" name="Přímá spojnice 92"/>
          <p:cNvCxnSpPr/>
          <p:nvPr/>
        </p:nvCxnSpPr>
        <p:spPr>
          <a:xfrm flipH="1" flipV="1">
            <a:off x="6150526" y="2494783"/>
            <a:ext cx="0" cy="842551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Přímá spojnice 98"/>
          <p:cNvCxnSpPr>
            <a:endCxn id="16" idx="0"/>
          </p:cNvCxnSpPr>
          <p:nvPr/>
        </p:nvCxnSpPr>
        <p:spPr>
          <a:xfrm>
            <a:off x="4357636" y="2139222"/>
            <a:ext cx="0" cy="6909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bdélník 64"/>
          <p:cNvSpPr/>
          <p:nvPr/>
        </p:nvSpPr>
        <p:spPr>
          <a:xfrm>
            <a:off x="257240" y="2000250"/>
            <a:ext cx="3188036" cy="3042365"/>
          </a:xfrm>
          <a:prstGeom prst="rect">
            <a:avLst/>
          </a:prstGeom>
          <a:solidFill>
            <a:schemeClr val="bg1"/>
          </a:solidFill>
          <a:ln w="38100">
            <a:solidFill>
              <a:schemeClr val="dk1"/>
            </a:solidFill>
          </a:ln>
          <a:effectLst>
            <a:outerShdw blurRad="2413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45" name="Přímá spojnice 44"/>
          <p:cNvCxnSpPr/>
          <p:nvPr/>
        </p:nvCxnSpPr>
        <p:spPr>
          <a:xfrm flipV="1">
            <a:off x="2900026" y="2494783"/>
            <a:ext cx="0" cy="842551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délník 15"/>
          <p:cNvSpPr/>
          <p:nvPr/>
        </p:nvSpPr>
        <p:spPr>
          <a:xfrm>
            <a:off x="3997636" y="2830136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 w="190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0" name="Nadpis 1"/>
          <p:cNvSpPr txBox="1">
            <a:spLocks/>
          </p:cNvSpPr>
          <p:nvPr/>
        </p:nvSpPr>
        <p:spPr>
          <a:xfrm>
            <a:off x="296780" y="152718"/>
            <a:ext cx="8534400" cy="10664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cs-CZ" sz="3200" dirty="0" smtClean="0"/>
              <a:t>Asynchronní zasílání zpráv</a:t>
            </a:r>
            <a:endParaRPr lang="cs-CZ" sz="3200" dirty="0"/>
          </a:p>
        </p:txBody>
      </p:sp>
      <p:sp>
        <p:nvSpPr>
          <p:cNvPr id="89" name="Obdélník 88"/>
          <p:cNvSpPr/>
          <p:nvPr/>
        </p:nvSpPr>
        <p:spPr>
          <a:xfrm flipH="1">
            <a:off x="5790526" y="3372516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1" name="Přímá spojnice 90"/>
          <p:cNvCxnSpPr/>
          <p:nvPr/>
        </p:nvCxnSpPr>
        <p:spPr>
          <a:xfrm flipH="1">
            <a:off x="5790526" y="4568297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Přímá spojnice 91"/>
          <p:cNvCxnSpPr/>
          <p:nvPr/>
        </p:nvCxnSpPr>
        <p:spPr>
          <a:xfrm>
            <a:off x="6150526" y="1800928"/>
            <a:ext cx="0" cy="812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Přímá spojnice 93"/>
          <p:cNvCxnSpPr/>
          <p:nvPr/>
        </p:nvCxnSpPr>
        <p:spPr>
          <a:xfrm flipH="1" flipV="1">
            <a:off x="6150526" y="4082797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Přímá spojnice 94"/>
          <p:cNvCxnSpPr/>
          <p:nvPr/>
        </p:nvCxnSpPr>
        <p:spPr>
          <a:xfrm flipH="1" flipV="1">
            <a:off x="6334676" y="4568297"/>
            <a:ext cx="0" cy="1217878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ovéPole 97"/>
          <p:cNvSpPr txBox="1"/>
          <p:nvPr/>
        </p:nvSpPr>
        <p:spPr>
          <a:xfrm flipH="1">
            <a:off x="6510526" y="2000250"/>
            <a:ext cx="224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 err="1" smtClean="0">
                <a:solidFill>
                  <a:schemeClr val="bg1">
                    <a:lumMod val="50000"/>
                  </a:schemeClr>
                </a:solidFill>
              </a:rPr>
              <a:t>Recive</a:t>
            </a:r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000" dirty="0" err="1" smtClean="0">
                <a:solidFill>
                  <a:schemeClr val="bg1">
                    <a:lumMod val="50000"/>
                  </a:schemeClr>
                </a:solidFill>
              </a:rPr>
              <a:t>Message</a:t>
            </a: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0" name="Přímá spojnice 99"/>
          <p:cNvCxnSpPr/>
          <p:nvPr/>
        </p:nvCxnSpPr>
        <p:spPr>
          <a:xfrm flipH="1">
            <a:off x="5389526" y="4896387"/>
            <a:ext cx="5408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ovéPole 110"/>
          <p:cNvSpPr txBox="1"/>
          <p:nvPr/>
        </p:nvSpPr>
        <p:spPr>
          <a:xfrm flipH="1">
            <a:off x="6617198" y="3532461"/>
            <a:ext cx="2136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s-CZ" sz="2000" dirty="0" smtClean="0">
                <a:solidFill>
                  <a:srgbClr val="FF0000"/>
                </a:solidFill>
              </a:rPr>
              <a:t>Přijetí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2540026" y="3372516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0" name="Přímá spojnice 19"/>
          <p:cNvCxnSpPr/>
          <p:nvPr/>
        </p:nvCxnSpPr>
        <p:spPr>
          <a:xfrm>
            <a:off x="2540026" y="4568297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Přímá spojnice 48"/>
          <p:cNvCxnSpPr/>
          <p:nvPr/>
        </p:nvCxnSpPr>
        <p:spPr>
          <a:xfrm flipV="1">
            <a:off x="2900026" y="4082797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nice 49"/>
          <p:cNvCxnSpPr/>
          <p:nvPr/>
        </p:nvCxnSpPr>
        <p:spPr>
          <a:xfrm flipV="1">
            <a:off x="2715876" y="4568297"/>
            <a:ext cx="0" cy="1217878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ovéPole 95"/>
          <p:cNvSpPr txBox="1"/>
          <p:nvPr/>
        </p:nvSpPr>
        <p:spPr>
          <a:xfrm>
            <a:off x="296780" y="2000250"/>
            <a:ext cx="224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s-CZ" sz="2000" dirty="0" err="1" smtClean="0">
                <a:solidFill>
                  <a:schemeClr val="bg1">
                    <a:lumMod val="50000"/>
                  </a:schemeClr>
                </a:solidFill>
              </a:rPr>
              <a:t>Send</a:t>
            </a:r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000" dirty="0" err="1" smtClean="0">
                <a:solidFill>
                  <a:schemeClr val="bg1">
                    <a:lumMod val="50000"/>
                  </a:schemeClr>
                </a:solidFill>
              </a:rPr>
              <a:t>Message</a:t>
            </a: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8" name="Přímá spojnice 67"/>
          <p:cNvCxnSpPr/>
          <p:nvPr/>
        </p:nvCxnSpPr>
        <p:spPr>
          <a:xfrm>
            <a:off x="3117151" y="4580899"/>
            <a:ext cx="0" cy="3154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ovéPole 75"/>
          <p:cNvSpPr txBox="1"/>
          <p:nvPr/>
        </p:nvSpPr>
        <p:spPr>
          <a:xfrm>
            <a:off x="296780" y="3531572"/>
            <a:ext cx="2143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 smtClean="0">
                <a:solidFill>
                  <a:srgbClr val="FF0000"/>
                </a:solidFill>
              </a:rPr>
              <a:t>Vysílání</a:t>
            </a:r>
            <a:endParaRPr lang="cs-CZ" sz="2000" dirty="0">
              <a:solidFill>
                <a:srgbClr val="FF0000"/>
              </a:solidFill>
            </a:endParaRPr>
          </a:p>
        </p:txBody>
      </p:sp>
      <p:cxnSp>
        <p:nvCxnSpPr>
          <p:cNvPr id="35" name="Přímá spojnice 34"/>
          <p:cNvCxnSpPr/>
          <p:nvPr/>
        </p:nvCxnSpPr>
        <p:spPr>
          <a:xfrm flipH="1">
            <a:off x="3117154" y="4896387"/>
            <a:ext cx="842865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bdélník 60"/>
          <p:cNvSpPr/>
          <p:nvPr/>
        </p:nvSpPr>
        <p:spPr>
          <a:xfrm>
            <a:off x="3997636" y="4536387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69" name="Přímá spojnice 68"/>
          <p:cNvCxnSpPr/>
          <p:nvPr/>
        </p:nvCxnSpPr>
        <p:spPr>
          <a:xfrm>
            <a:off x="5042558" y="2139222"/>
            <a:ext cx="0" cy="2757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Přímá spojnice 83"/>
          <p:cNvCxnSpPr/>
          <p:nvPr/>
        </p:nvCxnSpPr>
        <p:spPr>
          <a:xfrm>
            <a:off x="5933402" y="4580899"/>
            <a:ext cx="0" cy="3154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Přímá spojnice 84"/>
          <p:cNvCxnSpPr/>
          <p:nvPr/>
        </p:nvCxnSpPr>
        <p:spPr>
          <a:xfrm flipV="1">
            <a:off x="3117154" y="2139222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Přímá spojnice 96"/>
          <p:cNvCxnSpPr/>
          <p:nvPr/>
        </p:nvCxnSpPr>
        <p:spPr>
          <a:xfrm flipH="1">
            <a:off x="3116102" y="2139222"/>
            <a:ext cx="12415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Přímá spojnice 100"/>
          <p:cNvCxnSpPr/>
          <p:nvPr/>
        </p:nvCxnSpPr>
        <p:spPr>
          <a:xfrm flipH="1">
            <a:off x="5042558" y="2139222"/>
            <a:ext cx="8908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Přímá spojnice 101"/>
          <p:cNvCxnSpPr/>
          <p:nvPr/>
        </p:nvCxnSpPr>
        <p:spPr>
          <a:xfrm flipV="1">
            <a:off x="5933402" y="2139222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Přímá spojnice 107"/>
          <p:cNvCxnSpPr/>
          <p:nvPr/>
        </p:nvCxnSpPr>
        <p:spPr>
          <a:xfrm>
            <a:off x="5392570" y="3190136"/>
            <a:ext cx="0" cy="1706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Přímá spojnice 108"/>
          <p:cNvCxnSpPr/>
          <p:nvPr/>
        </p:nvCxnSpPr>
        <p:spPr>
          <a:xfrm>
            <a:off x="4743450" y="3190136"/>
            <a:ext cx="649120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ovéPole 109"/>
          <p:cNvSpPr txBox="1"/>
          <p:nvPr/>
        </p:nvSpPr>
        <p:spPr>
          <a:xfrm flipH="1">
            <a:off x="3236013" y="6104561"/>
            <a:ext cx="224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Zapsáno v paměti</a:t>
            </a: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2" name="Přímá spojnice 111"/>
          <p:cNvCxnSpPr/>
          <p:nvPr/>
        </p:nvCxnSpPr>
        <p:spPr>
          <a:xfrm>
            <a:off x="4357637" y="5538303"/>
            <a:ext cx="0" cy="56625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nice 43"/>
          <p:cNvCxnSpPr/>
          <p:nvPr/>
        </p:nvCxnSpPr>
        <p:spPr>
          <a:xfrm>
            <a:off x="2900026" y="1800928"/>
            <a:ext cx="0" cy="812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/>
          <p:cNvCxnSpPr/>
          <p:nvPr/>
        </p:nvCxnSpPr>
        <p:spPr>
          <a:xfrm>
            <a:off x="2540026" y="2626273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Přímá spojnice 89"/>
          <p:cNvCxnSpPr/>
          <p:nvPr/>
        </p:nvCxnSpPr>
        <p:spPr>
          <a:xfrm flipH="1">
            <a:off x="5790526" y="2626273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ál 116"/>
          <p:cNvSpPr/>
          <p:nvPr/>
        </p:nvSpPr>
        <p:spPr>
          <a:xfrm>
            <a:off x="6060526" y="1620928"/>
            <a:ext cx="180000" cy="1800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5" name="Ovál 104"/>
          <p:cNvSpPr/>
          <p:nvPr/>
        </p:nvSpPr>
        <p:spPr>
          <a:xfrm>
            <a:off x="2810026" y="1620928"/>
            <a:ext cx="180000" cy="180000"/>
          </a:xfrm>
          <a:prstGeom prst="ellipse">
            <a:avLst/>
          </a:prstGeom>
          <a:solidFill>
            <a:srgbClr val="00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7" name="Ovál 106"/>
          <p:cNvSpPr/>
          <p:nvPr/>
        </p:nvSpPr>
        <p:spPr>
          <a:xfrm>
            <a:off x="4267636" y="3100136"/>
            <a:ext cx="180000" cy="18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7" name="TextovéPole 46"/>
          <p:cNvSpPr txBox="1"/>
          <p:nvPr/>
        </p:nvSpPr>
        <p:spPr>
          <a:xfrm>
            <a:off x="7594972" y="6488668"/>
            <a:ext cx="140464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cs-CZ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ccent Wet Noodle" pitchFamily="2" charset="0"/>
              </a:rPr>
              <a:t>© </a:t>
            </a:r>
            <a:r>
              <a:rPr lang="cs-CZ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ccent Wet Noodle" pitchFamily="2" charset="0"/>
              </a:rPr>
              <a:t>Malak</a:t>
            </a:r>
            <a:endParaRPr lang="cs-CZ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ccent Wet Nood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889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3.88889E-6 4.44444E-6 L 0.00018 0.24213 L -0.01857 0.29375 " pathEditMode="relative" rAng="0" ptsTypes="AAA">
                                      <p:cBhvr>
                                        <p:cTn id="3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" y="1467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4 L -2.5E-6 -0.15324 L -0.13593 -0.15324 L -0.13559 -0.08264 L -0.15937 -0.08264 L -0.15955 0.02662 L -0.14375 0.07731 " pathEditMode="relative" rAng="0" ptsTypes="AAAAAAA">
                                      <p:cBhvr>
                                        <p:cTn id="41" dur="3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57 0.29375 L 0.00035 0.34791 L -3.88889E-6 0.41643 L -0.01979 0.41643 L -0.02013 0.6074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1567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92 0.07731 L -0.15903 0.13171 L -0.15955 0.20069 L -0.13559 0.20069 L -0.13559 0.24861 L -0.00017 0.24907 " pathEditMode="relative" rAng="0" ptsTypes="AAAAAA">
                                      <p:cBhvr>
                                        <p:cTn id="60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3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24884 L 0.075 0.24884 L 0.075 -0.15348 L 0.1724 -0.15348 L 0.1724 -0.08241 L 0.19618 -0.08241 L 0.19618 0.02708 L 0.17813 0.07777 " pathEditMode="relative" rAng="0" ptsTypes="AAAAAAAA">
                                      <p:cBhvr>
                                        <p:cTn id="87" dur="5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26" y="-20116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5.55556E-7 0.00024 L 0.00017 0.2426 L 0.0191 0.29399 " pathEditMode="relative" rAng="0" ptsTypes="AAA">
                                      <p:cBhvr>
                                        <p:cTn id="89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5" y="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13 0.07777 L 0.19618 0.13194 L 0.19584 0.20139 L 0.1724 0.20139 L 0.17222 0.24884 L 0.11337 0.24884 L 0.11337 3.7037E-6 L -0.00017 3.7037E-6 " pathEditMode="relative" rAng="0" ptsTypes="AAAAAAAA">
                                      <p:cBhvr>
                                        <p:cTn id="109" dur="3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465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1 0.29398 L 0.00017 0.34791 L -0.00035 0.41713 L 0.02014 0.41713 L 0.01996 0.60972 " pathEditMode="relative" rAng="0" ptsTypes="AAAAA">
                                      <p:cBhvr>
                                        <p:cTn id="111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" y="15787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31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117" grpId="2" animBg="1"/>
      <p:bldP spid="117" grpId="3" animBg="1"/>
      <p:bldP spid="105" grpId="0" animBg="1"/>
      <p:bldP spid="105" grpId="1" animBg="1"/>
      <p:bldP spid="105" grpId="2" animBg="1"/>
      <p:bldP spid="105" grpId="3" animBg="1"/>
      <p:bldP spid="107" grpId="0" animBg="1"/>
      <p:bldP spid="107" grpId="1" animBg="1"/>
      <p:bldP spid="107" grpId="2" animBg="1"/>
      <p:bldP spid="107" grpId="3" animBg="1"/>
      <p:bldP spid="107" grpId="4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Přímá spojnice 64"/>
          <p:cNvCxnSpPr/>
          <p:nvPr/>
        </p:nvCxnSpPr>
        <p:spPr>
          <a:xfrm flipH="1">
            <a:off x="4717636" y="4023419"/>
            <a:ext cx="3249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Přímá spojnice 119"/>
          <p:cNvCxnSpPr/>
          <p:nvPr/>
        </p:nvCxnSpPr>
        <p:spPr>
          <a:xfrm>
            <a:off x="5042558" y="1868271"/>
            <a:ext cx="0" cy="21551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Nadpis 1"/>
          <p:cNvSpPr txBox="1">
            <a:spLocks/>
          </p:cNvSpPr>
          <p:nvPr/>
        </p:nvSpPr>
        <p:spPr>
          <a:xfrm>
            <a:off x="296780" y="152718"/>
            <a:ext cx="8534400" cy="10664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cs-CZ" sz="3200" dirty="0" smtClean="0"/>
              <a:t>Synchronní zasílání zpráv</a:t>
            </a:r>
            <a:endParaRPr lang="cs-CZ" sz="3200" dirty="0"/>
          </a:p>
        </p:txBody>
      </p:sp>
      <p:sp>
        <p:nvSpPr>
          <p:cNvPr id="67" name="Obdélník 66"/>
          <p:cNvSpPr/>
          <p:nvPr/>
        </p:nvSpPr>
        <p:spPr>
          <a:xfrm flipH="1">
            <a:off x="5605276" y="1674933"/>
            <a:ext cx="3188036" cy="4413448"/>
          </a:xfrm>
          <a:prstGeom prst="rect">
            <a:avLst/>
          </a:prstGeom>
          <a:solidFill>
            <a:schemeClr val="bg1"/>
          </a:solidFill>
          <a:ln w="38100">
            <a:solidFill>
              <a:schemeClr val="dk1"/>
            </a:solidFill>
          </a:ln>
          <a:effectLst>
            <a:outerShdw blurRad="2413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68" name="Přímá spojnice 67"/>
          <p:cNvCxnSpPr/>
          <p:nvPr/>
        </p:nvCxnSpPr>
        <p:spPr>
          <a:xfrm flipV="1">
            <a:off x="6150526" y="1975523"/>
            <a:ext cx="0" cy="591165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bdélník 69"/>
          <p:cNvSpPr/>
          <p:nvPr/>
        </p:nvSpPr>
        <p:spPr>
          <a:xfrm>
            <a:off x="257240" y="1674933"/>
            <a:ext cx="3188036" cy="4413448"/>
          </a:xfrm>
          <a:prstGeom prst="rect">
            <a:avLst/>
          </a:prstGeom>
          <a:solidFill>
            <a:schemeClr val="bg1"/>
          </a:solidFill>
          <a:ln w="38100">
            <a:solidFill>
              <a:schemeClr val="dk1"/>
            </a:solidFill>
          </a:ln>
          <a:effectLst>
            <a:outerShdw blurRad="2413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72" name="Přímá spojnice 71"/>
          <p:cNvCxnSpPr/>
          <p:nvPr/>
        </p:nvCxnSpPr>
        <p:spPr>
          <a:xfrm flipV="1">
            <a:off x="2900026" y="1974568"/>
            <a:ext cx="0" cy="591165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Přímá spojnice 87"/>
          <p:cNvCxnSpPr/>
          <p:nvPr/>
        </p:nvCxnSpPr>
        <p:spPr>
          <a:xfrm flipH="1">
            <a:off x="5790526" y="3808189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Přímá spojnice 89"/>
          <p:cNvCxnSpPr/>
          <p:nvPr/>
        </p:nvCxnSpPr>
        <p:spPr>
          <a:xfrm flipV="1">
            <a:off x="6150526" y="3238870"/>
            <a:ext cx="0" cy="527022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ovéPole 91"/>
          <p:cNvSpPr txBox="1"/>
          <p:nvPr/>
        </p:nvSpPr>
        <p:spPr>
          <a:xfrm flipH="1">
            <a:off x="6510526" y="1674933"/>
            <a:ext cx="224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 err="1" smtClean="0">
                <a:solidFill>
                  <a:schemeClr val="bg1">
                    <a:lumMod val="50000"/>
                  </a:schemeClr>
                </a:solidFill>
              </a:rPr>
              <a:t>Recive</a:t>
            </a:r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000" dirty="0" err="1" smtClean="0">
                <a:solidFill>
                  <a:schemeClr val="bg1">
                    <a:lumMod val="50000"/>
                  </a:schemeClr>
                </a:solidFill>
              </a:rPr>
              <a:t>Message</a:t>
            </a: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TextovéPole 93"/>
          <p:cNvSpPr txBox="1"/>
          <p:nvPr/>
        </p:nvSpPr>
        <p:spPr>
          <a:xfrm flipH="1">
            <a:off x="6617198" y="2748604"/>
            <a:ext cx="2136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s-CZ" sz="2000" dirty="0" smtClean="0">
                <a:solidFill>
                  <a:srgbClr val="FF0000"/>
                </a:solidFill>
              </a:rPr>
              <a:t>Přijetí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95" name="Obdélník 94"/>
          <p:cNvSpPr/>
          <p:nvPr/>
        </p:nvSpPr>
        <p:spPr>
          <a:xfrm>
            <a:off x="2540026" y="2589548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8" name="Přímá spojnice 97"/>
          <p:cNvCxnSpPr/>
          <p:nvPr/>
        </p:nvCxnSpPr>
        <p:spPr>
          <a:xfrm>
            <a:off x="2540026" y="3785329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ovéPole 102"/>
          <p:cNvSpPr txBox="1"/>
          <p:nvPr/>
        </p:nvSpPr>
        <p:spPr>
          <a:xfrm>
            <a:off x="296780" y="1674933"/>
            <a:ext cx="2243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s-CZ" sz="2000" dirty="0" err="1" smtClean="0">
                <a:solidFill>
                  <a:schemeClr val="bg1">
                    <a:lumMod val="50000"/>
                  </a:schemeClr>
                </a:solidFill>
              </a:rPr>
              <a:t>Send</a:t>
            </a:r>
            <a:r>
              <a:rPr lang="cs-CZ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000" dirty="0" err="1" smtClean="0">
                <a:solidFill>
                  <a:schemeClr val="bg1">
                    <a:lumMod val="50000"/>
                  </a:schemeClr>
                </a:solidFill>
              </a:rPr>
              <a:t>Message</a:t>
            </a:r>
            <a:endParaRPr lang="cs-CZ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9" name="Přímá spojnice 98"/>
          <p:cNvCxnSpPr/>
          <p:nvPr/>
        </p:nvCxnSpPr>
        <p:spPr>
          <a:xfrm flipV="1">
            <a:off x="2900026" y="3292209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ovéPole 116"/>
          <p:cNvSpPr txBox="1"/>
          <p:nvPr/>
        </p:nvSpPr>
        <p:spPr>
          <a:xfrm>
            <a:off x="296780" y="2748604"/>
            <a:ext cx="2143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 smtClean="0">
                <a:solidFill>
                  <a:srgbClr val="FF0000"/>
                </a:solidFill>
              </a:rPr>
              <a:t>Vysílání</a:t>
            </a:r>
            <a:endParaRPr lang="cs-CZ" sz="2000" dirty="0">
              <a:solidFill>
                <a:srgbClr val="FF0000"/>
              </a:solidFill>
            </a:endParaRPr>
          </a:p>
        </p:txBody>
      </p:sp>
      <p:cxnSp>
        <p:nvCxnSpPr>
          <p:cNvPr id="118" name="Přímá spojnice 117"/>
          <p:cNvCxnSpPr/>
          <p:nvPr/>
        </p:nvCxnSpPr>
        <p:spPr>
          <a:xfrm flipH="1">
            <a:off x="3117154" y="4023419"/>
            <a:ext cx="842865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bdélník 118"/>
          <p:cNvSpPr/>
          <p:nvPr/>
        </p:nvSpPr>
        <p:spPr>
          <a:xfrm>
            <a:off x="3997636" y="3663419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24" name="Přímá spojnice 123"/>
          <p:cNvCxnSpPr/>
          <p:nvPr/>
        </p:nvCxnSpPr>
        <p:spPr>
          <a:xfrm flipH="1">
            <a:off x="5042558" y="1868271"/>
            <a:ext cx="8908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Přímá spojnice 135"/>
          <p:cNvCxnSpPr/>
          <p:nvPr/>
        </p:nvCxnSpPr>
        <p:spPr>
          <a:xfrm>
            <a:off x="6150526" y="1479651"/>
            <a:ext cx="0" cy="637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Přímá spojnice 136"/>
          <p:cNvCxnSpPr/>
          <p:nvPr/>
        </p:nvCxnSpPr>
        <p:spPr>
          <a:xfrm flipV="1">
            <a:off x="6150526" y="3808189"/>
            <a:ext cx="0" cy="435464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Přímá spojnice 137"/>
          <p:cNvCxnSpPr/>
          <p:nvPr/>
        </p:nvCxnSpPr>
        <p:spPr>
          <a:xfrm flipV="1">
            <a:off x="5933402" y="1868270"/>
            <a:ext cx="0" cy="225451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Přímá spojnice 138"/>
          <p:cNvCxnSpPr/>
          <p:nvPr/>
        </p:nvCxnSpPr>
        <p:spPr>
          <a:xfrm>
            <a:off x="2900026" y="1479651"/>
            <a:ext cx="0" cy="6370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bdélník 139"/>
          <p:cNvSpPr/>
          <p:nvPr/>
        </p:nvSpPr>
        <p:spPr>
          <a:xfrm flipH="1">
            <a:off x="5790526" y="4263736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43" name="Přímá spojnice 142"/>
          <p:cNvCxnSpPr/>
          <p:nvPr/>
        </p:nvCxnSpPr>
        <p:spPr>
          <a:xfrm>
            <a:off x="3117154" y="3807993"/>
            <a:ext cx="0" cy="225451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Přímá spojnice 143"/>
          <p:cNvCxnSpPr/>
          <p:nvPr/>
        </p:nvCxnSpPr>
        <p:spPr>
          <a:xfrm>
            <a:off x="2540026" y="5469099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Přímá spojnice 145"/>
          <p:cNvCxnSpPr/>
          <p:nvPr/>
        </p:nvCxnSpPr>
        <p:spPr>
          <a:xfrm flipV="1">
            <a:off x="3123251" y="5203334"/>
            <a:ext cx="0" cy="225451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Přímá spojnice 146"/>
          <p:cNvCxnSpPr/>
          <p:nvPr/>
        </p:nvCxnSpPr>
        <p:spPr>
          <a:xfrm flipH="1">
            <a:off x="3117154" y="5209186"/>
            <a:ext cx="8733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Přímá spojnice 148"/>
          <p:cNvCxnSpPr/>
          <p:nvPr/>
        </p:nvCxnSpPr>
        <p:spPr>
          <a:xfrm flipV="1">
            <a:off x="2675576" y="3782729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bdélník 78"/>
          <p:cNvSpPr/>
          <p:nvPr/>
        </p:nvSpPr>
        <p:spPr>
          <a:xfrm flipH="1">
            <a:off x="5790526" y="2589548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50" name="Přímá spojnice 149"/>
          <p:cNvCxnSpPr/>
          <p:nvPr/>
        </p:nvCxnSpPr>
        <p:spPr>
          <a:xfrm flipV="1">
            <a:off x="2675576" y="4983736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Přímá spojnice 150"/>
          <p:cNvCxnSpPr/>
          <p:nvPr/>
        </p:nvCxnSpPr>
        <p:spPr>
          <a:xfrm flipH="1">
            <a:off x="5790526" y="5476856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Přímá spojnice 151"/>
          <p:cNvCxnSpPr/>
          <p:nvPr/>
        </p:nvCxnSpPr>
        <p:spPr>
          <a:xfrm flipH="1" flipV="1">
            <a:off x="6150526" y="4983736"/>
            <a:ext cx="0" cy="4509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Přímá spojnice 152"/>
          <p:cNvCxnSpPr/>
          <p:nvPr/>
        </p:nvCxnSpPr>
        <p:spPr>
          <a:xfrm>
            <a:off x="4745308" y="5209186"/>
            <a:ext cx="426769" cy="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Přímá spojnice 153"/>
          <p:cNvCxnSpPr/>
          <p:nvPr/>
        </p:nvCxnSpPr>
        <p:spPr>
          <a:xfrm flipH="1">
            <a:off x="5933398" y="5499520"/>
            <a:ext cx="0" cy="225451"/>
          </a:xfrm>
          <a:prstGeom prst="line">
            <a:avLst/>
          </a:prstGeom>
          <a:ln w="28575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Přímá spojnice 154"/>
          <p:cNvCxnSpPr/>
          <p:nvPr/>
        </p:nvCxnSpPr>
        <p:spPr>
          <a:xfrm flipV="1">
            <a:off x="6374976" y="5474256"/>
            <a:ext cx="0" cy="957024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ovéPole 155"/>
          <p:cNvSpPr txBox="1"/>
          <p:nvPr/>
        </p:nvSpPr>
        <p:spPr>
          <a:xfrm flipH="1">
            <a:off x="6617198" y="4423681"/>
            <a:ext cx="2136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cs-CZ" sz="2000" dirty="0" smtClean="0">
                <a:solidFill>
                  <a:srgbClr val="FF0000"/>
                </a:solidFill>
              </a:rPr>
              <a:t>Vyšli potvrzení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57" name="TextovéPole 156"/>
          <p:cNvSpPr txBox="1"/>
          <p:nvPr/>
        </p:nvSpPr>
        <p:spPr>
          <a:xfrm>
            <a:off x="296780" y="4423681"/>
            <a:ext cx="2143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000" dirty="0" smtClean="0">
                <a:solidFill>
                  <a:srgbClr val="FF0000"/>
                </a:solidFill>
              </a:rPr>
              <a:t>Čekej potvrzení</a:t>
            </a:r>
            <a:endParaRPr lang="cs-CZ" sz="2000" dirty="0">
              <a:solidFill>
                <a:srgbClr val="FF0000"/>
              </a:solidFill>
            </a:endParaRPr>
          </a:p>
        </p:txBody>
      </p:sp>
      <p:cxnSp>
        <p:nvCxnSpPr>
          <p:cNvPr id="158" name="Přímá spojnice 157"/>
          <p:cNvCxnSpPr/>
          <p:nvPr/>
        </p:nvCxnSpPr>
        <p:spPr>
          <a:xfrm flipH="1">
            <a:off x="5167313" y="5714946"/>
            <a:ext cx="7628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Přímá spojnice 158"/>
          <p:cNvCxnSpPr/>
          <p:nvPr/>
        </p:nvCxnSpPr>
        <p:spPr>
          <a:xfrm>
            <a:off x="5172077" y="5203334"/>
            <a:ext cx="0" cy="516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Přímá spojnice 159"/>
          <p:cNvCxnSpPr/>
          <p:nvPr/>
        </p:nvCxnSpPr>
        <p:spPr>
          <a:xfrm flipV="1">
            <a:off x="2900026" y="5476856"/>
            <a:ext cx="0" cy="954424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Přímá spojnice 130"/>
          <p:cNvCxnSpPr/>
          <p:nvPr/>
        </p:nvCxnSpPr>
        <p:spPr>
          <a:xfrm>
            <a:off x="2540026" y="2129872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Přímá spojnice 131"/>
          <p:cNvCxnSpPr/>
          <p:nvPr/>
        </p:nvCxnSpPr>
        <p:spPr>
          <a:xfrm flipH="1">
            <a:off x="5790526" y="2129872"/>
            <a:ext cx="72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ál 134"/>
          <p:cNvSpPr/>
          <p:nvPr/>
        </p:nvSpPr>
        <p:spPr>
          <a:xfrm>
            <a:off x="2943251" y="2859548"/>
            <a:ext cx="180000" cy="18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8" name="Obdélník 147"/>
          <p:cNvSpPr/>
          <p:nvPr/>
        </p:nvSpPr>
        <p:spPr>
          <a:xfrm>
            <a:off x="2540026" y="4263736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ln w="190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1" name="Obdélník 140"/>
          <p:cNvSpPr/>
          <p:nvPr/>
        </p:nvSpPr>
        <p:spPr>
          <a:xfrm>
            <a:off x="3997636" y="4849186"/>
            <a:ext cx="720000" cy="7200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ln w="190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1" name="Ovál 160"/>
          <p:cNvSpPr/>
          <p:nvPr/>
        </p:nvSpPr>
        <p:spPr>
          <a:xfrm>
            <a:off x="5907211" y="4533736"/>
            <a:ext cx="180000" cy="180000"/>
          </a:xfrm>
          <a:prstGeom prst="ellipse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4" name="Ovál 133"/>
          <p:cNvSpPr/>
          <p:nvPr/>
        </p:nvSpPr>
        <p:spPr>
          <a:xfrm>
            <a:off x="2810026" y="1292031"/>
            <a:ext cx="180000" cy="180000"/>
          </a:xfrm>
          <a:prstGeom prst="ellipse">
            <a:avLst/>
          </a:prstGeom>
          <a:solidFill>
            <a:srgbClr val="00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3" name="Ovál 132"/>
          <p:cNvSpPr/>
          <p:nvPr/>
        </p:nvSpPr>
        <p:spPr>
          <a:xfrm>
            <a:off x="6060526" y="1292031"/>
            <a:ext cx="180000" cy="180000"/>
          </a:xfrm>
          <a:prstGeom prst="ellipse">
            <a:avLst/>
          </a:prstGeom>
          <a:solidFill>
            <a:srgbClr val="0070C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2" name="Obdélník 161"/>
          <p:cNvSpPr/>
          <p:nvPr/>
        </p:nvSpPr>
        <p:spPr>
          <a:xfrm>
            <a:off x="17912" y="1047750"/>
            <a:ext cx="8981710" cy="581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4" name="TextovéPole 53"/>
          <p:cNvSpPr txBox="1"/>
          <p:nvPr/>
        </p:nvSpPr>
        <p:spPr>
          <a:xfrm>
            <a:off x="7594972" y="6488668"/>
            <a:ext cx="140464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cs-CZ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ccent Wet Noodle" pitchFamily="2" charset="0"/>
              </a:rPr>
              <a:t>© </a:t>
            </a:r>
            <a:r>
              <a:rPr lang="cs-CZ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Accent Wet Noodle" pitchFamily="2" charset="0"/>
              </a:rPr>
              <a:t>Malak</a:t>
            </a:r>
            <a:endParaRPr lang="cs-CZ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Accent Wet Nood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889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0.00018 0.17569 L -0.01857 0.22847 " pathEditMode="relative" rAng="0" ptsTypes="AAA">
                                      <p:cBhvr>
                                        <p:cTn id="2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" y="1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-0.01459 0.05301 L -0.01407 0.12199 L 0.0092 0.12222 L 0.00955 0.15648 L 0.1434 0.15648 " pathEditMode="relative" rAng="0" ptsTypes="AAAAAA">
                                      <p:cBhvr>
                                        <p:cTn id="3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782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57 0.22847 L -3.88889E-6 0.28194 L 0.00052 0.35046 L -0.02448 0.35046 L -0.02448 0.4206 L -0.00208 0.4743 " pathEditMode="relative" rAng="0" ptsTypes="AAAAAA">
                                      <p:cBhvr>
                                        <p:cTn id="40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" y="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4 0.15648 L 0.21996 0.15648 L 0.21979 -0.15787 L 0.31718 -0.15787 L 0.31718 -0.1199 L 0.34114 -0.1199 L 0.34114 -0.05231 L 0.32413 0.00047 " pathEditMode="relative" rAng="0" ptsTypes="AAAAAAAA">
                                      <p:cBhvr>
                                        <p:cTn id="60" dur="3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-1571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5.55556E-7 1.11111E-6 L 0.00017 0.17569 L 0.0158 0.22847 " pathEditMode="relative" rAng="0" ptsTypes="AAA">
                                      <p:cBhvr>
                                        <p:cTn id="6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8 0.22847 L 0.00017 0.28125 L 0.00017 0.4206 L 0.01545 0.47361 " pathEditMode="relative" rAng="0" ptsTypes="AAAA">
                                      <p:cBhvr>
                                        <p:cTn id="8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45 0.47407 L -0.00017 0.52523 L 0.00017 0.59745 L 0.02465 0.59745 L 0.02465 0.75116 " pathEditMode="relative" rAng="0" ptsTypes="AAAAA">
                                      <p:cBhvr>
                                        <p:cTn id="99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1384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01701 0.05232 L 0.01701 0.125 L -0.00677 0.125 L -0.00677 0.15926 L -0.0901 0.15926 L -0.0901 0.08542 L -0.18142 0.08565 " pathEditMode="relative" rAng="0" ptsTypes="AAAAAAAA">
                                      <p:cBhvr>
                                        <p:cTn id="101" dur="3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7963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31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fill="hold" grpId="3" nodeType="click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243 0.47477 L -0.0243 0.52546 L -0.0243 0.5963 L 0.00018 0.5963 L 0.00018 0.75069 " pathEditMode="relative" rAng="0" ptsTypes="AAAAA">
                                      <p:cBhvr>
                                        <p:cTn id="121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" y="13796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0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42 0.08565 L -0.31406 0.08542 L -0.31406 0.12362 L -0.33854 0.12362 L -0.33854 0.27732 " pathEditMode="relative" rAng="0" ptsTypes="AAAAA">
                                      <p:cBhvr>
                                        <p:cTn id="123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956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31" presetClass="exit" presetSubtype="0" fill="hold" grpId="3" nodeType="withEffect">
                                  <p:stCondLst>
                                    <p:cond delay="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1" presetClass="exit" presetSubtype="0" fill="hold" grpId="4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7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000"/>
                            </p:stCondLst>
                            <p:childTnLst>
                              <p:par>
                                <p:cTn id="151" presetID="37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" decel="100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5" grpId="1" animBg="1"/>
      <p:bldP spid="135" grpId="2" animBg="1"/>
      <p:bldP spid="135" grpId="3" animBg="1"/>
      <p:bldP spid="161" grpId="0" animBg="1"/>
      <p:bldP spid="161" grpId="1" animBg="1"/>
      <p:bldP spid="161" grpId="2" animBg="1"/>
      <p:bldP spid="161" grpId="3" animBg="1"/>
      <p:bldP spid="134" grpId="0" animBg="1"/>
      <p:bldP spid="134" grpId="1" animBg="1"/>
      <p:bldP spid="134" grpId="2" animBg="1"/>
      <p:bldP spid="134" grpId="3" animBg="1"/>
      <p:bldP spid="134" grpId="4" animBg="1"/>
      <p:bldP spid="133" grpId="0" animBg="1"/>
      <p:bldP spid="133" grpId="1" animBg="1"/>
      <p:bldP spid="133" grpId="2" animBg="1"/>
      <p:bldP spid="133" grpId="3" animBg="1"/>
      <p:bldP spid="133" grpId="4" animBg="1"/>
      <p:bldP spid="162" grpId="0" animBg="1"/>
      <p:bldP spid="5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ákladní">
  <a:themeElements>
    <a:clrScheme name="Základní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Základní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Základní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2815</TotalTime>
  <Words>77</Words>
  <Application>Microsoft Office PowerPoint</Application>
  <PresentationFormat>Předvádění na obrazovce (4:3)</PresentationFormat>
  <Paragraphs>49</Paragraphs>
  <Slides>6</Slides>
  <Notes>3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Základní</vt:lpstr>
      <vt:lpstr>Vzájemné vyloučení procesů</vt:lpstr>
      <vt:lpstr>Snímek 2</vt:lpstr>
      <vt:lpstr>Snímek 3</vt:lpstr>
      <vt:lpstr>Snímek 4</vt:lpstr>
      <vt:lpstr>Snímek 5</vt:lpstr>
      <vt:lpstr>Snímek 6</vt:lpstr>
    </vt:vector>
  </TitlesOfParts>
  <Company>TechSmith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m.pierce</dc:creator>
  <cp:lastModifiedBy>Smrčka</cp:lastModifiedBy>
  <cp:revision>464</cp:revision>
  <dcterms:created xsi:type="dcterms:W3CDTF">2006-07-18T19:14:56Z</dcterms:created>
  <dcterms:modified xsi:type="dcterms:W3CDTF">2011-01-11T14:22:31Z</dcterms:modified>
</cp:coreProperties>
</file>