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Source Code Pro"/>
      <p:regular r:id="rId31"/>
      <p:bold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Seemless experience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fUaEGFsc3aD8Q3v2pBWkoEuyCpUDaCNe/view" TargetMode="External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B6H5QNR4TzDOPVC0bvBx1jwpytfCUywc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Adi-Iris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Enhancing User Experience using eye tracking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gaze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 title="ux-dot-for-clarit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687037"/>
            <a:ext cx="9144000" cy="685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Emotions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Microsoft Emotion API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Microsoft Emotion API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users’ emotions to products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Emotions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Microsoft Emotion API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 users’ emotions to products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Better in-store personalization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Emotion API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JSON: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[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{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  "faceRectangle": {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    "top": 108,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    "left": 143,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    "width": 221,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    "height": 221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  },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  "scores": {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    "anger": 1.77309466E-05,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    "contempt": 2.764054E-08,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    "disgust": 8.893126E-06,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    </a:t>
            </a:r>
            <a:r>
              <a:rPr lang="en" sz="800">
                <a:solidFill>
                  <a:srgbClr val="000000"/>
                </a:solidFill>
              </a:rPr>
              <a:t>"fear": 0.7983925,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    "happiness": 2.19102319E-07,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    "neutral": 3.776721E-06,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    "sadness": 0.003153762,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    "surprise": 0.198423117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  }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  }</a:t>
            </a:r>
            <a:br>
              <a:rPr lang="en" sz="800">
                <a:solidFill>
                  <a:srgbClr val="000000"/>
                </a:solidFill>
              </a:rPr>
            </a:br>
            <a:r>
              <a:rPr lang="en" sz="800">
                <a:solidFill>
                  <a:srgbClr val="000000"/>
                </a:solidFill>
              </a:rPr>
              <a:t>]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front camera to track users’ gaze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front camera to track users’ gaze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data is client-side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front camera to track users’ gaze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data is client-side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can opt-out of data collection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front camera to track users’ gaze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data is client-side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can opt-out of data collection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Camera feed is never sent over the web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situation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350" y="1208725"/>
            <a:ext cx="6389950" cy="36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of improving it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better Web cameras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of improving it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better Web cameras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Lighting and surroundings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of improving it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better Web cameras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Lighting and surroundings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Neater calibration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of improving it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better Web cameras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Lighting and surroundings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Neater calibration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advanced AI algorithms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we’ve used	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WebGazer JS - tracks eyes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HTML/CSS/JS - normalize the data from WebGazer, create the effects when gaze stays on a product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Lots of libraries for backend eye-tracking, but we would need to set up hosting, a backend framework, libraries that we need to use, possibly CI/CD - time consuming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618200"/>
            <a:ext cx="42243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Feel free to come to us after the presentations to see our idea in action!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</a:t>
            </a:r>
            <a:r>
              <a:rPr lang="en"/>
              <a:t>Adi-Iris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front camera to track users’ gaze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Adi-Iris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front camera to track users’ gaze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detect preferences and trends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Adi-Iris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front camera to track users’ gaze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detect preferences and trends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Emotion recognition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Adi-Iris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front camera to track users’ gaze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detect preferences and trends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Emotion recognition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ways of personalizing the Shopping experience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Adi-Iris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front camera to track users’ gaze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detect preferences and trends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Emotion recognition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ways of personalizing the Shopping experience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no additional hardware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it in action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title="ux-no-do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443177"/>
            <a:ext cx="9144000" cy="602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