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6" r:id="rId2"/>
  </p:sldIdLst>
  <p:sldSz cx="9144000" cy="5143500" type="screen16x9"/>
  <p:notesSz cx="6797675" cy="9926638"/>
  <p:embeddedFontLst>
    <p:embeddedFont>
      <p:font typeface="adineue PRO TT Black" panose="020B0604020202020204" charset="0"/>
      <p:bold r:id="rId5"/>
      <p:boldItalic r:id="rId6"/>
    </p:embeddedFont>
    <p:embeddedFont>
      <p:font typeface="adineue PRO TT Light" panose="020B0604020202020204" charset="0"/>
      <p:regular r:id="rId7"/>
      <p:italic r:id="rId8"/>
    </p:embeddedFont>
  </p:embeddedFontLst>
  <p:custDataLst>
    <p:tags r:id="rId9"/>
  </p:custData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" userDrawn="1">
          <p15:clr>
            <a:srgbClr val="A4A3A4"/>
          </p15:clr>
        </p15:guide>
        <p15:guide id="2" orient="horz" pos="2436" userDrawn="1">
          <p15:clr>
            <a:srgbClr val="A4A3A4"/>
          </p15:clr>
        </p15:guide>
        <p15:guide id="4" orient="horz" pos="940" userDrawn="1">
          <p15:clr>
            <a:srgbClr val="A4A3A4"/>
          </p15:clr>
        </p15:guide>
        <p15:guide id="8" pos="5375">
          <p15:clr>
            <a:srgbClr val="A4A3A4"/>
          </p15:clr>
        </p15:guide>
        <p15:guide id="13" pos="5692">
          <p15:clr>
            <a:srgbClr val="A4A3A4"/>
          </p15:clr>
        </p15:guide>
        <p15:guide id="17" pos="385" userDrawn="1">
          <p15:clr>
            <a:srgbClr val="A4A3A4"/>
          </p15:clr>
        </p15:guide>
        <p15:guide id="21" orient="horz" pos="2935">
          <p15:clr>
            <a:srgbClr val="A4A3A4"/>
          </p15:clr>
        </p15:guide>
        <p15:guide id="22" orient="horz" pos="78">
          <p15:clr>
            <a:srgbClr val="A4A3A4"/>
          </p15:clr>
        </p15:guide>
        <p15:guide id="23" orient="horz" pos="441">
          <p15:clr>
            <a:srgbClr val="A4A3A4"/>
          </p15:clr>
        </p15:guide>
        <p15:guide id="24" orient="horz" pos="1779" userDrawn="1">
          <p15:clr>
            <a:srgbClr val="A4A3A4"/>
          </p15:clr>
        </p15:guide>
        <p15:guide id="25" orient="horz" pos="1620" userDrawn="1">
          <p15:clr>
            <a:srgbClr val="A4A3A4"/>
          </p15:clr>
        </p15:guide>
        <p15:guide id="26" orient="horz" pos="1801" userDrawn="1">
          <p15:clr>
            <a:srgbClr val="A4A3A4"/>
          </p15:clr>
        </p15:guide>
        <p15:guide id="27" pos="1383">
          <p15:clr>
            <a:srgbClr val="A4A3A4"/>
          </p15:clr>
        </p15:guide>
        <p15:guide id="28" pos="68" userDrawn="1">
          <p15:clr>
            <a:srgbClr val="A4A3A4"/>
          </p15:clr>
        </p15:guide>
        <p15:guide id="29" pos="2789">
          <p15:clr>
            <a:srgbClr val="A4A3A4"/>
          </p15:clr>
        </p15:guide>
        <p15:guide id="30" pos="2971">
          <p15:clr>
            <a:srgbClr val="A4A3A4"/>
          </p15:clr>
        </p15:guide>
        <p15:guide id="31" orient="horz" pos="2595" userDrawn="1">
          <p15:clr>
            <a:srgbClr val="A4A3A4"/>
          </p15:clr>
        </p15:guide>
        <p15:guide id="32" orient="horz" pos="3162" userDrawn="1">
          <p15:clr>
            <a:srgbClr val="A4A3A4"/>
          </p15:clr>
        </p15:guide>
        <p15:guide id="33" pos="5602" userDrawn="1">
          <p15:clr>
            <a:srgbClr val="A4A3A4"/>
          </p15:clr>
        </p15:guide>
        <p15:guide id="34" orient="horz" pos="169" userDrawn="1">
          <p15:clr>
            <a:srgbClr val="A4A3A4"/>
          </p15:clr>
        </p15:guide>
        <p15:guide id="35" pos="4332" userDrawn="1">
          <p15:clr>
            <a:srgbClr val="A4A3A4"/>
          </p15:clr>
        </p15:guide>
        <p15:guide id="36" orient="horz" pos="2663" userDrawn="1">
          <p15:clr>
            <a:srgbClr val="A4A3A4"/>
          </p15:clr>
        </p15:guide>
        <p15:guide id="38" orient="horz" pos="2006" userDrawn="1">
          <p15:clr>
            <a:srgbClr val="A4A3A4"/>
          </p15:clr>
        </p15:guide>
        <p15:guide id="39" pos="3379" userDrawn="1">
          <p15:clr>
            <a:srgbClr val="A4A3A4"/>
          </p15:clr>
        </p15:guide>
        <p15:guide id="42" orient="horz" pos="2368" userDrawn="1">
          <p15:clr>
            <a:srgbClr val="A4A3A4"/>
          </p15:clr>
        </p15:guide>
        <p15:guide id="4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2" userDrawn="1">
          <p15:clr>
            <a:srgbClr val="A4A3A4"/>
          </p15:clr>
        </p15:guide>
        <p15:guide id="2" orient="horz" pos="2488" userDrawn="1">
          <p15:clr>
            <a:srgbClr val="A4A3A4"/>
          </p15:clr>
        </p15:guide>
        <p15:guide id="3" orient="horz" pos="2708" userDrawn="1">
          <p15:clr>
            <a:srgbClr val="A4A3A4"/>
          </p15:clr>
        </p15:guide>
        <p15:guide id="4" orient="horz" pos="6075" userDrawn="1">
          <p15:clr>
            <a:srgbClr val="A4A3A4"/>
          </p15:clr>
        </p15:guide>
        <p15:guide id="5" pos="200" userDrawn="1">
          <p15:clr>
            <a:srgbClr val="A4A3A4"/>
          </p15:clr>
        </p15:guide>
        <p15:guide id="6" pos="4117" userDrawn="1">
          <p15:clr>
            <a:srgbClr val="A4A3A4"/>
          </p15:clr>
        </p15:guide>
        <p15:guide id="7" pos="2815" userDrawn="1">
          <p15:clr>
            <a:srgbClr val="A4A3A4"/>
          </p15:clr>
        </p15:guide>
        <p15:guide id="8" pos="3035" userDrawn="1">
          <p15:clr>
            <a:srgbClr val="A4A3A4"/>
          </p15:clr>
        </p15:guide>
        <p15:guide id="9" orient="horz" pos="6074" userDrawn="1">
          <p15:clr>
            <a:srgbClr val="A4A3A4"/>
          </p15:clr>
        </p15:guide>
        <p15:guide id="10" pos="198" userDrawn="1">
          <p15:clr>
            <a:srgbClr val="A4A3A4"/>
          </p15:clr>
        </p15:guide>
        <p15:guide id="11" pos="4083" userDrawn="1">
          <p15:clr>
            <a:srgbClr val="A4A3A4"/>
          </p15:clr>
        </p15:guide>
        <p15:guide id="12" pos="2792" userDrawn="1">
          <p15:clr>
            <a:srgbClr val="A4A3A4"/>
          </p15:clr>
        </p15:guide>
        <p15:guide id="13" pos="30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FBA"/>
    <a:srgbClr val="8FCDD4"/>
    <a:srgbClr val="F2F2F2"/>
    <a:srgbClr val="2CD5C4"/>
    <a:srgbClr val="5E5E5E"/>
    <a:srgbClr val="6A6DA4"/>
    <a:srgbClr val="957EA8"/>
    <a:srgbClr val="7269A2"/>
    <a:srgbClr val="5F76A8"/>
    <a:srgbClr val="B68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4BF11-19D3-4857-B3CD-CA9B28350919}" v="9" dt="2018-06-10T09:46:30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84469" autoAdjust="0"/>
  </p:normalViewPr>
  <p:slideViewPr>
    <p:cSldViewPr showGuides="1">
      <p:cViewPr varScale="1">
        <p:scale>
          <a:sx n="94" d="100"/>
          <a:sy n="94" d="100"/>
        </p:scale>
        <p:origin x="1768" y="176"/>
      </p:cViewPr>
      <p:guideLst>
        <p:guide orient="horz" pos="350"/>
        <p:guide orient="horz" pos="2436"/>
        <p:guide orient="horz" pos="940"/>
        <p:guide pos="5375"/>
        <p:guide pos="5692"/>
        <p:guide pos="385"/>
        <p:guide orient="horz" pos="2935"/>
        <p:guide orient="horz" pos="78"/>
        <p:guide orient="horz" pos="441"/>
        <p:guide orient="horz" pos="1779"/>
        <p:guide orient="horz" pos="1620"/>
        <p:guide orient="horz" pos="1801"/>
        <p:guide pos="1383"/>
        <p:guide pos="68"/>
        <p:guide pos="2789"/>
        <p:guide pos="2971"/>
        <p:guide orient="horz" pos="2595"/>
        <p:guide orient="horz" pos="3162"/>
        <p:guide pos="5602"/>
        <p:guide orient="horz" pos="169"/>
        <p:guide pos="4332"/>
        <p:guide orient="horz" pos="2663"/>
        <p:guide orient="horz" pos="2006"/>
        <p:guide pos="3379"/>
        <p:guide orient="horz" pos="23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3414" y="-90"/>
      </p:cViewPr>
      <p:guideLst>
        <p:guide orient="horz" pos="272"/>
        <p:guide orient="horz" pos="2488"/>
        <p:guide orient="horz" pos="2708"/>
        <p:guide orient="horz" pos="6075"/>
        <p:guide pos="200"/>
        <p:guide pos="4117"/>
        <p:guide pos="2815"/>
        <p:guide pos="3035"/>
        <p:guide orient="horz" pos="6074"/>
        <p:guide pos="198"/>
        <p:guide pos="4083"/>
        <p:guide pos="2792"/>
        <p:guide pos="301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>
              <a:defRPr sz="1200"/>
            </a:lvl1pPr>
          </a:lstStyle>
          <a:p>
            <a:fld id="{C84ABD84-B427-486C-B91D-F8364DDF0A46}" type="datetimeFigureOut">
              <a:rPr lang="x-none" smtClean="0"/>
              <a:t>6/10/2018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2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>
              <a:defRPr sz="1200"/>
            </a:lvl1pPr>
          </a:lstStyle>
          <a:p>
            <a:fld id="{B04F07B2-80B6-43CA-AA4A-473635943C6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1463" y="431800"/>
            <a:ext cx="6254750" cy="3517900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rotWithShape="0">
              <a:prstClr val="black">
                <a:alpha val="30000"/>
              </a:prstClr>
            </a:outerShdw>
          </a:effectLst>
        </p:spPr>
        <p:txBody>
          <a:bodyPr vert="horz" lIns="95545" tIns="47772" rIns="95545" bIns="47772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156" y="4298927"/>
            <a:ext cx="4119318" cy="5342862"/>
          </a:xfrm>
          <a:prstGeom prst="rect">
            <a:avLst/>
          </a:prstGeom>
        </p:spPr>
        <p:txBody>
          <a:bodyPr vert="horz" lIns="0" tIns="0" rIns="0" bIns="0" numCol="1" spcCol="208359" rtlCol="0"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777527" y="2"/>
            <a:ext cx="1705941" cy="179197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600" b="1" dirty="0">
                <a:solidFill>
                  <a:schemeClr val="bg1"/>
                </a:solidFill>
              </a:rPr>
              <a:t>Presentation </a:t>
            </a:r>
            <a:r>
              <a:rPr lang="en-GB" sz="600" b="1" dirty="0" err="1">
                <a:solidFill>
                  <a:schemeClr val="bg1"/>
                </a:solidFill>
              </a:rPr>
              <a:t>handout</a:t>
            </a:r>
            <a:r>
              <a:rPr lang="en-GB" sz="600" b="1" dirty="0">
                <a:solidFill>
                  <a:schemeClr val="bg1"/>
                </a:solidFill>
              </a:rPr>
              <a:t>/notes</a:t>
            </a:r>
          </a:p>
        </p:txBody>
      </p:sp>
      <p:cxnSp>
        <p:nvCxnSpPr>
          <p:cNvPr id="13" name="Straight Connector 12"/>
          <p:cNvCxnSpPr/>
          <p:nvPr/>
        </p:nvCxnSpPr>
        <p:spPr bwMode="gray">
          <a:xfrm flipH="1">
            <a:off x="4777528" y="463285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77528" y="496678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77528" y="5300712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77528" y="563464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77528" y="596856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77528" y="6302498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77528" y="663642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77528" y="6970356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77528" y="730428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77528" y="7638214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77528" y="797214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gray">
          <a:xfrm flipH="1">
            <a:off x="4777528" y="830607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gray">
          <a:xfrm flipH="1">
            <a:off x="4777528" y="8640000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gray">
          <a:xfrm flipH="1">
            <a:off x="4777528" y="897392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gray">
          <a:xfrm flipH="1">
            <a:off x="4777528" y="930785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gray">
          <a:xfrm flipH="1">
            <a:off x="4777528" y="964178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gray">
          <a:xfrm>
            <a:off x="4777528" y="4298928"/>
            <a:ext cx="1705499" cy="2086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lnSpc>
        <a:spcPct val="110000"/>
      </a:lnSpc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58775" indent="-179388" algn="l" defTabSz="914400" rtl="0" eaLnBrk="1" latinLnBrk="0" hangingPunct="1">
      <a:lnSpc>
        <a:spcPct val="110000"/>
      </a:lnSpc>
      <a:buFont typeface="AdiHaus" pitchFamily="2" charset="0"/>
      <a:buChar char="−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80975" indent="-180975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358775" indent="-177800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6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23837"/>
          </a:xfrm>
        </p:spPr>
        <p:txBody>
          <a:bodyPr tIns="0" anchor="t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 sz="180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buNone/>
              <a:defRPr sz="800">
                <a:solidFill>
                  <a:schemeClr val="bg1"/>
                </a:solidFill>
              </a:defRPr>
            </a:lvl5pPr>
            <a:lvl6pPr marL="0" indent="0" algn="ctr">
              <a:buNone/>
              <a:defRPr sz="800">
                <a:solidFill>
                  <a:schemeClr val="bg1"/>
                </a:solidFill>
              </a:defRPr>
            </a:lvl6pPr>
            <a:lvl7pPr marL="0" indent="0" algn="ctr">
              <a:buNone/>
              <a:defRPr sz="800">
                <a:solidFill>
                  <a:schemeClr val="bg1"/>
                </a:solidFill>
              </a:defRPr>
            </a:lvl7pPr>
            <a:lvl8pPr marL="0" indent="0" algn="ctr">
              <a:buNone/>
              <a:defRPr sz="800">
                <a:solidFill>
                  <a:schemeClr val="bg1"/>
                </a:solidFill>
              </a:defRPr>
            </a:lvl8pPr>
            <a:lvl9pPr marL="0" indent="0" algn="ctr"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ctr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</p:txBody>
      </p:sp>
      <p:pic>
        <p:nvPicPr>
          <p:cNvPr id="8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4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6" y="555624"/>
            <a:ext cx="5184000" cy="115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1189" y="1995487"/>
            <a:ext cx="79208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5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343535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06373" y="3435350"/>
            <a:ext cx="7926440" cy="1152525"/>
          </a:xfrm>
        </p:spPr>
        <p:txBody>
          <a:bodyPr anchor="b" anchorCtr="0">
            <a:noAutofit/>
          </a:bodyPr>
          <a:lstStyle>
            <a:lvl1pPr algn="ctr">
              <a:spcBef>
                <a:spcPts val="600"/>
              </a:spcBef>
              <a:defRPr>
                <a:latin typeface="+mn-lt"/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40288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97417" y="4933221"/>
                </a:moveTo>
                <a:cubicBezTo>
                  <a:pt x="997428" y="4933221"/>
                  <a:pt x="997559" y="4933221"/>
                  <a:pt x="999278" y="4933221"/>
                </a:cubicBezTo>
                <a:lnTo>
                  <a:pt x="1012300" y="4933221"/>
                </a:lnTo>
                <a:cubicBezTo>
                  <a:pt x="1019065" y="4933221"/>
                  <a:pt x="1024251" y="4937046"/>
                  <a:pt x="1024251" y="4944247"/>
                </a:cubicBezTo>
                <a:cubicBezTo>
                  <a:pt x="1024251" y="4952348"/>
                  <a:pt x="1019065" y="4955949"/>
                  <a:pt x="1012300" y="4955949"/>
                </a:cubicBezTo>
                <a:cubicBezTo>
                  <a:pt x="1012288" y="4955949"/>
                  <a:pt x="1012150" y="4955949"/>
                  <a:pt x="1010440" y="4955949"/>
                </a:cubicBezTo>
                <a:lnTo>
                  <a:pt x="997417" y="4955949"/>
                </a:lnTo>
                <a:cubicBezTo>
                  <a:pt x="997417" y="4955935"/>
                  <a:pt x="997417" y="4955393"/>
                  <a:pt x="997417" y="4933221"/>
                </a:cubicBezTo>
                <a:close/>
                <a:moveTo>
                  <a:pt x="787230" y="4933221"/>
                </a:moveTo>
                <a:cubicBezTo>
                  <a:pt x="787243" y="4933221"/>
                  <a:pt x="787382" y="4933221"/>
                  <a:pt x="789091" y="4933221"/>
                </a:cubicBezTo>
                <a:lnTo>
                  <a:pt x="802118" y="4933221"/>
                </a:lnTo>
                <a:cubicBezTo>
                  <a:pt x="808885" y="4933221"/>
                  <a:pt x="813396" y="4937044"/>
                  <a:pt x="813396" y="4943790"/>
                </a:cubicBezTo>
                <a:cubicBezTo>
                  <a:pt x="813396" y="4950311"/>
                  <a:pt x="808885" y="4954134"/>
                  <a:pt x="802118" y="4954134"/>
                </a:cubicBezTo>
                <a:cubicBezTo>
                  <a:pt x="802105" y="4954134"/>
                  <a:pt x="801962" y="4954134"/>
                  <a:pt x="800257" y="4954134"/>
                </a:cubicBezTo>
                <a:lnTo>
                  <a:pt x="787230" y="4954134"/>
                </a:lnTo>
                <a:cubicBezTo>
                  <a:pt x="787230" y="4954109"/>
                  <a:pt x="787230" y="4953406"/>
                  <a:pt x="787230" y="4933221"/>
                </a:cubicBezTo>
                <a:close/>
                <a:moveTo>
                  <a:pt x="868627" y="4932743"/>
                </a:moveTo>
                <a:cubicBezTo>
                  <a:pt x="872000" y="4932743"/>
                  <a:pt x="875598" y="4934549"/>
                  <a:pt x="878297" y="4937032"/>
                </a:cubicBezTo>
                <a:cubicBezTo>
                  <a:pt x="881670" y="4940643"/>
                  <a:pt x="882344" y="4944255"/>
                  <a:pt x="882344" y="4955992"/>
                </a:cubicBezTo>
                <a:cubicBezTo>
                  <a:pt x="882344" y="4968181"/>
                  <a:pt x="881670" y="4972018"/>
                  <a:pt x="878297" y="4975630"/>
                </a:cubicBezTo>
                <a:cubicBezTo>
                  <a:pt x="875598" y="4978113"/>
                  <a:pt x="872000" y="4979918"/>
                  <a:pt x="868627" y="4979918"/>
                </a:cubicBezTo>
                <a:cubicBezTo>
                  <a:pt x="864804" y="4979918"/>
                  <a:pt x="861206" y="4978113"/>
                  <a:pt x="858508" y="4975630"/>
                </a:cubicBezTo>
                <a:cubicBezTo>
                  <a:pt x="855134" y="4972018"/>
                  <a:pt x="854460" y="4968181"/>
                  <a:pt x="854460" y="4955992"/>
                </a:cubicBezTo>
                <a:cubicBezTo>
                  <a:pt x="854460" y="4944255"/>
                  <a:pt x="855134" y="4940643"/>
                  <a:pt x="858508" y="4937032"/>
                </a:cubicBezTo>
                <a:cubicBezTo>
                  <a:pt x="861206" y="4934549"/>
                  <a:pt x="864804" y="4932743"/>
                  <a:pt x="868627" y="4932743"/>
                </a:cubicBezTo>
                <a:close/>
                <a:moveTo>
                  <a:pt x="991783" y="4927777"/>
                </a:moveTo>
                <a:cubicBezTo>
                  <a:pt x="991783" y="4927789"/>
                  <a:pt x="991783" y="4928606"/>
                  <a:pt x="991783" y="4984884"/>
                </a:cubicBezTo>
                <a:cubicBezTo>
                  <a:pt x="991793" y="4984884"/>
                  <a:pt x="992017" y="4984884"/>
                  <a:pt x="997423" y="4984884"/>
                </a:cubicBezTo>
                <a:cubicBezTo>
                  <a:pt x="997423" y="4984871"/>
                  <a:pt x="997423" y="4984326"/>
                  <a:pt x="997423" y="4961409"/>
                </a:cubicBezTo>
                <a:cubicBezTo>
                  <a:pt x="997434" y="4961409"/>
                  <a:pt x="997566" y="4961409"/>
                  <a:pt x="999341" y="4961409"/>
                </a:cubicBezTo>
                <a:lnTo>
                  <a:pt x="1012765" y="4961409"/>
                </a:lnTo>
                <a:cubicBezTo>
                  <a:pt x="1023143" y="4961409"/>
                  <a:pt x="1030363" y="4954638"/>
                  <a:pt x="1030363" y="4944255"/>
                </a:cubicBezTo>
                <a:cubicBezTo>
                  <a:pt x="1030363" y="4934549"/>
                  <a:pt x="1023143" y="4927777"/>
                  <a:pt x="1012765" y="4927777"/>
                </a:cubicBezTo>
                <a:cubicBezTo>
                  <a:pt x="1012755" y="4927777"/>
                  <a:pt x="1012300" y="4927777"/>
                  <a:pt x="991783" y="4927777"/>
                </a:cubicBezTo>
                <a:close/>
                <a:moveTo>
                  <a:pt x="918919" y="4927777"/>
                </a:moveTo>
                <a:cubicBezTo>
                  <a:pt x="918919" y="4927797"/>
                  <a:pt x="918919" y="4928648"/>
                  <a:pt x="918919" y="4965698"/>
                </a:cubicBezTo>
                <a:cubicBezTo>
                  <a:pt x="918919" y="4977436"/>
                  <a:pt x="927271" y="4984884"/>
                  <a:pt x="938782" y="4984884"/>
                </a:cubicBezTo>
                <a:cubicBezTo>
                  <a:pt x="950068" y="4984884"/>
                  <a:pt x="958645" y="4977436"/>
                  <a:pt x="958645" y="4965698"/>
                </a:cubicBezTo>
                <a:cubicBezTo>
                  <a:pt x="958645" y="4965679"/>
                  <a:pt x="958645" y="4964852"/>
                  <a:pt x="958645" y="4927777"/>
                </a:cubicBezTo>
                <a:cubicBezTo>
                  <a:pt x="958636" y="4927777"/>
                  <a:pt x="958561" y="4927777"/>
                  <a:pt x="957883" y="4927777"/>
                </a:cubicBezTo>
                <a:lnTo>
                  <a:pt x="952551" y="4927777"/>
                </a:lnTo>
                <a:cubicBezTo>
                  <a:pt x="952551" y="4927797"/>
                  <a:pt x="952551" y="4928631"/>
                  <a:pt x="952551" y="4965247"/>
                </a:cubicBezTo>
                <a:cubicBezTo>
                  <a:pt x="952551" y="4973824"/>
                  <a:pt x="947359" y="4979918"/>
                  <a:pt x="938782" y="4979918"/>
                </a:cubicBezTo>
                <a:cubicBezTo>
                  <a:pt x="930882" y="4979918"/>
                  <a:pt x="925013" y="4973824"/>
                  <a:pt x="925013" y="4965247"/>
                </a:cubicBezTo>
                <a:cubicBezTo>
                  <a:pt x="925013" y="4965222"/>
                  <a:pt x="925013" y="4964280"/>
                  <a:pt x="925013" y="4927777"/>
                </a:cubicBezTo>
                <a:cubicBezTo>
                  <a:pt x="925004" y="4927777"/>
                  <a:pt x="924927" y="4927777"/>
                  <a:pt x="924252" y="4927777"/>
                </a:cubicBezTo>
                <a:close/>
                <a:moveTo>
                  <a:pt x="868628" y="4927777"/>
                </a:moveTo>
                <a:cubicBezTo>
                  <a:pt x="862523" y="4927777"/>
                  <a:pt x="857775" y="4929583"/>
                  <a:pt x="853931" y="4933195"/>
                </a:cubicBezTo>
                <a:cubicBezTo>
                  <a:pt x="848730" y="4938837"/>
                  <a:pt x="848730" y="4944255"/>
                  <a:pt x="848730" y="4955992"/>
                </a:cubicBezTo>
                <a:cubicBezTo>
                  <a:pt x="848730" y="4968181"/>
                  <a:pt x="848730" y="4973824"/>
                  <a:pt x="853931" y="4979241"/>
                </a:cubicBezTo>
                <a:cubicBezTo>
                  <a:pt x="857775" y="4982853"/>
                  <a:pt x="862523" y="4984884"/>
                  <a:pt x="868628" y="4984884"/>
                </a:cubicBezTo>
                <a:cubicBezTo>
                  <a:pt x="873829" y="4984884"/>
                  <a:pt x="879029" y="4982853"/>
                  <a:pt x="882873" y="4979241"/>
                </a:cubicBezTo>
                <a:cubicBezTo>
                  <a:pt x="888074" y="4973824"/>
                  <a:pt x="888074" y="4968181"/>
                  <a:pt x="888074" y="4955992"/>
                </a:cubicBezTo>
                <a:cubicBezTo>
                  <a:pt x="888074" y="4944255"/>
                  <a:pt x="888074" y="4938837"/>
                  <a:pt x="882873" y="4933195"/>
                </a:cubicBezTo>
                <a:cubicBezTo>
                  <a:pt x="879029" y="4929583"/>
                  <a:pt x="873829" y="4927777"/>
                  <a:pt x="868628" y="4927777"/>
                </a:cubicBezTo>
                <a:close/>
                <a:moveTo>
                  <a:pt x="780832" y="4927777"/>
                </a:moveTo>
                <a:cubicBezTo>
                  <a:pt x="780832" y="4927789"/>
                  <a:pt x="780832" y="4928626"/>
                  <a:pt x="780832" y="4984884"/>
                </a:cubicBezTo>
                <a:cubicBezTo>
                  <a:pt x="780842" y="4984884"/>
                  <a:pt x="780922" y="4984884"/>
                  <a:pt x="781623" y="4984884"/>
                </a:cubicBezTo>
                <a:lnTo>
                  <a:pt x="787162" y="4984884"/>
                </a:lnTo>
                <a:cubicBezTo>
                  <a:pt x="787162" y="4984868"/>
                  <a:pt x="787162" y="4984247"/>
                  <a:pt x="787162" y="4959604"/>
                </a:cubicBezTo>
                <a:cubicBezTo>
                  <a:pt x="787175" y="4959604"/>
                  <a:pt x="787313" y="4959604"/>
                  <a:pt x="788886" y="4959604"/>
                </a:cubicBezTo>
                <a:lnTo>
                  <a:pt x="800952" y="4959604"/>
                </a:lnTo>
                <a:cubicBezTo>
                  <a:pt x="800965" y="4959631"/>
                  <a:pt x="801357" y="4960429"/>
                  <a:pt x="813385" y="4984884"/>
                </a:cubicBezTo>
                <a:cubicBezTo>
                  <a:pt x="813395" y="4984884"/>
                  <a:pt x="813480" y="4984884"/>
                  <a:pt x="814318" y="4984884"/>
                </a:cubicBezTo>
                <a:lnTo>
                  <a:pt x="820845" y="4984884"/>
                </a:lnTo>
                <a:cubicBezTo>
                  <a:pt x="820837" y="4984868"/>
                  <a:pt x="820506" y="4984241"/>
                  <a:pt x="807281" y="4959152"/>
                </a:cubicBezTo>
                <a:cubicBezTo>
                  <a:pt x="814515" y="4957121"/>
                  <a:pt x="819715" y="4952381"/>
                  <a:pt x="819715" y="4943803"/>
                </a:cubicBezTo>
                <a:cubicBezTo>
                  <a:pt x="819715" y="4933872"/>
                  <a:pt x="812933" y="4927777"/>
                  <a:pt x="802534" y="4927777"/>
                </a:cubicBezTo>
                <a:cubicBezTo>
                  <a:pt x="802518" y="4927777"/>
                  <a:pt x="801942" y="4927777"/>
                  <a:pt x="780832" y="4927777"/>
                </a:cubicBezTo>
                <a:close/>
                <a:moveTo>
                  <a:pt x="729646" y="4927777"/>
                </a:moveTo>
                <a:cubicBezTo>
                  <a:pt x="724003" y="4927777"/>
                  <a:pt x="718812" y="4929583"/>
                  <a:pt x="714749" y="4933195"/>
                </a:cubicBezTo>
                <a:cubicBezTo>
                  <a:pt x="709783" y="4938837"/>
                  <a:pt x="709783" y="4944255"/>
                  <a:pt x="709783" y="4955992"/>
                </a:cubicBezTo>
                <a:cubicBezTo>
                  <a:pt x="709783" y="4968181"/>
                  <a:pt x="709783" y="4973824"/>
                  <a:pt x="714749" y="4979241"/>
                </a:cubicBezTo>
                <a:cubicBezTo>
                  <a:pt x="718812" y="4982853"/>
                  <a:pt x="724003" y="4984884"/>
                  <a:pt x="729646" y="4984884"/>
                </a:cubicBezTo>
                <a:cubicBezTo>
                  <a:pt x="735289" y="4984884"/>
                  <a:pt x="740480" y="4982853"/>
                  <a:pt x="744543" y="4978564"/>
                </a:cubicBezTo>
                <a:lnTo>
                  <a:pt x="749509" y="4963892"/>
                </a:lnTo>
                <a:cubicBezTo>
                  <a:pt x="749509" y="4963881"/>
                  <a:pt x="749509" y="4963781"/>
                  <a:pt x="749509" y="4962735"/>
                </a:cubicBezTo>
                <a:lnTo>
                  <a:pt x="749509" y="4954638"/>
                </a:lnTo>
                <a:cubicBezTo>
                  <a:pt x="749498" y="4954638"/>
                  <a:pt x="749345" y="4954638"/>
                  <a:pt x="747026" y="4954638"/>
                </a:cubicBezTo>
                <a:lnTo>
                  <a:pt x="729646" y="4954638"/>
                </a:lnTo>
                <a:cubicBezTo>
                  <a:pt x="729646" y="4954645"/>
                  <a:pt x="729646" y="4954845"/>
                  <a:pt x="729646" y="4960281"/>
                </a:cubicBezTo>
                <a:cubicBezTo>
                  <a:pt x="729658" y="4960281"/>
                  <a:pt x="729792" y="4960281"/>
                  <a:pt x="731367" y="4960281"/>
                </a:cubicBezTo>
                <a:lnTo>
                  <a:pt x="743415" y="4960281"/>
                </a:lnTo>
                <a:cubicBezTo>
                  <a:pt x="743415" y="4968858"/>
                  <a:pt x="742738" y="4972018"/>
                  <a:pt x="740480" y="4974953"/>
                </a:cubicBezTo>
                <a:cubicBezTo>
                  <a:pt x="737546" y="4978113"/>
                  <a:pt x="733709" y="4979918"/>
                  <a:pt x="729646" y="4979918"/>
                </a:cubicBezTo>
                <a:cubicBezTo>
                  <a:pt x="725583" y="4979918"/>
                  <a:pt x="722197" y="4978113"/>
                  <a:pt x="719940" y="4975630"/>
                </a:cubicBezTo>
                <a:cubicBezTo>
                  <a:pt x="716555" y="4972018"/>
                  <a:pt x="715877" y="4968181"/>
                  <a:pt x="715877" y="4955992"/>
                </a:cubicBezTo>
                <a:cubicBezTo>
                  <a:pt x="715877" y="4944255"/>
                  <a:pt x="716555" y="4940643"/>
                  <a:pt x="719940" y="4937032"/>
                </a:cubicBezTo>
                <a:cubicBezTo>
                  <a:pt x="722197" y="4934549"/>
                  <a:pt x="725583" y="4932743"/>
                  <a:pt x="729646" y="4932743"/>
                </a:cubicBezTo>
                <a:cubicBezTo>
                  <a:pt x="736418" y="4932743"/>
                  <a:pt x="741609" y="4937483"/>
                  <a:pt x="743415" y="4944255"/>
                </a:cubicBezTo>
                <a:cubicBezTo>
                  <a:pt x="743425" y="4944255"/>
                  <a:pt x="743501" y="4944255"/>
                  <a:pt x="744177" y="4944255"/>
                </a:cubicBezTo>
                <a:lnTo>
                  <a:pt x="749509" y="4944255"/>
                </a:lnTo>
                <a:cubicBezTo>
                  <a:pt x="747929" y="4934549"/>
                  <a:pt x="740480" y="4927777"/>
                  <a:pt x="729646" y="4927777"/>
                </a:cubicBezTo>
                <a:close/>
                <a:moveTo>
                  <a:pt x="630617" y="4888529"/>
                </a:moveTo>
                <a:lnTo>
                  <a:pt x="630617" y="4892158"/>
                </a:lnTo>
                <a:lnTo>
                  <a:pt x="1102367" y="4892158"/>
                </a:lnTo>
                <a:lnTo>
                  <a:pt x="1102367" y="4888529"/>
                </a:lnTo>
                <a:close/>
                <a:moveTo>
                  <a:pt x="989777" y="4770305"/>
                </a:moveTo>
                <a:cubicBezTo>
                  <a:pt x="1003595" y="4770305"/>
                  <a:pt x="1014797" y="4781507"/>
                  <a:pt x="1014797" y="4795326"/>
                </a:cubicBezTo>
                <a:cubicBezTo>
                  <a:pt x="1014797" y="4809144"/>
                  <a:pt x="1003595" y="4820346"/>
                  <a:pt x="989777" y="4820346"/>
                </a:cubicBezTo>
                <a:cubicBezTo>
                  <a:pt x="975959" y="4820346"/>
                  <a:pt x="964757" y="4809144"/>
                  <a:pt x="964757" y="4795326"/>
                </a:cubicBezTo>
                <a:cubicBezTo>
                  <a:pt x="964757" y="4781507"/>
                  <a:pt x="975959" y="4770305"/>
                  <a:pt x="989777" y="4770305"/>
                </a:cubicBezTo>
                <a:close/>
                <a:moveTo>
                  <a:pt x="889598" y="4770305"/>
                </a:moveTo>
                <a:cubicBezTo>
                  <a:pt x="903364" y="4770305"/>
                  <a:pt x="915100" y="4782026"/>
                  <a:pt x="915100" y="4795550"/>
                </a:cubicBezTo>
                <a:cubicBezTo>
                  <a:pt x="915100" y="4809074"/>
                  <a:pt x="903364" y="4820345"/>
                  <a:pt x="889598" y="4820345"/>
                </a:cubicBezTo>
                <a:cubicBezTo>
                  <a:pt x="876283" y="4820345"/>
                  <a:pt x="864773" y="4809074"/>
                  <a:pt x="864773" y="4795550"/>
                </a:cubicBezTo>
                <a:cubicBezTo>
                  <a:pt x="864773" y="4782026"/>
                  <a:pt x="876283" y="4770305"/>
                  <a:pt x="889598" y="4770305"/>
                </a:cubicBezTo>
                <a:close/>
                <a:moveTo>
                  <a:pt x="755591" y="4770305"/>
                </a:moveTo>
                <a:cubicBezTo>
                  <a:pt x="769113" y="4770305"/>
                  <a:pt x="780832" y="4782026"/>
                  <a:pt x="780832" y="4795550"/>
                </a:cubicBezTo>
                <a:cubicBezTo>
                  <a:pt x="780832" y="4809074"/>
                  <a:pt x="769113" y="4820345"/>
                  <a:pt x="755591" y="4820345"/>
                </a:cubicBezTo>
                <a:cubicBezTo>
                  <a:pt x="741618" y="4820345"/>
                  <a:pt x="730124" y="4809074"/>
                  <a:pt x="730124" y="4795550"/>
                </a:cubicBezTo>
                <a:cubicBezTo>
                  <a:pt x="730124" y="4782026"/>
                  <a:pt x="741618" y="4770305"/>
                  <a:pt x="755591" y="4770305"/>
                </a:cubicBezTo>
                <a:close/>
                <a:moveTo>
                  <a:pt x="655112" y="4770305"/>
                </a:moveTo>
                <a:cubicBezTo>
                  <a:pt x="669114" y="4770305"/>
                  <a:pt x="680466" y="4781507"/>
                  <a:pt x="680466" y="4795326"/>
                </a:cubicBezTo>
                <a:cubicBezTo>
                  <a:pt x="680466" y="4809144"/>
                  <a:pt x="669114" y="4820346"/>
                  <a:pt x="655112" y="4820346"/>
                </a:cubicBezTo>
                <a:cubicBezTo>
                  <a:pt x="641109" y="4820346"/>
                  <a:pt x="629757" y="4809144"/>
                  <a:pt x="629757" y="4795326"/>
                </a:cubicBezTo>
                <a:cubicBezTo>
                  <a:pt x="629758" y="4781507"/>
                  <a:pt x="641109" y="4770305"/>
                  <a:pt x="655112" y="4770305"/>
                </a:cubicBezTo>
                <a:close/>
                <a:moveTo>
                  <a:pt x="813109" y="4751397"/>
                </a:moveTo>
                <a:lnTo>
                  <a:pt x="813109" y="4838871"/>
                </a:lnTo>
                <a:lnTo>
                  <a:pt x="834978" y="4838871"/>
                </a:lnTo>
                <a:lnTo>
                  <a:pt x="834978" y="4751397"/>
                </a:lnTo>
                <a:close/>
                <a:moveTo>
                  <a:pt x="1083157" y="4750442"/>
                </a:moveTo>
                <a:cubicBezTo>
                  <a:pt x="1060620" y="4750442"/>
                  <a:pt x="1047097" y="4762846"/>
                  <a:pt x="1047097" y="4778407"/>
                </a:cubicBezTo>
                <a:cubicBezTo>
                  <a:pt x="1047097" y="4787654"/>
                  <a:pt x="1051830" y="4795773"/>
                  <a:pt x="1059042" y="4799606"/>
                </a:cubicBezTo>
                <a:cubicBezTo>
                  <a:pt x="1064902" y="4802538"/>
                  <a:pt x="1072790" y="4804117"/>
                  <a:pt x="1082030" y="4805696"/>
                </a:cubicBezTo>
                <a:cubicBezTo>
                  <a:pt x="1091270" y="4807049"/>
                  <a:pt x="1099834" y="4807725"/>
                  <a:pt x="1100510" y="4814717"/>
                </a:cubicBezTo>
                <a:cubicBezTo>
                  <a:pt x="1100510" y="4819001"/>
                  <a:pt x="1095778" y="4824640"/>
                  <a:pt x="1086087" y="4824640"/>
                </a:cubicBezTo>
                <a:cubicBezTo>
                  <a:pt x="1071212" y="4824414"/>
                  <a:pt x="1067832" y="4816295"/>
                  <a:pt x="1067832" y="4810883"/>
                </a:cubicBezTo>
                <a:cubicBezTo>
                  <a:pt x="1067832" y="4810883"/>
                  <a:pt x="1067832" y="4810883"/>
                  <a:pt x="1045069" y="4810883"/>
                </a:cubicBezTo>
                <a:cubicBezTo>
                  <a:pt x="1045745" y="4828473"/>
                  <a:pt x="1060394" y="4840877"/>
                  <a:pt x="1084509" y="4840877"/>
                </a:cubicBezTo>
                <a:cubicBezTo>
                  <a:pt x="1106370" y="4840877"/>
                  <a:pt x="1123949" y="4832533"/>
                  <a:pt x="1123949" y="4810883"/>
                </a:cubicBezTo>
                <a:cubicBezTo>
                  <a:pt x="1123949" y="4798930"/>
                  <a:pt x="1115160" y="4790585"/>
                  <a:pt x="1101637" y="4787203"/>
                </a:cubicBezTo>
                <a:cubicBezTo>
                  <a:pt x="1087439" y="4783369"/>
                  <a:pt x="1069184" y="4784045"/>
                  <a:pt x="1069184" y="4775024"/>
                </a:cubicBezTo>
                <a:cubicBezTo>
                  <a:pt x="1069860" y="4768935"/>
                  <a:pt x="1075720" y="4767131"/>
                  <a:pt x="1084284" y="4767131"/>
                </a:cubicBezTo>
                <a:cubicBezTo>
                  <a:pt x="1097355" y="4767131"/>
                  <a:pt x="1098257" y="4774348"/>
                  <a:pt x="1098482" y="4779084"/>
                </a:cubicBezTo>
                <a:cubicBezTo>
                  <a:pt x="1098482" y="4779084"/>
                  <a:pt x="1098482" y="4779084"/>
                  <a:pt x="1120343" y="4779084"/>
                </a:cubicBezTo>
                <a:cubicBezTo>
                  <a:pt x="1118991" y="4761944"/>
                  <a:pt x="1105018" y="4750442"/>
                  <a:pt x="1083157" y="4750442"/>
                </a:cubicBezTo>
                <a:close/>
                <a:moveTo>
                  <a:pt x="989096" y="4750442"/>
                </a:moveTo>
                <a:cubicBezTo>
                  <a:pt x="964279" y="4750442"/>
                  <a:pt x="943748" y="4770288"/>
                  <a:pt x="943748" y="4795547"/>
                </a:cubicBezTo>
                <a:cubicBezTo>
                  <a:pt x="943748" y="4820355"/>
                  <a:pt x="964279" y="4840877"/>
                  <a:pt x="989096" y="4840877"/>
                </a:cubicBezTo>
                <a:cubicBezTo>
                  <a:pt x="999023" y="4840877"/>
                  <a:pt x="1007597" y="4837945"/>
                  <a:pt x="1014816" y="4832984"/>
                </a:cubicBezTo>
                <a:cubicBezTo>
                  <a:pt x="1014816" y="4832988"/>
                  <a:pt x="1014816" y="4833040"/>
                  <a:pt x="1014816" y="4833717"/>
                </a:cubicBezTo>
                <a:lnTo>
                  <a:pt x="1014816" y="4838848"/>
                </a:lnTo>
                <a:cubicBezTo>
                  <a:pt x="1014822" y="4838848"/>
                  <a:pt x="1015174" y="4838848"/>
                  <a:pt x="1036475" y="4838848"/>
                </a:cubicBezTo>
                <a:cubicBezTo>
                  <a:pt x="1036475" y="4838836"/>
                  <a:pt x="1036475" y="4837839"/>
                  <a:pt x="1036475" y="4751344"/>
                </a:cubicBezTo>
                <a:cubicBezTo>
                  <a:pt x="1036470" y="4751344"/>
                  <a:pt x="1036150" y="4751344"/>
                  <a:pt x="1014816" y="4751344"/>
                </a:cubicBezTo>
                <a:cubicBezTo>
                  <a:pt x="1014816" y="4751347"/>
                  <a:pt x="1014816" y="4751391"/>
                  <a:pt x="1014816" y="4752190"/>
                </a:cubicBezTo>
                <a:lnTo>
                  <a:pt x="1014816" y="4758110"/>
                </a:lnTo>
                <a:cubicBezTo>
                  <a:pt x="1007597" y="4752923"/>
                  <a:pt x="998572" y="4750442"/>
                  <a:pt x="989096" y="4750442"/>
                </a:cubicBezTo>
                <a:close/>
                <a:moveTo>
                  <a:pt x="654287" y="4750442"/>
                </a:moveTo>
                <a:cubicBezTo>
                  <a:pt x="629470" y="4750442"/>
                  <a:pt x="608939" y="4770288"/>
                  <a:pt x="608939" y="4795547"/>
                </a:cubicBezTo>
                <a:cubicBezTo>
                  <a:pt x="608939" y="4820355"/>
                  <a:pt x="629470" y="4840877"/>
                  <a:pt x="654287" y="4840877"/>
                </a:cubicBezTo>
                <a:cubicBezTo>
                  <a:pt x="664214" y="4840877"/>
                  <a:pt x="673013" y="4837945"/>
                  <a:pt x="680458" y="4832984"/>
                </a:cubicBezTo>
                <a:cubicBezTo>
                  <a:pt x="680458" y="4832992"/>
                  <a:pt x="680458" y="4833059"/>
                  <a:pt x="680458" y="4833717"/>
                </a:cubicBezTo>
                <a:lnTo>
                  <a:pt x="680458" y="4838848"/>
                </a:lnTo>
                <a:cubicBezTo>
                  <a:pt x="680469" y="4838848"/>
                  <a:pt x="680933" y="4838848"/>
                  <a:pt x="701666" y="4838848"/>
                </a:cubicBezTo>
                <a:cubicBezTo>
                  <a:pt x="701666" y="4838821"/>
                  <a:pt x="701666" y="4837320"/>
                  <a:pt x="701666" y="4751344"/>
                </a:cubicBezTo>
                <a:cubicBezTo>
                  <a:pt x="701653" y="4751344"/>
                  <a:pt x="701146" y="4751344"/>
                  <a:pt x="680458" y="4751344"/>
                </a:cubicBezTo>
                <a:cubicBezTo>
                  <a:pt x="680458" y="4751352"/>
                  <a:pt x="680458" y="4751428"/>
                  <a:pt x="680458" y="4752190"/>
                </a:cubicBezTo>
                <a:lnTo>
                  <a:pt x="680458" y="4758110"/>
                </a:lnTo>
                <a:cubicBezTo>
                  <a:pt x="672788" y="4752923"/>
                  <a:pt x="663763" y="4750442"/>
                  <a:pt x="654287" y="4750442"/>
                </a:cubicBezTo>
                <a:close/>
                <a:moveTo>
                  <a:pt x="1113368" y="4741630"/>
                </a:moveTo>
                <a:lnTo>
                  <a:pt x="1114972" y="4748437"/>
                </a:lnTo>
                <a:cubicBezTo>
                  <a:pt x="1113598" y="4748437"/>
                  <a:pt x="1112311" y="4748060"/>
                  <a:pt x="1112238" y="4745668"/>
                </a:cubicBezTo>
                <a:close/>
                <a:moveTo>
                  <a:pt x="1113349" y="4737169"/>
                </a:moveTo>
                <a:cubicBezTo>
                  <a:pt x="1116297" y="4737169"/>
                  <a:pt x="1116978" y="4737837"/>
                  <a:pt x="1116978" y="4738951"/>
                </a:cubicBezTo>
                <a:cubicBezTo>
                  <a:pt x="1116978" y="4739842"/>
                  <a:pt x="1116297" y="4740511"/>
                  <a:pt x="1115163" y="4740511"/>
                </a:cubicBezTo>
                <a:close/>
                <a:moveTo>
                  <a:pt x="1112012" y="4736347"/>
                </a:moveTo>
                <a:cubicBezTo>
                  <a:pt x="1112012" y="4736528"/>
                  <a:pt x="1112012" y="4736810"/>
                  <a:pt x="1112012" y="4737250"/>
                </a:cubicBezTo>
                <a:lnTo>
                  <a:pt x="1112012" y="4745439"/>
                </a:lnTo>
                <a:lnTo>
                  <a:pt x="1107524" y="4740893"/>
                </a:lnTo>
                <a:cubicBezTo>
                  <a:pt x="1107524" y="4738274"/>
                  <a:pt x="1108841" y="4735968"/>
                  <a:pt x="1112012" y="4736347"/>
                </a:cubicBezTo>
                <a:close/>
                <a:moveTo>
                  <a:pt x="1114972" y="4733349"/>
                </a:moveTo>
                <a:cubicBezTo>
                  <a:pt x="1119086" y="4733349"/>
                  <a:pt x="1122421" y="4736726"/>
                  <a:pt x="1122421" y="4740893"/>
                </a:cubicBezTo>
                <a:cubicBezTo>
                  <a:pt x="1122421" y="4743185"/>
                  <a:pt x="1121412" y="4745239"/>
                  <a:pt x="1118389" y="4744977"/>
                </a:cubicBezTo>
                <a:lnTo>
                  <a:pt x="1116306" y="4741406"/>
                </a:lnTo>
                <a:cubicBezTo>
                  <a:pt x="1117662" y="4741182"/>
                  <a:pt x="1118340" y="4740284"/>
                  <a:pt x="1118340" y="4738939"/>
                </a:cubicBezTo>
                <a:cubicBezTo>
                  <a:pt x="1118340" y="4737144"/>
                  <a:pt x="1116984" y="4736023"/>
                  <a:pt x="1115402" y="4736023"/>
                </a:cubicBezTo>
                <a:close/>
                <a:moveTo>
                  <a:pt x="1114829" y="4731916"/>
                </a:moveTo>
                <a:cubicBezTo>
                  <a:pt x="1109898" y="4731916"/>
                  <a:pt x="1105900" y="4735914"/>
                  <a:pt x="1105900" y="4740845"/>
                </a:cubicBezTo>
                <a:cubicBezTo>
                  <a:pt x="1105900" y="4745777"/>
                  <a:pt x="1109898" y="4749774"/>
                  <a:pt x="1114829" y="4749774"/>
                </a:cubicBezTo>
                <a:cubicBezTo>
                  <a:pt x="1119760" y="4749774"/>
                  <a:pt x="1123758" y="4745777"/>
                  <a:pt x="1123758" y="4740845"/>
                </a:cubicBezTo>
                <a:cubicBezTo>
                  <a:pt x="1123758" y="4735914"/>
                  <a:pt x="1119760" y="4731916"/>
                  <a:pt x="1114829" y="4731916"/>
                </a:cubicBezTo>
                <a:close/>
                <a:moveTo>
                  <a:pt x="915066" y="4721602"/>
                </a:moveTo>
                <a:cubicBezTo>
                  <a:pt x="915066" y="4721614"/>
                  <a:pt x="915066" y="4722255"/>
                  <a:pt x="915066" y="4758128"/>
                </a:cubicBezTo>
                <a:cubicBezTo>
                  <a:pt x="907398" y="4752943"/>
                  <a:pt x="898828" y="4750462"/>
                  <a:pt x="888904" y="4750462"/>
                </a:cubicBezTo>
                <a:cubicBezTo>
                  <a:pt x="864096" y="4750462"/>
                  <a:pt x="843573" y="4770304"/>
                  <a:pt x="843573" y="4795557"/>
                </a:cubicBezTo>
                <a:cubicBezTo>
                  <a:pt x="843573" y="4820358"/>
                  <a:pt x="864096" y="4840876"/>
                  <a:pt x="888904" y="4840876"/>
                </a:cubicBezTo>
                <a:cubicBezTo>
                  <a:pt x="898828" y="4840876"/>
                  <a:pt x="907849" y="4837945"/>
                  <a:pt x="915066" y="4832985"/>
                </a:cubicBezTo>
                <a:cubicBezTo>
                  <a:pt x="915066" y="4832990"/>
                  <a:pt x="915066" y="4833048"/>
                  <a:pt x="915066" y="4833718"/>
                </a:cubicBezTo>
                <a:lnTo>
                  <a:pt x="915066" y="4838847"/>
                </a:lnTo>
                <a:cubicBezTo>
                  <a:pt x="915073" y="4838847"/>
                  <a:pt x="915470" y="4838847"/>
                  <a:pt x="936491" y="4838847"/>
                </a:cubicBezTo>
                <a:cubicBezTo>
                  <a:pt x="936491" y="4838840"/>
                  <a:pt x="936491" y="4837894"/>
                  <a:pt x="936491" y="4721602"/>
                </a:cubicBezTo>
                <a:cubicBezTo>
                  <a:pt x="936485" y="4721602"/>
                  <a:pt x="936120" y="4721602"/>
                  <a:pt x="915066" y="4721602"/>
                </a:cubicBezTo>
                <a:close/>
                <a:moveTo>
                  <a:pt x="813109" y="4721602"/>
                </a:moveTo>
                <a:lnTo>
                  <a:pt x="813109" y="4743184"/>
                </a:lnTo>
                <a:lnTo>
                  <a:pt x="834978" y="4743184"/>
                </a:lnTo>
                <a:lnTo>
                  <a:pt x="834978" y="4721602"/>
                </a:lnTo>
                <a:close/>
                <a:moveTo>
                  <a:pt x="780867" y="4721602"/>
                </a:moveTo>
                <a:cubicBezTo>
                  <a:pt x="780867" y="4721617"/>
                  <a:pt x="780867" y="4722346"/>
                  <a:pt x="780867" y="4758128"/>
                </a:cubicBezTo>
                <a:cubicBezTo>
                  <a:pt x="773202" y="4752943"/>
                  <a:pt x="764635" y="4750462"/>
                  <a:pt x="755166" y="4750462"/>
                </a:cubicBezTo>
                <a:cubicBezTo>
                  <a:pt x="729917" y="4750462"/>
                  <a:pt x="709401" y="4770304"/>
                  <a:pt x="709401" y="4795557"/>
                </a:cubicBezTo>
                <a:cubicBezTo>
                  <a:pt x="709401" y="4820358"/>
                  <a:pt x="729917" y="4840876"/>
                  <a:pt x="755166" y="4840876"/>
                </a:cubicBezTo>
                <a:cubicBezTo>
                  <a:pt x="764635" y="4840876"/>
                  <a:pt x="773202" y="4837945"/>
                  <a:pt x="780867" y="4832985"/>
                </a:cubicBezTo>
                <a:cubicBezTo>
                  <a:pt x="780867" y="4832992"/>
                  <a:pt x="780867" y="4833055"/>
                  <a:pt x="780867" y="4833718"/>
                </a:cubicBezTo>
                <a:lnTo>
                  <a:pt x="780867" y="4838847"/>
                </a:lnTo>
                <a:cubicBezTo>
                  <a:pt x="780879" y="4838847"/>
                  <a:pt x="781376" y="4838847"/>
                  <a:pt x="802510" y="4838847"/>
                </a:cubicBezTo>
                <a:cubicBezTo>
                  <a:pt x="802510" y="4838838"/>
                  <a:pt x="802510" y="4837781"/>
                  <a:pt x="802510" y="4721602"/>
                </a:cubicBezTo>
                <a:cubicBezTo>
                  <a:pt x="802501" y="4721602"/>
                  <a:pt x="802071" y="4721602"/>
                  <a:pt x="780867" y="472160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 </a:t>
            </a:r>
          </a:p>
        </p:txBody>
      </p:sp>
      <p:grpSp>
        <p:nvGrpSpPr>
          <p:cNvPr id="64" name="Group 63"/>
          <p:cNvGrpSpPr/>
          <p:nvPr userDrawn="1"/>
        </p:nvGrpSpPr>
        <p:grpSpPr bwMode="gray">
          <a:xfrm>
            <a:off x="608940" y="4721602"/>
            <a:ext cx="515010" cy="263282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65" name="Freeform 6"/>
            <p:cNvSpPr>
              <a:spLocks/>
            </p:cNvSpPr>
            <p:nvPr userDrawn="1"/>
          </p:nvSpPr>
          <p:spPr bwMode="gray">
            <a:xfrm>
              <a:off x="-8385169" y="3154368"/>
              <a:ext cx="7842245" cy="60328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6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7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1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2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3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4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8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690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904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7185" y="555625"/>
            <a:ext cx="5185627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111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33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8" y="555624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348038" y="1995486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348038" y="3435349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0710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0357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8" y="555625"/>
            <a:ext cx="5184775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11113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1113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4963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1439862"/>
          </a:xfrm>
        </p:spPr>
        <p:txBody>
          <a:bodyPr tIns="14400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r>
              <a:rPr lang="x-none" dirty="0"/>
              <a:t>Click to edit Master subtitle style </a:t>
            </a:r>
          </a:p>
        </p:txBody>
      </p:sp>
      <p:pic>
        <p:nvPicPr>
          <p:cNvPr id="6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7230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-Grid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88908" y="555625"/>
            <a:ext cx="9232908" cy="4029869"/>
            <a:chOff x="-57158" y="555625"/>
            <a:chExt cx="36000" cy="4029869"/>
          </a:xfrm>
        </p:grpSpPr>
        <p:cxnSp>
          <p:nvCxnSpPr>
            <p:cNvPr id="24" name="Straight Connector 23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611188" y="-56832"/>
            <a:ext cx="7920833" cy="5200331"/>
            <a:chOff x="611188" y="-44926"/>
            <a:chExt cx="7920833" cy="36000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11"/>
          <p:cNvSpPr/>
          <p:nvPr userDrawn="1"/>
        </p:nvSpPr>
        <p:spPr bwMode="gray">
          <a:xfrm>
            <a:off x="611112" y="555623"/>
            <a:ext cx="7921775" cy="4032251"/>
          </a:xfrm>
          <a:custGeom>
            <a:avLst/>
            <a:gdLst/>
            <a:ahLst/>
            <a:cxnLst/>
            <a:rect l="l" t="t" r="r" b="b"/>
            <a:pathLst>
              <a:path w="7921775" h="4032251">
                <a:moveTo>
                  <a:pt x="2448076" y="0"/>
                </a:moveTo>
                <a:lnTo>
                  <a:pt x="5473775" y="0"/>
                </a:lnTo>
                <a:lnTo>
                  <a:pt x="5581068" y="0"/>
                </a:lnTo>
                <a:lnTo>
                  <a:pt x="7921775" y="0"/>
                </a:lnTo>
                <a:lnTo>
                  <a:pt x="7921775" y="4032251"/>
                </a:lnTo>
                <a:lnTo>
                  <a:pt x="5581068" y="4032251"/>
                </a:lnTo>
                <a:lnTo>
                  <a:pt x="5473775" y="4032251"/>
                </a:lnTo>
                <a:lnTo>
                  <a:pt x="2448076" y="4032251"/>
                </a:lnTo>
                <a:lnTo>
                  <a:pt x="2448076" y="4032250"/>
                </a:lnTo>
                <a:lnTo>
                  <a:pt x="0" y="4032250"/>
                </a:lnTo>
                <a:lnTo>
                  <a:pt x="0" y="2592389"/>
                </a:lnTo>
                <a:lnTo>
                  <a:pt x="2448076" y="2592389"/>
                </a:lnTo>
                <a:close/>
              </a:path>
            </a:pathLst>
          </a:cu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</a:rPr>
              <a:t>CONTENT AREA</a:t>
            </a:r>
          </a:p>
        </p:txBody>
      </p:sp>
      <p:sp>
        <p:nvSpPr>
          <p:cNvPr id="7" name="Rechteck 11"/>
          <p:cNvSpPr/>
          <p:nvPr userDrawn="1"/>
        </p:nvSpPr>
        <p:spPr bwMode="gray">
          <a:xfrm>
            <a:off x="611187" y="555625"/>
            <a:ext cx="2447926" cy="2592388"/>
          </a:xfrm>
          <a:prstGeom prst="rect">
            <a:avLst/>
          </a:prstGeom>
          <a:solidFill>
            <a:srgbClr val="FFA1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b="0" dirty="0">
                <a:solidFill>
                  <a:schemeClr val="tx1"/>
                </a:solidFill>
              </a:rPr>
              <a:t>TITLE AREA</a:t>
            </a:r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3348039" y="555625"/>
            <a:ext cx="5183982" cy="1438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dirty="0">
                <a:solidFill>
                  <a:schemeClr val="tx1"/>
                </a:solidFill>
              </a:rPr>
              <a:t>Content slides</a:t>
            </a:r>
            <a:r>
              <a:rPr lang="x-none" sz="1400" baseline="0" dirty="0">
                <a:solidFill>
                  <a:schemeClr val="tx1"/>
                </a:solidFill>
              </a:rPr>
              <a:t> are divided into two areas: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baseline="0" dirty="0">
                <a:solidFill>
                  <a:schemeClr val="tx1"/>
                </a:solidFill>
              </a:rPr>
              <a:t>The headline area (orange) </a:t>
            </a:r>
            <a:r>
              <a:rPr lang="x-none" sz="1400" b="0" baseline="0" dirty="0">
                <a:solidFill>
                  <a:schemeClr val="tx1"/>
                </a:solidFill>
              </a:rPr>
              <a:t>/ </a:t>
            </a:r>
            <a:r>
              <a:rPr lang="x-none" sz="1400" b="1" baseline="0" dirty="0">
                <a:solidFill>
                  <a:schemeClr val="tx1"/>
                </a:solidFill>
              </a:rPr>
              <a:t>The content area (green)</a:t>
            </a:r>
          </a:p>
          <a:p>
            <a:pPr lvl="0" algn="l">
              <a:lnSpc>
                <a:spcPct val="90000"/>
              </a:lnSpc>
            </a:pPr>
            <a:endParaRPr lang="x-none" sz="1400" b="1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The</a:t>
            </a:r>
            <a:r>
              <a:rPr lang="x-none" sz="1400" b="1" baseline="0" dirty="0">
                <a:solidFill>
                  <a:schemeClr val="tx1"/>
                </a:solidFill>
              </a:rPr>
              <a:t> red dotted lines shows the layout-grid. </a:t>
            </a:r>
            <a:br>
              <a:rPr lang="x-none" sz="1400" b="1" baseline="0" dirty="0">
                <a:solidFill>
                  <a:schemeClr val="tx1"/>
                </a:solidFill>
              </a:rPr>
            </a:br>
            <a:r>
              <a:rPr lang="x-none" sz="1400" b="0" baseline="0" dirty="0">
                <a:solidFill>
                  <a:schemeClr val="tx1"/>
                </a:solidFill>
              </a:rPr>
              <a:t>This grid helps you to align your content the right way.</a:t>
            </a:r>
            <a:endParaRPr lang="x-none" sz="1400" b="0" dirty="0">
              <a:solidFill>
                <a:schemeClr val="tx1"/>
              </a:solidFill>
            </a:endParaRPr>
          </a:p>
        </p:txBody>
      </p:sp>
      <p:sp>
        <p:nvSpPr>
          <p:cNvPr id="11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</a:t>
            </a:r>
            <a:r>
              <a:rPr lang="x-none" baseline="0" dirty="0"/>
              <a:t> GUIDE</a:t>
            </a:r>
            <a:r>
              <a:rPr lang="x-none" dirty="0"/>
              <a:t>: </a:t>
            </a:r>
            <a:br>
              <a:rPr lang="x-none" dirty="0"/>
            </a:br>
            <a:r>
              <a:rPr lang="x-none" dirty="0"/>
              <a:t>LAYOUT-GRID</a:t>
            </a:r>
          </a:p>
        </p:txBody>
      </p:sp>
    </p:spTree>
    <p:extLst>
      <p:ext uri="{BB962C8B-B14F-4D97-AF65-F5344CB8AC3E}">
        <p14:creationId xmlns:p14="http://schemas.microsoft.com/office/powerpoint/2010/main" val="5779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 hidden="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x-none"/>
              <a:t>CLICK TO EDIT </a:t>
            </a:r>
            <a:br>
              <a:rPr lang="x-none"/>
            </a:br>
            <a:r>
              <a:rPr lang="x-none"/>
              <a:t>MASTER TITLE STYLE 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59841"/>
          </a:xfr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l">
              <a:spcBef>
                <a:spcPts val="0"/>
              </a:spcBef>
              <a:defRPr sz="8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351324" y="4892474"/>
                </a:moveTo>
                <a:cubicBezTo>
                  <a:pt x="8351346" y="4892474"/>
                  <a:pt x="8352003" y="4892474"/>
                  <a:pt x="8372356" y="4892474"/>
                </a:cubicBezTo>
                <a:cubicBezTo>
                  <a:pt x="8381915" y="4892474"/>
                  <a:pt x="8389244" y="4897880"/>
                  <a:pt x="8389244" y="4908056"/>
                </a:cubicBezTo>
                <a:cubicBezTo>
                  <a:pt x="8389244" y="4919504"/>
                  <a:pt x="8381915" y="4924592"/>
                  <a:pt x="8372356" y="4924592"/>
                </a:cubicBezTo>
                <a:cubicBezTo>
                  <a:pt x="8372338" y="4924592"/>
                  <a:pt x="8371752" y="4924592"/>
                  <a:pt x="8351324" y="4924592"/>
                </a:cubicBezTo>
                <a:cubicBezTo>
                  <a:pt x="8351324" y="4924566"/>
                  <a:pt x="8351324" y="4923681"/>
                  <a:pt x="8351324" y="4892474"/>
                </a:cubicBezTo>
                <a:close/>
                <a:moveTo>
                  <a:pt x="8054307" y="4892474"/>
                </a:moveTo>
                <a:cubicBezTo>
                  <a:pt x="8054339" y="4892474"/>
                  <a:pt x="8055130" y="4892474"/>
                  <a:pt x="8075345" y="4892474"/>
                </a:cubicBezTo>
                <a:cubicBezTo>
                  <a:pt x="8084907" y="4892474"/>
                  <a:pt x="8091282" y="4897876"/>
                  <a:pt x="8091282" y="4907410"/>
                </a:cubicBezTo>
                <a:cubicBezTo>
                  <a:pt x="8091282" y="4916625"/>
                  <a:pt x="8084907" y="4922027"/>
                  <a:pt x="8075345" y="4922027"/>
                </a:cubicBezTo>
                <a:cubicBezTo>
                  <a:pt x="8075323" y="4922027"/>
                  <a:pt x="8074677" y="4922027"/>
                  <a:pt x="8054307" y="4922027"/>
                </a:cubicBezTo>
                <a:cubicBezTo>
                  <a:pt x="8054307" y="4921998"/>
                  <a:pt x="8054307" y="4921098"/>
                  <a:pt x="8054307" y="4892474"/>
                </a:cubicBezTo>
                <a:close/>
                <a:moveTo>
                  <a:pt x="8169329" y="4891799"/>
                </a:moveTo>
                <a:cubicBezTo>
                  <a:pt x="8174096" y="4891799"/>
                  <a:pt x="8179180" y="4894351"/>
                  <a:pt x="8182993" y="4897860"/>
                </a:cubicBezTo>
                <a:cubicBezTo>
                  <a:pt x="8187760" y="4902963"/>
                  <a:pt x="8188713" y="4908067"/>
                  <a:pt x="8188713" y="4924653"/>
                </a:cubicBezTo>
                <a:cubicBezTo>
                  <a:pt x="8188713" y="4941877"/>
                  <a:pt x="8187760" y="4947299"/>
                  <a:pt x="8182993" y="4952403"/>
                </a:cubicBezTo>
                <a:cubicBezTo>
                  <a:pt x="8179180" y="4955911"/>
                  <a:pt x="8174096" y="4958463"/>
                  <a:pt x="8169329" y="4958463"/>
                </a:cubicBezTo>
                <a:cubicBezTo>
                  <a:pt x="8163927" y="4958463"/>
                  <a:pt x="8158842" y="4955911"/>
                  <a:pt x="8155029" y="4952403"/>
                </a:cubicBezTo>
                <a:cubicBezTo>
                  <a:pt x="8150262" y="4947299"/>
                  <a:pt x="8149309" y="4941877"/>
                  <a:pt x="8149309" y="4924653"/>
                </a:cubicBezTo>
                <a:cubicBezTo>
                  <a:pt x="8149309" y="4908067"/>
                  <a:pt x="8150262" y="4902963"/>
                  <a:pt x="8155029" y="4897860"/>
                </a:cubicBezTo>
                <a:cubicBezTo>
                  <a:pt x="8158842" y="4894351"/>
                  <a:pt x="8163927" y="4891799"/>
                  <a:pt x="8169329" y="4891799"/>
                </a:cubicBezTo>
                <a:close/>
                <a:moveTo>
                  <a:pt x="8343362" y="4884782"/>
                </a:moveTo>
                <a:cubicBezTo>
                  <a:pt x="8343362" y="4884805"/>
                  <a:pt x="8343362" y="4886138"/>
                  <a:pt x="8343362" y="4965480"/>
                </a:cubicBezTo>
                <a:cubicBezTo>
                  <a:pt x="8343374" y="4965480"/>
                  <a:pt x="8343472" y="4965480"/>
                  <a:pt x="8344359" y="4965480"/>
                </a:cubicBezTo>
                <a:lnTo>
                  <a:pt x="8351333" y="4965480"/>
                </a:lnTo>
                <a:cubicBezTo>
                  <a:pt x="8351333" y="4965464"/>
                  <a:pt x="8351333" y="4964744"/>
                  <a:pt x="8351333" y="4932308"/>
                </a:cubicBezTo>
                <a:cubicBezTo>
                  <a:pt x="8351351" y="4932308"/>
                  <a:pt x="8351962" y="4932308"/>
                  <a:pt x="8373013" y="4932308"/>
                </a:cubicBezTo>
                <a:cubicBezTo>
                  <a:pt x="8387679" y="4932308"/>
                  <a:pt x="8397881" y="4922739"/>
                  <a:pt x="8397881" y="4908067"/>
                </a:cubicBezTo>
                <a:cubicBezTo>
                  <a:pt x="8397881" y="4894351"/>
                  <a:pt x="8387679" y="4884782"/>
                  <a:pt x="8373013" y="4884782"/>
                </a:cubicBezTo>
                <a:cubicBezTo>
                  <a:pt x="8372985" y="4884782"/>
                  <a:pt x="8372108" y="4884782"/>
                  <a:pt x="8343362" y="4884782"/>
                </a:cubicBezTo>
                <a:close/>
                <a:moveTo>
                  <a:pt x="8240398" y="4884782"/>
                </a:moveTo>
                <a:cubicBezTo>
                  <a:pt x="8240398" y="4884810"/>
                  <a:pt x="8240398" y="4886020"/>
                  <a:pt x="8240398" y="4938368"/>
                </a:cubicBezTo>
                <a:cubicBezTo>
                  <a:pt x="8240398" y="4954954"/>
                  <a:pt x="8252200" y="4965480"/>
                  <a:pt x="8268467" y="4965480"/>
                </a:cubicBezTo>
                <a:cubicBezTo>
                  <a:pt x="8284416" y="4965480"/>
                  <a:pt x="8296536" y="4954954"/>
                  <a:pt x="8296536" y="4938368"/>
                </a:cubicBezTo>
                <a:cubicBezTo>
                  <a:pt x="8296536" y="4938345"/>
                  <a:pt x="8296536" y="4937266"/>
                  <a:pt x="8296536" y="4884782"/>
                </a:cubicBezTo>
                <a:cubicBezTo>
                  <a:pt x="8296524" y="4884782"/>
                  <a:pt x="8296425" y="4884782"/>
                  <a:pt x="8295460" y="4884782"/>
                </a:cubicBezTo>
                <a:lnTo>
                  <a:pt x="8287924" y="4884782"/>
                </a:lnTo>
                <a:cubicBezTo>
                  <a:pt x="8287924" y="4884810"/>
                  <a:pt x="8287924" y="4886003"/>
                  <a:pt x="8287924" y="4937730"/>
                </a:cubicBezTo>
                <a:cubicBezTo>
                  <a:pt x="8287924" y="4949851"/>
                  <a:pt x="8280588" y="4958463"/>
                  <a:pt x="8268467" y="4958463"/>
                </a:cubicBezTo>
                <a:cubicBezTo>
                  <a:pt x="8257303" y="4958463"/>
                  <a:pt x="8249010" y="4949851"/>
                  <a:pt x="8249010" y="4937730"/>
                </a:cubicBezTo>
                <a:cubicBezTo>
                  <a:pt x="8249010" y="4937696"/>
                  <a:pt x="8249010" y="4936378"/>
                  <a:pt x="8249010" y="4884782"/>
                </a:cubicBezTo>
                <a:cubicBezTo>
                  <a:pt x="8248998" y="4884782"/>
                  <a:pt x="8248898" y="4884782"/>
                  <a:pt x="8247934" y="4884782"/>
                </a:cubicBezTo>
                <a:close/>
                <a:moveTo>
                  <a:pt x="8169331" y="4884782"/>
                </a:moveTo>
                <a:cubicBezTo>
                  <a:pt x="8160704" y="4884782"/>
                  <a:pt x="8153993" y="4887334"/>
                  <a:pt x="8148561" y="4892437"/>
                </a:cubicBezTo>
                <a:cubicBezTo>
                  <a:pt x="8141212" y="4900411"/>
                  <a:pt x="8141212" y="4908067"/>
                  <a:pt x="8141212" y="4924653"/>
                </a:cubicBezTo>
                <a:cubicBezTo>
                  <a:pt x="8141212" y="4941877"/>
                  <a:pt x="8141212" y="4949851"/>
                  <a:pt x="8148561" y="4957506"/>
                </a:cubicBezTo>
                <a:cubicBezTo>
                  <a:pt x="8153993" y="4962610"/>
                  <a:pt x="8160704" y="4965480"/>
                  <a:pt x="8169331" y="4965480"/>
                </a:cubicBezTo>
                <a:cubicBezTo>
                  <a:pt x="8176680" y="4965480"/>
                  <a:pt x="8184029" y="4962610"/>
                  <a:pt x="8189461" y="4957506"/>
                </a:cubicBezTo>
                <a:cubicBezTo>
                  <a:pt x="8196810" y="4949851"/>
                  <a:pt x="8196810" y="4941877"/>
                  <a:pt x="8196810" y="4924653"/>
                </a:cubicBezTo>
                <a:cubicBezTo>
                  <a:pt x="8196810" y="4908067"/>
                  <a:pt x="8196810" y="4900411"/>
                  <a:pt x="8189461" y="4892437"/>
                </a:cubicBezTo>
                <a:cubicBezTo>
                  <a:pt x="8184029" y="4887334"/>
                  <a:pt x="8176680" y="4884782"/>
                  <a:pt x="8169331" y="4884782"/>
                </a:cubicBezTo>
                <a:close/>
                <a:moveTo>
                  <a:pt x="8045265" y="4884782"/>
                </a:moveTo>
                <a:cubicBezTo>
                  <a:pt x="8045265" y="4884808"/>
                  <a:pt x="8045265" y="4886211"/>
                  <a:pt x="8045265" y="4965480"/>
                </a:cubicBezTo>
                <a:cubicBezTo>
                  <a:pt x="8045280" y="4965480"/>
                  <a:pt x="8045394" y="4965480"/>
                  <a:pt x="8046383" y="4965480"/>
                </a:cubicBezTo>
                <a:lnTo>
                  <a:pt x="8054210" y="4965480"/>
                </a:lnTo>
                <a:cubicBezTo>
                  <a:pt x="8054210" y="4965461"/>
                  <a:pt x="8054210" y="4964647"/>
                  <a:pt x="8054210" y="4929756"/>
                </a:cubicBezTo>
                <a:cubicBezTo>
                  <a:pt x="8054229" y="4929756"/>
                  <a:pt x="8054422" y="4929756"/>
                  <a:pt x="8056646" y="4929756"/>
                </a:cubicBezTo>
                <a:lnTo>
                  <a:pt x="8073697" y="4929756"/>
                </a:lnTo>
                <a:cubicBezTo>
                  <a:pt x="8073705" y="4929776"/>
                  <a:pt x="8074098" y="4930572"/>
                  <a:pt x="8091266" y="4965480"/>
                </a:cubicBezTo>
                <a:cubicBezTo>
                  <a:pt x="8091283" y="4965480"/>
                  <a:pt x="8091412" y="4965480"/>
                  <a:pt x="8092584" y="4965480"/>
                </a:cubicBezTo>
                <a:lnTo>
                  <a:pt x="8101808" y="4965480"/>
                </a:lnTo>
                <a:cubicBezTo>
                  <a:pt x="8101795" y="4965456"/>
                  <a:pt x="8101318" y="4964550"/>
                  <a:pt x="8082641" y="4929118"/>
                </a:cubicBezTo>
                <a:cubicBezTo>
                  <a:pt x="8092864" y="4926248"/>
                  <a:pt x="8100211" y="4919549"/>
                  <a:pt x="8100211" y="4907429"/>
                </a:cubicBezTo>
                <a:cubicBezTo>
                  <a:pt x="8100211" y="4893394"/>
                  <a:pt x="8090627" y="4884782"/>
                  <a:pt x="8075933" y="4884782"/>
                </a:cubicBezTo>
                <a:cubicBezTo>
                  <a:pt x="8075908" y="4884782"/>
                  <a:pt x="8075087" y="4884782"/>
                  <a:pt x="8045265" y="4884782"/>
                </a:cubicBezTo>
                <a:close/>
                <a:moveTo>
                  <a:pt x="7972933" y="4884782"/>
                </a:moveTo>
                <a:cubicBezTo>
                  <a:pt x="7964959" y="4884782"/>
                  <a:pt x="7957623" y="4887334"/>
                  <a:pt x="7951881" y="4892437"/>
                </a:cubicBezTo>
                <a:cubicBezTo>
                  <a:pt x="7944864" y="4900412"/>
                  <a:pt x="7944864" y="4908067"/>
                  <a:pt x="7944864" y="4924653"/>
                </a:cubicBezTo>
                <a:cubicBezTo>
                  <a:pt x="7944864" y="4941877"/>
                  <a:pt x="7944864" y="4949851"/>
                  <a:pt x="7951881" y="4957506"/>
                </a:cubicBezTo>
                <a:cubicBezTo>
                  <a:pt x="7957623" y="4962610"/>
                  <a:pt x="7964959" y="4965480"/>
                  <a:pt x="7972933" y="4965480"/>
                </a:cubicBezTo>
                <a:cubicBezTo>
                  <a:pt x="7980907" y="4965480"/>
                  <a:pt x="7988244" y="4962610"/>
                  <a:pt x="7993985" y="4956549"/>
                </a:cubicBezTo>
                <a:lnTo>
                  <a:pt x="8001002" y="4935817"/>
                </a:lnTo>
                <a:cubicBezTo>
                  <a:pt x="8001002" y="4935804"/>
                  <a:pt x="8001002" y="4935675"/>
                  <a:pt x="8001002" y="4934182"/>
                </a:cubicBezTo>
                <a:lnTo>
                  <a:pt x="8001002" y="4922739"/>
                </a:lnTo>
                <a:cubicBezTo>
                  <a:pt x="8000990" y="4922739"/>
                  <a:pt x="8000405" y="4922739"/>
                  <a:pt x="7972933" y="4922739"/>
                </a:cubicBezTo>
                <a:cubicBezTo>
                  <a:pt x="7972933" y="4922754"/>
                  <a:pt x="7972933" y="4922857"/>
                  <a:pt x="7972933" y="4923736"/>
                </a:cubicBezTo>
                <a:lnTo>
                  <a:pt x="7972933" y="4930713"/>
                </a:lnTo>
                <a:cubicBezTo>
                  <a:pt x="7972949" y="4930713"/>
                  <a:pt x="7973126" y="4930713"/>
                  <a:pt x="7975365" y="4930713"/>
                </a:cubicBezTo>
                <a:lnTo>
                  <a:pt x="7992390" y="4930713"/>
                </a:lnTo>
                <a:cubicBezTo>
                  <a:pt x="7992390" y="4930724"/>
                  <a:pt x="7992390" y="4930803"/>
                  <a:pt x="7992390" y="4931471"/>
                </a:cubicBezTo>
                <a:lnTo>
                  <a:pt x="7992390" y="4936773"/>
                </a:lnTo>
                <a:cubicBezTo>
                  <a:pt x="7992390" y="4942834"/>
                  <a:pt x="7991433" y="4947299"/>
                  <a:pt x="7988244" y="4951446"/>
                </a:cubicBezTo>
                <a:cubicBezTo>
                  <a:pt x="7984097" y="4955911"/>
                  <a:pt x="7978675" y="4958463"/>
                  <a:pt x="7972933" y="4958463"/>
                </a:cubicBezTo>
                <a:cubicBezTo>
                  <a:pt x="7967192" y="4958463"/>
                  <a:pt x="7962407" y="4955911"/>
                  <a:pt x="7959218" y="4952403"/>
                </a:cubicBezTo>
                <a:cubicBezTo>
                  <a:pt x="7954433" y="4947299"/>
                  <a:pt x="7953476" y="4941877"/>
                  <a:pt x="7953476" y="4924653"/>
                </a:cubicBezTo>
                <a:cubicBezTo>
                  <a:pt x="7953476" y="4908067"/>
                  <a:pt x="7954433" y="4902963"/>
                  <a:pt x="7959218" y="4897860"/>
                </a:cubicBezTo>
                <a:cubicBezTo>
                  <a:pt x="7962407" y="4894351"/>
                  <a:pt x="7967192" y="4891799"/>
                  <a:pt x="7972933" y="4891799"/>
                </a:cubicBezTo>
                <a:cubicBezTo>
                  <a:pt x="7982502" y="4891799"/>
                  <a:pt x="7989838" y="4898498"/>
                  <a:pt x="7992390" y="4908067"/>
                </a:cubicBezTo>
                <a:cubicBezTo>
                  <a:pt x="7992403" y="4908067"/>
                  <a:pt x="7992509" y="4908067"/>
                  <a:pt x="7993467" y="4908067"/>
                </a:cubicBezTo>
                <a:lnTo>
                  <a:pt x="8001002" y="4908067"/>
                </a:lnTo>
                <a:cubicBezTo>
                  <a:pt x="7998769" y="4894351"/>
                  <a:pt x="7988244" y="4884782"/>
                  <a:pt x="7972933" y="4884782"/>
                </a:cubicBezTo>
                <a:close/>
                <a:moveTo>
                  <a:pt x="7832993" y="4829319"/>
                </a:moveTo>
                <a:lnTo>
                  <a:pt x="7832993" y="4834447"/>
                </a:lnTo>
                <a:lnTo>
                  <a:pt x="8499631" y="4834447"/>
                </a:lnTo>
                <a:lnTo>
                  <a:pt x="8499631" y="4829319"/>
                </a:lnTo>
                <a:close/>
                <a:moveTo>
                  <a:pt x="8340529" y="4662255"/>
                </a:moveTo>
                <a:cubicBezTo>
                  <a:pt x="8360056" y="4662255"/>
                  <a:pt x="8375885" y="4678084"/>
                  <a:pt x="8375885" y="4697611"/>
                </a:cubicBezTo>
                <a:cubicBezTo>
                  <a:pt x="8375885" y="4717137"/>
                  <a:pt x="8360056" y="4732967"/>
                  <a:pt x="8340529" y="4732967"/>
                </a:cubicBezTo>
                <a:cubicBezTo>
                  <a:pt x="8321002" y="4732967"/>
                  <a:pt x="8305173" y="4717137"/>
                  <a:pt x="8305173" y="4697611"/>
                </a:cubicBezTo>
                <a:cubicBezTo>
                  <a:pt x="8305173" y="4678084"/>
                  <a:pt x="8321002" y="4662255"/>
                  <a:pt x="8340529" y="4662255"/>
                </a:cubicBezTo>
                <a:close/>
                <a:moveTo>
                  <a:pt x="7867607" y="4662255"/>
                </a:moveTo>
                <a:cubicBezTo>
                  <a:pt x="7887395" y="4662255"/>
                  <a:pt x="7903436" y="4678084"/>
                  <a:pt x="7903436" y="4697611"/>
                </a:cubicBezTo>
                <a:cubicBezTo>
                  <a:pt x="7903436" y="4717137"/>
                  <a:pt x="7887395" y="4732967"/>
                  <a:pt x="7867607" y="4732967"/>
                </a:cubicBezTo>
                <a:cubicBezTo>
                  <a:pt x="7847820" y="4732967"/>
                  <a:pt x="7831779" y="4717137"/>
                  <a:pt x="7831779" y="4697611"/>
                </a:cubicBezTo>
                <a:cubicBezTo>
                  <a:pt x="7831779" y="4678084"/>
                  <a:pt x="7847820" y="4662255"/>
                  <a:pt x="7867607" y="4662255"/>
                </a:cubicBezTo>
                <a:close/>
                <a:moveTo>
                  <a:pt x="8198963" y="4662255"/>
                </a:moveTo>
                <a:cubicBezTo>
                  <a:pt x="8218417" y="4662255"/>
                  <a:pt x="8235000" y="4678818"/>
                  <a:pt x="8235000" y="4697929"/>
                </a:cubicBezTo>
                <a:cubicBezTo>
                  <a:pt x="8235000" y="4717041"/>
                  <a:pt x="8218417" y="4732967"/>
                  <a:pt x="8198963" y="4732967"/>
                </a:cubicBezTo>
                <a:cubicBezTo>
                  <a:pt x="8180148" y="4732967"/>
                  <a:pt x="8163883" y="4717041"/>
                  <a:pt x="8163883" y="4697929"/>
                </a:cubicBezTo>
                <a:cubicBezTo>
                  <a:pt x="8163883" y="4678818"/>
                  <a:pt x="8180148" y="4662255"/>
                  <a:pt x="8198963" y="4662255"/>
                </a:cubicBezTo>
                <a:close/>
                <a:moveTo>
                  <a:pt x="8009595" y="4662255"/>
                </a:moveTo>
                <a:cubicBezTo>
                  <a:pt x="8028704" y="4662255"/>
                  <a:pt x="8045264" y="4678818"/>
                  <a:pt x="8045264" y="4697929"/>
                </a:cubicBezTo>
                <a:cubicBezTo>
                  <a:pt x="8045264" y="4717041"/>
                  <a:pt x="8028704" y="4732967"/>
                  <a:pt x="8009595" y="4732967"/>
                </a:cubicBezTo>
                <a:cubicBezTo>
                  <a:pt x="7989850" y="4732967"/>
                  <a:pt x="7973608" y="4717041"/>
                  <a:pt x="7973608" y="4697929"/>
                </a:cubicBezTo>
                <a:cubicBezTo>
                  <a:pt x="7973608" y="4678818"/>
                  <a:pt x="7989850" y="4662255"/>
                  <a:pt x="8009595" y="4662255"/>
                </a:cubicBezTo>
                <a:close/>
                <a:moveTo>
                  <a:pt x="8090877" y="4635535"/>
                </a:moveTo>
                <a:lnTo>
                  <a:pt x="8090877" y="4759146"/>
                </a:lnTo>
                <a:lnTo>
                  <a:pt x="8121780" y="4759146"/>
                </a:lnTo>
                <a:lnTo>
                  <a:pt x="8121780" y="4635535"/>
                </a:lnTo>
                <a:close/>
                <a:moveTo>
                  <a:pt x="8472485" y="4634186"/>
                </a:moveTo>
                <a:cubicBezTo>
                  <a:pt x="8440638" y="4634186"/>
                  <a:pt x="8421529" y="4651714"/>
                  <a:pt x="8421529" y="4673704"/>
                </a:cubicBezTo>
                <a:cubicBezTo>
                  <a:pt x="8421529" y="4686770"/>
                  <a:pt x="8428217" y="4698243"/>
                  <a:pt x="8438408" y="4703660"/>
                </a:cubicBezTo>
                <a:cubicBezTo>
                  <a:pt x="8446689" y="4707803"/>
                  <a:pt x="8457835" y="4710034"/>
                  <a:pt x="8470893" y="4712265"/>
                </a:cubicBezTo>
                <a:cubicBezTo>
                  <a:pt x="8483950" y="4714177"/>
                  <a:pt x="8496052" y="4715133"/>
                  <a:pt x="8497008" y="4725012"/>
                </a:cubicBezTo>
                <a:cubicBezTo>
                  <a:pt x="8497008" y="4731067"/>
                  <a:pt x="8490320" y="4739035"/>
                  <a:pt x="8476625" y="4739035"/>
                </a:cubicBezTo>
                <a:cubicBezTo>
                  <a:pt x="8455606" y="4738716"/>
                  <a:pt x="8450829" y="4727243"/>
                  <a:pt x="8450829" y="4719595"/>
                </a:cubicBezTo>
                <a:cubicBezTo>
                  <a:pt x="8450829" y="4719595"/>
                  <a:pt x="8450829" y="4719595"/>
                  <a:pt x="8418663" y="4719595"/>
                </a:cubicBezTo>
                <a:cubicBezTo>
                  <a:pt x="8419618" y="4744452"/>
                  <a:pt x="8440319" y="4761980"/>
                  <a:pt x="8474396" y="4761980"/>
                </a:cubicBezTo>
                <a:cubicBezTo>
                  <a:pt x="8505288" y="4761980"/>
                  <a:pt x="8530129" y="4750189"/>
                  <a:pt x="8530129" y="4719595"/>
                </a:cubicBezTo>
                <a:cubicBezTo>
                  <a:pt x="8530129" y="4702704"/>
                  <a:pt x="8517708" y="4690913"/>
                  <a:pt x="8498600" y="4686132"/>
                </a:cubicBezTo>
                <a:cubicBezTo>
                  <a:pt x="8478536" y="4680715"/>
                  <a:pt x="8452740" y="4681671"/>
                  <a:pt x="8452740" y="4668923"/>
                </a:cubicBezTo>
                <a:cubicBezTo>
                  <a:pt x="8453695" y="4660319"/>
                  <a:pt x="8461976" y="4657769"/>
                  <a:pt x="8474078" y="4657769"/>
                </a:cubicBezTo>
                <a:cubicBezTo>
                  <a:pt x="8492549" y="4657769"/>
                  <a:pt x="8493823" y="4667967"/>
                  <a:pt x="8494141" y="4674660"/>
                </a:cubicBezTo>
                <a:cubicBezTo>
                  <a:pt x="8494141" y="4674660"/>
                  <a:pt x="8494141" y="4674660"/>
                  <a:pt x="8525033" y="4674660"/>
                </a:cubicBezTo>
                <a:cubicBezTo>
                  <a:pt x="8523123" y="4650439"/>
                  <a:pt x="8503377" y="4634186"/>
                  <a:pt x="8472485" y="4634186"/>
                </a:cubicBezTo>
                <a:close/>
                <a:moveTo>
                  <a:pt x="8339567" y="4634186"/>
                </a:moveTo>
                <a:cubicBezTo>
                  <a:pt x="8304497" y="4634186"/>
                  <a:pt x="8275484" y="4662231"/>
                  <a:pt x="8275484" y="4697924"/>
                </a:cubicBezTo>
                <a:cubicBezTo>
                  <a:pt x="8275484" y="4732980"/>
                  <a:pt x="8304497" y="4761980"/>
                  <a:pt x="8339567" y="4761980"/>
                </a:cubicBezTo>
                <a:cubicBezTo>
                  <a:pt x="8353595" y="4761980"/>
                  <a:pt x="8365710" y="4757837"/>
                  <a:pt x="8375912" y="4750826"/>
                </a:cubicBezTo>
                <a:cubicBezTo>
                  <a:pt x="8375912" y="4750832"/>
                  <a:pt x="8375912" y="4750906"/>
                  <a:pt x="8375912" y="4751862"/>
                </a:cubicBezTo>
                <a:lnTo>
                  <a:pt x="8375912" y="4759112"/>
                </a:lnTo>
                <a:cubicBezTo>
                  <a:pt x="8375918" y="4759112"/>
                  <a:pt x="8376349" y="4759112"/>
                  <a:pt x="8406518" y="4759112"/>
                </a:cubicBezTo>
                <a:cubicBezTo>
                  <a:pt x="8406518" y="4759096"/>
                  <a:pt x="8406518" y="4757716"/>
                  <a:pt x="8406518" y="4635461"/>
                </a:cubicBezTo>
                <a:cubicBezTo>
                  <a:pt x="8406510" y="4635461"/>
                  <a:pt x="8406025" y="4635461"/>
                  <a:pt x="8375912" y="4635461"/>
                </a:cubicBezTo>
                <a:cubicBezTo>
                  <a:pt x="8375912" y="4635465"/>
                  <a:pt x="8375912" y="4635529"/>
                  <a:pt x="8375912" y="4636656"/>
                </a:cubicBezTo>
                <a:lnTo>
                  <a:pt x="8375912" y="4645022"/>
                </a:lnTo>
                <a:cubicBezTo>
                  <a:pt x="8365710" y="4637692"/>
                  <a:pt x="8352957" y="4634186"/>
                  <a:pt x="8339567" y="4634186"/>
                </a:cubicBezTo>
                <a:close/>
                <a:moveTo>
                  <a:pt x="7866443" y="4634186"/>
                </a:moveTo>
                <a:cubicBezTo>
                  <a:pt x="7831373" y="4634186"/>
                  <a:pt x="7802360" y="4662231"/>
                  <a:pt x="7802360" y="4697924"/>
                </a:cubicBezTo>
                <a:cubicBezTo>
                  <a:pt x="7802360" y="4732980"/>
                  <a:pt x="7831373" y="4761980"/>
                  <a:pt x="7866443" y="4761980"/>
                </a:cubicBezTo>
                <a:cubicBezTo>
                  <a:pt x="7880471" y="4761980"/>
                  <a:pt x="7892904" y="4757837"/>
                  <a:pt x="7903425" y="4750826"/>
                </a:cubicBezTo>
                <a:cubicBezTo>
                  <a:pt x="7903425" y="4750838"/>
                  <a:pt x="7903425" y="4750937"/>
                  <a:pt x="7903425" y="4751862"/>
                </a:cubicBezTo>
                <a:lnTo>
                  <a:pt x="7903425" y="4759112"/>
                </a:lnTo>
                <a:cubicBezTo>
                  <a:pt x="7903441" y="4759112"/>
                  <a:pt x="7904124" y="4759112"/>
                  <a:pt x="7933394" y="4759112"/>
                </a:cubicBezTo>
                <a:cubicBezTo>
                  <a:pt x="7933394" y="4759077"/>
                  <a:pt x="7933394" y="4757026"/>
                  <a:pt x="7933394" y="4635461"/>
                </a:cubicBezTo>
                <a:cubicBezTo>
                  <a:pt x="7933381" y="4635461"/>
                  <a:pt x="7932762" y="4635461"/>
                  <a:pt x="7903425" y="4635461"/>
                </a:cubicBezTo>
                <a:cubicBezTo>
                  <a:pt x="7903425" y="4635468"/>
                  <a:pt x="7903425" y="4635553"/>
                  <a:pt x="7903425" y="4636656"/>
                </a:cubicBezTo>
                <a:lnTo>
                  <a:pt x="7903425" y="4645022"/>
                </a:lnTo>
                <a:cubicBezTo>
                  <a:pt x="7892586" y="4637692"/>
                  <a:pt x="7879833" y="4634186"/>
                  <a:pt x="7866443" y="4634186"/>
                </a:cubicBezTo>
                <a:close/>
                <a:moveTo>
                  <a:pt x="8515177" y="4621733"/>
                </a:moveTo>
                <a:lnTo>
                  <a:pt x="8520606" y="4627438"/>
                </a:lnTo>
                <a:lnTo>
                  <a:pt x="8517444" y="4631352"/>
                </a:lnTo>
                <a:cubicBezTo>
                  <a:pt x="8515502" y="4631352"/>
                  <a:pt x="8513683" y="4630819"/>
                  <a:pt x="8513580" y="4627438"/>
                </a:cubicBezTo>
                <a:lnTo>
                  <a:pt x="8515177" y="4627438"/>
                </a:lnTo>
                <a:cubicBezTo>
                  <a:pt x="8515177" y="4627421"/>
                  <a:pt x="8515177" y="4627120"/>
                  <a:pt x="8515177" y="4621733"/>
                </a:cubicBezTo>
                <a:close/>
                <a:moveTo>
                  <a:pt x="8515150" y="4615428"/>
                </a:moveTo>
                <a:cubicBezTo>
                  <a:pt x="8519316" y="4615428"/>
                  <a:pt x="8520278" y="4616373"/>
                  <a:pt x="8520278" y="4617947"/>
                </a:cubicBezTo>
                <a:cubicBezTo>
                  <a:pt x="8520278" y="4619207"/>
                  <a:pt x="8519316" y="4620151"/>
                  <a:pt x="8517714" y="4620151"/>
                </a:cubicBezTo>
                <a:close/>
                <a:moveTo>
                  <a:pt x="8513261" y="4614267"/>
                </a:moveTo>
                <a:cubicBezTo>
                  <a:pt x="8513261" y="4614523"/>
                  <a:pt x="8513261" y="4614922"/>
                  <a:pt x="8513261" y="4615543"/>
                </a:cubicBezTo>
                <a:lnTo>
                  <a:pt x="8513261" y="4627115"/>
                </a:lnTo>
                <a:lnTo>
                  <a:pt x="8506918" y="4620691"/>
                </a:lnTo>
                <a:cubicBezTo>
                  <a:pt x="8506918" y="4616991"/>
                  <a:pt x="8508779" y="4613731"/>
                  <a:pt x="8513261" y="4614267"/>
                </a:cubicBezTo>
                <a:close/>
                <a:moveTo>
                  <a:pt x="8517444" y="4610030"/>
                </a:moveTo>
                <a:cubicBezTo>
                  <a:pt x="8523257" y="4610030"/>
                  <a:pt x="8527970" y="4614803"/>
                  <a:pt x="8527970" y="4620691"/>
                </a:cubicBezTo>
                <a:cubicBezTo>
                  <a:pt x="8527970" y="4623931"/>
                  <a:pt x="8526543" y="4626833"/>
                  <a:pt x="8522272" y="4626462"/>
                </a:cubicBezTo>
                <a:lnTo>
                  <a:pt x="8519329" y="4621416"/>
                </a:lnTo>
                <a:cubicBezTo>
                  <a:pt x="8521245" y="4621099"/>
                  <a:pt x="8522203" y="4619831"/>
                  <a:pt x="8522203" y="4617929"/>
                </a:cubicBezTo>
                <a:cubicBezTo>
                  <a:pt x="8522203" y="4615394"/>
                  <a:pt x="8520287" y="4613809"/>
                  <a:pt x="8518051" y="4613809"/>
                </a:cubicBezTo>
                <a:close/>
                <a:moveTo>
                  <a:pt x="8517242" y="4608006"/>
                </a:moveTo>
                <a:cubicBezTo>
                  <a:pt x="8510273" y="4608006"/>
                  <a:pt x="8504624" y="4613655"/>
                  <a:pt x="8504624" y="4620624"/>
                </a:cubicBezTo>
                <a:cubicBezTo>
                  <a:pt x="8504624" y="4627592"/>
                  <a:pt x="8510273" y="4633241"/>
                  <a:pt x="8517242" y="4633241"/>
                </a:cubicBezTo>
                <a:cubicBezTo>
                  <a:pt x="8524210" y="4633241"/>
                  <a:pt x="8529859" y="4627592"/>
                  <a:pt x="8529859" y="4620624"/>
                </a:cubicBezTo>
                <a:cubicBezTo>
                  <a:pt x="8529859" y="4613655"/>
                  <a:pt x="8524210" y="4608006"/>
                  <a:pt x="8517242" y="4608006"/>
                </a:cubicBezTo>
                <a:close/>
                <a:moveTo>
                  <a:pt x="8234952" y="4593432"/>
                </a:moveTo>
                <a:cubicBezTo>
                  <a:pt x="8234952" y="4593448"/>
                  <a:pt x="8234952" y="4594322"/>
                  <a:pt x="8234952" y="4645048"/>
                </a:cubicBezTo>
                <a:cubicBezTo>
                  <a:pt x="8224116" y="4637720"/>
                  <a:pt x="8212006" y="4634215"/>
                  <a:pt x="8197983" y="4634215"/>
                </a:cubicBezTo>
                <a:cubicBezTo>
                  <a:pt x="8162927" y="4634215"/>
                  <a:pt x="8133925" y="4662253"/>
                  <a:pt x="8133925" y="4697938"/>
                </a:cubicBezTo>
                <a:cubicBezTo>
                  <a:pt x="8133925" y="4732986"/>
                  <a:pt x="8162927" y="4761980"/>
                  <a:pt x="8197983" y="4761980"/>
                </a:cubicBezTo>
                <a:cubicBezTo>
                  <a:pt x="8212006" y="4761980"/>
                  <a:pt x="8224754" y="4757838"/>
                  <a:pt x="8234952" y="4750829"/>
                </a:cubicBezTo>
                <a:cubicBezTo>
                  <a:pt x="8234952" y="4750837"/>
                  <a:pt x="8234952" y="4750920"/>
                  <a:pt x="8234952" y="4751864"/>
                </a:cubicBezTo>
                <a:lnTo>
                  <a:pt x="8234952" y="4759113"/>
                </a:lnTo>
                <a:cubicBezTo>
                  <a:pt x="8234965" y="4759113"/>
                  <a:pt x="8235582" y="4759113"/>
                  <a:pt x="8265228" y="4759113"/>
                </a:cubicBezTo>
                <a:cubicBezTo>
                  <a:pt x="8265228" y="4759097"/>
                  <a:pt x="8265228" y="4757509"/>
                  <a:pt x="8265228" y="4593432"/>
                </a:cubicBezTo>
                <a:cubicBezTo>
                  <a:pt x="8265220" y="4593432"/>
                  <a:pt x="8264723" y="4593432"/>
                  <a:pt x="8234952" y="4593432"/>
                </a:cubicBezTo>
                <a:close/>
                <a:moveTo>
                  <a:pt x="8090877" y="4593432"/>
                </a:moveTo>
                <a:lnTo>
                  <a:pt x="8090877" y="4623930"/>
                </a:lnTo>
                <a:lnTo>
                  <a:pt x="8121780" y="4623930"/>
                </a:lnTo>
                <a:lnTo>
                  <a:pt x="8121780" y="4593432"/>
                </a:lnTo>
                <a:close/>
                <a:moveTo>
                  <a:pt x="8045314" y="4593432"/>
                </a:moveTo>
                <a:cubicBezTo>
                  <a:pt x="8045314" y="4593453"/>
                  <a:pt x="8045314" y="4594469"/>
                  <a:pt x="8045314" y="4645048"/>
                </a:cubicBezTo>
                <a:cubicBezTo>
                  <a:pt x="8034482" y="4637720"/>
                  <a:pt x="8022376" y="4634215"/>
                  <a:pt x="8008996" y="4634215"/>
                </a:cubicBezTo>
                <a:cubicBezTo>
                  <a:pt x="7973315" y="4634215"/>
                  <a:pt x="7944324" y="4662253"/>
                  <a:pt x="7944324" y="4697938"/>
                </a:cubicBezTo>
                <a:cubicBezTo>
                  <a:pt x="7944324" y="4732986"/>
                  <a:pt x="7973315" y="4761980"/>
                  <a:pt x="8008996" y="4761980"/>
                </a:cubicBezTo>
                <a:cubicBezTo>
                  <a:pt x="8022376" y="4761980"/>
                  <a:pt x="8034482" y="4757838"/>
                  <a:pt x="8045314" y="4750829"/>
                </a:cubicBezTo>
                <a:cubicBezTo>
                  <a:pt x="8045314" y="4750839"/>
                  <a:pt x="8045314" y="4750932"/>
                  <a:pt x="8045314" y="4751864"/>
                </a:cubicBezTo>
                <a:lnTo>
                  <a:pt x="8045314" y="4759113"/>
                </a:lnTo>
                <a:cubicBezTo>
                  <a:pt x="8045329" y="4759113"/>
                  <a:pt x="8046002" y="4759113"/>
                  <a:pt x="8075897" y="4759113"/>
                </a:cubicBezTo>
                <a:cubicBezTo>
                  <a:pt x="8075897" y="4759092"/>
                  <a:pt x="8075897" y="4757243"/>
                  <a:pt x="8075897" y="4593432"/>
                </a:cubicBezTo>
                <a:cubicBezTo>
                  <a:pt x="8075886" y="4593432"/>
                  <a:pt x="8075303" y="4593432"/>
                  <a:pt x="8045314" y="459343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tIns="864000" anchor="ctr" anchorCtr="0"/>
          <a:lstStyle>
            <a:lvl1pPr algn="ctr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grpSp>
        <p:nvGrpSpPr>
          <p:cNvPr id="86" name="Group 85"/>
          <p:cNvGrpSpPr/>
          <p:nvPr userDrawn="1"/>
        </p:nvGrpSpPr>
        <p:grpSpPr bwMode="gray">
          <a:xfrm>
            <a:off x="7802360" y="4593432"/>
            <a:ext cx="727769" cy="372048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87" name="Freeform 6"/>
            <p:cNvSpPr>
              <a:spLocks/>
            </p:cNvSpPr>
            <p:nvPr userDrawn="1"/>
          </p:nvSpPr>
          <p:spPr bwMode="gray">
            <a:xfrm>
              <a:off x="-8385175" y="3154363"/>
              <a:ext cx="7842250" cy="60325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8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9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0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3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4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5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6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7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9" name="Freeform 27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100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9191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Text layer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template, we pre-formatted different text layers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 you can see on the right side)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don’t have to generate bullet points manually. 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the way: 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avoid this!</a:t>
            </a: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rgbClr val="191D1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from one text layer to the next, use the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Level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13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TEXT LAYERS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0617" y="3144606"/>
            <a:ext cx="5182195" cy="140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apture_29072011_13370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2226592" y="4149171"/>
            <a:ext cx="514351" cy="3365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gray">
          <a:xfrm>
            <a:off x="2165451" y="4108789"/>
            <a:ext cx="641694" cy="4248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6603168" y="3371363"/>
            <a:ext cx="334762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469909" y="3179531"/>
            <a:ext cx="353946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7" name="Elbow Connector 6"/>
          <p:cNvCxnSpPr>
            <a:stCxn id="12" idx="3"/>
            <a:endCxn id="11" idx="0"/>
          </p:cNvCxnSpPr>
          <p:nvPr userDrawn="1"/>
        </p:nvCxnSpPr>
        <p:spPr bwMode="gray">
          <a:xfrm>
            <a:off x="3823855" y="3276854"/>
            <a:ext cx="2946694" cy="9450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10" idx="3"/>
          </p:cNvCxnSpPr>
          <p:nvPr userDrawn="1"/>
        </p:nvCxnSpPr>
        <p:spPr bwMode="gray">
          <a:xfrm rot="5400000">
            <a:off x="4411246" y="1961908"/>
            <a:ext cx="755203" cy="3963404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38" y="555625"/>
            <a:ext cx="5184775" cy="25923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buAutoNum type="arabicPeriod"/>
              <a:defRPr/>
            </a:lvl5pPr>
            <a:lvl6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accent1"/>
                </a:solidFill>
              </a:defRPr>
            </a:lvl6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highlight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manually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</a:t>
            </a:r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x-none" dirty="0"/>
              <a:t>Second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2"/>
            <a:r>
              <a:rPr lang="x-none" dirty="0"/>
              <a:t>Third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3"/>
            <a:r>
              <a:rPr lang="x-none" dirty="0"/>
              <a:t>Fourth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lang="x-none" dirty="0"/>
          </a:p>
          <a:p>
            <a:pPr lvl="4"/>
            <a:r>
              <a:rPr lang="x-none" dirty="0"/>
              <a:t>Fifth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5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Sixth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9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4" y="555625"/>
            <a:ext cx="5163163" cy="39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611188" y="1995489"/>
            <a:ext cx="2447925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Drawing </a:t>
            </a:r>
            <a:r>
              <a:rPr lang="x-none" sz="1400" b="1" dirty="0" err="1">
                <a:solidFill>
                  <a:schemeClr val="tx1"/>
                </a:solidFill>
              </a:rPr>
              <a:t>guides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can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enable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guide-lines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align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objects</a:t>
            </a:r>
            <a:r>
              <a:rPr lang="x-none" sz="1400" baseline="0" dirty="0">
                <a:solidFill>
                  <a:schemeClr val="tx1"/>
                </a:solidFill>
              </a:rPr>
              <a:t> on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>
                <a:solidFill>
                  <a:schemeClr val="tx1"/>
                </a:solidFill>
              </a:rPr>
              <a:t>(</a:t>
            </a:r>
            <a:r>
              <a:rPr lang="x-none" sz="1400" b="1" i="1" dirty="0">
                <a:solidFill>
                  <a:schemeClr val="tx1"/>
                </a:solidFill>
              </a:rPr>
              <a:t>View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i="1" baseline="0" dirty="0">
                <a:solidFill>
                  <a:schemeClr val="tx1"/>
                </a:solidFill>
              </a:rPr>
              <a:t>Show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r>
              <a:rPr lang="x-none" sz="1400" b="1" i="1" baseline="0" dirty="0">
                <a:solidFill>
                  <a:schemeClr val="tx1"/>
                </a:solidFill>
              </a:rPr>
              <a:t>Select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option</a:t>
            </a:r>
            <a:r>
              <a:rPr lang="x-none" sz="1400" b="0" baseline="0" dirty="0">
                <a:solidFill>
                  <a:schemeClr val="tx1"/>
                </a:solidFill>
              </a:rPr>
              <a:t> „</a:t>
            </a:r>
            <a:r>
              <a:rPr lang="x-none" sz="1400" b="1" i="1" baseline="0" dirty="0">
                <a:solidFill>
                  <a:schemeClr val="tx1"/>
                </a:solidFill>
              </a:rPr>
              <a:t>Guides</a:t>
            </a:r>
            <a:r>
              <a:rPr lang="x-none" sz="1400" b="0" baseline="0" dirty="0">
                <a:solidFill>
                  <a:schemeClr val="tx1"/>
                </a:solidFill>
              </a:rPr>
              <a:t>“)</a:t>
            </a:r>
          </a:p>
          <a:p>
            <a:pPr algn="l">
              <a:lnSpc>
                <a:spcPct val="90000"/>
              </a:lnSpc>
            </a:pPr>
            <a:endParaRPr lang="x-none" sz="1400" b="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0" baseline="0" dirty="0" err="1">
                <a:solidFill>
                  <a:schemeClr val="tx1"/>
                </a:solidFill>
              </a:rPr>
              <a:t>Or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hit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right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mouse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button</a:t>
            </a:r>
            <a:r>
              <a:rPr lang="x-none" sz="1400" b="0" baseline="0" dirty="0">
                <a:solidFill>
                  <a:schemeClr val="tx1"/>
                </a:solidFill>
              </a:rPr>
              <a:t> outside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slide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and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go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„</a:t>
            </a:r>
            <a:r>
              <a:rPr lang="x-none" sz="1400" b="1" i="1" baseline="0" dirty="0" err="1">
                <a:solidFill>
                  <a:schemeClr val="tx1"/>
                </a:solidFill>
              </a:rPr>
              <a:t>Grid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 err="1">
                <a:solidFill>
                  <a:schemeClr val="tx1"/>
                </a:solidFill>
              </a:rPr>
              <a:t>and</a:t>
            </a:r>
            <a:r>
              <a:rPr lang="x-none" sz="1400" b="1" i="1" baseline="0" dirty="0">
                <a:solidFill>
                  <a:schemeClr val="tx1"/>
                </a:solidFill>
              </a:rPr>
              <a:t> Guides…“</a:t>
            </a:r>
          </a:p>
          <a:p>
            <a:pPr algn="l">
              <a:lnSpc>
                <a:spcPct val="90000"/>
              </a:lnSpc>
            </a:pPr>
            <a:endParaRPr lang="x-none" sz="1400" b="1" i="1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x-none" sz="1400" b="1" i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DRAWING GUIDES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6235" y="2834562"/>
            <a:ext cx="1841317" cy="1753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 userDrawn="1"/>
        </p:nvSpPr>
        <p:spPr bwMode="gray">
          <a:xfrm>
            <a:off x="6800382" y="4047913"/>
            <a:ext cx="1300010" cy="134939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5257332" y="2727113"/>
            <a:ext cx="517993" cy="9228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7" idx="3"/>
            <a:endCxn id="26" idx="1"/>
          </p:cNvCxnSpPr>
          <p:nvPr userDrawn="1"/>
        </p:nvCxnSpPr>
        <p:spPr bwMode="gray">
          <a:xfrm>
            <a:off x="5775325" y="2773257"/>
            <a:ext cx="1025057" cy="1342126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 bwMode="gray">
          <a:xfrm>
            <a:off x="6800382" y="3168651"/>
            <a:ext cx="1300010" cy="25855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0" name="Elbow Connector 9"/>
          <p:cNvCxnSpPr>
            <a:stCxn id="17" idx="3"/>
            <a:endCxn id="25" idx="1"/>
          </p:cNvCxnSpPr>
          <p:nvPr userDrawn="1"/>
        </p:nvCxnSpPr>
        <p:spPr bwMode="gray">
          <a:xfrm>
            <a:off x="5775325" y="2773257"/>
            <a:ext cx="1025057" cy="52467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 bwMode="gray">
          <a:xfrm>
            <a:off x="7108357" y="3594101"/>
            <a:ext cx="812015" cy="17462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4" name="Elbow Connector 13"/>
          <p:cNvCxnSpPr>
            <a:stCxn id="17" idx="3"/>
          </p:cNvCxnSpPr>
          <p:nvPr userDrawn="1"/>
        </p:nvCxnSpPr>
        <p:spPr bwMode="gray">
          <a:xfrm>
            <a:off x="5775325" y="2773257"/>
            <a:ext cx="1333032" cy="91461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3" name="TextBox 22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Slide </a:t>
            </a:r>
            <a:r>
              <a:rPr lang="x-none" sz="1400" b="1" dirty="0" err="1">
                <a:solidFill>
                  <a:schemeClr val="tx1"/>
                </a:solidFill>
              </a:rPr>
              <a:t>layouts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between</a:t>
            </a:r>
            <a:r>
              <a:rPr lang="x-none" sz="1400" baseline="0" dirty="0">
                <a:solidFill>
                  <a:schemeClr val="tx1"/>
                </a:solidFill>
              </a:rPr>
              <a:t> different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-layouts.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These </a:t>
            </a:r>
            <a:r>
              <a:rPr lang="x-none" sz="1400" baseline="0" dirty="0" err="1">
                <a:solidFill>
                  <a:schemeClr val="tx1"/>
                </a:solidFill>
              </a:rPr>
              <a:t>pre-defined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gives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oportunity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use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text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visualisations</a:t>
            </a:r>
            <a:r>
              <a:rPr lang="x-none" sz="1400" baseline="0" dirty="0">
                <a:solidFill>
                  <a:schemeClr val="tx1"/>
                </a:solidFill>
              </a:rPr>
              <a:t> just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right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way</a:t>
            </a:r>
            <a:r>
              <a:rPr lang="x-none" sz="1400" baseline="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1" baseline="0" dirty="0" err="1">
                <a:solidFill>
                  <a:schemeClr val="tx1"/>
                </a:solidFill>
              </a:rPr>
              <a:t>To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use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these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layouts</a:t>
            </a:r>
            <a:r>
              <a:rPr lang="x-none" sz="1400" b="1" baseline="0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Home-</a:t>
            </a:r>
            <a:r>
              <a:rPr lang="x-none" sz="1400" b="1" i="1" baseline="0" dirty="0" err="1">
                <a:solidFill>
                  <a:schemeClr val="tx1"/>
                </a:solidFill>
              </a:rPr>
              <a:t>tab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baseline="0" dirty="0">
                <a:solidFill>
                  <a:schemeClr val="tx1"/>
                </a:solidFill>
              </a:rPr>
              <a:t>New Slide </a:t>
            </a:r>
            <a:r>
              <a:rPr lang="x-none" sz="1400" b="1" baseline="0" dirty="0" err="1">
                <a:solidFill>
                  <a:schemeClr val="tx1"/>
                </a:solidFill>
              </a:rPr>
              <a:t>or</a:t>
            </a:r>
            <a:r>
              <a:rPr lang="x-none" sz="1400" b="1" baseline="0" dirty="0">
                <a:solidFill>
                  <a:schemeClr val="tx1"/>
                </a:solidFill>
              </a:rPr>
              <a:t> Layout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one</a:t>
            </a:r>
            <a:r>
              <a:rPr lang="x-none" sz="1400" baseline="0" dirty="0">
                <a:solidFill>
                  <a:schemeClr val="tx1"/>
                </a:solidFill>
              </a:rPr>
              <a:t> out </a:t>
            </a:r>
            <a:r>
              <a:rPr lang="x-none" sz="1400" baseline="0" dirty="0" err="1">
                <a:solidFill>
                  <a:schemeClr val="tx1"/>
                </a:solidFill>
              </a:rPr>
              <a:t>of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LAYOUTS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3" y="1764279"/>
            <a:ext cx="5185569" cy="282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9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 err="1">
                <a:solidFill>
                  <a:schemeClr val="tx1"/>
                </a:solidFill>
              </a:rPr>
              <a:t>Footer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change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presentation‘s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footer</a:t>
            </a:r>
            <a:r>
              <a:rPr lang="x-none" sz="1400" dirty="0">
                <a:solidFill>
                  <a:schemeClr val="tx1"/>
                </a:solidFill>
              </a:rPr>
              <a:t>.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dirty="0">
                <a:solidFill>
                  <a:schemeClr val="tx1"/>
                </a:solidFill>
              </a:rPr>
              <a:t>Insert-</a:t>
            </a:r>
            <a:r>
              <a:rPr lang="x-none" sz="1400" b="1" i="1" dirty="0" err="1">
                <a:solidFill>
                  <a:schemeClr val="tx1"/>
                </a:solidFill>
              </a:rPr>
              <a:t>tab</a:t>
            </a:r>
            <a:r>
              <a:rPr lang="x-none" sz="1400" dirty="0">
                <a:solidFill>
                  <a:schemeClr val="tx1"/>
                </a:solidFill>
              </a:rPr>
              <a:t> |</a:t>
            </a:r>
            <a:r>
              <a:rPr lang="x-none" sz="1400" baseline="0" dirty="0">
                <a:solidFill>
                  <a:schemeClr val="tx1"/>
                </a:solidFill>
              </a:rPr>
              <a:t> Header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Footer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FOOTER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660" y="557711"/>
            <a:ext cx="5156842" cy="19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gray">
          <a:xfrm>
            <a:off x="5672622" y="737870"/>
            <a:ext cx="303534" cy="35771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3546642" y="585471"/>
            <a:ext cx="30353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2216161"/>
            <a:ext cx="3135784" cy="23652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 userDrawn="1"/>
        </p:nvSpPr>
        <p:spPr bwMode="gray">
          <a:xfrm>
            <a:off x="4103948" y="3548895"/>
            <a:ext cx="1872208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3988848" y="3951742"/>
            <a:ext cx="1987307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6124581" y="2615311"/>
            <a:ext cx="535652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>
            <a:off x="3850176" y="661671"/>
            <a:ext cx="1822446" cy="25505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4205566" y="1930072"/>
            <a:ext cx="2453310" cy="78433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4902573" y="3814262"/>
            <a:ext cx="217409" cy="5755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18" idx="2"/>
          </p:cNvCxnSpPr>
          <p:nvPr userDrawn="1"/>
        </p:nvCxnSpPr>
        <p:spPr bwMode="gray">
          <a:xfrm flipV="1">
            <a:off x="5976155" y="2800749"/>
            <a:ext cx="416252" cy="1243712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IMAGES ON TITLE SLID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6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578" y="3342283"/>
            <a:ext cx="1959865" cy="12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5784" y="551962"/>
            <a:ext cx="3880784" cy="26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853" y="732236"/>
            <a:ext cx="2858244" cy="163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597" y="2658272"/>
            <a:ext cx="3502565" cy="155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de-DE" sz="1400" b="1" dirty="0" err="1">
                <a:solidFill>
                  <a:schemeClr val="tx1"/>
                </a:solidFill>
              </a:rPr>
              <a:t>Including</a:t>
            </a:r>
            <a:r>
              <a:rPr lang="de-DE" sz="1400" b="1" baseline="0" dirty="0">
                <a:solidFill>
                  <a:schemeClr val="tx1"/>
                </a:solidFill>
              </a:rPr>
              <a:t> Images </a:t>
            </a:r>
          </a:p>
          <a:p>
            <a:pPr algn="l">
              <a:lnSpc>
                <a:spcPct val="90000"/>
              </a:lnSpc>
            </a:pPr>
            <a:r>
              <a:rPr lang="de-DE" sz="1400" b="1" baseline="0" dirty="0" err="1">
                <a:solidFill>
                  <a:schemeClr val="tx1"/>
                </a:solidFill>
              </a:rPr>
              <a:t>the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right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way</a:t>
            </a:r>
            <a:r>
              <a:rPr lang="x-none" sz="1400" b="1">
                <a:solidFill>
                  <a:schemeClr val="tx1"/>
                </a:solidFill>
              </a:rPr>
              <a:t>:</a:t>
            </a:r>
            <a:endParaRPr lang="x-none" sz="14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err="1">
                <a:solidFill>
                  <a:schemeClr val="tx1"/>
                </a:solidFill>
              </a:rPr>
              <a:t>change</a:t>
            </a:r>
            <a:r>
              <a:rPr lang="x-none" sz="1400">
                <a:solidFill>
                  <a:schemeClr val="tx1"/>
                </a:solidFill>
              </a:rPr>
              <a:t> </a:t>
            </a:r>
            <a:r>
              <a:rPr lang="de-DE" sz="1400" dirty="0">
                <a:solidFill>
                  <a:schemeClr val="tx1"/>
                </a:solidFill>
              </a:rPr>
              <a:t>an </a:t>
            </a:r>
            <a:r>
              <a:rPr lang="de-DE" sz="1400" dirty="0" err="1">
                <a:solidFill>
                  <a:schemeClr val="tx1"/>
                </a:solidFill>
              </a:rPr>
              <a:t>image</a:t>
            </a:r>
            <a:r>
              <a:rPr lang="de-DE" sz="1400" dirty="0">
                <a:solidFill>
                  <a:schemeClr val="tx1"/>
                </a:solidFill>
              </a:rPr>
              <a:t> on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title </a:t>
            </a:r>
            <a:r>
              <a:rPr lang="de-DE" sz="1400" dirty="0" err="1">
                <a:solidFill>
                  <a:schemeClr val="tx1"/>
                </a:solidFill>
              </a:rPr>
              <a:t>slide</a:t>
            </a:r>
            <a:r>
              <a:rPr lang="de-DE" sz="1400" dirty="0">
                <a:solidFill>
                  <a:schemeClr val="tx1"/>
                </a:solidFill>
              </a:rPr>
              <a:t> via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pre-defined</a:t>
            </a:r>
            <a:r>
              <a:rPr lang="de-DE" sz="1400" dirty="0">
                <a:solidFill>
                  <a:schemeClr val="tx1"/>
                </a:solidFill>
              </a:rPr>
              <a:t> image-box.</a:t>
            </a:r>
          </a:p>
          <a:p>
            <a:pPr algn="l">
              <a:lnSpc>
                <a:spcPct val="90000"/>
              </a:lnSpc>
            </a:pPr>
            <a:endParaRPr lang="de-D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de-DE" sz="1400" baseline="0" dirty="0">
                <a:solidFill>
                  <a:schemeClr val="tx1"/>
                </a:solidFill>
              </a:rPr>
              <a:t>Cl</a:t>
            </a:r>
            <a:r>
              <a:rPr lang="x-none" sz="1400" baseline="0">
                <a:solidFill>
                  <a:schemeClr val="tx1"/>
                </a:solidFill>
              </a:rPr>
              <a:t>ick on </a:t>
            </a:r>
            <a:r>
              <a:rPr lang="de-DE" sz="1400" b="1" i="1" dirty="0">
                <a:solidFill>
                  <a:schemeClr val="tx1"/>
                </a:solidFill>
              </a:rPr>
              <a:t>image-icon</a:t>
            </a:r>
            <a:r>
              <a:rPr lang="x-none" sz="1400">
                <a:solidFill>
                  <a:schemeClr val="tx1"/>
                </a:solidFill>
              </a:rPr>
              <a:t> |</a:t>
            </a:r>
            <a:r>
              <a:rPr lang="x-none" sz="1400" baseline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choose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your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favoured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image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>
                <a:solidFill>
                  <a:schemeClr val="tx1"/>
                </a:solidFill>
              </a:rPr>
              <a:t>| </a:t>
            </a:r>
            <a:r>
              <a:rPr lang="de-DE" sz="1400" baseline="0" dirty="0" err="1">
                <a:solidFill>
                  <a:schemeClr val="tx1"/>
                </a:solidFill>
              </a:rPr>
              <a:t>go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to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home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reset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right-click</a:t>
            </a:r>
            <a:r>
              <a:rPr lang="de-DE" sz="1400" b="1" baseline="0" dirty="0">
                <a:solidFill>
                  <a:schemeClr val="tx1"/>
                </a:solidFill>
              </a:rPr>
              <a:t> on </a:t>
            </a:r>
            <a:r>
              <a:rPr lang="de-DE" sz="1400" b="1" baseline="0" dirty="0" err="1">
                <a:solidFill>
                  <a:schemeClr val="tx1"/>
                </a:solidFill>
              </a:rPr>
              <a:t>your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image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choose</a:t>
            </a:r>
            <a:r>
              <a:rPr lang="de-DE" sz="1400" b="1" baseline="0" dirty="0">
                <a:solidFill>
                  <a:schemeClr val="tx1"/>
                </a:solidFill>
              </a:rPr>
              <a:t> send </a:t>
            </a:r>
            <a:r>
              <a:rPr lang="de-DE" sz="1400" b="1" baseline="0" dirty="0" err="1">
                <a:solidFill>
                  <a:schemeClr val="tx1"/>
                </a:solidFill>
              </a:rPr>
              <a:t>to</a:t>
            </a:r>
            <a:r>
              <a:rPr lang="de-DE" sz="1400" b="1" baseline="0" dirty="0">
                <a:solidFill>
                  <a:schemeClr val="tx1"/>
                </a:solidFill>
              </a:rPr>
              <a:t> back</a:t>
            </a:r>
            <a:endParaRPr lang="x-none" sz="1400" b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/>
            </a:br>
            <a:r>
              <a:rPr lang="de-DE" dirty="0"/>
              <a:t>IMAGES ON </a:t>
            </a:r>
            <a:br>
              <a:rPr lang="de-DE" dirty="0"/>
            </a:br>
            <a:r>
              <a:rPr lang="de-DE" dirty="0"/>
              <a:t>TITLE SLIDES</a:t>
            </a:r>
            <a:endParaRPr lang="x-non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6336410" y="831586"/>
            <a:ext cx="1980006" cy="11998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5147796" y="2094172"/>
            <a:ext cx="16715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6527894" y="3059994"/>
            <a:ext cx="364160" cy="13335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 flipV="1">
            <a:off x="5314950" y="891578"/>
            <a:ext cx="1021460" cy="1278794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5963982" y="1697563"/>
            <a:ext cx="2108424" cy="61643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5299154" y="2720866"/>
            <a:ext cx="938342" cy="188329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 bwMode="gray">
          <a:xfrm>
            <a:off x="4436266" y="4131686"/>
            <a:ext cx="780818" cy="14980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6FC4BA-D733-E04F-9805-B8C6023B29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IT Innovation</a:t>
            </a:r>
          </a:p>
        </p:txBody>
      </p:sp>
    </p:spTree>
    <p:extLst>
      <p:ext uri="{BB962C8B-B14F-4D97-AF65-F5344CB8AC3E}">
        <p14:creationId xmlns:p14="http://schemas.microsoft.com/office/powerpoint/2010/main" val="99944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1152525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1995488"/>
            <a:ext cx="7921625" cy="2592387"/>
          </a:xfrm>
        </p:spPr>
        <p:txBody>
          <a:bodyPr anchor="ctr" anchorCtr="0"/>
          <a:lstStyle>
            <a:lvl1pPr marL="288000" indent="-288000" algn="ctr"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AutoNum type="arabicPeriod"/>
              <a:defRPr sz="1800">
                <a:solidFill>
                  <a:schemeClr val="bg1"/>
                </a:solidFill>
              </a:defRPr>
            </a:lvl4pPr>
            <a:lvl5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8388010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2447113" cy="4032250"/>
          </a:xfrm>
        </p:spPr>
        <p:txBody>
          <a:bodyPr rIns="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48038" y="555625"/>
            <a:ext cx="5184775" cy="4032250"/>
          </a:xfrm>
        </p:spPr>
        <p:txBody>
          <a:bodyPr rIns="0" bIns="0" anchor="ctr" anchorCtr="0"/>
          <a:lstStyle>
            <a:lvl1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4pPr>
            <a:lvl5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34139770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3388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7" y="555624"/>
            <a:ext cx="5184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304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5184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7" y="555625"/>
            <a:ext cx="2448000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85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555625"/>
            <a:ext cx="5183999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3173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0"/>
            <a:ext cx="5795963" cy="51435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8161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11189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48037" y="555625"/>
            <a:ext cx="5184000" cy="40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805332" y="4587874"/>
            <a:ext cx="511084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47244" y="4587874"/>
            <a:ext cx="4458087" cy="555625"/>
          </a:xfrm>
          <a:prstGeom prst="rect">
            <a:avLst/>
          </a:prstGeom>
        </p:spPr>
        <p:txBody>
          <a:bodyPr vert="horz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16416" y="4587874"/>
            <a:ext cx="216397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 b="1"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7" name="Straight Connector 26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adidasGroup_Logo_BWp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68" y="4721592"/>
            <a:ext cx="514482" cy="2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5" r:id="rId3"/>
    <p:sldLayoutId id="2147483667" r:id="rId4"/>
    <p:sldLayoutId id="2147483677" r:id="rId5"/>
    <p:sldLayoutId id="2147483650" r:id="rId6"/>
    <p:sldLayoutId id="2147483656" r:id="rId7"/>
    <p:sldLayoutId id="2147483657" r:id="rId8"/>
    <p:sldLayoutId id="2147483662" r:id="rId9"/>
    <p:sldLayoutId id="2147483659" r:id="rId10"/>
    <p:sldLayoutId id="2147483663" r:id="rId11"/>
    <p:sldLayoutId id="2147483668" r:id="rId12"/>
    <p:sldLayoutId id="2147483658" r:id="rId13"/>
    <p:sldLayoutId id="2147483670" r:id="rId14"/>
    <p:sldLayoutId id="2147483661" r:id="rId15"/>
    <p:sldLayoutId id="2147483660" r:id="rId16"/>
    <p:sldLayoutId id="2147483671" r:id="rId17"/>
    <p:sldLayoutId id="2147483664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8" r:id="rId24"/>
    <p:sldLayoutId id="2147483679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Clr>
          <a:schemeClr val="accent1"/>
        </a:buClr>
        <a:buSzPct val="9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Symbol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gray">
          <a:xfrm>
            <a:off x="0" y="383912"/>
            <a:ext cx="9144000" cy="37479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 bwMode="gray">
          <a:xfrm>
            <a:off x="-78602" y="3751891"/>
            <a:ext cx="9140959" cy="1390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 bwMode="gray">
          <a:xfrm rot="16200000">
            <a:off x="-546541" y="4285243"/>
            <a:ext cx="1401863" cy="30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b="1" dirty="0">
                <a:solidFill>
                  <a:schemeClr val="bg1"/>
                </a:solidFill>
                <a:latin typeface="adineue PRO Black" panose="020B0A03020201060004" pitchFamily="34" charset="0"/>
              </a:rPr>
              <a:t>TECHNOLOGIES</a:t>
            </a:r>
            <a:endParaRPr lang="en-US" sz="1400" b="1" dirty="0" err="1">
              <a:solidFill>
                <a:schemeClr val="bg1"/>
              </a:solidFill>
              <a:latin typeface="adineue PRO Black" panose="020B0A03020201060004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3" name="TextBox 32"/>
          <p:cNvSpPr txBox="1"/>
          <p:nvPr/>
        </p:nvSpPr>
        <p:spPr bwMode="gray">
          <a:xfrm>
            <a:off x="-77378" y="239052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latin typeface="adineue PRO TT Black" panose="020B0A03020201060004" pitchFamily="34" charset="0"/>
              </a:rPr>
              <a:t>#</a:t>
            </a:r>
            <a:r>
              <a:rPr lang="de-DE" sz="1600" dirty="0" err="1">
                <a:latin typeface="adineue PRO TT Black" panose="020B0A03020201060004" pitchFamily="34" charset="0"/>
              </a:rPr>
              <a:t>TeamAwesome</a:t>
            </a:r>
            <a:endParaRPr lang="de-DE" sz="1050" dirty="0" err="1">
              <a:latin typeface="adineue PRO TT Light" panose="020B03030202010600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2013012" y="704772"/>
            <a:ext cx="2514129" cy="18846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Aileen Pohl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Johannes Goslar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Martin van Delft</a:t>
            </a:r>
          </a:p>
          <a:p>
            <a:pPr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rot="19916739">
            <a:off x="512984" y="3914123"/>
            <a:ext cx="572468" cy="5724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386234" y="788395"/>
            <a:ext cx="762000" cy="762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A883A3-9E1C-FB40-B2DD-2A5AE2300BFB}"/>
              </a:ext>
            </a:extLst>
          </p:cNvPr>
          <p:cNvGrpSpPr/>
          <p:nvPr/>
        </p:nvGrpSpPr>
        <p:grpSpPr>
          <a:xfrm>
            <a:off x="1570861" y="780031"/>
            <a:ext cx="343005" cy="1657079"/>
            <a:chOff x="135609" y="1945963"/>
            <a:chExt cx="343005" cy="165707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1945963"/>
              <a:ext cx="343005" cy="343005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323933"/>
              <a:ext cx="343005" cy="343005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704244"/>
              <a:ext cx="343005" cy="28673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3028280"/>
              <a:ext cx="343005" cy="28673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3316312"/>
              <a:ext cx="343005" cy="286730"/>
            </a:xfrm>
            <a:prstGeom prst="rect">
              <a:avLst/>
            </a:prstGeom>
          </p:spPr>
        </p:pic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66" name="TextBox 65"/>
          <p:cNvSpPr txBox="1"/>
          <p:nvPr/>
        </p:nvSpPr>
        <p:spPr bwMode="gray">
          <a:xfrm>
            <a:off x="4608513" y="208940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latin typeface="adineue PRO TT Black" panose="020B0A03020201060004" pitchFamily="34" charset="0"/>
              </a:rPr>
              <a:t>TEAM PICTURE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C351FE-DBDB-EC48-9F64-A4F172D6A6D3}"/>
              </a:ext>
            </a:extLst>
          </p:cNvPr>
          <p:cNvSpPr/>
          <p:nvPr/>
        </p:nvSpPr>
        <p:spPr bwMode="gray">
          <a:xfrm rot="5400000">
            <a:off x="2161634" y="1035125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06F955-0B68-504B-89AC-054FDF55E683}"/>
              </a:ext>
            </a:extLst>
          </p:cNvPr>
          <p:cNvSpPr txBox="1"/>
          <p:nvPr/>
        </p:nvSpPr>
        <p:spPr bwMode="gray">
          <a:xfrm>
            <a:off x="-87552" y="3149778"/>
            <a:ext cx="4774296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 err="1">
                <a:latin typeface="adineue PRO TT Black" panose="020B0A03020201060004" pitchFamily="34" charset="0"/>
              </a:rPr>
              <a:t>Machine</a:t>
            </a:r>
            <a:r>
              <a:rPr lang="de-DE" sz="1400">
                <a:latin typeface="adineue PRO TT Black" panose="020B0A03020201060004" pitchFamily="34" charset="0"/>
              </a:rPr>
              <a:t> Learning</a:t>
            </a:r>
            <a:endParaRPr lang="de-DE" sz="1400">
              <a:latin typeface="adineue PRO TT Black"/>
            </a:endParaRPr>
          </a:p>
        </p:txBody>
      </p:sp>
      <p:pic>
        <p:nvPicPr>
          <p:cNvPr id="3" name="Picture 3" descr="A picture containing window, indoor, table, building&#10;&#10;Description generated with high confidence">
            <a:extLst>
              <a:ext uri="{FF2B5EF4-FFF2-40B4-BE49-F238E27FC236}">
                <a16:creationId xmlns:a16="http://schemas.microsoft.com/office/drawing/2014/main" id="{4C1C521C-0FD4-4390-82B7-487BC9E75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364060" y="1073604"/>
            <a:ext cx="2743200" cy="2057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3D9071-93A7-49B5-9F43-B4AE4FA4BBA1}"/>
              </a:ext>
            </a:extLst>
          </p:cNvPr>
          <p:cNvSpPr txBox="1"/>
          <p:nvPr/>
        </p:nvSpPr>
        <p:spPr bwMode="gray">
          <a:xfrm>
            <a:off x="1251177" y="3945391"/>
            <a:ext cx="2743200" cy="1329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buFont typeface="Wingdings"/>
              <a:buChar char="q"/>
            </a:pPr>
            <a:r>
              <a:rPr lang="en-US" sz="2400" dirty="0"/>
              <a:t>Internet of Things</a:t>
            </a:r>
          </a:p>
          <a:p>
            <a:pPr marL="285750" indent="-285750">
              <a:lnSpc>
                <a:spcPct val="90000"/>
              </a:lnSpc>
              <a:buFont typeface="Wingdings"/>
              <a:buChar char="q"/>
            </a:pPr>
            <a:r>
              <a:rPr lang="en-US" sz="2400" dirty="0"/>
              <a:t>Machine learning</a:t>
            </a:r>
          </a:p>
          <a:p>
            <a:pPr marL="285750" indent="-285750">
              <a:lnSpc>
                <a:spcPct val="90000"/>
              </a:lnSpc>
              <a:buFont typeface="Wingdings"/>
              <a:buChar char="q"/>
            </a:pPr>
            <a:r>
              <a:rPr lang="en-US" sz="2400" dirty="0"/>
              <a:t>Big Data</a:t>
            </a:r>
          </a:p>
          <a:p>
            <a:pPr marL="285750" indent="-285750">
              <a:lnSpc>
                <a:spcPct val="90000"/>
              </a:lnSpc>
              <a:buFont typeface="Wingdings"/>
              <a:buChar char="q"/>
            </a:pPr>
            <a:endParaRPr lang="en-US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2BBBB3-DC38-4768-8B91-865E1690F4FD}"/>
              </a:ext>
            </a:extLst>
          </p:cNvPr>
          <p:cNvSpPr txBox="1"/>
          <p:nvPr/>
        </p:nvSpPr>
        <p:spPr bwMode="gray">
          <a:xfrm>
            <a:off x="4057650" y="3955597"/>
            <a:ext cx="2743200" cy="1828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buFont typeface="Wingdings"/>
              <a:buChar char="q"/>
            </a:pPr>
            <a:r>
              <a:rPr lang="en-US" sz="2400" dirty="0"/>
              <a:t>Chatbot</a:t>
            </a:r>
          </a:p>
          <a:p>
            <a:pPr marL="285750" indent="-285750">
              <a:lnSpc>
                <a:spcPct val="90000"/>
              </a:lnSpc>
              <a:buFont typeface="Wingdings"/>
              <a:buChar char="q"/>
            </a:pPr>
            <a:r>
              <a:rPr lang="en-US" sz="2400" dirty="0"/>
              <a:t>Deep Learning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Wingdings"/>
              <a:buChar char="q"/>
            </a:pPr>
            <a:r>
              <a:rPr lang="en-US" sz="2400" dirty="0"/>
              <a:t>Social Platforms</a:t>
            </a:r>
          </a:p>
          <a:p>
            <a:pPr marL="285750" indent="-285750">
              <a:lnSpc>
                <a:spcPct val="90000"/>
              </a:lnSpc>
              <a:buFont typeface="Wingdings"/>
              <a:buChar char="q"/>
            </a:pPr>
            <a:endParaRPr lang="en-US" sz="2400" dirty="0"/>
          </a:p>
          <a:p>
            <a:pPr marL="285750" indent="-285750">
              <a:lnSpc>
                <a:spcPct val="90000"/>
              </a:lnSpc>
              <a:buFont typeface="Wingdings"/>
              <a:buChar char="q"/>
            </a:pPr>
            <a:endParaRPr lang="en-US"/>
          </a:p>
          <a:p>
            <a:pPr marL="285750" indent="-285750">
              <a:lnSpc>
                <a:spcPct val="90000"/>
              </a:lnSpc>
              <a:buFont typeface="Wingdings"/>
              <a:buChar char="q"/>
            </a:pP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60D127-2894-4178-8C2D-0116F0AF958B}"/>
              </a:ext>
            </a:extLst>
          </p:cNvPr>
          <p:cNvSpPr txBox="1"/>
          <p:nvPr/>
        </p:nvSpPr>
        <p:spPr bwMode="gray">
          <a:xfrm>
            <a:off x="6527344" y="3945391"/>
            <a:ext cx="2743200" cy="14957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buFont typeface="Wingdings"/>
              <a:buChar char="q"/>
            </a:pPr>
            <a:r>
              <a:rPr lang="en-US" sz="2400" dirty="0"/>
              <a:t>Big Data</a:t>
            </a:r>
          </a:p>
          <a:p>
            <a:pPr marL="285750" indent="-285750">
              <a:lnSpc>
                <a:spcPct val="90000"/>
              </a:lnSpc>
              <a:buFont typeface="Wingdings"/>
              <a:buChar char="q"/>
            </a:pPr>
            <a:r>
              <a:rPr lang="en-US" sz="2400" dirty="0"/>
              <a:t>Cloud</a:t>
            </a:r>
          </a:p>
          <a:p>
            <a:pPr marL="285750" indent="-285750">
              <a:lnSpc>
                <a:spcPct val="90000"/>
              </a:lnSpc>
              <a:buFont typeface="Wingdings"/>
              <a:buChar char="q"/>
            </a:pPr>
            <a:endParaRPr lang="en-US" sz="2400" dirty="0"/>
          </a:p>
          <a:p>
            <a:pPr marL="285750" indent="-285750">
              <a:lnSpc>
                <a:spcPct val="90000"/>
              </a:lnSpc>
              <a:buFont typeface="Wingdings"/>
              <a:buChar char="q"/>
            </a:pPr>
            <a:endParaRPr lang="en-US"/>
          </a:p>
          <a:p>
            <a:pPr marL="285750" indent="-285750">
              <a:lnSpc>
                <a:spcPct val="90000"/>
              </a:lnSpc>
              <a:buFont typeface="Wingdings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88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didas GROUP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adidas GROUP</Template>
  <TotalTime>4</TotalTime>
  <Words>51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adidas GROUP</vt:lpstr>
      <vt:lpstr>PowerPoint Presentation</vt:lpstr>
    </vt:vector>
  </TitlesOfParts>
  <Company>adidas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IT</dc:title>
  <dc:creator>Zagel, Christian</dc:creator>
  <cp:lastModifiedBy>Puyal, Jose Maria</cp:lastModifiedBy>
  <cp:revision>503</cp:revision>
  <cp:lastPrinted>2014-06-23T19:01:57Z</cp:lastPrinted>
  <dcterms:created xsi:type="dcterms:W3CDTF">2012-05-23T20:39:00Z</dcterms:created>
  <dcterms:modified xsi:type="dcterms:W3CDTF">2018-06-10T11:30:08Z</dcterms:modified>
</cp:coreProperties>
</file>