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9chat"/>
          <p:cNvSpPr txBox="1"/>
          <p:nvPr>
            <p:ph type="ctrTitle"/>
          </p:nvPr>
        </p:nvSpPr>
        <p:spPr>
          <a:prstGeom prst="rect">
            <a:avLst/>
          </a:prstGeom>
        </p:spPr>
        <p:txBody>
          <a:bodyPr/>
          <a:lstStyle/>
          <a:p>
            <a:pPr/>
            <a:r>
              <a:t>9chat</a:t>
            </a:r>
          </a:p>
        </p:txBody>
      </p:sp>
      <p:sp>
        <p:nvSpPr>
          <p:cNvPr id="120" name="The first instagram chatbot that understands what you like."/>
          <p:cNvSpPr txBox="1"/>
          <p:nvPr>
            <p:ph type="subTitle" sz="quarter" idx="1"/>
          </p:nvPr>
        </p:nvSpPr>
        <p:spPr>
          <a:prstGeom prst="rect">
            <a:avLst/>
          </a:prstGeom>
        </p:spPr>
        <p:txBody>
          <a:bodyPr/>
          <a:lstStyle>
            <a:lvl1pPr defTabSz="537463">
              <a:defRPr sz="3404"/>
            </a:lvl1pPr>
          </a:lstStyle>
          <a:p>
            <a:pPr/>
            <a:r>
              <a:t>The first instagram chatbot that understands what you like.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Inspiration"/>
          <p:cNvSpPr txBox="1"/>
          <p:nvPr>
            <p:ph type="title"/>
          </p:nvPr>
        </p:nvSpPr>
        <p:spPr>
          <a:prstGeom prst="rect">
            <a:avLst/>
          </a:prstGeom>
        </p:spPr>
        <p:txBody>
          <a:bodyPr/>
          <a:lstStyle/>
          <a:p>
            <a:pPr/>
            <a:r>
              <a:t>Inspiration</a:t>
            </a:r>
          </a:p>
        </p:txBody>
      </p:sp>
      <p:sp>
        <p:nvSpPr>
          <p:cNvPr id="123" name="Instagram stories are growing 15x faster than the feed. That’s why we believe that it’s important for brands to stand out and also provide the best possible experience for their followers"/>
          <p:cNvSpPr txBox="1"/>
          <p:nvPr>
            <p:ph type="body" idx="1"/>
          </p:nvPr>
        </p:nvSpPr>
        <p:spPr>
          <a:prstGeom prst="rect">
            <a:avLst/>
          </a:prstGeom>
        </p:spPr>
        <p:txBody>
          <a:bodyPr anchor="t"/>
          <a:lstStyle/>
          <a:p>
            <a:pPr/>
            <a:r>
              <a:t>Instagram stories are growing 15x faster than the feed. That’s why we believe that it’s important for brands to stand out and also provide the best possible experience for their followers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What it does?"/>
          <p:cNvSpPr txBox="1"/>
          <p:nvPr>
            <p:ph type="title"/>
          </p:nvPr>
        </p:nvSpPr>
        <p:spPr>
          <a:prstGeom prst="rect">
            <a:avLst/>
          </a:prstGeom>
        </p:spPr>
        <p:txBody>
          <a:bodyPr/>
          <a:lstStyle/>
          <a:p>
            <a:pPr/>
            <a:r>
              <a:t>What it does?</a:t>
            </a:r>
          </a:p>
        </p:txBody>
      </p:sp>
      <p:sp>
        <p:nvSpPr>
          <p:cNvPr id="126" name="9chat is the first ever created Instagram chatbot.…"/>
          <p:cNvSpPr txBox="1"/>
          <p:nvPr>
            <p:ph type="body" idx="1"/>
          </p:nvPr>
        </p:nvSpPr>
        <p:spPr>
          <a:prstGeom prst="rect">
            <a:avLst/>
          </a:prstGeom>
        </p:spPr>
        <p:txBody>
          <a:bodyPr anchor="t"/>
          <a:lstStyle/>
          <a:p>
            <a:pPr/>
            <a:r>
              <a:t>9chat is the first ever created Instagram chatbot. </a:t>
            </a:r>
          </a:p>
          <a:p>
            <a:pPr/>
            <a:r>
              <a:t>Thanks to it’s natural language processing and image recognition it can get enough information about you and offer you the most fitting products for you and you exact need.</a:t>
            </a:r>
          </a:p>
          <a:p>
            <a:pPr/>
            <a:r>
              <a:t>There is also a desktop app so if edge case happens, there is an easy and convenient way for support to step-in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How it’s done"/>
          <p:cNvSpPr txBox="1"/>
          <p:nvPr>
            <p:ph type="title"/>
          </p:nvPr>
        </p:nvSpPr>
        <p:spPr>
          <a:prstGeom prst="rect">
            <a:avLst/>
          </a:prstGeom>
        </p:spPr>
        <p:txBody>
          <a:bodyPr/>
          <a:lstStyle/>
          <a:p>
            <a:pPr/>
            <a:r>
              <a:t>How it’s done</a:t>
            </a:r>
          </a:p>
        </p:txBody>
      </p:sp>
      <p:sp>
        <p:nvSpPr>
          <p:cNvPr id="129" name="Thanks to our own image recognition model (CNN) it learns your gender, age, favorite color and also where do you probably live…"/>
          <p:cNvSpPr txBox="1"/>
          <p:nvPr>
            <p:ph type="body" idx="1"/>
          </p:nvPr>
        </p:nvSpPr>
        <p:spPr>
          <a:prstGeom prst="rect">
            <a:avLst/>
          </a:prstGeom>
        </p:spPr>
        <p:txBody>
          <a:bodyPr anchor="t"/>
          <a:lstStyle/>
          <a:p>
            <a:pPr/>
            <a:r>
              <a:t>Thanks to our own image recognition model (CNN) it learns your gender, age, favorite color and also where do you probably live</a:t>
            </a:r>
          </a:p>
          <a:p>
            <a:pPr/>
            <a:r>
              <a:t>By reverse engineering the Instagram API we are able to use the Instagram chat</a:t>
            </a:r>
          </a:p>
          <a:p>
            <a:pPr/>
            <a:r>
              <a:t>With natural language processing in place the chat bot gathers more data about you by asking questions and understanding your answers</a:t>
            </a:r>
          </a:p>
          <a:p>
            <a:pPr/>
            <a:r>
              <a:t>The web app is built with react technology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The value"/>
          <p:cNvSpPr txBox="1"/>
          <p:nvPr>
            <p:ph type="title"/>
          </p:nvPr>
        </p:nvSpPr>
        <p:spPr>
          <a:prstGeom prst="rect">
            <a:avLst/>
          </a:prstGeom>
        </p:spPr>
        <p:txBody>
          <a:bodyPr/>
          <a:lstStyle/>
          <a:p>
            <a:pPr/>
            <a:r>
              <a:t>The value</a:t>
            </a:r>
          </a:p>
        </p:txBody>
      </p:sp>
      <p:sp>
        <p:nvSpPr>
          <p:cNvPr id="132" name="Standing out as a brand on todays social media is a great need of companies. Without it, you can easily become “outaded” and not enough sexy for younger audience…"/>
          <p:cNvSpPr txBox="1"/>
          <p:nvPr>
            <p:ph type="body" idx="1"/>
          </p:nvPr>
        </p:nvSpPr>
        <p:spPr>
          <a:prstGeom prst="rect">
            <a:avLst/>
          </a:prstGeom>
        </p:spPr>
        <p:txBody>
          <a:bodyPr anchor="t"/>
          <a:lstStyle/>
          <a:p>
            <a:pPr/>
            <a:r>
              <a:t>Standing out as a brand on todays social media is a great need of companies. Without it, you can easily become “outaded” and not enough sexy for younger audience</a:t>
            </a:r>
          </a:p>
          <a:p>
            <a:pPr/>
            <a:r>
              <a:t>Well prepared chatbot with a smart Instagram story campaign can easily elevate the brands position on instagram and boost sales.</a:t>
            </a:r>
          </a:p>
          <a:p>
            <a:pPr/>
            <a:r>
              <a:t>Also currently there is no easy way to manage Instagram chat in a team. With 9chat you can easily manage all the chats thus resulting in better experience for your followers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What’s next"/>
          <p:cNvSpPr txBox="1"/>
          <p:nvPr>
            <p:ph type="title"/>
          </p:nvPr>
        </p:nvSpPr>
        <p:spPr>
          <a:prstGeom prst="rect">
            <a:avLst/>
          </a:prstGeom>
        </p:spPr>
        <p:txBody>
          <a:bodyPr/>
          <a:lstStyle/>
          <a:p>
            <a:pPr/>
            <a:r>
              <a:t>What’s next</a:t>
            </a:r>
          </a:p>
        </p:txBody>
      </p:sp>
      <p:sp>
        <p:nvSpPr>
          <p:cNvPr id="135" name="Improving the chatbot skill so it can be use for more products and brands…"/>
          <p:cNvSpPr txBox="1"/>
          <p:nvPr>
            <p:ph type="body" idx="1"/>
          </p:nvPr>
        </p:nvSpPr>
        <p:spPr>
          <a:prstGeom prst="rect">
            <a:avLst/>
          </a:prstGeom>
        </p:spPr>
        <p:txBody>
          <a:bodyPr anchor="t"/>
          <a:lstStyle/>
          <a:p>
            <a:pPr/>
            <a:r>
              <a:t>Improving the chatbot skill so it can be use for more products and brands</a:t>
            </a:r>
          </a:p>
          <a:p>
            <a:pPr/>
            <a:r>
              <a:t>Extending the feature set of the online chat web app so it’s more convenient for brands to manage their Instagram chat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