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3" r:id="rId2"/>
    <p:sldId id="275" r:id="rId3"/>
    <p:sldId id="274" r:id="rId4"/>
    <p:sldId id="264" r:id="rId5"/>
    <p:sldId id="276" r:id="rId6"/>
    <p:sldId id="271" r:id="rId7"/>
    <p:sldId id="269" r:id="rId8"/>
    <p:sldId id="272" r:id="rId9"/>
  </p:sldIdLst>
  <p:sldSz cx="9144000" cy="5143500" type="screen16x9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00"/>
    <a:srgbClr val="262626"/>
    <a:srgbClr val="FFFFFF"/>
    <a:srgbClr val="111111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1" autoAdjust="0"/>
    <p:restoredTop sz="94595" autoAdjust="0"/>
  </p:normalViewPr>
  <p:slideViewPr>
    <p:cSldViewPr>
      <p:cViewPr varScale="1">
        <p:scale>
          <a:sx n="137" d="100"/>
          <a:sy n="137" d="100"/>
        </p:scale>
        <p:origin x="208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A5DED8-5DC9-444F-AEBB-A396551652E4}" type="datetimeFigureOut">
              <a:rPr lang="cs-CZ" smtClean="0"/>
              <a:pPr/>
              <a:t>27.05.18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4A6740-2D13-41B2-A875-E3A99E364B00}" type="slidenum">
              <a:rPr lang="cs-CZ" smtClean="0"/>
              <a:pPr/>
              <a:t>‹Nº›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02523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A6740-2D13-41B2-A875-E3A99E364B00}" type="slidenum">
              <a:rPr lang="cs-CZ" smtClean="0"/>
              <a:pPr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38368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A6740-2D13-41B2-A875-E3A99E364B00}" type="slidenum">
              <a:rPr lang="cs-CZ" smtClean="0"/>
              <a:pPr/>
              <a:t>7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Klepnutím lze upravit styl předlohy podnadpisů.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3AE4-E9E7-4963-A8A5-5FDFA7164406}" type="datetimeFigureOut">
              <a:rPr lang="cs-CZ" smtClean="0"/>
              <a:pPr/>
              <a:t>27.05.18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098D-3796-46ED-A008-3B71CA34FBB8}" type="slidenum">
              <a:rPr lang="cs-CZ" smtClean="0"/>
              <a:pPr/>
              <a:t>‹Nº›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3AE4-E9E7-4963-A8A5-5FDFA7164406}" type="datetimeFigureOut">
              <a:rPr lang="cs-CZ" smtClean="0"/>
              <a:pPr/>
              <a:t>27.05.18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098D-3796-46ED-A008-3B71CA34FBB8}" type="slidenum">
              <a:rPr lang="cs-CZ" smtClean="0"/>
              <a:pPr/>
              <a:t>‹Nº›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3AE4-E9E7-4963-A8A5-5FDFA7164406}" type="datetimeFigureOut">
              <a:rPr lang="cs-CZ" smtClean="0"/>
              <a:pPr/>
              <a:t>27.05.18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098D-3796-46ED-A008-3B71CA34FBB8}" type="slidenum">
              <a:rPr lang="cs-CZ" smtClean="0"/>
              <a:pPr/>
              <a:t>‹Nº›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3AE4-E9E7-4963-A8A5-5FDFA7164406}" type="datetimeFigureOut">
              <a:rPr lang="cs-CZ" smtClean="0"/>
              <a:pPr/>
              <a:t>27.05.18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098D-3796-46ED-A008-3B71CA34FBB8}" type="slidenum">
              <a:rPr lang="cs-CZ" smtClean="0"/>
              <a:pPr/>
              <a:t>‹Nº›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3AE4-E9E7-4963-A8A5-5FDFA7164406}" type="datetimeFigureOut">
              <a:rPr lang="cs-CZ" smtClean="0"/>
              <a:pPr/>
              <a:t>27.05.18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098D-3796-46ED-A008-3B71CA34FBB8}" type="slidenum">
              <a:rPr lang="cs-CZ" smtClean="0"/>
              <a:pPr/>
              <a:t>‹Nº›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3AE4-E9E7-4963-A8A5-5FDFA7164406}" type="datetimeFigureOut">
              <a:rPr lang="cs-CZ" smtClean="0"/>
              <a:pPr/>
              <a:t>27.05.18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098D-3796-46ED-A008-3B71CA34FBB8}" type="slidenum">
              <a:rPr lang="cs-CZ" smtClean="0"/>
              <a:pPr/>
              <a:t>‹Nº›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3AE4-E9E7-4963-A8A5-5FDFA7164406}" type="datetimeFigureOut">
              <a:rPr lang="cs-CZ" smtClean="0"/>
              <a:pPr/>
              <a:t>27.05.18</a:t>
            </a:fld>
            <a:endParaRPr lang="cs-CZ" dirty="0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098D-3796-46ED-A008-3B71CA34FBB8}" type="slidenum">
              <a:rPr lang="cs-CZ" smtClean="0"/>
              <a:pPr/>
              <a:t>‹Nº›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3AE4-E9E7-4963-A8A5-5FDFA7164406}" type="datetimeFigureOut">
              <a:rPr lang="cs-CZ" smtClean="0"/>
              <a:pPr/>
              <a:t>27.05.18</a:t>
            </a:fld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098D-3796-46ED-A008-3B71CA34FBB8}" type="slidenum">
              <a:rPr lang="cs-CZ" smtClean="0"/>
              <a:pPr/>
              <a:t>‹Nº›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3AE4-E9E7-4963-A8A5-5FDFA7164406}" type="datetimeFigureOut">
              <a:rPr lang="cs-CZ" smtClean="0"/>
              <a:pPr/>
              <a:t>27.05.18</a:t>
            </a:fld>
            <a:endParaRPr lang="cs-CZ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098D-3796-46ED-A008-3B71CA34FBB8}" type="slidenum">
              <a:rPr lang="cs-CZ" smtClean="0"/>
              <a:pPr/>
              <a:t>‹Nº›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3AE4-E9E7-4963-A8A5-5FDFA7164406}" type="datetimeFigureOut">
              <a:rPr lang="cs-CZ" smtClean="0"/>
              <a:pPr/>
              <a:t>27.05.18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098D-3796-46ED-A008-3B71CA34FBB8}" type="slidenum">
              <a:rPr lang="cs-CZ" smtClean="0"/>
              <a:pPr/>
              <a:t>‹Nº›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3AE4-E9E7-4963-A8A5-5FDFA7164406}" type="datetimeFigureOut">
              <a:rPr lang="cs-CZ" smtClean="0"/>
              <a:pPr/>
              <a:t>27.05.18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098D-3796-46ED-A008-3B71CA34FBB8}" type="slidenum">
              <a:rPr lang="cs-CZ" smtClean="0"/>
              <a:pPr/>
              <a:t>‹Nº›</a:t>
            </a:fld>
            <a:endParaRPr lang="cs-CZ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B3AE4-E9E7-4963-A8A5-5FDFA7164406}" type="datetimeFigureOut">
              <a:rPr lang="cs-CZ" smtClean="0"/>
              <a:pPr/>
              <a:t>27.05.18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1098D-3796-46ED-A008-3B71CA34FBB8}" type="slidenum">
              <a:rPr lang="cs-CZ" smtClean="0"/>
              <a:pPr/>
              <a:t>‹Nº›</a:t>
            </a:fld>
            <a:endParaRPr lang="cs-CZ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7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9128" y="0"/>
            <a:ext cx="9153128" cy="5143500"/>
          </a:xfrm>
          <a:prstGeom prst="rect">
            <a:avLst/>
          </a:prstGeom>
          <a:solidFill>
            <a:schemeClr val="tx1">
              <a:alpha val="42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95936" y="547975"/>
            <a:ext cx="51480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Commando"/>
                <a:cs typeface="Commando"/>
              </a:rPr>
              <a:t>COMPETIZE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67944" y="2139702"/>
            <a:ext cx="489654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Open Sans"/>
              </a:rPr>
              <a:t>Amateur real-time sports </a:t>
            </a:r>
          </a:p>
          <a:p>
            <a:pPr algn="ctr"/>
            <a:r>
              <a:rPr lang="en-US" sz="2400" dirty="0">
                <a:solidFill>
                  <a:srgbClr val="FFFFFF"/>
                </a:solidFill>
                <a:latin typeface="Open Sans"/>
              </a:rPr>
              <a:t>Streaming + Engagement </a:t>
            </a:r>
          </a:p>
        </p:txBody>
      </p:sp>
    </p:spTree>
    <p:extLst>
      <p:ext uri="{BB962C8B-B14F-4D97-AF65-F5344CB8AC3E}">
        <p14:creationId xmlns:p14="http://schemas.microsoft.com/office/powerpoint/2010/main" val="3368112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53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5536" y="3851051"/>
            <a:ext cx="33123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Open Sans"/>
              </a:rPr>
              <a:t>Fran Rodríguez</a:t>
            </a:r>
          </a:p>
          <a:p>
            <a:pPr algn="ctr"/>
            <a:r>
              <a:rPr lang="en-US" sz="2800" dirty="0">
                <a:solidFill>
                  <a:srgbClr val="FFFFFF"/>
                </a:solidFill>
                <a:latin typeface="Open Sans"/>
              </a:rPr>
              <a:t>(</a:t>
            </a:r>
            <a:r>
              <a:rPr lang="en-US" sz="2800" dirty="0" err="1">
                <a:solidFill>
                  <a:srgbClr val="FFFFFF"/>
                </a:solidFill>
                <a:latin typeface="Open Sans"/>
              </a:rPr>
              <a:t>Telefónica</a:t>
            </a:r>
            <a:r>
              <a:rPr lang="en-US" sz="2800" dirty="0">
                <a:solidFill>
                  <a:srgbClr val="FFFFFF"/>
                </a:solidFill>
                <a:latin typeface="Open Sans"/>
              </a:rPr>
              <a:t> R&amp;D)</a:t>
            </a:r>
          </a:p>
          <a:p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3851051"/>
            <a:ext cx="33123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FFFFFF"/>
                </a:solidFill>
                <a:latin typeface="Open Sans"/>
                <a:cs typeface="Open Sans"/>
              </a:rPr>
              <a:t>Jesús</a:t>
            </a:r>
            <a:r>
              <a:rPr lang="en-US" sz="2800" dirty="0">
                <a:solidFill>
                  <a:srgbClr val="FFFFFF"/>
                </a:solidFill>
                <a:latin typeface="Open Sans"/>
                <a:cs typeface="Open Sans"/>
              </a:rPr>
              <a:t> Gumiel</a:t>
            </a:r>
          </a:p>
          <a:p>
            <a:pPr algn="ctr"/>
            <a:r>
              <a:rPr lang="en-US" sz="2800" dirty="0">
                <a:solidFill>
                  <a:srgbClr val="FFFFFF"/>
                </a:solidFill>
                <a:latin typeface="Open Sans"/>
                <a:cs typeface="Open Sans"/>
              </a:rPr>
              <a:t>(Competize)</a:t>
            </a:r>
          </a:p>
          <a:p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86774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  <a:latin typeface="Open Sans"/>
              </a:rPr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848689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984375" y="49212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65765301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59954"/>
            <a:ext cx="9144000" cy="6096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-740618"/>
            <a:ext cx="9157916" cy="6768752"/>
          </a:xfrm>
          <a:prstGeom prst="rect">
            <a:avLst/>
          </a:prstGeom>
          <a:solidFill>
            <a:srgbClr val="000000">
              <a:alpha val="4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1520" y="3697744"/>
            <a:ext cx="61926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ü"/>
            </a:pPr>
            <a:r>
              <a:rPr lang="en-US" sz="2400" dirty="0">
                <a:solidFill>
                  <a:srgbClr val="FFFFFF"/>
                </a:solidFill>
              </a:rPr>
              <a:t>Attending the games is difficult</a:t>
            </a:r>
          </a:p>
          <a:p>
            <a:pPr marL="342900" indent="-342900">
              <a:buFont typeface="Wingdings" charset="2"/>
              <a:buChar char="ü"/>
            </a:pPr>
            <a:r>
              <a:rPr lang="en-US" sz="2400" dirty="0">
                <a:solidFill>
                  <a:srgbClr val="FFFFFF"/>
                </a:solidFill>
              </a:rPr>
              <a:t>No best moments of the game</a:t>
            </a:r>
          </a:p>
          <a:p>
            <a:pPr marL="342900" indent="-342900">
              <a:buFont typeface="Wingdings" charset="2"/>
              <a:buChar char="ü"/>
            </a:pPr>
            <a:r>
              <a:rPr lang="en-US" sz="2400" dirty="0">
                <a:solidFill>
                  <a:srgbClr val="FFFFFF"/>
                </a:solidFill>
              </a:rPr>
              <a:t>Watching the full match</a:t>
            </a:r>
            <a:r>
              <a:rPr lang="mr-IN" sz="2400" dirty="0">
                <a:solidFill>
                  <a:srgbClr val="FFFFFF"/>
                </a:solidFill>
              </a:rPr>
              <a:t>…</a:t>
            </a:r>
            <a:r>
              <a:rPr lang="en-GB" sz="2400" dirty="0">
                <a:solidFill>
                  <a:srgbClr val="FFFFFF"/>
                </a:solidFill>
              </a:rPr>
              <a:t>. so boring</a:t>
            </a:r>
            <a:r>
              <a:rPr lang="mr-IN" sz="2400" dirty="0">
                <a:solidFill>
                  <a:srgbClr val="FFFFFF"/>
                </a:solidFill>
              </a:rPr>
              <a:t>…</a:t>
            </a:r>
            <a:endParaRPr lang="en-US" sz="2400" dirty="0">
              <a:solidFill>
                <a:srgbClr val="FFFFFF"/>
              </a:solidFill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51470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  <a:latin typeface="Open Sans"/>
                <a:cs typeface="Open Sans"/>
              </a:rPr>
              <a:t>PROBLEMS </a:t>
            </a:r>
            <a:r>
              <a:rPr lang="en-US" sz="3200" b="1" dirty="0">
                <a:solidFill>
                  <a:schemeClr val="bg1"/>
                </a:solidFill>
                <a:latin typeface="Open Sans"/>
                <a:cs typeface="Open Sans"/>
              </a:rPr>
              <a:t>OF</a:t>
            </a:r>
            <a:r>
              <a:rPr lang="en-US" sz="3200" b="1" dirty="0">
                <a:solidFill>
                  <a:srgbClr val="FFFFFF"/>
                </a:solidFill>
                <a:latin typeface="Open Sans"/>
                <a:cs typeface="Open Sans"/>
              </a:rPr>
              <a:t> AMATEUR SPORTS GAMES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68625" y="-74612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969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aligaOscu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28650"/>
            <a:ext cx="9144000" cy="4074795"/>
          </a:xfrm>
          <a:prstGeom prst="rect">
            <a:avLst/>
          </a:prstGeom>
        </p:spPr>
      </p:pic>
      <p:sp>
        <p:nvSpPr>
          <p:cNvPr id="11" name="Zástupný symbol pro obsah 2"/>
          <p:cNvSpPr txBox="1">
            <a:spLocks/>
          </p:cNvSpPr>
          <p:nvPr/>
        </p:nvSpPr>
        <p:spPr>
          <a:xfrm>
            <a:off x="3347744" y="4087742"/>
            <a:ext cx="2736424" cy="788264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lvl="0" indent="-342900" algn="ctr"/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Sharing the highlights of the game on social networks is just one click ahead </a:t>
            </a:r>
            <a:endParaRPr kumimoji="0" lang="en-GB" sz="1400" i="0" u="none" strike="noStrike" kern="1200" cap="none" spc="0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8" name="Zástupný symbol pro obsah 2"/>
          <p:cNvSpPr txBox="1">
            <a:spLocks/>
          </p:cNvSpPr>
          <p:nvPr/>
        </p:nvSpPr>
        <p:spPr>
          <a:xfrm>
            <a:off x="262321" y="4011910"/>
            <a:ext cx="2653495" cy="936104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lvl="0" indent="-342900" algn="ctr"/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Clips generation </a:t>
            </a:r>
            <a:r>
              <a:rPr lang="en-GB" sz="14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with the most important moments of the game</a:t>
            </a:r>
            <a:endParaRPr kumimoji="0" lang="en-GB" sz="1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18" name="Zástupný symbol pro obsah 2"/>
          <p:cNvSpPr txBox="1">
            <a:spLocks/>
          </p:cNvSpPr>
          <p:nvPr/>
        </p:nvSpPr>
        <p:spPr>
          <a:xfrm>
            <a:off x="6444208" y="4005837"/>
            <a:ext cx="2448272" cy="654145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 lvl="0" indent="-342900" algn="ctr"/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Watch the game everywhere as it was a professional one </a:t>
            </a:r>
            <a:endParaRPr kumimoji="0" lang="en-GB" sz="1400" i="0" u="none" strike="noStrike" kern="1200" cap="none" spc="0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210002"/>
            <a:ext cx="87849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Open Sans"/>
                <a:cs typeface="Open Sans"/>
              </a:rPr>
              <a:t>Custom TV channel for your games with easy </a:t>
            </a:r>
            <a:r>
              <a:rPr lang="en-GB" sz="3200" b="1" dirty="0" err="1">
                <a:solidFill>
                  <a:schemeClr val="bg1"/>
                </a:solidFill>
                <a:latin typeface="Open Sans"/>
                <a:cs typeface="Open Sans"/>
              </a:rPr>
              <a:t>highligths</a:t>
            </a:r>
            <a:r>
              <a:rPr lang="en-GB" sz="3200" b="1" dirty="0">
                <a:solidFill>
                  <a:schemeClr val="bg1"/>
                </a:solidFill>
                <a:latin typeface="Open Sans"/>
                <a:cs typeface="Open Sans"/>
              </a:rPr>
              <a:t> generation and social engagement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5536" y="3651870"/>
            <a:ext cx="237626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  <a:ea typeface="Open Sans ExtraBold" pitchFamily="34" charset="0"/>
                <a:cs typeface="Open Sans"/>
              </a:rPr>
              <a:t>Don’t miss a goal</a:t>
            </a:r>
            <a:endParaRPr lang="en-GB" sz="1400" b="1" dirty="0">
              <a:solidFill>
                <a:schemeClr val="tx1">
                  <a:lumMod val="85000"/>
                  <a:lumOff val="15000"/>
                </a:schemeClr>
              </a:solidFill>
              <a:latin typeface="Open Sans"/>
              <a:ea typeface="Open Sans Light" pitchFamily="34" charset="0"/>
              <a:cs typeface="Open Sans"/>
            </a:endParaRPr>
          </a:p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491880" y="3651870"/>
            <a:ext cx="237626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  <a:ea typeface="Open Sans ExtraBold" pitchFamily="34" charset="0"/>
                <a:cs typeface="Open Sans"/>
              </a:rPr>
              <a:t>Share your achievement</a:t>
            </a:r>
            <a:endParaRPr lang="en-GB" sz="1400" b="1" dirty="0">
              <a:solidFill>
                <a:schemeClr val="tx1">
                  <a:lumMod val="85000"/>
                  <a:lumOff val="15000"/>
                </a:schemeClr>
              </a:solidFill>
              <a:latin typeface="Open Sans"/>
              <a:ea typeface="Open Sans Light" pitchFamily="34" charset="0"/>
              <a:cs typeface="Open Sans"/>
            </a:endParaRPr>
          </a:p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516216" y="3651870"/>
            <a:ext cx="237626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  <a:ea typeface="Open Sans ExtraBold" pitchFamily="34" charset="0"/>
                <a:cs typeface="Open Sans"/>
              </a:rPr>
              <a:t>Real-time streaming</a:t>
            </a:r>
            <a:endParaRPr lang="en-GB" sz="1400" b="1" dirty="0">
              <a:solidFill>
                <a:schemeClr val="tx1">
                  <a:lumMod val="85000"/>
                  <a:lumOff val="15000"/>
                </a:schemeClr>
              </a:solidFill>
              <a:latin typeface="Open Sans"/>
              <a:ea typeface="Open Sans Light" pitchFamily="34" charset="0"/>
              <a:cs typeface="Open Sans"/>
            </a:endParaRPr>
          </a:p>
          <a:p>
            <a:endParaRPr lang="en-US" dirty="0"/>
          </a:p>
        </p:txBody>
      </p:sp>
      <p:pic>
        <p:nvPicPr>
          <p:cNvPr id="13" name="Picture 12" descr="Organisers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" t="206" r="206" b="206"/>
          <a:stretch/>
        </p:blipFill>
        <p:spPr>
          <a:xfrm>
            <a:off x="1048172" y="2427734"/>
            <a:ext cx="1075556" cy="1075556"/>
          </a:xfrm>
          <a:prstGeom prst="rect">
            <a:avLst/>
          </a:prstGeom>
        </p:spPr>
      </p:pic>
      <p:pic>
        <p:nvPicPr>
          <p:cNvPr id="14" name="Picture 13" descr="Visbilidad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" t="945" r="945" b="945"/>
          <a:stretch/>
        </p:blipFill>
        <p:spPr>
          <a:xfrm>
            <a:off x="4160490" y="2427734"/>
            <a:ext cx="1059582" cy="1059582"/>
          </a:xfrm>
          <a:prstGeom prst="rect">
            <a:avLst/>
          </a:prstGeom>
        </p:spPr>
      </p:pic>
      <p:pic>
        <p:nvPicPr>
          <p:cNvPr id="15" name="Picture 14" descr="Place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88" t="-1788" r="-1788" b="-1788"/>
          <a:stretch/>
        </p:blipFill>
        <p:spPr>
          <a:xfrm>
            <a:off x="7125791" y="2427734"/>
            <a:ext cx="1118617" cy="111861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 Diagr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843558"/>
            <a:ext cx="5760640" cy="4065660"/>
          </a:xfrm>
          <a:prstGeom prst="rect">
            <a:avLst/>
          </a:prstGeom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1763688" y="267494"/>
            <a:ext cx="579613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s-ES" sz="3200" b="1" dirty="0">
                <a:latin typeface="Open Sans ExtraBold" pitchFamily="34" charset="0"/>
                <a:ea typeface="Open Sans ExtraBold" pitchFamily="34" charset="0"/>
                <a:cs typeface="Open Sans ExtraBold" pitchFamily="34" charset="0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3278050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m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2546"/>
            <a:ext cx="13413668" cy="54726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36512" y="-16396"/>
            <a:ext cx="9577064" cy="5684490"/>
          </a:xfrm>
          <a:prstGeom prst="rect">
            <a:avLst/>
          </a:prstGeom>
          <a:solidFill>
            <a:srgbClr val="000000">
              <a:alpha val="4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0" y="3147814"/>
            <a:ext cx="9252520" cy="15121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s-ES" sz="3200" b="1" dirty="0" err="1">
                <a:solidFill>
                  <a:srgbClr val="FFFFFF"/>
                </a:solidFill>
                <a:latin typeface="Open Sans ExtraBold" pitchFamily="34" charset="0"/>
                <a:ea typeface="Open Sans ExtraBold" pitchFamily="34" charset="0"/>
                <a:cs typeface="Open Sans ExtraBold" pitchFamily="34" charset="0"/>
              </a:rPr>
              <a:t>https</a:t>
            </a:r>
            <a:r>
              <a:rPr lang="es-ES" sz="3200" b="1" dirty="0">
                <a:solidFill>
                  <a:srgbClr val="FFFFFF"/>
                </a:solidFill>
                <a:latin typeface="Open Sans ExtraBold" pitchFamily="34" charset="0"/>
                <a:ea typeface="Open Sans ExtraBold" pitchFamily="34" charset="0"/>
                <a:cs typeface="Open Sans ExtraBold" pitchFamily="34" charset="0"/>
              </a:rPr>
              <a:t>://</a:t>
            </a:r>
            <a:r>
              <a:rPr lang="es-ES" sz="3200" b="1" dirty="0" err="1">
                <a:solidFill>
                  <a:srgbClr val="FFFFFF"/>
                </a:solidFill>
                <a:latin typeface="Open Sans ExtraBold" pitchFamily="34" charset="0"/>
                <a:ea typeface="Open Sans ExtraBold" pitchFamily="34" charset="0"/>
                <a:cs typeface="Open Sans ExtraBold" pitchFamily="34" charset="0"/>
              </a:rPr>
              <a:t>goo.gl</a:t>
            </a:r>
            <a:r>
              <a:rPr lang="es-ES" sz="3200" b="1" dirty="0">
                <a:solidFill>
                  <a:srgbClr val="FFFFFF"/>
                </a:solidFill>
                <a:latin typeface="Open Sans ExtraBold" pitchFamily="34" charset="0"/>
                <a:ea typeface="Open Sans ExtraBold" pitchFamily="34" charset="0"/>
                <a:cs typeface="Open Sans ExtraBold" pitchFamily="34" charset="0"/>
              </a:rPr>
              <a:t>/39rbLr</a:t>
            </a:r>
            <a:endParaRPr kumimoji="0" lang="es-ES" sz="3200" b="1" i="0" u="none" strike="noStrike" kern="1200" cap="none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ExtraBold" pitchFamily="34" charset="0"/>
              <a:ea typeface="Open Sans ExtraBold" pitchFamily="34" charset="0"/>
              <a:cs typeface="Open Sans ExtraBold" pitchFamily="34" charset="0"/>
            </a:endParaRPr>
          </a:p>
        </p:txBody>
      </p:sp>
      <p:sp>
        <p:nvSpPr>
          <p:cNvPr id="8" name="Nadpis 1"/>
          <p:cNvSpPr txBox="1">
            <a:spLocks/>
          </p:cNvSpPr>
          <p:nvPr/>
        </p:nvSpPr>
        <p:spPr>
          <a:xfrm>
            <a:off x="1619672" y="411510"/>
            <a:ext cx="579613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s-ES" sz="3200" b="1" dirty="0">
                <a:solidFill>
                  <a:schemeClr val="bg1"/>
                </a:solidFill>
                <a:latin typeface="Open Sans ExtraBold" pitchFamily="34" charset="0"/>
                <a:ea typeface="Open Sans ExtraBold" pitchFamily="34" charset="0"/>
                <a:cs typeface="Open Sans ExtraBold" pitchFamily="34" charset="0"/>
              </a:rPr>
              <a:t>DEMO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Nadpis 1"/>
          <p:cNvSpPr txBox="1">
            <a:spLocks/>
          </p:cNvSpPr>
          <p:nvPr/>
        </p:nvSpPr>
        <p:spPr>
          <a:xfrm>
            <a:off x="3707904" y="555526"/>
            <a:ext cx="579613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s-ES" sz="3200" b="1" dirty="0">
                <a:solidFill>
                  <a:srgbClr val="FFFFFF"/>
                </a:solidFill>
                <a:latin typeface="Open Sans ExtraBold" pitchFamily="34" charset="0"/>
                <a:ea typeface="Open Sans ExtraBold" pitchFamily="34" charset="0"/>
                <a:cs typeface="Open Sans ExtraBold" pitchFamily="34" charset="0"/>
              </a:rPr>
              <a:t>ROADMAP</a:t>
            </a:r>
          </a:p>
        </p:txBody>
      </p:sp>
      <p:sp>
        <p:nvSpPr>
          <p:cNvPr id="6" name="Zástupný symbol pro obsah 2"/>
          <p:cNvSpPr txBox="1">
            <a:spLocks/>
          </p:cNvSpPr>
          <p:nvPr/>
        </p:nvSpPr>
        <p:spPr>
          <a:xfrm>
            <a:off x="3851920" y="1563638"/>
            <a:ext cx="4968552" cy="3240360"/>
          </a:xfrm>
          <a:prstGeom prst="rect">
            <a:avLst/>
          </a:prstGeom>
          <a:noFill/>
        </p:spPr>
        <p:txBody>
          <a:bodyPr anchor="t">
            <a:normAutofit/>
          </a:bodyPr>
          <a:lstStyle/>
          <a:p>
            <a:pPr lvl="0" indent="-342900">
              <a:buFont typeface="Wingdings" charset="2"/>
              <a:buChar char="ü"/>
            </a:pPr>
            <a:endParaRPr lang="es-ES" sz="1600" dirty="0">
              <a:solidFill>
                <a:srgbClr val="FFFFFF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  <a:p>
            <a:pPr marL="342900" lvl="0" indent="-342900">
              <a:buFont typeface="Wingdings" charset="2"/>
              <a:buChar char="ü"/>
            </a:pPr>
            <a:r>
              <a:rPr lang="en-GB" sz="1600" b="1" dirty="0">
                <a:solidFill>
                  <a:srgbClr val="FFFFFF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Integration with Competize platform to add teams, players and competitions information.</a:t>
            </a:r>
            <a:endParaRPr lang="en-GB" sz="1600" dirty="0">
              <a:solidFill>
                <a:srgbClr val="FFFFFF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  <a:p>
            <a:pPr marL="342900" lvl="0" indent="-342900">
              <a:buFont typeface="Wingdings" charset="2"/>
              <a:buChar char="ü"/>
            </a:pPr>
            <a:endParaRPr lang="en-GB" sz="1600" dirty="0">
              <a:solidFill>
                <a:srgbClr val="FFFFFF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  <a:p>
            <a:pPr marL="342900" indent="-342900">
              <a:buFont typeface="Wingdings" charset="2"/>
              <a:buChar char="ü"/>
            </a:pPr>
            <a:r>
              <a:rPr lang="en-GB" sz="1600" b="1" dirty="0">
                <a:solidFill>
                  <a:srgbClr val="FFFFFF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Automatize data input using sensors and NFC technology.</a:t>
            </a:r>
          </a:p>
          <a:p>
            <a:pPr marL="342900" indent="-342900">
              <a:buFont typeface="Wingdings" charset="2"/>
              <a:buChar char="ü"/>
            </a:pPr>
            <a:endParaRPr lang="en-GB" sz="1600" b="1" dirty="0">
              <a:solidFill>
                <a:srgbClr val="FFFFFF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  <a:p>
            <a:pPr marL="342900" indent="-342900">
              <a:buFont typeface="Wingdings" charset="2"/>
              <a:buChar char="ü"/>
            </a:pPr>
            <a:r>
              <a:rPr lang="en-GB" sz="1600" b="1" dirty="0">
                <a:solidFill>
                  <a:srgbClr val="FFFFFF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Wearable integration to generate clips on your own.</a:t>
            </a:r>
            <a:endParaRPr lang="en-GB" sz="1600" dirty="0">
              <a:solidFill>
                <a:srgbClr val="FFFFFF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  <a:p>
            <a:pPr marL="342900" lvl="0" indent="-342900">
              <a:buFont typeface="Wingdings" charset="2"/>
              <a:buChar char="ü"/>
            </a:pPr>
            <a:endParaRPr lang="es-ES" sz="1600" dirty="0">
              <a:solidFill>
                <a:srgbClr val="FFFFFF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  <a:p>
            <a:pPr marL="342900" lvl="0" indent="-342900">
              <a:buFont typeface="Wingdings" charset="2"/>
              <a:buChar char="ü"/>
            </a:pPr>
            <a:endParaRPr lang="es-ES" sz="1600" dirty="0">
              <a:solidFill>
                <a:srgbClr val="FFFFFF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  <a:p>
            <a:pPr lvl="0" indent="-342900">
              <a:buFont typeface="Wingdings" charset="2"/>
              <a:buChar char="ü"/>
            </a:pPr>
            <a:endParaRPr lang="es-ES" sz="1600" dirty="0">
              <a:solidFill>
                <a:srgbClr val="FFFFFF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  <a:p>
            <a:pPr lvl="0" indent="-342900"/>
            <a:endParaRPr kumimoji="0" lang="es-ES" sz="1400" b="1" i="0" u="none" strike="noStrike" kern="1200" cap="none" spc="0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Open Sans ExtraBold" pitchFamily="34" charset="0"/>
              <a:ea typeface="Open Sans ExtraBold" pitchFamily="34" charset="0"/>
              <a:cs typeface="Open Sans ExtraBold" pitchFamily="34" charset="0"/>
            </a:endParaRPr>
          </a:p>
        </p:txBody>
      </p:sp>
      <p:pic>
        <p:nvPicPr>
          <p:cNvPr id="2" name="Picture 1" descr="fitbi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491630"/>
            <a:ext cx="1471021" cy="28083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ÚTBOL-SALA-web-862x3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28800" y="-6747"/>
            <a:ext cx="12350130" cy="5143500"/>
          </a:xfrm>
          <a:prstGeom prst="rect">
            <a:avLst/>
          </a:prstGeom>
        </p:spPr>
      </p:pic>
      <p:sp>
        <p:nvSpPr>
          <p:cNvPr id="7" name="Zástupný symbol pro obsah 2"/>
          <p:cNvSpPr txBox="1">
            <a:spLocks/>
          </p:cNvSpPr>
          <p:nvPr/>
        </p:nvSpPr>
        <p:spPr>
          <a:xfrm>
            <a:off x="3851920" y="0"/>
            <a:ext cx="5328592" cy="2376264"/>
          </a:xfrm>
          <a:prstGeom prst="rect">
            <a:avLst/>
          </a:prstGeom>
          <a:noFill/>
        </p:spPr>
        <p:txBody>
          <a:bodyPr anchor="t">
            <a:noAutofit/>
          </a:bodyPr>
          <a:lstStyle/>
          <a:p>
            <a:pPr lvl="0" indent="-342900" algn="ctr"/>
            <a:endParaRPr lang="es-CR" sz="2400" b="1" dirty="0">
              <a:solidFill>
                <a:schemeClr val="bg1"/>
              </a:solidFill>
              <a:latin typeface="Open Sans ExtraBold" pitchFamily="34" charset="0"/>
              <a:ea typeface="Open Sans ExtraBold" pitchFamily="34" charset="0"/>
              <a:cs typeface="Open Sans ExtraBold" pitchFamily="34" charset="0"/>
            </a:endParaRPr>
          </a:p>
          <a:p>
            <a:pPr lvl="0" indent="-342900" algn="ctr"/>
            <a:endParaRPr lang="es-CR" sz="2400" b="1" dirty="0">
              <a:solidFill>
                <a:schemeClr val="bg1"/>
              </a:solidFill>
              <a:latin typeface="Open Sans ExtraBold" pitchFamily="34" charset="0"/>
              <a:ea typeface="Open Sans ExtraBold" pitchFamily="34" charset="0"/>
              <a:cs typeface="Open Sans ExtraBold" pitchFamily="34" charset="0"/>
            </a:endParaRPr>
          </a:p>
          <a:p>
            <a:pPr lvl="0" indent="-342900" algn="ctr"/>
            <a:r>
              <a:rPr lang="es-CR" sz="2800" b="1" dirty="0">
                <a:solidFill>
                  <a:schemeClr val="bg1"/>
                </a:solidFill>
                <a:latin typeface="Open Sans ExtraBold" pitchFamily="34" charset="0"/>
                <a:ea typeface="Open Sans ExtraBold" pitchFamily="34" charset="0"/>
                <a:cs typeface="Open Sans ExtraBold" pitchFamily="34" charset="0"/>
              </a:rPr>
              <a:t>jegumi@competize.com</a:t>
            </a:r>
          </a:p>
          <a:p>
            <a:pPr lvl="0" indent="-342900" algn="ctr"/>
            <a:r>
              <a:rPr lang="es-CR" sz="2800" b="1" dirty="0">
                <a:solidFill>
                  <a:schemeClr val="bg1"/>
                </a:solidFill>
                <a:latin typeface="Open Sans ExtraBold" pitchFamily="34" charset="0"/>
                <a:ea typeface="Open Sans ExtraBold" pitchFamily="34" charset="0"/>
                <a:cs typeface="Open Sans ExtraBold" pitchFamily="34" charset="0"/>
              </a:rPr>
              <a:t>franciscojrp@gmail.com</a:t>
            </a:r>
          </a:p>
        </p:txBody>
      </p:sp>
      <p:sp>
        <p:nvSpPr>
          <p:cNvPr id="3" name="Rectangle 2"/>
          <p:cNvSpPr/>
          <p:nvPr/>
        </p:nvSpPr>
        <p:spPr>
          <a:xfrm>
            <a:off x="2987824" y="2420183"/>
            <a:ext cx="424847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-342900" algn="ctr"/>
            <a:r>
              <a:rPr lang="es-CR" sz="6000" b="1" dirty="0">
                <a:solidFill>
                  <a:schemeClr val="bg1"/>
                </a:solidFill>
                <a:latin typeface="Open Sans ExtraBold" pitchFamily="34" charset="0"/>
                <a:ea typeface="Open Sans ExtraBold" pitchFamily="34" charset="0"/>
                <a:cs typeface="Open Sans ExtraBold" pitchFamily="34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68596034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9144</TotalTime>
  <Words>156</Words>
  <Application>Microsoft Macintosh PowerPoint</Application>
  <PresentationFormat>Presentación en pantalla (16:9)</PresentationFormat>
  <Paragraphs>38</Paragraphs>
  <Slides>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7" baseType="lpstr">
      <vt:lpstr>Arial</vt:lpstr>
      <vt:lpstr>Calibri</vt:lpstr>
      <vt:lpstr>Commando</vt:lpstr>
      <vt:lpstr>Mangal</vt:lpstr>
      <vt:lpstr>Open Sans</vt:lpstr>
      <vt:lpstr>Open Sans ExtraBold</vt:lpstr>
      <vt:lpstr>Open Sans Light</vt:lpstr>
      <vt:lpstr>Wingdings</vt:lpstr>
      <vt:lpstr>Motiv sady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usuario</dc:creator>
  <cp:lastModifiedBy>FRANCISCO JOSE RODRIGUEZ PEREZ</cp:lastModifiedBy>
  <cp:revision>285</cp:revision>
  <dcterms:created xsi:type="dcterms:W3CDTF">2018-02-09T09:25:29Z</dcterms:created>
  <dcterms:modified xsi:type="dcterms:W3CDTF">2018-05-27T13:10:55Z</dcterms:modified>
</cp:coreProperties>
</file>