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75" r:id="rId3"/>
    <p:sldId id="274" r:id="rId4"/>
    <p:sldId id="264" r:id="rId5"/>
    <p:sldId id="276" r:id="rId6"/>
    <p:sldId id="271" r:id="rId7"/>
    <p:sldId id="269" r:id="rId8"/>
    <p:sldId id="272" r:id="rId9"/>
  </p:sldIdLst>
  <p:sldSz cx="9144000" cy="5143500" type="screen16x9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262626"/>
    <a:srgbClr val="FFFFFF"/>
    <a:srgbClr val="11111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595" autoAdjust="0"/>
  </p:normalViewPr>
  <p:slideViewPr>
    <p:cSldViewPr>
      <p:cViewPr varScale="1">
        <p:scale>
          <a:sx n="95" d="100"/>
          <a:sy n="95" d="100"/>
        </p:scale>
        <p:origin x="200" y="8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DED8-5DC9-444F-AEBB-A396551652E4}" type="datetimeFigureOut">
              <a:rPr lang="cs-CZ" smtClean="0"/>
              <a:pPr/>
              <a:t>27.05.18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A6740-2D13-41B2-A875-E3A99E364B00}" type="slidenum">
              <a:rPr lang="cs-CZ" smtClean="0"/>
              <a:pPr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252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A6740-2D13-41B2-A875-E3A99E364B00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836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A6740-2D13-41B2-A875-E3A99E364B0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B3AE4-E9E7-4963-A8A5-5FDFA7164406}" type="datetimeFigureOut">
              <a:rPr lang="cs-CZ" smtClean="0"/>
              <a:pPr/>
              <a:t>27.05.18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098D-3796-46ED-A008-3B71CA34FBB8}" type="slidenum">
              <a:rPr lang="cs-CZ" smtClean="0"/>
              <a:pPr/>
              <a:t>‹Nº›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28" y="0"/>
            <a:ext cx="9153128" cy="514350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5936" y="547975"/>
            <a:ext cx="514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ommando"/>
                <a:cs typeface="Commando"/>
              </a:rPr>
              <a:t>COMPETIZE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7944" y="2139702"/>
            <a:ext cx="48965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Open Sans"/>
              </a:rPr>
              <a:t>Amateur real-time sports 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Open Sans"/>
              </a:rPr>
              <a:t>Streaming + Engagement </a:t>
            </a:r>
          </a:p>
        </p:txBody>
      </p:sp>
    </p:spTree>
    <p:extLst>
      <p:ext uri="{BB962C8B-B14F-4D97-AF65-F5344CB8AC3E}">
        <p14:creationId xmlns:p14="http://schemas.microsoft.com/office/powerpoint/2010/main" val="336811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3851051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Open Sans"/>
              </a:rPr>
              <a:t>Fran Rodríguez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Open Sans"/>
              </a:rPr>
              <a:t>(</a:t>
            </a:r>
            <a:r>
              <a:rPr lang="en-US" sz="2800" dirty="0" err="1">
                <a:solidFill>
                  <a:srgbClr val="FFFFFF"/>
                </a:solidFill>
                <a:latin typeface="Open Sans"/>
              </a:rPr>
              <a:t>Telefónica</a:t>
            </a:r>
            <a:r>
              <a:rPr lang="en-US" sz="2800" dirty="0">
                <a:solidFill>
                  <a:srgbClr val="FFFFFF"/>
                </a:solidFill>
                <a:latin typeface="Open Sans"/>
              </a:rPr>
              <a:t> R&amp;D)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3851051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  <a:latin typeface="Open Sans"/>
                <a:cs typeface="Open Sans"/>
              </a:rPr>
              <a:t>Jesús</a:t>
            </a:r>
            <a:r>
              <a:rPr lang="en-US" sz="2800" dirty="0">
                <a:solidFill>
                  <a:srgbClr val="FFFFFF"/>
                </a:solidFill>
                <a:latin typeface="Open Sans"/>
                <a:cs typeface="Open Sans"/>
              </a:rPr>
              <a:t> Gumiel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Open Sans"/>
                <a:cs typeface="Open Sans"/>
              </a:rPr>
              <a:t>(Competize)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6774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84868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984375" y="492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6576530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9954"/>
            <a:ext cx="9144000" cy="609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-740618"/>
            <a:ext cx="9157916" cy="676875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369774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>
                <a:solidFill>
                  <a:srgbClr val="FFFFFF"/>
                </a:solidFill>
              </a:rPr>
              <a:t>Attending the games is difficult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dirty="0">
                <a:solidFill>
                  <a:srgbClr val="FFFFFF"/>
                </a:solidFill>
              </a:rPr>
              <a:t>No best moments of the game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400" dirty="0">
                <a:solidFill>
                  <a:srgbClr val="FFFFFF"/>
                </a:solidFill>
              </a:rPr>
              <a:t>Watching the full match</a:t>
            </a:r>
            <a:r>
              <a:rPr lang="mr-IN" sz="2400" dirty="0">
                <a:solidFill>
                  <a:srgbClr val="FFFFFF"/>
                </a:solidFill>
              </a:rPr>
              <a:t>…</a:t>
            </a:r>
            <a:r>
              <a:rPr lang="en-GB" sz="2400" dirty="0">
                <a:solidFill>
                  <a:srgbClr val="FFFFFF"/>
                </a:solidFill>
              </a:rPr>
              <a:t>. so boring</a:t>
            </a:r>
            <a:r>
              <a:rPr lang="mr-IN" sz="2400" dirty="0">
                <a:solidFill>
                  <a:srgbClr val="FFFFFF"/>
                </a:solidFill>
              </a:rPr>
              <a:t>…</a:t>
            </a:r>
            <a:endParaRPr lang="en-US" sz="24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1470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Open Sans"/>
                <a:cs typeface="Open Sans"/>
              </a:rPr>
              <a:t>PROBLEMS </a:t>
            </a:r>
            <a:r>
              <a:rPr lang="en-US" sz="3200" b="1" dirty="0">
                <a:solidFill>
                  <a:schemeClr val="bg1"/>
                </a:solidFill>
                <a:latin typeface="Open Sans"/>
                <a:cs typeface="Open Sans"/>
              </a:rPr>
              <a:t>OF</a:t>
            </a:r>
            <a:r>
              <a:rPr lang="en-US" sz="3200" b="1" dirty="0">
                <a:solidFill>
                  <a:srgbClr val="FFFFFF"/>
                </a:solidFill>
                <a:latin typeface="Open Sans"/>
                <a:cs typeface="Open Sans"/>
              </a:rPr>
              <a:t> AMATEUR SPORTS GAMES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8625" y="-746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6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ligaOscu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8650"/>
            <a:ext cx="9144000" cy="4074795"/>
          </a:xfrm>
          <a:prstGeom prst="rect">
            <a:avLst/>
          </a:prstGeom>
        </p:spPr>
      </p:pic>
      <p:sp>
        <p:nvSpPr>
          <p:cNvPr id="11" name="Zástupný symbol pro obsah 2"/>
          <p:cNvSpPr txBox="1">
            <a:spLocks/>
          </p:cNvSpPr>
          <p:nvPr/>
        </p:nvSpPr>
        <p:spPr>
          <a:xfrm>
            <a:off x="3347744" y="4087742"/>
            <a:ext cx="2736424" cy="788264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indent="-342900" algn="ctr"/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Sharing the highlights of the game on social networks is just one click ahead </a:t>
            </a:r>
            <a:endParaRPr kumimoji="0" lang="en-GB" sz="1400" i="0" u="none" strike="noStrike" kern="1200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>
          <a:xfrm>
            <a:off x="262321" y="3867893"/>
            <a:ext cx="2653495" cy="974477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indent="-342900" algn="ctr"/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Clips generation </a:t>
            </a:r>
            <a:r>
              <a:rPr lang="en-GB" sz="14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with the most important moments of the game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Zástupný symbol pro obsah 2"/>
          <p:cNvSpPr txBox="1">
            <a:spLocks/>
          </p:cNvSpPr>
          <p:nvPr/>
        </p:nvSpPr>
        <p:spPr>
          <a:xfrm>
            <a:off x="6444208" y="4005837"/>
            <a:ext cx="2448272" cy="726153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lvl="0" indent="-342900" algn="ctr"/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Watch the game everywhere as it was a professional one </a:t>
            </a:r>
            <a:endParaRPr kumimoji="0" lang="en-GB" sz="1400" i="0" u="none" strike="noStrike" kern="1200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10002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Open Sans"/>
                <a:cs typeface="Open Sans"/>
              </a:rPr>
              <a:t>Custom TV channel for your games with easy </a:t>
            </a:r>
            <a:r>
              <a:rPr lang="en-GB" sz="3200" b="1" dirty="0" err="1">
                <a:solidFill>
                  <a:schemeClr val="bg1"/>
                </a:solidFill>
                <a:latin typeface="Open Sans"/>
                <a:cs typeface="Open Sans"/>
              </a:rPr>
              <a:t>highligths</a:t>
            </a:r>
            <a:r>
              <a:rPr lang="en-GB" sz="3200" b="1" dirty="0">
                <a:solidFill>
                  <a:schemeClr val="bg1"/>
                </a:solidFill>
                <a:latin typeface="Open Sans"/>
                <a:cs typeface="Open Sans"/>
              </a:rPr>
              <a:t> generation and social engagement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3651870"/>
            <a:ext cx="2376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 ExtraBold" pitchFamily="34" charset="0"/>
                <a:cs typeface="Open Sans"/>
              </a:rPr>
              <a:t>Don’t miss a goal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 Light" pitchFamily="34" charset="0"/>
              <a:cs typeface="Open Sans"/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3651870"/>
            <a:ext cx="2376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 ExtraBold" pitchFamily="34" charset="0"/>
                <a:cs typeface="Open Sans"/>
              </a:rPr>
              <a:t>Share your achievement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 Light" pitchFamily="34" charset="0"/>
              <a:cs typeface="Open Sans"/>
            </a:endParaRP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3651870"/>
            <a:ext cx="23762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 ExtraBold" pitchFamily="34" charset="0"/>
                <a:cs typeface="Open Sans"/>
              </a:rPr>
              <a:t>Real-time streaming</a:t>
            </a:r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 Light" pitchFamily="34" charset="0"/>
              <a:cs typeface="Open Sans"/>
            </a:endParaRPr>
          </a:p>
          <a:p>
            <a:endParaRPr lang="en-US" dirty="0"/>
          </a:p>
        </p:txBody>
      </p:sp>
      <p:pic>
        <p:nvPicPr>
          <p:cNvPr id="13" name="Picture 12" descr="Organisers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06" r="206" b="206"/>
          <a:stretch/>
        </p:blipFill>
        <p:spPr>
          <a:xfrm>
            <a:off x="1048172" y="2427734"/>
            <a:ext cx="1075556" cy="1075556"/>
          </a:xfrm>
          <a:prstGeom prst="rect">
            <a:avLst/>
          </a:prstGeom>
        </p:spPr>
      </p:pic>
      <p:pic>
        <p:nvPicPr>
          <p:cNvPr id="14" name="Picture 13" descr="Visbilidad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945" r="945" b="945"/>
          <a:stretch/>
        </p:blipFill>
        <p:spPr>
          <a:xfrm>
            <a:off x="4160490" y="2427734"/>
            <a:ext cx="1059582" cy="1059582"/>
          </a:xfrm>
          <a:prstGeom prst="rect">
            <a:avLst/>
          </a:prstGeom>
        </p:spPr>
      </p:pic>
      <p:pic>
        <p:nvPicPr>
          <p:cNvPr id="15" name="Picture 14" descr="Place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8" t="-1788" r="-1788" b="-1788"/>
          <a:stretch/>
        </p:blipFill>
        <p:spPr>
          <a:xfrm>
            <a:off x="7125791" y="2427734"/>
            <a:ext cx="1118617" cy="1118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43558"/>
            <a:ext cx="5760640" cy="4065660"/>
          </a:xfrm>
          <a:prstGeom prst="rect">
            <a:avLst/>
          </a:prstGeo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1763688" y="267494"/>
            <a:ext cx="579613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dirty="0"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ARCHITECTURE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3F342A-2E72-4846-B2E0-72C32D2AE2F2}"/>
              </a:ext>
            </a:extLst>
          </p:cNvPr>
          <p:cNvSpPr txBox="1"/>
          <p:nvPr/>
        </p:nvSpPr>
        <p:spPr>
          <a:xfrm>
            <a:off x="5652120" y="221171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Web RTC </a:t>
            </a:r>
          </a:p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8DC5CB-785C-9C4D-8423-0995E51B5580}"/>
              </a:ext>
            </a:extLst>
          </p:cNvPr>
          <p:cNvSpPr/>
          <p:nvPr/>
        </p:nvSpPr>
        <p:spPr>
          <a:xfrm>
            <a:off x="3202239" y="3226034"/>
            <a:ext cx="1008112" cy="39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6FA7E6-069D-B34D-9B68-7CE3D68683C2}"/>
              </a:ext>
            </a:extLst>
          </p:cNvPr>
          <p:cNvSpPr txBox="1"/>
          <p:nvPr/>
        </p:nvSpPr>
        <p:spPr>
          <a:xfrm>
            <a:off x="3131840" y="317975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Web RTC </a:t>
            </a:r>
          </a:p>
          <a:p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05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m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13413668" cy="54726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6512" y="-16396"/>
            <a:ext cx="9577064" cy="5684490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0" y="3147814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dirty="0" err="1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https</a:t>
            </a:r>
            <a:r>
              <a:rPr lang="es-ES" sz="3200" b="1" dirty="0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://</a:t>
            </a:r>
            <a:r>
              <a:rPr lang="es-ES" sz="3200" b="1" dirty="0" err="1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goo.gl</a:t>
            </a:r>
            <a:r>
              <a:rPr lang="es-ES" sz="3200" b="1" dirty="0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/39rbLr</a:t>
            </a:r>
            <a:endParaRPr kumimoji="0" lang="es-ES" sz="3200" b="1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619672" y="411510"/>
            <a:ext cx="579613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dirty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1"/>
          <p:cNvSpPr txBox="1">
            <a:spLocks/>
          </p:cNvSpPr>
          <p:nvPr/>
        </p:nvSpPr>
        <p:spPr>
          <a:xfrm>
            <a:off x="3707904" y="555526"/>
            <a:ext cx="579613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3200" b="1" dirty="0">
                <a:solidFill>
                  <a:srgbClr val="FFFFFF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ROADMAP</a:t>
            </a: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3851920" y="1563638"/>
            <a:ext cx="4968552" cy="3240360"/>
          </a:xfrm>
          <a:prstGeom prst="rect">
            <a:avLst/>
          </a:prstGeom>
          <a:noFill/>
        </p:spPr>
        <p:txBody>
          <a:bodyPr anchor="t">
            <a:normAutofit/>
          </a:bodyPr>
          <a:lstStyle/>
          <a:p>
            <a:pPr lvl="0" indent="-342900">
              <a:buFont typeface="Wingdings" charset="2"/>
              <a:buChar char="ü"/>
            </a:pPr>
            <a:endParaRPr lang="es-ES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lvl="0" indent="-342900">
              <a:buFont typeface="Wingdings" charset="2"/>
              <a:buChar char="ü"/>
            </a:pPr>
            <a:r>
              <a:rPr lang="en-GB" sz="1600" b="1" dirty="0">
                <a:solidFill>
                  <a:srgbClr val="FFFFFF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Integration with Competize platform to add teams, players and competitions information.</a:t>
            </a:r>
            <a:endParaRPr lang="en-GB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lvl="0" indent="-342900">
              <a:buFont typeface="Wingdings" charset="2"/>
              <a:buChar char="ü"/>
            </a:pPr>
            <a:endParaRPr lang="en-GB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1600" b="1" dirty="0">
                <a:solidFill>
                  <a:srgbClr val="FFFFFF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Automatize data input using sensors and NFC technology.</a:t>
            </a:r>
          </a:p>
          <a:p>
            <a:pPr marL="342900" indent="-342900">
              <a:buFont typeface="Wingdings" charset="2"/>
              <a:buChar char="ü"/>
            </a:pPr>
            <a:endParaRPr lang="en-GB" sz="1600" b="1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1600" b="1" dirty="0">
                <a:solidFill>
                  <a:srgbClr val="FFFFFF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Wearable integration to generate clips on your own.</a:t>
            </a:r>
            <a:endParaRPr lang="en-GB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lvl="0" indent="-342900">
              <a:buFont typeface="Wingdings" charset="2"/>
              <a:buChar char="ü"/>
            </a:pPr>
            <a:endParaRPr lang="es-ES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marL="342900" lvl="0" indent="-342900">
              <a:buFont typeface="Wingdings" charset="2"/>
              <a:buChar char="ü"/>
            </a:pPr>
            <a:endParaRPr lang="es-ES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lvl="0" indent="-342900">
              <a:buFont typeface="Wingdings" charset="2"/>
              <a:buChar char="ü"/>
            </a:pPr>
            <a:endParaRPr lang="es-ES" sz="1600" dirty="0">
              <a:solidFill>
                <a:srgbClr val="FFFFFF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pPr lvl="0" indent="-342900"/>
            <a:endParaRPr kumimoji="0" lang="es-ES" sz="1400" b="1" i="0" u="none" strike="noStrike" kern="1200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pic>
        <p:nvPicPr>
          <p:cNvPr id="2" name="Picture 1" descr="fitb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91630"/>
            <a:ext cx="1471021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́TBOL-SALA-web-862x3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800" y="-6747"/>
            <a:ext cx="12350130" cy="5143500"/>
          </a:xfrm>
          <a:prstGeom prst="rect">
            <a:avLst/>
          </a:prstGeom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3851920" y="0"/>
            <a:ext cx="5328592" cy="2376264"/>
          </a:xfrm>
          <a:prstGeom prst="rect">
            <a:avLst/>
          </a:prstGeom>
          <a:noFill/>
        </p:spPr>
        <p:txBody>
          <a:bodyPr anchor="t">
            <a:noAutofit/>
          </a:bodyPr>
          <a:lstStyle/>
          <a:p>
            <a:pPr lvl="0" indent="-342900" algn="ctr"/>
            <a:endParaRPr lang="es-CR" sz="2400" b="1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  <a:p>
            <a:pPr lvl="0" indent="-342900" algn="ctr"/>
            <a:endParaRPr lang="es-CR" sz="2400" b="1" dirty="0">
              <a:solidFill>
                <a:schemeClr val="bg1"/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  <a:p>
            <a:pPr lvl="0" indent="-342900" algn="ctr"/>
            <a:r>
              <a:rPr lang="es-CR" sz="2800" b="1" dirty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jegumi@competize.com</a:t>
            </a:r>
          </a:p>
          <a:p>
            <a:pPr lvl="0" indent="-342900" algn="ctr"/>
            <a:r>
              <a:rPr lang="es-CR" sz="2800" b="1" dirty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franciscojrp@gmail.com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7824" y="2420183"/>
            <a:ext cx="4248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 algn="ctr"/>
            <a:r>
              <a:rPr lang="es-CR" sz="6000" b="1" dirty="0">
                <a:solidFill>
                  <a:schemeClr val="bg1"/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859603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162</Words>
  <Application>Microsoft Macintosh PowerPoint</Application>
  <PresentationFormat>Presentación en pantalla (16:9)</PresentationFormat>
  <Paragraphs>42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Commando</vt:lpstr>
      <vt:lpstr>Mangal</vt:lpstr>
      <vt:lpstr>Open Sans</vt:lpstr>
      <vt:lpstr>Open Sans ExtraBold</vt:lpstr>
      <vt:lpstr>Open Sans Light</vt:lpstr>
      <vt:lpstr>Wingdings</vt:lpstr>
      <vt:lpstr>Motiv sady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usuario</dc:creator>
  <cp:lastModifiedBy>FRANCISCO JOSE RODRIGUEZ PEREZ</cp:lastModifiedBy>
  <cp:revision>287</cp:revision>
  <dcterms:created xsi:type="dcterms:W3CDTF">2018-02-09T09:25:29Z</dcterms:created>
  <dcterms:modified xsi:type="dcterms:W3CDTF">2018-05-27T13:20:49Z</dcterms:modified>
</cp:coreProperties>
</file>