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TT Black" panose="020B0503020201060004" pitchFamily="34" charset="77"/>
      <p:bold r:id="rId5"/>
      <p:boldItalic r:id="rId6"/>
    </p:embeddedFont>
    <p:embeddedFont>
      <p:font typeface="adineue PRO TT Light" panose="020B0303020201060004" pitchFamily="34" charset="77"/>
      <p:regular r:id="rId7"/>
      <p:italic r:id="rId8"/>
    </p:embeddedFont>
  </p:embeddedFontLst>
  <p:custDataLst>
    <p:tags r:id="rId9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 varScale="1">
        <p:scale>
          <a:sx n="94" d="100"/>
          <a:sy n="94" d="100"/>
        </p:scale>
        <p:origin x="1768" y="176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12/5/18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5433" y="741928"/>
            <a:ext cx="4041536" cy="269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37067" y="3907983"/>
            <a:ext cx="2290295" cy="1152039"/>
            <a:chOff x="5574828" y="3981670"/>
            <a:chExt cx="1754748" cy="797119"/>
          </a:xfrm>
        </p:grpSpPr>
        <p:grpSp>
          <p:nvGrpSpPr>
            <p:cNvPr id="46" name="Group 45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5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IoT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&lt;TEAM NAME&gt;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8846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bg1"/>
                </a:solidFill>
                <a:latin typeface="adineue PRO TT Light" panose="020B0303020201060004" pitchFamily="34" charset="0"/>
              </a:rPr>
              <a:t>Name Surname</a:t>
            </a: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657079"/>
            <a:chOff x="135609" y="1945963"/>
            <a:chExt cx="343005" cy="165707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135609" y="3316312"/>
              <a:ext cx="343005" cy="28673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863960" y="3907983"/>
            <a:ext cx="2290295" cy="1152039"/>
            <a:chOff x="5574828" y="3981670"/>
            <a:chExt cx="1754748" cy="797119"/>
          </a:xfrm>
        </p:grpSpPr>
        <p:grpSp>
          <p:nvGrpSpPr>
            <p:cNvPr id="92" name="Group 91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96" name="Rectangle 95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7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98" name="Rectangle 97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93" name="TextBox 9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746201" y="3907983"/>
            <a:ext cx="2290295" cy="1152039"/>
            <a:chOff x="5574828" y="3981670"/>
            <a:chExt cx="1754748" cy="797119"/>
          </a:xfrm>
        </p:grpSpPr>
        <p:grpSp>
          <p:nvGrpSpPr>
            <p:cNvPr id="101" name="Group 100"/>
            <p:cNvGrpSpPr/>
            <p:nvPr/>
          </p:nvGrpSpPr>
          <p:grpSpPr>
            <a:xfrm>
              <a:off x="5574828" y="3994044"/>
              <a:ext cx="221308" cy="784745"/>
              <a:chOff x="3285955" y="3994044"/>
              <a:chExt cx="221308" cy="784745"/>
            </a:xfrm>
          </p:grpSpPr>
          <p:sp>
            <p:nvSpPr>
              <p:cNvPr id="105" name="Rectangle 104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6" name="Multiply 54"/>
              <p:cNvSpPr/>
              <p:nvPr/>
            </p:nvSpPr>
            <p:spPr bwMode="gray">
              <a:xfrm>
                <a:off x="3285955" y="4537126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107" name="Rectangle 106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108" name="Rectangle 107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102" name="TextBox 101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 bwMode="gray">
            <a:xfrm>
              <a:off x="5844517" y="455740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Lorem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ipsum</a:t>
              </a:r>
              <a:r>
                <a:rPr lang="de-DE" sz="1400" dirty="0">
                  <a:latin typeface="adineue PRO TT Light" panose="020B0303020201060004" pitchFamily="34" charset="0"/>
                </a:rPr>
                <a:t> </a:t>
              </a:r>
              <a:r>
                <a:rPr lang="de-DE" sz="1400" dirty="0" err="1">
                  <a:latin typeface="adineue PRO TT Light" panose="020B0303020201060004" pitchFamily="34" charset="0"/>
                </a:rPr>
                <a:t>dolor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>
                <a:latin typeface="adineue PRO TT Black" panose="020B0A03020201060004" pitchFamily="34" charset="0"/>
              </a:rPr>
              <a:t>&lt;SELECTED CHALLENGE (1 out </a:t>
            </a:r>
            <a:r>
              <a:rPr lang="de-DE" sz="1400" dirty="0" err="1">
                <a:latin typeface="adineue PRO TT Black" panose="020B0A03020201060004" pitchFamily="34" charset="0"/>
              </a:rPr>
              <a:t>of</a:t>
            </a:r>
            <a:r>
              <a:rPr lang="de-DE" sz="1400" dirty="0">
                <a:latin typeface="adineue PRO TT Black" panose="020B0A03020201060004" pitchFamily="34" charset="0"/>
              </a:rPr>
              <a:t> </a:t>
            </a:r>
            <a:r>
              <a:rPr lang="de-DE" sz="1400" dirty="0" err="1">
                <a:latin typeface="adineue PRO TT Black" panose="020B0A03020201060004" pitchFamily="34" charset="0"/>
              </a:rPr>
              <a:t>the</a:t>
            </a:r>
            <a:r>
              <a:rPr lang="de-DE" sz="1400" dirty="0">
                <a:latin typeface="adineue PRO TT Black" panose="020B0A03020201060004" pitchFamily="34" charset="0"/>
              </a:rPr>
              <a:t> 3 </a:t>
            </a:r>
            <a:r>
              <a:rPr lang="de-DE" sz="1400" dirty="0" err="1">
                <a:latin typeface="adineue PRO TT Black" panose="020B0A03020201060004" pitchFamily="34" charset="0"/>
              </a:rPr>
              <a:t>presented</a:t>
            </a:r>
            <a:r>
              <a:rPr lang="de-DE" sz="1400" dirty="0">
                <a:latin typeface="adineue PRO TT Black" panose="020B0A03020201060004" pitchFamily="34" charset="0"/>
              </a:rPr>
              <a:t>)&gt;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4</TotalTime>
  <Words>51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adineue PRO Black</vt:lpstr>
      <vt:lpstr>adineue PRO TT Black</vt:lpstr>
      <vt:lpstr>adineue PRO TT Light</vt:lpstr>
      <vt:lpstr>Wingdings</vt:lpstr>
      <vt:lpstr>Arial</vt:lpstr>
      <vt:lpstr>Symbol</vt:lpstr>
      <vt:lpstr>AdiHaus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Puyal, Jose Maria</cp:lastModifiedBy>
  <cp:revision>470</cp:revision>
  <cp:lastPrinted>2014-06-23T19:01:57Z</cp:lastPrinted>
  <dcterms:created xsi:type="dcterms:W3CDTF">2012-05-23T20:39:00Z</dcterms:created>
  <dcterms:modified xsi:type="dcterms:W3CDTF">2018-05-12T08:29:33Z</dcterms:modified>
</cp:coreProperties>
</file>