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Haus" panose="02000503020000020004" pitchFamily="2" charset="0"/>
      <p:regular r:id="rId5"/>
      <p:bold r:id="rId6"/>
      <p:italic r:id="rId7"/>
      <p:boldItalic r:id="rId8"/>
    </p:embeddedFont>
    <p:embeddedFont>
      <p:font typeface="adineue PRO TT Light" panose="020B0303020201060004" pitchFamily="34" charset="0"/>
      <p:regular r:id="rId9"/>
      <p:italic r:id="rId10"/>
    </p:embeddedFont>
    <p:embeddedFont>
      <p:font typeface="adineue PRO TT Black" panose="020B0A03020201060004" pitchFamily="34" charset="0"/>
      <p:bold r:id="rId11"/>
      <p:boldItalic r:id="rId12"/>
    </p:embeddedFont>
    <p:embeddedFont>
      <p:font typeface="adineue PRO Black" panose="020B0A03020201060004" pitchFamily="34" charset="0"/>
      <p:bold r:id="rId13"/>
      <p:boldItalic r:id="rId14"/>
    </p:embeddedFont>
  </p:embeddedFontLst>
  <p:custDataLst>
    <p:tags r:id="rId15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97" d="100"/>
          <a:sy n="97" d="100"/>
        </p:scale>
        <p:origin x="1171" y="67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5/27/2018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5433" y="741928"/>
            <a:ext cx="4041536" cy="26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IoT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&lt;TEAM NAME&gt;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63960" y="3907983"/>
            <a:ext cx="2290295" cy="1152039"/>
            <a:chOff x="5574828" y="3981670"/>
            <a:chExt cx="1754748" cy="797119"/>
          </a:xfrm>
        </p:grpSpPr>
        <p:grpSp>
          <p:nvGrpSpPr>
            <p:cNvPr id="92" name="Group 91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96" name="Rectangle 95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7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46201" y="3907983"/>
            <a:ext cx="2290295" cy="1152039"/>
            <a:chOff x="5574828" y="3981670"/>
            <a:chExt cx="1754748" cy="797119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105" name="Rectangle 104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6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107" name="Rectangle 106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8" name="Rectangle 107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102" name="TextBox 101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>
                <a:latin typeface="adineue PRO TT Black" panose="020B0A03020201060004" pitchFamily="34" charset="0"/>
              </a:rPr>
              <a:t>&lt;SELECTED CHALLENGE (1 out </a:t>
            </a:r>
            <a:r>
              <a:rPr lang="de-DE" sz="1400" dirty="0" err="1">
                <a:latin typeface="adineue PRO TT Black" panose="020B0A03020201060004" pitchFamily="34" charset="0"/>
              </a:rPr>
              <a:t>of</a:t>
            </a:r>
            <a:r>
              <a:rPr lang="de-DE" sz="1400" dirty="0">
                <a:latin typeface="adineue PRO TT Black" panose="020B0A03020201060004" pitchFamily="34" charset="0"/>
              </a:rPr>
              <a:t> </a:t>
            </a:r>
            <a:r>
              <a:rPr lang="de-DE" sz="1400" dirty="0" err="1">
                <a:latin typeface="adineue PRO TT Black" panose="020B0A03020201060004" pitchFamily="34" charset="0"/>
              </a:rPr>
              <a:t>the</a:t>
            </a:r>
            <a:r>
              <a:rPr lang="de-DE" sz="1400" dirty="0">
                <a:latin typeface="adineue PRO TT Black" panose="020B0A03020201060004" pitchFamily="34" charset="0"/>
              </a:rPr>
              <a:t> 3 </a:t>
            </a:r>
            <a:r>
              <a:rPr lang="de-DE" sz="1400" dirty="0" err="1">
                <a:latin typeface="adineue PRO TT Black" panose="020B0A03020201060004" pitchFamily="34" charset="0"/>
              </a:rPr>
              <a:t>presented</a:t>
            </a:r>
            <a:r>
              <a:rPr lang="de-DE" sz="1400" dirty="0">
                <a:latin typeface="adineue PRO TT Black" panose="020B0A03020201060004" pitchFamily="34" charset="0"/>
              </a:rPr>
              <a:t>)&gt;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0</TotalTime>
  <Words>51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AdiHaus</vt:lpstr>
      <vt:lpstr>adineue PRO TT Light</vt:lpstr>
      <vt:lpstr>adineue PRO TT Black</vt:lpstr>
      <vt:lpstr>Symbol</vt:lpstr>
      <vt:lpstr>Arial</vt:lpstr>
      <vt:lpstr>adineue PRO Black</vt:lpstr>
      <vt:lpstr>Wingdings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Cancer, Jorge</cp:lastModifiedBy>
  <cp:revision>471</cp:revision>
  <cp:lastPrinted>2014-06-23T19:01:57Z</cp:lastPrinted>
  <dcterms:created xsi:type="dcterms:W3CDTF">2012-05-23T20:39:00Z</dcterms:created>
  <dcterms:modified xsi:type="dcterms:W3CDTF">2018-05-27T08:49:31Z</dcterms:modified>
</cp:coreProperties>
</file>