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8" y="21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/>
              <a:t>tidy functions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tidy-style functions</a:t>
            </a:r>
            <a:br>
              <a:rPr lang="en-US" dirty="0"/>
            </a:br>
            <a:r>
              <a:rPr lang="en-US" dirty="0"/>
              <a:t>Using non-standard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453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Bookman Old Style</vt:lpstr>
      <vt:lpstr>Calibri</vt:lpstr>
      <vt:lpstr>Century Gothic</vt:lpstr>
      <vt:lpstr>Gisha</vt:lpstr>
      <vt:lpstr>Times New Roman</vt:lpstr>
      <vt:lpstr>Wingdings</vt:lpstr>
      <vt:lpstr>Wood Type</vt:lpstr>
      <vt:lpstr>Building tidy functions</vt:lpstr>
      <vt:lpstr>Building tidy-style functions Using non-standard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56</cp:revision>
  <dcterms:created xsi:type="dcterms:W3CDTF">2019-03-31T05:35:53Z</dcterms:created>
  <dcterms:modified xsi:type="dcterms:W3CDTF">2019-03-31T13:09:46Z</dcterms:modified>
</cp:coreProperties>
</file>