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6" r:id="rId3"/>
    <p:sldId id="275" r:id="rId4"/>
    <p:sldId id="277" r:id="rId5"/>
    <p:sldId id="284" r:id="rId6"/>
    <p:sldId id="279" r:id="rId7"/>
    <p:sldId id="280" r:id="rId8"/>
    <p:sldId id="281" r:id="rId9"/>
    <p:sldId id="283" r:id="rId10"/>
    <p:sldId id="282" r:id="rId11"/>
    <p:sldId id="263" r:id="rId12"/>
    <p:sldId id="265" r:id="rId13"/>
    <p:sldId id="267" r:id="rId14"/>
    <p:sldId id="262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 showGuides="1">
      <p:cViewPr>
        <p:scale>
          <a:sx n="60" d="100"/>
          <a:sy n="60" d="100"/>
        </p:scale>
        <p:origin x="908" y="1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4176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AF70A90-CA7E-49EB-AB17-C37FEDD075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7711EA-1FBE-4E98-9D43-C2D65C45D0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ABEA4-9216-4FDF-AAE1-D8632908A8EC}" type="datetimeFigureOut">
              <a:rPr lang="de-CH" smtClean="0"/>
              <a:t>26.06.2025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CCD3C8-8930-4E0E-A891-B770724F2B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798FB5-86BC-42DA-9D05-F96D484814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85DCD-866D-47AE-A236-118539F5337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322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8A90D-FE7E-41AF-B03D-808D82937CB9}" type="datetimeFigureOut">
              <a:rPr lang="de-CH" smtClean="0"/>
              <a:t>26.06.2025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5DDFD-030C-4D5A-B33E-3A7E7538D2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14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chemeClr val="accent1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Bildplatzhalter 8">
            <a:extLst>
              <a:ext uri="{FF2B5EF4-FFF2-40B4-BE49-F238E27FC236}">
                <a16:creationId xmlns:a16="http://schemas.microsoft.com/office/drawing/2014/main" id="{C3C296D1-2CD0-479F-A866-6EC741D2293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41BE31-9613-4103-99FF-7DCFF643B3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DEB298C-798E-4D73-9DD6-F896C06530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429338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  <p15:guide id="3" orient="horz" pos="640" userDrawn="1">
          <p15:clr>
            <a:srgbClr val="FBAE40"/>
          </p15:clr>
        </p15:guide>
        <p15:guide id="4" orient="horz" pos="3952" userDrawn="1">
          <p15:clr>
            <a:srgbClr val="FBAE40"/>
          </p15:clr>
        </p15:guide>
        <p15:guide id="5" pos="61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2547-0B26-4181-9958-0F74634B97A1}" type="datetime1">
              <a:rPr lang="de-CH" noProof="0" smtClean="0"/>
              <a:t>26.06.2025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1412874"/>
            <a:ext cx="10728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94385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3879-9C0F-4F94-919F-30B833E8871A}" type="datetime1">
              <a:rPr lang="de-CH" noProof="0" smtClean="0"/>
              <a:t>26.06.2025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260350"/>
            <a:ext cx="10728000" cy="6012524"/>
          </a:xfrm>
        </p:spPr>
        <p:txBody>
          <a:bodyPr tIns="21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842048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163" y="1412875"/>
            <a:ext cx="5256000" cy="4860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82BE-DF56-4719-B180-C3B0D509F71F}" type="datetime1">
              <a:rPr lang="de-CH" noProof="0" smtClean="0"/>
              <a:t>26.06.2025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040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996394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5121800"/>
            <a:ext cx="5255999" cy="1152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9425-7348-43E2-B0E9-6A2A48F5FA8A}" type="datetime1">
              <a:rPr lang="de-CH" noProof="0" smtClean="0"/>
              <a:t>26.06.2025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9" name="Bildplatzhalter 10">
            <a:extLst>
              <a:ext uri="{FF2B5EF4-FFF2-40B4-BE49-F238E27FC236}">
                <a16:creationId xmlns:a16="http://schemas.microsoft.com/office/drawing/2014/main" id="{1AAB6914-2518-430D-BF4C-14EA51B614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4162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5092EEFB-079B-4C38-A665-E52B9837601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04162" y="5121800"/>
            <a:ext cx="5256001" cy="1152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085750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4166439"/>
            <a:ext cx="10728327" cy="2124401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82B2-018B-4FD3-AD95-2F64EDE0E9D6}" type="datetime1">
              <a:rPr lang="de-CH" noProof="0" smtClean="0"/>
              <a:t>26.06.2025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36793346-BF6B-42A8-ADE0-3AA3DC3B239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40162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FE637F68-618E-43EB-B240-4BFA26852FC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85999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2529889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"/>
          </a:xfrm>
        </p:spPr>
        <p:txBody>
          <a:bodyPr/>
          <a:lstStyle>
            <a:lvl1pPr marL="0" indent="0">
              <a:buNone/>
              <a:defRPr b="1"/>
            </a:lvl1pPr>
            <a:lvl2pPr marL="266700" indent="0">
              <a:buNone/>
              <a:defRPr b="1"/>
            </a:lvl2pPr>
            <a:lvl3pPr marL="538163" indent="0">
              <a:buNone/>
              <a:defRPr b="1"/>
            </a:lvl3pPr>
            <a:lvl4pPr marL="804862" indent="0">
              <a:buNone/>
              <a:defRPr b="1"/>
            </a:lvl4pPr>
            <a:lvl5pPr marL="1076325" indent="0">
              <a:buNone/>
              <a:defRPr b="1"/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FED0-443D-411A-B8E4-0668A8890EE3}" type="datetime1">
              <a:rPr lang="de-CH" noProof="0" smtClean="0"/>
              <a:t>26.06.2025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9" name="Tabellenplatzhalter 8">
            <a:extLst>
              <a:ext uri="{FF2B5EF4-FFF2-40B4-BE49-F238E27FC236}">
                <a16:creationId xmlns:a16="http://schemas.microsoft.com/office/drawing/2014/main" id="{A1D947E6-CC00-458E-BDE1-B0877E30333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31838" y="2061398"/>
            <a:ext cx="10728325" cy="4212401"/>
          </a:xfrm>
        </p:spPr>
        <p:txBody>
          <a:bodyPr tIns="1260000"/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de-DE" noProof="0"/>
              <a:t>Tabelle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928661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394B20FF-3667-40DF-92A1-C6CF3BBC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2135492"/>
            <a:ext cx="10728325" cy="396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540000" indent="0">
              <a:buNone/>
              <a:defRPr>
                <a:solidFill>
                  <a:schemeClr val="bg1"/>
                </a:solidFill>
              </a:defRPr>
            </a:lvl3pPr>
            <a:lvl4pPr marL="808537" indent="0">
              <a:buNone/>
              <a:defRPr>
                <a:solidFill>
                  <a:schemeClr val="bg1"/>
                </a:solidFill>
              </a:defRPr>
            </a:lvl4pPr>
            <a:lvl5pPr marL="10800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21" name="Bildplatzhalter 8">
            <a:extLst>
              <a:ext uri="{FF2B5EF4-FFF2-40B4-BE49-F238E27FC236}">
                <a16:creationId xmlns:a16="http://schemas.microsoft.com/office/drawing/2014/main" id="{794484F1-3B7F-46CE-AD0B-2310A557A99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F900572E-A73E-42BE-96FA-38ADC4E79F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703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698">
          <p15:clr>
            <a:srgbClr val="FBAE40"/>
          </p15:clr>
        </p15:guide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8A01615F-450E-43D0-B554-DA3FBD48DF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0" tIns="0" rIns="558000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000" y="2957494"/>
            <a:ext cx="5688000" cy="2268000"/>
          </a:xfrm>
          <a:solidFill>
            <a:schemeClr val="accent6"/>
          </a:solidFill>
        </p:spPr>
        <p:txBody>
          <a:bodyPr lIns="324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Textplatzhalter 3">
            <a:extLst>
              <a:ext uri="{FF2B5EF4-FFF2-40B4-BE49-F238E27FC236}">
                <a16:creationId xmlns:a16="http://schemas.microsoft.com/office/drawing/2014/main" id="{003A487C-8977-4264-A8A1-D6C1DB6046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5210" y="4639666"/>
            <a:ext cx="4320000" cy="46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3" name="Bildplatzhalter 8">
            <a:extLst>
              <a:ext uri="{FF2B5EF4-FFF2-40B4-BE49-F238E27FC236}">
                <a16:creationId xmlns:a16="http://schemas.microsoft.com/office/drawing/2014/main" id="{E91D3734-CD8F-4F94-A813-570EF31C47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547D2927-4A99-4714-8EBA-F773EAA26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100241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62D94F76-218E-49F2-87F8-05982912ED18}"/>
              </a:ext>
            </a:extLst>
          </p:cNvPr>
          <p:cNvSpPr/>
          <p:nvPr userDrawn="1"/>
        </p:nvSpPr>
        <p:spPr>
          <a:xfrm>
            <a:off x="731838" y="1016000"/>
            <a:ext cx="10728325" cy="5257800"/>
          </a:xfrm>
          <a:prstGeom prst="rect">
            <a:avLst/>
          </a:prstGeom>
          <a:solidFill>
            <a:srgbClr val="8E67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940405"/>
            <a:ext cx="10188000" cy="3420000"/>
          </a:xfrm>
          <a:solidFill>
            <a:schemeClr val="accent3"/>
          </a:solidFill>
          <a:ln>
            <a:noFill/>
          </a:ln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0503E57F-F89F-431B-8D38-7CC97B7C2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4217884"/>
            <a:ext cx="864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2" name="Bildplatzhalter 8">
            <a:extLst>
              <a:ext uri="{FF2B5EF4-FFF2-40B4-BE49-F238E27FC236}">
                <a16:creationId xmlns:a16="http://schemas.microsoft.com/office/drawing/2014/main" id="{1BEB6197-C509-4752-B57E-CEE955F5D92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4ADF7DEC-21BD-45CA-9E91-B9F58A69F6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3924069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837" y="1016000"/>
            <a:ext cx="10728326" cy="5256000"/>
          </a:xfrm>
          <a:solidFill>
            <a:schemeClr val="accent6"/>
          </a:solidFill>
          <a:ln>
            <a:noFill/>
          </a:ln>
        </p:spPr>
        <p:txBody>
          <a:bodyPr lIns="324000" tIns="11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6" name="Textplatzhalter 3">
            <a:extLst>
              <a:ext uri="{FF2B5EF4-FFF2-40B4-BE49-F238E27FC236}">
                <a16:creationId xmlns:a16="http://schemas.microsoft.com/office/drawing/2014/main" id="{5FCAD79B-EF47-46A0-9575-229F3DAA72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5" y="5122625"/>
            <a:ext cx="10044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72236FC6-C8FF-43C1-86B9-BF112345926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789A3267-E086-4EC3-A0BB-F8ECD01A5C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732532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 – Uni Zür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chemeClr val="accent2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93E2EDD-B19F-478D-BB03-AD55EC1E86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672" y="228020"/>
            <a:ext cx="3679200" cy="552508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D364BCB8-820F-4C3A-BA37-7048A4C8D4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1" name="Bildplatzhalter 8">
            <a:extLst>
              <a:ext uri="{FF2B5EF4-FFF2-40B4-BE49-F238E27FC236}">
                <a16:creationId xmlns:a16="http://schemas.microsoft.com/office/drawing/2014/main" id="{A73913C2-8DFE-4F15-B2DB-2A6D5C26700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791A1AD7-DB7D-4C75-BEFB-EB6D34D3B2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2789257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39750" indent="-539750">
              <a:buFont typeface="+mj-lt"/>
              <a:buAutoNum type="arabicPeriod"/>
              <a:defRPr/>
            </a:lvl1pPr>
            <a:lvl2pPr marL="1079500" indent="-539750">
              <a:buFont typeface="+mj-lt"/>
              <a:buAutoNum type="arabicPeriod"/>
              <a:defRPr/>
            </a:lvl2pPr>
            <a:lvl3pPr marL="1612900" indent="-533400">
              <a:buFont typeface="+mj-lt"/>
              <a:buAutoNum type="arabicPeriod"/>
              <a:defRPr/>
            </a:lvl3pPr>
            <a:lvl4pPr marL="2152650" indent="-539750">
              <a:buFont typeface="+mj-lt"/>
              <a:buAutoNum type="arabicPeriod"/>
              <a:defRPr/>
            </a:lvl4pPr>
            <a:lvl5pPr marL="2692400" indent="-539750">
              <a:buFont typeface="+mj-lt"/>
              <a:buAutoNum type="arabicPeriod"/>
              <a:defRPr/>
            </a:lvl5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D50A-E6CC-4D88-8908-F2129032F4C7}" type="datetime1">
              <a:rPr lang="de-CH" noProof="0" smtClean="0"/>
              <a:t>26.06.2025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Organisationseinheit verbal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9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0" smtClean="0"/>
              <a:t>26.06.2025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Organisationseinheit verbal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5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Fuss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E762-278A-4155-9BEB-7C2CB2386E92}" type="datetime1">
              <a:rPr lang="de-CH" noProof="0" smtClean="0"/>
              <a:t>26.06.2025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F6D94FA-21C6-4AE0-AA4F-3A077810E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836" y="5570135"/>
            <a:ext cx="5364164" cy="721233"/>
          </a:xfrm>
        </p:spPr>
        <p:txBody>
          <a:bodyPr anchor="b" anchorCtr="0"/>
          <a:lstStyle>
            <a:lvl1pPr marL="179388" indent="-179388">
              <a:spcBef>
                <a:spcPts val="0"/>
              </a:spcBef>
              <a:buFont typeface="+mj-lt"/>
              <a:buAutoNum type="arabicPeriod"/>
              <a:defRPr sz="800"/>
            </a:lvl1pPr>
            <a:lvl2pPr marL="266700" indent="0">
              <a:buNone/>
              <a:defRPr sz="800"/>
            </a:lvl2pPr>
            <a:lvl3pPr marL="538163" indent="0">
              <a:buNone/>
              <a:defRPr sz="800"/>
            </a:lvl3pPr>
            <a:lvl4pPr marL="804862" indent="0">
              <a:buNone/>
              <a:defRPr sz="800"/>
            </a:lvl4pPr>
            <a:lvl5pPr marL="1076325" indent="0">
              <a:buNone/>
              <a:defRPr sz="800"/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600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224781"/>
            <a:ext cx="10728325" cy="1260000"/>
          </a:xfr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C4EAFE7-317E-4912-B75C-DD6945F82242}" type="datetime1">
              <a:rPr lang="de-CH" noProof="0" smtClean="0"/>
              <a:t>26.06.2025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‹Nr.›</a:t>
            </a:fld>
            <a:endParaRPr lang="de-CH" noProof="0"/>
          </a:p>
        </p:txBody>
      </p:sp>
      <p:grpSp>
        <p:nvGrpSpPr>
          <p:cNvPr id="10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GrpSpPr/>
          <p:nvPr/>
        </p:nvGrpSpPr>
        <p:grpSpPr>
          <a:xfrm>
            <a:off x="731837" y="6507088"/>
            <a:ext cx="984462" cy="162000"/>
            <a:chOff x="731837" y="6507088"/>
            <a:chExt cx="984462" cy="162000"/>
          </a:xfrm>
          <a:solidFill>
            <a:schemeClr val="bg1"/>
          </a:solidFill>
        </p:grpSpPr>
        <p:grpSp>
          <p:nvGrpSpPr>
            <p:cNvPr id="12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266489" y="6555186"/>
              <a:ext cx="197463" cy="110963"/>
              <a:chOff x="1266489" y="6555186"/>
              <a:chExt cx="197463" cy="110963"/>
            </a:xfrm>
            <a:grpFill/>
          </p:grpSpPr>
          <p:sp>
            <p:nvSpPr>
              <p:cNvPr id="13" name="Freihandform: Form 12">
                <a:extLst>
                  <a:ext uri="{FF2B5EF4-FFF2-40B4-BE49-F238E27FC236}">
                    <a16:creationId xmlns:a16="http://schemas.microsoft.com/office/drawing/2014/main" id="{18BB0752-F87C-44D9-A9A5-97AF1DEDA1AE}"/>
                  </a:ext>
                </a:extLst>
              </p:cNvPr>
              <p:cNvSpPr/>
              <p:nvPr/>
            </p:nvSpPr>
            <p:spPr>
              <a:xfrm>
                <a:off x="1266489" y="6556934"/>
                <a:ext cx="95902" cy="109216"/>
              </a:xfrm>
              <a:custGeom>
                <a:avLst/>
                <a:gdLst>
                  <a:gd name="connsiteX0" fmla="*/ 66742 w 95902"/>
                  <a:gd name="connsiteY0" fmla="*/ 65797 h 109216"/>
                  <a:gd name="connsiteX1" fmla="*/ 35339 w 95902"/>
                  <a:gd name="connsiteY1" fmla="*/ 95082 h 109216"/>
                  <a:gd name="connsiteX2" fmla="*/ 15953 w 95902"/>
                  <a:gd name="connsiteY2" fmla="*/ 79537 h 109216"/>
                  <a:gd name="connsiteX3" fmla="*/ 15899 w 95902"/>
                  <a:gd name="connsiteY3" fmla="*/ 76265 h 109216"/>
                  <a:gd name="connsiteX4" fmla="*/ 16896 w 95902"/>
                  <a:gd name="connsiteY4" fmla="*/ 66295 h 109216"/>
                  <a:gd name="connsiteX5" fmla="*/ 30230 w 95902"/>
                  <a:gd name="connsiteY5" fmla="*/ 0 h 109216"/>
                  <a:gd name="connsiteX6" fmla="*/ 30230 w 95902"/>
                  <a:gd name="connsiteY6" fmla="*/ 0 h 109216"/>
                  <a:gd name="connsiteX7" fmla="*/ 14528 w 95902"/>
                  <a:gd name="connsiteY7" fmla="*/ 0 h 109216"/>
                  <a:gd name="connsiteX8" fmla="*/ 1194 w 95902"/>
                  <a:gd name="connsiteY8" fmla="*/ 67791 h 109216"/>
                  <a:gd name="connsiteX9" fmla="*/ 1194 w 95902"/>
                  <a:gd name="connsiteY9" fmla="*/ 68788 h 109216"/>
                  <a:gd name="connsiteX10" fmla="*/ 73 w 95902"/>
                  <a:gd name="connsiteY10" fmla="*/ 78508 h 109216"/>
                  <a:gd name="connsiteX11" fmla="*/ 26638 w 95902"/>
                  <a:gd name="connsiteY11" fmla="*/ 109122 h 109216"/>
                  <a:gd name="connsiteX12" fmla="*/ 29980 w 95902"/>
                  <a:gd name="connsiteY12" fmla="*/ 109163 h 109216"/>
                  <a:gd name="connsiteX13" fmla="*/ 61384 w 95902"/>
                  <a:gd name="connsiteY13" fmla="*/ 96702 h 109216"/>
                  <a:gd name="connsiteX14" fmla="*/ 59265 w 95902"/>
                  <a:gd name="connsiteY14" fmla="*/ 107917 h 109216"/>
                  <a:gd name="connsiteX15" fmla="*/ 59265 w 95902"/>
                  <a:gd name="connsiteY15" fmla="*/ 107917 h 109216"/>
                  <a:gd name="connsiteX16" fmla="*/ 74842 w 95902"/>
                  <a:gd name="connsiteY16" fmla="*/ 107917 h 109216"/>
                  <a:gd name="connsiteX17" fmla="*/ 95902 w 95902"/>
                  <a:gd name="connsiteY17" fmla="*/ 0 h 109216"/>
                  <a:gd name="connsiteX18" fmla="*/ 95902 w 95902"/>
                  <a:gd name="connsiteY18" fmla="*/ 0 h 109216"/>
                  <a:gd name="connsiteX19" fmla="*/ 79951 w 95902"/>
                  <a:gd name="connsiteY19" fmla="*/ 0 h 109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5902" h="109216">
                    <a:moveTo>
                      <a:pt x="66742" y="65797"/>
                    </a:moveTo>
                    <a:cubicBezTo>
                      <a:pt x="65228" y="82115"/>
                      <a:pt x="51723" y="94709"/>
                      <a:pt x="35339" y="95082"/>
                    </a:cubicBezTo>
                    <a:cubicBezTo>
                      <a:pt x="25692" y="96142"/>
                      <a:pt x="17013" y="89183"/>
                      <a:pt x="15953" y="79537"/>
                    </a:cubicBezTo>
                    <a:cubicBezTo>
                      <a:pt x="15833" y="78450"/>
                      <a:pt x="15814" y="77355"/>
                      <a:pt x="15899" y="76265"/>
                    </a:cubicBezTo>
                    <a:cubicBezTo>
                      <a:pt x="15976" y="72921"/>
                      <a:pt x="16309" y="69588"/>
                      <a:pt x="16896" y="66295"/>
                    </a:cubicBezTo>
                    <a:lnTo>
                      <a:pt x="30230" y="0"/>
                    </a:lnTo>
                    <a:lnTo>
                      <a:pt x="30230" y="0"/>
                    </a:lnTo>
                    <a:lnTo>
                      <a:pt x="14528" y="0"/>
                    </a:lnTo>
                    <a:lnTo>
                      <a:pt x="1194" y="67791"/>
                    </a:lnTo>
                    <a:lnTo>
                      <a:pt x="1194" y="68788"/>
                    </a:lnTo>
                    <a:cubicBezTo>
                      <a:pt x="472" y="71978"/>
                      <a:pt x="95" y="75237"/>
                      <a:pt x="73" y="78508"/>
                    </a:cubicBezTo>
                    <a:cubicBezTo>
                      <a:pt x="-1045" y="94298"/>
                      <a:pt x="10848" y="108004"/>
                      <a:pt x="26638" y="109122"/>
                    </a:cubicBezTo>
                    <a:cubicBezTo>
                      <a:pt x="27751" y="109200"/>
                      <a:pt x="28866" y="109214"/>
                      <a:pt x="29980" y="109163"/>
                    </a:cubicBezTo>
                    <a:cubicBezTo>
                      <a:pt x="41760" y="109765"/>
                      <a:pt x="53221" y="105218"/>
                      <a:pt x="61384" y="96702"/>
                    </a:cubicBezTo>
                    <a:lnTo>
                      <a:pt x="59265" y="107917"/>
                    </a:lnTo>
                    <a:lnTo>
                      <a:pt x="59265" y="107917"/>
                    </a:lnTo>
                    <a:lnTo>
                      <a:pt x="74842" y="107917"/>
                    </a:lnTo>
                    <a:lnTo>
                      <a:pt x="95902" y="0"/>
                    </a:lnTo>
                    <a:lnTo>
                      <a:pt x="95902" y="0"/>
                    </a:lnTo>
                    <a:lnTo>
                      <a:pt x="79951" y="0"/>
                    </a:lnTo>
                    <a:close/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4" name="Freihandform: Form 13">
                <a:extLst>
                  <a:ext uri="{FF2B5EF4-FFF2-40B4-BE49-F238E27FC236}">
                    <a16:creationId xmlns:a16="http://schemas.microsoft.com/office/drawing/2014/main" id="{ED44DE23-7081-4AC9-BF06-502BEC71C004}"/>
                  </a:ext>
                </a:extLst>
              </p:cNvPr>
              <p:cNvSpPr/>
              <p:nvPr/>
            </p:nvSpPr>
            <p:spPr>
              <a:xfrm>
                <a:off x="1376472" y="6555186"/>
                <a:ext cx="87480" cy="109664"/>
              </a:xfrm>
              <a:custGeom>
                <a:avLst/>
                <a:gdLst>
                  <a:gd name="connsiteX0" fmla="*/ 64302 w 87480"/>
                  <a:gd name="connsiteY0" fmla="*/ 3 h 109664"/>
                  <a:gd name="connsiteX1" fmla="*/ 34518 w 87480"/>
                  <a:gd name="connsiteY1" fmla="*/ 14209 h 109664"/>
                  <a:gd name="connsiteX2" fmla="*/ 36886 w 87480"/>
                  <a:gd name="connsiteY2" fmla="*/ 1747 h 109664"/>
                  <a:gd name="connsiteX3" fmla="*/ 36886 w 87480"/>
                  <a:gd name="connsiteY3" fmla="*/ 1747 h 109664"/>
                  <a:gd name="connsiteX4" fmla="*/ 21434 w 87480"/>
                  <a:gd name="connsiteY4" fmla="*/ 1747 h 109664"/>
                  <a:gd name="connsiteX5" fmla="*/ 0 w 87480"/>
                  <a:gd name="connsiteY5" fmla="*/ 109664 h 109664"/>
                  <a:gd name="connsiteX6" fmla="*/ 0 w 87480"/>
                  <a:gd name="connsiteY6" fmla="*/ 109664 h 109664"/>
                  <a:gd name="connsiteX7" fmla="*/ 15826 w 87480"/>
                  <a:gd name="connsiteY7" fmla="*/ 109664 h 109664"/>
                  <a:gd name="connsiteX8" fmla="*/ 28288 w 87480"/>
                  <a:gd name="connsiteY8" fmla="*/ 43493 h 109664"/>
                  <a:gd name="connsiteX9" fmla="*/ 59940 w 87480"/>
                  <a:gd name="connsiteY9" fmla="*/ 14209 h 109664"/>
                  <a:gd name="connsiteX10" fmla="*/ 75019 w 87480"/>
                  <a:gd name="connsiteY10" fmla="*/ 21810 h 109664"/>
                  <a:gd name="connsiteX11" fmla="*/ 75019 w 87480"/>
                  <a:gd name="connsiteY11" fmla="*/ 21810 h 109664"/>
                  <a:gd name="connsiteX12" fmla="*/ 87480 w 87480"/>
                  <a:gd name="connsiteY12" fmla="*/ 10346 h 109664"/>
                  <a:gd name="connsiteX13" fmla="*/ 87480 w 87480"/>
                  <a:gd name="connsiteY13" fmla="*/ 10346 h 109664"/>
                  <a:gd name="connsiteX14" fmla="*/ 63928 w 87480"/>
                  <a:gd name="connsiteY14" fmla="*/ 252 h 109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7480" h="109664">
                    <a:moveTo>
                      <a:pt x="64302" y="3"/>
                    </a:moveTo>
                    <a:cubicBezTo>
                      <a:pt x="52709" y="-136"/>
                      <a:pt x="41706" y="5111"/>
                      <a:pt x="34518" y="14209"/>
                    </a:cubicBezTo>
                    <a:lnTo>
                      <a:pt x="36886" y="1747"/>
                    </a:lnTo>
                    <a:lnTo>
                      <a:pt x="36886" y="1747"/>
                    </a:lnTo>
                    <a:lnTo>
                      <a:pt x="21434" y="1747"/>
                    </a:lnTo>
                    <a:lnTo>
                      <a:pt x="0" y="109664"/>
                    </a:lnTo>
                    <a:lnTo>
                      <a:pt x="0" y="109664"/>
                    </a:lnTo>
                    <a:lnTo>
                      <a:pt x="15826" y="109664"/>
                    </a:lnTo>
                    <a:lnTo>
                      <a:pt x="28288" y="43493"/>
                    </a:lnTo>
                    <a:cubicBezTo>
                      <a:pt x="30515" y="27438"/>
                      <a:pt x="43760" y="15183"/>
                      <a:pt x="59940" y="14209"/>
                    </a:cubicBezTo>
                    <a:cubicBezTo>
                      <a:pt x="65919" y="14072"/>
                      <a:pt x="71573" y="16922"/>
                      <a:pt x="75019" y="21810"/>
                    </a:cubicBezTo>
                    <a:lnTo>
                      <a:pt x="75019" y="21810"/>
                    </a:lnTo>
                    <a:lnTo>
                      <a:pt x="87480" y="10346"/>
                    </a:lnTo>
                    <a:lnTo>
                      <a:pt x="87480" y="10346"/>
                    </a:lnTo>
                    <a:cubicBezTo>
                      <a:pt x="81552" y="3603"/>
                      <a:pt x="72899" y="-105"/>
                      <a:pt x="63928" y="2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18C24FD2-AEE2-43CA-8EB3-8E646C2E5E46}"/>
                </a:ext>
              </a:extLst>
            </p:cNvPr>
            <p:cNvSpPr/>
            <p:nvPr/>
          </p:nvSpPr>
          <p:spPr>
            <a:xfrm>
              <a:off x="1159517" y="6556560"/>
              <a:ext cx="96452" cy="108166"/>
            </a:xfrm>
            <a:custGeom>
              <a:avLst/>
              <a:gdLst>
                <a:gd name="connsiteX0" fmla="*/ 23303 w 96452"/>
                <a:gd name="connsiteY0" fmla="*/ 0 h 108166"/>
                <a:gd name="connsiteX1" fmla="*/ 20562 w 96452"/>
                <a:gd name="connsiteY1" fmla="*/ 13708 h 108166"/>
                <a:gd name="connsiteX2" fmla="*/ 20562 w 96452"/>
                <a:gd name="connsiteY2" fmla="*/ 13957 h 108166"/>
                <a:gd name="connsiteX3" fmla="*/ 74271 w 96452"/>
                <a:gd name="connsiteY3" fmla="*/ 13957 h 108166"/>
                <a:gd name="connsiteX4" fmla="*/ 2742 w 96452"/>
                <a:gd name="connsiteY4" fmla="*/ 94957 h 108166"/>
                <a:gd name="connsiteX5" fmla="*/ 2617 w 96452"/>
                <a:gd name="connsiteY5" fmla="*/ 94957 h 108166"/>
                <a:gd name="connsiteX6" fmla="*/ 0 w 96452"/>
                <a:gd name="connsiteY6" fmla="*/ 108166 h 108166"/>
                <a:gd name="connsiteX7" fmla="*/ 76265 w 96452"/>
                <a:gd name="connsiteY7" fmla="*/ 108166 h 108166"/>
                <a:gd name="connsiteX8" fmla="*/ 79006 w 96452"/>
                <a:gd name="connsiteY8" fmla="*/ 94209 h 108166"/>
                <a:gd name="connsiteX9" fmla="*/ 21932 w 96452"/>
                <a:gd name="connsiteY9" fmla="*/ 94209 h 108166"/>
                <a:gd name="connsiteX10" fmla="*/ 93835 w 96452"/>
                <a:gd name="connsiteY10" fmla="*/ 13209 h 108166"/>
                <a:gd name="connsiteX11" fmla="*/ 93835 w 96452"/>
                <a:gd name="connsiteY11" fmla="*/ 13209 h 108166"/>
                <a:gd name="connsiteX12" fmla="*/ 96452 w 96452"/>
                <a:gd name="connsiteY12" fmla="*/ 0 h 108166"/>
                <a:gd name="connsiteX13" fmla="*/ 23303 w 96452"/>
                <a:gd name="connsiteY13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452" h="108166">
                  <a:moveTo>
                    <a:pt x="23303" y="0"/>
                  </a:moveTo>
                  <a:lnTo>
                    <a:pt x="20562" y="13708"/>
                  </a:lnTo>
                  <a:lnTo>
                    <a:pt x="20562" y="13957"/>
                  </a:lnTo>
                  <a:lnTo>
                    <a:pt x="74271" y="13957"/>
                  </a:lnTo>
                  <a:lnTo>
                    <a:pt x="2742" y="94957"/>
                  </a:lnTo>
                  <a:lnTo>
                    <a:pt x="2617" y="94957"/>
                  </a:lnTo>
                  <a:lnTo>
                    <a:pt x="0" y="108166"/>
                  </a:lnTo>
                  <a:lnTo>
                    <a:pt x="76265" y="108166"/>
                  </a:lnTo>
                  <a:lnTo>
                    <a:pt x="79006" y="94209"/>
                  </a:lnTo>
                  <a:lnTo>
                    <a:pt x="21932" y="94209"/>
                  </a:lnTo>
                  <a:lnTo>
                    <a:pt x="93835" y="13209"/>
                  </a:lnTo>
                  <a:lnTo>
                    <a:pt x="93835" y="13209"/>
                  </a:lnTo>
                  <a:lnTo>
                    <a:pt x="96452" y="0"/>
                  </a:lnTo>
                  <a:lnTo>
                    <a:pt x="2330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AEE7F6F4-4D2C-45B3-A061-9606B2BD36A7}"/>
                </a:ext>
              </a:extLst>
            </p:cNvPr>
            <p:cNvSpPr/>
            <p:nvPr/>
          </p:nvSpPr>
          <p:spPr>
            <a:xfrm>
              <a:off x="1466445" y="6556560"/>
              <a:ext cx="37259" cy="108166"/>
            </a:xfrm>
            <a:custGeom>
              <a:avLst/>
              <a:gdLst>
                <a:gd name="connsiteX0" fmla="*/ 21683 w 37259"/>
                <a:gd name="connsiteY0" fmla="*/ 0 h 108166"/>
                <a:gd name="connsiteX1" fmla="*/ 0 w 37259"/>
                <a:gd name="connsiteY1" fmla="*/ 107917 h 108166"/>
                <a:gd name="connsiteX2" fmla="*/ 0 w 37259"/>
                <a:gd name="connsiteY2" fmla="*/ 108166 h 108166"/>
                <a:gd name="connsiteX3" fmla="*/ 15702 w 37259"/>
                <a:gd name="connsiteY3" fmla="*/ 108166 h 108166"/>
                <a:gd name="connsiteX4" fmla="*/ 37260 w 37259"/>
                <a:gd name="connsiteY4" fmla="*/ 0 h 108166"/>
                <a:gd name="connsiteX5" fmla="*/ 21683 w 37259"/>
                <a:gd name="connsiteY5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259" h="108166">
                  <a:moveTo>
                    <a:pt x="21683" y="0"/>
                  </a:moveTo>
                  <a:lnTo>
                    <a:pt x="0" y="107917"/>
                  </a:lnTo>
                  <a:lnTo>
                    <a:pt x="0" y="108166"/>
                  </a:lnTo>
                  <a:lnTo>
                    <a:pt x="15702" y="108166"/>
                  </a:lnTo>
                  <a:lnTo>
                    <a:pt x="37260" y="0"/>
                  </a:lnTo>
                  <a:lnTo>
                    <a:pt x="2168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grpSp>
          <p:nvGrpSpPr>
            <p:cNvPr id="17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518879" y="6507337"/>
              <a:ext cx="191395" cy="158803"/>
              <a:chOff x="1518879" y="6507337"/>
              <a:chExt cx="191395" cy="158803"/>
            </a:xfrm>
            <a:grpFill/>
          </p:grpSpPr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B2186F78-5D28-4695-8B1C-5A3F1A53AAB3}"/>
                  </a:ext>
                </a:extLst>
              </p:cNvPr>
              <p:cNvSpPr/>
              <p:nvPr/>
            </p:nvSpPr>
            <p:spPr>
              <a:xfrm>
                <a:off x="1614114" y="6507337"/>
                <a:ext cx="96160" cy="157638"/>
              </a:xfrm>
              <a:custGeom>
                <a:avLst/>
                <a:gdLst>
                  <a:gd name="connsiteX0" fmla="*/ 66046 w 96160"/>
                  <a:gd name="connsiteY0" fmla="*/ 47852 h 157638"/>
                  <a:gd name="connsiteX1" fmla="*/ 35142 w 96160"/>
                  <a:gd name="connsiteY1" fmla="*/ 60314 h 157638"/>
                  <a:gd name="connsiteX2" fmla="*/ 47603 w 96160"/>
                  <a:gd name="connsiteY2" fmla="*/ 0 h 157638"/>
                  <a:gd name="connsiteX3" fmla="*/ 31652 w 96160"/>
                  <a:gd name="connsiteY3" fmla="*/ 0 h 157638"/>
                  <a:gd name="connsiteX4" fmla="*/ 0 w 96160"/>
                  <a:gd name="connsiteY4" fmla="*/ 157389 h 157638"/>
                  <a:gd name="connsiteX5" fmla="*/ 15701 w 96160"/>
                  <a:gd name="connsiteY5" fmla="*/ 157389 h 157638"/>
                  <a:gd name="connsiteX6" fmla="*/ 28911 w 96160"/>
                  <a:gd name="connsiteY6" fmla="*/ 91218 h 157638"/>
                  <a:gd name="connsiteX7" fmla="*/ 60563 w 96160"/>
                  <a:gd name="connsiteY7" fmla="*/ 62058 h 157638"/>
                  <a:gd name="connsiteX8" fmla="*/ 79837 w 96160"/>
                  <a:gd name="connsiteY8" fmla="*/ 77742 h 157638"/>
                  <a:gd name="connsiteX9" fmla="*/ 79878 w 96160"/>
                  <a:gd name="connsiteY9" fmla="*/ 80875 h 157638"/>
                  <a:gd name="connsiteX10" fmla="*/ 78757 w 96160"/>
                  <a:gd name="connsiteY10" fmla="*/ 90969 h 157638"/>
                  <a:gd name="connsiteX11" fmla="*/ 65423 w 96160"/>
                  <a:gd name="connsiteY11" fmla="*/ 157638 h 157638"/>
                  <a:gd name="connsiteX12" fmla="*/ 81125 w 96160"/>
                  <a:gd name="connsiteY12" fmla="*/ 157638 h 157638"/>
                  <a:gd name="connsiteX13" fmla="*/ 94957 w 96160"/>
                  <a:gd name="connsiteY13" fmla="*/ 89474 h 157638"/>
                  <a:gd name="connsiteX14" fmla="*/ 96078 w 96160"/>
                  <a:gd name="connsiteY14" fmla="*/ 78757 h 157638"/>
                  <a:gd name="connsiteX15" fmla="*/ 69522 w 96160"/>
                  <a:gd name="connsiteY15" fmla="*/ 47902 h 157638"/>
                  <a:gd name="connsiteX16" fmla="*/ 66046 w 96160"/>
                  <a:gd name="connsiteY16" fmla="*/ 47852 h 157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6160" h="157638">
                    <a:moveTo>
                      <a:pt x="66046" y="47852"/>
                    </a:moveTo>
                    <a:cubicBezTo>
                      <a:pt x="54431" y="47363"/>
                      <a:pt x="43168" y="51904"/>
                      <a:pt x="35142" y="60314"/>
                    </a:cubicBezTo>
                    <a:lnTo>
                      <a:pt x="47603" y="0"/>
                    </a:lnTo>
                    <a:lnTo>
                      <a:pt x="31652" y="0"/>
                    </a:lnTo>
                    <a:lnTo>
                      <a:pt x="0" y="157389"/>
                    </a:lnTo>
                    <a:lnTo>
                      <a:pt x="15701" y="157389"/>
                    </a:lnTo>
                    <a:lnTo>
                      <a:pt x="28911" y="91218"/>
                    </a:lnTo>
                    <a:cubicBezTo>
                      <a:pt x="30603" y="74910"/>
                      <a:pt x="44170" y="62411"/>
                      <a:pt x="60563" y="62058"/>
                    </a:cubicBezTo>
                    <a:cubicBezTo>
                      <a:pt x="70216" y="61067"/>
                      <a:pt x="78845" y="68088"/>
                      <a:pt x="79837" y="77742"/>
                    </a:cubicBezTo>
                    <a:cubicBezTo>
                      <a:pt x="79945" y="78783"/>
                      <a:pt x="79958" y="79832"/>
                      <a:pt x="79878" y="80875"/>
                    </a:cubicBezTo>
                    <a:cubicBezTo>
                      <a:pt x="79822" y="84268"/>
                      <a:pt x="79446" y="87647"/>
                      <a:pt x="78757" y="90969"/>
                    </a:cubicBezTo>
                    <a:lnTo>
                      <a:pt x="65423" y="157638"/>
                    </a:lnTo>
                    <a:lnTo>
                      <a:pt x="81125" y="157638"/>
                    </a:lnTo>
                    <a:lnTo>
                      <a:pt x="94957" y="89474"/>
                    </a:lnTo>
                    <a:cubicBezTo>
                      <a:pt x="95657" y="85943"/>
                      <a:pt x="96034" y="82356"/>
                      <a:pt x="96078" y="78757"/>
                    </a:cubicBezTo>
                    <a:cubicBezTo>
                      <a:pt x="97265" y="62903"/>
                      <a:pt x="85375" y="49089"/>
                      <a:pt x="69522" y="47902"/>
                    </a:cubicBezTo>
                    <a:cubicBezTo>
                      <a:pt x="68365" y="47815"/>
                      <a:pt x="67205" y="47799"/>
                      <a:pt x="66046" y="478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9" name="Freihandform: Form 18">
                <a:extLst>
                  <a:ext uri="{FF2B5EF4-FFF2-40B4-BE49-F238E27FC236}">
                    <a16:creationId xmlns:a16="http://schemas.microsoft.com/office/drawing/2014/main" id="{1FE5475E-83C3-4BE3-BBF1-FAE9A6986B3F}"/>
                  </a:ext>
                </a:extLst>
              </p:cNvPr>
              <p:cNvSpPr/>
              <p:nvPr/>
            </p:nvSpPr>
            <p:spPr>
              <a:xfrm>
                <a:off x="1518879" y="6555189"/>
                <a:ext cx="87882" cy="110951"/>
              </a:xfrm>
              <a:custGeom>
                <a:avLst/>
                <a:gdLst>
                  <a:gd name="connsiteX0" fmla="*/ 56853 w 87882"/>
                  <a:gd name="connsiteY0" fmla="*/ 0 h 110951"/>
                  <a:gd name="connsiteX1" fmla="*/ 1649 w 87882"/>
                  <a:gd name="connsiteY1" fmla="*/ 55329 h 110951"/>
                  <a:gd name="connsiteX2" fmla="*/ 153 w 87882"/>
                  <a:gd name="connsiteY2" fmla="*/ 71903 h 110951"/>
                  <a:gd name="connsiteX3" fmla="*/ 32484 w 87882"/>
                  <a:gd name="connsiteY3" fmla="*/ 110801 h 110951"/>
                  <a:gd name="connsiteX4" fmla="*/ 37538 w 87882"/>
                  <a:gd name="connsiteY4" fmla="*/ 110908 h 110951"/>
                  <a:gd name="connsiteX5" fmla="*/ 73552 w 87882"/>
                  <a:gd name="connsiteY5" fmla="*/ 95705 h 110951"/>
                  <a:gd name="connsiteX6" fmla="*/ 73552 w 87882"/>
                  <a:gd name="connsiteY6" fmla="*/ 95705 h 110951"/>
                  <a:gd name="connsiteX7" fmla="*/ 64455 w 87882"/>
                  <a:gd name="connsiteY7" fmla="*/ 84614 h 110951"/>
                  <a:gd name="connsiteX8" fmla="*/ 64455 w 87882"/>
                  <a:gd name="connsiteY8" fmla="*/ 84614 h 110951"/>
                  <a:gd name="connsiteX9" fmla="*/ 64455 w 87882"/>
                  <a:gd name="connsiteY9" fmla="*/ 84614 h 110951"/>
                  <a:gd name="connsiteX10" fmla="*/ 38535 w 87882"/>
                  <a:gd name="connsiteY10" fmla="*/ 97075 h 110951"/>
                  <a:gd name="connsiteX11" fmla="*/ 15233 w 87882"/>
                  <a:gd name="connsiteY11" fmla="*/ 75551 h 110951"/>
                  <a:gd name="connsiteX12" fmla="*/ 15356 w 87882"/>
                  <a:gd name="connsiteY12" fmla="*/ 72152 h 110951"/>
                  <a:gd name="connsiteX13" fmla="*/ 17101 w 87882"/>
                  <a:gd name="connsiteY13" fmla="*/ 55952 h 110951"/>
                  <a:gd name="connsiteX14" fmla="*/ 31058 w 87882"/>
                  <a:gd name="connsiteY14" fmla="*/ 25048 h 110951"/>
                  <a:gd name="connsiteX15" fmla="*/ 55233 w 87882"/>
                  <a:gd name="connsiteY15" fmla="*/ 14206 h 110951"/>
                  <a:gd name="connsiteX16" fmla="*/ 76293 w 87882"/>
                  <a:gd name="connsiteY16" fmla="*/ 26668 h 110951"/>
                  <a:gd name="connsiteX17" fmla="*/ 76293 w 87882"/>
                  <a:gd name="connsiteY17" fmla="*/ 26668 h 110951"/>
                  <a:gd name="connsiteX18" fmla="*/ 87883 w 87882"/>
                  <a:gd name="connsiteY18" fmla="*/ 16823 h 110951"/>
                  <a:gd name="connsiteX19" fmla="*/ 87883 w 87882"/>
                  <a:gd name="connsiteY19" fmla="*/ 16823 h 110951"/>
                  <a:gd name="connsiteX20" fmla="*/ 56729 w 87882"/>
                  <a:gd name="connsiteY20" fmla="*/ 748 h 110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7882" h="110951">
                    <a:moveTo>
                      <a:pt x="56853" y="0"/>
                    </a:moveTo>
                    <a:cubicBezTo>
                      <a:pt x="28192" y="0"/>
                      <a:pt x="8129" y="20188"/>
                      <a:pt x="1649" y="55329"/>
                    </a:cubicBezTo>
                    <a:cubicBezTo>
                      <a:pt x="671" y="60800"/>
                      <a:pt x="170" y="66345"/>
                      <a:pt x="153" y="71903"/>
                    </a:cubicBezTo>
                    <a:cubicBezTo>
                      <a:pt x="-1660" y="91572"/>
                      <a:pt x="12814" y="108987"/>
                      <a:pt x="32484" y="110801"/>
                    </a:cubicBezTo>
                    <a:cubicBezTo>
                      <a:pt x="34163" y="110955"/>
                      <a:pt x="35853" y="110991"/>
                      <a:pt x="37538" y="110908"/>
                    </a:cubicBezTo>
                    <a:cubicBezTo>
                      <a:pt x="51112" y="110955"/>
                      <a:pt x="64118" y="105465"/>
                      <a:pt x="73552" y="95705"/>
                    </a:cubicBezTo>
                    <a:lnTo>
                      <a:pt x="73552" y="95705"/>
                    </a:lnTo>
                    <a:lnTo>
                      <a:pt x="64455" y="84614"/>
                    </a:lnTo>
                    <a:lnTo>
                      <a:pt x="64455" y="84614"/>
                    </a:lnTo>
                    <a:lnTo>
                      <a:pt x="64455" y="84614"/>
                    </a:lnTo>
                    <a:cubicBezTo>
                      <a:pt x="58138" y="92466"/>
                      <a:pt x="48613" y="97045"/>
                      <a:pt x="38535" y="97075"/>
                    </a:cubicBezTo>
                    <a:cubicBezTo>
                      <a:pt x="26157" y="97566"/>
                      <a:pt x="15724" y="87929"/>
                      <a:pt x="15233" y="75551"/>
                    </a:cubicBezTo>
                    <a:cubicBezTo>
                      <a:pt x="15188" y="74416"/>
                      <a:pt x="15229" y="73280"/>
                      <a:pt x="15356" y="72152"/>
                    </a:cubicBezTo>
                    <a:cubicBezTo>
                      <a:pt x="15424" y="66709"/>
                      <a:pt x="16008" y="61285"/>
                      <a:pt x="17101" y="55952"/>
                    </a:cubicBezTo>
                    <a:cubicBezTo>
                      <a:pt x="18838" y="44568"/>
                      <a:pt x="23666" y="33878"/>
                      <a:pt x="31058" y="25048"/>
                    </a:cubicBezTo>
                    <a:cubicBezTo>
                      <a:pt x="37213" y="18167"/>
                      <a:pt x="46002" y="14225"/>
                      <a:pt x="55233" y="14206"/>
                    </a:cubicBezTo>
                    <a:cubicBezTo>
                      <a:pt x="64085" y="13892"/>
                      <a:pt x="72308" y="18758"/>
                      <a:pt x="76293" y="26668"/>
                    </a:cubicBezTo>
                    <a:lnTo>
                      <a:pt x="76293" y="26668"/>
                    </a:lnTo>
                    <a:lnTo>
                      <a:pt x="87883" y="16823"/>
                    </a:lnTo>
                    <a:lnTo>
                      <a:pt x="87883" y="16823"/>
                    </a:lnTo>
                    <a:cubicBezTo>
                      <a:pt x="81104" y="6298"/>
                      <a:pt x="69235" y="174"/>
                      <a:pt x="56729" y="748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41B77B6E-E7CB-412B-95AC-A9322C6799BB}"/>
                </a:ext>
              </a:extLst>
            </p:cNvPr>
            <p:cNvSpPr/>
            <p:nvPr/>
          </p:nvSpPr>
          <p:spPr>
            <a:xfrm>
              <a:off x="1493985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832E5C1A-13CE-49A6-B590-B6EAA5F9E1AD}"/>
                </a:ext>
              </a:extLst>
            </p:cNvPr>
            <p:cNvSpPr/>
            <p:nvPr/>
          </p:nvSpPr>
          <p:spPr>
            <a:xfrm>
              <a:off x="1340708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63AE00B0-780F-4053-8FE9-B7D321217AFF}"/>
                </a:ext>
              </a:extLst>
            </p:cNvPr>
            <p:cNvSpPr/>
            <p:nvPr/>
          </p:nvSpPr>
          <p:spPr>
            <a:xfrm>
              <a:off x="1298712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702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702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2406CEAF-7399-4CCB-A322-03F0BA2532F5}"/>
                </a:ext>
              </a:extLst>
            </p:cNvPr>
            <p:cNvSpPr/>
            <p:nvPr/>
          </p:nvSpPr>
          <p:spPr>
            <a:xfrm>
              <a:off x="731837" y="6507088"/>
              <a:ext cx="417960" cy="157638"/>
            </a:xfrm>
            <a:custGeom>
              <a:avLst/>
              <a:gdLst>
                <a:gd name="connsiteX0" fmla="*/ 368612 w 417960"/>
                <a:gd name="connsiteY0" fmla="*/ 0 h 157638"/>
                <a:gd name="connsiteX1" fmla="*/ 356151 w 417960"/>
                <a:gd name="connsiteY1" fmla="*/ 61062 h 157638"/>
                <a:gd name="connsiteX2" fmla="*/ 320760 w 417960"/>
                <a:gd name="connsiteY2" fmla="*/ 61062 h 157638"/>
                <a:gd name="connsiteX3" fmla="*/ 333222 w 417960"/>
                <a:gd name="connsiteY3" fmla="*/ 0 h 157638"/>
                <a:gd name="connsiteX4" fmla="*/ 31652 w 417960"/>
                <a:gd name="connsiteY4" fmla="*/ 0 h 157638"/>
                <a:gd name="connsiteX5" fmla="*/ 0 w 417960"/>
                <a:gd name="connsiteY5" fmla="*/ 157638 h 157638"/>
                <a:gd name="connsiteX6" fmla="*/ 120254 w 417960"/>
                <a:gd name="connsiteY6" fmla="*/ 157638 h 157638"/>
                <a:gd name="connsiteX7" fmla="*/ 128105 w 417960"/>
                <a:gd name="connsiteY7" fmla="*/ 118260 h 157638"/>
                <a:gd name="connsiteX8" fmla="*/ 57074 w 417960"/>
                <a:gd name="connsiteY8" fmla="*/ 118260 h 157638"/>
                <a:gd name="connsiteX9" fmla="*/ 61435 w 417960"/>
                <a:gd name="connsiteY9" fmla="*/ 96577 h 157638"/>
                <a:gd name="connsiteX10" fmla="*/ 132342 w 417960"/>
                <a:gd name="connsiteY10" fmla="*/ 96577 h 157638"/>
                <a:gd name="connsiteX11" fmla="*/ 139569 w 417960"/>
                <a:gd name="connsiteY11" fmla="*/ 61062 h 157638"/>
                <a:gd name="connsiteX12" fmla="*/ 68538 w 417960"/>
                <a:gd name="connsiteY12" fmla="*/ 61062 h 157638"/>
                <a:gd name="connsiteX13" fmla="*/ 72900 w 417960"/>
                <a:gd name="connsiteY13" fmla="*/ 39378 h 157638"/>
                <a:gd name="connsiteX14" fmla="*/ 185303 w 417960"/>
                <a:gd name="connsiteY14" fmla="*/ 39378 h 157638"/>
                <a:gd name="connsiteX15" fmla="*/ 161626 w 417960"/>
                <a:gd name="connsiteY15" fmla="*/ 157638 h 157638"/>
                <a:gd name="connsiteX16" fmla="*/ 210849 w 417960"/>
                <a:gd name="connsiteY16" fmla="*/ 157638 h 157638"/>
                <a:gd name="connsiteX17" fmla="*/ 234651 w 417960"/>
                <a:gd name="connsiteY17" fmla="*/ 39378 h 157638"/>
                <a:gd name="connsiteX18" fmla="*/ 276023 w 417960"/>
                <a:gd name="connsiteY18" fmla="*/ 39378 h 157638"/>
                <a:gd name="connsiteX19" fmla="*/ 252222 w 417960"/>
                <a:gd name="connsiteY19" fmla="*/ 157638 h 157638"/>
                <a:gd name="connsiteX20" fmla="*/ 301569 w 417960"/>
                <a:gd name="connsiteY20" fmla="*/ 157638 h 157638"/>
                <a:gd name="connsiteX21" fmla="*/ 313657 w 417960"/>
                <a:gd name="connsiteY21" fmla="*/ 96577 h 157638"/>
                <a:gd name="connsiteX22" fmla="*/ 349172 w 417960"/>
                <a:gd name="connsiteY22" fmla="*/ 96577 h 157638"/>
                <a:gd name="connsiteX23" fmla="*/ 336960 w 417960"/>
                <a:gd name="connsiteY23" fmla="*/ 157638 h 157638"/>
                <a:gd name="connsiteX24" fmla="*/ 386308 w 417960"/>
                <a:gd name="connsiteY24" fmla="*/ 157638 h 157638"/>
                <a:gd name="connsiteX25" fmla="*/ 417960 w 417960"/>
                <a:gd name="connsiteY25" fmla="*/ 0 h 157638"/>
                <a:gd name="connsiteX26" fmla="*/ 368612 w 417960"/>
                <a:gd name="connsiteY26" fmla="*/ 0 h 157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7960" h="157638">
                  <a:moveTo>
                    <a:pt x="368612" y="0"/>
                  </a:moveTo>
                  <a:lnTo>
                    <a:pt x="356151" y="61062"/>
                  </a:lnTo>
                  <a:lnTo>
                    <a:pt x="320760" y="61062"/>
                  </a:lnTo>
                  <a:lnTo>
                    <a:pt x="333222" y="0"/>
                  </a:lnTo>
                  <a:lnTo>
                    <a:pt x="31652" y="0"/>
                  </a:lnTo>
                  <a:lnTo>
                    <a:pt x="0" y="157638"/>
                  </a:lnTo>
                  <a:lnTo>
                    <a:pt x="120254" y="157638"/>
                  </a:lnTo>
                  <a:lnTo>
                    <a:pt x="128105" y="118260"/>
                  </a:lnTo>
                  <a:lnTo>
                    <a:pt x="57074" y="118260"/>
                  </a:lnTo>
                  <a:lnTo>
                    <a:pt x="61435" y="96577"/>
                  </a:lnTo>
                  <a:lnTo>
                    <a:pt x="132342" y="96577"/>
                  </a:lnTo>
                  <a:lnTo>
                    <a:pt x="139569" y="61062"/>
                  </a:lnTo>
                  <a:lnTo>
                    <a:pt x="68538" y="61062"/>
                  </a:lnTo>
                  <a:lnTo>
                    <a:pt x="72900" y="39378"/>
                  </a:lnTo>
                  <a:lnTo>
                    <a:pt x="185303" y="39378"/>
                  </a:lnTo>
                  <a:lnTo>
                    <a:pt x="161626" y="157638"/>
                  </a:lnTo>
                  <a:lnTo>
                    <a:pt x="210849" y="157638"/>
                  </a:lnTo>
                  <a:lnTo>
                    <a:pt x="234651" y="39378"/>
                  </a:lnTo>
                  <a:lnTo>
                    <a:pt x="276023" y="39378"/>
                  </a:lnTo>
                  <a:lnTo>
                    <a:pt x="252222" y="157638"/>
                  </a:lnTo>
                  <a:lnTo>
                    <a:pt x="301569" y="157638"/>
                  </a:lnTo>
                  <a:lnTo>
                    <a:pt x="313657" y="96577"/>
                  </a:lnTo>
                  <a:lnTo>
                    <a:pt x="349172" y="96577"/>
                  </a:lnTo>
                  <a:lnTo>
                    <a:pt x="336960" y="157638"/>
                  </a:lnTo>
                  <a:lnTo>
                    <a:pt x="386308" y="157638"/>
                  </a:lnTo>
                  <a:lnTo>
                    <a:pt x="417960" y="0"/>
                  </a:lnTo>
                  <a:lnTo>
                    <a:pt x="368612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</p:grpSp>
    </p:spTree>
    <p:extLst>
      <p:ext uri="{BB962C8B-B14F-4D97-AF65-F5344CB8AC3E}">
        <p14:creationId xmlns:p14="http://schemas.microsoft.com/office/powerpoint/2010/main" val="371683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837" y="1412875"/>
            <a:ext cx="10728325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noProof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C96E51-36C9-4BEE-A761-33378A0DF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4A358CF3-A22A-46C1-A4E5-5810212466EF}" type="datetime1">
              <a:rPr lang="de-CH" noProof="0" smtClean="0"/>
              <a:t>26.06.2025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1EC403-6E63-4450-AFDD-66CA49D6C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71700" y="6522444"/>
            <a:ext cx="5400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DFCC57-7DDC-4B2C-A6BE-862DAF9C9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7585" y="6522444"/>
            <a:ext cx="322577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‹Nr.›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40960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0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461" userDrawn="1">
          <p15:clr>
            <a:srgbClr val="F26B43"/>
          </p15:clr>
        </p15:guide>
        <p15:guide id="3" pos="7219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orient="horz" pos="890" userDrawn="1">
          <p15:clr>
            <a:srgbClr val="F26B43"/>
          </p15:clr>
        </p15:guide>
        <p15:guide id="6" orient="horz" pos="420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5109E62-BC28-8E9C-8538-E2E01A2B64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44"/>
          <a:stretch>
            <a:fillRect/>
          </a:stretch>
        </p:blipFill>
        <p:spPr bwMode="auto">
          <a:xfrm>
            <a:off x="731837" y="1017872"/>
            <a:ext cx="10728324" cy="525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AC1FB292-90C1-439C-8480-EB4116CF2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2800" dirty="0"/>
              <a:t>Graph</a:t>
            </a:r>
            <a:r>
              <a:rPr lang="en-GB" sz="2800" noProof="0" dirty="0"/>
              <a:t> Optimizer for Japanese Mahjong Tile-Discard-Finder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171C1F6-869F-40B1-8975-92FF2042F4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b="1" noProof="0" dirty="0"/>
              <a:t>Jarvi Lyrer and Adil Sadikovic</a:t>
            </a:r>
          </a:p>
          <a:p>
            <a:r>
              <a:rPr lang="en-GB" noProof="0" dirty="0"/>
              <a:t>Optimization Methods for Engineers</a:t>
            </a:r>
          </a:p>
        </p:txBody>
      </p:sp>
    </p:spTree>
    <p:extLst>
      <p:ext uri="{BB962C8B-B14F-4D97-AF65-F5344CB8AC3E}">
        <p14:creationId xmlns:p14="http://schemas.microsoft.com/office/powerpoint/2010/main" val="3536168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70912C-A9BB-730A-1C5C-79260D071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ALLES HIERNACH SIND FOLIEN ZUM KOPIEREN; DA SIE FORMATVORLAGEN DER ETH SIND; LÖSCHEN VOR DER ABGABE!!!!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07AC870-CC7D-B621-E50B-B2E333AD1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AFE7-317E-4912-B75C-DD6945F82242}" type="datetime1">
              <a:rPr lang="de-CH" noProof="0" smtClean="0"/>
              <a:t>26.06.2025</a:t>
            </a:fld>
            <a:endParaRPr lang="de-CH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1C31D73-65BB-1334-5FBE-25A4B3CA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7D305E4-3421-3F2C-FF97-E9B4D5A7F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pPr/>
              <a:t>10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346068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E22A1-56F7-4FF9-8A90-D307E6733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Hier </a:t>
            </a:r>
            <a:r>
              <a:rPr lang="en-GB" noProof="0" dirty="0" err="1"/>
              <a:t>steht</a:t>
            </a:r>
            <a:r>
              <a:rPr lang="en-GB" noProof="0" dirty="0"/>
              <a:t> der </a:t>
            </a:r>
            <a:r>
              <a:rPr lang="en-GB" noProof="0" dirty="0" err="1"/>
              <a:t>Folientitel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BD7DC3-17C3-4B09-9D8E-F143A82B2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 err="1"/>
              <a:t>Textplatzhalter</a:t>
            </a:r>
            <a:r>
              <a:rPr lang="en-GB" noProof="0" dirty="0"/>
              <a:t> </a:t>
            </a:r>
            <a:r>
              <a:rPr lang="en-GB" noProof="0" dirty="0" err="1"/>
              <a:t>haben</a:t>
            </a:r>
            <a:r>
              <a:rPr lang="en-GB" noProof="0" dirty="0"/>
              <a:t> </a:t>
            </a:r>
            <a:r>
              <a:rPr lang="en-GB" noProof="0" dirty="0" err="1"/>
              <a:t>als</a:t>
            </a:r>
            <a:r>
              <a:rPr lang="en-GB" noProof="0" dirty="0"/>
              <a:t> Standard </a:t>
            </a:r>
            <a:r>
              <a:rPr lang="en-GB" noProof="0" dirty="0" err="1"/>
              <a:t>Bulletpoints</a:t>
            </a:r>
            <a:r>
              <a:rPr lang="en-GB" noProof="0" dirty="0"/>
              <a:t>. Um </a:t>
            </a:r>
            <a:r>
              <a:rPr lang="en-GB" noProof="0" dirty="0" err="1"/>
              <a:t>diese</a:t>
            </a:r>
            <a:r>
              <a:rPr lang="en-GB" noProof="0" dirty="0"/>
              <a:t> </a:t>
            </a:r>
            <a:r>
              <a:rPr lang="en-GB" noProof="0" dirty="0" err="1"/>
              <a:t>zu</a:t>
            </a:r>
            <a:r>
              <a:rPr lang="en-GB" noProof="0" dirty="0"/>
              <a:t> </a:t>
            </a:r>
            <a:r>
              <a:rPr lang="en-GB" noProof="0" dirty="0" err="1"/>
              <a:t>entfernen</a:t>
            </a:r>
            <a:r>
              <a:rPr lang="en-GB" noProof="0" dirty="0"/>
              <a:t> </a:t>
            </a:r>
            <a:r>
              <a:rPr lang="en-GB" noProof="0" dirty="0" err="1"/>
              <a:t>drücken</a:t>
            </a:r>
            <a:r>
              <a:rPr lang="en-GB" noProof="0" dirty="0"/>
              <a:t> Sie </a:t>
            </a:r>
            <a:r>
              <a:rPr lang="en-GB" noProof="0" dirty="0" err="1"/>
              <a:t>vor</a:t>
            </a:r>
            <a:r>
              <a:rPr lang="en-GB" noProof="0" dirty="0"/>
              <a:t> der </a:t>
            </a:r>
            <a:r>
              <a:rPr lang="en-GB" noProof="0" dirty="0" err="1"/>
              <a:t>Texteingabe</a:t>
            </a:r>
            <a:r>
              <a:rPr lang="en-GB" noProof="0" dirty="0"/>
              <a:t> die Backspace Taste.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DB7874-B99C-4F6D-A86D-EA0EE8CA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26.06.2025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20278B-D74F-421E-A3BD-EC66D583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11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77112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F31ECF-EF04-4AAA-9A8E-583E3D21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Hier </a:t>
            </a:r>
            <a:r>
              <a:rPr lang="en-GB" noProof="0" dirty="0" err="1"/>
              <a:t>steht</a:t>
            </a:r>
            <a:r>
              <a:rPr lang="en-GB" noProof="0" dirty="0"/>
              <a:t> der </a:t>
            </a:r>
            <a:r>
              <a:rPr lang="en-GB" noProof="0" dirty="0" err="1"/>
              <a:t>Folientitel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E0A683-618F-4D75-846F-0DB536B4E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noProof="0" dirty="0" err="1"/>
              <a:t>Zwischenüberschrift</a:t>
            </a:r>
            <a:r>
              <a:rPr lang="en-GB" b="1" noProof="0" dirty="0"/>
              <a:t> (optional)</a:t>
            </a:r>
          </a:p>
          <a:p>
            <a:pPr marL="0" indent="0">
              <a:buNone/>
            </a:pPr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, </a:t>
            </a:r>
            <a:r>
              <a:rPr lang="en-GB" noProof="0" dirty="0" err="1"/>
              <a:t>consectetur</a:t>
            </a:r>
            <a:r>
              <a:rPr lang="en-GB" noProof="0" dirty="0"/>
              <a:t> </a:t>
            </a:r>
            <a:r>
              <a:rPr lang="en-GB" noProof="0" dirty="0" err="1"/>
              <a:t>adipiscing</a:t>
            </a:r>
            <a:r>
              <a:rPr lang="en-GB" noProof="0" dirty="0"/>
              <a:t> </a:t>
            </a:r>
            <a:r>
              <a:rPr lang="en-GB" noProof="0" dirty="0" err="1"/>
              <a:t>elit</a:t>
            </a:r>
            <a:r>
              <a:rPr lang="en-GB" noProof="0" dirty="0"/>
              <a:t>, </a:t>
            </a:r>
            <a:r>
              <a:rPr lang="en-GB" noProof="0" dirty="0" err="1"/>
              <a:t>sed</a:t>
            </a:r>
            <a:r>
              <a:rPr lang="en-GB" noProof="0" dirty="0"/>
              <a:t> do </a:t>
            </a:r>
            <a:r>
              <a:rPr lang="en-GB" noProof="0" dirty="0" err="1"/>
              <a:t>eiusmod</a:t>
            </a:r>
            <a:r>
              <a:rPr lang="en-GB" noProof="0" dirty="0"/>
              <a:t> </a:t>
            </a:r>
            <a:r>
              <a:rPr lang="en-GB" noProof="0" dirty="0" err="1"/>
              <a:t>tempor</a:t>
            </a:r>
            <a:r>
              <a:rPr lang="en-GB" noProof="0" dirty="0"/>
              <a:t> </a:t>
            </a:r>
            <a:r>
              <a:rPr lang="en-GB" noProof="0" dirty="0" err="1"/>
              <a:t>incididunt</a:t>
            </a:r>
            <a:r>
              <a:rPr lang="en-GB" noProof="0" dirty="0"/>
              <a:t> </a:t>
            </a:r>
            <a:r>
              <a:rPr lang="en-GB" noProof="0" dirty="0" err="1"/>
              <a:t>ut</a:t>
            </a:r>
            <a:r>
              <a:rPr lang="en-GB" noProof="0" dirty="0"/>
              <a:t> labore et dolore magna </a:t>
            </a:r>
            <a:r>
              <a:rPr lang="en-GB" noProof="0" dirty="0" err="1"/>
              <a:t>aliqua</a:t>
            </a:r>
            <a:r>
              <a:rPr lang="en-GB" noProof="0" dirty="0"/>
              <a:t>. 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 </a:t>
            </a:r>
            <a:r>
              <a:rPr lang="en-GB" noProof="0" dirty="0" err="1"/>
              <a:t>ullamco</a:t>
            </a:r>
            <a:r>
              <a:rPr lang="en-GB" noProof="0" dirty="0"/>
              <a:t> </a:t>
            </a:r>
            <a:r>
              <a:rPr lang="en-GB" noProof="0" dirty="0" err="1"/>
              <a:t>laboris</a:t>
            </a:r>
            <a:r>
              <a:rPr lang="en-GB" noProof="0" dirty="0"/>
              <a:t> nisi </a:t>
            </a:r>
            <a:r>
              <a:rPr lang="en-GB" noProof="0" dirty="0" err="1"/>
              <a:t>ut</a:t>
            </a:r>
            <a:r>
              <a:rPr lang="en-GB" noProof="0" dirty="0"/>
              <a:t> </a:t>
            </a:r>
            <a:r>
              <a:rPr lang="en-GB" noProof="0" dirty="0" err="1"/>
              <a:t>aliquip</a:t>
            </a:r>
            <a:r>
              <a:rPr lang="en-GB" noProof="0" dirty="0"/>
              <a:t> ex </a:t>
            </a:r>
            <a:r>
              <a:rPr lang="en-GB" noProof="0" dirty="0" err="1"/>
              <a:t>ea</a:t>
            </a:r>
            <a:r>
              <a:rPr lang="en-GB" noProof="0" dirty="0"/>
              <a:t> </a:t>
            </a:r>
            <a:r>
              <a:rPr lang="en-GB" noProof="0" dirty="0" err="1"/>
              <a:t>commodo</a:t>
            </a:r>
            <a:r>
              <a:rPr lang="en-GB" noProof="0" dirty="0"/>
              <a:t> </a:t>
            </a:r>
            <a:r>
              <a:rPr lang="en-GB" noProof="0" dirty="0" err="1"/>
              <a:t>equat</a:t>
            </a:r>
            <a:r>
              <a:rPr lang="en-GB" noProof="0" dirty="0"/>
              <a:t>. Duis </a:t>
            </a:r>
            <a:r>
              <a:rPr lang="en-GB" noProof="0" dirty="0" err="1"/>
              <a:t>aute</a:t>
            </a:r>
            <a:r>
              <a:rPr lang="en-GB" noProof="0" dirty="0"/>
              <a:t> </a:t>
            </a:r>
            <a:r>
              <a:rPr lang="en-GB" noProof="0" dirty="0" err="1"/>
              <a:t>irure</a:t>
            </a:r>
            <a:r>
              <a:rPr lang="en-GB" noProof="0" dirty="0"/>
              <a:t> </a:t>
            </a:r>
            <a:r>
              <a:rPr lang="en-GB" noProof="0" dirty="0" err="1"/>
              <a:t>dolor</a:t>
            </a:r>
            <a:r>
              <a:rPr lang="en-GB" noProof="0" dirty="0"/>
              <a:t> in </a:t>
            </a:r>
            <a:r>
              <a:rPr lang="en-GB" noProof="0" dirty="0" err="1"/>
              <a:t>reprehenderit</a:t>
            </a:r>
            <a:r>
              <a:rPr lang="en-GB" noProof="0" dirty="0"/>
              <a:t> in </a:t>
            </a:r>
            <a:r>
              <a:rPr lang="en-GB" noProof="0" dirty="0" err="1"/>
              <a:t>voluptate</a:t>
            </a:r>
            <a:r>
              <a:rPr lang="en-GB" noProof="0" dirty="0"/>
              <a:t> </a:t>
            </a:r>
            <a:r>
              <a:rPr lang="en-GB" noProof="0" dirty="0" err="1"/>
              <a:t>velit</a:t>
            </a:r>
            <a:r>
              <a:rPr lang="en-GB" noProof="0" dirty="0"/>
              <a:t> </a:t>
            </a:r>
            <a:r>
              <a:rPr lang="en-GB" noProof="0" dirty="0" err="1"/>
              <a:t>esse</a:t>
            </a:r>
            <a:r>
              <a:rPr lang="en-GB" noProof="0" dirty="0"/>
              <a:t> </a:t>
            </a:r>
            <a:r>
              <a:rPr lang="en-GB" noProof="0" dirty="0" err="1"/>
              <a:t>cillum</a:t>
            </a:r>
            <a:r>
              <a:rPr lang="en-GB" noProof="0" dirty="0"/>
              <a:t> dolore </a:t>
            </a:r>
            <a:r>
              <a:rPr lang="en-GB" noProof="0" dirty="0" err="1"/>
              <a:t>eu</a:t>
            </a:r>
            <a:r>
              <a:rPr lang="en-GB" noProof="0" dirty="0"/>
              <a:t> </a:t>
            </a:r>
            <a:r>
              <a:rPr lang="en-GB" noProof="0" dirty="0" err="1"/>
              <a:t>fugiat</a:t>
            </a:r>
            <a:r>
              <a:rPr lang="en-GB" noProof="0" dirty="0"/>
              <a:t> </a:t>
            </a:r>
            <a:r>
              <a:rPr lang="en-GB" noProof="0" dirty="0" err="1"/>
              <a:t>nulla</a:t>
            </a:r>
            <a:r>
              <a:rPr lang="en-GB" noProof="0" dirty="0"/>
              <a:t> </a:t>
            </a:r>
            <a:r>
              <a:rPr lang="en-GB" noProof="0" dirty="0" err="1"/>
              <a:t>pariatur</a:t>
            </a:r>
            <a:r>
              <a:rPr lang="en-GB" noProof="0" dirty="0"/>
              <a:t>. </a:t>
            </a:r>
            <a:r>
              <a:rPr lang="en-GB" noProof="0" dirty="0" err="1"/>
              <a:t>Excepteur</a:t>
            </a:r>
            <a:r>
              <a:rPr lang="en-GB" noProof="0" dirty="0"/>
              <a:t> </a:t>
            </a:r>
            <a:r>
              <a:rPr lang="en-GB" noProof="0" dirty="0" err="1"/>
              <a:t>sint</a:t>
            </a:r>
            <a:r>
              <a:rPr lang="en-GB" noProof="0" dirty="0"/>
              <a:t> </a:t>
            </a:r>
            <a:r>
              <a:rPr lang="en-GB" noProof="0" dirty="0" err="1"/>
              <a:t>occaecat</a:t>
            </a:r>
            <a:r>
              <a:rPr lang="en-GB" noProof="0" dirty="0"/>
              <a:t> </a:t>
            </a:r>
            <a:r>
              <a:rPr lang="en-GB" noProof="0" dirty="0" err="1"/>
              <a:t>cupidatat</a:t>
            </a:r>
            <a:r>
              <a:rPr lang="en-GB" noProof="0" dirty="0"/>
              <a:t> non </a:t>
            </a:r>
            <a:r>
              <a:rPr lang="en-GB" noProof="0" dirty="0" err="1"/>
              <a:t>proident</a:t>
            </a:r>
            <a:r>
              <a:rPr lang="en-GB" noProof="0" dirty="0"/>
              <a:t>, sunt in culpa qui </a:t>
            </a:r>
            <a:r>
              <a:rPr lang="en-GB" noProof="0" dirty="0" err="1"/>
              <a:t>officia</a:t>
            </a:r>
            <a:r>
              <a:rPr lang="en-GB" noProof="0" dirty="0"/>
              <a:t> </a:t>
            </a:r>
            <a:r>
              <a:rPr lang="en-GB" noProof="0" dirty="0" err="1"/>
              <a:t>deserunt</a:t>
            </a:r>
            <a:r>
              <a:rPr lang="en-GB" noProof="0" dirty="0"/>
              <a:t> </a:t>
            </a:r>
            <a:r>
              <a:rPr lang="en-GB" noProof="0" dirty="0" err="1"/>
              <a:t>mollit</a:t>
            </a:r>
            <a:r>
              <a:rPr lang="en-GB" noProof="0" dirty="0"/>
              <a:t> </a:t>
            </a:r>
            <a:r>
              <a:rPr lang="en-GB" noProof="0" dirty="0" err="1"/>
              <a:t>anim</a:t>
            </a:r>
            <a:r>
              <a:rPr lang="en-GB" noProof="0" dirty="0"/>
              <a:t> id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laborum</a:t>
            </a:r>
            <a:r>
              <a:rPr lang="en-GB" noProof="0" dirty="0"/>
              <a:t>. 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 </a:t>
            </a:r>
            <a:r>
              <a:rPr lang="en-GB" noProof="0" dirty="0" err="1"/>
              <a:t>ullamco</a:t>
            </a:r>
            <a:r>
              <a:rPr lang="en-GB" noProof="0" dirty="0"/>
              <a:t> </a:t>
            </a:r>
            <a:r>
              <a:rPr lang="en-GB" noProof="0" dirty="0" err="1"/>
              <a:t>laboris</a:t>
            </a:r>
            <a:r>
              <a:rPr lang="en-GB" noProof="0" dirty="0"/>
              <a:t> nisi </a:t>
            </a:r>
            <a:r>
              <a:rPr lang="en-GB" noProof="0" dirty="0" err="1"/>
              <a:t>ut</a:t>
            </a:r>
            <a:r>
              <a:rPr lang="en-GB" noProof="0" dirty="0"/>
              <a:t> </a:t>
            </a:r>
            <a:r>
              <a:rPr lang="en-GB" noProof="0" dirty="0" err="1"/>
              <a:t>aliquip</a:t>
            </a:r>
            <a:r>
              <a:rPr lang="en-GB" noProof="0" dirty="0"/>
              <a:t> ex.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DAA5A3-8CEF-4027-9289-B60138CD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3BFA6-70D2-4653-B5CB-D3376F3BFAE7}" type="datetime1">
              <a:rPr lang="en-GB" noProof="0" smtClean="0"/>
              <a:t>26.06.2025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9B1E27-9E06-4598-A6EF-3BCBC8D0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4303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F9D96-1AFA-40BA-BAE5-8D745FEC2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Hier </a:t>
            </a:r>
            <a:r>
              <a:rPr lang="en-GB" noProof="0" dirty="0" err="1"/>
              <a:t>steht</a:t>
            </a:r>
            <a:r>
              <a:rPr lang="en-GB" noProof="0" dirty="0"/>
              <a:t> der </a:t>
            </a:r>
            <a:r>
              <a:rPr lang="en-GB" noProof="0" dirty="0" err="1"/>
              <a:t>Folientitel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30C9CD-6F3E-4243-AF8B-598CBE0FF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noProof="0" dirty="0" err="1"/>
              <a:t>Zwischenüberschrift</a:t>
            </a:r>
            <a:r>
              <a:rPr lang="en-GB" b="1" noProof="0" dirty="0"/>
              <a:t> (optional)</a:t>
            </a:r>
          </a:p>
          <a:p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, </a:t>
            </a:r>
            <a:r>
              <a:rPr lang="en-GB" noProof="0" dirty="0" err="1"/>
              <a:t>consectetur</a:t>
            </a:r>
            <a:r>
              <a:rPr lang="en-GB" noProof="0" dirty="0"/>
              <a:t> </a:t>
            </a:r>
            <a:r>
              <a:rPr lang="en-GB" noProof="0" dirty="0" err="1"/>
              <a:t>adipiscing</a:t>
            </a:r>
            <a:r>
              <a:rPr lang="en-GB" noProof="0" dirty="0"/>
              <a:t> </a:t>
            </a:r>
            <a:r>
              <a:rPr lang="en-GB" noProof="0" dirty="0" err="1"/>
              <a:t>elit</a:t>
            </a:r>
            <a:r>
              <a:rPr lang="en-GB" noProof="0" dirty="0"/>
              <a:t>, </a:t>
            </a:r>
            <a:r>
              <a:rPr lang="en-GB" noProof="0" dirty="0" err="1"/>
              <a:t>sed</a:t>
            </a:r>
            <a:r>
              <a:rPr lang="en-GB" noProof="0" dirty="0"/>
              <a:t> do </a:t>
            </a:r>
            <a:r>
              <a:rPr lang="en-GB" noProof="0" dirty="0" err="1"/>
              <a:t>eiusmod</a:t>
            </a:r>
            <a:r>
              <a:rPr lang="en-GB" noProof="0" dirty="0"/>
              <a:t> </a:t>
            </a:r>
            <a:r>
              <a:rPr lang="en-GB" noProof="0" dirty="0" err="1"/>
              <a:t>tempor</a:t>
            </a:r>
            <a:r>
              <a:rPr lang="en-GB" noProof="0" dirty="0"/>
              <a:t> </a:t>
            </a:r>
            <a:r>
              <a:rPr lang="en-GB" noProof="0" dirty="0" err="1"/>
              <a:t>incididunt</a:t>
            </a:r>
            <a:r>
              <a:rPr lang="en-GB" noProof="0" dirty="0"/>
              <a:t> </a:t>
            </a:r>
            <a:r>
              <a:rPr lang="en-GB" noProof="0" dirty="0" err="1"/>
              <a:t>ut</a:t>
            </a:r>
            <a:r>
              <a:rPr lang="en-GB" noProof="0" dirty="0"/>
              <a:t> labore et dolore magna </a:t>
            </a:r>
            <a:r>
              <a:rPr lang="en-GB" noProof="0" dirty="0" err="1"/>
              <a:t>aliqua</a:t>
            </a:r>
            <a:r>
              <a:rPr lang="en-GB" noProof="0" dirty="0"/>
              <a:t>. 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exercitation.</a:t>
            </a:r>
          </a:p>
          <a:p>
            <a:r>
              <a:rPr lang="en-GB" noProof="0" dirty="0" err="1"/>
              <a:t>Ullamco</a:t>
            </a:r>
            <a:r>
              <a:rPr lang="en-GB" noProof="0" dirty="0"/>
              <a:t> </a:t>
            </a:r>
            <a:r>
              <a:rPr lang="en-GB" noProof="0" dirty="0" err="1"/>
              <a:t>laboris</a:t>
            </a:r>
            <a:r>
              <a:rPr lang="en-GB" noProof="0" dirty="0"/>
              <a:t> nisi </a:t>
            </a:r>
            <a:r>
              <a:rPr lang="en-GB" noProof="0" dirty="0" err="1"/>
              <a:t>ut</a:t>
            </a:r>
            <a:r>
              <a:rPr lang="en-GB" noProof="0" dirty="0"/>
              <a:t> </a:t>
            </a:r>
            <a:r>
              <a:rPr lang="en-GB" noProof="0" dirty="0" err="1"/>
              <a:t>aliquip</a:t>
            </a:r>
            <a:r>
              <a:rPr lang="en-GB" noProof="0" dirty="0"/>
              <a:t> ex </a:t>
            </a:r>
            <a:r>
              <a:rPr lang="en-GB" noProof="0" dirty="0" err="1"/>
              <a:t>ea</a:t>
            </a:r>
            <a:r>
              <a:rPr lang="en-GB" noProof="0" dirty="0"/>
              <a:t> </a:t>
            </a:r>
            <a:r>
              <a:rPr lang="en-GB" noProof="0" dirty="0" err="1"/>
              <a:t>commodo</a:t>
            </a:r>
            <a:r>
              <a:rPr lang="en-GB" noProof="0" dirty="0"/>
              <a:t> </a:t>
            </a:r>
            <a:r>
              <a:rPr lang="en-GB" noProof="0" dirty="0" err="1"/>
              <a:t>equat</a:t>
            </a:r>
            <a:r>
              <a:rPr lang="en-GB" noProof="0" dirty="0"/>
              <a:t>. Duis </a:t>
            </a:r>
            <a:r>
              <a:rPr lang="en-GB" noProof="0" dirty="0" err="1"/>
              <a:t>aute</a:t>
            </a:r>
            <a:r>
              <a:rPr lang="en-GB" noProof="0" dirty="0"/>
              <a:t> </a:t>
            </a:r>
            <a:r>
              <a:rPr lang="en-GB" noProof="0" dirty="0" err="1"/>
              <a:t>irure</a:t>
            </a:r>
            <a:r>
              <a:rPr lang="en-GB" noProof="0" dirty="0"/>
              <a:t> </a:t>
            </a:r>
            <a:r>
              <a:rPr lang="en-GB" noProof="0" dirty="0" err="1"/>
              <a:t>dolor</a:t>
            </a:r>
            <a:r>
              <a:rPr lang="en-GB" noProof="0" dirty="0"/>
              <a:t> in </a:t>
            </a:r>
            <a:r>
              <a:rPr lang="en-GB" noProof="0" dirty="0" err="1"/>
              <a:t>reprehenderit</a:t>
            </a:r>
            <a:r>
              <a:rPr lang="en-GB" noProof="0" dirty="0"/>
              <a:t> in </a:t>
            </a:r>
            <a:r>
              <a:rPr lang="en-GB" noProof="0" dirty="0" err="1"/>
              <a:t>voluptate</a:t>
            </a:r>
            <a:r>
              <a:rPr lang="en-GB" noProof="0" dirty="0"/>
              <a:t> </a:t>
            </a:r>
            <a:r>
              <a:rPr lang="en-GB" noProof="0" dirty="0" err="1"/>
              <a:t>velit</a:t>
            </a:r>
            <a:r>
              <a:rPr lang="en-GB" noProof="0" dirty="0"/>
              <a:t> </a:t>
            </a:r>
            <a:r>
              <a:rPr lang="en-GB" noProof="0" dirty="0" err="1"/>
              <a:t>esse</a:t>
            </a:r>
            <a:r>
              <a:rPr lang="en-GB" noProof="0" dirty="0"/>
              <a:t> </a:t>
            </a:r>
            <a:r>
              <a:rPr lang="en-GB" noProof="0" dirty="0" err="1"/>
              <a:t>cillum</a:t>
            </a:r>
            <a:r>
              <a:rPr lang="en-GB" noProof="0" dirty="0"/>
              <a:t> dolore </a:t>
            </a:r>
            <a:r>
              <a:rPr lang="en-GB" noProof="0" dirty="0" err="1"/>
              <a:t>eu</a:t>
            </a:r>
            <a:r>
              <a:rPr lang="en-GB" noProof="0" dirty="0"/>
              <a:t> </a:t>
            </a:r>
            <a:r>
              <a:rPr lang="en-GB" noProof="0" dirty="0" err="1"/>
              <a:t>fugiat</a:t>
            </a:r>
            <a:r>
              <a:rPr lang="en-GB" noProof="0" dirty="0"/>
              <a:t> </a:t>
            </a:r>
            <a:r>
              <a:rPr lang="en-GB" noProof="0" dirty="0" err="1"/>
              <a:t>nulla</a:t>
            </a:r>
            <a:r>
              <a:rPr lang="en-GB" noProof="0" dirty="0"/>
              <a:t> </a:t>
            </a:r>
            <a:r>
              <a:rPr lang="en-GB" noProof="0" dirty="0" err="1"/>
              <a:t>pariatur</a:t>
            </a:r>
            <a:r>
              <a:rPr lang="en-GB" noProof="0" dirty="0"/>
              <a:t>. </a:t>
            </a:r>
            <a:r>
              <a:rPr lang="en-GB" noProof="0" dirty="0" err="1"/>
              <a:t>Excepteur</a:t>
            </a:r>
            <a:r>
              <a:rPr lang="en-GB" noProof="0" dirty="0"/>
              <a:t> </a:t>
            </a:r>
            <a:r>
              <a:rPr lang="en-GB" noProof="0" dirty="0" err="1"/>
              <a:t>sint</a:t>
            </a:r>
            <a:r>
              <a:rPr lang="en-GB" noProof="0" dirty="0"/>
              <a:t> </a:t>
            </a:r>
            <a:r>
              <a:rPr lang="en-GB" noProof="0" dirty="0" err="1"/>
              <a:t>occaecat</a:t>
            </a:r>
            <a:r>
              <a:rPr lang="en-GB" noProof="0" dirty="0"/>
              <a:t> </a:t>
            </a:r>
            <a:r>
              <a:rPr lang="en-GB" noProof="0" dirty="0" err="1"/>
              <a:t>cupidatat</a:t>
            </a:r>
            <a:r>
              <a:rPr lang="en-GB" noProof="0" dirty="0"/>
              <a:t> non </a:t>
            </a:r>
            <a:r>
              <a:rPr lang="en-GB" noProof="0" dirty="0" err="1"/>
              <a:t>proident</a:t>
            </a:r>
            <a:r>
              <a:rPr lang="en-GB" noProof="0" dirty="0"/>
              <a:t>.</a:t>
            </a:r>
          </a:p>
          <a:p>
            <a:r>
              <a:rPr lang="en-GB" noProof="0" dirty="0"/>
              <a:t>Sunt in culpa qui </a:t>
            </a:r>
            <a:r>
              <a:rPr lang="en-GB" noProof="0" dirty="0" err="1"/>
              <a:t>officia</a:t>
            </a:r>
            <a:r>
              <a:rPr lang="en-GB" noProof="0" dirty="0"/>
              <a:t> </a:t>
            </a:r>
            <a:r>
              <a:rPr lang="en-GB" noProof="0" dirty="0" err="1"/>
              <a:t>deserunt</a:t>
            </a:r>
            <a:r>
              <a:rPr lang="en-GB" noProof="0" dirty="0"/>
              <a:t> </a:t>
            </a:r>
            <a:r>
              <a:rPr lang="en-GB" noProof="0" dirty="0" err="1"/>
              <a:t>mollit</a:t>
            </a:r>
            <a:r>
              <a:rPr lang="en-GB" noProof="0" dirty="0"/>
              <a:t> </a:t>
            </a:r>
            <a:r>
              <a:rPr lang="en-GB" noProof="0" dirty="0" err="1"/>
              <a:t>anim</a:t>
            </a:r>
            <a:r>
              <a:rPr lang="en-GB" noProof="0" dirty="0"/>
              <a:t> id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laborum</a:t>
            </a:r>
            <a:r>
              <a:rPr lang="en-GB" noProof="0" dirty="0"/>
              <a:t>. 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 </a:t>
            </a:r>
            <a:r>
              <a:rPr lang="en-GB" noProof="0" dirty="0" err="1"/>
              <a:t>ullamco</a:t>
            </a:r>
            <a:r>
              <a:rPr lang="en-GB" noProof="0" dirty="0"/>
              <a:t> </a:t>
            </a:r>
            <a:r>
              <a:rPr lang="en-GB" noProof="0" dirty="0" err="1"/>
              <a:t>laboris</a:t>
            </a:r>
            <a:r>
              <a:rPr lang="en-GB" noProof="0" dirty="0"/>
              <a:t> nisi </a:t>
            </a:r>
            <a:r>
              <a:rPr lang="en-GB" noProof="0" dirty="0" err="1"/>
              <a:t>ut</a:t>
            </a:r>
            <a:r>
              <a:rPr lang="en-GB" noProof="0" dirty="0"/>
              <a:t> </a:t>
            </a:r>
            <a:r>
              <a:rPr lang="en-GB" noProof="0" dirty="0" err="1"/>
              <a:t>aliquip</a:t>
            </a:r>
            <a:r>
              <a:rPr lang="en-GB" noProof="0" dirty="0"/>
              <a:t> ex in </a:t>
            </a:r>
            <a:r>
              <a:rPr lang="en-GB" noProof="0" dirty="0" err="1"/>
              <a:t>reprehenderit</a:t>
            </a:r>
            <a:r>
              <a:rPr lang="en-GB" noProof="0" dirty="0"/>
              <a:t> in </a:t>
            </a:r>
            <a:r>
              <a:rPr lang="en-GB" noProof="0" dirty="0" err="1"/>
              <a:t>voluptate</a:t>
            </a:r>
            <a:r>
              <a:rPr lang="en-GB" noProof="0" dirty="0"/>
              <a:t> </a:t>
            </a:r>
            <a:r>
              <a:rPr lang="en-GB" noProof="0" dirty="0" err="1"/>
              <a:t>velit</a:t>
            </a:r>
            <a:r>
              <a:rPr lang="en-GB" noProof="0" dirty="0"/>
              <a:t> </a:t>
            </a:r>
            <a:r>
              <a:rPr lang="en-GB" noProof="0" dirty="0" err="1"/>
              <a:t>esse</a:t>
            </a:r>
            <a:r>
              <a:rPr lang="en-GB" noProof="0" dirty="0"/>
              <a:t> </a:t>
            </a:r>
            <a:r>
              <a:rPr lang="en-GB" noProof="0" dirty="0" err="1"/>
              <a:t>cillum</a:t>
            </a:r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5DECAF-74B9-42C9-91F9-16811C11D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C2D81-634A-41B2-966F-5B8C1282A848}" type="datetime1">
              <a:rPr lang="en-GB" noProof="0" smtClean="0"/>
              <a:t>26.06.2025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390BB4-CA1A-4AB3-997F-BC93DE23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63831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C7DC3-2470-4708-A950-F7F2B6DA9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Hier </a:t>
            </a:r>
            <a:r>
              <a:rPr lang="en-GB" noProof="0" dirty="0" err="1"/>
              <a:t>steht</a:t>
            </a:r>
            <a:r>
              <a:rPr lang="en-GB" noProof="0" dirty="0"/>
              <a:t> der </a:t>
            </a:r>
            <a:r>
              <a:rPr lang="en-GB" noProof="0" dirty="0" err="1"/>
              <a:t>Folientitel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039987-0BC5-4753-9A7E-3FA3EECBC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noProof="0" dirty="0" err="1"/>
              <a:t>Zwischenüberschrift</a:t>
            </a:r>
            <a:r>
              <a:rPr lang="en-GB" b="1" noProof="0" dirty="0"/>
              <a:t> (optional)</a:t>
            </a:r>
          </a:p>
          <a:p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, </a:t>
            </a:r>
            <a:r>
              <a:rPr lang="en-GB" noProof="0" dirty="0" err="1"/>
              <a:t>consectetur</a:t>
            </a:r>
            <a:r>
              <a:rPr lang="en-GB" noProof="0" dirty="0"/>
              <a:t> </a:t>
            </a:r>
            <a:r>
              <a:rPr lang="en-GB" noProof="0" dirty="0" err="1"/>
              <a:t>adipis</a:t>
            </a:r>
            <a:r>
              <a:rPr lang="en-GB" noProof="0" dirty="0"/>
              <a:t>.</a:t>
            </a:r>
          </a:p>
          <a:p>
            <a:pPr lvl="1"/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, </a:t>
            </a:r>
            <a:r>
              <a:rPr lang="en-GB" noProof="0" dirty="0" err="1"/>
              <a:t>consectetur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.</a:t>
            </a:r>
          </a:p>
          <a:p>
            <a:pPr lvl="1"/>
            <a:r>
              <a:rPr lang="en-GB" noProof="0" dirty="0" err="1"/>
              <a:t>Tempor</a:t>
            </a:r>
            <a:r>
              <a:rPr lang="en-GB" noProof="0" dirty="0"/>
              <a:t> </a:t>
            </a:r>
            <a:r>
              <a:rPr lang="en-GB" noProof="0" dirty="0" err="1"/>
              <a:t>incididunt</a:t>
            </a:r>
            <a:r>
              <a:rPr lang="en-GB" noProof="0" dirty="0"/>
              <a:t> </a:t>
            </a:r>
            <a:r>
              <a:rPr lang="en-GB" noProof="0" dirty="0" err="1"/>
              <a:t>incididunt</a:t>
            </a:r>
            <a:r>
              <a:rPr lang="en-GB" noProof="0" dirty="0"/>
              <a:t> </a:t>
            </a:r>
            <a:r>
              <a:rPr lang="en-GB" noProof="0" dirty="0" err="1"/>
              <a:t>ut</a:t>
            </a:r>
            <a:r>
              <a:rPr lang="en-GB" noProof="0" dirty="0"/>
              <a:t> labore et dolore magna </a:t>
            </a:r>
            <a:r>
              <a:rPr lang="en-GB" noProof="0" dirty="0" err="1"/>
              <a:t>aliqua</a:t>
            </a:r>
            <a:r>
              <a:rPr lang="en-GB" noProof="0" dirty="0"/>
              <a:t>. </a:t>
            </a:r>
            <a:br>
              <a:rPr lang="en-GB" noProof="0" dirty="0"/>
            </a:br>
            <a:r>
              <a:rPr lang="en-GB" noProof="0" dirty="0"/>
              <a:t>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exercitation.</a:t>
            </a:r>
          </a:p>
          <a:p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, </a:t>
            </a:r>
            <a:r>
              <a:rPr lang="en-GB" noProof="0" dirty="0" err="1"/>
              <a:t>consectetur</a:t>
            </a:r>
            <a:r>
              <a:rPr lang="en-GB" noProof="0" dirty="0"/>
              <a:t> </a:t>
            </a:r>
            <a:r>
              <a:rPr lang="en-GB" noProof="0" dirty="0" err="1"/>
              <a:t>adipis</a:t>
            </a:r>
            <a:r>
              <a:rPr lang="en-GB" noProof="0" dirty="0"/>
              <a:t>.</a:t>
            </a:r>
          </a:p>
          <a:p>
            <a:pPr lvl="1"/>
            <a:r>
              <a:rPr lang="en-GB" noProof="0" dirty="0"/>
              <a:t>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exercitation. </a:t>
            </a:r>
          </a:p>
          <a:p>
            <a:pPr lvl="1"/>
            <a:r>
              <a:rPr lang="en-GB" noProof="0" dirty="0" err="1"/>
              <a:t>Tempor</a:t>
            </a:r>
            <a:r>
              <a:rPr lang="en-GB" noProof="0" dirty="0"/>
              <a:t> </a:t>
            </a:r>
            <a:r>
              <a:rPr lang="en-GB" noProof="0" dirty="0" err="1"/>
              <a:t>incididunt</a:t>
            </a:r>
            <a:r>
              <a:rPr lang="en-GB" noProof="0" dirty="0"/>
              <a:t> </a:t>
            </a:r>
            <a:r>
              <a:rPr lang="en-GB" noProof="0" dirty="0" err="1"/>
              <a:t>incididunt</a:t>
            </a:r>
            <a:r>
              <a:rPr lang="en-GB" noProof="0" dirty="0"/>
              <a:t> </a:t>
            </a:r>
            <a:r>
              <a:rPr lang="en-GB" noProof="0" dirty="0" err="1"/>
              <a:t>ut</a:t>
            </a:r>
            <a:r>
              <a:rPr lang="en-GB" noProof="0" dirty="0"/>
              <a:t> labore.</a:t>
            </a:r>
          </a:p>
          <a:p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, </a:t>
            </a:r>
            <a:r>
              <a:rPr lang="en-GB" noProof="0" dirty="0" err="1"/>
              <a:t>consectetur</a:t>
            </a:r>
            <a:r>
              <a:rPr lang="en-GB" noProof="0" dirty="0"/>
              <a:t> </a:t>
            </a:r>
            <a:r>
              <a:rPr lang="en-GB" noProof="0" dirty="0" err="1"/>
              <a:t>adipis</a:t>
            </a:r>
            <a:r>
              <a:rPr lang="en-GB" noProof="0" dirty="0"/>
              <a:t>.</a:t>
            </a:r>
          </a:p>
          <a:p>
            <a:pPr lvl="1"/>
            <a:r>
              <a:rPr lang="en-GB" noProof="0" dirty="0" err="1"/>
              <a:t>Tempor</a:t>
            </a:r>
            <a:r>
              <a:rPr lang="en-GB" noProof="0" dirty="0"/>
              <a:t> </a:t>
            </a:r>
            <a:r>
              <a:rPr lang="en-GB" noProof="0" dirty="0" err="1"/>
              <a:t>incididunt</a:t>
            </a:r>
            <a:r>
              <a:rPr lang="en-GB" noProof="0" dirty="0"/>
              <a:t> </a:t>
            </a:r>
            <a:r>
              <a:rPr lang="en-GB" noProof="0" dirty="0" err="1"/>
              <a:t>incididunt</a:t>
            </a:r>
            <a:r>
              <a:rPr lang="en-GB" noProof="0" dirty="0"/>
              <a:t> </a:t>
            </a:r>
            <a:r>
              <a:rPr lang="en-GB" noProof="0" dirty="0" err="1"/>
              <a:t>ut</a:t>
            </a:r>
            <a:r>
              <a:rPr lang="en-GB" noProof="0" dirty="0"/>
              <a:t> labore et dolore magna </a:t>
            </a:r>
            <a:r>
              <a:rPr lang="en-GB" noProof="0" dirty="0" err="1"/>
              <a:t>veniam</a:t>
            </a:r>
            <a:r>
              <a:rPr lang="en-GB" noProof="0" dirty="0"/>
              <a:t>. </a:t>
            </a:r>
            <a:br>
              <a:rPr lang="en-GB" noProof="0" dirty="0"/>
            </a:br>
            <a:r>
              <a:rPr lang="en-GB" noProof="0" dirty="0"/>
              <a:t>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exercitation. </a:t>
            </a:r>
          </a:p>
          <a:p>
            <a:pPr lvl="1"/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, </a:t>
            </a:r>
            <a:r>
              <a:rPr lang="en-GB" noProof="0" dirty="0" err="1"/>
              <a:t>consectetur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5C9AAA-EE1E-4108-BF00-BDB560A7E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238B-19C1-43CC-B369-032B8A600BC8}" type="datetime1">
              <a:rPr lang="en-GB" noProof="0" smtClean="0"/>
              <a:t>26.06.2025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26B961-5611-4E48-81E9-C811AD8DD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10272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D79B13-3C6D-410C-8179-6B3490718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Hier </a:t>
            </a:r>
            <a:r>
              <a:rPr lang="en-GB" noProof="0" dirty="0" err="1"/>
              <a:t>steht</a:t>
            </a:r>
            <a:r>
              <a:rPr lang="en-GB" noProof="0" dirty="0"/>
              <a:t> der </a:t>
            </a:r>
            <a:r>
              <a:rPr lang="en-GB" noProof="0" dirty="0" err="1"/>
              <a:t>Folientitel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1C6779-ACCD-4204-B972-A9B259545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, </a:t>
            </a:r>
            <a:r>
              <a:rPr lang="en-GB" noProof="0" dirty="0" err="1"/>
              <a:t>consectetur</a:t>
            </a:r>
            <a:r>
              <a:rPr lang="en-GB" noProof="0" dirty="0"/>
              <a:t> </a:t>
            </a:r>
            <a:r>
              <a:rPr lang="en-GB" noProof="0" dirty="0" err="1"/>
              <a:t>adipiscing</a:t>
            </a:r>
            <a:r>
              <a:rPr lang="en-GB" noProof="0" dirty="0"/>
              <a:t> </a:t>
            </a:r>
            <a:r>
              <a:rPr lang="en-GB" noProof="0" dirty="0" err="1"/>
              <a:t>elit</a:t>
            </a:r>
            <a:r>
              <a:rPr lang="en-GB" noProof="0" dirty="0"/>
              <a:t>, </a:t>
            </a:r>
            <a:r>
              <a:rPr lang="en-GB" noProof="0" dirty="0" err="1"/>
              <a:t>sed</a:t>
            </a:r>
            <a:r>
              <a:rPr lang="en-GB" noProof="0" dirty="0"/>
              <a:t> do </a:t>
            </a:r>
            <a:r>
              <a:rPr lang="en-GB" noProof="0" dirty="0" err="1"/>
              <a:t>eiusmod</a:t>
            </a:r>
            <a:r>
              <a:rPr lang="en-GB" noProof="0" dirty="0"/>
              <a:t> </a:t>
            </a:r>
            <a:r>
              <a:rPr lang="en-GB" noProof="0" dirty="0" err="1"/>
              <a:t>tempor</a:t>
            </a:r>
            <a:r>
              <a:rPr lang="en-GB" noProof="0" dirty="0"/>
              <a:t> </a:t>
            </a:r>
            <a:r>
              <a:rPr lang="en-GB" noProof="0" dirty="0" err="1"/>
              <a:t>incididunt</a:t>
            </a:r>
            <a:r>
              <a:rPr lang="en-GB" noProof="0" dirty="0"/>
              <a:t> </a:t>
            </a:r>
            <a:r>
              <a:rPr lang="en-GB" noProof="0" dirty="0" err="1"/>
              <a:t>ut</a:t>
            </a:r>
            <a:r>
              <a:rPr lang="en-GB" noProof="0" dirty="0"/>
              <a:t> labore et dolore magna </a:t>
            </a:r>
            <a:r>
              <a:rPr lang="en-GB" noProof="0" dirty="0" err="1"/>
              <a:t>aliqua</a:t>
            </a:r>
            <a:r>
              <a:rPr lang="en-GB" noProof="0" dirty="0"/>
              <a:t>. 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 </a:t>
            </a:r>
            <a:r>
              <a:rPr lang="en-GB" noProof="0" dirty="0" err="1"/>
              <a:t>ullamco</a:t>
            </a:r>
            <a:r>
              <a:rPr lang="en-GB" noProof="0" dirty="0"/>
              <a:t> </a:t>
            </a:r>
            <a:r>
              <a:rPr lang="en-GB" noProof="0" dirty="0" err="1"/>
              <a:t>laboris</a:t>
            </a:r>
            <a:r>
              <a:rPr lang="en-GB" noProof="0" dirty="0"/>
              <a:t> nisi </a:t>
            </a:r>
            <a:r>
              <a:rPr lang="en-GB" noProof="0" dirty="0" err="1"/>
              <a:t>ut</a:t>
            </a:r>
            <a:r>
              <a:rPr lang="en-GB" noProof="0" dirty="0"/>
              <a:t> </a:t>
            </a:r>
            <a:r>
              <a:rPr lang="en-GB" noProof="0" dirty="0" err="1"/>
              <a:t>aliquip</a:t>
            </a:r>
            <a:r>
              <a:rPr lang="en-GB" noProof="0" dirty="0"/>
              <a:t> ex </a:t>
            </a:r>
            <a:r>
              <a:rPr lang="en-GB" noProof="0" dirty="0" err="1"/>
              <a:t>ea</a:t>
            </a:r>
            <a:r>
              <a:rPr lang="en-GB" noProof="0" dirty="0"/>
              <a:t> </a:t>
            </a:r>
            <a:r>
              <a:rPr lang="en-GB" noProof="0" dirty="0" err="1"/>
              <a:t>commodo</a:t>
            </a:r>
            <a:r>
              <a:rPr lang="en-GB" noProof="0" dirty="0"/>
              <a:t> </a:t>
            </a:r>
            <a:r>
              <a:rPr lang="en-GB" noProof="0" dirty="0" err="1"/>
              <a:t>equat</a:t>
            </a:r>
            <a:r>
              <a:rPr lang="en-GB" noProof="0" dirty="0"/>
              <a:t>. </a:t>
            </a:r>
          </a:p>
          <a:p>
            <a:r>
              <a:rPr lang="en-GB" noProof="0" dirty="0"/>
              <a:t>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 </a:t>
            </a:r>
            <a:r>
              <a:rPr lang="en-GB" noProof="0" dirty="0" err="1"/>
              <a:t>ullamco</a:t>
            </a:r>
            <a:r>
              <a:rPr lang="en-GB" noProof="0" dirty="0"/>
              <a:t> </a:t>
            </a:r>
            <a:r>
              <a:rPr lang="en-GB" noProof="0" dirty="0" err="1"/>
              <a:t>laboris</a:t>
            </a:r>
            <a:r>
              <a:rPr lang="en-GB" noProof="0" dirty="0"/>
              <a:t> nisi </a:t>
            </a:r>
            <a:r>
              <a:rPr lang="en-GB" noProof="0" dirty="0" err="1"/>
              <a:t>ut</a:t>
            </a:r>
            <a:r>
              <a:rPr lang="en-GB" noProof="0" dirty="0"/>
              <a:t> </a:t>
            </a:r>
            <a:r>
              <a:rPr lang="en-GB" noProof="0" dirty="0" err="1"/>
              <a:t>aliquip</a:t>
            </a:r>
            <a:r>
              <a:rPr lang="en-GB" noProof="0" dirty="0"/>
              <a:t> ex </a:t>
            </a:r>
            <a:r>
              <a:rPr lang="en-GB" noProof="0" dirty="0" err="1"/>
              <a:t>ea</a:t>
            </a:r>
            <a:r>
              <a:rPr lang="en-GB" noProof="0" dirty="0"/>
              <a:t> </a:t>
            </a:r>
            <a:r>
              <a:rPr lang="en-GB" noProof="0" dirty="0" err="1"/>
              <a:t>commodo</a:t>
            </a:r>
            <a:r>
              <a:rPr lang="en-GB" noProof="0" dirty="0"/>
              <a:t> </a:t>
            </a:r>
            <a:r>
              <a:rPr lang="en-GB" noProof="0" dirty="0" err="1"/>
              <a:t>equat</a:t>
            </a:r>
            <a:r>
              <a:rPr lang="en-GB" noProof="0" dirty="0"/>
              <a:t>. Duis </a:t>
            </a:r>
            <a:r>
              <a:rPr lang="en-GB" noProof="0" dirty="0" err="1"/>
              <a:t>aute</a:t>
            </a:r>
            <a:r>
              <a:rPr lang="en-GB" noProof="0" dirty="0"/>
              <a:t> </a:t>
            </a:r>
            <a:r>
              <a:rPr lang="en-GB" noProof="0" dirty="0" err="1"/>
              <a:t>irure</a:t>
            </a:r>
            <a:r>
              <a:rPr lang="en-GB" noProof="0" dirty="0"/>
              <a:t> </a:t>
            </a:r>
            <a:r>
              <a:rPr lang="en-GB" noProof="0" dirty="0" err="1"/>
              <a:t>dolor</a:t>
            </a:r>
            <a:r>
              <a:rPr lang="en-GB" noProof="0" dirty="0"/>
              <a:t> in </a:t>
            </a:r>
            <a:r>
              <a:rPr lang="en-GB" noProof="0" dirty="0" err="1"/>
              <a:t>reprehenderit</a:t>
            </a:r>
            <a:r>
              <a:rPr lang="en-GB" noProof="0" dirty="0"/>
              <a:t> in </a:t>
            </a:r>
            <a:r>
              <a:rPr lang="en-GB" noProof="0" dirty="0" err="1"/>
              <a:t>voluptate</a:t>
            </a:r>
            <a:r>
              <a:rPr lang="en-GB" noProof="0" dirty="0"/>
              <a:t> </a:t>
            </a:r>
            <a:r>
              <a:rPr lang="en-GB" noProof="0" dirty="0" err="1"/>
              <a:t>velit</a:t>
            </a:r>
            <a:r>
              <a:rPr lang="en-GB" noProof="0" dirty="0"/>
              <a:t> </a:t>
            </a:r>
            <a:r>
              <a:rPr lang="en-GB" noProof="0" dirty="0" err="1"/>
              <a:t>esse</a:t>
            </a:r>
            <a:r>
              <a:rPr lang="en-GB" noProof="0" dirty="0"/>
              <a:t> </a:t>
            </a:r>
            <a:r>
              <a:rPr lang="en-GB" noProof="0" dirty="0" err="1"/>
              <a:t>cillum</a:t>
            </a:r>
            <a:r>
              <a:rPr lang="en-GB" noProof="0" dirty="0"/>
              <a:t> dolore.</a:t>
            </a:r>
          </a:p>
          <a:p>
            <a:r>
              <a:rPr lang="en-GB" noProof="0" dirty="0" err="1"/>
              <a:t>Excepteur</a:t>
            </a:r>
            <a:r>
              <a:rPr lang="en-GB" noProof="0" dirty="0"/>
              <a:t> </a:t>
            </a:r>
            <a:r>
              <a:rPr lang="en-GB" noProof="0" dirty="0" err="1"/>
              <a:t>sint</a:t>
            </a:r>
            <a:r>
              <a:rPr lang="en-GB" noProof="0" dirty="0"/>
              <a:t> </a:t>
            </a:r>
            <a:r>
              <a:rPr lang="en-GB" noProof="0" dirty="0" err="1"/>
              <a:t>occaecat</a:t>
            </a:r>
            <a:r>
              <a:rPr lang="en-GB" noProof="0" dirty="0"/>
              <a:t> </a:t>
            </a:r>
            <a:r>
              <a:rPr lang="en-GB" noProof="0" dirty="0" err="1"/>
              <a:t>cupidatat</a:t>
            </a:r>
            <a:r>
              <a:rPr lang="en-GB" noProof="0" dirty="0"/>
              <a:t> non </a:t>
            </a:r>
            <a:r>
              <a:rPr lang="en-GB" noProof="0" dirty="0" err="1"/>
              <a:t>proident</a:t>
            </a:r>
            <a:r>
              <a:rPr lang="en-GB" noProof="0" dirty="0"/>
              <a:t>, sunt in culpa qui </a:t>
            </a:r>
            <a:r>
              <a:rPr lang="en-GB" noProof="0" dirty="0" err="1"/>
              <a:t>officia</a:t>
            </a:r>
            <a:r>
              <a:rPr lang="en-GB" noProof="0" dirty="0"/>
              <a:t> </a:t>
            </a:r>
            <a:r>
              <a:rPr lang="en-GB" noProof="0" dirty="0" err="1"/>
              <a:t>deserunt</a:t>
            </a:r>
            <a:r>
              <a:rPr lang="en-GB" noProof="0" dirty="0"/>
              <a:t> </a:t>
            </a:r>
            <a:r>
              <a:rPr lang="en-GB" noProof="0" dirty="0" err="1"/>
              <a:t>mollit</a:t>
            </a:r>
            <a:r>
              <a:rPr lang="en-GB" noProof="0" dirty="0"/>
              <a:t> </a:t>
            </a:r>
            <a:r>
              <a:rPr lang="en-GB" noProof="0" dirty="0" err="1"/>
              <a:t>anim</a:t>
            </a:r>
            <a:r>
              <a:rPr lang="en-GB" noProof="0" dirty="0"/>
              <a:t> id </a:t>
            </a:r>
            <a:r>
              <a:rPr lang="en-GB" noProof="0" dirty="0" err="1"/>
              <a:t>est</a:t>
            </a:r>
            <a:r>
              <a:rPr lang="en-GB" noProof="0" dirty="0"/>
              <a:t> </a:t>
            </a:r>
            <a:r>
              <a:rPr lang="en-GB" noProof="0" dirty="0" err="1"/>
              <a:t>laborum</a:t>
            </a:r>
            <a:r>
              <a:rPr lang="en-GB" noProof="0" dirty="0"/>
              <a:t>. 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 </a:t>
            </a:r>
            <a:r>
              <a:rPr lang="en-GB" noProof="0" dirty="0" err="1"/>
              <a:t>ullamco</a:t>
            </a:r>
            <a:r>
              <a:rPr lang="en-GB" noProof="0" dirty="0"/>
              <a:t> </a:t>
            </a:r>
            <a:r>
              <a:rPr lang="en-GB" noProof="0" dirty="0" err="1"/>
              <a:t>laboris</a:t>
            </a:r>
            <a:r>
              <a:rPr lang="en-GB" noProof="0" dirty="0"/>
              <a:t> nisi </a:t>
            </a:r>
            <a:r>
              <a:rPr lang="en-GB" noProof="0" dirty="0" err="1"/>
              <a:t>ut</a:t>
            </a:r>
            <a:r>
              <a:rPr lang="en-GB" noProof="0" dirty="0"/>
              <a:t> </a:t>
            </a:r>
            <a:r>
              <a:rPr lang="en-GB" noProof="0" dirty="0" err="1"/>
              <a:t>aliquip</a:t>
            </a:r>
            <a:r>
              <a:rPr lang="en-GB" noProof="0" dirty="0"/>
              <a:t> ex.</a:t>
            </a:r>
          </a:p>
        </p:txBody>
      </p:sp>
      <p:pic>
        <p:nvPicPr>
          <p:cNvPr id="13" name="Bildplatzhalter 12" descr="Ein Bild, das Gebäude, hängend, Fahrrad, sitzend enthält.&#10;&#10;Automatisch generierte Beschreibung">
            <a:extLst>
              <a:ext uri="{FF2B5EF4-FFF2-40B4-BE49-F238E27FC236}">
                <a16:creationId xmlns:a16="http://schemas.microsoft.com/office/drawing/2014/main" id="{B5969189-6505-437E-803B-998CD9CEF14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" r="526"/>
          <a:stretch>
            <a:fillRect/>
          </a:stretch>
        </p:blipFill>
        <p:spPr/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61EB33-26DA-4BFB-9717-A85E7FB5C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C902-160B-4538-99A8-1486892643D4}" type="datetime1">
              <a:rPr lang="en-GB" noProof="0" smtClean="0"/>
              <a:t>26.06.2025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2CD38D-E3F5-46D6-96B1-4BEB06DA8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28173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7DD576-086D-4B8E-8EA7-96DBD8428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Hier </a:t>
            </a:r>
            <a:r>
              <a:rPr lang="en-GB" noProof="0" dirty="0" err="1"/>
              <a:t>steht</a:t>
            </a:r>
            <a:r>
              <a:rPr lang="en-GB" noProof="0" dirty="0"/>
              <a:t> der </a:t>
            </a:r>
            <a:r>
              <a:rPr lang="en-GB" noProof="0" dirty="0" err="1"/>
              <a:t>Folientitel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32D83E-24ED-4BAB-928B-65865CDB0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noProof="0" dirty="0" err="1"/>
              <a:t>Kombination</a:t>
            </a:r>
            <a:r>
              <a:rPr lang="en-GB" b="1" noProof="0" dirty="0"/>
              <a:t> Bild und Text</a:t>
            </a:r>
          </a:p>
          <a:p>
            <a:pPr marL="0" indent="0">
              <a:buNone/>
            </a:pPr>
            <a:r>
              <a:rPr lang="en-GB" noProof="0" dirty="0" err="1"/>
              <a:t>Lauftext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, </a:t>
            </a:r>
            <a:r>
              <a:rPr lang="en-GB" noProof="0" dirty="0" err="1"/>
              <a:t>consectetur</a:t>
            </a:r>
            <a:r>
              <a:rPr lang="en-GB" noProof="0" dirty="0"/>
              <a:t> </a:t>
            </a:r>
            <a:r>
              <a:rPr lang="en-GB" noProof="0" dirty="0" err="1"/>
              <a:t>adipiscing</a:t>
            </a:r>
            <a:r>
              <a:rPr lang="en-GB" noProof="0" dirty="0"/>
              <a:t> </a:t>
            </a:r>
            <a:r>
              <a:rPr lang="en-GB" noProof="0" dirty="0" err="1"/>
              <a:t>elit</a:t>
            </a:r>
            <a:r>
              <a:rPr lang="en-GB" noProof="0" dirty="0"/>
              <a:t>, </a:t>
            </a:r>
            <a:r>
              <a:rPr lang="en-GB" noProof="0" dirty="0" err="1"/>
              <a:t>sed</a:t>
            </a:r>
            <a:r>
              <a:rPr lang="en-GB" noProof="0" dirty="0"/>
              <a:t> do </a:t>
            </a:r>
            <a:r>
              <a:rPr lang="en-GB" noProof="0" dirty="0" err="1"/>
              <a:t>eiusmod</a:t>
            </a:r>
            <a:r>
              <a:rPr lang="en-GB" noProof="0" dirty="0"/>
              <a:t> </a:t>
            </a:r>
            <a:r>
              <a:rPr lang="en-GB" noProof="0" dirty="0" err="1"/>
              <a:t>tempor</a:t>
            </a:r>
            <a:r>
              <a:rPr lang="en-GB" noProof="0" dirty="0"/>
              <a:t>.</a:t>
            </a:r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FCF71FFE-CA66-4F13-988C-CC5FD6C24A3A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GB" noProof="0" dirty="0"/>
          </a:p>
        </p:txBody>
      </p:sp>
      <p:pic>
        <p:nvPicPr>
          <p:cNvPr id="25" name="Bildplatzhalter 24" descr="Ein Bild, das drinnen, Person, stehend, Gebäude enthält.&#10;&#10;Automatisch generierte Beschreibung">
            <a:extLst>
              <a:ext uri="{FF2B5EF4-FFF2-40B4-BE49-F238E27FC236}">
                <a16:creationId xmlns:a16="http://schemas.microsoft.com/office/drawing/2014/main" id="{CD3BE92B-899D-4B9F-8994-5D652B37B07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6"/>
          <a:stretch/>
        </p:blipFill>
        <p:spPr>
          <a:xfrm>
            <a:off x="731838" y="1412875"/>
            <a:ext cx="5256000" cy="3420000"/>
          </a:xfrm>
        </p:spPr>
      </p:pic>
      <p:pic>
        <p:nvPicPr>
          <p:cNvPr id="27" name="Bildplatzhalter 26" descr="Ein Bild, das Gebäude, Person, Mann, sitzend enthält.&#10;&#10;Automatisch generierte Beschreibung">
            <a:extLst>
              <a:ext uri="{FF2B5EF4-FFF2-40B4-BE49-F238E27FC236}">
                <a16:creationId xmlns:a16="http://schemas.microsoft.com/office/drawing/2014/main" id="{CA3839ED-5229-40EB-B896-D93F17E58AC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r="127"/>
          <a:stretch>
            <a:fillRect/>
          </a:stretch>
        </p:blipFill>
        <p:spPr/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113A63-4145-4707-821A-FA76EE3B1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3C7F-0C5F-4A18-A13A-CAEFDEB56FA0}" type="datetime1">
              <a:rPr lang="en-GB" noProof="0" smtClean="0"/>
              <a:t>26.06.2025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B5D301-0255-4560-B6D4-207099C6C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72940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D967E9-D721-4AAB-B1BE-E191FA614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Hier </a:t>
            </a:r>
            <a:r>
              <a:rPr lang="en-GB" noProof="0" dirty="0" err="1"/>
              <a:t>steht</a:t>
            </a:r>
            <a:r>
              <a:rPr lang="en-GB" noProof="0" dirty="0"/>
              <a:t> der </a:t>
            </a:r>
            <a:r>
              <a:rPr lang="en-GB" noProof="0" dirty="0" err="1"/>
              <a:t>Folientitel</a:t>
            </a:r>
            <a:r>
              <a:rPr lang="en-GB" noProof="0" dirty="0"/>
              <a:t>,</a:t>
            </a:r>
            <a:br>
              <a:rPr lang="en-GB" noProof="0" dirty="0"/>
            </a:br>
            <a:r>
              <a:rPr lang="en-GB" noProof="0" dirty="0" err="1"/>
              <a:t>ggf</a:t>
            </a:r>
            <a:r>
              <a:rPr lang="en-GB" noProof="0" dirty="0"/>
              <a:t>. </a:t>
            </a:r>
            <a:r>
              <a:rPr lang="en-GB" noProof="0" dirty="0" err="1"/>
              <a:t>auch</a:t>
            </a:r>
            <a:r>
              <a:rPr lang="en-GB" noProof="0" dirty="0"/>
              <a:t> </a:t>
            </a:r>
            <a:r>
              <a:rPr lang="en-GB" noProof="0" dirty="0" err="1"/>
              <a:t>über</a:t>
            </a:r>
            <a:r>
              <a:rPr lang="en-GB" noProof="0" dirty="0"/>
              <a:t> </a:t>
            </a:r>
            <a:r>
              <a:rPr lang="en-GB" noProof="0" dirty="0" err="1"/>
              <a:t>zwei</a:t>
            </a:r>
            <a:r>
              <a:rPr lang="en-GB" noProof="0" dirty="0"/>
              <a:t> </a:t>
            </a:r>
            <a:r>
              <a:rPr lang="en-GB" noProof="0" dirty="0" err="1"/>
              <a:t>Zeilen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C67D2E-7487-43A9-B734-0DEEE96D6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noProof="0" dirty="0" err="1"/>
              <a:t>Kombination</a:t>
            </a:r>
            <a:r>
              <a:rPr lang="en-GB" b="1" noProof="0" dirty="0"/>
              <a:t> Bild und Text</a:t>
            </a:r>
          </a:p>
          <a:p>
            <a:pPr marL="0" indent="0">
              <a:buNone/>
            </a:pPr>
            <a:r>
              <a:rPr lang="en-GB" noProof="0" dirty="0" err="1"/>
              <a:t>Lauftext</a:t>
            </a:r>
            <a:r>
              <a:rPr lang="en-GB" noProof="0" dirty="0"/>
              <a:t>. Lorem ipsum </a:t>
            </a:r>
            <a:r>
              <a:rPr lang="en-GB" noProof="0" dirty="0" err="1"/>
              <a:t>dolor</a:t>
            </a:r>
            <a:r>
              <a:rPr lang="en-GB" noProof="0" dirty="0"/>
              <a:t> sit </a:t>
            </a:r>
            <a:r>
              <a:rPr lang="en-GB" noProof="0" dirty="0" err="1"/>
              <a:t>amet</a:t>
            </a:r>
            <a:r>
              <a:rPr lang="en-GB" noProof="0" dirty="0"/>
              <a:t>, </a:t>
            </a:r>
            <a:r>
              <a:rPr lang="en-GB" noProof="0" dirty="0" err="1"/>
              <a:t>consectetur</a:t>
            </a:r>
            <a:r>
              <a:rPr lang="en-GB" noProof="0" dirty="0"/>
              <a:t> </a:t>
            </a:r>
            <a:r>
              <a:rPr lang="en-GB" noProof="0" dirty="0" err="1"/>
              <a:t>adipiscing</a:t>
            </a:r>
            <a:r>
              <a:rPr lang="en-GB" noProof="0" dirty="0"/>
              <a:t> </a:t>
            </a:r>
            <a:r>
              <a:rPr lang="en-GB" noProof="0" dirty="0" err="1"/>
              <a:t>elit</a:t>
            </a:r>
            <a:r>
              <a:rPr lang="en-GB" noProof="0" dirty="0"/>
              <a:t>, </a:t>
            </a:r>
            <a:r>
              <a:rPr lang="en-GB" noProof="0" dirty="0" err="1"/>
              <a:t>sed</a:t>
            </a:r>
            <a:r>
              <a:rPr lang="en-GB" noProof="0" dirty="0"/>
              <a:t> do </a:t>
            </a:r>
            <a:r>
              <a:rPr lang="en-GB" noProof="0" dirty="0" err="1"/>
              <a:t>eiusmod</a:t>
            </a:r>
            <a:r>
              <a:rPr lang="en-GB" noProof="0" dirty="0"/>
              <a:t> </a:t>
            </a:r>
            <a:r>
              <a:rPr lang="en-GB" noProof="0" dirty="0" err="1"/>
              <a:t>tempor</a:t>
            </a:r>
            <a:r>
              <a:rPr lang="en-GB" noProof="0" dirty="0"/>
              <a:t> </a:t>
            </a:r>
            <a:r>
              <a:rPr lang="en-GB" noProof="0" dirty="0" err="1"/>
              <a:t>incididunt</a:t>
            </a:r>
            <a:r>
              <a:rPr lang="en-GB" noProof="0" dirty="0"/>
              <a:t> </a:t>
            </a:r>
            <a:r>
              <a:rPr lang="en-GB" noProof="0" dirty="0" err="1"/>
              <a:t>ut</a:t>
            </a:r>
            <a:r>
              <a:rPr lang="en-GB" noProof="0" dirty="0"/>
              <a:t> labore et dolore magna </a:t>
            </a:r>
            <a:r>
              <a:rPr lang="en-GB" noProof="0" dirty="0" err="1"/>
              <a:t>aliqua</a:t>
            </a:r>
            <a:r>
              <a:rPr lang="en-GB" noProof="0" dirty="0"/>
              <a:t>. Ut </a:t>
            </a:r>
            <a:r>
              <a:rPr lang="en-GB" noProof="0" dirty="0" err="1"/>
              <a:t>enim</a:t>
            </a:r>
            <a:r>
              <a:rPr lang="en-GB" noProof="0" dirty="0"/>
              <a:t> ad minim </a:t>
            </a:r>
            <a:r>
              <a:rPr lang="en-GB" noProof="0" dirty="0" err="1"/>
              <a:t>veniam</a:t>
            </a:r>
            <a:r>
              <a:rPr lang="en-GB" noProof="0" dirty="0"/>
              <a:t>, </a:t>
            </a:r>
            <a:r>
              <a:rPr lang="en-GB" noProof="0" dirty="0" err="1"/>
              <a:t>quis</a:t>
            </a:r>
            <a:r>
              <a:rPr lang="en-GB" noProof="0" dirty="0"/>
              <a:t> </a:t>
            </a:r>
            <a:r>
              <a:rPr lang="en-GB" noProof="0" dirty="0" err="1"/>
              <a:t>nostrud</a:t>
            </a:r>
            <a:r>
              <a:rPr lang="en-GB" noProof="0" dirty="0"/>
              <a:t> exercitation</a:t>
            </a:r>
          </a:p>
        </p:txBody>
      </p:sp>
      <p:pic>
        <p:nvPicPr>
          <p:cNvPr id="27" name="Bildplatzhalter 26" descr="Ein Bild, das Fenster, Person, drinnen, suchend enthält.&#10;&#10;Automatisch generierte Beschreibung">
            <a:extLst>
              <a:ext uri="{FF2B5EF4-FFF2-40B4-BE49-F238E27FC236}">
                <a16:creationId xmlns:a16="http://schemas.microsoft.com/office/drawing/2014/main" id="{43ED9C4A-9DF2-40BA-831C-963F88C39E5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" r="489"/>
          <a:stretch>
            <a:fillRect/>
          </a:stretch>
        </p:blipFill>
        <p:spPr/>
      </p:pic>
      <p:pic>
        <p:nvPicPr>
          <p:cNvPr id="23" name="Bildplatzhalter 22" descr="Ein Bild, das drinnen, Tisch, Tasse, sitzend enthält.&#10;&#10;Automatisch generierte Beschreibung">
            <a:extLst>
              <a:ext uri="{FF2B5EF4-FFF2-40B4-BE49-F238E27FC236}">
                <a16:creationId xmlns:a16="http://schemas.microsoft.com/office/drawing/2014/main" id="{1928DBF4-6834-46AD-8176-8523F4E3E0F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" r="2403"/>
          <a:stretch/>
        </p:blipFill>
        <p:spPr>
          <a:xfrm>
            <a:off x="4385999" y="1414800"/>
            <a:ext cx="3420000" cy="2484000"/>
          </a:xfrm>
        </p:spPr>
      </p:pic>
      <p:pic>
        <p:nvPicPr>
          <p:cNvPr id="25" name="Bildplatzhalter 24" descr="Ein Bild, das Person, Mann, drinnen, Kühlschrank enthält.&#10;&#10;Automatisch generierte Beschreibung">
            <a:extLst>
              <a:ext uri="{FF2B5EF4-FFF2-40B4-BE49-F238E27FC236}">
                <a16:creationId xmlns:a16="http://schemas.microsoft.com/office/drawing/2014/main" id="{91999250-CA9F-48D7-8A50-D3D4BC00F9B8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" r="252"/>
          <a:stretch>
            <a:fillRect/>
          </a:stretch>
        </p:blipFill>
        <p:spPr/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DD72CB-F104-4DE7-8E0E-740091A20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C403-2363-42FC-8982-6D08D86AEC82}" type="datetime1">
              <a:rPr lang="en-GB" noProof="0" smtClean="0"/>
              <a:t>26.06.2025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85790D-0071-457D-86B5-CFCB0B92A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17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32210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CA13FE-7A13-4ED3-8196-74CAF963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Hier </a:t>
            </a:r>
            <a:r>
              <a:rPr lang="en-GB" noProof="0" dirty="0" err="1"/>
              <a:t>steht</a:t>
            </a:r>
            <a:r>
              <a:rPr lang="en-GB" noProof="0" dirty="0"/>
              <a:t> der </a:t>
            </a:r>
            <a:r>
              <a:rPr lang="en-GB" noProof="0" dirty="0" err="1"/>
              <a:t>Folientitel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FD6150-4476-428E-BB61-724E0142D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Titel der </a:t>
            </a:r>
            <a:r>
              <a:rPr lang="en-GB" noProof="0" dirty="0" err="1"/>
              <a:t>Tabelle</a:t>
            </a:r>
            <a:endParaRPr lang="en-GB" noProof="0" dirty="0"/>
          </a:p>
        </p:txBody>
      </p:sp>
      <p:graphicFrame>
        <p:nvGraphicFramePr>
          <p:cNvPr id="10" name="Tabelle 10">
            <a:extLst>
              <a:ext uri="{FF2B5EF4-FFF2-40B4-BE49-F238E27FC236}">
                <a16:creationId xmlns:a16="http://schemas.microsoft.com/office/drawing/2014/main" id="{7E7EE0D9-F96C-4F09-9F41-32C62A5A6547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383696258"/>
              </p:ext>
            </p:extLst>
          </p:nvPr>
        </p:nvGraphicFramePr>
        <p:xfrm>
          <a:off x="731838" y="2062163"/>
          <a:ext cx="8784000" cy="22680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4203801519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740495432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080648808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595204828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348875372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GB" sz="1400" noProof="0" dirty="0" err="1"/>
                        <a:t>Spaltenüberschrift</a:t>
                      </a:r>
                      <a:endParaRPr lang="en-GB" sz="1400" noProof="0" dirty="0"/>
                    </a:p>
                  </a:txBody>
                  <a:tcPr marL="0" marR="72000" marT="0" marB="0" anchor="ctr"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2021</a:t>
                      </a:r>
                    </a:p>
                  </a:txBody>
                  <a:tcPr marL="0" marR="72000" marT="0" marB="0" anchor="ctr"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2020</a:t>
                      </a:r>
                    </a:p>
                  </a:txBody>
                  <a:tcPr marL="0" marR="72000" marT="0" marB="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2019</a:t>
                      </a:r>
                    </a:p>
                  </a:txBody>
                  <a:tcPr marL="0" marR="72000" marT="0" marB="0"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2018</a:t>
                      </a:r>
                    </a:p>
                  </a:txBody>
                  <a:tcPr marL="0" marR="72000" marT="0" marB="0"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5766575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400" noProof="0" dirty="0"/>
                        <a:t>Lorem ipsum </a:t>
                      </a:r>
                      <a:r>
                        <a:rPr lang="en-GB" sz="1400" noProof="0" dirty="0" err="1"/>
                        <a:t>dolor</a:t>
                      </a:r>
                      <a:endParaRPr lang="en-GB" sz="1400" noProof="0" dirty="0"/>
                    </a:p>
                  </a:txBody>
                  <a:tcPr marL="0" marR="7200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1606</a:t>
                      </a:r>
                    </a:p>
                  </a:txBody>
                  <a:tcPr marL="0" marR="7200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1678</a:t>
                      </a:r>
                    </a:p>
                  </a:txBody>
                  <a:tcPr marL="0" marR="7200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2072</a:t>
                      </a:r>
                    </a:p>
                  </a:txBody>
                  <a:tcPr marL="0" marR="7200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2196</a:t>
                      </a:r>
                    </a:p>
                  </a:txBody>
                  <a:tcPr marL="0" marR="72000" marT="0" marB="0" anchor="ctr"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5759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400" noProof="0" dirty="0" err="1"/>
                        <a:t>Excepteur</a:t>
                      </a:r>
                      <a:r>
                        <a:rPr lang="en-GB" sz="1400" noProof="0" dirty="0"/>
                        <a:t> </a:t>
                      </a:r>
                      <a:r>
                        <a:rPr lang="en-GB" sz="1400" noProof="0" dirty="0" err="1"/>
                        <a:t>sint</a:t>
                      </a:r>
                      <a:r>
                        <a:rPr lang="en-GB" sz="1400" noProof="0" dirty="0"/>
                        <a:t> </a:t>
                      </a:r>
                      <a:r>
                        <a:rPr lang="en-GB" sz="1400" noProof="0" dirty="0" err="1"/>
                        <a:t>occaecat</a:t>
                      </a:r>
                      <a:endParaRPr lang="en-GB" sz="1400" noProof="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373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281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381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410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01866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400" noProof="0" dirty="0"/>
                        <a:t>Ut </a:t>
                      </a:r>
                      <a:r>
                        <a:rPr lang="en-GB" sz="1400" noProof="0" dirty="0" err="1"/>
                        <a:t>enim</a:t>
                      </a:r>
                      <a:r>
                        <a:rPr lang="en-GB" sz="1400" noProof="0" dirty="0"/>
                        <a:t> ad minim </a:t>
                      </a:r>
                      <a:r>
                        <a:rPr lang="en-GB" sz="1400" noProof="0" dirty="0" err="1"/>
                        <a:t>veniam</a:t>
                      </a:r>
                      <a:endParaRPr lang="en-GB" sz="1400" noProof="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537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607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733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786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272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400" noProof="0" dirty="0" err="1"/>
                        <a:t>Nostrud</a:t>
                      </a:r>
                      <a:r>
                        <a:rPr lang="en-GB" sz="1400" noProof="0" dirty="0"/>
                        <a:t> exercitation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365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425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506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559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11949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400" noProof="0" dirty="0" err="1"/>
                        <a:t>Consectetur</a:t>
                      </a:r>
                      <a:r>
                        <a:rPr lang="en-GB" sz="1400" noProof="0" dirty="0"/>
                        <a:t> </a:t>
                      </a:r>
                      <a:r>
                        <a:rPr lang="en-GB" sz="1400" noProof="0" dirty="0" err="1"/>
                        <a:t>adipiscing</a:t>
                      </a:r>
                      <a:r>
                        <a:rPr lang="en-GB" sz="1400" noProof="0" dirty="0"/>
                        <a:t> </a:t>
                      </a:r>
                      <a:r>
                        <a:rPr lang="en-GB" sz="1400" noProof="0" dirty="0" err="1"/>
                        <a:t>elit</a:t>
                      </a:r>
                      <a:endParaRPr lang="en-GB" sz="1400" noProof="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318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349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355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359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90640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400" noProof="0" dirty="0"/>
                        <a:t>Nim ad minim </a:t>
                      </a:r>
                      <a:r>
                        <a:rPr lang="en-GB" sz="1400" noProof="0" dirty="0" err="1"/>
                        <a:t>veniam</a:t>
                      </a:r>
                      <a:endParaRPr lang="en-GB" sz="1400" noProof="0" dirty="0"/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13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16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97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/>
                        <a:t>82</a:t>
                      </a:r>
                    </a:p>
                  </a:txBody>
                  <a:tcPr marL="0" marR="72000" marT="0" marB="0" anchor="ctr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168459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87F48E-4D49-40AE-A9FC-A27213E0B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A9D5-8325-4620-96F6-FB312AC6FB66}" type="datetime1">
              <a:rPr lang="en-GB" noProof="0" smtClean="0"/>
              <a:t>26.06.2025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DF25AC-71F5-49EF-B424-0872223A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18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52670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A0F69-B740-B41F-4998-127A835C81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C42CCC-470A-F577-5BAC-4D58D2EC2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Introduction: Problem description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46D21F-21FC-F240-CB61-B6358C466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Given a random Hand consisting of 14 Tiles which all have a colour and a value, find the best Tile to discard to reach a desired Hand, so called </a:t>
            </a:r>
            <a:r>
              <a:rPr lang="en-GB" dirty="0" err="1"/>
              <a:t>Shanten</a:t>
            </a:r>
            <a:endParaRPr lang="en-GB" dirty="0"/>
          </a:p>
          <a:p>
            <a:r>
              <a:rPr lang="en-GB" dirty="0"/>
              <a:t>Tiles can either be grouped into Sequences or Groups of equals, when a Tile could be in a Group and a Sequence, we need to decide which grouping is more beneficial for the remaining Hand</a:t>
            </a:r>
          </a:p>
          <a:p>
            <a:r>
              <a:rPr lang="en-GB" dirty="0"/>
              <a:t>Based on the unknown Tiles in the Stack we would like to take the probability of drawing a certain Tile into consideration</a:t>
            </a:r>
          </a:p>
          <a:p>
            <a:endParaRPr lang="en-GB" dirty="0"/>
          </a:p>
          <a:p>
            <a:endParaRPr lang="en-GB" dirty="0"/>
          </a:p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040141-A597-F6A7-CE8E-3FCBCACC1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26/06/2025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91314A-ACF5-1C73-C98B-7930EFC8B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71481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90A1B-C05D-14D1-62B5-110AD4180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05563C-3E6C-D8BE-EBA9-7042CDC30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Introduction: In mathematical Terms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099067-7F8C-2D5E-8561-292CF37E4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Hand consists of 14 Tuples (</a:t>
            </a:r>
            <a:r>
              <a:rPr lang="en-GB" dirty="0" err="1"/>
              <a:t>c,v</a:t>
            </a:r>
            <a:r>
              <a:rPr lang="en-GB" dirty="0"/>
              <a:t>)</a:t>
            </a:r>
          </a:p>
          <a:p>
            <a:r>
              <a:rPr lang="en-GB" dirty="0" err="1"/>
              <a:t>Shanten</a:t>
            </a:r>
            <a:r>
              <a:rPr lang="en-GB" dirty="0"/>
              <a:t> is calculated like this: TODO</a:t>
            </a:r>
          </a:p>
          <a:p>
            <a:r>
              <a:rPr lang="en-GB" dirty="0"/>
              <a:t>How our naïve Graph works: TODO</a:t>
            </a:r>
          </a:p>
          <a:p>
            <a:endParaRPr lang="en-GB" dirty="0"/>
          </a:p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D7DB78-30E9-542F-A680-415B84E3C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26/06/2025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70E159-8472-7742-D035-073FAB09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39195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B0E72-90D9-D507-72F8-45A3797F8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006ECE-D365-6173-DBBF-46AA534C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Introduction: Our optimized Graph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24B0ED-662A-EDDA-1580-CF3AC8780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Requirements: Faster computation, focus on Tile-discard, better performance in the Game</a:t>
            </a:r>
          </a:p>
          <a:p>
            <a:r>
              <a:rPr lang="en-GB" dirty="0"/>
              <a:t>How the new Graph works: TODO</a:t>
            </a:r>
          </a:p>
          <a:p>
            <a:endParaRPr lang="en-GB" dirty="0"/>
          </a:p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6C4148-7BAA-3197-1621-A02EA9B83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26/06/2025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E320C1-4567-4F26-6CDA-083B592E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6080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803F8-BD11-18D2-CE16-603FA84CB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56C664-1E1E-E64C-3F2B-4D9CA81DA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Comparison between the Graphs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6B6D7B-CBC5-440C-A207-95FCC720F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err="1"/>
              <a:t>HandAnalyzer</a:t>
            </a:r>
            <a:endParaRPr lang="en-GB" b="1" dirty="0"/>
          </a:p>
          <a:p>
            <a:pPr marL="0" indent="0">
              <a:buNone/>
            </a:pPr>
            <a:r>
              <a:rPr lang="en-GB" dirty="0"/>
              <a:t>TODO</a:t>
            </a:r>
            <a:endParaRPr lang="en-GB" noProof="0" dirty="0"/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674A05C3-2F76-CC6A-9269-3A4EA3A6952B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err="1"/>
              <a:t>DrawAnalyzer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TODO</a:t>
            </a:r>
          </a:p>
        </p:txBody>
      </p:sp>
      <p:pic>
        <p:nvPicPr>
          <p:cNvPr id="25" name="Bildplatzhalter 24" descr="Ein Bild, das drinnen, Person, stehend, Gebäude enthält.&#10;&#10;Automatisch generierte Beschreibung">
            <a:extLst>
              <a:ext uri="{FF2B5EF4-FFF2-40B4-BE49-F238E27FC236}">
                <a16:creationId xmlns:a16="http://schemas.microsoft.com/office/drawing/2014/main" id="{0ADD6859-EE19-C866-E794-CBA7EE9A7EB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6"/>
          <a:stretch/>
        </p:blipFill>
        <p:spPr>
          <a:xfrm>
            <a:off x="731838" y="1412875"/>
            <a:ext cx="5256000" cy="3420000"/>
          </a:xfrm>
        </p:spPr>
      </p:pic>
      <p:pic>
        <p:nvPicPr>
          <p:cNvPr id="27" name="Bildplatzhalter 26" descr="Ein Bild, das Gebäude, Person, Mann, sitzend enthält.&#10;&#10;Automatisch generierte Beschreibung">
            <a:extLst>
              <a:ext uri="{FF2B5EF4-FFF2-40B4-BE49-F238E27FC236}">
                <a16:creationId xmlns:a16="http://schemas.microsoft.com/office/drawing/2014/main" id="{7D48392E-C70A-072A-6A2C-DE97119D27F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r="127"/>
          <a:stretch>
            <a:fillRect/>
          </a:stretch>
        </p:blipFill>
        <p:spPr/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55E9C9-AA0E-CABA-A6C8-BA43C8CA2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3C7F-0C5F-4A18-A13A-CAEFDEB56FA0}" type="datetime1">
              <a:rPr lang="en-GB" noProof="0" smtClean="0"/>
              <a:t>26/06/2025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D116B1-FCE4-B192-4B4F-F94328520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55167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F43D1-11C0-A32D-2A6B-13D6C9B62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BB602-047A-01B6-EC24-962CC2CE2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100 Games </a:t>
            </a:r>
            <a:r>
              <a:rPr lang="en-GB" dirty="0"/>
              <a:t>with </a:t>
            </a:r>
            <a:r>
              <a:rPr lang="en-GB" dirty="0" err="1"/>
              <a:t>HandAnalyzer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BC4032-718B-8E99-764C-694916426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TODO: Results with Image</a:t>
            </a:r>
          </a:p>
          <a:p>
            <a:endParaRPr lang="en-GB" dirty="0"/>
          </a:p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004124-72A7-1238-241D-7C8589958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26/06/2025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ECE3DD-6C95-6D05-BC85-A20ED2F89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78241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E1B1FD-88C2-A4B4-D7D3-68D572794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0083D-A5D0-8F9F-26B8-BC129F12B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100 Games </a:t>
            </a:r>
            <a:r>
              <a:rPr lang="en-GB" dirty="0"/>
              <a:t>with </a:t>
            </a:r>
            <a:r>
              <a:rPr lang="en-GB" dirty="0" err="1"/>
              <a:t>DrawAnalyzer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D7761E-AF7F-9BB7-BCCE-43743BF7F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TODO: Results with Image</a:t>
            </a:r>
          </a:p>
          <a:p>
            <a:endParaRPr lang="en-GB" dirty="0"/>
          </a:p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DDEB49-1386-3F23-616F-9315F10C4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26/06/2025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22BABD-60DD-EF4E-242F-5CBCFABF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7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37227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9710F3-9DD2-004B-7E3D-D79D949002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B76404-48F3-9EDE-353E-5C1CD8E31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of the Results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18D083-D5B8-38EA-8A65-A9E9ABFF7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TODO: Summary of the previous two Slides</a:t>
            </a:r>
          </a:p>
          <a:p>
            <a:endParaRPr lang="en-GB" dirty="0"/>
          </a:p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2B16D8-A011-CE96-F2C2-B063F2857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26/06/2025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B04F03-277E-CD32-37A0-155DE7EB6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8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97435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F2747-55E4-7C11-C377-BB9DAE2B5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E658BC-A55F-1F7F-65F9-A70A070D0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</a:t>
            </a:r>
            <a:endParaRPr lang="en-GB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387D30-7AA4-413A-EDC7-08277DC78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TODO: Discuss the results</a:t>
            </a:r>
          </a:p>
          <a:p>
            <a:endParaRPr lang="en-GB" dirty="0"/>
          </a:p>
          <a:p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AE4BEE-4477-8792-5B10-2534E33E8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5686-0170-47AF-9B8A-7DF387E652FA}" type="datetime1">
              <a:rPr lang="en-GB" noProof="0" smtClean="0"/>
              <a:t>26/06/2025</a:t>
            </a:fld>
            <a:endParaRPr lang="en-GB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70AD5B-DC15-F8E6-E8CA-CCFA3A37D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9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4638504"/>
      </p:ext>
    </p:extLst>
  </p:cSld>
  <p:clrMapOvr>
    <a:masterClrMapping/>
  </p:clrMapOvr>
</p:sld>
</file>

<file path=ppt/theme/theme1.xml><?xml version="1.0" encoding="utf-8"?>
<a:theme xmlns:a="http://schemas.openxmlformats.org/drawingml/2006/main" name="ETH Zürich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Präsentation3" id="{9C84984C-18ED-5E49-A574-15FF8A3954B8}" vid="{0B390235-9264-874C-ABEB-5D2188FC234E}"/>
    </a:ext>
  </a:extLst>
</a:theme>
</file>

<file path=ppt/theme/theme2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ETH-Template</Template>
  <TotalTime>0</TotalTime>
  <Words>850</Words>
  <Application>Microsoft Office PowerPoint</Application>
  <PresentationFormat>Breitbild</PresentationFormat>
  <Paragraphs>132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1" baseType="lpstr">
      <vt:lpstr>Arial</vt:lpstr>
      <vt:lpstr>Symbol</vt:lpstr>
      <vt:lpstr>ETH Zürich</vt:lpstr>
      <vt:lpstr>Graph Optimizer for Japanese Mahjong Tile-Discard-Finder</vt:lpstr>
      <vt:lpstr>Introduction: Problem description</vt:lpstr>
      <vt:lpstr>Introduction: In mathematical Terms</vt:lpstr>
      <vt:lpstr>Introduction: Our optimized Graph</vt:lpstr>
      <vt:lpstr>Comparison between the Graphs</vt:lpstr>
      <vt:lpstr>100 Games with HandAnalyzer</vt:lpstr>
      <vt:lpstr>100 Games with DrawAnalyzer</vt:lpstr>
      <vt:lpstr>Comparison of the Results</vt:lpstr>
      <vt:lpstr>Discussion</vt:lpstr>
      <vt:lpstr>ALLES HIERNACH SIND FOLIEN ZUM KOPIEREN; DA SIE FORMATVORLAGEN DER ETH SIND; LÖSCHEN VOR DER ABGABE!!!!</vt:lpstr>
      <vt:lpstr>Hier steht der Folientitel</vt:lpstr>
      <vt:lpstr>Hier steht der Folientitel</vt:lpstr>
      <vt:lpstr>Hier steht der Folientitel</vt:lpstr>
      <vt:lpstr>Hier steht der Folientitel</vt:lpstr>
      <vt:lpstr>Hier steht der Folientitel</vt:lpstr>
      <vt:lpstr>Hier steht der Folientitel</vt:lpstr>
      <vt:lpstr>Hier steht der Folientitel, ggf. auch über zwei Zeilen</vt:lpstr>
      <vt:lpstr>Hier steht der Folientitel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Lyrer  Jarvi</dc:creator>
  <cp:lastModifiedBy>Lyrer  Jarvi</cp:lastModifiedBy>
  <cp:revision>2</cp:revision>
  <dcterms:created xsi:type="dcterms:W3CDTF">2025-06-26T09:20:12Z</dcterms:created>
  <dcterms:modified xsi:type="dcterms:W3CDTF">2025-06-26T11:17:30Z</dcterms:modified>
</cp:coreProperties>
</file>