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5" r:id="rId4"/>
    <p:sldId id="289" r:id="rId5"/>
    <p:sldId id="302" r:id="rId6"/>
    <p:sldId id="277" r:id="rId7"/>
    <p:sldId id="284" r:id="rId8"/>
    <p:sldId id="303" r:id="rId9"/>
    <p:sldId id="292" r:id="rId10"/>
    <p:sldId id="293" r:id="rId11"/>
    <p:sldId id="294" r:id="rId12"/>
    <p:sldId id="295" r:id="rId13"/>
    <p:sldId id="304" r:id="rId14"/>
    <p:sldId id="299" r:id="rId15"/>
    <p:sldId id="298" r:id="rId16"/>
    <p:sldId id="300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Runtime</a:t>
            </a:r>
            <a:r>
              <a:rPr lang="de-CH" baseline="0"/>
              <a:t> per round divided by avg runtime of Algo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Tabelle1!$A$40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Tabelle1!$B$40:$S$40</c:f>
              <c:numCache>
                <c:formatCode>General</c:formatCode>
                <c:ptCount val="18"/>
                <c:pt idx="0">
                  <c:v>0</c:v>
                </c:pt>
                <c:pt idx="1">
                  <c:v>0.32389796093858925</c:v>
                </c:pt>
                <c:pt idx="2">
                  <c:v>0.38204890471699404</c:v>
                </c:pt>
                <c:pt idx="3">
                  <c:v>0.47578930760481475</c:v>
                </c:pt>
                <c:pt idx="4">
                  <c:v>0.53595368760745254</c:v>
                </c:pt>
                <c:pt idx="5">
                  <c:v>0.69568627043503584</c:v>
                </c:pt>
                <c:pt idx="6">
                  <c:v>0.79850890341065395</c:v>
                </c:pt>
                <c:pt idx="7">
                  <c:v>0.93726207198224243</c:v>
                </c:pt>
                <c:pt idx="8">
                  <c:v>0.95800022227502146</c:v>
                </c:pt>
                <c:pt idx="9">
                  <c:v>1.0580059158984432</c:v>
                </c:pt>
                <c:pt idx="10">
                  <c:v>1.2285206543081673</c:v>
                </c:pt>
                <c:pt idx="11">
                  <c:v>1.4162933471503047</c:v>
                </c:pt>
                <c:pt idx="12">
                  <c:v>1.3326945595295969</c:v>
                </c:pt>
                <c:pt idx="13">
                  <c:v>1.6292270113597365</c:v>
                </c:pt>
                <c:pt idx="14">
                  <c:v>1.6326847608255877</c:v>
                </c:pt>
                <c:pt idx="15">
                  <c:v>1.6921509420691005</c:v>
                </c:pt>
                <c:pt idx="16">
                  <c:v>1.95435856654865</c:v>
                </c:pt>
                <c:pt idx="17">
                  <c:v>0.94891691333963113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37E-9AB1-93028409757A}"/>
            </c:ext>
          </c:extLst>
        </c:ser>
        <c:ser>
          <c:idx val="1"/>
          <c:order val="1"/>
          <c:tx>
            <c:strRef>
              <c:f>Tabelle1!$A$41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Tabelle1!$B$41:$S$41</c:f>
              <c:numCache>
                <c:formatCode>0.00E+00</c:formatCode>
                <c:ptCount val="18"/>
                <c:pt idx="0">
                  <c:v>3.7774880472386075E-5</c:v>
                </c:pt>
                <c:pt idx="1">
                  <c:v>8.1976016635954219E-2</c:v>
                </c:pt>
                <c:pt idx="2">
                  <c:v>0.14171919780271811</c:v>
                </c:pt>
                <c:pt idx="3">
                  <c:v>0.26193627443164985</c:v>
                </c:pt>
                <c:pt idx="4">
                  <c:v>0.37296881197740306</c:v>
                </c:pt>
                <c:pt idx="5">
                  <c:v>0.52063933047022026</c:v>
                </c:pt>
                <c:pt idx="6">
                  <c:v>0.70645211632022109</c:v>
                </c:pt>
                <c:pt idx="7">
                  <c:v>0.86903951837703342</c:v>
                </c:pt>
                <c:pt idx="8">
                  <c:v>1.0703601159161655</c:v>
                </c:pt>
                <c:pt idx="9">
                  <c:v>1.2516262495533619</c:v>
                </c:pt>
                <c:pt idx="10">
                  <c:v>1.4215366089989476</c:v>
                </c:pt>
                <c:pt idx="11">
                  <c:v>1.4701837920149146</c:v>
                </c:pt>
                <c:pt idx="12">
                  <c:v>1.6246033009589973</c:v>
                </c:pt>
                <c:pt idx="13">
                  <c:v>1.6465435767013883</c:v>
                </c:pt>
                <c:pt idx="14">
                  <c:v>1.7493337907953272</c:v>
                </c:pt>
                <c:pt idx="15">
                  <c:v>1.8466068597868461</c:v>
                </c:pt>
                <c:pt idx="16">
                  <c:v>2.0362804587226426</c:v>
                </c:pt>
                <c:pt idx="17">
                  <c:v>0.928156205655713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37E-9AB1-93028409757A}"/>
            </c:ext>
          </c:extLst>
        </c:ser>
        <c:ser>
          <c:idx val="2"/>
          <c:order val="2"/>
          <c:tx>
            <c:strRef>
              <c:f>Tabelle1!$A$42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Tabelle1!$B$42:$S$42</c:f>
              <c:numCache>
                <c:formatCode>General</c:formatCode>
                <c:ptCount val="18"/>
                <c:pt idx="0">
                  <c:v>2.7031068824703213E-4</c:v>
                </c:pt>
                <c:pt idx="1">
                  <c:v>7.1219111377717123E-2</c:v>
                </c:pt>
                <c:pt idx="2">
                  <c:v>0.1517306826278883</c:v>
                </c:pt>
                <c:pt idx="3">
                  <c:v>0.21965763698775723</c:v>
                </c:pt>
                <c:pt idx="4">
                  <c:v>0.40768070040553683</c:v>
                </c:pt>
                <c:pt idx="5">
                  <c:v>0.66744233375764461</c:v>
                </c:pt>
                <c:pt idx="6">
                  <c:v>0.85487393111841814</c:v>
                </c:pt>
                <c:pt idx="7">
                  <c:v>1.143023568800241</c:v>
                </c:pt>
                <c:pt idx="8">
                  <c:v>1.1789767968152987</c:v>
                </c:pt>
                <c:pt idx="9">
                  <c:v>1.4443463996921997</c:v>
                </c:pt>
                <c:pt idx="10">
                  <c:v>1.4301501005580433</c:v>
                </c:pt>
                <c:pt idx="11">
                  <c:v>1.7026318227620392</c:v>
                </c:pt>
                <c:pt idx="12">
                  <c:v>1.6836221494700661</c:v>
                </c:pt>
                <c:pt idx="13">
                  <c:v>1.9608037053066194</c:v>
                </c:pt>
                <c:pt idx="14">
                  <c:v>2.3551638222469644</c:v>
                </c:pt>
                <c:pt idx="15">
                  <c:v>1.5958542098550887</c:v>
                </c:pt>
                <c:pt idx="16">
                  <c:v>1.0980132303532262</c:v>
                </c:pt>
                <c:pt idx="17">
                  <c:v>3.4539487177118335E-2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37E-9AB1-930284097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897151"/>
        <c:axId val="1959882751"/>
      </c:lineChart>
      <c:catAx>
        <c:axId val="195989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82751"/>
        <c:crosses val="autoZero"/>
        <c:auto val="1"/>
        <c:lblAlgn val="ctr"/>
        <c:lblOffset val="100"/>
        <c:noMultiLvlLbl val="0"/>
      </c:catAx>
      <c:valAx>
        <c:axId val="1959882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9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25.07.2025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25.07.2025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25.07.2025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tlerasia.com/lifestyle/entertainment/hk-mahjong-beginners-guide-how-to-play" TargetMode="External"/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9291055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DrawAnalyzer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DrawAnalyzer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17503830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/>
              <a:t>DrawAnalyzer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DrawAnalyzer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05140450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6B81-0036-92EE-0FFF-9C3810FB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4D7A0-4514-4963-DEDB-4AACF9B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1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2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/>
                  <a:t>DrawAnalyzer with depth 1 takes on average 90times longer than the naïve algorithm</a:t>
                </a:r>
              </a:p>
              <a:p>
                <a:r>
                  <a:rPr lang="en-GB" dirty="0"/>
                  <a:t>DrawAnalyzer with depth 2 takes  ~3500times longer than the naïve algorithm on average</a:t>
                </a:r>
              </a:p>
              <a:p>
                <a:endParaRPr lang="en-GB" dirty="0"/>
              </a:p>
              <a:p>
                <a:r>
                  <a:rPr lang="en-GB" dirty="0"/>
                  <a:t>Runtimes tend to be longer the more the game progresses, unless in the last few rounds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4" t="-2133" r="-116" b="-1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0039F-7866-C8DC-EB44-F3D292C5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24E-2B98-D468-75FE-6B0D1E1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F5FC24AD-BF5C-25E6-27E4-686A0DE0C681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5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DrawAnalyzer depth 1 ~20% of rounds end in a ready Hand</a:t>
            </a:r>
          </a:p>
          <a:p>
            <a:r>
              <a:rPr lang="en-GB" dirty="0"/>
              <a:t>With the DrawAnalyzer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DrawAnalyzer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DrawAnalyzer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DrawAnalyzer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 and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 improve the success rate </a:t>
            </a:r>
            <a:r>
              <a:rPr lang="en-GB" dirty="0"/>
              <a:t>from ~11% to &gt;20% even with depth 1 of DrawAnalyzer practically doubling it at the cost of factor 90 in terms of calculation time</a:t>
            </a:r>
          </a:p>
          <a:p>
            <a:r>
              <a:rPr lang="en-GB" dirty="0"/>
              <a:t>With higher depth of DrawAnalyzer the performance seems to be improved even more; towards 30% success rate but with a cost of roughly factor 3500, which seems to be unproportionate.</a:t>
            </a:r>
          </a:p>
          <a:p>
            <a:r>
              <a:rPr lang="en-GB" dirty="0"/>
              <a:t>We see that the calculation time for DrawAnalyzer improves in the last few rounds because the depth is capped by the remaining tiles on the stack.</a:t>
            </a:r>
          </a:p>
          <a:p>
            <a:r>
              <a:rPr lang="en-GB" b="1" dirty="0"/>
              <a:t>Shanten gets improved earlier </a:t>
            </a:r>
            <a:r>
              <a:rPr lang="en-GB" dirty="0"/>
              <a:t>in the game with both iterations of DrawAnalyzer, which shows that the algorithm constantly performs goal-oriented and makes good decisions throughout the game.</a:t>
            </a:r>
          </a:p>
          <a:p>
            <a:r>
              <a:rPr lang="en-GB" b="1" dirty="0"/>
              <a:t>DrawAnalyzer with depth 1 seems to be the current best solution </a:t>
            </a:r>
            <a:r>
              <a:rPr lang="en-GB" dirty="0"/>
              <a:t>in terms of usability, because the DrawAnalyzer with depth 2 takes to long to calculate.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 Repository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Image1 / Game Explanation</a:t>
            </a:r>
          </a:p>
          <a:p>
            <a:r>
              <a:rPr lang="en-GB" dirty="0">
                <a:hlinkClick r:id="rId3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202055"/>
            <a:ext cx="10728325" cy="4680000"/>
          </a:xfrm>
        </p:spPr>
        <p:txBody>
          <a:bodyPr/>
          <a:lstStyle/>
          <a:p>
            <a:r>
              <a:rPr lang="en-GB" dirty="0"/>
              <a:t>Japanese Mahjong (</a:t>
            </a:r>
            <a:r>
              <a:rPr lang="en-GB" dirty="0" err="1"/>
              <a:t>Richii</a:t>
            </a:r>
            <a:r>
              <a:rPr lang="en-GB" dirty="0"/>
              <a:t> Mahjong) is a very complex game with a lot of rules and mechanics</a:t>
            </a:r>
          </a:p>
          <a:p>
            <a:r>
              <a:rPr lang="en-GB" dirty="0"/>
              <a:t>For the sake of simplicity, </a:t>
            </a:r>
            <a:r>
              <a:rPr lang="en-GB" i="1" dirty="0"/>
              <a:t>we will reduce the game to the following rulesets</a:t>
            </a:r>
            <a:r>
              <a:rPr lang="en-GB" dirty="0"/>
              <a:t>: At the start of the game, we put 14 Tiles aside and the 4 players draw 13 Tiles each. On a players turn, that player draws a Tile and then discards one if he does not have a winning hand yet. A winning hand consists of 4 groups of three Tiles (sequences of the same colour or identical Tiles) and a pair of identical Tiles. </a:t>
            </a:r>
          </a:p>
          <a:p>
            <a:r>
              <a:rPr lang="en-GB" dirty="0"/>
              <a:t>Our </a:t>
            </a:r>
            <a:r>
              <a:rPr lang="en-GB" b="1" dirty="0"/>
              <a:t>goal</a:t>
            </a:r>
            <a:r>
              <a:rPr lang="en-GB" dirty="0"/>
              <a:t>: Given a random Hand consisting of 14 Tiles which all have a colour and a value, find the best Tile to discard and reach a winning hand. </a:t>
            </a:r>
          </a:p>
          <a:p>
            <a:r>
              <a:rPr lang="en-GB" dirty="0"/>
              <a:t>Tiles can either be grouped into Sequences or Groups of equals and when a Tile belongs to multiple groups, we need to decide which grouping is more beneficial for the Hand.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i="1" dirty="0"/>
              <a:t>Our Optimization only covers a part of the real Japanese Mahjong</a:t>
            </a:r>
            <a:r>
              <a:rPr lang="en-GB" dirty="0"/>
              <a:t>, We do not consider things like </a:t>
            </a:r>
            <a:r>
              <a:rPr lang="en-GB" dirty="0" err="1"/>
              <a:t>ron</a:t>
            </a:r>
            <a:r>
              <a:rPr lang="en-GB" dirty="0"/>
              <a:t> (a Player completing their Hand with another's discard) or the other players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such that the next draw could complete it to a </a:t>
                </a:r>
                <a:r>
                  <a:rPr lang="en-GB" b="1" i="1" dirty="0"/>
                  <a:t>winning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naïve Algorithm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BED1EA-6888-20A7-1A8D-E0803B84E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naïve Algorithm does: </a:t>
                </a:r>
              </a:p>
              <a:p>
                <a:pPr lvl="1"/>
                <a:r>
                  <a:rPr lang="en-GB" dirty="0"/>
                  <a:t>Check if there are still Tiles in the Stack; if not end the game in a loss</a:t>
                </a:r>
              </a:p>
              <a:p>
                <a:pPr lvl="1"/>
                <a:r>
                  <a:rPr lang="en-GB" dirty="0"/>
                  <a:t>Draw a Tile from the Stack</a:t>
                </a:r>
              </a:p>
              <a:p>
                <a:pPr lvl="1"/>
                <a:r>
                  <a:rPr lang="en-GB" dirty="0"/>
                  <a:t>Calculate Shanten for the current Hand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Shanten = -1 (a winning Hand); end the game as a win</a:t>
                </a:r>
              </a:p>
              <a:p>
                <a:pPr lvl="1"/>
                <a:r>
                  <a:rPr lang="en-GB" dirty="0"/>
                  <a:t>For all Tiles in our Hand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H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check if they contribute to lowering the current Shanten</a:t>
                </a:r>
              </a:p>
              <a:p>
                <a:pPr lvl="1"/>
                <a:r>
                  <a:rPr lang="en-GB" dirty="0"/>
                  <a:t>Mark those wo do not lower Shanten in the current hand as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𝑝𝑜𝑠𝑠𝑖𝑏𝑙𝑒𝐷𝑖𝑠𝑐𝑎𝑟𝑑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𝑝𝑜𝑠𝑠𝑖𝑏𝑙𝑒𝐷𝑖𝑠𝑐𝑎𝑟𝑑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choose one 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at random and discard it</a:t>
                </a:r>
              </a:p>
              <a:p>
                <a:pPr lvl="1"/>
                <a:r>
                  <a:rPr lang="en-GB" dirty="0"/>
                  <a:t>We end our turn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noProof="0" dirty="0"/>
                  <a:t>This is a </a:t>
                </a:r>
                <a:r>
                  <a:rPr lang="en-GB" b="1" noProof="0" dirty="0"/>
                  <a:t>greedy</a:t>
                </a:r>
                <a:r>
                  <a:rPr lang="en-GB" noProof="0" dirty="0"/>
                  <a:t> algorithm that</a:t>
                </a:r>
                <a:r>
                  <a:rPr lang="en-GB" dirty="0"/>
                  <a:t> uses the knowledge of whether a tile is currently part of Shanten or not to find a discard that for sure does not worsen ones Hand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. It runs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de-CH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BED1EA-6888-20A7-1A8D-E0803B84E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45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5083-6F8B-72C6-4AF0-866A4DAC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437D2-0F52-731D-CEF9-00FAB3F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Algorithm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improved Algorithm does: </a:t>
                </a:r>
              </a:p>
              <a:p>
                <a:pPr lvl="1"/>
                <a:r>
                  <a:rPr lang="en-GB" dirty="0"/>
                  <a:t>Generate a graph of distinct combinations of unordered draws up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en-GB" dirty="0"/>
                  <a:t> draws</a:t>
                </a:r>
              </a:p>
              <a:p>
                <a:pPr lvl="1"/>
                <a:r>
                  <a:rPr lang="en-GB" dirty="0"/>
                  <a:t>Use the deepest layer of the graph to find the tile that can be discarded in the most scenarios</a:t>
                </a:r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r>
                  <a:rPr lang="en-GB" dirty="0"/>
                  <a:t>Our </a:t>
                </a:r>
                <a:r>
                  <a:rPr lang="en-GB" b="1" dirty="0"/>
                  <a:t>goal</a:t>
                </a:r>
                <a:r>
                  <a:rPr lang="en-GB" dirty="0"/>
                  <a:t> is to…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Win/Game ratio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reliability of our discard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Limit the average discard time to a maximum of 20s</a:t>
                </a:r>
              </a:p>
              <a:p>
                <a:pPr lvl="2"/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2FC88-7137-4F9D-5DC5-4BAA1B8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11418-E1E2-A0C9-9526-C38A0A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62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Graph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build the graph:</a:t>
                </a:r>
              </a:p>
              <a:p>
                <a:pPr lvl="1"/>
                <a:r>
                  <a:rPr lang="en-GB" dirty="0"/>
                  <a:t>Given a depth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Generate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vertices which represent a draw of 1 unique tile and calculate the number of possibilities of drawing that Tile.</a:t>
                </a:r>
              </a:p>
              <a:p>
                <a:pPr lvl="1"/>
                <a:r>
                  <a:rPr lang="en-GB" dirty="0"/>
                  <a:t>Generate the next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2≤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of distinct combinations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tiles, calculate the number of possibilities of drawing that set of tiles and add an edge from a previous vertex to the new one if the new vertex is a draw order reachable from the previous one</a:t>
                </a:r>
              </a:p>
              <a:p>
                <a:pPr lvl="1"/>
                <a:r>
                  <a:rPr lang="en-GB" dirty="0"/>
                  <a:t>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GB" dirty="0"/>
                  <a:t> vertices will thus be generated</a:t>
                </a:r>
              </a:p>
              <a:p>
                <a:pPr lvl="1"/>
                <a:r>
                  <a:rPr lang="en-GB" dirty="0"/>
                  <a:t>Traversing the graph simulates following a draw order</a:t>
                </a:r>
              </a:p>
              <a:p>
                <a:pPr lvl="1"/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visualization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2CE8-F4BF-555B-E704-C8FADFC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0DCD-755E-1DEE-FA9F-6734186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best discard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calculate the best discard:</a:t>
                </a:r>
              </a:p>
              <a:p>
                <a:pPr lvl="1"/>
                <a:r>
                  <a:rPr lang="en-GB" dirty="0"/>
                  <a:t>Given our previously generated graph, we iterate over the deepest layer until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𝑑𝑟𝑎𝑤𝑠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GB" noProof="0" dirty="0"/>
                  <a:t>, then we iterate over the first layer to safe computation time</a:t>
                </a:r>
              </a:p>
              <a:p>
                <a:pPr lvl="1"/>
                <a:r>
                  <a:rPr lang="en-GB" dirty="0"/>
                  <a:t>For each vertex, we calculate the number of possibilities for this set of tiles to be drawn</a:t>
                </a:r>
              </a:p>
              <a:p>
                <a:pPr lvl="1"/>
                <a:r>
                  <a:rPr lang="en-GB" dirty="0"/>
                  <a:t>We then </a:t>
                </a:r>
                <a:r>
                  <a:rPr lang="en-GB" b="1" dirty="0"/>
                  <a:t>simulate drawing the tiles </a:t>
                </a:r>
                <a:r>
                  <a:rPr lang="en-GB" dirty="0"/>
                  <a:t>and calculate the </a:t>
                </a:r>
                <a:r>
                  <a:rPr lang="en-GB" dirty="0" err="1"/>
                  <a:t>Shanten</a:t>
                </a:r>
                <a:endParaRPr lang="en-GB" dirty="0"/>
              </a:p>
              <a:p>
                <a:pPr lvl="2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/>
                  <a:t> tiles drawn, we generate up to </a:t>
                </a:r>
                <a14:m>
                  <m:oMath xmlns:m="http://schemas.openxmlformats.org/officeDocument/2006/math">
                    <m:r>
                      <a:rPr lang="de-CH" b="0" i="0" noProof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 2(14+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groups. However, the average will be significantly lower at an 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.</a:t>
                </a:r>
              </a:p>
              <a:p>
                <a:pPr lvl="2"/>
                <a:r>
                  <a:rPr lang="en-GB" noProof="0" dirty="0"/>
                  <a:t>We then </a:t>
                </a:r>
                <a:r>
                  <a:rPr lang="en-GB" b="1" noProof="0" dirty="0"/>
                  <a:t>generate all possible combinations</a:t>
                </a:r>
                <a:r>
                  <a:rPr lang="en-GB" noProof="0" dirty="0"/>
                  <a:t> of up to 5 groups 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 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nary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𝑐𝑜𝑚𝑏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  <a:r>
                  <a:rPr lang="en-GB" dirty="0"/>
                  <a:t>w</a:t>
                </a:r>
                <a:r>
                  <a:rPr lang="en-GB" noProof="0" dirty="0"/>
                  <a:t>here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noProof="0" dirty="0"/>
                  <a:t> is the set of all unique Tiles,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is the set of sets of unique tiles that form the largest possible groups in the given hand,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 is the set of unique tiles in the hand and comb the possible number of combinations for drawing the set of tiles given by the vertex.</a:t>
                </a:r>
              </a:p>
              <a:p>
                <a:pPr lvl="2"/>
                <a:r>
                  <a:rPr lang="en-GB" noProof="0" dirty="0"/>
                  <a:t>Finally, for each element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noProof="0" dirty="0"/>
                  <a:t>, we add the value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noProof="0" dirty="0"/>
                  <a:t> to the tile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 of the original hand and discard the tile with the </a:t>
                </a:r>
                <a:r>
                  <a:rPr lang="en-GB" dirty="0"/>
                  <a:t>highest number, thus the one that is discardable in most cases</a:t>
                </a:r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6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6BC0D-8195-54F7-1846-E2B07FF7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0E467-BFFC-053B-7D89-5B4E290A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07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compare the Algorithms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much data</a:t>
            </a:r>
          </a:p>
          <a:p>
            <a:r>
              <a:rPr lang="en-GB" dirty="0"/>
              <a:t>We run 1000 Games on our naïve Algorithm and on DrawAnalyzer with depth 1</a:t>
            </a:r>
          </a:p>
          <a:p>
            <a:r>
              <a:rPr lang="en-GB" dirty="0"/>
              <a:t>We run 100 Games on DrawAnalyzer with depth 2 because it takes significantly longer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Significant measurements</a:t>
            </a:r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Machine Specifics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25/07/2025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1854</Words>
  <Application>Microsoft Office PowerPoint</Application>
  <PresentationFormat>Breitbild</PresentationFormat>
  <Paragraphs>407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The naïve Algorithm</vt:lpstr>
      <vt:lpstr>The DrawAnalyzer Algorithm</vt:lpstr>
      <vt:lpstr>The DrawAnalyzer Graph</vt:lpstr>
      <vt:lpstr>DrawAnalyzer visualization</vt:lpstr>
      <vt:lpstr>DrawAnalyzer best discard</vt:lpstr>
      <vt:lpstr>How we compare the Algorithms</vt:lpstr>
      <vt:lpstr>Results: Naïve Algorithm</vt:lpstr>
      <vt:lpstr>Results: DrawAnalyzer with depth 1</vt:lpstr>
      <vt:lpstr>Results: DrawAnalyzer with depth 2</vt:lpstr>
      <vt:lpstr>Comparing Results I</vt:lpstr>
      <vt:lpstr>Comparing Results II</vt:lpstr>
      <vt:lpstr>Comparing Results III</vt:lpstr>
      <vt:lpstr>Discussion and 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22</cp:revision>
  <dcterms:created xsi:type="dcterms:W3CDTF">2025-06-26T09:20:12Z</dcterms:created>
  <dcterms:modified xsi:type="dcterms:W3CDTF">2025-07-25T11:18:04Z</dcterms:modified>
</cp:coreProperties>
</file>