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0870"/>
            <a:ext cx="3090545" cy="5387340"/>
          </a:xfrm>
          <a:custGeom>
            <a:avLst/>
            <a:gdLst/>
            <a:ahLst/>
            <a:cxnLst/>
            <a:rect l="l" t="t" r="r" b="b"/>
            <a:pathLst>
              <a:path w="3090545" h="5387340">
                <a:moveTo>
                  <a:pt x="3090011" y="0"/>
                </a:moveTo>
                <a:lnTo>
                  <a:pt x="0" y="0"/>
                </a:lnTo>
                <a:lnTo>
                  <a:pt x="0" y="605307"/>
                </a:lnTo>
                <a:lnTo>
                  <a:pt x="0" y="627367"/>
                </a:lnTo>
                <a:lnTo>
                  <a:pt x="0" y="3180918"/>
                </a:lnTo>
                <a:lnTo>
                  <a:pt x="0" y="3206508"/>
                </a:lnTo>
                <a:lnTo>
                  <a:pt x="0" y="5201958"/>
                </a:lnTo>
                <a:lnTo>
                  <a:pt x="17094" y="5209514"/>
                </a:lnTo>
                <a:lnTo>
                  <a:pt x="61010" y="5227777"/>
                </a:lnTo>
                <a:lnTo>
                  <a:pt x="105397" y="5245125"/>
                </a:lnTo>
                <a:lnTo>
                  <a:pt x="150253" y="5261521"/>
                </a:lnTo>
                <a:lnTo>
                  <a:pt x="150253" y="5260759"/>
                </a:lnTo>
                <a:lnTo>
                  <a:pt x="180835" y="5271160"/>
                </a:lnTo>
                <a:lnTo>
                  <a:pt x="228104" y="5286121"/>
                </a:lnTo>
                <a:lnTo>
                  <a:pt x="276110" y="5300192"/>
                </a:lnTo>
                <a:lnTo>
                  <a:pt x="324789" y="5313337"/>
                </a:lnTo>
                <a:lnTo>
                  <a:pt x="374053" y="5325516"/>
                </a:lnTo>
                <a:lnTo>
                  <a:pt x="423862" y="5336692"/>
                </a:lnTo>
                <a:lnTo>
                  <a:pt x="474129" y="5346839"/>
                </a:lnTo>
                <a:lnTo>
                  <a:pt x="524802" y="5355933"/>
                </a:lnTo>
                <a:lnTo>
                  <a:pt x="575805" y="5363921"/>
                </a:lnTo>
                <a:lnTo>
                  <a:pt x="627062" y="5370779"/>
                </a:lnTo>
                <a:lnTo>
                  <a:pt x="678522" y="5376456"/>
                </a:lnTo>
                <a:lnTo>
                  <a:pt x="730110" y="5380939"/>
                </a:lnTo>
                <a:lnTo>
                  <a:pt x="781761" y="5384177"/>
                </a:lnTo>
                <a:lnTo>
                  <a:pt x="833399" y="5386159"/>
                </a:lnTo>
                <a:lnTo>
                  <a:pt x="884974" y="5386819"/>
                </a:lnTo>
                <a:lnTo>
                  <a:pt x="936345" y="5386235"/>
                </a:lnTo>
                <a:lnTo>
                  <a:pt x="987450" y="5384482"/>
                </a:lnTo>
                <a:lnTo>
                  <a:pt x="1038263" y="5381587"/>
                </a:lnTo>
                <a:lnTo>
                  <a:pt x="1088771" y="5377535"/>
                </a:lnTo>
                <a:lnTo>
                  <a:pt x="1138961" y="5372379"/>
                </a:lnTo>
                <a:lnTo>
                  <a:pt x="1188808" y="5366093"/>
                </a:lnTo>
                <a:lnTo>
                  <a:pt x="1238300" y="5358714"/>
                </a:lnTo>
                <a:lnTo>
                  <a:pt x="1287437" y="5350243"/>
                </a:lnTo>
                <a:lnTo>
                  <a:pt x="1336179" y="5340693"/>
                </a:lnTo>
                <a:lnTo>
                  <a:pt x="1384515" y="5330088"/>
                </a:lnTo>
                <a:lnTo>
                  <a:pt x="1432445" y="5318430"/>
                </a:lnTo>
                <a:lnTo>
                  <a:pt x="1479943" y="5305730"/>
                </a:lnTo>
                <a:lnTo>
                  <a:pt x="1526997" y="5292001"/>
                </a:lnTo>
                <a:lnTo>
                  <a:pt x="1573580" y="5277269"/>
                </a:lnTo>
                <a:lnTo>
                  <a:pt x="1619694" y="5261521"/>
                </a:lnTo>
                <a:lnTo>
                  <a:pt x="1619694" y="5261013"/>
                </a:lnTo>
                <a:lnTo>
                  <a:pt x="1648675" y="5250408"/>
                </a:lnTo>
                <a:lnTo>
                  <a:pt x="1693113" y="5233060"/>
                </a:lnTo>
                <a:lnTo>
                  <a:pt x="1737093" y="5214772"/>
                </a:lnTo>
                <a:lnTo>
                  <a:pt x="1780628" y="5195557"/>
                </a:lnTo>
                <a:lnTo>
                  <a:pt x="1823681" y="5175428"/>
                </a:lnTo>
                <a:lnTo>
                  <a:pt x="1866265" y="5154409"/>
                </a:lnTo>
                <a:lnTo>
                  <a:pt x="1908340" y="5132502"/>
                </a:lnTo>
                <a:lnTo>
                  <a:pt x="1949907" y="5109730"/>
                </a:lnTo>
                <a:lnTo>
                  <a:pt x="1990953" y="5086083"/>
                </a:lnTo>
                <a:lnTo>
                  <a:pt x="2031466" y="5061597"/>
                </a:lnTo>
                <a:lnTo>
                  <a:pt x="2071420" y="5036274"/>
                </a:lnTo>
                <a:lnTo>
                  <a:pt x="2110816" y="5010124"/>
                </a:lnTo>
                <a:lnTo>
                  <a:pt x="2149640" y="4983162"/>
                </a:lnTo>
                <a:lnTo>
                  <a:pt x="2187879" y="4955400"/>
                </a:lnTo>
                <a:lnTo>
                  <a:pt x="2225510" y="4926850"/>
                </a:lnTo>
                <a:lnTo>
                  <a:pt x="2262530" y="4897539"/>
                </a:lnTo>
                <a:lnTo>
                  <a:pt x="2298916" y="4867453"/>
                </a:lnTo>
                <a:lnTo>
                  <a:pt x="2334666" y="4836617"/>
                </a:lnTo>
                <a:lnTo>
                  <a:pt x="2369756" y="4805045"/>
                </a:lnTo>
                <a:lnTo>
                  <a:pt x="2404186" y="4772749"/>
                </a:lnTo>
                <a:lnTo>
                  <a:pt x="2437942" y="4739741"/>
                </a:lnTo>
                <a:lnTo>
                  <a:pt x="2471001" y="4706036"/>
                </a:lnTo>
                <a:lnTo>
                  <a:pt x="2503347" y="4671644"/>
                </a:lnTo>
                <a:lnTo>
                  <a:pt x="2534983" y="4636567"/>
                </a:lnTo>
                <a:lnTo>
                  <a:pt x="2565882" y="4600829"/>
                </a:lnTo>
                <a:lnTo>
                  <a:pt x="2596032" y="4564443"/>
                </a:lnTo>
                <a:lnTo>
                  <a:pt x="2625433" y="4527410"/>
                </a:lnTo>
                <a:lnTo>
                  <a:pt x="2654058" y="4489767"/>
                </a:lnTo>
                <a:lnTo>
                  <a:pt x="2681897" y="4451502"/>
                </a:lnTo>
                <a:lnTo>
                  <a:pt x="2708935" y="4412627"/>
                </a:lnTo>
                <a:lnTo>
                  <a:pt x="2735173" y="4373169"/>
                </a:lnTo>
                <a:lnTo>
                  <a:pt x="2760586" y="4333138"/>
                </a:lnTo>
                <a:lnTo>
                  <a:pt x="2785160" y="4292536"/>
                </a:lnTo>
                <a:lnTo>
                  <a:pt x="2808884" y="4251388"/>
                </a:lnTo>
                <a:lnTo>
                  <a:pt x="2831744" y="4209694"/>
                </a:lnTo>
                <a:lnTo>
                  <a:pt x="2853728" y="4167479"/>
                </a:lnTo>
                <a:lnTo>
                  <a:pt x="2874822" y="4124744"/>
                </a:lnTo>
                <a:lnTo>
                  <a:pt x="2895015" y="4081513"/>
                </a:lnTo>
                <a:lnTo>
                  <a:pt x="2914294" y="4037787"/>
                </a:lnTo>
                <a:lnTo>
                  <a:pt x="2932646" y="3993578"/>
                </a:lnTo>
                <a:lnTo>
                  <a:pt x="2950057" y="3948912"/>
                </a:lnTo>
                <a:lnTo>
                  <a:pt x="2966516" y="3903789"/>
                </a:lnTo>
                <a:lnTo>
                  <a:pt x="2982010" y="3858222"/>
                </a:lnTo>
                <a:lnTo>
                  <a:pt x="2996514" y="3812222"/>
                </a:lnTo>
                <a:lnTo>
                  <a:pt x="3010039" y="3765816"/>
                </a:lnTo>
                <a:lnTo>
                  <a:pt x="3022549" y="3719004"/>
                </a:lnTo>
                <a:lnTo>
                  <a:pt x="3034030" y="3671798"/>
                </a:lnTo>
                <a:lnTo>
                  <a:pt x="3044494" y="3624211"/>
                </a:lnTo>
                <a:lnTo>
                  <a:pt x="3053905" y="3576256"/>
                </a:lnTo>
                <a:lnTo>
                  <a:pt x="3062262" y="3527958"/>
                </a:lnTo>
                <a:lnTo>
                  <a:pt x="3069539" y="3479304"/>
                </a:lnTo>
                <a:lnTo>
                  <a:pt x="3075736" y="3430320"/>
                </a:lnTo>
                <a:lnTo>
                  <a:pt x="3080842" y="3381032"/>
                </a:lnTo>
                <a:lnTo>
                  <a:pt x="3084830" y="3331426"/>
                </a:lnTo>
                <a:lnTo>
                  <a:pt x="3087700" y="3281527"/>
                </a:lnTo>
                <a:lnTo>
                  <a:pt x="3089427" y="3231362"/>
                </a:lnTo>
                <a:lnTo>
                  <a:pt x="3089706" y="3206508"/>
                </a:lnTo>
                <a:lnTo>
                  <a:pt x="3090011" y="3206508"/>
                </a:lnTo>
                <a:lnTo>
                  <a:pt x="3090011" y="3180918"/>
                </a:lnTo>
                <a:lnTo>
                  <a:pt x="3090011" y="627367"/>
                </a:lnTo>
                <a:lnTo>
                  <a:pt x="3090011" y="605307"/>
                </a:lnTo>
                <a:lnTo>
                  <a:pt x="3090011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558740" y="8160527"/>
            <a:ext cx="3179445" cy="1590675"/>
          </a:xfrm>
          <a:custGeom>
            <a:avLst/>
            <a:gdLst/>
            <a:ahLst/>
            <a:cxnLst/>
            <a:rect l="l" t="t" r="r" b="b"/>
            <a:pathLst>
              <a:path w="3179444" h="1590675">
                <a:moveTo>
                  <a:pt x="1589556" y="1590675"/>
                </a:moveTo>
                <a:lnTo>
                  <a:pt x="1540947" y="1589946"/>
                </a:lnTo>
                <a:lnTo>
                  <a:pt x="1492702" y="1587772"/>
                </a:lnTo>
                <a:lnTo>
                  <a:pt x="1444842" y="1584176"/>
                </a:lnTo>
                <a:lnTo>
                  <a:pt x="1397386" y="1579177"/>
                </a:lnTo>
                <a:lnTo>
                  <a:pt x="1350357" y="1572796"/>
                </a:lnTo>
                <a:lnTo>
                  <a:pt x="1303774" y="1565054"/>
                </a:lnTo>
                <a:lnTo>
                  <a:pt x="1257659" y="1555971"/>
                </a:lnTo>
                <a:lnTo>
                  <a:pt x="1212032" y="1545570"/>
                </a:lnTo>
                <a:lnTo>
                  <a:pt x="1166914" y="1533869"/>
                </a:lnTo>
                <a:lnTo>
                  <a:pt x="1122325" y="1520891"/>
                </a:lnTo>
                <a:lnTo>
                  <a:pt x="1078287" y="1506655"/>
                </a:lnTo>
                <a:lnTo>
                  <a:pt x="1034821" y="1491183"/>
                </a:lnTo>
                <a:lnTo>
                  <a:pt x="991946" y="1474495"/>
                </a:lnTo>
                <a:lnTo>
                  <a:pt x="949684" y="1456612"/>
                </a:lnTo>
                <a:lnTo>
                  <a:pt x="908056" y="1437556"/>
                </a:lnTo>
                <a:lnTo>
                  <a:pt x="867082" y="1417346"/>
                </a:lnTo>
                <a:lnTo>
                  <a:pt x="826783" y="1396003"/>
                </a:lnTo>
                <a:lnTo>
                  <a:pt x="787180" y="1373549"/>
                </a:lnTo>
                <a:lnTo>
                  <a:pt x="748294" y="1350004"/>
                </a:lnTo>
                <a:lnTo>
                  <a:pt x="710144" y="1325388"/>
                </a:lnTo>
                <a:lnTo>
                  <a:pt x="672753" y="1299723"/>
                </a:lnTo>
                <a:lnTo>
                  <a:pt x="636141" y="1273029"/>
                </a:lnTo>
                <a:lnTo>
                  <a:pt x="600328" y="1245328"/>
                </a:lnTo>
                <a:lnTo>
                  <a:pt x="565336" y="1216639"/>
                </a:lnTo>
                <a:lnTo>
                  <a:pt x="531185" y="1186984"/>
                </a:lnTo>
                <a:lnTo>
                  <a:pt x="497895" y="1156383"/>
                </a:lnTo>
                <a:lnTo>
                  <a:pt x="465489" y="1124858"/>
                </a:lnTo>
                <a:lnTo>
                  <a:pt x="433985" y="1092428"/>
                </a:lnTo>
                <a:lnTo>
                  <a:pt x="403406" y="1059116"/>
                </a:lnTo>
                <a:lnTo>
                  <a:pt x="373772" y="1024940"/>
                </a:lnTo>
                <a:lnTo>
                  <a:pt x="345103" y="989923"/>
                </a:lnTo>
                <a:lnTo>
                  <a:pt x="317421" y="954085"/>
                </a:lnTo>
                <a:lnTo>
                  <a:pt x="290746" y="917447"/>
                </a:lnTo>
                <a:lnTo>
                  <a:pt x="265099" y="880030"/>
                </a:lnTo>
                <a:lnTo>
                  <a:pt x="240501" y="841854"/>
                </a:lnTo>
                <a:lnTo>
                  <a:pt x="216972" y="802940"/>
                </a:lnTo>
                <a:lnTo>
                  <a:pt x="194534" y="763309"/>
                </a:lnTo>
                <a:lnTo>
                  <a:pt x="173206" y="722982"/>
                </a:lnTo>
                <a:lnTo>
                  <a:pt x="153011" y="681979"/>
                </a:lnTo>
                <a:lnTo>
                  <a:pt x="133967" y="640321"/>
                </a:lnTo>
                <a:lnTo>
                  <a:pt x="116097" y="598030"/>
                </a:lnTo>
                <a:lnTo>
                  <a:pt x="99421" y="555125"/>
                </a:lnTo>
                <a:lnTo>
                  <a:pt x="83960" y="511628"/>
                </a:lnTo>
                <a:lnTo>
                  <a:pt x="69734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6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1589556" y="0"/>
                </a:lnTo>
                <a:lnTo>
                  <a:pt x="3179112" y="0"/>
                </a:lnTo>
                <a:lnTo>
                  <a:pt x="3178384" y="48642"/>
                </a:lnTo>
                <a:lnTo>
                  <a:pt x="3176212" y="96921"/>
                </a:lnTo>
                <a:lnTo>
                  <a:pt x="3172618" y="144816"/>
                </a:lnTo>
                <a:lnTo>
                  <a:pt x="3167622" y="192304"/>
                </a:lnTo>
                <a:lnTo>
                  <a:pt x="3161246" y="239367"/>
                </a:lnTo>
                <a:lnTo>
                  <a:pt x="3153509" y="285982"/>
                </a:lnTo>
                <a:lnTo>
                  <a:pt x="3144433" y="332130"/>
                </a:lnTo>
                <a:lnTo>
                  <a:pt x="3134039" y="377789"/>
                </a:lnTo>
                <a:lnTo>
                  <a:pt x="3122347" y="422939"/>
                </a:lnTo>
                <a:lnTo>
                  <a:pt x="3109377" y="467559"/>
                </a:lnTo>
                <a:lnTo>
                  <a:pt x="3095152" y="511628"/>
                </a:lnTo>
                <a:lnTo>
                  <a:pt x="3079690" y="555125"/>
                </a:lnTo>
                <a:lnTo>
                  <a:pt x="3063014" y="598030"/>
                </a:lnTo>
                <a:lnTo>
                  <a:pt x="3045144" y="640321"/>
                </a:lnTo>
                <a:lnTo>
                  <a:pt x="3026101" y="681979"/>
                </a:lnTo>
                <a:lnTo>
                  <a:pt x="3005905" y="722982"/>
                </a:lnTo>
                <a:lnTo>
                  <a:pt x="2984578" y="763309"/>
                </a:lnTo>
                <a:lnTo>
                  <a:pt x="2962139" y="802940"/>
                </a:lnTo>
                <a:lnTo>
                  <a:pt x="2938610" y="841854"/>
                </a:lnTo>
                <a:lnTo>
                  <a:pt x="2914012" y="880030"/>
                </a:lnTo>
                <a:lnTo>
                  <a:pt x="2888365" y="917447"/>
                </a:lnTo>
                <a:lnTo>
                  <a:pt x="2861690" y="954085"/>
                </a:lnTo>
                <a:lnTo>
                  <a:pt x="2834008" y="989923"/>
                </a:lnTo>
                <a:lnTo>
                  <a:pt x="2805340" y="1024940"/>
                </a:lnTo>
                <a:lnTo>
                  <a:pt x="2775705" y="1059116"/>
                </a:lnTo>
                <a:lnTo>
                  <a:pt x="2745126" y="1092428"/>
                </a:lnTo>
                <a:lnTo>
                  <a:pt x="2713623" y="1124858"/>
                </a:lnTo>
                <a:lnTo>
                  <a:pt x="2681216" y="1156383"/>
                </a:lnTo>
                <a:lnTo>
                  <a:pt x="2647927" y="1186984"/>
                </a:lnTo>
                <a:lnTo>
                  <a:pt x="2613776" y="1216639"/>
                </a:lnTo>
                <a:lnTo>
                  <a:pt x="2578783" y="1245328"/>
                </a:lnTo>
                <a:lnTo>
                  <a:pt x="2542971" y="1273029"/>
                </a:lnTo>
                <a:lnTo>
                  <a:pt x="2506358" y="1299723"/>
                </a:lnTo>
                <a:lnTo>
                  <a:pt x="2468967" y="1325388"/>
                </a:lnTo>
                <a:lnTo>
                  <a:pt x="2430818" y="1350004"/>
                </a:lnTo>
                <a:lnTo>
                  <a:pt x="2391931" y="1373549"/>
                </a:lnTo>
                <a:lnTo>
                  <a:pt x="2352328" y="1396003"/>
                </a:lnTo>
                <a:lnTo>
                  <a:pt x="2312029" y="1417346"/>
                </a:lnTo>
                <a:lnTo>
                  <a:pt x="2271055" y="1437556"/>
                </a:lnTo>
                <a:lnTo>
                  <a:pt x="2229427" y="1456612"/>
                </a:lnTo>
                <a:lnTo>
                  <a:pt x="2187165" y="1474495"/>
                </a:lnTo>
                <a:lnTo>
                  <a:pt x="2144291" y="1491183"/>
                </a:lnTo>
                <a:lnTo>
                  <a:pt x="2100824" y="1506655"/>
                </a:lnTo>
                <a:lnTo>
                  <a:pt x="2056786" y="1520891"/>
                </a:lnTo>
                <a:lnTo>
                  <a:pt x="2012198" y="1533869"/>
                </a:lnTo>
                <a:lnTo>
                  <a:pt x="1967080" y="1545570"/>
                </a:lnTo>
                <a:lnTo>
                  <a:pt x="1921453" y="1555971"/>
                </a:lnTo>
                <a:lnTo>
                  <a:pt x="1875337" y="1565054"/>
                </a:lnTo>
                <a:lnTo>
                  <a:pt x="1828755" y="1572796"/>
                </a:lnTo>
                <a:lnTo>
                  <a:pt x="1781725" y="1579177"/>
                </a:lnTo>
                <a:lnTo>
                  <a:pt x="1734270" y="1584176"/>
                </a:lnTo>
                <a:lnTo>
                  <a:pt x="1686409" y="1587772"/>
                </a:lnTo>
                <a:lnTo>
                  <a:pt x="1638164" y="1589946"/>
                </a:lnTo>
                <a:lnTo>
                  <a:pt x="1589556" y="1590675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46590" y="2773045"/>
            <a:ext cx="2087880" cy="1047750"/>
          </a:xfrm>
          <a:custGeom>
            <a:avLst/>
            <a:gdLst/>
            <a:ahLst/>
            <a:cxnLst/>
            <a:rect l="l" t="t" r="r" b="b"/>
            <a:pathLst>
              <a:path w="2087879" h="1047750">
                <a:moveTo>
                  <a:pt x="1043884" y="1047750"/>
                </a:moveTo>
                <a:lnTo>
                  <a:pt x="996090" y="1046672"/>
                </a:lnTo>
                <a:lnTo>
                  <a:pt x="948848" y="1043469"/>
                </a:lnTo>
                <a:lnTo>
                  <a:pt x="902205" y="1038188"/>
                </a:lnTo>
                <a:lnTo>
                  <a:pt x="856207" y="1030874"/>
                </a:lnTo>
                <a:lnTo>
                  <a:pt x="810899" y="1021573"/>
                </a:lnTo>
                <a:lnTo>
                  <a:pt x="766329" y="1010333"/>
                </a:lnTo>
                <a:lnTo>
                  <a:pt x="722541" y="997198"/>
                </a:lnTo>
                <a:lnTo>
                  <a:pt x="679581" y="982216"/>
                </a:lnTo>
                <a:lnTo>
                  <a:pt x="637497" y="965432"/>
                </a:lnTo>
                <a:lnTo>
                  <a:pt x="596333" y="946893"/>
                </a:lnTo>
                <a:lnTo>
                  <a:pt x="556136" y="926644"/>
                </a:lnTo>
                <a:lnTo>
                  <a:pt x="516952" y="904733"/>
                </a:lnTo>
                <a:lnTo>
                  <a:pt x="478827" y="881204"/>
                </a:lnTo>
                <a:lnTo>
                  <a:pt x="441806" y="856105"/>
                </a:lnTo>
                <a:lnTo>
                  <a:pt x="405937" y="829481"/>
                </a:lnTo>
                <a:lnTo>
                  <a:pt x="371264" y="801379"/>
                </a:lnTo>
                <a:lnTo>
                  <a:pt x="337834" y="771844"/>
                </a:lnTo>
                <a:lnTo>
                  <a:pt x="305693" y="740924"/>
                </a:lnTo>
                <a:lnTo>
                  <a:pt x="274887" y="708664"/>
                </a:lnTo>
                <a:lnTo>
                  <a:pt x="245461" y="675110"/>
                </a:lnTo>
                <a:lnTo>
                  <a:pt x="217463" y="640309"/>
                </a:lnTo>
                <a:lnTo>
                  <a:pt x="190937" y="604306"/>
                </a:lnTo>
                <a:lnTo>
                  <a:pt x="165930" y="567149"/>
                </a:lnTo>
                <a:lnTo>
                  <a:pt x="142489" y="528882"/>
                </a:lnTo>
                <a:lnTo>
                  <a:pt x="120658" y="489553"/>
                </a:lnTo>
                <a:lnTo>
                  <a:pt x="100484" y="449207"/>
                </a:lnTo>
                <a:lnTo>
                  <a:pt x="82013" y="407891"/>
                </a:lnTo>
                <a:lnTo>
                  <a:pt x="65291" y="365651"/>
                </a:lnTo>
                <a:lnTo>
                  <a:pt x="50364" y="322533"/>
                </a:lnTo>
                <a:lnTo>
                  <a:pt x="37278" y="278582"/>
                </a:lnTo>
                <a:lnTo>
                  <a:pt x="26079" y="233847"/>
                </a:lnTo>
                <a:lnTo>
                  <a:pt x="16813" y="188371"/>
                </a:lnTo>
                <a:lnTo>
                  <a:pt x="9526" y="142203"/>
                </a:lnTo>
                <a:lnTo>
                  <a:pt x="4264" y="95387"/>
                </a:lnTo>
                <a:lnTo>
                  <a:pt x="1073" y="47971"/>
                </a:lnTo>
                <a:lnTo>
                  <a:pt x="0" y="0"/>
                </a:lnTo>
                <a:lnTo>
                  <a:pt x="1043884" y="0"/>
                </a:lnTo>
                <a:lnTo>
                  <a:pt x="2087768" y="0"/>
                </a:lnTo>
                <a:lnTo>
                  <a:pt x="2086694" y="47971"/>
                </a:lnTo>
                <a:lnTo>
                  <a:pt x="2083503" y="95387"/>
                </a:lnTo>
                <a:lnTo>
                  <a:pt x="2078241" y="142203"/>
                </a:lnTo>
                <a:lnTo>
                  <a:pt x="2070954" y="188371"/>
                </a:lnTo>
                <a:lnTo>
                  <a:pt x="2061688" y="233847"/>
                </a:lnTo>
                <a:lnTo>
                  <a:pt x="2050489" y="278582"/>
                </a:lnTo>
                <a:lnTo>
                  <a:pt x="2037403" y="322533"/>
                </a:lnTo>
                <a:lnTo>
                  <a:pt x="2022476" y="365651"/>
                </a:lnTo>
                <a:lnTo>
                  <a:pt x="2005755" y="407891"/>
                </a:lnTo>
                <a:lnTo>
                  <a:pt x="1987284" y="449207"/>
                </a:lnTo>
                <a:lnTo>
                  <a:pt x="1967110" y="489553"/>
                </a:lnTo>
                <a:lnTo>
                  <a:pt x="1945279" y="528882"/>
                </a:lnTo>
                <a:lnTo>
                  <a:pt x="1921837" y="567149"/>
                </a:lnTo>
                <a:lnTo>
                  <a:pt x="1896830" y="604306"/>
                </a:lnTo>
                <a:lnTo>
                  <a:pt x="1870305" y="640309"/>
                </a:lnTo>
                <a:lnTo>
                  <a:pt x="1842306" y="675110"/>
                </a:lnTo>
                <a:lnTo>
                  <a:pt x="1812881" y="708664"/>
                </a:lnTo>
                <a:lnTo>
                  <a:pt x="1782075" y="740924"/>
                </a:lnTo>
                <a:lnTo>
                  <a:pt x="1749934" y="771844"/>
                </a:lnTo>
                <a:lnTo>
                  <a:pt x="1716504" y="801379"/>
                </a:lnTo>
                <a:lnTo>
                  <a:pt x="1681831" y="829481"/>
                </a:lnTo>
                <a:lnTo>
                  <a:pt x="1645961" y="856105"/>
                </a:lnTo>
                <a:lnTo>
                  <a:pt x="1608941" y="881204"/>
                </a:lnTo>
                <a:lnTo>
                  <a:pt x="1570815" y="904733"/>
                </a:lnTo>
                <a:lnTo>
                  <a:pt x="1531631" y="926644"/>
                </a:lnTo>
                <a:lnTo>
                  <a:pt x="1491434" y="946893"/>
                </a:lnTo>
                <a:lnTo>
                  <a:pt x="1450271" y="965432"/>
                </a:lnTo>
                <a:lnTo>
                  <a:pt x="1408186" y="982216"/>
                </a:lnTo>
                <a:lnTo>
                  <a:pt x="1365227" y="997198"/>
                </a:lnTo>
                <a:lnTo>
                  <a:pt x="1321439" y="1010333"/>
                </a:lnTo>
                <a:lnTo>
                  <a:pt x="1276868" y="1021573"/>
                </a:lnTo>
                <a:lnTo>
                  <a:pt x="1231561" y="1030874"/>
                </a:lnTo>
                <a:lnTo>
                  <a:pt x="1185563" y="1038188"/>
                </a:lnTo>
                <a:lnTo>
                  <a:pt x="1138920" y="1043469"/>
                </a:lnTo>
                <a:lnTo>
                  <a:pt x="1091678" y="1046672"/>
                </a:lnTo>
                <a:lnTo>
                  <a:pt x="1043884" y="104775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798455" y="7627038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213763" y="182999"/>
                </a:moveTo>
                <a:lnTo>
                  <a:pt x="152362" y="1066703"/>
                </a:lnTo>
                <a:lnTo>
                  <a:pt x="0" y="883703"/>
                </a:lnTo>
                <a:lnTo>
                  <a:pt x="1061401" y="0"/>
                </a:lnTo>
                <a:lnTo>
                  <a:pt x="1213763" y="182999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742456" y="2216953"/>
            <a:ext cx="1517015" cy="1517015"/>
          </a:xfrm>
          <a:custGeom>
            <a:avLst/>
            <a:gdLst/>
            <a:ahLst/>
            <a:cxnLst/>
            <a:rect l="l" t="t" r="r" b="b"/>
            <a:pathLst>
              <a:path w="1517015" h="1517014">
                <a:moveTo>
                  <a:pt x="758425" y="1516841"/>
                </a:moveTo>
                <a:lnTo>
                  <a:pt x="710456" y="1515349"/>
                </a:lnTo>
                <a:lnTo>
                  <a:pt x="663285" y="1510932"/>
                </a:lnTo>
                <a:lnTo>
                  <a:pt x="616996" y="1503679"/>
                </a:lnTo>
                <a:lnTo>
                  <a:pt x="571677" y="1493679"/>
                </a:lnTo>
                <a:lnTo>
                  <a:pt x="527417" y="1481020"/>
                </a:lnTo>
                <a:lnTo>
                  <a:pt x="484306" y="1465791"/>
                </a:lnTo>
                <a:lnTo>
                  <a:pt x="442431" y="1448082"/>
                </a:lnTo>
                <a:lnTo>
                  <a:pt x="401883" y="1427981"/>
                </a:lnTo>
                <a:lnTo>
                  <a:pt x="362749" y="1405576"/>
                </a:lnTo>
                <a:lnTo>
                  <a:pt x="325118" y="1380958"/>
                </a:lnTo>
                <a:lnTo>
                  <a:pt x="289080" y="1354214"/>
                </a:lnTo>
                <a:lnTo>
                  <a:pt x="254723" y="1325433"/>
                </a:lnTo>
                <a:lnTo>
                  <a:pt x="222136" y="1294705"/>
                </a:lnTo>
                <a:lnTo>
                  <a:pt x="191407" y="1262118"/>
                </a:lnTo>
                <a:lnTo>
                  <a:pt x="162627" y="1227761"/>
                </a:lnTo>
                <a:lnTo>
                  <a:pt x="135883" y="1191723"/>
                </a:lnTo>
                <a:lnTo>
                  <a:pt x="111264" y="1154092"/>
                </a:lnTo>
                <a:lnTo>
                  <a:pt x="88860" y="1114958"/>
                </a:lnTo>
                <a:lnTo>
                  <a:pt x="68759" y="1074409"/>
                </a:lnTo>
                <a:lnTo>
                  <a:pt x="51049" y="1032535"/>
                </a:lnTo>
                <a:lnTo>
                  <a:pt x="35821" y="989423"/>
                </a:lnTo>
                <a:lnTo>
                  <a:pt x="23162" y="945164"/>
                </a:lnTo>
                <a:lnTo>
                  <a:pt x="13161" y="899845"/>
                </a:lnTo>
                <a:lnTo>
                  <a:pt x="5908" y="853555"/>
                </a:lnTo>
                <a:lnTo>
                  <a:pt x="1491" y="806384"/>
                </a:lnTo>
                <a:lnTo>
                  <a:pt x="0" y="758401"/>
                </a:lnTo>
                <a:lnTo>
                  <a:pt x="1491" y="710457"/>
                </a:lnTo>
                <a:lnTo>
                  <a:pt x="5908" y="663286"/>
                </a:lnTo>
                <a:lnTo>
                  <a:pt x="13161" y="616996"/>
                </a:lnTo>
                <a:lnTo>
                  <a:pt x="23162" y="571677"/>
                </a:lnTo>
                <a:lnTo>
                  <a:pt x="35821" y="527418"/>
                </a:lnTo>
                <a:lnTo>
                  <a:pt x="51049" y="484306"/>
                </a:lnTo>
                <a:lnTo>
                  <a:pt x="68759" y="442432"/>
                </a:lnTo>
                <a:lnTo>
                  <a:pt x="88860" y="401883"/>
                </a:lnTo>
                <a:lnTo>
                  <a:pt x="111264" y="362749"/>
                </a:lnTo>
                <a:lnTo>
                  <a:pt x="135883" y="325118"/>
                </a:lnTo>
                <a:lnTo>
                  <a:pt x="162627" y="289080"/>
                </a:lnTo>
                <a:lnTo>
                  <a:pt x="191407" y="254723"/>
                </a:lnTo>
                <a:lnTo>
                  <a:pt x="222136" y="222136"/>
                </a:lnTo>
                <a:lnTo>
                  <a:pt x="254723" y="191408"/>
                </a:lnTo>
                <a:lnTo>
                  <a:pt x="289080" y="162627"/>
                </a:lnTo>
                <a:lnTo>
                  <a:pt x="325118" y="135883"/>
                </a:lnTo>
                <a:lnTo>
                  <a:pt x="362749" y="111265"/>
                </a:lnTo>
                <a:lnTo>
                  <a:pt x="401883" y="88860"/>
                </a:lnTo>
                <a:lnTo>
                  <a:pt x="442431" y="68759"/>
                </a:lnTo>
                <a:lnTo>
                  <a:pt x="484306" y="51050"/>
                </a:lnTo>
                <a:lnTo>
                  <a:pt x="527417" y="35821"/>
                </a:lnTo>
                <a:lnTo>
                  <a:pt x="571677" y="23162"/>
                </a:lnTo>
                <a:lnTo>
                  <a:pt x="616996" y="13162"/>
                </a:lnTo>
                <a:lnTo>
                  <a:pt x="663285" y="5909"/>
                </a:lnTo>
                <a:lnTo>
                  <a:pt x="710456" y="1492"/>
                </a:lnTo>
                <a:lnTo>
                  <a:pt x="758420" y="0"/>
                </a:lnTo>
                <a:lnTo>
                  <a:pt x="806383" y="1492"/>
                </a:lnTo>
                <a:lnTo>
                  <a:pt x="853554" y="5909"/>
                </a:lnTo>
                <a:lnTo>
                  <a:pt x="899844" y="13162"/>
                </a:lnTo>
                <a:lnTo>
                  <a:pt x="945163" y="23162"/>
                </a:lnTo>
                <a:lnTo>
                  <a:pt x="989423" y="35821"/>
                </a:lnTo>
                <a:lnTo>
                  <a:pt x="1032534" y="51050"/>
                </a:lnTo>
                <a:lnTo>
                  <a:pt x="1074409" y="68759"/>
                </a:lnTo>
                <a:lnTo>
                  <a:pt x="1114958" y="88860"/>
                </a:lnTo>
                <a:lnTo>
                  <a:pt x="1154092" y="111265"/>
                </a:lnTo>
                <a:lnTo>
                  <a:pt x="1191722" y="135883"/>
                </a:lnTo>
                <a:lnTo>
                  <a:pt x="1227761" y="162627"/>
                </a:lnTo>
                <a:lnTo>
                  <a:pt x="1262118" y="191408"/>
                </a:lnTo>
                <a:lnTo>
                  <a:pt x="1294705" y="222136"/>
                </a:lnTo>
                <a:lnTo>
                  <a:pt x="1325433" y="254723"/>
                </a:lnTo>
                <a:lnTo>
                  <a:pt x="1354214" y="289080"/>
                </a:lnTo>
                <a:lnTo>
                  <a:pt x="1380958" y="325118"/>
                </a:lnTo>
                <a:lnTo>
                  <a:pt x="1405576" y="362749"/>
                </a:lnTo>
                <a:lnTo>
                  <a:pt x="1427981" y="401883"/>
                </a:lnTo>
                <a:lnTo>
                  <a:pt x="1448082" y="442432"/>
                </a:lnTo>
                <a:lnTo>
                  <a:pt x="1465791" y="484306"/>
                </a:lnTo>
                <a:lnTo>
                  <a:pt x="1481020" y="527418"/>
                </a:lnTo>
                <a:lnTo>
                  <a:pt x="1493679" y="571677"/>
                </a:lnTo>
                <a:lnTo>
                  <a:pt x="1503679" y="616996"/>
                </a:lnTo>
                <a:lnTo>
                  <a:pt x="1510933" y="663286"/>
                </a:lnTo>
                <a:lnTo>
                  <a:pt x="1515350" y="710457"/>
                </a:lnTo>
                <a:lnTo>
                  <a:pt x="1516841" y="758422"/>
                </a:lnTo>
                <a:lnTo>
                  <a:pt x="1515350" y="806384"/>
                </a:lnTo>
                <a:lnTo>
                  <a:pt x="1510933" y="853555"/>
                </a:lnTo>
                <a:lnTo>
                  <a:pt x="1503679" y="899845"/>
                </a:lnTo>
                <a:lnTo>
                  <a:pt x="1493679" y="945164"/>
                </a:lnTo>
                <a:lnTo>
                  <a:pt x="1481020" y="989423"/>
                </a:lnTo>
                <a:lnTo>
                  <a:pt x="1465791" y="1032535"/>
                </a:lnTo>
                <a:lnTo>
                  <a:pt x="1448082" y="1074409"/>
                </a:lnTo>
                <a:lnTo>
                  <a:pt x="1427981" y="1114958"/>
                </a:lnTo>
                <a:lnTo>
                  <a:pt x="1405576" y="1154092"/>
                </a:lnTo>
                <a:lnTo>
                  <a:pt x="1380958" y="1191723"/>
                </a:lnTo>
                <a:lnTo>
                  <a:pt x="1354214" y="1227761"/>
                </a:lnTo>
                <a:lnTo>
                  <a:pt x="1325433" y="1262118"/>
                </a:lnTo>
                <a:lnTo>
                  <a:pt x="1294705" y="1294705"/>
                </a:lnTo>
                <a:lnTo>
                  <a:pt x="1262118" y="1325433"/>
                </a:lnTo>
                <a:lnTo>
                  <a:pt x="1227761" y="1354214"/>
                </a:lnTo>
                <a:lnTo>
                  <a:pt x="1191722" y="1380958"/>
                </a:lnTo>
                <a:lnTo>
                  <a:pt x="1154092" y="1405576"/>
                </a:lnTo>
                <a:lnTo>
                  <a:pt x="1114958" y="1427981"/>
                </a:lnTo>
                <a:lnTo>
                  <a:pt x="1074409" y="1448082"/>
                </a:lnTo>
                <a:lnTo>
                  <a:pt x="1032534" y="1465791"/>
                </a:lnTo>
                <a:lnTo>
                  <a:pt x="989423" y="1481020"/>
                </a:lnTo>
                <a:lnTo>
                  <a:pt x="945163" y="1493679"/>
                </a:lnTo>
                <a:lnTo>
                  <a:pt x="899844" y="1503679"/>
                </a:lnTo>
                <a:lnTo>
                  <a:pt x="853554" y="1510932"/>
                </a:lnTo>
                <a:lnTo>
                  <a:pt x="806383" y="1515349"/>
                </a:lnTo>
                <a:lnTo>
                  <a:pt x="758425" y="1516841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252" y="2598420"/>
            <a:ext cx="1043749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1B1B1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1B1B1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1714" y="392527"/>
            <a:ext cx="2860040" cy="2860040"/>
          </a:xfrm>
          <a:custGeom>
            <a:avLst/>
            <a:gdLst/>
            <a:ahLst/>
            <a:cxnLst/>
            <a:rect l="l" t="t" r="r" b="b"/>
            <a:pathLst>
              <a:path w="2860040" h="2860040">
                <a:moveTo>
                  <a:pt x="1429858" y="2859629"/>
                </a:moveTo>
                <a:lnTo>
                  <a:pt x="1381659" y="2858834"/>
                </a:lnTo>
                <a:lnTo>
                  <a:pt x="1333902" y="2856464"/>
                </a:lnTo>
                <a:lnTo>
                  <a:pt x="1286568" y="2852544"/>
                </a:lnTo>
                <a:lnTo>
                  <a:pt x="1239683" y="2847099"/>
                </a:lnTo>
                <a:lnTo>
                  <a:pt x="1193272" y="2840155"/>
                </a:lnTo>
                <a:lnTo>
                  <a:pt x="1147360" y="2831736"/>
                </a:lnTo>
                <a:lnTo>
                  <a:pt x="1101971" y="2821868"/>
                </a:lnTo>
                <a:lnTo>
                  <a:pt x="1057131" y="2810575"/>
                </a:lnTo>
                <a:lnTo>
                  <a:pt x="1012865" y="2797882"/>
                </a:lnTo>
                <a:lnTo>
                  <a:pt x="969198" y="2783815"/>
                </a:lnTo>
                <a:lnTo>
                  <a:pt x="926155" y="2768398"/>
                </a:lnTo>
                <a:lnTo>
                  <a:pt x="883760" y="2751657"/>
                </a:lnTo>
                <a:lnTo>
                  <a:pt x="842040" y="2733617"/>
                </a:lnTo>
                <a:lnTo>
                  <a:pt x="801018" y="2714302"/>
                </a:lnTo>
                <a:lnTo>
                  <a:pt x="760721" y="2693738"/>
                </a:lnTo>
                <a:lnTo>
                  <a:pt x="721172" y="2671949"/>
                </a:lnTo>
                <a:lnTo>
                  <a:pt x="682397" y="2648961"/>
                </a:lnTo>
                <a:lnTo>
                  <a:pt x="644421" y="2624799"/>
                </a:lnTo>
                <a:lnTo>
                  <a:pt x="607270" y="2599487"/>
                </a:lnTo>
                <a:lnTo>
                  <a:pt x="570967" y="2573051"/>
                </a:lnTo>
                <a:lnTo>
                  <a:pt x="535538" y="2545516"/>
                </a:lnTo>
                <a:lnTo>
                  <a:pt x="501009" y="2516906"/>
                </a:lnTo>
                <a:lnTo>
                  <a:pt x="467403" y="2487247"/>
                </a:lnTo>
                <a:lnTo>
                  <a:pt x="434747" y="2456565"/>
                </a:lnTo>
                <a:lnTo>
                  <a:pt x="403065" y="2424882"/>
                </a:lnTo>
                <a:lnTo>
                  <a:pt x="372382" y="2392226"/>
                </a:lnTo>
                <a:lnTo>
                  <a:pt x="342723" y="2358621"/>
                </a:lnTo>
                <a:lnTo>
                  <a:pt x="314114" y="2324091"/>
                </a:lnTo>
                <a:lnTo>
                  <a:pt x="286579" y="2288663"/>
                </a:lnTo>
                <a:lnTo>
                  <a:pt x="260143" y="2252360"/>
                </a:lnTo>
                <a:lnTo>
                  <a:pt x="234831" y="2215208"/>
                </a:lnTo>
                <a:lnTo>
                  <a:pt x="210669" y="2177233"/>
                </a:lnTo>
                <a:lnTo>
                  <a:pt x="187681" y="2138458"/>
                </a:lnTo>
                <a:lnTo>
                  <a:pt x="165892" y="2098909"/>
                </a:lnTo>
                <a:lnTo>
                  <a:pt x="145328" y="2058611"/>
                </a:lnTo>
                <a:lnTo>
                  <a:pt x="126013" y="2017590"/>
                </a:lnTo>
                <a:lnTo>
                  <a:pt x="107972" y="1975869"/>
                </a:lnTo>
                <a:lnTo>
                  <a:pt x="91231" y="1933475"/>
                </a:lnTo>
                <a:lnTo>
                  <a:pt x="75815" y="1890431"/>
                </a:lnTo>
                <a:lnTo>
                  <a:pt x="61748" y="1846764"/>
                </a:lnTo>
                <a:lnTo>
                  <a:pt x="49055" y="1802498"/>
                </a:lnTo>
                <a:lnTo>
                  <a:pt x="37762" y="1757658"/>
                </a:lnTo>
                <a:lnTo>
                  <a:pt x="27893" y="1712270"/>
                </a:lnTo>
                <a:lnTo>
                  <a:pt x="19475" y="1666357"/>
                </a:lnTo>
                <a:lnTo>
                  <a:pt x="12530" y="1619946"/>
                </a:lnTo>
                <a:lnTo>
                  <a:pt x="7086" y="1573061"/>
                </a:lnTo>
                <a:lnTo>
                  <a:pt x="3166" y="1525728"/>
                </a:lnTo>
                <a:lnTo>
                  <a:pt x="795" y="1477971"/>
                </a:lnTo>
                <a:lnTo>
                  <a:pt x="0" y="1429815"/>
                </a:lnTo>
                <a:lnTo>
                  <a:pt x="795" y="1381659"/>
                </a:lnTo>
                <a:lnTo>
                  <a:pt x="3166" y="1333902"/>
                </a:lnTo>
                <a:lnTo>
                  <a:pt x="7086" y="1286568"/>
                </a:lnTo>
                <a:lnTo>
                  <a:pt x="12530" y="1239683"/>
                </a:lnTo>
                <a:lnTo>
                  <a:pt x="19475" y="1193272"/>
                </a:lnTo>
                <a:lnTo>
                  <a:pt x="27893" y="1147360"/>
                </a:lnTo>
                <a:lnTo>
                  <a:pt x="37762" y="1101971"/>
                </a:lnTo>
                <a:lnTo>
                  <a:pt x="49055" y="1057131"/>
                </a:lnTo>
                <a:lnTo>
                  <a:pt x="61748" y="1012865"/>
                </a:lnTo>
                <a:lnTo>
                  <a:pt x="75815" y="969198"/>
                </a:lnTo>
                <a:lnTo>
                  <a:pt x="91231" y="926155"/>
                </a:lnTo>
                <a:lnTo>
                  <a:pt x="107972" y="883760"/>
                </a:lnTo>
                <a:lnTo>
                  <a:pt x="126013" y="842040"/>
                </a:lnTo>
                <a:lnTo>
                  <a:pt x="145328" y="801018"/>
                </a:lnTo>
                <a:lnTo>
                  <a:pt x="165892" y="760721"/>
                </a:lnTo>
                <a:lnTo>
                  <a:pt x="187681" y="721172"/>
                </a:lnTo>
                <a:lnTo>
                  <a:pt x="210669" y="682397"/>
                </a:lnTo>
                <a:lnTo>
                  <a:pt x="234831" y="644421"/>
                </a:lnTo>
                <a:lnTo>
                  <a:pt x="260143" y="607270"/>
                </a:lnTo>
                <a:lnTo>
                  <a:pt x="286579" y="570967"/>
                </a:lnTo>
                <a:lnTo>
                  <a:pt x="314114" y="535538"/>
                </a:lnTo>
                <a:lnTo>
                  <a:pt x="342723" y="501009"/>
                </a:lnTo>
                <a:lnTo>
                  <a:pt x="372382" y="467403"/>
                </a:lnTo>
                <a:lnTo>
                  <a:pt x="403065" y="434747"/>
                </a:lnTo>
                <a:lnTo>
                  <a:pt x="434747" y="403065"/>
                </a:lnTo>
                <a:lnTo>
                  <a:pt x="467403" y="372382"/>
                </a:lnTo>
                <a:lnTo>
                  <a:pt x="501009" y="342723"/>
                </a:lnTo>
                <a:lnTo>
                  <a:pt x="535538" y="314114"/>
                </a:lnTo>
                <a:lnTo>
                  <a:pt x="570967" y="286579"/>
                </a:lnTo>
                <a:lnTo>
                  <a:pt x="607270" y="260143"/>
                </a:lnTo>
                <a:lnTo>
                  <a:pt x="644421" y="234831"/>
                </a:lnTo>
                <a:lnTo>
                  <a:pt x="682397" y="210669"/>
                </a:lnTo>
                <a:lnTo>
                  <a:pt x="721172" y="187681"/>
                </a:lnTo>
                <a:lnTo>
                  <a:pt x="760721" y="165892"/>
                </a:lnTo>
                <a:lnTo>
                  <a:pt x="801018" y="145328"/>
                </a:lnTo>
                <a:lnTo>
                  <a:pt x="842040" y="126013"/>
                </a:lnTo>
                <a:lnTo>
                  <a:pt x="883760" y="107972"/>
                </a:lnTo>
                <a:lnTo>
                  <a:pt x="926155" y="91231"/>
                </a:lnTo>
                <a:lnTo>
                  <a:pt x="969198" y="75815"/>
                </a:lnTo>
                <a:lnTo>
                  <a:pt x="1012865" y="61748"/>
                </a:lnTo>
                <a:lnTo>
                  <a:pt x="1057131" y="49055"/>
                </a:lnTo>
                <a:lnTo>
                  <a:pt x="1101971" y="37762"/>
                </a:lnTo>
                <a:lnTo>
                  <a:pt x="1147360" y="27893"/>
                </a:lnTo>
                <a:lnTo>
                  <a:pt x="1193272" y="19475"/>
                </a:lnTo>
                <a:lnTo>
                  <a:pt x="1239683" y="12530"/>
                </a:lnTo>
                <a:lnTo>
                  <a:pt x="1286568" y="7086"/>
                </a:lnTo>
                <a:lnTo>
                  <a:pt x="1333902" y="3166"/>
                </a:lnTo>
                <a:lnTo>
                  <a:pt x="1381659" y="795"/>
                </a:lnTo>
                <a:lnTo>
                  <a:pt x="1429815" y="0"/>
                </a:lnTo>
                <a:lnTo>
                  <a:pt x="1477971" y="795"/>
                </a:lnTo>
                <a:lnTo>
                  <a:pt x="1525728" y="3166"/>
                </a:lnTo>
                <a:lnTo>
                  <a:pt x="1573061" y="7086"/>
                </a:lnTo>
                <a:lnTo>
                  <a:pt x="1619946" y="12530"/>
                </a:lnTo>
                <a:lnTo>
                  <a:pt x="1666357" y="19475"/>
                </a:lnTo>
                <a:lnTo>
                  <a:pt x="1712270" y="27893"/>
                </a:lnTo>
                <a:lnTo>
                  <a:pt x="1757658" y="37762"/>
                </a:lnTo>
                <a:lnTo>
                  <a:pt x="1802498" y="49055"/>
                </a:lnTo>
                <a:lnTo>
                  <a:pt x="1846764" y="61748"/>
                </a:lnTo>
                <a:lnTo>
                  <a:pt x="1890431" y="75815"/>
                </a:lnTo>
                <a:lnTo>
                  <a:pt x="1933475" y="91231"/>
                </a:lnTo>
                <a:lnTo>
                  <a:pt x="1975869" y="107972"/>
                </a:lnTo>
                <a:lnTo>
                  <a:pt x="2017590" y="126013"/>
                </a:lnTo>
                <a:lnTo>
                  <a:pt x="2058611" y="145328"/>
                </a:lnTo>
                <a:lnTo>
                  <a:pt x="2098909" y="165892"/>
                </a:lnTo>
                <a:lnTo>
                  <a:pt x="2138458" y="187681"/>
                </a:lnTo>
                <a:lnTo>
                  <a:pt x="2177233" y="210669"/>
                </a:lnTo>
                <a:lnTo>
                  <a:pt x="2215208" y="234831"/>
                </a:lnTo>
                <a:lnTo>
                  <a:pt x="2252360" y="260143"/>
                </a:lnTo>
                <a:lnTo>
                  <a:pt x="2288663" y="286579"/>
                </a:lnTo>
                <a:lnTo>
                  <a:pt x="2324091" y="314114"/>
                </a:lnTo>
                <a:lnTo>
                  <a:pt x="2358621" y="342723"/>
                </a:lnTo>
                <a:lnTo>
                  <a:pt x="2392226" y="372382"/>
                </a:lnTo>
                <a:lnTo>
                  <a:pt x="2424883" y="403065"/>
                </a:lnTo>
                <a:lnTo>
                  <a:pt x="2456565" y="434747"/>
                </a:lnTo>
                <a:lnTo>
                  <a:pt x="2487248" y="467403"/>
                </a:lnTo>
                <a:lnTo>
                  <a:pt x="2516906" y="501009"/>
                </a:lnTo>
                <a:lnTo>
                  <a:pt x="2545516" y="535538"/>
                </a:lnTo>
                <a:lnTo>
                  <a:pt x="2573051" y="570967"/>
                </a:lnTo>
                <a:lnTo>
                  <a:pt x="2599487" y="607270"/>
                </a:lnTo>
                <a:lnTo>
                  <a:pt x="2624799" y="644421"/>
                </a:lnTo>
                <a:lnTo>
                  <a:pt x="2648961" y="682397"/>
                </a:lnTo>
                <a:lnTo>
                  <a:pt x="2671949" y="721172"/>
                </a:lnTo>
                <a:lnTo>
                  <a:pt x="2693738" y="760721"/>
                </a:lnTo>
                <a:lnTo>
                  <a:pt x="2714302" y="801018"/>
                </a:lnTo>
                <a:lnTo>
                  <a:pt x="2733617" y="842040"/>
                </a:lnTo>
                <a:lnTo>
                  <a:pt x="2751657" y="883760"/>
                </a:lnTo>
                <a:lnTo>
                  <a:pt x="2768399" y="926155"/>
                </a:lnTo>
                <a:lnTo>
                  <a:pt x="2783815" y="969198"/>
                </a:lnTo>
                <a:lnTo>
                  <a:pt x="2797882" y="1012865"/>
                </a:lnTo>
                <a:lnTo>
                  <a:pt x="2810575" y="1057131"/>
                </a:lnTo>
                <a:lnTo>
                  <a:pt x="2821868" y="1101971"/>
                </a:lnTo>
                <a:lnTo>
                  <a:pt x="2831736" y="1147360"/>
                </a:lnTo>
                <a:lnTo>
                  <a:pt x="2840155" y="1193272"/>
                </a:lnTo>
                <a:lnTo>
                  <a:pt x="2847099" y="1239683"/>
                </a:lnTo>
                <a:lnTo>
                  <a:pt x="2852544" y="1286568"/>
                </a:lnTo>
                <a:lnTo>
                  <a:pt x="2856464" y="1333902"/>
                </a:lnTo>
                <a:lnTo>
                  <a:pt x="2858835" y="1381659"/>
                </a:lnTo>
                <a:lnTo>
                  <a:pt x="2859630" y="1429815"/>
                </a:lnTo>
                <a:lnTo>
                  <a:pt x="2858835" y="1477971"/>
                </a:lnTo>
                <a:lnTo>
                  <a:pt x="2856464" y="1525728"/>
                </a:lnTo>
                <a:lnTo>
                  <a:pt x="2852544" y="1573061"/>
                </a:lnTo>
                <a:lnTo>
                  <a:pt x="2847099" y="1619946"/>
                </a:lnTo>
                <a:lnTo>
                  <a:pt x="2840155" y="1666357"/>
                </a:lnTo>
                <a:lnTo>
                  <a:pt x="2831736" y="1712270"/>
                </a:lnTo>
                <a:lnTo>
                  <a:pt x="2821868" y="1757658"/>
                </a:lnTo>
                <a:lnTo>
                  <a:pt x="2810575" y="1802498"/>
                </a:lnTo>
                <a:lnTo>
                  <a:pt x="2797882" y="1846764"/>
                </a:lnTo>
                <a:lnTo>
                  <a:pt x="2783815" y="1890431"/>
                </a:lnTo>
                <a:lnTo>
                  <a:pt x="2768399" y="1933475"/>
                </a:lnTo>
                <a:lnTo>
                  <a:pt x="2751657" y="1975869"/>
                </a:lnTo>
                <a:lnTo>
                  <a:pt x="2733617" y="2017590"/>
                </a:lnTo>
                <a:lnTo>
                  <a:pt x="2714302" y="2058611"/>
                </a:lnTo>
                <a:lnTo>
                  <a:pt x="2693738" y="2098909"/>
                </a:lnTo>
                <a:lnTo>
                  <a:pt x="2671949" y="2138458"/>
                </a:lnTo>
                <a:lnTo>
                  <a:pt x="2648961" y="2177233"/>
                </a:lnTo>
                <a:lnTo>
                  <a:pt x="2624799" y="2215208"/>
                </a:lnTo>
                <a:lnTo>
                  <a:pt x="2599487" y="2252360"/>
                </a:lnTo>
                <a:lnTo>
                  <a:pt x="2573051" y="2288663"/>
                </a:lnTo>
                <a:lnTo>
                  <a:pt x="2545516" y="2324091"/>
                </a:lnTo>
                <a:lnTo>
                  <a:pt x="2516906" y="2358621"/>
                </a:lnTo>
                <a:lnTo>
                  <a:pt x="2487248" y="2392226"/>
                </a:lnTo>
                <a:lnTo>
                  <a:pt x="2456565" y="2424882"/>
                </a:lnTo>
                <a:lnTo>
                  <a:pt x="2424883" y="2456565"/>
                </a:lnTo>
                <a:lnTo>
                  <a:pt x="2392226" y="2487247"/>
                </a:lnTo>
                <a:lnTo>
                  <a:pt x="2358621" y="2516906"/>
                </a:lnTo>
                <a:lnTo>
                  <a:pt x="2324091" y="2545516"/>
                </a:lnTo>
                <a:lnTo>
                  <a:pt x="2288663" y="2573051"/>
                </a:lnTo>
                <a:lnTo>
                  <a:pt x="2252360" y="2599487"/>
                </a:lnTo>
                <a:lnTo>
                  <a:pt x="2215208" y="2624799"/>
                </a:lnTo>
                <a:lnTo>
                  <a:pt x="2177233" y="2648961"/>
                </a:lnTo>
                <a:lnTo>
                  <a:pt x="2138458" y="2671949"/>
                </a:lnTo>
                <a:lnTo>
                  <a:pt x="2098909" y="2693738"/>
                </a:lnTo>
                <a:lnTo>
                  <a:pt x="2058611" y="2714302"/>
                </a:lnTo>
                <a:lnTo>
                  <a:pt x="2017590" y="2733617"/>
                </a:lnTo>
                <a:lnTo>
                  <a:pt x="1975869" y="2751657"/>
                </a:lnTo>
                <a:lnTo>
                  <a:pt x="1933475" y="2768398"/>
                </a:lnTo>
                <a:lnTo>
                  <a:pt x="1890431" y="2783815"/>
                </a:lnTo>
                <a:lnTo>
                  <a:pt x="1846764" y="2797882"/>
                </a:lnTo>
                <a:lnTo>
                  <a:pt x="1802498" y="2810575"/>
                </a:lnTo>
                <a:lnTo>
                  <a:pt x="1757658" y="2821868"/>
                </a:lnTo>
                <a:lnTo>
                  <a:pt x="1712270" y="2831736"/>
                </a:lnTo>
                <a:lnTo>
                  <a:pt x="1666357" y="2840155"/>
                </a:lnTo>
                <a:lnTo>
                  <a:pt x="1619946" y="2847099"/>
                </a:lnTo>
                <a:lnTo>
                  <a:pt x="1573061" y="2852544"/>
                </a:lnTo>
                <a:lnTo>
                  <a:pt x="1525728" y="2856464"/>
                </a:lnTo>
                <a:lnTo>
                  <a:pt x="1477971" y="2858834"/>
                </a:lnTo>
                <a:lnTo>
                  <a:pt x="1429858" y="2859629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1B1B1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1B1B1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2439" y="441359"/>
            <a:ext cx="591439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1B1B1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299" y="2569920"/>
            <a:ext cx="15569401" cy="6366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1B1B1B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91880" y="655779"/>
            <a:ext cx="15278099" cy="4486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35558" y="7942611"/>
            <a:ext cx="30848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25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4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114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4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7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15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80" dirty="0">
                <a:latin typeface="Lucida Sans Unicode" panose="020B0602030504020204"/>
                <a:cs typeface="Lucida Sans Unicode" panose="020B0602030504020204"/>
              </a:rPr>
              <a:t>-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4828" y="8542686"/>
            <a:ext cx="66465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7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45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3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-4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-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85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3400" spc="-3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-6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2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25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4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80" dirty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290" dirty="0"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sz="3400" spc="229" dirty="0">
                <a:latin typeface="Lucida Sans Unicode" panose="020B0602030504020204"/>
                <a:cs typeface="Lucida Sans Unicode" panose="020B0602030504020204"/>
              </a:rPr>
              <a:t>0</a:t>
            </a:r>
            <a:r>
              <a:rPr sz="3400" spc="-480" dirty="0">
                <a:latin typeface="Lucida Sans Unicode" panose="020B0602030504020204"/>
                <a:cs typeface="Lucida Sans Unicode" panose="020B0602030504020204"/>
              </a:rPr>
              <a:t>7</a:t>
            </a:r>
            <a:r>
              <a:rPr sz="3400" spc="-150" dirty="0">
                <a:latin typeface="Lucida Sans Unicode" panose="020B0602030504020204"/>
                <a:cs typeface="Lucida Sans Unicode" panose="020B0602030504020204"/>
              </a:rPr>
              <a:t>5</a:t>
            </a:r>
            <a:r>
              <a:rPr sz="3400" spc="229" dirty="0">
                <a:latin typeface="Lucida Sans Unicode" panose="020B0602030504020204"/>
                <a:cs typeface="Lucida Sans Unicode" panose="020B0602030504020204"/>
              </a:rPr>
              <a:t>00</a:t>
            </a:r>
            <a:r>
              <a:rPr sz="3400" spc="-285" dirty="0">
                <a:latin typeface="Lucida Sans Unicode" panose="020B0602030504020204"/>
                <a:cs typeface="Lucida Sans Unicode" panose="020B0602030504020204"/>
              </a:rPr>
              <a:t>2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8466" y="9060808"/>
            <a:ext cx="511873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195">
              <a:lnSpc>
                <a:spcPct val="116000"/>
              </a:lnSpc>
              <a:spcBef>
                <a:spcPts val="100"/>
              </a:spcBef>
            </a:pPr>
            <a:r>
              <a:rPr sz="3400" spc="-7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4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-7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114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145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2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15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80" dirty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290" dirty="0"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sz="3400" spc="229" dirty="0">
                <a:latin typeface="Lucida Sans Unicode" panose="020B0602030504020204"/>
                <a:cs typeface="Lucida Sans Unicode" panose="020B0602030504020204"/>
              </a:rPr>
              <a:t>0</a:t>
            </a:r>
            <a:r>
              <a:rPr sz="3400" spc="-480" dirty="0">
                <a:latin typeface="Lucida Sans Unicode" panose="020B0602030504020204"/>
                <a:cs typeface="Lucida Sans Unicode" panose="020B0602030504020204"/>
              </a:rPr>
              <a:t>7</a:t>
            </a:r>
            <a:r>
              <a:rPr sz="3400" spc="-150" dirty="0">
                <a:latin typeface="Lucida Sans Unicode" panose="020B0602030504020204"/>
                <a:cs typeface="Lucida Sans Unicode" panose="020B0602030504020204"/>
              </a:rPr>
              <a:t>5</a:t>
            </a:r>
            <a:r>
              <a:rPr sz="3400" spc="229" dirty="0">
                <a:latin typeface="Lucida Sans Unicode" panose="020B0602030504020204"/>
                <a:cs typeface="Lucida Sans Unicode" panose="020B0602030504020204"/>
              </a:rPr>
              <a:t>00</a:t>
            </a:r>
            <a:r>
              <a:rPr sz="3400" spc="-120" dirty="0">
                <a:latin typeface="Lucida Sans Unicode" panose="020B0602030504020204"/>
                <a:cs typeface="Lucida Sans Unicode" panose="020B0602030504020204"/>
              </a:rPr>
              <a:t>3  </a:t>
            </a:r>
            <a:r>
              <a:rPr sz="3400" spc="9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7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80" dirty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290" dirty="0"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sz="3400" spc="229" dirty="0">
                <a:latin typeface="Lucida Sans Unicode" panose="020B0602030504020204"/>
                <a:cs typeface="Lucida Sans Unicode" panose="020B0602030504020204"/>
              </a:rPr>
              <a:t>0</a:t>
            </a:r>
            <a:r>
              <a:rPr sz="3400" spc="-480" dirty="0">
                <a:latin typeface="Lucida Sans Unicode" panose="020B0602030504020204"/>
                <a:cs typeface="Lucida Sans Unicode" panose="020B0602030504020204"/>
              </a:rPr>
              <a:t>7</a:t>
            </a:r>
            <a:r>
              <a:rPr sz="3400" spc="-150" dirty="0">
                <a:latin typeface="Lucida Sans Unicode" panose="020B0602030504020204"/>
                <a:cs typeface="Lucida Sans Unicode" panose="020B0602030504020204"/>
              </a:rPr>
              <a:t>5</a:t>
            </a:r>
            <a:r>
              <a:rPr sz="3400" spc="229" dirty="0">
                <a:latin typeface="Lucida Sans Unicode" panose="020B0602030504020204"/>
                <a:cs typeface="Lucida Sans Unicode" panose="020B0602030504020204"/>
              </a:rPr>
              <a:t>0</a:t>
            </a:r>
            <a:r>
              <a:rPr sz="3400" spc="-290" dirty="0"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sz="3400" spc="-145" dirty="0">
                <a:latin typeface="Lucida Sans Unicode" panose="020B0602030504020204"/>
                <a:cs typeface="Lucida Sans Unicode" panose="020B0602030504020204"/>
              </a:rPr>
              <a:t>5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8460733"/>
            <a:ext cx="814895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000"/>
              </a:lnSpc>
              <a:spcBef>
                <a:spcPts val="100"/>
              </a:spcBef>
            </a:pPr>
            <a:r>
              <a:rPr sz="3400" spc="60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400" spc="-3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-7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4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4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7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15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80" dirty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13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185" dirty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2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-3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4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4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-3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2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5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29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2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25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14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  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and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  <a:p>
            <a:pPr marL="739775" algn="ctr">
              <a:lnSpc>
                <a:spcPct val="100000"/>
              </a:lnSpc>
              <a:spcBef>
                <a:spcPts val="645"/>
              </a:spcBef>
            </a:pPr>
            <a:r>
              <a:rPr sz="3400" spc="13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185" dirty="0">
                <a:latin typeface="Lucida Sans Unicode" panose="020B0602030504020204"/>
                <a:cs typeface="Lucida Sans Unicode" panose="020B0602030504020204"/>
              </a:rPr>
              <a:t>.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9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3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-7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1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4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7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7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285" dirty="0">
                <a:latin typeface="Lucida Sans Unicode" panose="020B0602030504020204"/>
                <a:cs typeface="Lucida Sans Unicode" panose="020B0602030504020204"/>
              </a:rPr>
              <a:t>k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689" y="5836373"/>
            <a:ext cx="103993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15" dirty="0">
                <a:latin typeface="Arial" panose="020B0604020202020204"/>
                <a:cs typeface="Arial" panose="020B0604020202020204"/>
              </a:rPr>
              <a:t>School</a:t>
            </a:r>
            <a:r>
              <a:rPr sz="5200" b="1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5200" b="1" spc="180" dirty="0">
                <a:latin typeface="Arial" panose="020B0604020202020204"/>
                <a:cs typeface="Arial" panose="020B0604020202020204"/>
              </a:rPr>
              <a:t>of</a:t>
            </a:r>
            <a:r>
              <a:rPr sz="5200" b="1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5200" b="1" spc="145" dirty="0">
                <a:latin typeface="Arial" panose="020B0604020202020204"/>
                <a:cs typeface="Arial" panose="020B0604020202020204"/>
              </a:rPr>
              <a:t>Computer</a:t>
            </a:r>
            <a:r>
              <a:rPr sz="5200" b="1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5200" b="1" spc="105" dirty="0">
                <a:latin typeface="Arial" panose="020B0604020202020204"/>
                <a:cs typeface="Arial" panose="020B0604020202020204"/>
              </a:rPr>
              <a:t>Application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8352790" cy="8765540"/>
            <a:chOff x="0" y="3"/>
            <a:chExt cx="8352790" cy="876554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2437765" cy="3404235"/>
            </a:xfrm>
            <a:custGeom>
              <a:avLst/>
              <a:gdLst/>
              <a:ahLst/>
              <a:cxnLst/>
              <a:rect l="l" t="t" r="r" b="b"/>
              <a:pathLst>
                <a:path w="2437765" h="3404235">
                  <a:moveTo>
                    <a:pt x="2437523" y="0"/>
                  </a:moveTo>
                  <a:lnTo>
                    <a:pt x="0" y="0"/>
                  </a:lnTo>
                  <a:lnTo>
                    <a:pt x="0" y="1459433"/>
                  </a:lnTo>
                  <a:lnTo>
                    <a:pt x="0" y="1481988"/>
                  </a:lnTo>
                  <a:lnTo>
                    <a:pt x="0" y="3338995"/>
                  </a:lnTo>
                  <a:lnTo>
                    <a:pt x="27444" y="3346069"/>
                  </a:lnTo>
                  <a:lnTo>
                    <a:pt x="77927" y="3357753"/>
                  </a:lnTo>
                  <a:lnTo>
                    <a:pt x="128968" y="3368243"/>
                  </a:lnTo>
                  <a:lnTo>
                    <a:pt x="180479" y="3377488"/>
                  </a:lnTo>
                  <a:lnTo>
                    <a:pt x="232384" y="3385439"/>
                  </a:lnTo>
                  <a:lnTo>
                    <a:pt x="284581" y="3392043"/>
                  </a:lnTo>
                  <a:lnTo>
                    <a:pt x="336969" y="3397262"/>
                  </a:lnTo>
                  <a:lnTo>
                    <a:pt x="389470" y="3401060"/>
                  </a:lnTo>
                  <a:lnTo>
                    <a:pt x="441985" y="3403358"/>
                  </a:lnTo>
                  <a:lnTo>
                    <a:pt x="494423" y="3404146"/>
                  </a:lnTo>
                  <a:lnTo>
                    <a:pt x="546646" y="3403447"/>
                  </a:lnTo>
                  <a:lnTo>
                    <a:pt x="598538" y="3401403"/>
                  </a:lnTo>
                  <a:lnTo>
                    <a:pt x="650087" y="3397999"/>
                  </a:lnTo>
                  <a:lnTo>
                    <a:pt x="701268" y="3393275"/>
                  </a:lnTo>
                  <a:lnTo>
                    <a:pt x="752055" y="3387229"/>
                  </a:lnTo>
                  <a:lnTo>
                    <a:pt x="802436" y="3379901"/>
                  </a:lnTo>
                  <a:lnTo>
                    <a:pt x="852385" y="3371278"/>
                  </a:lnTo>
                  <a:lnTo>
                    <a:pt x="901890" y="3361398"/>
                  </a:lnTo>
                  <a:lnTo>
                    <a:pt x="950912" y="3350285"/>
                  </a:lnTo>
                  <a:lnTo>
                    <a:pt x="999451" y="3337928"/>
                  </a:lnTo>
                  <a:lnTo>
                    <a:pt x="1047457" y="3324364"/>
                  </a:lnTo>
                  <a:lnTo>
                    <a:pt x="1094943" y="3309620"/>
                  </a:lnTo>
                  <a:lnTo>
                    <a:pt x="1141869" y="3293681"/>
                  </a:lnTo>
                  <a:lnTo>
                    <a:pt x="1141869" y="3293211"/>
                  </a:lnTo>
                  <a:lnTo>
                    <a:pt x="1172908" y="3281794"/>
                  </a:lnTo>
                  <a:lnTo>
                    <a:pt x="1217460" y="3264154"/>
                  </a:lnTo>
                  <a:lnTo>
                    <a:pt x="1261491" y="3245447"/>
                  </a:lnTo>
                  <a:lnTo>
                    <a:pt x="1304988" y="3225685"/>
                  </a:lnTo>
                  <a:lnTo>
                    <a:pt x="1347939" y="3204895"/>
                  </a:lnTo>
                  <a:lnTo>
                    <a:pt x="1390319" y="3183077"/>
                  </a:lnTo>
                  <a:lnTo>
                    <a:pt x="1432128" y="3160268"/>
                  </a:lnTo>
                  <a:lnTo>
                    <a:pt x="1473339" y="3136468"/>
                  </a:lnTo>
                  <a:lnTo>
                    <a:pt x="1513928" y="3111690"/>
                  </a:lnTo>
                  <a:lnTo>
                    <a:pt x="1553883" y="3085973"/>
                  </a:lnTo>
                  <a:lnTo>
                    <a:pt x="1593189" y="3059303"/>
                  </a:lnTo>
                  <a:lnTo>
                    <a:pt x="1631835" y="3031718"/>
                  </a:lnTo>
                  <a:lnTo>
                    <a:pt x="1669783" y="3003219"/>
                  </a:lnTo>
                  <a:lnTo>
                    <a:pt x="1707045" y="2973844"/>
                  </a:lnTo>
                  <a:lnTo>
                    <a:pt x="1743583" y="2943580"/>
                  </a:lnTo>
                  <a:lnTo>
                    <a:pt x="1779384" y="2912465"/>
                  </a:lnTo>
                  <a:lnTo>
                    <a:pt x="1814436" y="2880512"/>
                  </a:lnTo>
                  <a:lnTo>
                    <a:pt x="1848713" y="2847733"/>
                  </a:lnTo>
                  <a:lnTo>
                    <a:pt x="1882203" y="2814142"/>
                  </a:lnTo>
                  <a:lnTo>
                    <a:pt x="1914906" y="2779750"/>
                  </a:lnTo>
                  <a:lnTo>
                    <a:pt x="1946770" y="2744597"/>
                  </a:lnTo>
                  <a:lnTo>
                    <a:pt x="1977809" y="2708668"/>
                  </a:lnTo>
                  <a:lnTo>
                    <a:pt x="2007984" y="2672003"/>
                  </a:lnTo>
                  <a:lnTo>
                    <a:pt x="2037295" y="2634615"/>
                  </a:lnTo>
                  <a:lnTo>
                    <a:pt x="2065705" y="2596502"/>
                  </a:lnTo>
                  <a:lnTo>
                    <a:pt x="2093226" y="2557703"/>
                  </a:lnTo>
                  <a:lnTo>
                    <a:pt x="2119820" y="2518219"/>
                  </a:lnTo>
                  <a:lnTo>
                    <a:pt x="2145461" y="2478062"/>
                  </a:lnTo>
                  <a:lnTo>
                    <a:pt x="2170163" y="2437269"/>
                  </a:lnTo>
                  <a:lnTo>
                    <a:pt x="2193874" y="2395842"/>
                  </a:lnTo>
                  <a:lnTo>
                    <a:pt x="2216607" y="2353792"/>
                  </a:lnTo>
                  <a:lnTo>
                    <a:pt x="2238324" y="2311158"/>
                  </a:lnTo>
                  <a:lnTo>
                    <a:pt x="2259025" y="2267928"/>
                  </a:lnTo>
                  <a:lnTo>
                    <a:pt x="2278684" y="2224138"/>
                  </a:lnTo>
                  <a:lnTo>
                    <a:pt x="2297277" y="2179790"/>
                  </a:lnTo>
                  <a:lnTo>
                    <a:pt x="2314791" y="2134908"/>
                  </a:lnTo>
                  <a:lnTo>
                    <a:pt x="2331224" y="2089505"/>
                  </a:lnTo>
                  <a:lnTo>
                    <a:pt x="2346541" y="2043607"/>
                  </a:lnTo>
                  <a:lnTo>
                    <a:pt x="2360726" y="1997214"/>
                  </a:lnTo>
                  <a:lnTo>
                    <a:pt x="2373769" y="1950351"/>
                  </a:lnTo>
                  <a:lnTo>
                    <a:pt x="2385657" y="1903044"/>
                  </a:lnTo>
                  <a:lnTo>
                    <a:pt x="2396363" y="1855292"/>
                  </a:lnTo>
                  <a:lnTo>
                    <a:pt x="2405862" y="1807121"/>
                  </a:lnTo>
                  <a:lnTo>
                    <a:pt x="2414168" y="1758530"/>
                  </a:lnTo>
                  <a:lnTo>
                    <a:pt x="2421229" y="1709559"/>
                  </a:lnTo>
                  <a:lnTo>
                    <a:pt x="2427046" y="1660220"/>
                  </a:lnTo>
                  <a:lnTo>
                    <a:pt x="2431605" y="1610525"/>
                  </a:lnTo>
                  <a:lnTo>
                    <a:pt x="2434882" y="1560474"/>
                  </a:lnTo>
                  <a:lnTo>
                    <a:pt x="2436863" y="1510106"/>
                  </a:lnTo>
                  <a:lnTo>
                    <a:pt x="2437219" y="1481988"/>
                  </a:lnTo>
                  <a:lnTo>
                    <a:pt x="2437523" y="1481988"/>
                  </a:lnTo>
                  <a:lnTo>
                    <a:pt x="2437523" y="1459433"/>
                  </a:lnTo>
                  <a:lnTo>
                    <a:pt x="2437523" y="0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57951" y="2170927"/>
              <a:ext cx="6594519" cy="659448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382" y="3606887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64332" y="3263975"/>
            <a:ext cx="459041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00" spc="-7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collection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cleaning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12700" marR="172085">
              <a:lnSpc>
                <a:spcPct val="125000"/>
              </a:lnSpc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25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transformation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382" y="4273637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382" y="4940387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382" y="5607137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382" y="6273887"/>
            <a:ext cx="161925" cy="1619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 rot="16440000">
            <a:off x="377770" y="7631858"/>
            <a:ext cx="109843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90"/>
              </a:lnSpc>
            </a:pPr>
            <a:r>
              <a:rPr sz="7000" spc="-43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 rot="16740000">
            <a:off x="452113" y="7018368"/>
            <a:ext cx="1079368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5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 rot="16980000">
            <a:off x="601380" y="6559656"/>
            <a:ext cx="9526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5"/>
              </a:lnSpc>
            </a:pPr>
            <a:r>
              <a:rPr sz="70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 rot="17220000">
            <a:off x="654328" y="6107387"/>
            <a:ext cx="1081172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5"/>
              </a:lnSpc>
            </a:pPr>
            <a:r>
              <a:rPr sz="7000" spc="5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959480" y="5323017"/>
            <a:ext cx="104267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5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 rot="17940000">
            <a:off x="1188091" y="4827843"/>
            <a:ext cx="106586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95"/>
              </a:lnSpc>
            </a:pPr>
            <a:r>
              <a:rPr sz="70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 rot="18120000">
            <a:off x="1459717" y="4479967"/>
            <a:ext cx="92234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 rot="18240000">
            <a:off x="1586035" y="4282110"/>
            <a:ext cx="92250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 rot="18420000">
            <a:off x="1749856" y="3961960"/>
            <a:ext cx="104667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 rot="18720000">
            <a:off x="2092447" y="3542313"/>
            <a:ext cx="104466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5"/>
              </a:lnSpc>
            </a:pPr>
            <a:r>
              <a:rPr sz="7000" spc="5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 rot="18960000">
            <a:off x="2432567" y="3227159"/>
            <a:ext cx="957246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5"/>
              </a:lnSpc>
            </a:pPr>
            <a:r>
              <a:rPr sz="70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 rot="19080000">
            <a:off x="2653825" y="3031582"/>
            <a:ext cx="92319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5"/>
              </a:lnSpc>
            </a:pPr>
            <a:r>
              <a:rPr sz="70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 rot="19260000">
            <a:off x="2890321" y="2769154"/>
            <a:ext cx="105685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 rot="19560000">
            <a:off x="3345072" y="2426711"/>
            <a:ext cx="106481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 rot="19980000">
            <a:off x="4075727" y="1989046"/>
            <a:ext cx="107577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5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 rot="20280000">
            <a:off x="4619203" y="1743164"/>
            <a:ext cx="106203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 rot="20580000">
            <a:off x="5167500" y="1544737"/>
            <a:ext cx="10764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3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 rot="21060000">
            <a:off x="6008196" y="1341849"/>
            <a:ext cx="1086256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0"/>
              </a:lnSpc>
            </a:pPr>
            <a:r>
              <a:rPr sz="7000" spc="3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 rot="21300000">
            <a:off x="6538976" y="1277455"/>
            <a:ext cx="960338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5"/>
              </a:lnSpc>
            </a:pPr>
            <a:r>
              <a:rPr sz="7000" spc="-3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 rot="21480000">
            <a:off x="6940230" y="1246642"/>
            <a:ext cx="1046002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0"/>
              </a:lnSpc>
            </a:pPr>
            <a:r>
              <a:rPr sz="70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 rot="120000">
            <a:off x="7496389" y="1250039"/>
            <a:ext cx="1085162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35"/>
              </a:lnSpc>
            </a:pPr>
            <a:r>
              <a:rPr sz="7000" spc="3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 rot="420000">
            <a:off x="8096225" y="1305812"/>
            <a:ext cx="108662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30"/>
              </a:lnSpc>
            </a:pPr>
            <a:r>
              <a:rPr sz="7000" spc="5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 rot="660000">
            <a:off x="8624580" y="1386526"/>
            <a:ext cx="960098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45"/>
              </a:lnSpc>
            </a:pPr>
            <a:r>
              <a:rPr sz="7000" spc="-3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 rot="900000">
            <a:off x="9020343" y="1499373"/>
            <a:ext cx="108589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30"/>
              </a:lnSpc>
            </a:pPr>
            <a:r>
              <a:rPr sz="7000" spc="5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 rot="1140000">
            <a:off x="9530190" y="1642004"/>
            <a:ext cx="955374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0"/>
              </a:lnSpc>
            </a:pPr>
            <a:r>
              <a:rPr sz="70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 rot="1320000">
            <a:off x="9812060" y="1743115"/>
            <a:ext cx="920503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65"/>
              </a:lnSpc>
            </a:pPr>
            <a:r>
              <a:rPr sz="70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 rot="1500000">
            <a:off x="10108156" y="1905176"/>
            <a:ext cx="1061684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45"/>
              </a:lnSpc>
            </a:pPr>
            <a:r>
              <a:rPr sz="70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 rot="1800000">
            <a:off x="10612383" y="2173234"/>
            <a:ext cx="106481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0"/>
              </a:lnSpc>
            </a:pPr>
            <a:r>
              <a:rPr sz="7000" spc="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727446" y="828709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4"/>
                </a:moveTo>
                <a:lnTo>
                  <a:pt x="0" y="883703"/>
                </a:lnTo>
                <a:lnTo>
                  <a:pt x="1061401" y="0"/>
                </a:lnTo>
                <a:lnTo>
                  <a:pt x="1213764" y="183000"/>
                </a:lnTo>
                <a:lnTo>
                  <a:pt x="152362" y="1066704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99910" y="1744598"/>
            <a:ext cx="3811904" cy="76200"/>
          </a:xfrm>
          <a:custGeom>
            <a:avLst/>
            <a:gdLst/>
            <a:ahLst/>
            <a:cxnLst/>
            <a:rect l="l" t="t" r="r" b="b"/>
            <a:pathLst>
              <a:path w="3811904" h="76200">
                <a:moveTo>
                  <a:pt x="3811638" y="0"/>
                </a:moveTo>
                <a:lnTo>
                  <a:pt x="243776" y="0"/>
                </a:lnTo>
                <a:lnTo>
                  <a:pt x="0" y="0"/>
                </a:lnTo>
                <a:lnTo>
                  <a:pt x="0" y="76200"/>
                </a:lnTo>
                <a:lnTo>
                  <a:pt x="243776" y="76200"/>
                </a:lnTo>
                <a:lnTo>
                  <a:pt x="3811638" y="76200"/>
                </a:lnTo>
                <a:lnTo>
                  <a:pt x="3811638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0996" y="871497"/>
            <a:ext cx="35934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ahoma" panose="020B0604030504040204"/>
                <a:cs typeface="Tahoma" panose="020B0604030504040204"/>
              </a:rPr>
              <a:t>Libraries</a:t>
            </a:r>
            <a:endParaRPr b="1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953322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82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72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6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7"/>
                </a:lnTo>
                <a:lnTo>
                  <a:pt x="1314247" y="525411"/>
                </a:lnTo>
                <a:lnTo>
                  <a:pt x="1332821" y="566497"/>
                </a:lnTo>
                <a:lnTo>
                  <a:pt x="1349429" y="608618"/>
                </a:lnTo>
                <a:lnTo>
                  <a:pt x="1364012" y="651716"/>
                </a:lnTo>
                <a:lnTo>
                  <a:pt x="1376510" y="695731"/>
                </a:lnTo>
                <a:lnTo>
                  <a:pt x="1386867" y="740606"/>
                </a:lnTo>
                <a:lnTo>
                  <a:pt x="1395024" y="786282"/>
                </a:lnTo>
                <a:lnTo>
                  <a:pt x="1400923" y="832702"/>
                </a:lnTo>
                <a:lnTo>
                  <a:pt x="1404505" y="879806"/>
                </a:lnTo>
                <a:lnTo>
                  <a:pt x="1405712" y="927535"/>
                </a:lnTo>
                <a:lnTo>
                  <a:pt x="1404505" y="975268"/>
                </a:lnTo>
                <a:lnTo>
                  <a:pt x="1400923" y="1022372"/>
                </a:lnTo>
                <a:lnTo>
                  <a:pt x="1395024" y="1068792"/>
                </a:lnTo>
                <a:lnTo>
                  <a:pt x="1386867" y="1114468"/>
                </a:lnTo>
                <a:lnTo>
                  <a:pt x="1376510" y="1159343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3"/>
                </a:lnTo>
                <a:lnTo>
                  <a:pt x="1293763" y="1369656"/>
                </a:lnTo>
                <a:lnTo>
                  <a:pt x="1271429" y="1408499"/>
                </a:lnTo>
                <a:lnTo>
                  <a:pt x="1247303" y="1446132"/>
                </a:lnTo>
                <a:lnTo>
                  <a:pt x="1221443" y="1482497"/>
                </a:lnTo>
                <a:lnTo>
                  <a:pt x="1193907" y="1517537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82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3950" y="972218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213764" y="182999"/>
                </a:moveTo>
                <a:lnTo>
                  <a:pt x="152362" y="1066703"/>
                </a:lnTo>
                <a:lnTo>
                  <a:pt x="0" y="883703"/>
                </a:lnTo>
                <a:lnTo>
                  <a:pt x="1061401" y="0"/>
                </a:lnTo>
                <a:lnTo>
                  <a:pt x="1213764" y="182999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98509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8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7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7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8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2472" y="2904294"/>
            <a:ext cx="158518" cy="15851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359299" y="2569920"/>
            <a:ext cx="15569401" cy="6403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4540" marR="5080">
              <a:lnSpc>
                <a:spcPct val="126000"/>
              </a:lnSpc>
              <a:spcBef>
                <a:spcPts val="90"/>
              </a:spcBef>
            </a:pPr>
            <a:r>
              <a:rPr spc="-100" dirty="0"/>
              <a:t>Libraries</a:t>
            </a:r>
            <a:r>
              <a:rPr spc="-160" dirty="0"/>
              <a:t> </a:t>
            </a:r>
            <a:r>
              <a:rPr spc="-120" dirty="0"/>
              <a:t>in</a:t>
            </a:r>
            <a:r>
              <a:rPr spc="-160" dirty="0"/>
              <a:t> </a:t>
            </a:r>
            <a:r>
              <a:rPr spc="100" dirty="0"/>
              <a:t>data</a:t>
            </a:r>
            <a:r>
              <a:rPr spc="-160" dirty="0"/>
              <a:t> </a:t>
            </a:r>
            <a:r>
              <a:rPr spc="55" dirty="0"/>
              <a:t>science</a:t>
            </a:r>
            <a:r>
              <a:rPr spc="-160" dirty="0"/>
              <a:t> </a:t>
            </a:r>
            <a:r>
              <a:rPr spc="5" dirty="0"/>
              <a:t>are</a:t>
            </a:r>
            <a:r>
              <a:rPr spc="-160" dirty="0"/>
              <a:t> </a:t>
            </a:r>
            <a:r>
              <a:rPr spc="-10" dirty="0"/>
              <a:t>pre-built</a:t>
            </a:r>
            <a:r>
              <a:rPr spc="-160" dirty="0"/>
              <a:t> </a:t>
            </a:r>
            <a:r>
              <a:rPr spc="-5" dirty="0"/>
              <a:t>collections</a:t>
            </a:r>
            <a:r>
              <a:rPr spc="-16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140" dirty="0"/>
              <a:t>tools,</a:t>
            </a:r>
            <a:r>
              <a:rPr spc="-160" dirty="0"/>
              <a:t> </a:t>
            </a:r>
            <a:r>
              <a:rPr spc="-95" dirty="0"/>
              <a:t>functions,</a:t>
            </a:r>
            <a:r>
              <a:rPr spc="-160" dirty="0"/>
              <a:t> </a:t>
            </a:r>
            <a:r>
              <a:rPr spc="95" dirty="0"/>
              <a:t>and </a:t>
            </a:r>
            <a:r>
              <a:rPr spc="-1145" dirty="0"/>
              <a:t> </a:t>
            </a:r>
            <a:r>
              <a:rPr spc="-30" dirty="0"/>
              <a:t>algorithms </a:t>
            </a:r>
            <a:r>
              <a:rPr spc="-50" dirty="0"/>
              <a:t>that </a:t>
            </a:r>
            <a:r>
              <a:rPr spc="-15" dirty="0"/>
              <a:t>help </a:t>
            </a:r>
            <a:r>
              <a:rPr spc="100" dirty="0"/>
              <a:t>data </a:t>
            </a:r>
            <a:r>
              <a:rPr spc="-50" dirty="0"/>
              <a:t>scientists </a:t>
            </a:r>
            <a:r>
              <a:rPr spc="-25" dirty="0"/>
              <a:t>perform </a:t>
            </a:r>
            <a:r>
              <a:rPr spc="5" dirty="0"/>
              <a:t>complex </a:t>
            </a:r>
            <a:r>
              <a:rPr spc="-70" dirty="0"/>
              <a:t>tasks </a:t>
            </a:r>
            <a:r>
              <a:rPr spc="-80" dirty="0"/>
              <a:t>quickly </a:t>
            </a:r>
            <a:r>
              <a:rPr spc="95" dirty="0"/>
              <a:t>and </a:t>
            </a:r>
            <a:r>
              <a:rPr spc="-1150" dirty="0"/>
              <a:t> </a:t>
            </a:r>
            <a:r>
              <a:rPr spc="-105" dirty="0"/>
              <a:t>efficiently. </a:t>
            </a:r>
            <a:r>
              <a:rPr spc="-55" dirty="0"/>
              <a:t>These </a:t>
            </a:r>
            <a:r>
              <a:rPr spc="-70" dirty="0"/>
              <a:t>libraries </a:t>
            </a:r>
            <a:r>
              <a:rPr spc="-30" dirty="0"/>
              <a:t>provide </a:t>
            </a:r>
            <a:r>
              <a:rPr spc="95" dirty="0"/>
              <a:t>ready-made </a:t>
            </a:r>
            <a:r>
              <a:rPr spc="-60" dirty="0"/>
              <a:t>solutions </a:t>
            </a:r>
            <a:r>
              <a:rPr spc="-80" dirty="0"/>
              <a:t>for </a:t>
            </a:r>
            <a:r>
              <a:rPr spc="100" dirty="0"/>
              <a:t>common </a:t>
            </a:r>
            <a:r>
              <a:rPr spc="105" dirty="0"/>
              <a:t> </a:t>
            </a:r>
            <a:r>
              <a:rPr spc="100" dirty="0"/>
              <a:t>data</a:t>
            </a:r>
            <a:r>
              <a:rPr spc="-170" dirty="0"/>
              <a:t> </a:t>
            </a:r>
            <a:r>
              <a:rPr spc="55" dirty="0"/>
              <a:t>science</a:t>
            </a:r>
            <a:r>
              <a:rPr spc="-165" dirty="0"/>
              <a:t> </a:t>
            </a:r>
            <a:r>
              <a:rPr spc="-60" dirty="0"/>
              <a:t>problems,</a:t>
            </a:r>
            <a:r>
              <a:rPr spc="-165" dirty="0"/>
              <a:t> </a:t>
            </a:r>
            <a:r>
              <a:rPr spc="-10" dirty="0"/>
              <a:t>saving</a:t>
            </a:r>
            <a:r>
              <a:rPr spc="-165" dirty="0"/>
              <a:t> </a:t>
            </a:r>
            <a:r>
              <a:rPr spc="-50" dirty="0"/>
              <a:t>time</a:t>
            </a:r>
            <a:r>
              <a:rPr spc="-165" dirty="0"/>
              <a:t> </a:t>
            </a:r>
            <a:r>
              <a:rPr spc="95" dirty="0"/>
              <a:t>and</a:t>
            </a:r>
            <a:r>
              <a:rPr spc="-165" dirty="0"/>
              <a:t> </a:t>
            </a:r>
            <a:r>
              <a:rPr spc="-135" dirty="0"/>
              <a:t>effort.</a:t>
            </a:r>
            <a:endParaRPr spc="-135" dirty="0"/>
          </a:p>
          <a:p>
            <a:pPr marL="764540" marR="187325">
              <a:lnSpc>
                <a:spcPct val="126000"/>
              </a:lnSpc>
            </a:pPr>
            <a:r>
              <a:rPr spc="-25" dirty="0"/>
              <a:t>Popular</a:t>
            </a:r>
            <a:r>
              <a:rPr spc="-165" dirty="0"/>
              <a:t> </a:t>
            </a:r>
            <a:r>
              <a:rPr spc="100" dirty="0"/>
              <a:t>data</a:t>
            </a:r>
            <a:r>
              <a:rPr spc="-165" dirty="0"/>
              <a:t> </a:t>
            </a:r>
            <a:r>
              <a:rPr spc="55" dirty="0"/>
              <a:t>science</a:t>
            </a:r>
            <a:r>
              <a:rPr spc="-165" dirty="0"/>
              <a:t> </a:t>
            </a:r>
            <a:r>
              <a:rPr spc="-70" dirty="0"/>
              <a:t>libraries</a:t>
            </a:r>
            <a:r>
              <a:rPr spc="-165" dirty="0"/>
              <a:t> </a:t>
            </a:r>
            <a:r>
              <a:rPr spc="-5" dirty="0"/>
              <a:t>include</a:t>
            </a:r>
            <a:r>
              <a:rPr spc="-165" dirty="0"/>
              <a:t> </a:t>
            </a:r>
            <a:r>
              <a:rPr spc="-185" dirty="0"/>
              <a:t>NumPy,</a:t>
            </a:r>
            <a:r>
              <a:rPr spc="-160" dirty="0"/>
              <a:t> </a:t>
            </a:r>
            <a:r>
              <a:rPr spc="-35" dirty="0"/>
              <a:t>Pandas,</a:t>
            </a:r>
            <a:r>
              <a:rPr spc="-165" dirty="0"/>
              <a:t> </a:t>
            </a:r>
            <a:r>
              <a:rPr spc="-110" dirty="0"/>
              <a:t>Scikit-learn,</a:t>
            </a:r>
            <a:r>
              <a:rPr spc="-165" dirty="0"/>
              <a:t> </a:t>
            </a:r>
            <a:r>
              <a:rPr spc="95" dirty="0"/>
              <a:t>and </a:t>
            </a:r>
            <a:r>
              <a:rPr spc="-1145" dirty="0"/>
              <a:t> </a:t>
            </a:r>
            <a:r>
              <a:rPr spc="-150" dirty="0"/>
              <a:t>TensorFlow, </a:t>
            </a:r>
            <a:r>
              <a:rPr spc="-25" dirty="0"/>
              <a:t>which </a:t>
            </a:r>
            <a:r>
              <a:rPr spc="-30" dirty="0"/>
              <a:t>provide </a:t>
            </a:r>
            <a:r>
              <a:rPr spc="220" dirty="0"/>
              <a:t>a </a:t>
            </a:r>
            <a:r>
              <a:rPr spc="20" dirty="0"/>
              <a:t>range </a:t>
            </a:r>
            <a:r>
              <a:rPr dirty="0"/>
              <a:t>of </a:t>
            </a:r>
            <a:r>
              <a:rPr spc="-50" dirty="0"/>
              <a:t>functionalities </a:t>
            </a:r>
            <a:r>
              <a:rPr spc="-80" dirty="0"/>
              <a:t>for </a:t>
            </a:r>
            <a:r>
              <a:rPr spc="100" dirty="0"/>
              <a:t>data</a:t>
            </a:r>
            <a:r>
              <a:rPr lang="en-IN" spc="100" dirty="0"/>
              <a:t>.</a:t>
            </a:r>
            <a:r>
              <a:rPr spc="105" dirty="0"/>
              <a:t> </a:t>
            </a:r>
            <a:r>
              <a:rPr spc="-60" dirty="0"/>
              <a:t>manipulation,</a:t>
            </a:r>
            <a:r>
              <a:rPr spc="-160" dirty="0"/>
              <a:t> </a:t>
            </a:r>
            <a:r>
              <a:rPr spc="45" dirty="0"/>
              <a:t>machine</a:t>
            </a:r>
            <a:r>
              <a:rPr spc="-160" dirty="0"/>
              <a:t> </a:t>
            </a:r>
            <a:r>
              <a:rPr spc="-110" dirty="0"/>
              <a:t>learning,</a:t>
            </a:r>
            <a:r>
              <a:rPr spc="-155" dirty="0"/>
              <a:t> </a:t>
            </a:r>
            <a:r>
              <a:rPr spc="90" dirty="0"/>
              <a:t>deep</a:t>
            </a:r>
            <a:r>
              <a:rPr spc="-160" dirty="0"/>
              <a:t> </a:t>
            </a:r>
            <a:r>
              <a:rPr spc="-110" dirty="0"/>
              <a:t>learning,</a:t>
            </a:r>
            <a:r>
              <a:rPr spc="-155" dirty="0"/>
              <a:t> </a:t>
            </a:r>
            <a:r>
              <a:rPr spc="-114" dirty="0"/>
              <a:t>visualization,</a:t>
            </a:r>
            <a:r>
              <a:rPr spc="-160" dirty="0"/>
              <a:t> </a:t>
            </a:r>
            <a:r>
              <a:rPr spc="95" dirty="0"/>
              <a:t>and</a:t>
            </a:r>
            <a:r>
              <a:rPr spc="-155" dirty="0"/>
              <a:t> </a:t>
            </a:r>
            <a:r>
              <a:rPr spc="-95" dirty="0"/>
              <a:t>more. </a:t>
            </a:r>
            <a:r>
              <a:rPr spc="-1145" dirty="0"/>
              <a:t> </a:t>
            </a:r>
            <a:r>
              <a:rPr spc="-100" dirty="0"/>
              <a:t>Libraries </a:t>
            </a:r>
            <a:r>
              <a:rPr spc="-120" dirty="0"/>
              <a:t>in </a:t>
            </a:r>
            <a:r>
              <a:rPr spc="100" dirty="0"/>
              <a:t>data </a:t>
            </a:r>
            <a:r>
              <a:rPr spc="55" dirty="0"/>
              <a:t>science </a:t>
            </a:r>
            <a:r>
              <a:rPr spc="5" dirty="0"/>
              <a:t>are </a:t>
            </a:r>
            <a:r>
              <a:rPr spc="-50" dirty="0"/>
              <a:t>typically </a:t>
            </a:r>
            <a:r>
              <a:rPr spc="5" dirty="0"/>
              <a:t>open-source, </a:t>
            </a:r>
            <a:r>
              <a:rPr spc="-25" dirty="0"/>
              <a:t>which </a:t>
            </a:r>
            <a:r>
              <a:rPr spc="60" dirty="0"/>
              <a:t>means </a:t>
            </a:r>
            <a:r>
              <a:rPr spc="-95" dirty="0"/>
              <a:t>they </a:t>
            </a:r>
            <a:r>
              <a:rPr spc="-1150" dirty="0"/>
              <a:t> </a:t>
            </a:r>
            <a:r>
              <a:rPr spc="5" dirty="0"/>
              <a:t>are</a:t>
            </a:r>
            <a:r>
              <a:rPr spc="-160" dirty="0"/>
              <a:t> </a:t>
            </a:r>
            <a:r>
              <a:rPr spc="-100" dirty="0"/>
              <a:t>freely</a:t>
            </a:r>
            <a:r>
              <a:rPr spc="-160" dirty="0"/>
              <a:t> </a:t>
            </a:r>
            <a:r>
              <a:rPr spc="10" dirty="0"/>
              <a:t>available</a:t>
            </a:r>
            <a:r>
              <a:rPr spc="-155" dirty="0"/>
              <a:t> </a:t>
            </a:r>
            <a:r>
              <a:rPr spc="-80" dirty="0"/>
              <a:t>for</a:t>
            </a:r>
            <a:r>
              <a:rPr spc="-160" dirty="0"/>
              <a:t> </a:t>
            </a:r>
            <a:r>
              <a:rPr spc="-10" dirty="0"/>
              <a:t>use</a:t>
            </a:r>
            <a:r>
              <a:rPr spc="-155" dirty="0"/>
              <a:t> </a:t>
            </a:r>
            <a:r>
              <a:rPr spc="95" dirty="0"/>
              <a:t>and</a:t>
            </a:r>
            <a:r>
              <a:rPr spc="-160" dirty="0"/>
              <a:t> </a:t>
            </a:r>
            <a:r>
              <a:rPr spc="140" dirty="0"/>
              <a:t>can</a:t>
            </a:r>
            <a:r>
              <a:rPr spc="-155" dirty="0"/>
              <a:t> </a:t>
            </a:r>
            <a:r>
              <a:rPr spc="90" dirty="0"/>
              <a:t>be</a:t>
            </a:r>
            <a:r>
              <a:rPr spc="-160" dirty="0"/>
              <a:t> </a:t>
            </a:r>
            <a:r>
              <a:rPr spc="10" dirty="0"/>
              <a:t>modified</a:t>
            </a:r>
            <a:r>
              <a:rPr spc="-160" dirty="0"/>
              <a:t> </a:t>
            </a:r>
            <a:r>
              <a:rPr spc="95" dirty="0"/>
              <a:t>and</a:t>
            </a:r>
            <a:r>
              <a:rPr spc="-155" dirty="0"/>
              <a:t> </a:t>
            </a:r>
            <a:r>
              <a:rPr spc="-10" dirty="0"/>
              <a:t>improved</a:t>
            </a:r>
            <a:r>
              <a:rPr spc="-160" dirty="0"/>
              <a:t> </a:t>
            </a:r>
            <a:r>
              <a:rPr spc="-20" dirty="0"/>
              <a:t>by</a:t>
            </a:r>
            <a:r>
              <a:rPr spc="-155" dirty="0"/>
              <a:t> </a:t>
            </a:r>
            <a:r>
              <a:rPr spc="-70" dirty="0"/>
              <a:t>the </a:t>
            </a:r>
            <a:r>
              <a:rPr spc="-65" dirty="0"/>
              <a:t> </a:t>
            </a:r>
            <a:r>
              <a:rPr spc="-55" dirty="0"/>
              <a:t>community.</a:t>
            </a:r>
            <a:endParaRPr spc="-5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472" y="5440596"/>
            <a:ext cx="158518" cy="1585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2472" y="7342823"/>
            <a:ext cx="158518" cy="1585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75" y="572185"/>
            <a:ext cx="1213485" cy="1067435"/>
          </a:xfrm>
          <a:custGeom>
            <a:avLst/>
            <a:gdLst/>
            <a:ahLst/>
            <a:cxnLst/>
            <a:rect l="l" t="t" r="r" b="b"/>
            <a:pathLst>
              <a:path w="1213485" h="1067435">
                <a:moveTo>
                  <a:pt x="1213358" y="182511"/>
                </a:moveTo>
                <a:lnTo>
                  <a:pt x="1061402" y="0"/>
                </a:lnTo>
                <a:lnTo>
                  <a:pt x="0" y="883704"/>
                </a:lnTo>
                <a:lnTo>
                  <a:pt x="151955" y="1066215"/>
                </a:lnTo>
                <a:lnTo>
                  <a:pt x="152768" y="1067193"/>
                </a:lnTo>
                <a:lnTo>
                  <a:pt x="1152410" y="234911"/>
                </a:lnTo>
                <a:lnTo>
                  <a:pt x="1151597" y="233934"/>
                </a:lnTo>
                <a:lnTo>
                  <a:pt x="1213358" y="182511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6841" y="3706895"/>
            <a:ext cx="15830549" cy="58278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437" y="242099"/>
            <a:ext cx="70758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Data</a:t>
            </a:r>
            <a:r>
              <a:rPr spc="-380" dirty="0"/>
              <a:t> </a:t>
            </a:r>
            <a:r>
              <a:rPr spc="80" dirty="0"/>
              <a:t>Preparation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1389312" y="1527188"/>
            <a:ext cx="66027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24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vg.Publisher.fillna('Unknown',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inplace</a:t>
            </a:r>
            <a:r>
              <a:rPr sz="24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= </a:t>
            </a:r>
            <a:r>
              <a:rPr sz="24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True) </a:t>
            </a:r>
            <a:r>
              <a:rPr sz="2400" spc="-8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#.fillna()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fill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20" y="3272470"/>
            <a:ext cx="7087234" cy="3454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7000" spc="-1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7000" spc="-4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000" spc="-3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7000">
              <a:latin typeface="Verdana" panose="020B0604030504040204"/>
              <a:cs typeface="Verdana" panose="020B0604030504040204"/>
            </a:endParaRPr>
          </a:p>
          <a:p>
            <a:pPr marL="633095" marR="5080" indent="2274570">
              <a:lnSpc>
                <a:spcPct val="107000"/>
              </a:lnSpc>
            </a:pPr>
            <a:r>
              <a:rPr sz="70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70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000" spc="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000" spc="-1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000" spc="-5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000" spc="-3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0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000" spc="-7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7000" spc="-1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000" spc="-89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70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000" spc="-3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000" spc="-1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0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0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44024" y="11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498"/>
                </a:lnTo>
                <a:lnTo>
                  <a:pt x="0" y="1621053"/>
                </a:lnTo>
                <a:lnTo>
                  <a:pt x="279" y="1621053"/>
                </a:lnTo>
                <a:lnTo>
                  <a:pt x="647" y="1649171"/>
                </a:lnTo>
                <a:lnTo>
                  <a:pt x="2578" y="1699526"/>
                </a:lnTo>
                <a:lnTo>
                  <a:pt x="5765" y="1749539"/>
                </a:lnTo>
                <a:lnTo>
                  <a:pt x="10223" y="1799209"/>
                </a:lnTo>
                <a:lnTo>
                  <a:pt x="15900" y="1848497"/>
                </a:lnTo>
                <a:lnTo>
                  <a:pt x="22796" y="1897418"/>
                </a:lnTo>
                <a:lnTo>
                  <a:pt x="30911" y="1945932"/>
                </a:lnTo>
                <a:lnTo>
                  <a:pt x="40208" y="1994039"/>
                </a:lnTo>
                <a:lnTo>
                  <a:pt x="50673" y="2041715"/>
                </a:lnTo>
                <a:lnTo>
                  <a:pt x="62293" y="2088934"/>
                </a:lnTo>
                <a:lnTo>
                  <a:pt x="75057" y="2135708"/>
                </a:lnTo>
                <a:lnTo>
                  <a:pt x="88950" y="2181999"/>
                </a:lnTo>
                <a:lnTo>
                  <a:pt x="103949" y="2227796"/>
                </a:lnTo>
                <a:lnTo>
                  <a:pt x="120053" y="2273084"/>
                </a:lnTo>
                <a:lnTo>
                  <a:pt x="137223" y="2317851"/>
                </a:lnTo>
                <a:lnTo>
                  <a:pt x="155460" y="2362073"/>
                </a:lnTo>
                <a:lnTo>
                  <a:pt x="174739" y="2405748"/>
                </a:lnTo>
                <a:lnTo>
                  <a:pt x="195059" y="2448839"/>
                </a:lnTo>
                <a:lnTo>
                  <a:pt x="216382" y="2491359"/>
                </a:lnTo>
                <a:lnTo>
                  <a:pt x="238721" y="2533269"/>
                </a:lnTo>
                <a:lnTo>
                  <a:pt x="262026" y="2574556"/>
                </a:lnTo>
                <a:lnTo>
                  <a:pt x="286308" y="2615222"/>
                </a:lnTo>
                <a:lnTo>
                  <a:pt x="311543" y="2655227"/>
                </a:lnTo>
                <a:lnTo>
                  <a:pt x="337718" y="2694571"/>
                </a:lnTo>
                <a:lnTo>
                  <a:pt x="364820" y="2733230"/>
                </a:lnTo>
                <a:lnTo>
                  <a:pt x="392811" y="2771203"/>
                </a:lnTo>
                <a:lnTo>
                  <a:pt x="421703" y="2808465"/>
                </a:lnTo>
                <a:lnTo>
                  <a:pt x="451472" y="2844990"/>
                </a:lnTo>
                <a:lnTo>
                  <a:pt x="482092" y="2880779"/>
                </a:lnTo>
                <a:lnTo>
                  <a:pt x="513549" y="2915793"/>
                </a:lnTo>
                <a:lnTo>
                  <a:pt x="545846" y="2950045"/>
                </a:lnTo>
                <a:lnTo>
                  <a:pt x="578954" y="2983509"/>
                </a:lnTo>
                <a:lnTo>
                  <a:pt x="612851" y="3016161"/>
                </a:lnTo>
                <a:lnTo>
                  <a:pt x="647534" y="3048000"/>
                </a:lnTo>
                <a:lnTo>
                  <a:pt x="682967" y="3078988"/>
                </a:lnTo>
                <a:lnTo>
                  <a:pt x="719162" y="3109137"/>
                </a:lnTo>
                <a:lnTo>
                  <a:pt x="756094" y="3138411"/>
                </a:lnTo>
                <a:lnTo>
                  <a:pt x="793737" y="3166795"/>
                </a:lnTo>
                <a:lnTo>
                  <a:pt x="832078" y="3194278"/>
                </a:lnTo>
                <a:lnTo>
                  <a:pt x="871105" y="3220859"/>
                </a:lnTo>
                <a:lnTo>
                  <a:pt x="910805" y="3246488"/>
                </a:lnTo>
                <a:lnTo>
                  <a:pt x="951153" y="3271189"/>
                </a:lnTo>
                <a:lnTo>
                  <a:pt x="992149" y="3294913"/>
                </a:lnTo>
                <a:lnTo>
                  <a:pt x="1033767" y="3317671"/>
                </a:lnTo>
                <a:lnTo>
                  <a:pt x="1075982" y="3339427"/>
                </a:lnTo>
                <a:lnTo>
                  <a:pt x="1118806" y="3360178"/>
                </a:lnTo>
                <a:lnTo>
                  <a:pt x="1162189" y="3379889"/>
                </a:lnTo>
                <a:lnTo>
                  <a:pt x="1206144" y="3398570"/>
                </a:lnTo>
                <a:lnTo>
                  <a:pt x="1250632" y="3416198"/>
                </a:lnTo>
                <a:lnTo>
                  <a:pt x="1295654" y="3432746"/>
                </a:lnTo>
                <a:lnTo>
                  <a:pt x="1295654" y="3432048"/>
                </a:lnTo>
                <a:lnTo>
                  <a:pt x="1328978" y="3443325"/>
                </a:lnTo>
                <a:lnTo>
                  <a:pt x="1377213" y="3458337"/>
                </a:lnTo>
                <a:lnTo>
                  <a:pt x="1426286" y="3472294"/>
                </a:lnTo>
                <a:lnTo>
                  <a:pt x="1476121" y="3485134"/>
                </a:lnTo>
                <a:lnTo>
                  <a:pt x="1526603" y="3496818"/>
                </a:lnTo>
                <a:lnTo>
                  <a:pt x="1577644" y="3507308"/>
                </a:lnTo>
                <a:lnTo>
                  <a:pt x="1629156" y="3516553"/>
                </a:lnTo>
                <a:lnTo>
                  <a:pt x="1681060" y="3524504"/>
                </a:lnTo>
                <a:lnTo>
                  <a:pt x="1733257" y="3531108"/>
                </a:lnTo>
                <a:lnTo>
                  <a:pt x="1785645" y="3536340"/>
                </a:lnTo>
                <a:lnTo>
                  <a:pt x="1838147" y="3540125"/>
                </a:lnTo>
                <a:lnTo>
                  <a:pt x="1890661" y="3542423"/>
                </a:lnTo>
                <a:lnTo>
                  <a:pt x="1943100" y="3543211"/>
                </a:lnTo>
                <a:lnTo>
                  <a:pt x="1943976" y="3543198"/>
                </a:lnTo>
                <a:lnTo>
                  <a:pt x="1943976" y="1621053"/>
                </a:lnTo>
                <a:lnTo>
                  <a:pt x="1943976" y="1598498"/>
                </a:lnTo>
                <a:lnTo>
                  <a:pt x="1943976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38815" y="1143065"/>
            <a:ext cx="83172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/>
              <a:t>Data</a:t>
            </a:r>
            <a:r>
              <a:rPr sz="3500" spc="-185" dirty="0"/>
              <a:t> </a:t>
            </a:r>
            <a:r>
              <a:rPr sz="3500" spc="-40" dirty="0"/>
              <a:t>analysis</a:t>
            </a:r>
            <a:r>
              <a:rPr sz="3500" spc="-185" dirty="0"/>
              <a:t> </a:t>
            </a:r>
            <a:r>
              <a:rPr sz="3500" spc="85" dirty="0"/>
              <a:t>and</a:t>
            </a:r>
            <a:r>
              <a:rPr sz="3500" spc="-185" dirty="0"/>
              <a:t> </a:t>
            </a:r>
            <a:r>
              <a:rPr sz="3500" spc="-95" dirty="0"/>
              <a:t>visualization</a:t>
            </a:r>
            <a:r>
              <a:rPr sz="3500" spc="-185" dirty="0"/>
              <a:t> </a:t>
            </a:r>
            <a:r>
              <a:rPr sz="3500" spc="-114" dirty="0"/>
              <a:t>involve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7538815" y="1676388"/>
            <a:ext cx="9953625" cy="735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examining, </a:t>
            </a:r>
            <a:r>
              <a:rPr sz="3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transforming,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modeling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draw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insights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decisions. </a:t>
            </a:r>
            <a:r>
              <a:rPr sz="35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often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involves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tools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organize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manipulate </a:t>
            </a:r>
            <a:r>
              <a:rPr sz="3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large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datasets,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well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visualizations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such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charts,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graphs,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maps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better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understand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relationships </a:t>
            </a:r>
            <a:r>
              <a:rPr sz="350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data. </a:t>
            </a:r>
            <a:r>
              <a:rPr sz="3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Effective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5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crucial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6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6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communicating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findings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stakeholders.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2547" y="7447577"/>
            <a:ext cx="1958339" cy="1810385"/>
            <a:chOff x="3522547" y="7447577"/>
            <a:chExt cx="1958339" cy="1810385"/>
          </a:xfrm>
        </p:grpSpPr>
        <p:sp>
          <p:nvSpPr>
            <p:cNvPr id="7" name="object 7"/>
            <p:cNvSpPr/>
            <p:nvPr/>
          </p:nvSpPr>
          <p:spPr>
            <a:xfrm>
              <a:off x="3995503" y="7447577"/>
              <a:ext cx="1485265" cy="1485265"/>
            </a:xfrm>
            <a:custGeom>
              <a:avLst/>
              <a:gdLst/>
              <a:ahLst/>
              <a:cxnLst/>
              <a:rect l="l" t="t" r="r" b="b"/>
              <a:pathLst>
                <a:path w="1485264" h="1485265">
                  <a:moveTo>
                    <a:pt x="742391" y="1484782"/>
                  </a:moveTo>
                  <a:lnTo>
                    <a:pt x="693578" y="1483203"/>
                  </a:lnTo>
                  <a:lnTo>
                    <a:pt x="645609" y="1478531"/>
                  </a:lnTo>
                  <a:lnTo>
                    <a:pt x="598580" y="1470864"/>
                  </a:lnTo>
                  <a:lnTo>
                    <a:pt x="552591" y="1460299"/>
                  </a:lnTo>
                  <a:lnTo>
                    <a:pt x="507738" y="1446935"/>
                  </a:lnTo>
                  <a:lnTo>
                    <a:pt x="464119" y="1430869"/>
                  </a:lnTo>
                  <a:lnTo>
                    <a:pt x="421832" y="1412199"/>
                  </a:lnTo>
                  <a:lnTo>
                    <a:pt x="380976" y="1391023"/>
                  </a:lnTo>
                  <a:lnTo>
                    <a:pt x="341647" y="1367439"/>
                  </a:lnTo>
                  <a:lnTo>
                    <a:pt x="303944" y="1341544"/>
                  </a:lnTo>
                  <a:lnTo>
                    <a:pt x="267964" y="1313437"/>
                  </a:lnTo>
                  <a:lnTo>
                    <a:pt x="233806" y="1283215"/>
                  </a:lnTo>
                  <a:lnTo>
                    <a:pt x="201567" y="1250975"/>
                  </a:lnTo>
                  <a:lnTo>
                    <a:pt x="171345" y="1216817"/>
                  </a:lnTo>
                  <a:lnTo>
                    <a:pt x="143238" y="1180838"/>
                  </a:lnTo>
                  <a:lnTo>
                    <a:pt x="117343" y="1143135"/>
                  </a:lnTo>
                  <a:lnTo>
                    <a:pt x="93759" y="1103806"/>
                  </a:lnTo>
                  <a:lnTo>
                    <a:pt x="72583" y="1062949"/>
                  </a:lnTo>
                  <a:lnTo>
                    <a:pt x="53913" y="1020663"/>
                  </a:lnTo>
                  <a:lnTo>
                    <a:pt x="37847" y="977044"/>
                  </a:lnTo>
                  <a:lnTo>
                    <a:pt x="24482" y="932191"/>
                  </a:lnTo>
                  <a:lnTo>
                    <a:pt x="13918" y="886201"/>
                  </a:lnTo>
                  <a:lnTo>
                    <a:pt x="6250" y="839173"/>
                  </a:lnTo>
                  <a:lnTo>
                    <a:pt x="1578" y="791204"/>
                  </a:lnTo>
                  <a:lnTo>
                    <a:pt x="0" y="742380"/>
                  </a:lnTo>
                  <a:lnTo>
                    <a:pt x="1578" y="693579"/>
                  </a:lnTo>
                  <a:lnTo>
                    <a:pt x="6250" y="645609"/>
                  </a:lnTo>
                  <a:lnTo>
                    <a:pt x="13918" y="598581"/>
                  </a:lnTo>
                  <a:lnTo>
                    <a:pt x="24482" y="552591"/>
                  </a:lnTo>
                  <a:lnTo>
                    <a:pt x="37847" y="507738"/>
                  </a:lnTo>
                  <a:lnTo>
                    <a:pt x="53913" y="464119"/>
                  </a:lnTo>
                  <a:lnTo>
                    <a:pt x="72583" y="421832"/>
                  </a:lnTo>
                  <a:lnTo>
                    <a:pt x="93759" y="380976"/>
                  </a:lnTo>
                  <a:lnTo>
                    <a:pt x="117343" y="341647"/>
                  </a:lnTo>
                  <a:lnTo>
                    <a:pt x="143238" y="303944"/>
                  </a:lnTo>
                  <a:lnTo>
                    <a:pt x="171345" y="267965"/>
                  </a:lnTo>
                  <a:lnTo>
                    <a:pt x="201567" y="233806"/>
                  </a:lnTo>
                  <a:lnTo>
                    <a:pt x="233806" y="201567"/>
                  </a:lnTo>
                  <a:lnTo>
                    <a:pt x="267964" y="171345"/>
                  </a:lnTo>
                  <a:lnTo>
                    <a:pt x="303944" y="143238"/>
                  </a:lnTo>
                  <a:lnTo>
                    <a:pt x="341647" y="117343"/>
                  </a:lnTo>
                  <a:lnTo>
                    <a:pt x="380976" y="93759"/>
                  </a:lnTo>
                  <a:lnTo>
                    <a:pt x="421832" y="72583"/>
                  </a:lnTo>
                  <a:lnTo>
                    <a:pt x="464119" y="53913"/>
                  </a:lnTo>
                  <a:lnTo>
                    <a:pt x="507738" y="37847"/>
                  </a:lnTo>
                  <a:lnTo>
                    <a:pt x="552591" y="24483"/>
                  </a:lnTo>
                  <a:lnTo>
                    <a:pt x="598580" y="13918"/>
                  </a:lnTo>
                  <a:lnTo>
                    <a:pt x="645609" y="6251"/>
                  </a:lnTo>
                  <a:lnTo>
                    <a:pt x="693578" y="1579"/>
                  </a:lnTo>
                  <a:lnTo>
                    <a:pt x="742391" y="0"/>
                  </a:lnTo>
                  <a:lnTo>
                    <a:pt x="791203" y="1579"/>
                  </a:lnTo>
                  <a:lnTo>
                    <a:pt x="839173" y="6251"/>
                  </a:lnTo>
                  <a:lnTo>
                    <a:pt x="886201" y="13918"/>
                  </a:lnTo>
                  <a:lnTo>
                    <a:pt x="932191" y="24483"/>
                  </a:lnTo>
                  <a:lnTo>
                    <a:pt x="977044" y="37847"/>
                  </a:lnTo>
                  <a:lnTo>
                    <a:pt x="1020663" y="53913"/>
                  </a:lnTo>
                  <a:lnTo>
                    <a:pt x="1062949" y="72583"/>
                  </a:lnTo>
                  <a:lnTo>
                    <a:pt x="1103806" y="93759"/>
                  </a:lnTo>
                  <a:lnTo>
                    <a:pt x="1143135" y="117343"/>
                  </a:lnTo>
                  <a:lnTo>
                    <a:pt x="1180838" y="143238"/>
                  </a:lnTo>
                  <a:lnTo>
                    <a:pt x="1216817" y="171345"/>
                  </a:lnTo>
                  <a:lnTo>
                    <a:pt x="1250976" y="201567"/>
                  </a:lnTo>
                  <a:lnTo>
                    <a:pt x="1283215" y="233806"/>
                  </a:lnTo>
                  <a:lnTo>
                    <a:pt x="1313437" y="267965"/>
                  </a:lnTo>
                  <a:lnTo>
                    <a:pt x="1341544" y="303944"/>
                  </a:lnTo>
                  <a:lnTo>
                    <a:pt x="1367439" y="341647"/>
                  </a:lnTo>
                  <a:lnTo>
                    <a:pt x="1391023" y="380976"/>
                  </a:lnTo>
                  <a:lnTo>
                    <a:pt x="1412199" y="421832"/>
                  </a:lnTo>
                  <a:lnTo>
                    <a:pt x="1430869" y="464119"/>
                  </a:lnTo>
                  <a:lnTo>
                    <a:pt x="1446935" y="507738"/>
                  </a:lnTo>
                  <a:lnTo>
                    <a:pt x="1460299" y="552591"/>
                  </a:lnTo>
                  <a:lnTo>
                    <a:pt x="1470864" y="598581"/>
                  </a:lnTo>
                  <a:lnTo>
                    <a:pt x="1478531" y="645609"/>
                  </a:lnTo>
                  <a:lnTo>
                    <a:pt x="1483204" y="693579"/>
                  </a:lnTo>
                  <a:lnTo>
                    <a:pt x="1484782" y="742391"/>
                  </a:lnTo>
                  <a:lnTo>
                    <a:pt x="1483204" y="791204"/>
                  </a:lnTo>
                  <a:lnTo>
                    <a:pt x="1478531" y="839173"/>
                  </a:lnTo>
                  <a:lnTo>
                    <a:pt x="1470864" y="886201"/>
                  </a:lnTo>
                  <a:lnTo>
                    <a:pt x="1460299" y="932191"/>
                  </a:lnTo>
                  <a:lnTo>
                    <a:pt x="1446935" y="977044"/>
                  </a:lnTo>
                  <a:lnTo>
                    <a:pt x="1430869" y="1020663"/>
                  </a:lnTo>
                  <a:lnTo>
                    <a:pt x="1412199" y="1062949"/>
                  </a:lnTo>
                  <a:lnTo>
                    <a:pt x="1391023" y="1103806"/>
                  </a:lnTo>
                  <a:lnTo>
                    <a:pt x="1367439" y="1143135"/>
                  </a:lnTo>
                  <a:lnTo>
                    <a:pt x="1341544" y="1180838"/>
                  </a:lnTo>
                  <a:lnTo>
                    <a:pt x="1313437" y="1216817"/>
                  </a:lnTo>
                  <a:lnTo>
                    <a:pt x="1283215" y="1250975"/>
                  </a:lnTo>
                  <a:lnTo>
                    <a:pt x="1250976" y="1283215"/>
                  </a:lnTo>
                  <a:lnTo>
                    <a:pt x="1216817" y="1313437"/>
                  </a:lnTo>
                  <a:lnTo>
                    <a:pt x="1180838" y="1341544"/>
                  </a:lnTo>
                  <a:lnTo>
                    <a:pt x="1143135" y="1367439"/>
                  </a:lnTo>
                  <a:lnTo>
                    <a:pt x="1103806" y="1391023"/>
                  </a:lnTo>
                  <a:lnTo>
                    <a:pt x="1062949" y="1412199"/>
                  </a:lnTo>
                  <a:lnTo>
                    <a:pt x="1020663" y="1430869"/>
                  </a:lnTo>
                  <a:lnTo>
                    <a:pt x="977044" y="1446935"/>
                  </a:lnTo>
                  <a:lnTo>
                    <a:pt x="932191" y="1460299"/>
                  </a:lnTo>
                  <a:lnTo>
                    <a:pt x="886201" y="1470864"/>
                  </a:lnTo>
                  <a:lnTo>
                    <a:pt x="839173" y="1478531"/>
                  </a:lnTo>
                  <a:lnTo>
                    <a:pt x="791203" y="1483203"/>
                  </a:lnTo>
                  <a:lnTo>
                    <a:pt x="742391" y="1484782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22547" y="8190645"/>
              <a:ext cx="1214120" cy="1066800"/>
            </a:xfrm>
            <a:custGeom>
              <a:avLst/>
              <a:gdLst/>
              <a:ahLst/>
              <a:cxnLst/>
              <a:rect l="l" t="t" r="r" b="b"/>
              <a:pathLst>
                <a:path w="1214120" h="1066800">
                  <a:moveTo>
                    <a:pt x="1213764" y="183000"/>
                  </a:moveTo>
                  <a:lnTo>
                    <a:pt x="152362" y="1066704"/>
                  </a:lnTo>
                  <a:lnTo>
                    <a:pt x="0" y="883703"/>
                  </a:lnTo>
                  <a:lnTo>
                    <a:pt x="1061401" y="0"/>
                  </a:lnTo>
                  <a:lnTo>
                    <a:pt x="1213764" y="183000"/>
                  </a:lnTo>
                  <a:close/>
                </a:path>
              </a:pathLst>
            </a:custGeom>
            <a:solidFill>
              <a:srgbClr val="1B48A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7216" y="441356"/>
            <a:ext cx="37934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ANALYSIS</a:t>
            </a:r>
            <a:endParaRPr spc="-360" dirty="0"/>
          </a:p>
        </p:txBody>
      </p:sp>
      <p:sp>
        <p:nvSpPr>
          <p:cNvPr id="3" name="object 3"/>
          <p:cNvSpPr/>
          <p:nvPr/>
        </p:nvSpPr>
        <p:spPr>
          <a:xfrm>
            <a:off x="0" y="5953321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74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74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6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7"/>
                </a:lnTo>
                <a:lnTo>
                  <a:pt x="1314247" y="525411"/>
                </a:lnTo>
                <a:lnTo>
                  <a:pt x="1332821" y="566497"/>
                </a:lnTo>
                <a:lnTo>
                  <a:pt x="1349429" y="608618"/>
                </a:lnTo>
                <a:lnTo>
                  <a:pt x="1364012" y="651715"/>
                </a:lnTo>
                <a:lnTo>
                  <a:pt x="1376510" y="695731"/>
                </a:lnTo>
                <a:lnTo>
                  <a:pt x="1386867" y="740605"/>
                </a:lnTo>
                <a:lnTo>
                  <a:pt x="1395024" y="786282"/>
                </a:lnTo>
                <a:lnTo>
                  <a:pt x="1400923" y="832701"/>
                </a:lnTo>
                <a:lnTo>
                  <a:pt x="1404505" y="879805"/>
                </a:lnTo>
                <a:lnTo>
                  <a:pt x="1405712" y="927534"/>
                </a:lnTo>
                <a:lnTo>
                  <a:pt x="1404505" y="975267"/>
                </a:lnTo>
                <a:lnTo>
                  <a:pt x="1400923" y="1022372"/>
                </a:lnTo>
                <a:lnTo>
                  <a:pt x="1395024" y="1068791"/>
                </a:lnTo>
                <a:lnTo>
                  <a:pt x="1386867" y="1114468"/>
                </a:lnTo>
                <a:lnTo>
                  <a:pt x="1376510" y="1159342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2"/>
                </a:lnTo>
                <a:lnTo>
                  <a:pt x="1293763" y="1369656"/>
                </a:lnTo>
                <a:lnTo>
                  <a:pt x="1271429" y="1408498"/>
                </a:lnTo>
                <a:lnTo>
                  <a:pt x="1247303" y="1446131"/>
                </a:lnTo>
                <a:lnTo>
                  <a:pt x="1221443" y="1482497"/>
                </a:lnTo>
                <a:lnTo>
                  <a:pt x="1193907" y="1517536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74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43952" y="9722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69934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8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7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7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8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22525" y="2902258"/>
            <a:ext cx="10825321" cy="1947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287" y="6620071"/>
            <a:ext cx="10702535" cy="2047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950" y="2178938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6735" y="1978977"/>
            <a:ext cx="7468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2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video</a:t>
            </a:r>
            <a:r>
              <a:rPr sz="32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game</a:t>
            </a:r>
            <a:r>
              <a:rPr sz="32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publisher: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2900" y="5690434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27685" y="5490472"/>
            <a:ext cx="4297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3200" spc="-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2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genre: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VISUALIZATION</a:t>
            </a:r>
            <a:endParaRPr spc="-440" dirty="0"/>
          </a:p>
        </p:txBody>
      </p:sp>
      <p:sp>
        <p:nvSpPr>
          <p:cNvPr id="3" name="object 3"/>
          <p:cNvSpPr txBox="1"/>
          <p:nvPr/>
        </p:nvSpPr>
        <p:spPr>
          <a:xfrm>
            <a:off x="465474" y="1366770"/>
            <a:ext cx="16675735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64645">
              <a:lnSpc>
                <a:spcPct val="125000"/>
              </a:lnSpc>
              <a:spcBef>
                <a:spcPts val="100"/>
              </a:spcBef>
            </a:pP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5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500" spc="43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43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2500" spc="-3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2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500" spc="-3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2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]  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500" spc="-229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500" spc="43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43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2500" spc="-3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500" spc="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500" spc="-3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2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sz="2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plt.figure(figsize=(8,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6))#autopct: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1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string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slice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0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% </a:t>
            </a:r>
            <a:r>
              <a:rPr sz="2500" spc="-8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plt.pie(sizes,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labels=labels,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autopct='%1.1f%%',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shadow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= </a:t>
            </a:r>
            <a:r>
              <a:rPr sz="2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True,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startangle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= </a:t>
            </a:r>
            <a:r>
              <a:rPr sz="2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90</a:t>
            </a:r>
            <a:r>
              <a:rPr sz="2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3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plt.show()#startangle: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1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float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angle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slice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chart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953324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79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65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6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7"/>
                </a:lnTo>
                <a:lnTo>
                  <a:pt x="1314247" y="525411"/>
                </a:lnTo>
                <a:lnTo>
                  <a:pt x="1332821" y="566497"/>
                </a:lnTo>
                <a:lnTo>
                  <a:pt x="1349429" y="608618"/>
                </a:lnTo>
                <a:lnTo>
                  <a:pt x="1364012" y="651715"/>
                </a:lnTo>
                <a:lnTo>
                  <a:pt x="1376510" y="695731"/>
                </a:lnTo>
                <a:lnTo>
                  <a:pt x="1386867" y="740605"/>
                </a:lnTo>
                <a:lnTo>
                  <a:pt x="1395024" y="786282"/>
                </a:lnTo>
                <a:lnTo>
                  <a:pt x="1400923" y="832701"/>
                </a:lnTo>
                <a:lnTo>
                  <a:pt x="1404505" y="879806"/>
                </a:lnTo>
                <a:lnTo>
                  <a:pt x="1405712" y="927534"/>
                </a:lnTo>
                <a:lnTo>
                  <a:pt x="1404505" y="975267"/>
                </a:lnTo>
                <a:lnTo>
                  <a:pt x="1400923" y="1022372"/>
                </a:lnTo>
                <a:lnTo>
                  <a:pt x="1395024" y="1068791"/>
                </a:lnTo>
                <a:lnTo>
                  <a:pt x="1386867" y="1114468"/>
                </a:lnTo>
                <a:lnTo>
                  <a:pt x="1376510" y="1159343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2"/>
                </a:lnTo>
                <a:lnTo>
                  <a:pt x="1293763" y="1369656"/>
                </a:lnTo>
                <a:lnTo>
                  <a:pt x="1271429" y="1408498"/>
                </a:lnTo>
                <a:lnTo>
                  <a:pt x="1247303" y="1446132"/>
                </a:lnTo>
                <a:lnTo>
                  <a:pt x="1221443" y="1482497"/>
                </a:lnTo>
                <a:lnTo>
                  <a:pt x="1193907" y="1517536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79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3952" y="9722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69934" y="9258303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101" y="1028696"/>
                </a:moveTo>
                <a:lnTo>
                  <a:pt x="377032" y="1028696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8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8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101" y="1028696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56896" y="4425384"/>
            <a:ext cx="6790385" cy="50987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6199" y="915701"/>
            <a:ext cx="45250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70" dirty="0"/>
              <a:t>Prediction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225549" y="2495537"/>
            <a:ext cx="15591155" cy="669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0370">
              <a:lnSpc>
                <a:spcPct val="125000"/>
              </a:lnSpc>
              <a:spcBef>
                <a:spcPts val="100"/>
              </a:spcBef>
            </a:pP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Prediction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refers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statistical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educated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guesses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future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outcomes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past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 marR="1210310">
              <a:lnSpc>
                <a:spcPct val="125000"/>
              </a:lnSpc>
              <a:spcBef>
                <a:spcPts val="5"/>
              </a:spcBef>
            </a:pPr>
            <a:r>
              <a:rPr sz="35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involves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identifying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historical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those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5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sz="3500" spc="-3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sophisticated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algorithms,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larger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diverse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datasets,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careful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engineering.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0896"/>
            <a:ext cx="1325880" cy="2962910"/>
          </a:xfrm>
          <a:custGeom>
            <a:avLst/>
            <a:gdLst/>
            <a:ahLst/>
            <a:cxnLst/>
            <a:rect l="l" t="t" r="r" b="b"/>
            <a:pathLst>
              <a:path w="1325880" h="2962910">
                <a:moveTo>
                  <a:pt x="1325808" y="1481200"/>
                </a:moveTo>
                <a:lnTo>
                  <a:pt x="1325045" y="1529431"/>
                </a:lnTo>
                <a:lnTo>
                  <a:pt x="1322770" y="1577279"/>
                </a:lnTo>
                <a:lnTo>
                  <a:pt x="1319008" y="1624720"/>
                </a:lnTo>
                <a:lnTo>
                  <a:pt x="1313780" y="1671732"/>
                </a:lnTo>
                <a:lnTo>
                  <a:pt x="1307111" y="1718291"/>
                </a:lnTo>
                <a:lnTo>
                  <a:pt x="1299022" y="1764374"/>
                </a:lnTo>
                <a:lnTo>
                  <a:pt x="1289538" y="1809958"/>
                </a:lnTo>
                <a:lnTo>
                  <a:pt x="1278681" y="1855020"/>
                </a:lnTo>
                <a:lnTo>
                  <a:pt x="1266473" y="1899537"/>
                </a:lnTo>
                <a:lnTo>
                  <a:pt x="1252939" y="1943486"/>
                </a:lnTo>
                <a:lnTo>
                  <a:pt x="1238101" y="1986844"/>
                </a:lnTo>
                <a:lnTo>
                  <a:pt x="1221983" y="2029587"/>
                </a:lnTo>
                <a:lnTo>
                  <a:pt x="1204606" y="2071693"/>
                </a:lnTo>
                <a:lnTo>
                  <a:pt x="1185995" y="2113138"/>
                </a:lnTo>
                <a:lnTo>
                  <a:pt x="1166172" y="2153899"/>
                </a:lnTo>
                <a:lnTo>
                  <a:pt x="1145161" y="2193954"/>
                </a:lnTo>
                <a:lnTo>
                  <a:pt x="1122984" y="2233278"/>
                </a:lnTo>
                <a:lnTo>
                  <a:pt x="1099664" y="2271850"/>
                </a:lnTo>
                <a:lnTo>
                  <a:pt x="1075225" y="2309645"/>
                </a:lnTo>
                <a:lnTo>
                  <a:pt x="1049690" y="2346642"/>
                </a:lnTo>
                <a:lnTo>
                  <a:pt x="1023081" y="2382816"/>
                </a:lnTo>
                <a:lnTo>
                  <a:pt x="995421" y="2418145"/>
                </a:lnTo>
                <a:lnTo>
                  <a:pt x="966734" y="2452605"/>
                </a:lnTo>
                <a:lnTo>
                  <a:pt x="937043" y="2486174"/>
                </a:lnTo>
                <a:lnTo>
                  <a:pt x="906371" y="2518828"/>
                </a:lnTo>
                <a:lnTo>
                  <a:pt x="874740" y="2550544"/>
                </a:lnTo>
                <a:lnTo>
                  <a:pt x="842174" y="2581299"/>
                </a:lnTo>
                <a:lnTo>
                  <a:pt x="808696" y="2611071"/>
                </a:lnTo>
                <a:lnTo>
                  <a:pt x="774328" y="2639835"/>
                </a:lnTo>
                <a:lnTo>
                  <a:pt x="739095" y="2667569"/>
                </a:lnTo>
                <a:lnTo>
                  <a:pt x="703018" y="2694250"/>
                </a:lnTo>
                <a:lnTo>
                  <a:pt x="666122" y="2719855"/>
                </a:lnTo>
                <a:lnTo>
                  <a:pt x="628428" y="2744360"/>
                </a:lnTo>
                <a:lnTo>
                  <a:pt x="589960" y="2767742"/>
                </a:lnTo>
                <a:lnTo>
                  <a:pt x="550741" y="2789979"/>
                </a:lnTo>
                <a:lnTo>
                  <a:pt x="510795" y="2811047"/>
                </a:lnTo>
                <a:lnTo>
                  <a:pt x="470143" y="2830924"/>
                </a:lnTo>
                <a:lnTo>
                  <a:pt x="428810" y="2849585"/>
                </a:lnTo>
                <a:lnTo>
                  <a:pt x="386818" y="2867008"/>
                </a:lnTo>
                <a:lnTo>
                  <a:pt x="344190" y="2883171"/>
                </a:lnTo>
                <a:lnTo>
                  <a:pt x="300949" y="2898049"/>
                </a:lnTo>
                <a:lnTo>
                  <a:pt x="257118" y="2911619"/>
                </a:lnTo>
                <a:lnTo>
                  <a:pt x="212721" y="2923859"/>
                </a:lnTo>
                <a:lnTo>
                  <a:pt x="167781" y="2934746"/>
                </a:lnTo>
                <a:lnTo>
                  <a:pt x="122319" y="2944256"/>
                </a:lnTo>
                <a:lnTo>
                  <a:pt x="76360" y="2952367"/>
                </a:lnTo>
                <a:lnTo>
                  <a:pt x="29927" y="2959054"/>
                </a:lnTo>
                <a:lnTo>
                  <a:pt x="0" y="2962400"/>
                </a:lnTo>
                <a:lnTo>
                  <a:pt x="0" y="0"/>
                </a:lnTo>
                <a:lnTo>
                  <a:pt x="76360" y="10033"/>
                </a:lnTo>
                <a:lnTo>
                  <a:pt x="122319" y="18143"/>
                </a:lnTo>
                <a:lnTo>
                  <a:pt x="167781" y="27653"/>
                </a:lnTo>
                <a:lnTo>
                  <a:pt x="212721" y="38540"/>
                </a:lnTo>
                <a:lnTo>
                  <a:pt x="257118" y="50780"/>
                </a:lnTo>
                <a:lnTo>
                  <a:pt x="300949" y="64351"/>
                </a:lnTo>
                <a:lnTo>
                  <a:pt x="344190" y="79229"/>
                </a:lnTo>
                <a:lnTo>
                  <a:pt x="386818" y="95391"/>
                </a:lnTo>
                <a:lnTo>
                  <a:pt x="428810" y="112814"/>
                </a:lnTo>
                <a:lnTo>
                  <a:pt x="470143" y="131476"/>
                </a:lnTo>
                <a:lnTo>
                  <a:pt x="510795" y="151352"/>
                </a:lnTo>
                <a:lnTo>
                  <a:pt x="550741" y="172420"/>
                </a:lnTo>
                <a:lnTo>
                  <a:pt x="589960" y="194657"/>
                </a:lnTo>
                <a:lnTo>
                  <a:pt x="628428" y="218040"/>
                </a:lnTo>
                <a:lnTo>
                  <a:pt x="666122" y="242545"/>
                </a:lnTo>
                <a:lnTo>
                  <a:pt x="703018" y="268149"/>
                </a:lnTo>
                <a:lnTo>
                  <a:pt x="739095" y="294830"/>
                </a:lnTo>
                <a:lnTo>
                  <a:pt x="774328" y="322564"/>
                </a:lnTo>
                <a:lnTo>
                  <a:pt x="808696" y="351329"/>
                </a:lnTo>
                <a:lnTo>
                  <a:pt x="842174" y="381100"/>
                </a:lnTo>
                <a:lnTo>
                  <a:pt x="874740" y="411856"/>
                </a:lnTo>
                <a:lnTo>
                  <a:pt x="906371" y="443572"/>
                </a:lnTo>
                <a:lnTo>
                  <a:pt x="937043" y="476226"/>
                </a:lnTo>
                <a:lnTo>
                  <a:pt x="966734" y="509794"/>
                </a:lnTo>
                <a:lnTo>
                  <a:pt x="995421" y="544255"/>
                </a:lnTo>
                <a:lnTo>
                  <a:pt x="1023081" y="579583"/>
                </a:lnTo>
                <a:lnTo>
                  <a:pt x="1049690" y="615758"/>
                </a:lnTo>
                <a:lnTo>
                  <a:pt x="1075225" y="652754"/>
                </a:lnTo>
                <a:lnTo>
                  <a:pt x="1099664" y="690550"/>
                </a:lnTo>
                <a:lnTo>
                  <a:pt x="1122984" y="729121"/>
                </a:lnTo>
                <a:lnTo>
                  <a:pt x="1145161" y="768446"/>
                </a:lnTo>
                <a:lnTo>
                  <a:pt x="1166172" y="808500"/>
                </a:lnTo>
                <a:lnTo>
                  <a:pt x="1185995" y="849262"/>
                </a:lnTo>
                <a:lnTo>
                  <a:pt x="1204606" y="890707"/>
                </a:lnTo>
                <a:lnTo>
                  <a:pt x="1221983" y="932812"/>
                </a:lnTo>
                <a:lnTo>
                  <a:pt x="1238101" y="975556"/>
                </a:lnTo>
                <a:lnTo>
                  <a:pt x="1252939" y="1018913"/>
                </a:lnTo>
                <a:lnTo>
                  <a:pt x="1266473" y="1062862"/>
                </a:lnTo>
                <a:lnTo>
                  <a:pt x="1278681" y="1107379"/>
                </a:lnTo>
                <a:lnTo>
                  <a:pt x="1289538" y="1152441"/>
                </a:lnTo>
                <a:lnTo>
                  <a:pt x="1299022" y="1198026"/>
                </a:lnTo>
                <a:lnTo>
                  <a:pt x="1307111" y="1244109"/>
                </a:lnTo>
                <a:lnTo>
                  <a:pt x="1313780" y="1290668"/>
                </a:lnTo>
                <a:lnTo>
                  <a:pt x="1319008" y="1337679"/>
                </a:lnTo>
                <a:lnTo>
                  <a:pt x="1322770" y="1385121"/>
                </a:lnTo>
                <a:lnTo>
                  <a:pt x="1325045" y="1432968"/>
                </a:lnTo>
                <a:lnTo>
                  <a:pt x="1325808" y="1481200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44024" y="0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510"/>
                </a:lnTo>
                <a:lnTo>
                  <a:pt x="0" y="1621066"/>
                </a:lnTo>
                <a:lnTo>
                  <a:pt x="279" y="1621066"/>
                </a:lnTo>
                <a:lnTo>
                  <a:pt x="647" y="1649183"/>
                </a:lnTo>
                <a:lnTo>
                  <a:pt x="2578" y="1699539"/>
                </a:lnTo>
                <a:lnTo>
                  <a:pt x="5765" y="1749552"/>
                </a:lnTo>
                <a:lnTo>
                  <a:pt x="10223" y="1799221"/>
                </a:lnTo>
                <a:lnTo>
                  <a:pt x="15900" y="1848510"/>
                </a:lnTo>
                <a:lnTo>
                  <a:pt x="22796" y="1897430"/>
                </a:lnTo>
                <a:lnTo>
                  <a:pt x="30911" y="1945944"/>
                </a:lnTo>
                <a:lnTo>
                  <a:pt x="40208" y="1994052"/>
                </a:lnTo>
                <a:lnTo>
                  <a:pt x="50673" y="2041728"/>
                </a:lnTo>
                <a:lnTo>
                  <a:pt x="62293" y="2088946"/>
                </a:lnTo>
                <a:lnTo>
                  <a:pt x="75057" y="2135721"/>
                </a:lnTo>
                <a:lnTo>
                  <a:pt x="88950" y="2182012"/>
                </a:lnTo>
                <a:lnTo>
                  <a:pt x="103949" y="2227808"/>
                </a:lnTo>
                <a:lnTo>
                  <a:pt x="120053" y="2273096"/>
                </a:lnTo>
                <a:lnTo>
                  <a:pt x="137223" y="2317864"/>
                </a:lnTo>
                <a:lnTo>
                  <a:pt x="155460" y="2362085"/>
                </a:lnTo>
                <a:lnTo>
                  <a:pt x="174739" y="2405748"/>
                </a:lnTo>
                <a:lnTo>
                  <a:pt x="195059" y="2448852"/>
                </a:lnTo>
                <a:lnTo>
                  <a:pt x="216382" y="2491371"/>
                </a:lnTo>
                <a:lnTo>
                  <a:pt x="238721" y="2533281"/>
                </a:lnTo>
                <a:lnTo>
                  <a:pt x="262026" y="2574569"/>
                </a:lnTo>
                <a:lnTo>
                  <a:pt x="286308" y="2615234"/>
                </a:lnTo>
                <a:lnTo>
                  <a:pt x="311543" y="2655239"/>
                </a:lnTo>
                <a:lnTo>
                  <a:pt x="337718" y="2694584"/>
                </a:lnTo>
                <a:lnTo>
                  <a:pt x="364820" y="2733243"/>
                </a:lnTo>
                <a:lnTo>
                  <a:pt x="392811" y="2771216"/>
                </a:lnTo>
                <a:lnTo>
                  <a:pt x="421703" y="2808478"/>
                </a:lnTo>
                <a:lnTo>
                  <a:pt x="451472" y="2845003"/>
                </a:lnTo>
                <a:lnTo>
                  <a:pt x="482092" y="2880779"/>
                </a:lnTo>
                <a:lnTo>
                  <a:pt x="513549" y="2915805"/>
                </a:lnTo>
                <a:lnTo>
                  <a:pt x="545846" y="2950057"/>
                </a:lnTo>
                <a:lnTo>
                  <a:pt x="578954" y="2983522"/>
                </a:lnTo>
                <a:lnTo>
                  <a:pt x="612851" y="3016173"/>
                </a:lnTo>
                <a:lnTo>
                  <a:pt x="647534" y="3048012"/>
                </a:lnTo>
                <a:lnTo>
                  <a:pt x="682967" y="3079000"/>
                </a:lnTo>
                <a:lnTo>
                  <a:pt x="719162" y="3109137"/>
                </a:lnTo>
                <a:lnTo>
                  <a:pt x="756094" y="3138411"/>
                </a:lnTo>
                <a:lnTo>
                  <a:pt x="793737" y="3166808"/>
                </a:lnTo>
                <a:lnTo>
                  <a:pt x="832078" y="3194291"/>
                </a:lnTo>
                <a:lnTo>
                  <a:pt x="871105" y="3220859"/>
                </a:lnTo>
                <a:lnTo>
                  <a:pt x="910805" y="3246501"/>
                </a:lnTo>
                <a:lnTo>
                  <a:pt x="951153" y="3271202"/>
                </a:lnTo>
                <a:lnTo>
                  <a:pt x="992149" y="3294926"/>
                </a:lnTo>
                <a:lnTo>
                  <a:pt x="1033767" y="3317684"/>
                </a:lnTo>
                <a:lnTo>
                  <a:pt x="1075982" y="3339439"/>
                </a:lnTo>
                <a:lnTo>
                  <a:pt x="1118806" y="3360191"/>
                </a:lnTo>
                <a:lnTo>
                  <a:pt x="1162189" y="3379901"/>
                </a:lnTo>
                <a:lnTo>
                  <a:pt x="1206144" y="3398583"/>
                </a:lnTo>
                <a:lnTo>
                  <a:pt x="1250632" y="3416211"/>
                </a:lnTo>
                <a:lnTo>
                  <a:pt x="1295654" y="3432759"/>
                </a:lnTo>
                <a:lnTo>
                  <a:pt x="1295654" y="3432060"/>
                </a:lnTo>
                <a:lnTo>
                  <a:pt x="1328978" y="3443338"/>
                </a:lnTo>
                <a:lnTo>
                  <a:pt x="1377213" y="3458349"/>
                </a:lnTo>
                <a:lnTo>
                  <a:pt x="1426286" y="3472307"/>
                </a:lnTo>
                <a:lnTo>
                  <a:pt x="1476121" y="3485146"/>
                </a:lnTo>
                <a:lnTo>
                  <a:pt x="1526603" y="3496830"/>
                </a:lnTo>
                <a:lnTo>
                  <a:pt x="1577644" y="3507321"/>
                </a:lnTo>
                <a:lnTo>
                  <a:pt x="1629156" y="3516566"/>
                </a:lnTo>
                <a:lnTo>
                  <a:pt x="1681060" y="3524516"/>
                </a:lnTo>
                <a:lnTo>
                  <a:pt x="1733257" y="3531120"/>
                </a:lnTo>
                <a:lnTo>
                  <a:pt x="1785645" y="3536353"/>
                </a:lnTo>
                <a:lnTo>
                  <a:pt x="1838147" y="3540137"/>
                </a:lnTo>
                <a:lnTo>
                  <a:pt x="1890661" y="3542436"/>
                </a:lnTo>
                <a:lnTo>
                  <a:pt x="1943100" y="3543223"/>
                </a:lnTo>
                <a:lnTo>
                  <a:pt x="1943976" y="3543211"/>
                </a:lnTo>
                <a:lnTo>
                  <a:pt x="1943976" y="1621066"/>
                </a:lnTo>
                <a:lnTo>
                  <a:pt x="1943976" y="1598510"/>
                </a:lnTo>
                <a:lnTo>
                  <a:pt x="1943976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000" y="1392424"/>
            <a:ext cx="5603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55" dirty="0"/>
              <a:t>Decision</a:t>
            </a:r>
            <a:r>
              <a:rPr sz="6500" spc="-400" dirty="0"/>
              <a:t> </a:t>
            </a:r>
            <a:r>
              <a:rPr sz="6500" spc="-90" dirty="0"/>
              <a:t>Tree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2618" y="3856703"/>
            <a:ext cx="156959" cy="1569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8273" rIns="0" bIns="0" rtlCol="0">
            <a:spAutoFit/>
          </a:bodyPr>
          <a:lstStyle/>
          <a:p>
            <a:pPr marL="1041400" marR="5080">
              <a:lnSpc>
                <a:spcPct val="125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decision </a:t>
            </a:r>
            <a:r>
              <a:rPr spc="-100" dirty="0"/>
              <a:t>tree is </a:t>
            </a:r>
            <a:r>
              <a:rPr spc="195" dirty="0"/>
              <a:t>a </a:t>
            </a:r>
            <a:r>
              <a:rPr spc="-60" dirty="0"/>
              <a:t>type </a:t>
            </a:r>
            <a:r>
              <a:rPr spc="-15" dirty="0"/>
              <a:t>of </a:t>
            </a:r>
            <a:r>
              <a:rPr spc="-50" dirty="0"/>
              <a:t>supervised </a:t>
            </a:r>
            <a:r>
              <a:rPr spc="25" dirty="0"/>
              <a:t>machine </a:t>
            </a:r>
            <a:r>
              <a:rPr spc="-60" dirty="0"/>
              <a:t>learning </a:t>
            </a:r>
            <a:r>
              <a:rPr spc="10" dirty="0"/>
              <a:t>used </a:t>
            </a:r>
            <a:r>
              <a:rPr spc="-65" dirty="0"/>
              <a:t>to </a:t>
            </a:r>
            <a:r>
              <a:rPr spc="-60" dirty="0"/>
              <a:t> </a:t>
            </a:r>
            <a:r>
              <a:rPr spc="-25" dirty="0"/>
              <a:t>categorize </a:t>
            </a:r>
            <a:r>
              <a:rPr spc="-100" dirty="0"/>
              <a:t>or </a:t>
            </a:r>
            <a:r>
              <a:rPr spc="-20" dirty="0"/>
              <a:t>make </a:t>
            </a:r>
            <a:r>
              <a:rPr spc="-35" dirty="0"/>
              <a:t>predictions </a:t>
            </a:r>
            <a:r>
              <a:rPr spc="85" dirty="0"/>
              <a:t>based </a:t>
            </a:r>
            <a:r>
              <a:rPr spc="-15" dirty="0"/>
              <a:t>on </a:t>
            </a:r>
            <a:r>
              <a:rPr spc="-45" dirty="0"/>
              <a:t>how </a:t>
            </a:r>
            <a:r>
              <a:rPr spc="195" dirty="0"/>
              <a:t>a </a:t>
            </a:r>
            <a:r>
              <a:rPr spc="-70" dirty="0"/>
              <a:t>previous </a:t>
            </a:r>
            <a:r>
              <a:rPr spc="-60" dirty="0"/>
              <a:t>set </a:t>
            </a:r>
            <a:r>
              <a:rPr spc="-15" dirty="0"/>
              <a:t>of </a:t>
            </a:r>
            <a:r>
              <a:rPr spc="-10" dirty="0"/>
              <a:t> </a:t>
            </a:r>
            <a:r>
              <a:rPr spc="-45" dirty="0"/>
              <a:t>questions</a:t>
            </a:r>
            <a:r>
              <a:rPr spc="-170" dirty="0"/>
              <a:t> </a:t>
            </a:r>
            <a:r>
              <a:rPr spc="-75" dirty="0"/>
              <a:t>were</a:t>
            </a:r>
            <a:r>
              <a:rPr spc="-170" dirty="0"/>
              <a:t> </a:t>
            </a:r>
            <a:r>
              <a:rPr spc="-65" dirty="0"/>
              <a:t>answered.</a:t>
            </a:r>
            <a:r>
              <a:rPr spc="-170" dirty="0"/>
              <a:t> </a:t>
            </a:r>
            <a:r>
              <a:rPr spc="-120" dirty="0"/>
              <a:t>The</a:t>
            </a:r>
            <a:r>
              <a:rPr spc="-165" dirty="0"/>
              <a:t> </a:t>
            </a:r>
            <a:r>
              <a:rPr spc="20" dirty="0"/>
              <a:t>model</a:t>
            </a:r>
            <a:r>
              <a:rPr spc="-170" dirty="0"/>
              <a:t> </a:t>
            </a:r>
            <a:r>
              <a:rPr spc="-100" dirty="0"/>
              <a:t>is</a:t>
            </a:r>
            <a:r>
              <a:rPr spc="-170" dirty="0"/>
              <a:t> </a:t>
            </a:r>
            <a:r>
              <a:rPr spc="195" dirty="0"/>
              <a:t>a</a:t>
            </a:r>
            <a:r>
              <a:rPr spc="-165" dirty="0"/>
              <a:t> </a:t>
            </a:r>
            <a:r>
              <a:rPr spc="-50" dirty="0"/>
              <a:t>form</a:t>
            </a:r>
            <a:r>
              <a:rPr spc="-170" dirty="0"/>
              <a:t> </a:t>
            </a:r>
            <a:r>
              <a:rPr spc="-15" dirty="0"/>
              <a:t>of</a:t>
            </a:r>
            <a:r>
              <a:rPr spc="-170" dirty="0"/>
              <a:t> </a:t>
            </a:r>
            <a:r>
              <a:rPr spc="-50" dirty="0"/>
              <a:t>supervised</a:t>
            </a:r>
            <a:r>
              <a:rPr spc="-165" dirty="0"/>
              <a:t> </a:t>
            </a:r>
            <a:r>
              <a:rPr spc="-125" dirty="0"/>
              <a:t>learning, </a:t>
            </a:r>
            <a:r>
              <a:rPr spc="-1145" dirty="0"/>
              <a:t> </a:t>
            </a:r>
            <a:r>
              <a:rPr spc="10" dirty="0"/>
              <a:t>meaning </a:t>
            </a:r>
            <a:r>
              <a:rPr spc="-70" dirty="0"/>
              <a:t>that </a:t>
            </a:r>
            <a:r>
              <a:rPr spc="-85" dirty="0"/>
              <a:t>the </a:t>
            </a:r>
            <a:r>
              <a:rPr spc="20" dirty="0"/>
              <a:t>model </a:t>
            </a:r>
            <a:r>
              <a:rPr spc="-100" dirty="0"/>
              <a:t>is </a:t>
            </a:r>
            <a:r>
              <a:rPr spc="-55" dirty="0"/>
              <a:t>trained </a:t>
            </a:r>
            <a:r>
              <a:rPr spc="75" dirty="0"/>
              <a:t>and </a:t>
            </a:r>
            <a:r>
              <a:rPr spc="-40" dirty="0"/>
              <a:t>tested </a:t>
            </a:r>
            <a:r>
              <a:rPr spc="-15" dirty="0"/>
              <a:t>on </a:t>
            </a:r>
            <a:r>
              <a:rPr spc="195" dirty="0"/>
              <a:t>a </a:t>
            </a:r>
            <a:r>
              <a:rPr spc="-60" dirty="0"/>
              <a:t>set </a:t>
            </a:r>
            <a:r>
              <a:rPr spc="-15" dirty="0"/>
              <a:t>of </a:t>
            </a:r>
            <a:r>
              <a:rPr spc="80" dirty="0"/>
              <a:t>data </a:t>
            </a:r>
            <a:r>
              <a:rPr spc="-70" dirty="0"/>
              <a:t>that </a:t>
            </a:r>
            <a:r>
              <a:rPr spc="-65" dirty="0"/>
              <a:t> </a:t>
            </a:r>
            <a:r>
              <a:rPr spc="-10" dirty="0"/>
              <a:t>contains</a:t>
            </a:r>
            <a:r>
              <a:rPr spc="-180" dirty="0"/>
              <a:t> </a:t>
            </a:r>
            <a:r>
              <a:rPr spc="-85" dirty="0"/>
              <a:t>the</a:t>
            </a:r>
            <a:r>
              <a:rPr spc="-175" dirty="0"/>
              <a:t> </a:t>
            </a:r>
            <a:r>
              <a:rPr spc="-25" dirty="0"/>
              <a:t>desired</a:t>
            </a:r>
            <a:r>
              <a:rPr spc="-175" dirty="0"/>
              <a:t> </a:t>
            </a:r>
            <a:r>
              <a:rPr spc="-65" dirty="0"/>
              <a:t>categorization.</a:t>
            </a:r>
            <a:endParaRPr spc="-65" dirty="0"/>
          </a:p>
          <a:p>
            <a:pPr marL="1041400" marR="777875">
              <a:lnSpc>
                <a:spcPct val="125000"/>
              </a:lnSpc>
            </a:pPr>
            <a:r>
              <a:rPr spc="-55" dirty="0"/>
              <a:t>Decision </a:t>
            </a:r>
            <a:r>
              <a:rPr spc="-85" dirty="0"/>
              <a:t>trees </a:t>
            </a:r>
            <a:r>
              <a:rPr spc="-10" dirty="0"/>
              <a:t>are </a:t>
            </a:r>
            <a:r>
              <a:rPr spc="-90" dirty="0"/>
              <a:t>widely </a:t>
            </a:r>
            <a:r>
              <a:rPr spc="10" dirty="0"/>
              <a:t>used </a:t>
            </a:r>
            <a:r>
              <a:rPr spc="-135" dirty="0"/>
              <a:t>in </a:t>
            </a:r>
            <a:r>
              <a:rPr spc="-70" dirty="0"/>
              <a:t>various </a:t>
            </a:r>
            <a:r>
              <a:rPr spc="-140" dirty="0"/>
              <a:t>fields, </a:t>
            </a:r>
            <a:r>
              <a:rPr spc="-40" dirty="0"/>
              <a:t>including </a:t>
            </a:r>
            <a:r>
              <a:rPr spc="-80" dirty="0"/>
              <a:t>finance, </a:t>
            </a:r>
            <a:r>
              <a:rPr spc="-75" dirty="0"/>
              <a:t> </a:t>
            </a:r>
            <a:r>
              <a:rPr spc="-70" dirty="0"/>
              <a:t>healthcare,</a:t>
            </a:r>
            <a:r>
              <a:rPr spc="-170" dirty="0"/>
              <a:t> </a:t>
            </a:r>
            <a:r>
              <a:rPr spc="75" dirty="0"/>
              <a:t>and</a:t>
            </a:r>
            <a:r>
              <a:rPr spc="-170" dirty="0"/>
              <a:t> </a:t>
            </a:r>
            <a:r>
              <a:rPr spc="-135" dirty="0"/>
              <a:t>marketing,</a:t>
            </a:r>
            <a:r>
              <a:rPr spc="-165" dirty="0"/>
              <a:t> </a:t>
            </a:r>
            <a:r>
              <a:rPr spc="-95" dirty="0"/>
              <a:t>for</a:t>
            </a:r>
            <a:r>
              <a:rPr spc="-170" dirty="0"/>
              <a:t> </a:t>
            </a:r>
            <a:r>
              <a:rPr spc="-85" dirty="0"/>
              <a:t>tasks</a:t>
            </a:r>
            <a:r>
              <a:rPr spc="-170" dirty="0"/>
              <a:t> </a:t>
            </a:r>
            <a:r>
              <a:rPr spc="15" dirty="0"/>
              <a:t>such</a:t>
            </a:r>
            <a:r>
              <a:rPr spc="-170" dirty="0"/>
              <a:t> </a:t>
            </a:r>
            <a:r>
              <a:rPr spc="90" dirty="0"/>
              <a:t>as</a:t>
            </a:r>
            <a:r>
              <a:rPr spc="-165" dirty="0"/>
              <a:t> </a:t>
            </a:r>
            <a:r>
              <a:rPr spc="-210" dirty="0"/>
              <a:t>risk</a:t>
            </a:r>
            <a:r>
              <a:rPr spc="-170" dirty="0"/>
              <a:t> </a:t>
            </a:r>
            <a:r>
              <a:rPr spc="-105" dirty="0"/>
              <a:t>analysis,</a:t>
            </a:r>
            <a:r>
              <a:rPr spc="-170" dirty="0"/>
              <a:t> </a:t>
            </a:r>
            <a:r>
              <a:rPr spc="40" dirty="0"/>
              <a:t>medical </a:t>
            </a:r>
            <a:r>
              <a:rPr spc="-1145" dirty="0"/>
              <a:t> </a:t>
            </a:r>
            <a:r>
              <a:rPr spc="-65" dirty="0"/>
              <a:t>diagnosis,</a:t>
            </a:r>
            <a:r>
              <a:rPr spc="-180" dirty="0"/>
              <a:t> </a:t>
            </a:r>
            <a:r>
              <a:rPr spc="75" dirty="0"/>
              <a:t>and</a:t>
            </a:r>
            <a:r>
              <a:rPr spc="-175" dirty="0"/>
              <a:t> </a:t>
            </a:r>
            <a:r>
              <a:rPr spc="-15" dirty="0"/>
              <a:t>customer</a:t>
            </a:r>
            <a:r>
              <a:rPr spc="-175" dirty="0"/>
              <a:t> </a:t>
            </a:r>
            <a:r>
              <a:rPr spc="-60" dirty="0"/>
              <a:t>segmentation.</a:t>
            </a:r>
            <a:endParaRPr spc="-6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2618" y="6995884"/>
            <a:ext cx="156959" cy="15695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5953323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78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74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7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8"/>
                </a:lnTo>
                <a:lnTo>
                  <a:pt x="1314247" y="525411"/>
                </a:lnTo>
                <a:lnTo>
                  <a:pt x="1332821" y="566498"/>
                </a:lnTo>
                <a:lnTo>
                  <a:pt x="1349429" y="608619"/>
                </a:lnTo>
                <a:lnTo>
                  <a:pt x="1364012" y="651716"/>
                </a:lnTo>
                <a:lnTo>
                  <a:pt x="1376510" y="695731"/>
                </a:lnTo>
                <a:lnTo>
                  <a:pt x="1386867" y="740606"/>
                </a:lnTo>
                <a:lnTo>
                  <a:pt x="1395024" y="786282"/>
                </a:lnTo>
                <a:lnTo>
                  <a:pt x="1400923" y="832702"/>
                </a:lnTo>
                <a:lnTo>
                  <a:pt x="1404505" y="879806"/>
                </a:lnTo>
                <a:lnTo>
                  <a:pt x="1405712" y="927535"/>
                </a:lnTo>
                <a:lnTo>
                  <a:pt x="1404505" y="975268"/>
                </a:lnTo>
                <a:lnTo>
                  <a:pt x="1400923" y="1022372"/>
                </a:lnTo>
                <a:lnTo>
                  <a:pt x="1395024" y="1068792"/>
                </a:lnTo>
                <a:lnTo>
                  <a:pt x="1386867" y="1114468"/>
                </a:lnTo>
                <a:lnTo>
                  <a:pt x="1376510" y="1159343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3"/>
                </a:lnTo>
                <a:lnTo>
                  <a:pt x="1293763" y="1369656"/>
                </a:lnTo>
                <a:lnTo>
                  <a:pt x="1271429" y="1408499"/>
                </a:lnTo>
                <a:lnTo>
                  <a:pt x="1247303" y="1446132"/>
                </a:lnTo>
                <a:lnTo>
                  <a:pt x="1221443" y="1482497"/>
                </a:lnTo>
                <a:lnTo>
                  <a:pt x="1193907" y="1517537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78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43952" y="9722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069934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9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8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8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9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3322"/>
            <a:ext cx="1086485" cy="1855470"/>
          </a:xfrm>
          <a:custGeom>
            <a:avLst/>
            <a:gdLst/>
            <a:ahLst/>
            <a:cxnLst/>
            <a:rect l="l" t="t" r="r" b="b"/>
            <a:pathLst>
              <a:path w="1086485" h="1855470">
                <a:moveTo>
                  <a:pt x="158785" y="1855074"/>
                </a:moveTo>
                <a:lnTo>
                  <a:pt x="111048" y="1853867"/>
                </a:lnTo>
                <a:lnTo>
                  <a:pt x="63943" y="1850286"/>
                </a:lnTo>
                <a:lnTo>
                  <a:pt x="17524" y="1844387"/>
                </a:lnTo>
                <a:lnTo>
                  <a:pt x="0" y="1841257"/>
                </a:lnTo>
                <a:lnTo>
                  <a:pt x="0" y="13816"/>
                </a:lnTo>
                <a:lnTo>
                  <a:pt x="17524" y="10687"/>
                </a:lnTo>
                <a:lnTo>
                  <a:pt x="63943" y="4788"/>
                </a:lnTo>
                <a:lnTo>
                  <a:pt x="111048" y="1206"/>
                </a:lnTo>
                <a:lnTo>
                  <a:pt x="158775" y="0"/>
                </a:lnTo>
                <a:lnTo>
                  <a:pt x="206509" y="1206"/>
                </a:lnTo>
                <a:lnTo>
                  <a:pt x="253614" y="4788"/>
                </a:lnTo>
                <a:lnTo>
                  <a:pt x="300033" y="10687"/>
                </a:lnTo>
                <a:lnTo>
                  <a:pt x="345710" y="18844"/>
                </a:lnTo>
                <a:lnTo>
                  <a:pt x="390585" y="29201"/>
                </a:lnTo>
                <a:lnTo>
                  <a:pt x="434600" y="41700"/>
                </a:lnTo>
                <a:lnTo>
                  <a:pt x="477697" y="56282"/>
                </a:lnTo>
                <a:lnTo>
                  <a:pt x="519818" y="72890"/>
                </a:lnTo>
                <a:lnTo>
                  <a:pt x="560904" y="91465"/>
                </a:lnTo>
                <a:lnTo>
                  <a:pt x="600898" y="111948"/>
                </a:lnTo>
                <a:lnTo>
                  <a:pt x="639740" y="134282"/>
                </a:lnTo>
                <a:lnTo>
                  <a:pt x="677373" y="158408"/>
                </a:lnTo>
                <a:lnTo>
                  <a:pt x="713739" y="184268"/>
                </a:lnTo>
                <a:lnTo>
                  <a:pt x="748778" y="211804"/>
                </a:lnTo>
                <a:lnTo>
                  <a:pt x="782434" y="240957"/>
                </a:lnTo>
                <a:lnTo>
                  <a:pt x="814647" y="271669"/>
                </a:lnTo>
                <a:lnTo>
                  <a:pt x="845359" y="303882"/>
                </a:lnTo>
                <a:lnTo>
                  <a:pt x="874511" y="337537"/>
                </a:lnTo>
                <a:lnTo>
                  <a:pt x="902047" y="372576"/>
                </a:lnTo>
                <a:lnTo>
                  <a:pt x="927907" y="408942"/>
                </a:lnTo>
                <a:lnTo>
                  <a:pt x="952033" y="446575"/>
                </a:lnTo>
                <a:lnTo>
                  <a:pt x="974367" y="485417"/>
                </a:lnTo>
                <a:lnTo>
                  <a:pt x="994851" y="525411"/>
                </a:lnTo>
                <a:lnTo>
                  <a:pt x="1013425" y="566497"/>
                </a:lnTo>
                <a:lnTo>
                  <a:pt x="1030033" y="608618"/>
                </a:lnTo>
                <a:lnTo>
                  <a:pt x="1044616" y="651716"/>
                </a:lnTo>
                <a:lnTo>
                  <a:pt x="1057115" y="695731"/>
                </a:lnTo>
                <a:lnTo>
                  <a:pt x="1067472" y="740606"/>
                </a:lnTo>
                <a:lnTo>
                  <a:pt x="1075629" y="786282"/>
                </a:lnTo>
                <a:lnTo>
                  <a:pt x="1081527" y="832701"/>
                </a:lnTo>
                <a:lnTo>
                  <a:pt x="1085109" y="879806"/>
                </a:lnTo>
                <a:lnTo>
                  <a:pt x="1086316" y="927531"/>
                </a:lnTo>
                <a:lnTo>
                  <a:pt x="1085109" y="975268"/>
                </a:lnTo>
                <a:lnTo>
                  <a:pt x="1081527" y="1022372"/>
                </a:lnTo>
                <a:lnTo>
                  <a:pt x="1075629" y="1068791"/>
                </a:lnTo>
                <a:lnTo>
                  <a:pt x="1067472" y="1114468"/>
                </a:lnTo>
                <a:lnTo>
                  <a:pt x="1057115" y="1159343"/>
                </a:lnTo>
                <a:lnTo>
                  <a:pt x="1044616" y="1203358"/>
                </a:lnTo>
                <a:lnTo>
                  <a:pt x="1030033" y="1246455"/>
                </a:lnTo>
                <a:lnTo>
                  <a:pt x="1013425" y="1288576"/>
                </a:lnTo>
                <a:lnTo>
                  <a:pt x="994851" y="1329662"/>
                </a:lnTo>
                <a:lnTo>
                  <a:pt x="974367" y="1369656"/>
                </a:lnTo>
                <a:lnTo>
                  <a:pt x="952033" y="1408499"/>
                </a:lnTo>
                <a:lnTo>
                  <a:pt x="927907" y="1446132"/>
                </a:lnTo>
                <a:lnTo>
                  <a:pt x="902047" y="1482497"/>
                </a:lnTo>
                <a:lnTo>
                  <a:pt x="874511" y="1517537"/>
                </a:lnTo>
                <a:lnTo>
                  <a:pt x="845359" y="1551192"/>
                </a:lnTo>
                <a:lnTo>
                  <a:pt x="814647" y="1583405"/>
                </a:lnTo>
                <a:lnTo>
                  <a:pt x="782434" y="1614117"/>
                </a:lnTo>
                <a:lnTo>
                  <a:pt x="748778" y="1643270"/>
                </a:lnTo>
                <a:lnTo>
                  <a:pt x="713739" y="1670805"/>
                </a:lnTo>
                <a:lnTo>
                  <a:pt x="677373" y="1696665"/>
                </a:lnTo>
                <a:lnTo>
                  <a:pt x="639740" y="1720792"/>
                </a:lnTo>
                <a:lnTo>
                  <a:pt x="600898" y="1743125"/>
                </a:lnTo>
                <a:lnTo>
                  <a:pt x="560904" y="1763609"/>
                </a:lnTo>
                <a:lnTo>
                  <a:pt x="519818" y="1782184"/>
                </a:lnTo>
                <a:lnTo>
                  <a:pt x="477697" y="1798792"/>
                </a:lnTo>
                <a:lnTo>
                  <a:pt x="434600" y="1813374"/>
                </a:lnTo>
                <a:lnTo>
                  <a:pt x="390585" y="1825873"/>
                </a:lnTo>
                <a:lnTo>
                  <a:pt x="345710" y="1836230"/>
                </a:lnTo>
                <a:lnTo>
                  <a:pt x="300033" y="1844387"/>
                </a:lnTo>
                <a:lnTo>
                  <a:pt x="253614" y="1850286"/>
                </a:lnTo>
                <a:lnTo>
                  <a:pt x="206509" y="1853867"/>
                </a:lnTo>
                <a:lnTo>
                  <a:pt x="158785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43952" y="9722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69934" y="9258301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100" y="1028698"/>
                </a:moveTo>
                <a:lnTo>
                  <a:pt x="377033" y="1028698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8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8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100" y="1028698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941" y="2057649"/>
            <a:ext cx="13325474" cy="2008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503" y="6662651"/>
            <a:ext cx="14693062" cy="18390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241" y="910649"/>
            <a:ext cx="2919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/>
              <a:t>#</a:t>
            </a:r>
            <a:r>
              <a:rPr sz="3200" spc="-350" dirty="0"/>
              <a:t>F</a:t>
            </a:r>
            <a:r>
              <a:rPr sz="3200" spc="-180" dirty="0"/>
              <a:t>i</a:t>
            </a:r>
            <a:r>
              <a:rPr sz="3200" spc="-180" dirty="0"/>
              <a:t>t</a:t>
            </a:r>
            <a:r>
              <a:rPr sz="3200" spc="-170" dirty="0"/>
              <a:t> </a:t>
            </a:r>
            <a:r>
              <a:rPr sz="3200" spc="-185" dirty="0"/>
              <a:t>t</a:t>
            </a:r>
            <a:r>
              <a:rPr sz="3200" spc="-85" dirty="0"/>
              <a:t>h</a:t>
            </a:r>
            <a:r>
              <a:rPr sz="3200" spc="25" dirty="0"/>
              <a:t>e</a:t>
            </a:r>
            <a:r>
              <a:rPr sz="3200" spc="-170" dirty="0"/>
              <a:t> </a:t>
            </a:r>
            <a:r>
              <a:rPr sz="3200" spc="90" dirty="0"/>
              <a:t>m</a:t>
            </a:r>
            <a:r>
              <a:rPr sz="3200" spc="55" dirty="0"/>
              <a:t>o</a:t>
            </a:r>
            <a:r>
              <a:rPr sz="3200" spc="114" dirty="0"/>
              <a:t>d</a:t>
            </a:r>
            <a:r>
              <a:rPr sz="3200" spc="20" dirty="0"/>
              <a:t>e</a:t>
            </a:r>
            <a:r>
              <a:rPr sz="3200" spc="-175" dirty="0"/>
              <a:t>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121241" y="5404749"/>
            <a:ext cx="3729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#Make</a:t>
            </a:r>
            <a:r>
              <a:rPr sz="3200" spc="-229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3321"/>
            <a:ext cx="1086485" cy="1855470"/>
          </a:xfrm>
          <a:custGeom>
            <a:avLst/>
            <a:gdLst/>
            <a:ahLst/>
            <a:cxnLst/>
            <a:rect l="l" t="t" r="r" b="b"/>
            <a:pathLst>
              <a:path w="1086485" h="1855470">
                <a:moveTo>
                  <a:pt x="158779" y="1855074"/>
                </a:moveTo>
                <a:lnTo>
                  <a:pt x="111048" y="1853867"/>
                </a:lnTo>
                <a:lnTo>
                  <a:pt x="63943" y="1850285"/>
                </a:lnTo>
                <a:lnTo>
                  <a:pt x="17524" y="1844387"/>
                </a:lnTo>
                <a:lnTo>
                  <a:pt x="0" y="1841257"/>
                </a:lnTo>
                <a:lnTo>
                  <a:pt x="0" y="13816"/>
                </a:lnTo>
                <a:lnTo>
                  <a:pt x="17524" y="10687"/>
                </a:lnTo>
                <a:lnTo>
                  <a:pt x="63943" y="4788"/>
                </a:lnTo>
                <a:lnTo>
                  <a:pt x="111048" y="1206"/>
                </a:lnTo>
                <a:lnTo>
                  <a:pt x="158779" y="0"/>
                </a:lnTo>
                <a:lnTo>
                  <a:pt x="206509" y="1206"/>
                </a:lnTo>
                <a:lnTo>
                  <a:pt x="253614" y="4788"/>
                </a:lnTo>
                <a:lnTo>
                  <a:pt x="300033" y="10687"/>
                </a:lnTo>
                <a:lnTo>
                  <a:pt x="345710" y="18844"/>
                </a:lnTo>
                <a:lnTo>
                  <a:pt x="390585" y="29201"/>
                </a:lnTo>
                <a:lnTo>
                  <a:pt x="434600" y="41700"/>
                </a:lnTo>
                <a:lnTo>
                  <a:pt x="477697" y="56282"/>
                </a:lnTo>
                <a:lnTo>
                  <a:pt x="519818" y="72890"/>
                </a:lnTo>
                <a:lnTo>
                  <a:pt x="560904" y="91465"/>
                </a:lnTo>
                <a:lnTo>
                  <a:pt x="600898" y="111948"/>
                </a:lnTo>
                <a:lnTo>
                  <a:pt x="639740" y="134282"/>
                </a:lnTo>
                <a:lnTo>
                  <a:pt x="677373" y="158408"/>
                </a:lnTo>
                <a:lnTo>
                  <a:pt x="713739" y="184268"/>
                </a:lnTo>
                <a:lnTo>
                  <a:pt x="748778" y="211804"/>
                </a:lnTo>
                <a:lnTo>
                  <a:pt x="782434" y="240957"/>
                </a:lnTo>
                <a:lnTo>
                  <a:pt x="814647" y="271669"/>
                </a:lnTo>
                <a:lnTo>
                  <a:pt x="845359" y="303882"/>
                </a:lnTo>
                <a:lnTo>
                  <a:pt x="874511" y="337537"/>
                </a:lnTo>
                <a:lnTo>
                  <a:pt x="902047" y="372576"/>
                </a:lnTo>
                <a:lnTo>
                  <a:pt x="927907" y="408942"/>
                </a:lnTo>
                <a:lnTo>
                  <a:pt x="952033" y="446575"/>
                </a:lnTo>
                <a:lnTo>
                  <a:pt x="974367" y="485417"/>
                </a:lnTo>
                <a:lnTo>
                  <a:pt x="994851" y="525411"/>
                </a:lnTo>
                <a:lnTo>
                  <a:pt x="1013425" y="566497"/>
                </a:lnTo>
                <a:lnTo>
                  <a:pt x="1030033" y="608618"/>
                </a:lnTo>
                <a:lnTo>
                  <a:pt x="1044616" y="651715"/>
                </a:lnTo>
                <a:lnTo>
                  <a:pt x="1057115" y="695731"/>
                </a:lnTo>
                <a:lnTo>
                  <a:pt x="1067472" y="740605"/>
                </a:lnTo>
                <a:lnTo>
                  <a:pt x="1075629" y="786282"/>
                </a:lnTo>
                <a:lnTo>
                  <a:pt x="1081527" y="832701"/>
                </a:lnTo>
                <a:lnTo>
                  <a:pt x="1085109" y="879805"/>
                </a:lnTo>
                <a:lnTo>
                  <a:pt x="1086316" y="927531"/>
                </a:lnTo>
                <a:lnTo>
                  <a:pt x="1085109" y="975267"/>
                </a:lnTo>
                <a:lnTo>
                  <a:pt x="1081527" y="1022372"/>
                </a:lnTo>
                <a:lnTo>
                  <a:pt x="1075629" y="1068791"/>
                </a:lnTo>
                <a:lnTo>
                  <a:pt x="1067472" y="1114468"/>
                </a:lnTo>
                <a:lnTo>
                  <a:pt x="1057115" y="1159342"/>
                </a:lnTo>
                <a:lnTo>
                  <a:pt x="1044616" y="1203358"/>
                </a:lnTo>
                <a:lnTo>
                  <a:pt x="1030033" y="1246455"/>
                </a:lnTo>
                <a:lnTo>
                  <a:pt x="1013425" y="1288576"/>
                </a:lnTo>
                <a:lnTo>
                  <a:pt x="994851" y="1329662"/>
                </a:lnTo>
                <a:lnTo>
                  <a:pt x="974367" y="1369656"/>
                </a:lnTo>
                <a:lnTo>
                  <a:pt x="952033" y="1408498"/>
                </a:lnTo>
                <a:lnTo>
                  <a:pt x="927907" y="1446131"/>
                </a:lnTo>
                <a:lnTo>
                  <a:pt x="902047" y="1482497"/>
                </a:lnTo>
                <a:lnTo>
                  <a:pt x="874511" y="1517536"/>
                </a:lnTo>
                <a:lnTo>
                  <a:pt x="845359" y="1551192"/>
                </a:lnTo>
                <a:lnTo>
                  <a:pt x="814647" y="1583405"/>
                </a:lnTo>
                <a:lnTo>
                  <a:pt x="782434" y="1614117"/>
                </a:lnTo>
                <a:lnTo>
                  <a:pt x="748778" y="1643270"/>
                </a:lnTo>
                <a:lnTo>
                  <a:pt x="713739" y="1670805"/>
                </a:lnTo>
                <a:lnTo>
                  <a:pt x="677373" y="1696665"/>
                </a:lnTo>
                <a:lnTo>
                  <a:pt x="639740" y="1720791"/>
                </a:lnTo>
                <a:lnTo>
                  <a:pt x="600898" y="1743125"/>
                </a:lnTo>
                <a:lnTo>
                  <a:pt x="560904" y="1763609"/>
                </a:lnTo>
                <a:lnTo>
                  <a:pt x="519818" y="1782184"/>
                </a:lnTo>
                <a:lnTo>
                  <a:pt x="477697" y="1798791"/>
                </a:lnTo>
                <a:lnTo>
                  <a:pt x="434600" y="1813374"/>
                </a:lnTo>
                <a:lnTo>
                  <a:pt x="390585" y="1825873"/>
                </a:lnTo>
                <a:lnTo>
                  <a:pt x="345710" y="1836230"/>
                </a:lnTo>
                <a:lnTo>
                  <a:pt x="300033" y="1844387"/>
                </a:lnTo>
                <a:lnTo>
                  <a:pt x="253614" y="1850285"/>
                </a:lnTo>
                <a:lnTo>
                  <a:pt x="206509" y="1853867"/>
                </a:lnTo>
                <a:lnTo>
                  <a:pt x="158779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43952" y="9722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69934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8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7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7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8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6796" y="2142565"/>
            <a:ext cx="12822569" cy="17457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479" y="6651652"/>
            <a:ext cx="13321486" cy="16774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241" y="910647"/>
            <a:ext cx="6892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/>
              <a:t>#Calculate</a:t>
            </a:r>
            <a:r>
              <a:rPr sz="3200" spc="-180" dirty="0"/>
              <a:t> </a:t>
            </a:r>
            <a:r>
              <a:rPr sz="3200" spc="-80" dirty="0"/>
              <a:t>the</a:t>
            </a:r>
            <a:r>
              <a:rPr sz="3200" spc="-180" dirty="0"/>
              <a:t> </a:t>
            </a:r>
            <a:r>
              <a:rPr sz="3200" spc="15" dirty="0"/>
              <a:t>score</a:t>
            </a:r>
            <a:r>
              <a:rPr sz="3200" spc="-180" dirty="0"/>
              <a:t> </a:t>
            </a:r>
            <a:r>
              <a:rPr sz="3200" spc="-10" dirty="0"/>
              <a:t>of</a:t>
            </a:r>
            <a:r>
              <a:rPr sz="3200" spc="-175" dirty="0"/>
              <a:t> </a:t>
            </a:r>
            <a:r>
              <a:rPr sz="3200" spc="-80" dirty="0"/>
              <a:t>the</a:t>
            </a:r>
            <a:r>
              <a:rPr sz="3200" spc="-180" dirty="0"/>
              <a:t> </a:t>
            </a:r>
            <a:r>
              <a:rPr sz="3200" spc="20" dirty="0"/>
              <a:t>model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121241" y="5490472"/>
            <a:ext cx="767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#Calculate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10" dirty="0"/>
              <a:t>V</a:t>
            </a:r>
            <a:r>
              <a:rPr spc="-830" dirty="0"/>
              <a:t>i</a:t>
            </a:r>
            <a:r>
              <a:rPr spc="130" dirty="0"/>
              <a:t>d</a:t>
            </a:r>
            <a:r>
              <a:rPr spc="-600" dirty="0"/>
              <a:t>e</a:t>
            </a:r>
            <a:r>
              <a:rPr spc="-350" dirty="0"/>
              <a:t>o</a:t>
            </a:r>
            <a:r>
              <a:rPr spc="-405" dirty="0"/>
              <a:t> </a:t>
            </a:r>
            <a:r>
              <a:rPr spc="-725" dirty="0"/>
              <a:t>G</a:t>
            </a:r>
            <a:r>
              <a:rPr spc="130" dirty="0"/>
              <a:t>a</a:t>
            </a:r>
            <a:r>
              <a:rPr spc="465" dirty="0"/>
              <a:t>m</a:t>
            </a:r>
            <a:r>
              <a:rPr spc="-600" dirty="0"/>
              <a:t>e</a:t>
            </a:r>
            <a:r>
              <a:rPr spc="-925" dirty="0"/>
              <a:t>s</a:t>
            </a:r>
            <a:endParaRPr spc="-925" dirty="0"/>
          </a:p>
        </p:txBody>
      </p:sp>
      <p:sp>
        <p:nvSpPr>
          <p:cNvPr id="3" name="object 3"/>
          <p:cNvSpPr txBox="1"/>
          <p:nvPr/>
        </p:nvSpPr>
        <p:spPr>
          <a:xfrm>
            <a:off x="6166423" y="4122420"/>
            <a:ext cx="5955030" cy="336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00"/>
              </a:spcBef>
            </a:pPr>
            <a:r>
              <a:rPr sz="12000" spc="-73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Sales</a:t>
            </a:r>
            <a:endParaRPr sz="12000">
              <a:latin typeface="Arial Black" panose="020B0A04020102020204"/>
              <a:cs typeface="Arial Black" panose="020B0A04020102020204"/>
            </a:endParaRPr>
          </a:p>
          <a:p>
            <a:pPr marL="12065" marR="5080" algn="ctr">
              <a:lnSpc>
                <a:spcPct val="115000"/>
              </a:lnSpc>
              <a:spcBef>
                <a:spcPts val="3005"/>
              </a:spcBef>
            </a:pPr>
            <a:r>
              <a:rPr sz="3200" spc="-5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Using</a:t>
            </a:r>
            <a:r>
              <a:rPr sz="3200" spc="-70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200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data</a:t>
            </a:r>
            <a:r>
              <a:rPr sz="3200" spc="-70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3200" spc="-70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45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solve</a:t>
            </a:r>
            <a:r>
              <a:rPr sz="3200" spc="-70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60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problems </a:t>
            </a:r>
            <a:r>
              <a:rPr sz="3200" spc="-994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35" dirty="0">
                <a:solidFill>
                  <a:srgbClr val="1B1B1B"/>
                </a:solidFill>
                <a:latin typeface="Lucida Sans Unicode" panose="020B0602030504020204"/>
                <a:cs typeface="Lucida Sans Unicode" panose="020B0602030504020204"/>
              </a:rPr>
              <a:t>creatively.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3094" y="402497"/>
            <a:ext cx="7245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Linear</a:t>
            </a:r>
            <a:r>
              <a:rPr spc="-409" dirty="0"/>
              <a:t> </a:t>
            </a:r>
            <a:r>
              <a:rPr spc="30" dirty="0"/>
              <a:t>Regression</a:t>
            </a:r>
            <a:endParaRPr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2618" y="1887828"/>
            <a:ext cx="156959" cy="1569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2618" y="4399173"/>
            <a:ext cx="156959" cy="1569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6570" y="1556620"/>
            <a:ext cx="14778355" cy="818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5080">
              <a:lnSpc>
                <a:spcPct val="125000"/>
              </a:lnSpc>
              <a:spcBef>
                <a:spcPts val="100"/>
              </a:spcBef>
            </a:pPr>
            <a:r>
              <a:rPr sz="33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regression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predicts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3300" spc="-1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3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unknown </a:t>
            </a:r>
            <a:r>
              <a:rPr sz="33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3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33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33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another </a:t>
            </a:r>
            <a:r>
              <a:rPr sz="33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related </a:t>
            </a:r>
            <a:r>
              <a:rPr sz="3300" spc="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3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known </a:t>
            </a:r>
            <a:r>
              <a:rPr sz="33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3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value. </a:t>
            </a:r>
            <a:r>
              <a:rPr sz="3300" spc="-4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3300" spc="-4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mathematically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unknown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dependent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300" spc="-1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known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independent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equation.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 marL="723900" marR="6985">
              <a:lnSpc>
                <a:spcPct val="125000"/>
              </a:lnSpc>
            </a:pPr>
            <a:r>
              <a:rPr sz="33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equation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30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30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regression,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30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includes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330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3300" spc="-1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33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independent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variable,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2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is: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 marL="765175" marR="7586345" indent="501650">
              <a:lnSpc>
                <a:spcPct val="125000"/>
              </a:lnSpc>
              <a:spcBef>
                <a:spcPts val="5"/>
              </a:spcBef>
            </a:pP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₁</a:t>
            </a:r>
            <a:r>
              <a:rPr sz="3300" spc="-4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300" spc="5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₁</a:t>
            </a:r>
            <a:r>
              <a:rPr sz="3300" spc="11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₂</a:t>
            </a:r>
            <a:r>
              <a:rPr sz="3300" spc="-4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300" spc="5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₂</a:t>
            </a:r>
            <a:r>
              <a:rPr sz="3300" spc="11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..</a:t>
            </a:r>
            <a:r>
              <a:rPr sz="3300" spc="-48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ₖ</a:t>
            </a:r>
            <a:r>
              <a:rPr sz="3300" spc="-4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ₖ  </a:t>
            </a:r>
            <a:r>
              <a:rPr sz="33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where: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 marL="1267460">
              <a:lnSpc>
                <a:spcPct val="100000"/>
              </a:lnSpc>
              <a:spcBef>
                <a:spcPts val="985"/>
              </a:spcBef>
            </a:pP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300" spc="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25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 marL="1267460" marR="5020945">
              <a:lnSpc>
                <a:spcPct val="125000"/>
              </a:lnSpc>
            </a:pPr>
            <a:r>
              <a:rPr sz="3300" spc="-4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₁</a:t>
            </a:r>
            <a:r>
              <a:rPr sz="3300" spc="-6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₂</a:t>
            </a:r>
            <a:r>
              <a:rPr sz="3300" spc="-6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...</a:t>
            </a:r>
            <a:r>
              <a:rPr sz="3300" spc="-6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300" spc="5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ₖ</a:t>
            </a:r>
            <a:r>
              <a:rPr sz="3300" spc="11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25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3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300" spc="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25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300" spc="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intercept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 marL="12700" marR="1374140" indent="1254760">
              <a:lnSpc>
                <a:spcPct val="125000"/>
              </a:lnSpc>
            </a:pP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₁</a:t>
            </a:r>
            <a:r>
              <a:rPr sz="3300" spc="-6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45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₂</a:t>
            </a:r>
            <a:r>
              <a:rPr sz="3300" spc="-6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4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...</a:t>
            </a:r>
            <a:r>
              <a:rPr sz="3300" spc="-6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300" spc="5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ₖ</a:t>
            </a:r>
            <a:r>
              <a:rPr sz="3300" spc="110" dirty="0">
                <a:solidFill>
                  <a:srgbClr val="1B1B1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300" spc="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00" spc="-25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2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00" spc="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2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4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3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300" spc="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00" spc="4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3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3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variables</a:t>
            </a:r>
            <a:endParaRPr sz="3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953324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79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65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6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7"/>
                </a:lnTo>
                <a:lnTo>
                  <a:pt x="1314247" y="525411"/>
                </a:lnTo>
                <a:lnTo>
                  <a:pt x="1332821" y="566497"/>
                </a:lnTo>
                <a:lnTo>
                  <a:pt x="1349429" y="608618"/>
                </a:lnTo>
                <a:lnTo>
                  <a:pt x="1364012" y="651715"/>
                </a:lnTo>
                <a:lnTo>
                  <a:pt x="1376510" y="695731"/>
                </a:lnTo>
                <a:lnTo>
                  <a:pt x="1386867" y="740605"/>
                </a:lnTo>
                <a:lnTo>
                  <a:pt x="1395024" y="786282"/>
                </a:lnTo>
                <a:lnTo>
                  <a:pt x="1400923" y="832701"/>
                </a:lnTo>
                <a:lnTo>
                  <a:pt x="1404505" y="879806"/>
                </a:lnTo>
                <a:lnTo>
                  <a:pt x="1405712" y="927534"/>
                </a:lnTo>
                <a:lnTo>
                  <a:pt x="1404505" y="975267"/>
                </a:lnTo>
                <a:lnTo>
                  <a:pt x="1400923" y="1022372"/>
                </a:lnTo>
                <a:lnTo>
                  <a:pt x="1395024" y="1068791"/>
                </a:lnTo>
                <a:lnTo>
                  <a:pt x="1386867" y="1114468"/>
                </a:lnTo>
                <a:lnTo>
                  <a:pt x="1376510" y="1159343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2"/>
                </a:lnTo>
                <a:lnTo>
                  <a:pt x="1293763" y="1369656"/>
                </a:lnTo>
                <a:lnTo>
                  <a:pt x="1271429" y="1408498"/>
                </a:lnTo>
                <a:lnTo>
                  <a:pt x="1247303" y="1446132"/>
                </a:lnTo>
                <a:lnTo>
                  <a:pt x="1221443" y="1482497"/>
                </a:lnTo>
                <a:lnTo>
                  <a:pt x="1193907" y="1517536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79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3002" y="724568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3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3000"/>
                </a:lnTo>
                <a:lnTo>
                  <a:pt x="152362" y="1066703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069934" y="9258303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101" y="1028696"/>
                </a:moveTo>
                <a:lnTo>
                  <a:pt x="377032" y="1028696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8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8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101" y="1028696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3322"/>
            <a:ext cx="1086485" cy="1855470"/>
          </a:xfrm>
          <a:custGeom>
            <a:avLst/>
            <a:gdLst/>
            <a:ahLst/>
            <a:cxnLst/>
            <a:rect l="l" t="t" r="r" b="b"/>
            <a:pathLst>
              <a:path w="1086485" h="1855470">
                <a:moveTo>
                  <a:pt x="158786" y="1855074"/>
                </a:moveTo>
                <a:lnTo>
                  <a:pt x="111048" y="1853867"/>
                </a:lnTo>
                <a:lnTo>
                  <a:pt x="63943" y="1850285"/>
                </a:lnTo>
                <a:lnTo>
                  <a:pt x="17524" y="1844387"/>
                </a:lnTo>
                <a:lnTo>
                  <a:pt x="0" y="1841257"/>
                </a:lnTo>
                <a:lnTo>
                  <a:pt x="0" y="13816"/>
                </a:lnTo>
                <a:lnTo>
                  <a:pt x="17524" y="10687"/>
                </a:lnTo>
                <a:lnTo>
                  <a:pt x="63943" y="4788"/>
                </a:lnTo>
                <a:lnTo>
                  <a:pt x="111048" y="1206"/>
                </a:lnTo>
                <a:lnTo>
                  <a:pt x="158776" y="0"/>
                </a:lnTo>
                <a:lnTo>
                  <a:pt x="206509" y="1206"/>
                </a:lnTo>
                <a:lnTo>
                  <a:pt x="253614" y="4788"/>
                </a:lnTo>
                <a:lnTo>
                  <a:pt x="300033" y="10687"/>
                </a:lnTo>
                <a:lnTo>
                  <a:pt x="345710" y="18844"/>
                </a:lnTo>
                <a:lnTo>
                  <a:pt x="390585" y="29201"/>
                </a:lnTo>
                <a:lnTo>
                  <a:pt x="434600" y="41700"/>
                </a:lnTo>
                <a:lnTo>
                  <a:pt x="477697" y="56282"/>
                </a:lnTo>
                <a:lnTo>
                  <a:pt x="519818" y="72890"/>
                </a:lnTo>
                <a:lnTo>
                  <a:pt x="560904" y="91465"/>
                </a:lnTo>
                <a:lnTo>
                  <a:pt x="600898" y="111948"/>
                </a:lnTo>
                <a:lnTo>
                  <a:pt x="639740" y="134282"/>
                </a:lnTo>
                <a:lnTo>
                  <a:pt x="677373" y="158408"/>
                </a:lnTo>
                <a:lnTo>
                  <a:pt x="713739" y="184268"/>
                </a:lnTo>
                <a:lnTo>
                  <a:pt x="748778" y="211804"/>
                </a:lnTo>
                <a:lnTo>
                  <a:pt x="782434" y="240957"/>
                </a:lnTo>
                <a:lnTo>
                  <a:pt x="814647" y="271669"/>
                </a:lnTo>
                <a:lnTo>
                  <a:pt x="845359" y="303882"/>
                </a:lnTo>
                <a:lnTo>
                  <a:pt x="874511" y="337537"/>
                </a:lnTo>
                <a:lnTo>
                  <a:pt x="902047" y="372576"/>
                </a:lnTo>
                <a:lnTo>
                  <a:pt x="927907" y="408942"/>
                </a:lnTo>
                <a:lnTo>
                  <a:pt x="952033" y="446575"/>
                </a:lnTo>
                <a:lnTo>
                  <a:pt x="974367" y="485417"/>
                </a:lnTo>
                <a:lnTo>
                  <a:pt x="994851" y="525411"/>
                </a:lnTo>
                <a:lnTo>
                  <a:pt x="1013425" y="566497"/>
                </a:lnTo>
                <a:lnTo>
                  <a:pt x="1030033" y="608618"/>
                </a:lnTo>
                <a:lnTo>
                  <a:pt x="1044616" y="651716"/>
                </a:lnTo>
                <a:lnTo>
                  <a:pt x="1057115" y="695731"/>
                </a:lnTo>
                <a:lnTo>
                  <a:pt x="1067472" y="740606"/>
                </a:lnTo>
                <a:lnTo>
                  <a:pt x="1075629" y="786282"/>
                </a:lnTo>
                <a:lnTo>
                  <a:pt x="1081527" y="832702"/>
                </a:lnTo>
                <a:lnTo>
                  <a:pt x="1085109" y="879806"/>
                </a:lnTo>
                <a:lnTo>
                  <a:pt x="1086316" y="927531"/>
                </a:lnTo>
                <a:lnTo>
                  <a:pt x="1085109" y="975268"/>
                </a:lnTo>
                <a:lnTo>
                  <a:pt x="1081527" y="1022372"/>
                </a:lnTo>
                <a:lnTo>
                  <a:pt x="1075629" y="1068792"/>
                </a:lnTo>
                <a:lnTo>
                  <a:pt x="1067472" y="1114468"/>
                </a:lnTo>
                <a:lnTo>
                  <a:pt x="1057115" y="1159343"/>
                </a:lnTo>
                <a:lnTo>
                  <a:pt x="1044616" y="1203358"/>
                </a:lnTo>
                <a:lnTo>
                  <a:pt x="1030033" y="1246455"/>
                </a:lnTo>
                <a:lnTo>
                  <a:pt x="1013425" y="1288576"/>
                </a:lnTo>
                <a:lnTo>
                  <a:pt x="994851" y="1329663"/>
                </a:lnTo>
                <a:lnTo>
                  <a:pt x="974367" y="1369656"/>
                </a:lnTo>
                <a:lnTo>
                  <a:pt x="952033" y="1408499"/>
                </a:lnTo>
                <a:lnTo>
                  <a:pt x="927907" y="1446132"/>
                </a:lnTo>
                <a:lnTo>
                  <a:pt x="902047" y="1482497"/>
                </a:lnTo>
                <a:lnTo>
                  <a:pt x="874511" y="1517537"/>
                </a:lnTo>
                <a:lnTo>
                  <a:pt x="845359" y="1551192"/>
                </a:lnTo>
                <a:lnTo>
                  <a:pt x="814647" y="1583405"/>
                </a:lnTo>
                <a:lnTo>
                  <a:pt x="782434" y="1614117"/>
                </a:lnTo>
                <a:lnTo>
                  <a:pt x="748778" y="1643270"/>
                </a:lnTo>
                <a:lnTo>
                  <a:pt x="713739" y="1670805"/>
                </a:lnTo>
                <a:lnTo>
                  <a:pt x="677373" y="1696665"/>
                </a:lnTo>
                <a:lnTo>
                  <a:pt x="639740" y="1720791"/>
                </a:lnTo>
                <a:lnTo>
                  <a:pt x="600898" y="1743125"/>
                </a:lnTo>
                <a:lnTo>
                  <a:pt x="560904" y="1763609"/>
                </a:lnTo>
                <a:lnTo>
                  <a:pt x="519818" y="1782184"/>
                </a:lnTo>
                <a:lnTo>
                  <a:pt x="477697" y="1798791"/>
                </a:lnTo>
                <a:lnTo>
                  <a:pt x="434600" y="1813374"/>
                </a:lnTo>
                <a:lnTo>
                  <a:pt x="390585" y="1825873"/>
                </a:lnTo>
                <a:lnTo>
                  <a:pt x="345710" y="1836230"/>
                </a:lnTo>
                <a:lnTo>
                  <a:pt x="300033" y="1844387"/>
                </a:lnTo>
                <a:lnTo>
                  <a:pt x="253614" y="1850285"/>
                </a:lnTo>
                <a:lnTo>
                  <a:pt x="206509" y="1853867"/>
                </a:lnTo>
                <a:lnTo>
                  <a:pt x="158786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43950" y="972218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213764" y="182999"/>
                </a:moveTo>
                <a:lnTo>
                  <a:pt x="152362" y="1066703"/>
                </a:lnTo>
                <a:lnTo>
                  <a:pt x="0" y="883703"/>
                </a:lnTo>
                <a:lnTo>
                  <a:pt x="1061401" y="0"/>
                </a:lnTo>
                <a:lnTo>
                  <a:pt x="1213764" y="182999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69934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8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7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7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8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8459" y="2190445"/>
            <a:ext cx="12510906" cy="19386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21" y="6358749"/>
            <a:ext cx="14421277" cy="212971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241" y="910645"/>
            <a:ext cx="2919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/>
              <a:t>#</a:t>
            </a:r>
            <a:r>
              <a:rPr sz="3200" spc="-350" dirty="0"/>
              <a:t>F</a:t>
            </a:r>
            <a:r>
              <a:rPr sz="3200" spc="-180" dirty="0"/>
              <a:t>i</a:t>
            </a:r>
            <a:r>
              <a:rPr sz="3200" spc="-180" dirty="0"/>
              <a:t>t</a:t>
            </a:r>
            <a:r>
              <a:rPr sz="3200" spc="-170" dirty="0"/>
              <a:t> </a:t>
            </a:r>
            <a:r>
              <a:rPr sz="3200" spc="-185" dirty="0"/>
              <a:t>t</a:t>
            </a:r>
            <a:r>
              <a:rPr sz="3200" spc="-85" dirty="0"/>
              <a:t>h</a:t>
            </a:r>
            <a:r>
              <a:rPr sz="3200" spc="25" dirty="0"/>
              <a:t>e</a:t>
            </a:r>
            <a:r>
              <a:rPr sz="3200" spc="-170" dirty="0"/>
              <a:t> </a:t>
            </a:r>
            <a:r>
              <a:rPr sz="3200" spc="90" dirty="0"/>
              <a:t>m</a:t>
            </a:r>
            <a:r>
              <a:rPr sz="3200" spc="55" dirty="0"/>
              <a:t>o</a:t>
            </a:r>
            <a:r>
              <a:rPr sz="3200" spc="114" dirty="0"/>
              <a:t>d</a:t>
            </a:r>
            <a:r>
              <a:rPr sz="3200" spc="20" dirty="0"/>
              <a:t>e</a:t>
            </a:r>
            <a:r>
              <a:rPr sz="3200" spc="-175" dirty="0"/>
              <a:t>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121241" y="5404745"/>
            <a:ext cx="3729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#Make</a:t>
            </a:r>
            <a:r>
              <a:rPr sz="3200" spc="-229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3323"/>
            <a:ext cx="1086485" cy="1855470"/>
          </a:xfrm>
          <a:custGeom>
            <a:avLst/>
            <a:gdLst/>
            <a:ahLst/>
            <a:cxnLst/>
            <a:rect l="l" t="t" r="r" b="b"/>
            <a:pathLst>
              <a:path w="1086485" h="1855470">
                <a:moveTo>
                  <a:pt x="158782" y="1855074"/>
                </a:moveTo>
                <a:lnTo>
                  <a:pt x="111048" y="1853867"/>
                </a:lnTo>
                <a:lnTo>
                  <a:pt x="63943" y="1850285"/>
                </a:lnTo>
                <a:lnTo>
                  <a:pt x="17524" y="1844387"/>
                </a:lnTo>
                <a:lnTo>
                  <a:pt x="0" y="1841257"/>
                </a:lnTo>
                <a:lnTo>
                  <a:pt x="0" y="13816"/>
                </a:lnTo>
                <a:lnTo>
                  <a:pt x="17524" y="10687"/>
                </a:lnTo>
                <a:lnTo>
                  <a:pt x="63943" y="4788"/>
                </a:lnTo>
                <a:lnTo>
                  <a:pt x="111048" y="1206"/>
                </a:lnTo>
                <a:lnTo>
                  <a:pt x="158779" y="0"/>
                </a:lnTo>
                <a:lnTo>
                  <a:pt x="206509" y="1206"/>
                </a:lnTo>
                <a:lnTo>
                  <a:pt x="253614" y="4788"/>
                </a:lnTo>
                <a:lnTo>
                  <a:pt x="300033" y="10687"/>
                </a:lnTo>
                <a:lnTo>
                  <a:pt x="345710" y="18844"/>
                </a:lnTo>
                <a:lnTo>
                  <a:pt x="390585" y="29201"/>
                </a:lnTo>
                <a:lnTo>
                  <a:pt x="434600" y="41700"/>
                </a:lnTo>
                <a:lnTo>
                  <a:pt x="477697" y="56282"/>
                </a:lnTo>
                <a:lnTo>
                  <a:pt x="519818" y="72890"/>
                </a:lnTo>
                <a:lnTo>
                  <a:pt x="560904" y="91465"/>
                </a:lnTo>
                <a:lnTo>
                  <a:pt x="600898" y="111948"/>
                </a:lnTo>
                <a:lnTo>
                  <a:pt x="639740" y="134282"/>
                </a:lnTo>
                <a:lnTo>
                  <a:pt x="677373" y="158408"/>
                </a:lnTo>
                <a:lnTo>
                  <a:pt x="713739" y="184268"/>
                </a:lnTo>
                <a:lnTo>
                  <a:pt x="748778" y="211804"/>
                </a:lnTo>
                <a:lnTo>
                  <a:pt x="782434" y="240957"/>
                </a:lnTo>
                <a:lnTo>
                  <a:pt x="814647" y="271669"/>
                </a:lnTo>
                <a:lnTo>
                  <a:pt x="845359" y="303882"/>
                </a:lnTo>
                <a:lnTo>
                  <a:pt x="874511" y="337537"/>
                </a:lnTo>
                <a:lnTo>
                  <a:pt x="902047" y="372577"/>
                </a:lnTo>
                <a:lnTo>
                  <a:pt x="927907" y="408942"/>
                </a:lnTo>
                <a:lnTo>
                  <a:pt x="952033" y="446575"/>
                </a:lnTo>
                <a:lnTo>
                  <a:pt x="974367" y="485418"/>
                </a:lnTo>
                <a:lnTo>
                  <a:pt x="994851" y="525411"/>
                </a:lnTo>
                <a:lnTo>
                  <a:pt x="1013425" y="566498"/>
                </a:lnTo>
                <a:lnTo>
                  <a:pt x="1030033" y="608619"/>
                </a:lnTo>
                <a:lnTo>
                  <a:pt x="1044616" y="651716"/>
                </a:lnTo>
                <a:lnTo>
                  <a:pt x="1057115" y="695731"/>
                </a:lnTo>
                <a:lnTo>
                  <a:pt x="1067472" y="740606"/>
                </a:lnTo>
                <a:lnTo>
                  <a:pt x="1075629" y="786282"/>
                </a:lnTo>
                <a:lnTo>
                  <a:pt x="1081527" y="832702"/>
                </a:lnTo>
                <a:lnTo>
                  <a:pt x="1085109" y="879806"/>
                </a:lnTo>
                <a:lnTo>
                  <a:pt x="1086316" y="927532"/>
                </a:lnTo>
                <a:lnTo>
                  <a:pt x="1085109" y="975268"/>
                </a:lnTo>
                <a:lnTo>
                  <a:pt x="1081527" y="1022372"/>
                </a:lnTo>
                <a:lnTo>
                  <a:pt x="1075629" y="1068792"/>
                </a:lnTo>
                <a:lnTo>
                  <a:pt x="1067472" y="1114468"/>
                </a:lnTo>
                <a:lnTo>
                  <a:pt x="1057115" y="1159343"/>
                </a:lnTo>
                <a:lnTo>
                  <a:pt x="1044616" y="1203358"/>
                </a:lnTo>
                <a:lnTo>
                  <a:pt x="1030033" y="1246455"/>
                </a:lnTo>
                <a:lnTo>
                  <a:pt x="1013425" y="1288576"/>
                </a:lnTo>
                <a:lnTo>
                  <a:pt x="994851" y="1329663"/>
                </a:lnTo>
                <a:lnTo>
                  <a:pt x="974367" y="1369656"/>
                </a:lnTo>
                <a:lnTo>
                  <a:pt x="952033" y="1408499"/>
                </a:lnTo>
                <a:lnTo>
                  <a:pt x="927907" y="1446132"/>
                </a:lnTo>
                <a:lnTo>
                  <a:pt x="902047" y="1482497"/>
                </a:lnTo>
                <a:lnTo>
                  <a:pt x="874511" y="1517537"/>
                </a:lnTo>
                <a:lnTo>
                  <a:pt x="845359" y="1551192"/>
                </a:lnTo>
                <a:lnTo>
                  <a:pt x="814647" y="1583405"/>
                </a:lnTo>
                <a:lnTo>
                  <a:pt x="782434" y="1614117"/>
                </a:lnTo>
                <a:lnTo>
                  <a:pt x="748778" y="1643270"/>
                </a:lnTo>
                <a:lnTo>
                  <a:pt x="713739" y="1670805"/>
                </a:lnTo>
                <a:lnTo>
                  <a:pt x="677373" y="1696665"/>
                </a:lnTo>
                <a:lnTo>
                  <a:pt x="639740" y="1720791"/>
                </a:lnTo>
                <a:lnTo>
                  <a:pt x="600898" y="1743125"/>
                </a:lnTo>
                <a:lnTo>
                  <a:pt x="560904" y="1763609"/>
                </a:lnTo>
                <a:lnTo>
                  <a:pt x="519818" y="1782184"/>
                </a:lnTo>
                <a:lnTo>
                  <a:pt x="477697" y="1798791"/>
                </a:lnTo>
                <a:lnTo>
                  <a:pt x="434600" y="1813374"/>
                </a:lnTo>
                <a:lnTo>
                  <a:pt x="390585" y="1825873"/>
                </a:lnTo>
                <a:lnTo>
                  <a:pt x="345710" y="1836230"/>
                </a:lnTo>
                <a:lnTo>
                  <a:pt x="300033" y="1844387"/>
                </a:lnTo>
                <a:lnTo>
                  <a:pt x="253614" y="1850285"/>
                </a:lnTo>
                <a:lnTo>
                  <a:pt x="206509" y="1853867"/>
                </a:lnTo>
                <a:lnTo>
                  <a:pt x="158782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43952" y="9722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0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69934" y="9258300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099" y="1028699"/>
                </a:moveTo>
                <a:lnTo>
                  <a:pt x="377034" y="1028699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8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8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099" y="1028699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1525" y="2129659"/>
            <a:ext cx="12659356" cy="18316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108" y="6655265"/>
            <a:ext cx="13630274" cy="19531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241" y="910645"/>
            <a:ext cx="6892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/>
              <a:t>#Calculate</a:t>
            </a:r>
            <a:r>
              <a:rPr sz="3200" spc="-180" dirty="0"/>
              <a:t> </a:t>
            </a:r>
            <a:r>
              <a:rPr sz="3200" spc="-80" dirty="0"/>
              <a:t>the</a:t>
            </a:r>
            <a:r>
              <a:rPr sz="3200" spc="-180" dirty="0"/>
              <a:t> </a:t>
            </a:r>
            <a:r>
              <a:rPr sz="3200" spc="15" dirty="0"/>
              <a:t>score</a:t>
            </a:r>
            <a:r>
              <a:rPr sz="3200" spc="-180" dirty="0"/>
              <a:t> </a:t>
            </a:r>
            <a:r>
              <a:rPr sz="3200" spc="-10" dirty="0"/>
              <a:t>of</a:t>
            </a:r>
            <a:r>
              <a:rPr sz="3200" spc="-175" dirty="0"/>
              <a:t> </a:t>
            </a:r>
            <a:r>
              <a:rPr sz="3200" spc="-80" dirty="0"/>
              <a:t>the</a:t>
            </a:r>
            <a:r>
              <a:rPr sz="3200" spc="-180" dirty="0"/>
              <a:t> </a:t>
            </a:r>
            <a:r>
              <a:rPr sz="3200" spc="20" dirty="0"/>
              <a:t>model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121241" y="5490472"/>
            <a:ext cx="767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#Calculate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3631" y="485176"/>
            <a:ext cx="50552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85" dirty="0">
                <a:latin typeface="Arial Black" panose="020B0A04020102020204"/>
                <a:cs typeface="Arial Black" panose="020B0A04020102020204"/>
              </a:rPr>
              <a:t>Conclusion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902774" y="8479349"/>
            <a:ext cx="4053204" cy="1807845"/>
            <a:chOff x="13902774" y="8479349"/>
            <a:chExt cx="4053204" cy="1807845"/>
          </a:xfrm>
        </p:grpSpPr>
        <p:sp>
          <p:nvSpPr>
            <p:cNvPr id="4" name="object 4"/>
            <p:cNvSpPr/>
            <p:nvPr/>
          </p:nvSpPr>
          <p:spPr>
            <a:xfrm>
              <a:off x="13902774" y="9269979"/>
              <a:ext cx="3495675" cy="1017269"/>
            </a:xfrm>
            <a:custGeom>
              <a:avLst/>
              <a:gdLst/>
              <a:ahLst/>
              <a:cxnLst/>
              <a:rect l="l" t="t" r="r" b="b"/>
              <a:pathLst>
                <a:path w="3495675" h="1017270">
                  <a:moveTo>
                    <a:pt x="1984941" y="12700"/>
                  </a:moveTo>
                  <a:lnTo>
                    <a:pt x="1510364" y="12700"/>
                  </a:lnTo>
                  <a:lnTo>
                    <a:pt x="1557218" y="0"/>
                  </a:lnTo>
                  <a:lnTo>
                    <a:pt x="1938087" y="0"/>
                  </a:lnTo>
                  <a:lnTo>
                    <a:pt x="1984941" y="12700"/>
                  </a:lnTo>
                  <a:close/>
                </a:path>
                <a:path w="3495675" h="1017270">
                  <a:moveTo>
                    <a:pt x="2077653" y="25400"/>
                  </a:moveTo>
                  <a:lnTo>
                    <a:pt x="1417651" y="25400"/>
                  </a:lnTo>
                  <a:lnTo>
                    <a:pt x="1463838" y="12700"/>
                  </a:lnTo>
                  <a:lnTo>
                    <a:pt x="2031467" y="12700"/>
                  </a:lnTo>
                  <a:lnTo>
                    <a:pt x="2077653" y="25400"/>
                  </a:lnTo>
                  <a:close/>
                </a:path>
                <a:path w="3495675" h="1017270">
                  <a:moveTo>
                    <a:pt x="3495304" y="1017020"/>
                  </a:moveTo>
                  <a:lnTo>
                    <a:pt x="0" y="1017020"/>
                  </a:lnTo>
                  <a:lnTo>
                    <a:pt x="15452" y="990600"/>
                  </a:lnTo>
                  <a:lnTo>
                    <a:pt x="38580" y="952500"/>
                  </a:lnTo>
                  <a:lnTo>
                    <a:pt x="62537" y="914400"/>
                  </a:lnTo>
                  <a:lnTo>
                    <a:pt x="87312" y="876300"/>
                  </a:lnTo>
                  <a:lnTo>
                    <a:pt x="112892" y="838200"/>
                  </a:lnTo>
                  <a:lnTo>
                    <a:pt x="139265" y="800100"/>
                  </a:lnTo>
                  <a:lnTo>
                    <a:pt x="166417" y="762000"/>
                  </a:lnTo>
                  <a:lnTo>
                    <a:pt x="194336" y="736600"/>
                  </a:lnTo>
                  <a:lnTo>
                    <a:pt x="223011" y="698500"/>
                  </a:lnTo>
                  <a:lnTo>
                    <a:pt x="252427" y="660400"/>
                  </a:lnTo>
                  <a:lnTo>
                    <a:pt x="282573" y="635000"/>
                  </a:lnTo>
                  <a:lnTo>
                    <a:pt x="313436" y="596900"/>
                  </a:lnTo>
                  <a:lnTo>
                    <a:pt x="345003" y="571500"/>
                  </a:lnTo>
                  <a:lnTo>
                    <a:pt x="377263" y="533400"/>
                  </a:lnTo>
                  <a:lnTo>
                    <a:pt x="410201" y="508000"/>
                  </a:lnTo>
                  <a:lnTo>
                    <a:pt x="443806" y="469900"/>
                  </a:lnTo>
                  <a:lnTo>
                    <a:pt x="478066" y="444500"/>
                  </a:lnTo>
                  <a:lnTo>
                    <a:pt x="512967" y="419100"/>
                  </a:lnTo>
                  <a:lnTo>
                    <a:pt x="548496" y="393700"/>
                  </a:lnTo>
                  <a:lnTo>
                    <a:pt x="584643" y="368300"/>
                  </a:lnTo>
                  <a:lnTo>
                    <a:pt x="621393" y="342900"/>
                  </a:lnTo>
                  <a:lnTo>
                    <a:pt x="658734" y="317500"/>
                  </a:lnTo>
                  <a:lnTo>
                    <a:pt x="735140" y="266700"/>
                  </a:lnTo>
                  <a:lnTo>
                    <a:pt x="774180" y="241300"/>
                  </a:lnTo>
                  <a:lnTo>
                    <a:pt x="813761" y="228600"/>
                  </a:lnTo>
                  <a:lnTo>
                    <a:pt x="853870" y="203200"/>
                  </a:lnTo>
                  <a:lnTo>
                    <a:pt x="894495" y="190500"/>
                  </a:lnTo>
                  <a:lnTo>
                    <a:pt x="935623" y="165100"/>
                  </a:lnTo>
                  <a:lnTo>
                    <a:pt x="977242" y="152400"/>
                  </a:lnTo>
                  <a:lnTo>
                    <a:pt x="1019339" y="127000"/>
                  </a:lnTo>
                  <a:lnTo>
                    <a:pt x="1326348" y="38100"/>
                  </a:lnTo>
                  <a:lnTo>
                    <a:pt x="1371817" y="25400"/>
                  </a:lnTo>
                  <a:lnTo>
                    <a:pt x="2123487" y="25400"/>
                  </a:lnTo>
                  <a:lnTo>
                    <a:pt x="2168956" y="38100"/>
                  </a:lnTo>
                  <a:lnTo>
                    <a:pt x="2475966" y="127000"/>
                  </a:lnTo>
                  <a:lnTo>
                    <a:pt x="2518062" y="152400"/>
                  </a:lnTo>
                  <a:lnTo>
                    <a:pt x="2559681" y="165100"/>
                  </a:lnTo>
                  <a:lnTo>
                    <a:pt x="2600809" y="190500"/>
                  </a:lnTo>
                  <a:lnTo>
                    <a:pt x="2641434" y="203200"/>
                  </a:lnTo>
                  <a:lnTo>
                    <a:pt x="2681543" y="228600"/>
                  </a:lnTo>
                  <a:lnTo>
                    <a:pt x="2721124" y="241300"/>
                  </a:lnTo>
                  <a:lnTo>
                    <a:pt x="2760164" y="266700"/>
                  </a:lnTo>
                  <a:lnTo>
                    <a:pt x="2836570" y="317500"/>
                  </a:lnTo>
                  <a:lnTo>
                    <a:pt x="2873911" y="342900"/>
                  </a:lnTo>
                  <a:lnTo>
                    <a:pt x="2910661" y="368300"/>
                  </a:lnTo>
                  <a:lnTo>
                    <a:pt x="2946807" y="393700"/>
                  </a:lnTo>
                  <a:lnTo>
                    <a:pt x="2982337" y="419100"/>
                  </a:lnTo>
                  <a:lnTo>
                    <a:pt x="3017238" y="444500"/>
                  </a:lnTo>
                  <a:lnTo>
                    <a:pt x="3051497" y="469900"/>
                  </a:lnTo>
                  <a:lnTo>
                    <a:pt x="3085102" y="508000"/>
                  </a:lnTo>
                  <a:lnTo>
                    <a:pt x="3118041" y="533400"/>
                  </a:lnTo>
                  <a:lnTo>
                    <a:pt x="3150300" y="571500"/>
                  </a:lnTo>
                  <a:lnTo>
                    <a:pt x="3181868" y="596900"/>
                  </a:lnTo>
                  <a:lnTo>
                    <a:pt x="3212730" y="635000"/>
                  </a:lnTo>
                  <a:lnTo>
                    <a:pt x="3242876" y="660400"/>
                  </a:lnTo>
                  <a:lnTo>
                    <a:pt x="3272293" y="698500"/>
                  </a:lnTo>
                  <a:lnTo>
                    <a:pt x="3300967" y="736600"/>
                  </a:lnTo>
                  <a:lnTo>
                    <a:pt x="3328887" y="762000"/>
                  </a:lnTo>
                  <a:lnTo>
                    <a:pt x="3356039" y="800100"/>
                  </a:lnTo>
                  <a:lnTo>
                    <a:pt x="3382411" y="838200"/>
                  </a:lnTo>
                  <a:lnTo>
                    <a:pt x="3407991" y="876300"/>
                  </a:lnTo>
                  <a:lnTo>
                    <a:pt x="3432766" y="914400"/>
                  </a:lnTo>
                  <a:lnTo>
                    <a:pt x="3456724" y="952500"/>
                  </a:lnTo>
                  <a:lnTo>
                    <a:pt x="3479851" y="990600"/>
                  </a:lnTo>
                  <a:lnTo>
                    <a:pt x="3495304" y="1017020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64735" y="8479349"/>
              <a:ext cx="1390650" cy="1390650"/>
            </a:xfrm>
            <a:custGeom>
              <a:avLst/>
              <a:gdLst/>
              <a:ahLst/>
              <a:cxnLst/>
              <a:rect l="l" t="t" r="r" b="b"/>
              <a:pathLst>
                <a:path w="1390650" h="1390650">
                  <a:moveTo>
                    <a:pt x="1390649" y="1390649"/>
                  </a:moveTo>
                  <a:lnTo>
                    <a:pt x="977626" y="1390649"/>
                  </a:lnTo>
                  <a:lnTo>
                    <a:pt x="976441" y="1341820"/>
                  </a:lnTo>
                  <a:lnTo>
                    <a:pt x="972903" y="1293418"/>
                  </a:lnTo>
                  <a:lnTo>
                    <a:pt x="967039" y="1245513"/>
                  </a:lnTo>
                  <a:lnTo>
                    <a:pt x="958874" y="1198175"/>
                  </a:lnTo>
                  <a:lnTo>
                    <a:pt x="948437" y="1151472"/>
                  </a:lnTo>
                  <a:lnTo>
                    <a:pt x="935752" y="1105474"/>
                  </a:lnTo>
                  <a:lnTo>
                    <a:pt x="920847" y="1060250"/>
                  </a:lnTo>
                  <a:lnTo>
                    <a:pt x="903748" y="1015869"/>
                  </a:lnTo>
                  <a:lnTo>
                    <a:pt x="884482" y="972401"/>
                  </a:lnTo>
                  <a:lnTo>
                    <a:pt x="863074" y="929915"/>
                  </a:lnTo>
                  <a:lnTo>
                    <a:pt x="839552" y="888480"/>
                  </a:lnTo>
                  <a:lnTo>
                    <a:pt x="813943" y="848166"/>
                  </a:lnTo>
                  <a:lnTo>
                    <a:pt x="786271" y="809041"/>
                  </a:lnTo>
                  <a:lnTo>
                    <a:pt x="756565" y="771175"/>
                  </a:lnTo>
                  <a:lnTo>
                    <a:pt x="724850" y="734637"/>
                  </a:lnTo>
                  <a:lnTo>
                    <a:pt x="691153" y="699496"/>
                  </a:lnTo>
                  <a:lnTo>
                    <a:pt x="656012" y="665799"/>
                  </a:lnTo>
                  <a:lnTo>
                    <a:pt x="619474" y="634084"/>
                  </a:lnTo>
                  <a:lnTo>
                    <a:pt x="581608" y="604378"/>
                  </a:lnTo>
                  <a:lnTo>
                    <a:pt x="542483" y="576706"/>
                  </a:lnTo>
                  <a:lnTo>
                    <a:pt x="502169" y="551096"/>
                  </a:lnTo>
                  <a:lnTo>
                    <a:pt x="460734" y="527575"/>
                  </a:lnTo>
                  <a:lnTo>
                    <a:pt x="418248" y="506167"/>
                  </a:lnTo>
                  <a:lnTo>
                    <a:pt x="374780" y="486901"/>
                  </a:lnTo>
                  <a:lnTo>
                    <a:pt x="330399" y="469802"/>
                  </a:lnTo>
                  <a:lnTo>
                    <a:pt x="285175" y="454897"/>
                  </a:lnTo>
                  <a:lnTo>
                    <a:pt x="239177" y="442212"/>
                  </a:lnTo>
                  <a:lnTo>
                    <a:pt x="192474" y="431775"/>
                  </a:lnTo>
                  <a:lnTo>
                    <a:pt x="145136" y="423610"/>
                  </a:lnTo>
                  <a:lnTo>
                    <a:pt x="97231" y="417746"/>
                  </a:lnTo>
                  <a:lnTo>
                    <a:pt x="48829" y="414208"/>
                  </a:lnTo>
                  <a:lnTo>
                    <a:pt x="0" y="413023"/>
                  </a:lnTo>
                  <a:lnTo>
                    <a:pt x="0" y="0"/>
                  </a:lnTo>
                  <a:lnTo>
                    <a:pt x="51059" y="897"/>
                  </a:lnTo>
                  <a:lnTo>
                    <a:pt x="101817" y="3594"/>
                  </a:lnTo>
                  <a:lnTo>
                    <a:pt x="152249" y="8096"/>
                  </a:lnTo>
                  <a:lnTo>
                    <a:pt x="202330" y="14410"/>
                  </a:lnTo>
                  <a:lnTo>
                    <a:pt x="252035" y="22541"/>
                  </a:lnTo>
                  <a:lnTo>
                    <a:pt x="301339" y="32497"/>
                  </a:lnTo>
                  <a:lnTo>
                    <a:pt x="350217" y="44284"/>
                  </a:lnTo>
                  <a:lnTo>
                    <a:pt x="398643" y="57907"/>
                  </a:lnTo>
                  <a:lnTo>
                    <a:pt x="446592" y="73374"/>
                  </a:lnTo>
                  <a:lnTo>
                    <a:pt x="494041" y="90690"/>
                  </a:lnTo>
                  <a:lnTo>
                    <a:pt x="540962" y="109861"/>
                  </a:lnTo>
                  <a:lnTo>
                    <a:pt x="585678" y="129581"/>
                  </a:lnTo>
                  <a:lnTo>
                    <a:pt x="629548" y="150805"/>
                  </a:lnTo>
                  <a:lnTo>
                    <a:pt x="672553" y="173521"/>
                  </a:lnTo>
                  <a:lnTo>
                    <a:pt x="714673" y="197717"/>
                  </a:lnTo>
                  <a:lnTo>
                    <a:pt x="755891" y="223380"/>
                  </a:lnTo>
                  <a:lnTo>
                    <a:pt x="796188" y="250497"/>
                  </a:lnTo>
                  <a:lnTo>
                    <a:pt x="835544" y="279056"/>
                  </a:lnTo>
                  <a:lnTo>
                    <a:pt x="873941" y="309045"/>
                  </a:lnTo>
                  <a:lnTo>
                    <a:pt x="911360" y="340450"/>
                  </a:lnTo>
                  <a:lnTo>
                    <a:pt x="947782" y="373259"/>
                  </a:lnTo>
                  <a:lnTo>
                    <a:pt x="983189" y="407460"/>
                  </a:lnTo>
                  <a:lnTo>
                    <a:pt x="1017390" y="442867"/>
                  </a:lnTo>
                  <a:lnTo>
                    <a:pt x="1050199" y="479289"/>
                  </a:lnTo>
                  <a:lnTo>
                    <a:pt x="1081604" y="516708"/>
                  </a:lnTo>
                  <a:lnTo>
                    <a:pt x="1111593" y="555105"/>
                  </a:lnTo>
                  <a:lnTo>
                    <a:pt x="1140152" y="594461"/>
                  </a:lnTo>
                  <a:lnTo>
                    <a:pt x="1167269" y="634757"/>
                  </a:lnTo>
                  <a:lnTo>
                    <a:pt x="1192932" y="675975"/>
                  </a:lnTo>
                  <a:lnTo>
                    <a:pt x="1217127" y="718096"/>
                  </a:lnTo>
                  <a:lnTo>
                    <a:pt x="1239844" y="761101"/>
                  </a:lnTo>
                  <a:lnTo>
                    <a:pt x="1261068" y="804971"/>
                  </a:lnTo>
                  <a:lnTo>
                    <a:pt x="1280788" y="849687"/>
                  </a:lnTo>
                  <a:lnTo>
                    <a:pt x="1299959" y="896608"/>
                  </a:lnTo>
                  <a:lnTo>
                    <a:pt x="1317275" y="944056"/>
                  </a:lnTo>
                  <a:lnTo>
                    <a:pt x="1332742" y="992006"/>
                  </a:lnTo>
                  <a:lnTo>
                    <a:pt x="1346365" y="1040432"/>
                  </a:lnTo>
                  <a:lnTo>
                    <a:pt x="1358151" y="1089310"/>
                  </a:lnTo>
                  <a:lnTo>
                    <a:pt x="1368107" y="1138614"/>
                  </a:lnTo>
                  <a:lnTo>
                    <a:pt x="1376239" y="1188319"/>
                  </a:lnTo>
                  <a:lnTo>
                    <a:pt x="1382553" y="1238400"/>
                  </a:lnTo>
                  <a:lnTo>
                    <a:pt x="1387055" y="1288832"/>
                  </a:lnTo>
                  <a:lnTo>
                    <a:pt x="1389752" y="1339590"/>
                  </a:lnTo>
                  <a:lnTo>
                    <a:pt x="1390649" y="139064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1"/>
            <a:ext cx="1323340" cy="2647950"/>
          </a:xfrm>
          <a:custGeom>
            <a:avLst/>
            <a:gdLst/>
            <a:ahLst/>
            <a:cxnLst/>
            <a:rect l="l" t="t" r="r" b="b"/>
            <a:pathLst>
              <a:path w="1323340" h="2647950">
                <a:moveTo>
                  <a:pt x="1323200" y="1166659"/>
                </a:moveTo>
                <a:lnTo>
                  <a:pt x="1322437" y="1214890"/>
                </a:lnTo>
                <a:lnTo>
                  <a:pt x="1320162" y="1262738"/>
                </a:lnTo>
                <a:lnTo>
                  <a:pt x="1316400" y="1310179"/>
                </a:lnTo>
                <a:lnTo>
                  <a:pt x="1311172" y="1357191"/>
                </a:lnTo>
                <a:lnTo>
                  <a:pt x="1304503" y="1403750"/>
                </a:lnTo>
                <a:lnTo>
                  <a:pt x="1296414" y="1449833"/>
                </a:lnTo>
                <a:lnTo>
                  <a:pt x="1286930" y="1495417"/>
                </a:lnTo>
                <a:lnTo>
                  <a:pt x="1276072" y="1540479"/>
                </a:lnTo>
                <a:lnTo>
                  <a:pt x="1263865" y="1584996"/>
                </a:lnTo>
                <a:lnTo>
                  <a:pt x="1250331" y="1628945"/>
                </a:lnTo>
                <a:lnTo>
                  <a:pt x="1235493" y="1672303"/>
                </a:lnTo>
                <a:lnTo>
                  <a:pt x="1219374" y="1715046"/>
                </a:lnTo>
                <a:lnTo>
                  <a:pt x="1201998" y="1757152"/>
                </a:lnTo>
                <a:lnTo>
                  <a:pt x="1183387" y="1798597"/>
                </a:lnTo>
                <a:lnTo>
                  <a:pt x="1163564" y="1839358"/>
                </a:lnTo>
                <a:lnTo>
                  <a:pt x="1142553" y="1879413"/>
                </a:lnTo>
                <a:lnTo>
                  <a:pt x="1120376" y="1918737"/>
                </a:lnTo>
                <a:lnTo>
                  <a:pt x="1097056" y="1957309"/>
                </a:lnTo>
                <a:lnTo>
                  <a:pt x="1072617" y="1995104"/>
                </a:lnTo>
                <a:lnTo>
                  <a:pt x="1047082" y="2032101"/>
                </a:lnTo>
                <a:lnTo>
                  <a:pt x="1020473" y="2068275"/>
                </a:lnTo>
                <a:lnTo>
                  <a:pt x="992813" y="2103604"/>
                </a:lnTo>
                <a:lnTo>
                  <a:pt x="964126" y="2138064"/>
                </a:lnTo>
                <a:lnTo>
                  <a:pt x="934435" y="2171633"/>
                </a:lnTo>
                <a:lnTo>
                  <a:pt x="903763" y="2204287"/>
                </a:lnTo>
                <a:lnTo>
                  <a:pt x="872132" y="2236003"/>
                </a:lnTo>
                <a:lnTo>
                  <a:pt x="839566" y="2266758"/>
                </a:lnTo>
                <a:lnTo>
                  <a:pt x="806088" y="2296530"/>
                </a:lnTo>
                <a:lnTo>
                  <a:pt x="771720" y="2325294"/>
                </a:lnTo>
                <a:lnTo>
                  <a:pt x="736487" y="2353028"/>
                </a:lnTo>
                <a:lnTo>
                  <a:pt x="700410" y="2379709"/>
                </a:lnTo>
                <a:lnTo>
                  <a:pt x="663513" y="2405314"/>
                </a:lnTo>
                <a:lnTo>
                  <a:pt x="625820" y="2429819"/>
                </a:lnTo>
                <a:lnTo>
                  <a:pt x="587352" y="2453201"/>
                </a:lnTo>
                <a:lnTo>
                  <a:pt x="548133" y="2475438"/>
                </a:lnTo>
                <a:lnTo>
                  <a:pt x="508187" y="2496506"/>
                </a:lnTo>
                <a:lnTo>
                  <a:pt x="467535" y="2516383"/>
                </a:lnTo>
                <a:lnTo>
                  <a:pt x="426202" y="2535044"/>
                </a:lnTo>
                <a:lnTo>
                  <a:pt x="384209" y="2552467"/>
                </a:lnTo>
                <a:lnTo>
                  <a:pt x="341581" y="2568630"/>
                </a:lnTo>
                <a:lnTo>
                  <a:pt x="298341" y="2583508"/>
                </a:lnTo>
                <a:lnTo>
                  <a:pt x="254510" y="2597078"/>
                </a:lnTo>
                <a:lnTo>
                  <a:pt x="210113" y="2609318"/>
                </a:lnTo>
                <a:lnTo>
                  <a:pt x="165172" y="2620205"/>
                </a:lnTo>
                <a:lnTo>
                  <a:pt x="119711" y="2629715"/>
                </a:lnTo>
                <a:lnTo>
                  <a:pt x="73752" y="2637826"/>
                </a:lnTo>
                <a:lnTo>
                  <a:pt x="27319" y="2644513"/>
                </a:lnTo>
                <a:lnTo>
                  <a:pt x="0" y="2647567"/>
                </a:lnTo>
                <a:lnTo>
                  <a:pt x="761527" y="0"/>
                </a:lnTo>
                <a:lnTo>
                  <a:pt x="806088" y="36788"/>
                </a:lnTo>
                <a:lnTo>
                  <a:pt x="839566" y="66559"/>
                </a:lnTo>
                <a:lnTo>
                  <a:pt x="872132" y="97315"/>
                </a:lnTo>
                <a:lnTo>
                  <a:pt x="903763" y="129031"/>
                </a:lnTo>
                <a:lnTo>
                  <a:pt x="934435" y="161685"/>
                </a:lnTo>
                <a:lnTo>
                  <a:pt x="964126" y="195253"/>
                </a:lnTo>
                <a:lnTo>
                  <a:pt x="992813" y="229714"/>
                </a:lnTo>
                <a:lnTo>
                  <a:pt x="1020473" y="265042"/>
                </a:lnTo>
                <a:lnTo>
                  <a:pt x="1047082" y="301217"/>
                </a:lnTo>
                <a:lnTo>
                  <a:pt x="1072617" y="338213"/>
                </a:lnTo>
                <a:lnTo>
                  <a:pt x="1097056" y="376009"/>
                </a:lnTo>
                <a:lnTo>
                  <a:pt x="1120376" y="414580"/>
                </a:lnTo>
                <a:lnTo>
                  <a:pt x="1142553" y="453905"/>
                </a:lnTo>
                <a:lnTo>
                  <a:pt x="1163564" y="493959"/>
                </a:lnTo>
                <a:lnTo>
                  <a:pt x="1183387" y="534721"/>
                </a:lnTo>
                <a:lnTo>
                  <a:pt x="1201998" y="576166"/>
                </a:lnTo>
                <a:lnTo>
                  <a:pt x="1219374" y="618271"/>
                </a:lnTo>
                <a:lnTo>
                  <a:pt x="1235493" y="661015"/>
                </a:lnTo>
                <a:lnTo>
                  <a:pt x="1250331" y="704372"/>
                </a:lnTo>
                <a:lnTo>
                  <a:pt x="1263865" y="748321"/>
                </a:lnTo>
                <a:lnTo>
                  <a:pt x="1276072" y="792838"/>
                </a:lnTo>
                <a:lnTo>
                  <a:pt x="1286930" y="837900"/>
                </a:lnTo>
                <a:lnTo>
                  <a:pt x="1296414" y="883485"/>
                </a:lnTo>
                <a:lnTo>
                  <a:pt x="1304503" y="929568"/>
                </a:lnTo>
                <a:lnTo>
                  <a:pt x="1311172" y="976127"/>
                </a:lnTo>
                <a:lnTo>
                  <a:pt x="1316400" y="1023138"/>
                </a:lnTo>
                <a:lnTo>
                  <a:pt x="1320162" y="1070580"/>
                </a:lnTo>
                <a:lnTo>
                  <a:pt x="1322437" y="1118427"/>
                </a:lnTo>
                <a:lnTo>
                  <a:pt x="1323200" y="1166659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709" y="3467660"/>
            <a:ext cx="17336135" cy="469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00" spc="-4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project,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analyzed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video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game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predictions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about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future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sales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video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games.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started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exploring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12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data,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cleaning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pre-processing </a:t>
            </a:r>
            <a:r>
              <a:rPr sz="3500" spc="-3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it,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visualizing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relationships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between </a:t>
            </a:r>
            <a:r>
              <a:rPr sz="3500" spc="-12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different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variables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various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statistical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techniques.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machine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algorithms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such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linear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regression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predictions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future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video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games.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53829" y="11"/>
            <a:ext cx="2334260" cy="2662555"/>
          </a:xfrm>
          <a:custGeom>
            <a:avLst/>
            <a:gdLst/>
            <a:ahLst/>
            <a:cxnLst/>
            <a:rect l="l" t="t" r="r" b="b"/>
            <a:pathLst>
              <a:path w="2334259" h="2662555">
                <a:moveTo>
                  <a:pt x="2334171" y="0"/>
                </a:moveTo>
                <a:lnTo>
                  <a:pt x="0" y="0"/>
                </a:lnTo>
                <a:lnTo>
                  <a:pt x="0" y="717410"/>
                </a:lnTo>
                <a:lnTo>
                  <a:pt x="0" y="739965"/>
                </a:lnTo>
                <a:lnTo>
                  <a:pt x="279" y="739965"/>
                </a:lnTo>
                <a:lnTo>
                  <a:pt x="635" y="768083"/>
                </a:lnTo>
                <a:lnTo>
                  <a:pt x="2565" y="818438"/>
                </a:lnTo>
                <a:lnTo>
                  <a:pt x="5765" y="868451"/>
                </a:lnTo>
                <a:lnTo>
                  <a:pt x="10210" y="918121"/>
                </a:lnTo>
                <a:lnTo>
                  <a:pt x="15900" y="967422"/>
                </a:lnTo>
                <a:lnTo>
                  <a:pt x="22796" y="1016330"/>
                </a:lnTo>
                <a:lnTo>
                  <a:pt x="30899" y="1064844"/>
                </a:lnTo>
                <a:lnTo>
                  <a:pt x="40195" y="1112951"/>
                </a:lnTo>
                <a:lnTo>
                  <a:pt x="50673" y="1160627"/>
                </a:lnTo>
                <a:lnTo>
                  <a:pt x="62293" y="1207846"/>
                </a:lnTo>
                <a:lnTo>
                  <a:pt x="75057" y="1254620"/>
                </a:lnTo>
                <a:lnTo>
                  <a:pt x="88950" y="1300911"/>
                </a:lnTo>
                <a:lnTo>
                  <a:pt x="103949" y="1346708"/>
                </a:lnTo>
                <a:lnTo>
                  <a:pt x="120040" y="1391996"/>
                </a:lnTo>
                <a:lnTo>
                  <a:pt x="137223" y="1436763"/>
                </a:lnTo>
                <a:lnTo>
                  <a:pt x="155460" y="1480985"/>
                </a:lnTo>
                <a:lnTo>
                  <a:pt x="174739" y="1524660"/>
                </a:lnTo>
                <a:lnTo>
                  <a:pt x="195046" y="1567751"/>
                </a:lnTo>
                <a:lnTo>
                  <a:pt x="216382" y="1610271"/>
                </a:lnTo>
                <a:lnTo>
                  <a:pt x="238709" y="1652181"/>
                </a:lnTo>
                <a:lnTo>
                  <a:pt x="262026" y="1693468"/>
                </a:lnTo>
                <a:lnTo>
                  <a:pt x="286308" y="1734134"/>
                </a:lnTo>
                <a:lnTo>
                  <a:pt x="311543" y="1774139"/>
                </a:lnTo>
                <a:lnTo>
                  <a:pt x="337718" y="1813483"/>
                </a:lnTo>
                <a:lnTo>
                  <a:pt x="364807" y="1852155"/>
                </a:lnTo>
                <a:lnTo>
                  <a:pt x="392811" y="1890115"/>
                </a:lnTo>
                <a:lnTo>
                  <a:pt x="421703" y="1927377"/>
                </a:lnTo>
                <a:lnTo>
                  <a:pt x="451459" y="1963902"/>
                </a:lnTo>
                <a:lnTo>
                  <a:pt x="482092" y="1999691"/>
                </a:lnTo>
                <a:lnTo>
                  <a:pt x="513549" y="2034717"/>
                </a:lnTo>
                <a:lnTo>
                  <a:pt x="545846" y="2068957"/>
                </a:lnTo>
                <a:lnTo>
                  <a:pt x="578942" y="2102421"/>
                </a:lnTo>
                <a:lnTo>
                  <a:pt x="612851" y="2135073"/>
                </a:lnTo>
                <a:lnTo>
                  <a:pt x="647522" y="2166912"/>
                </a:lnTo>
                <a:lnTo>
                  <a:pt x="682967" y="2197900"/>
                </a:lnTo>
                <a:lnTo>
                  <a:pt x="719162" y="2228050"/>
                </a:lnTo>
                <a:lnTo>
                  <a:pt x="756081" y="2257323"/>
                </a:lnTo>
                <a:lnTo>
                  <a:pt x="793724" y="2285708"/>
                </a:lnTo>
                <a:lnTo>
                  <a:pt x="832065" y="2313190"/>
                </a:lnTo>
                <a:lnTo>
                  <a:pt x="871105" y="2339771"/>
                </a:lnTo>
                <a:lnTo>
                  <a:pt x="910793" y="2365413"/>
                </a:lnTo>
                <a:lnTo>
                  <a:pt x="951153" y="2390102"/>
                </a:lnTo>
                <a:lnTo>
                  <a:pt x="992149" y="2413825"/>
                </a:lnTo>
                <a:lnTo>
                  <a:pt x="1033754" y="2436584"/>
                </a:lnTo>
                <a:lnTo>
                  <a:pt x="1075982" y="2458339"/>
                </a:lnTo>
                <a:lnTo>
                  <a:pt x="1118793" y="2479090"/>
                </a:lnTo>
                <a:lnTo>
                  <a:pt x="1162189" y="2498814"/>
                </a:lnTo>
                <a:lnTo>
                  <a:pt x="1206131" y="2517483"/>
                </a:lnTo>
                <a:lnTo>
                  <a:pt x="1250632" y="2535110"/>
                </a:lnTo>
                <a:lnTo>
                  <a:pt x="1295654" y="2551658"/>
                </a:lnTo>
                <a:lnTo>
                  <a:pt x="1295654" y="2550972"/>
                </a:lnTo>
                <a:lnTo>
                  <a:pt x="1328966" y="2562237"/>
                </a:lnTo>
                <a:lnTo>
                  <a:pt x="1377213" y="2577249"/>
                </a:lnTo>
                <a:lnTo>
                  <a:pt x="1426286" y="2591206"/>
                </a:lnTo>
                <a:lnTo>
                  <a:pt x="1476108" y="2604046"/>
                </a:lnTo>
                <a:lnTo>
                  <a:pt x="1526590" y="2615742"/>
                </a:lnTo>
                <a:lnTo>
                  <a:pt x="1577632" y="2626233"/>
                </a:lnTo>
                <a:lnTo>
                  <a:pt x="1629156" y="2635466"/>
                </a:lnTo>
                <a:lnTo>
                  <a:pt x="1681060" y="2643416"/>
                </a:lnTo>
                <a:lnTo>
                  <a:pt x="1733245" y="2650032"/>
                </a:lnTo>
                <a:lnTo>
                  <a:pt x="1785632" y="2655252"/>
                </a:lnTo>
                <a:lnTo>
                  <a:pt x="1838134" y="2659037"/>
                </a:lnTo>
                <a:lnTo>
                  <a:pt x="1890649" y="2661348"/>
                </a:lnTo>
                <a:lnTo>
                  <a:pt x="1943100" y="2662123"/>
                </a:lnTo>
                <a:lnTo>
                  <a:pt x="1995309" y="2661437"/>
                </a:lnTo>
                <a:lnTo>
                  <a:pt x="2047201" y="2659380"/>
                </a:lnTo>
                <a:lnTo>
                  <a:pt x="2098751" y="2655989"/>
                </a:lnTo>
                <a:lnTo>
                  <a:pt x="2149932" y="2651252"/>
                </a:lnTo>
                <a:lnTo>
                  <a:pt x="2200732" y="2645219"/>
                </a:lnTo>
                <a:lnTo>
                  <a:pt x="2251113" y="2637879"/>
                </a:lnTo>
                <a:lnTo>
                  <a:pt x="2301062" y="2629268"/>
                </a:lnTo>
                <a:lnTo>
                  <a:pt x="2334171" y="2622651"/>
                </a:lnTo>
                <a:lnTo>
                  <a:pt x="2334171" y="739965"/>
                </a:lnTo>
                <a:lnTo>
                  <a:pt x="2334171" y="717410"/>
                </a:lnTo>
                <a:lnTo>
                  <a:pt x="2334171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4777" y="3240190"/>
            <a:ext cx="14385925" cy="5657215"/>
            <a:chOff x="1984777" y="3240190"/>
            <a:chExt cx="14385925" cy="56572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47668" y="3240190"/>
              <a:ext cx="12204061" cy="5656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84777" y="5827132"/>
              <a:ext cx="1528445" cy="762000"/>
            </a:xfrm>
            <a:custGeom>
              <a:avLst/>
              <a:gdLst/>
              <a:ahLst/>
              <a:cxnLst/>
              <a:rect l="l" t="t" r="r" b="b"/>
              <a:pathLst>
                <a:path w="1528445" h="762000">
                  <a:moveTo>
                    <a:pt x="763934" y="761999"/>
                  </a:moveTo>
                  <a:lnTo>
                    <a:pt x="715611" y="760501"/>
                  </a:lnTo>
                  <a:lnTo>
                    <a:pt x="668087" y="756064"/>
                  </a:lnTo>
                  <a:lnTo>
                    <a:pt x="621454" y="748779"/>
                  </a:lnTo>
                  <a:lnTo>
                    <a:pt x="575799" y="738733"/>
                  </a:lnTo>
                  <a:lnTo>
                    <a:pt x="531213" y="726018"/>
                  </a:lnTo>
                  <a:lnTo>
                    <a:pt x="487785" y="710721"/>
                  </a:lnTo>
                  <a:lnTo>
                    <a:pt x="445603" y="692932"/>
                  </a:lnTo>
                  <a:lnTo>
                    <a:pt x="404759" y="672740"/>
                  </a:lnTo>
                  <a:lnTo>
                    <a:pt x="365340" y="650234"/>
                  </a:lnTo>
                  <a:lnTo>
                    <a:pt x="327436" y="625503"/>
                  </a:lnTo>
                  <a:lnTo>
                    <a:pt x="291138" y="598636"/>
                  </a:lnTo>
                  <a:lnTo>
                    <a:pt x="256533" y="569724"/>
                  </a:lnTo>
                  <a:lnTo>
                    <a:pt x="223712" y="538854"/>
                  </a:lnTo>
                  <a:lnTo>
                    <a:pt x="192763" y="506116"/>
                  </a:lnTo>
                  <a:lnTo>
                    <a:pt x="163777" y="471599"/>
                  </a:lnTo>
                  <a:lnTo>
                    <a:pt x="136843" y="435392"/>
                  </a:lnTo>
                  <a:lnTo>
                    <a:pt x="112049" y="397584"/>
                  </a:lnTo>
                  <a:lnTo>
                    <a:pt x="89486" y="358265"/>
                  </a:lnTo>
                  <a:lnTo>
                    <a:pt x="69243" y="317524"/>
                  </a:lnTo>
                  <a:lnTo>
                    <a:pt x="51408" y="275450"/>
                  </a:lnTo>
                  <a:lnTo>
                    <a:pt x="36072" y="232131"/>
                  </a:lnTo>
                  <a:lnTo>
                    <a:pt x="23325" y="187658"/>
                  </a:lnTo>
                  <a:lnTo>
                    <a:pt x="13254" y="142119"/>
                  </a:lnTo>
                  <a:lnTo>
                    <a:pt x="5950" y="95604"/>
                  </a:lnTo>
                  <a:lnTo>
                    <a:pt x="1502" y="48201"/>
                  </a:lnTo>
                  <a:lnTo>
                    <a:pt x="0" y="0"/>
                  </a:lnTo>
                  <a:lnTo>
                    <a:pt x="763934" y="0"/>
                  </a:lnTo>
                  <a:lnTo>
                    <a:pt x="1527869" y="0"/>
                  </a:lnTo>
                  <a:lnTo>
                    <a:pt x="1526367" y="48201"/>
                  </a:lnTo>
                  <a:lnTo>
                    <a:pt x="1521919" y="95604"/>
                  </a:lnTo>
                  <a:lnTo>
                    <a:pt x="1514615" y="142119"/>
                  </a:lnTo>
                  <a:lnTo>
                    <a:pt x="1504544" y="187658"/>
                  </a:lnTo>
                  <a:lnTo>
                    <a:pt x="1491796" y="232131"/>
                  </a:lnTo>
                  <a:lnTo>
                    <a:pt x="1476460" y="275450"/>
                  </a:lnTo>
                  <a:lnTo>
                    <a:pt x="1458626" y="317524"/>
                  </a:lnTo>
                  <a:lnTo>
                    <a:pt x="1438383" y="358265"/>
                  </a:lnTo>
                  <a:lnTo>
                    <a:pt x="1415819" y="397584"/>
                  </a:lnTo>
                  <a:lnTo>
                    <a:pt x="1391026" y="435392"/>
                  </a:lnTo>
                  <a:lnTo>
                    <a:pt x="1364091" y="471599"/>
                  </a:lnTo>
                  <a:lnTo>
                    <a:pt x="1335105" y="506116"/>
                  </a:lnTo>
                  <a:lnTo>
                    <a:pt x="1304157" y="538854"/>
                  </a:lnTo>
                  <a:lnTo>
                    <a:pt x="1271335" y="569724"/>
                  </a:lnTo>
                  <a:lnTo>
                    <a:pt x="1236731" y="598636"/>
                  </a:lnTo>
                  <a:lnTo>
                    <a:pt x="1200432" y="625503"/>
                  </a:lnTo>
                  <a:lnTo>
                    <a:pt x="1162529" y="650234"/>
                  </a:lnTo>
                  <a:lnTo>
                    <a:pt x="1123110" y="672740"/>
                  </a:lnTo>
                  <a:lnTo>
                    <a:pt x="1082265" y="692932"/>
                  </a:lnTo>
                  <a:lnTo>
                    <a:pt x="1040084" y="710721"/>
                  </a:lnTo>
                  <a:lnTo>
                    <a:pt x="996655" y="726018"/>
                  </a:lnTo>
                  <a:lnTo>
                    <a:pt x="952069" y="738733"/>
                  </a:lnTo>
                  <a:lnTo>
                    <a:pt x="906415" y="748779"/>
                  </a:lnTo>
                  <a:lnTo>
                    <a:pt x="859781" y="756064"/>
                  </a:lnTo>
                  <a:lnTo>
                    <a:pt x="812258" y="760501"/>
                  </a:lnTo>
                  <a:lnTo>
                    <a:pt x="763934" y="761999"/>
                  </a:lnTo>
                  <a:close/>
                </a:path>
              </a:pathLst>
            </a:custGeom>
            <a:solidFill>
              <a:srgbClr val="FFA5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07564" y="6068609"/>
              <a:ext cx="2298065" cy="2298065"/>
            </a:xfrm>
            <a:custGeom>
              <a:avLst/>
              <a:gdLst/>
              <a:ahLst/>
              <a:cxnLst/>
              <a:rect l="l" t="t" r="r" b="b"/>
              <a:pathLst>
                <a:path w="2298065" h="2298065">
                  <a:moveTo>
                    <a:pt x="1148950" y="2297892"/>
                  </a:moveTo>
                  <a:lnTo>
                    <a:pt x="1100375" y="2296884"/>
                  </a:lnTo>
                  <a:lnTo>
                    <a:pt x="1052322" y="2293886"/>
                  </a:lnTo>
                  <a:lnTo>
                    <a:pt x="1004822" y="2288940"/>
                  </a:lnTo>
                  <a:lnTo>
                    <a:pt x="957915" y="2282084"/>
                  </a:lnTo>
                  <a:lnTo>
                    <a:pt x="911642" y="2273358"/>
                  </a:lnTo>
                  <a:lnTo>
                    <a:pt x="866043" y="2262802"/>
                  </a:lnTo>
                  <a:lnTo>
                    <a:pt x="821156" y="2250456"/>
                  </a:lnTo>
                  <a:lnTo>
                    <a:pt x="777023" y="2236360"/>
                  </a:lnTo>
                  <a:lnTo>
                    <a:pt x="733682" y="2220555"/>
                  </a:lnTo>
                  <a:lnTo>
                    <a:pt x="691175" y="2203078"/>
                  </a:lnTo>
                  <a:lnTo>
                    <a:pt x="649540" y="2183972"/>
                  </a:lnTo>
                  <a:lnTo>
                    <a:pt x="608818" y="2163275"/>
                  </a:lnTo>
                  <a:lnTo>
                    <a:pt x="569048" y="2141027"/>
                  </a:lnTo>
                  <a:lnTo>
                    <a:pt x="530271" y="2117268"/>
                  </a:lnTo>
                  <a:lnTo>
                    <a:pt x="492526" y="2092039"/>
                  </a:lnTo>
                  <a:lnTo>
                    <a:pt x="455853" y="2065378"/>
                  </a:lnTo>
                  <a:lnTo>
                    <a:pt x="420291" y="2037327"/>
                  </a:lnTo>
                  <a:lnTo>
                    <a:pt x="385882" y="2007924"/>
                  </a:lnTo>
                  <a:lnTo>
                    <a:pt x="352665" y="1977210"/>
                  </a:lnTo>
                  <a:lnTo>
                    <a:pt x="320679" y="1945224"/>
                  </a:lnTo>
                  <a:lnTo>
                    <a:pt x="289965" y="1912007"/>
                  </a:lnTo>
                  <a:lnTo>
                    <a:pt x="260562" y="1877597"/>
                  </a:lnTo>
                  <a:lnTo>
                    <a:pt x="232510" y="1842036"/>
                  </a:lnTo>
                  <a:lnTo>
                    <a:pt x="205850" y="1805363"/>
                  </a:lnTo>
                  <a:lnTo>
                    <a:pt x="180620" y="1767618"/>
                  </a:lnTo>
                  <a:lnTo>
                    <a:pt x="156862" y="1728841"/>
                  </a:lnTo>
                  <a:lnTo>
                    <a:pt x="134614" y="1689071"/>
                  </a:lnTo>
                  <a:lnTo>
                    <a:pt x="113917" y="1648349"/>
                  </a:lnTo>
                  <a:lnTo>
                    <a:pt x="94810" y="1606714"/>
                  </a:lnTo>
                  <a:lnTo>
                    <a:pt x="77334" y="1564207"/>
                  </a:lnTo>
                  <a:lnTo>
                    <a:pt x="61528" y="1520866"/>
                  </a:lnTo>
                  <a:lnTo>
                    <a:pt x="47433" y="1476733"/>
                  </a:lnTo>
                  <a:lnTo>
                    <a:pt x="35087" y="1431846"/>
                  </a:lnTo>
                  <a:lnTo>
                    <a:pt x="24531" y="1386247"/>
                  </a:lnTo>
                  <a:lnTo>
                    <a:pt x="15805" y="1339974"/>
                  </a:lnTo>
                  <a:lnTo>
                    <a:pt x="8949" y="1293067"/>
                  </a:lnTo>
                  <a:lnTo>
                    <a:pt x="4002" y="1245567"/>
                  </a:lnTo>
                  <a:lnTo>
                    <a:pt x="1005" y="1197513"/>
                  </a:lnTo>
                  <a:lnTo>
                    <a:pt x="0" y="1148832"/>
                  </a:lnTo>
                  <a:lnTo>
                    <a:pt x="1005" y="1100378"/>
                  </a:lnTo>
                  <a:lnTo>
                    <a:pt x="4002" y="1052325"/>
                  </a:lnTo>
                  <a:lnTo>
                    <a:pt x="8949" y="1004824"/>
                  </a:lnTo>
                  <a:lnTo>
                    <a:pt x="15805" y="957918"/>
                  </a:lnTo>
                  <a:lnTo>
                    <a:pt x="24531" y="911645"/>
                  </a:lnTo>
                  <a:lnTo>
                    <a:pt x="35087" y="866045"/>
                  </a:lnTo>
                  <a:lnTo>
                    <a:pt x="47433" y="821159"/>
                  </a:lnTo>
                  <a:lnTo>
                    <a:pt x="61528" y="777025"/>
                  </a:lnTo>
                  <a:lnTo>
                    <a:pt x="77334" y="733685"/>
                  </a:lnTo>
                  <a:lnTo>
                    <a:pt x="94810" y="691177"/>
                  </a:lnTo>
                  <a:lnTo>
                    <a:pt x="113917" y="649543"/>
                  </a:lnTo>
                  <a:lnTo>
                    <a:pt x="134614" y="608820"/>
                  </a:lnTo>
                  <a:lnTo>
                    <a:pt x="156862" y="569051"/>
                  </a:lnTo>
                  <a:lnTo>
                    <a:pt x="180620" y="530273"/>
                  </a:lnTo>
                  <a:lnTo>
                    <a:pt x="205850" y="492528"/>
                  </a:lnTo>
                  <a:lnTo>
                    <a:pt x="232510" y="455855"/>
                  </a:lnTo>
                  <a:lnTo>
                    <a:pt x="260562" y="420294"/>
                  </a:lnTo>
                  <a:lnTo>
                    <a:pt x="289965" y="385885"/>
                  </a:lnTo>
                  <a:lnTo>
                    <a:pt x="320679" y="352667"/>
                  </a:lnTo>
                  <a:lnTo>
                    <a:pt x="352665" y="320682"/>
                  </a:lnTo>
                  <a:lnTo>
                    <a:pt x="385882" y="289967"/>
                  </a:lnTo>
                  <a:lnTo>
                    <a:pt x="420291" y="260564"/>
                  </a:lnTo>
                  <a:lnTo>
                    <a:pt x="455853" y="232513"/>
                  </a:lnTo>
                  <a:lnTo>
                    <a:pt x="492526" y="205852"/>
                  </a:lnTo>
                  <a:lnTo>
                    <a:pt x="530271" y="180623"/>
                  </a:lnTo>
                  <a:lnTo>
                    <a:pt x="569048" y="156864"/>
                  </a:lnTo>
                  <a:lnTo>
                    <a:pt x="608818" y="134617"/>
                  </a:lnTo>
                  <a:lnTo>
                    <a:pt x="649540" y="113919"/>
                  </a:lnTo>
                  <a:lnTo>
                    <a:pt x="691175" y="94813"/>
                  </a:lnTo>
                  <a:lnTo>
                    <a:pt x="733682" y="77337"/>
                  </a:lnTo>
                  <a:lnTo>
                    <a:pt x="777023" y="61531"/>
                  </a:lnTo>
                  <a:lnTo>
                    <a:pt x="821156" y="47435"/>
                  </a:lnTo>
                  <a:lnTo>
                    <a:pt x="866043" y="35089"/>
                  </a:lnTo>
                  <a:lnTo>
                    <a:pt x="911642" y="24534"/>
                  </a:lnTo>
                  <a:lnTo>
                    <a:pt x="957915" y="15808"/>
                  </a:lnTo>
                  <a:lnTo>
                    <a:pt x="1004822" y="8951"/>
                  </a:lnTo>
                  <a:lnTo>
                    <a:pt x="1052322" y="4005"/>
                  </a:lnTo>
                  <a:lnTo>
                    <a:pt x="1100375" y="1007"/>
                  </a:lnTo>
                  <a:lnTo>
                    <a:pt x="1148943" y="0"/>
                  </a:lnTo>
                  <a:lnTo>
                    <a:pt x="1197511" y="1007"/>
                  </a:lnTo>
                  <a:lnTo>
                    <a:pt x="1245564" y="4005"/>
                  </a:lnTo>
                  <a:lnTo>
                    <a:pt x="1293065" y="8951"/>
                  </a:lnTo>
                  <a:lnTo>
                    <a:pt x="1339971" y="15808"/>
                  </a:lnTo>
                  <a:lnTo>
                    <a:pt x="1386244" y="24534"/>
                  </a:lnTo>
                  <a:lnTo>
                    <a:pt x="1431844" y="35089"/>
                  </a:lnTo>
                  <a:lnTo>
                    <a:pt x="1476730" y="47435"/>
                  </a:lnTo>
                  <a:lnTo>
                    <a:pt x="1520864" y="61531"/>
                  </a:lnTo>
                  <a:lnTo>
                    <a:pt x="1564204" y="77337"/>
                  </a:lnTo>
                  <a:lnTo>
                    <a:pt x="1606712" y="94813"/>
                  </a:lnTo>
                  <a:lnTo>
                    <a:pt x="1648347" y="113919"/>
                  </a:lnTo>
                  <a:lnTo>
                    <a:pt x="1689069" y="134617"/>
                  </a:lnTo>
                  <a:lnTo>
                    <a:pt x="1728839" y="156864"/>
                  </a:lnTo>
                  <a:lnTo>
                    <a:pt x="1767616" y="180623"/>
                  </a:lnTo>
                  <a:lnTo>
                    <a:pt x="1805362" y="205852"/>
                  </a:lnTo>
                  <a:lnTo>
                    <a:pt x="1842035" y="232513"/>
                  </a:lnTo>
                  <a:lnTo>
                    <a:pt x="1877596" y="260564"/>
                  </a:lnTo>
                  <a:lnTo>
                    <a:pt x="1912005" y="289967"/>
                  </a:lnTo>
                  <a:lnTo>
                    <a:pt x="1945222" y="320682"/>
                  </a:lnTo>
                  <a:lnTo>
                    <a:pt x="1977208" y="352667"/>
                  </a:lnTo>
                  <a:lnTo>
                    <a:pt x="2007922" y="385885"/>
                  </a:lnTo>
                  <a:lnTo>
                    <a:pt x="2037325" y="420294"/>
                  </a:lnTo>
                  <a:lnTo>
                    <a:pt x="2065377" y="455855"/>
                  </a:lnTo>
                  <a:lnTo>
                    <a:pt x="2092037" y="492528"/>
                  </a:lnTo>
                  <a:lnTo>
                    <a:pt x="2117267" y="530273"/>
                  </a:lnTo>
                  <a:lnTo>
                    <a:pt x="2141025" y="569051"/>
                  </a:lnTo>
                  <a:lnTo>
                    <a:pt x="2163273" y="608820"/>
                  </a:lnTo>
                  <a:lnTo>
                    <a:pt x="2183970" y="649543"/>
                  </a:lnTo>
                  <a:lnTo>
                    <a:pt x="2203077" y="691177"/>
                  </a:lnTo>
                  <a:lnTo>
                    <a:pt x="2220553" y="733685"/>
                  </a:lnTo>
                  <a:lnTo>
                    <a:pt x="2236359" y="777025"/>
                  </a:lnTo>
                  <a:lnTo>
                    <a:pt x="2250455" y="821159"/>
                  </a:lnTo>
                  <a:lnTo>
                    <a:pt x="2262800" y="866045"/>
                  </a:lnTo>
                  <a:lnTo>
                    <a:pt x="2273356" y="911645"/>
                  </a:lnTo>
                  <a:lnTo>
                    <a:pt x="2282082" y="957918"/>
                  </a:lnTo>
                  <a:lnTo>
                    <a:pt x="2288938" y="1004824"/>
                  </a:lnTo>
                  <a:lnTo>
                    <a:pt x="2293885" y="1052325"/>
                  </a:lnTo>
                  <a:lnTo>
                    <a:pt x="2296882" y="1100378"/>
                  </a:lnTo>
                  <a:lnTo>
                    <a:pt x="2297886" y="1148946"/>
                  </a:lnTo>
                  <a:lnTo>
                    <a:pt x="2296882" y="1197513"/>
                  </a:lnTo>
                  <a:lnTo>
                    <a:pt x="2293885" y="1245567"/>
                  </a:lnTo>
                  <a:lnTo>
                    <a:pt x="2288938" y="1293067"/>
                  </a:lnTo>
                  <a:lnTo>
                    <a:pt x="2282082" y="1339974"/>
                  </a:lnTo>
                  <a:lnTo>
                    <a:pt x="2273356" y="1386247"/>
                  </a:lnTo>
                  <a:lnTo>
                    <a:pt x="2262800" y="1431846"/>
                  </a:lnTo>
                  <a:lnTo>
                    <a:pt x="2250455" y="1476733"/>
                  </a:lnTo>
                  <a:lnTo>
                    <a:pt x="2236359" y="1520866"/>
                  </a:lnTo>
                  <a:lnTo>
                    <a:pt x="2220553" y="1564207"/>
                  </a:lnTo>
                  <a:lnTo>
                    <a:pt x="2203077" y="1606714"/>
                  </a:lnTo>
                  <a:lnTo>
                    <a:pt x="2183970" y="1648349"/>
                  </a:lnTo>
                  <a:lnTo>
                    <a:pt x="2163273" y="1689071"/>
                  </a:lnTo>
                  <a:lnTo>
                    <a:pt x="2141025" y="1728841"/>
                  </a:lnTo>
                  <a:lnTo>
                    <a:pt x="2117267" y="1767618"/>
                  </a:lnTo>
                  <a:lnTo>
                    <a:pt x="2092037" y="1805363"/>
                  </a:lnTo>
                  <a:lnTo>
                    <a:pt x="2065377" y="1842036"/>
                  </a:lnTo>
                  <a:lnTo>
                    <a:pt x="2037325" y="1877597"/>
                  </a:lnTo>
                  <a:lnTo>
                    <a:pt x="2007922" y="1912007"/>
                  </a:lnTo>
                  <a:lnTo>
                    <a:pt x="1977208" y="1945224"/>
                  </a:lnTo>
                  <a:lnTo>
                    <a:pt x="1945222" y="1977210"/>
                  </a:lnTo>
                  <a:lnTo>
                    <a:pt x="1912005" y="2007924"/>
                  </a:lnTo>
                  <a:lnTo>
                    <a:pt x="1877596" y="2037327"/>
                  </a:lnTo>
                  <a:lnTo>
                    <a:pt x="1842035" y="2065378"/>
                  </a:lnTo>
                  <a:lnTo>
                    <a:pt x="1805362" y="2092039"/>
                  </a:lnTo>
                  <a:lnTo>
                    <a:pt x="1767616" y="2117268"/>
                  </a:lnTo>
                  <a:lnTo>
                    <a:pt x="1728839" y="2141027"/>
                  </a:lnTo>
                  <a:lnTo>
                    <a:pt x="1689069" y="2163275"/>
                  </a:lnTo>
                  <a:lnTo>
                    <a:pt x="1648347" y="2183972"/>
                  </a:lnTo>
                  <a:lnTo>
                    <a:pt x="1606712" y="2203078"/>
                  </a:lnTo>
                  <a:lnTo>
                    <a:pt x="1564204" y="2220555"/>
                  </a:lnTo>
                  <a:lnTo>
                    <a:pt x="1520864" y="2236360"/>
                  </a:lnTo>
                  <a:lnTo>
                    <a:pt x="1476730" y="2250456"/>
                  </a:lnTo>
                  <a:lnTo>
                    <a:pt x="1431844" y="2262802"/>
                  </a:lnTo>
                  <a:lnTo>
                    <a:pt x="1386244" y="2273358"/>
                  </a:lnTo>
                  <a:lnTo>
                    <a:pt x="1339971" y="2282084"/>
                  </a:lnTo>
                  <a:lnTo>
                    <a:pt x="1293065" y="2288940"/>
                  </a:lnTo>
                  <a:lnTo>
                    <a:pt x="1245564" y="2293886"/>
                  </a:lnTo>
                  <a:lnTo>
                    <a:pt x="1197511" y="2296884"/>
                  </a:lnTo>
                  <a:lnTo>
                    <a:pt x="1148950" y="2297892"/>
                  </a:lnTo>
                  <a:close/>
                </a:path>
              </a:pathLst>
            </a:custGeom>
            <a:solidFill>
              <a:srgbClr val="00C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56541" y="6057615"/>
              <a:ext cx="1214120" cy="1066800"/>
            </a:xfrm>
            <a:custGeom>
              <a:avLst/>
              <a:gdLst/>
              <a:ahLst/>
              <a:cxnLst/>
              <a:rect l="l" t="t" r="r" b="b"/>
              <a:pathLst>
                <a:path w="1214119" h="1066800">
                  <a:moveTo>
                    <a:pt x="152362" y="1066703"/>
                  </a:moveTo>
                  <a:lnTo>
                    <a:pt x="0" y="883703"/>
                  </a:lnTo>
                  <a:lnTo>
                    <a:pt x="1061401" y="0"/>
                  </a:lnTo>
                  <a:lnTo>
                    <a:pt x="1213763" y="183000"/>
                  </a:lnTo>
                  <a:lnTo>
                    <a:pt x="152362" y="1066703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0460000">
            <a:off x="3441214" y="2377563"/>
            <a:ext cx="1030266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90"/>
              </a:lnSpc>
            </a:pPr>
            <a:r>
              <a:rPr sz="7000" spc="-111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 txBox="1"/>
          <p:nvPr/>
        </p:nvSpPr>
        <p:spPr>
          <a:xfrm rot="20580000">
            <a:off x="3931968" y="2204284"/>
            <a:ext cx="107044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95"/>
              </a:lnSpc>
            </a:pPr>
            <a:r>
              <a:rPr sz="7000" spc="-13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h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 rot="20700000">
            <a:off x="4491322" y="2035362"/>
            <a:ext cx="10818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5"/>
              </a:lnSpc>
            </a:pPr>
            <a:r>
              <a:rPr sz="7000" spc="75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10"/>
          <p:cNvSpPr txBox="1"/>
          <p:nvPr/>
        </p:nvSpPr>
        <p:spPr>
          <a:xfrm rot="20820000">
            <a:off x="5071390" y="1888270"/>
            <a:ext cx="106481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-13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n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 txBox="1"/>
          <p:nvPr/>
        </p:nvSpPr>
        <p:spPr>
          <a:xfrm rot="20940000">
            <a:off x="5615834" y="1773969"/>
            <a:ext cx="102077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5"/>
              </a:lnSpc>
            </a:pPr>
            <a:r>
              <a:rPr sz="7000" spc="-795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k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 txBox="1"/>
          <p:nvPr/>
        </p:nvSpPr>
        <p:spPr>
          <a:xfrm rot="21120000">
            <a:off x="6369079" y="1641220"/>
            <a:ext cx="1034788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-204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y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 txBox="1"/>
          <p:nvPr/>
        </p:nvSpPr>
        <p:spPr>
          <a:xfrm rot="21240000">
            <a:off x="6893821" y="1570853"/>
            <a:ext cx="1060644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-204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o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 txBox="1"/>
          <p:nvPr/>
        </p:nvSpPr>
        <p:spPr>
          <a:xfrm rot="21360000">
            <a:off x="7461740" y="1517249"/>
            <a:ext cx="106412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75"/>
              </a:lnSpc>
            </a:pPr>
            <a:r>
              <a:rPr sz="7000" spc="-13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u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 txBox="1"/>
          <p:nvPr/>
        </p:nvSpPr>
        <p:spPr>
          <a:xfrm rot="21540000">
            <a:off x="8224661" y="1480484"/>
            <a:ext cx="942509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80"/>
              </a:lnSpc>
            </a:pPr>
            <a:r>
              <a:rPr sz="7000" spc="-405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f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4346" y="1257060"/>
            <a:ext cx="5949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04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o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7" name="object 17"/>
          <p:cNvSpPr txBox="1"/>
          <p:nvPr/>
        </p:nvSpPr>
        <p:spPr>
          <a:xfrm rot="60000">
            <a:off x="9102420" y="1479919"/>
            <a:ext cx="95819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0"/>
              </a:lnSpc>
            </a:pPr>
            <a:r>
              <a:rPr sz="7000" spc="-42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r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object 18"/>
          <p:cNvSpPr txBox="1"/>
          <p:nvPr/>
        </p:nvSpPr>
        <p:spPr>
          <a:xfrm rot="240000">
            <a:off x="9761046" y="1515293"/>
            <a:ext cx="1031552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5"/>
              </a:lnSpc>
            </a:pPr>
            <a:r>
              <a:rPr sz="7000" spc="-204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y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9" name="object 19"/>
          <p:cNvSpPr txBox="1"/>
          <p:nvPr/>
        </p:nvSpPr>
        <p:spPr>
          <a:xfrm rot="360000">
            <a:off x="10287945" y="1564664"/>
            <a:ext cx="1057881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5"/>
              </a:lnSpc>
            </a:pPr>
            <a:r>
              <a:rPr sz="7000" spc="-204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o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 txBox="1"/>
          <p:nvPr/>
        </p:nvSpPr>
        <p:spPr>
          <a:xfrm rot="480000">
            <a:off x="10851939" y="1637370"/>
            <a:ext cx="1065168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0"/>
              </a:lnSpc>
            </a:pPr>
            <a:r>
              <a:rPr sz="7000" spc="-13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u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1" name="object 21"/>
          <p:cNvSpPr txBox="1"/>
          <p:nvPr/>
        </p:nvSpPr>
        <p:spPr>
          <a:xfrm rot="600000">
            <a:off x="11361162" y="1710986"/>
            <a:ext cx="953067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65"/>
              </a:lnSpc>
            </a:pPr>
            <a:r>
              <a:rPr sz="7000" spc="-42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r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2" name="object 22"/>
          <p:cNvSpPr txBox="1"/>
          <p:nvPr/>
        </p:nvSpPr>
        <p:spPr>
          <a:xfrm rot="720000">
            <a:off x="11953292" y="1828127"/>
            <a:ext cx="951474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5"/>
              </a:lnSpc>
            </a:pPr>
            <a:r>
              <a:rPr sz="7000" spc="-505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3" name="object 23"/>
          <p:cNvSpPr txBox="1"/>
          <p:nvPr/>
        </p:nvSpPr>
        <p:spPr>
          <a:xfrm rot="780000">
            <a:off x="12243720" y="1891034"/>
            <a:ext cx="922002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60"/>
              </a:lnSpc>
            </a:pPr>
            <a:r>
              <a:rPr sz="7000" spc="-484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i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4" name="object 24"/>
          <p:cNvSpPr txBox="1"/>
          <p:nvPr/>
        </p:nvSpPr>
        <p:spPr>
          <a:xfrm rot="900000">
            <a:off x="12619757" y="2035714"/>
            <a:ext cx="1292272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30"/>
              </a:lnSpc>
            </a:pPr>
            <a:r>
              <a:rPr sz="7000" spc="27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m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5" name="object 25"/>
          <p:cNvSpPr txBox="1"/>
          <p:nvPr/>
        </p:nvSpPr>
        <p:spPr>
          <a:xfrm rot="1080000">
            <a:off x="13445894" y="2249904"/>
            <a:ext cx="1048687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5"/>
              </a:lnSpc>
            </a:pPr>
            <a:r>
              <a:rPr sz="7000" spc="-350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e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6" name="object 26"/>
          <p:cNvSpPr txBox="1"/>
          <p:nvPr/>
        </p:nvSpPr>
        <p:spPr>
          <a:xfrm rot="1140000">
            <a:off x="13917091" y="2400224"/>
            <a:ext cx="972276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40"/>
              </a:lnSpc>
            </a:pPr>
            <a:r>
              <a:rPr sz="7000" spc="565" dirty="0">
                <a:solidFill>
                  <a:srgbClr val="1B1B1B"/>
                </a:solidFill>
                <a:latin typeface="Arial Black" panose="020B0A04020102020204"/>
                <a:cs typeface="Arial Black" panose="020B0A04020102020204"/>
              </a:rPr>
              <a:t>!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461" y="534075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20" h="1066800">
                <a:moveTo>
                  <a:pt x="1213763" y="182999"/>
                </a:moveTo>
                <a:lnTo>
                  <a:pt x="152362" y="1066703"/>
                </a:lnTo>
                <a:lnTo>
                  <a:pt x="0" y="883703"/>
                </a:lnTo>
                <a:lnTo>
                  <a:pt x="1061401" y="0"/>
                </a:lnTo>
                <a:lnTo>
                  <a:pt x="1213763" y="182999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58735" y="7868767"/>
            <a:ext cx="1485265" cy="1485265"/>
          </a:xfrm>
          <a:custGeom>
            <a:avLst/>
            <a:gdLst/>
            <a:ahLst/>
            <a:cxnLst/>
            <a:rect l="l" t="t" r="r" b="b"/>
            <a:pathLst>
              <a:path w="1485265" h="1485265">
                <a:moveTo>
                  <a:pt x="742391" y="1484782"/>
                </a:moveTo>
                <a:lnTo>
                  <a:pt x="693578" y="1483203"/>
                </a:lnTo>
                <a:lnTo>
                  <a:pt x="645609" y="1478531"/>
                </a:lnTo>
                <a:lnTo>
                  <a:pt x="598580" y="1470864"/>
                </a:lnTo>
                <a:lnTo>
                  <a:pt x="552591" y="1460299"/>
                </a:lnTo>
                <a:lnTo>
                  <a:pt x="507737" y="1446935"/>
                </a:lnTo>
                <a:lnTo>
                  <a:pt x="464119" y="1430869"/>
                </a:lnTo>
                <a:lnTo>
                  <a:pt x="421832" y="1412199"/>
                </a:lnTo>
                <a:lnTo>
                  <a:pt x="380975" y="1391023"/>
                </a:lnTo>
                <a:lnTo>
                  <a:pt x="341647" y="1367439"/>
                </a:lnTo>
                <a:lnTo>
                  <a:pt x="303944" y="1341544"/>
                </a:lnTo>
                <a:lnTo>
                  <a:pt x="267964" y="1313437"/>
                </a:lnTo>
                <a:lnTo>
                  <a:pt x="233806" y="1283215"/>
                </a:lnTo>
                <a:lnTo>
                  <a:pt x="201567" y="1250976"/>
                </a:lnTo>
                <a:lnTo>
                  <a:pt x="171345" y="1216817"/>
                </a:lnTo>
                <a:lnTo>
                  <a:pt x="143237" y="1180838"/>
                </a:lnTo>
                <a:lnTo>
                  <a:pt x="117343" y="1143135"/>
                </a:lnTo>
                <a:lnTo>
                  <a:pt x="93759" y="1103806"/>
                </a:lnTo>
                <a:lnTo>
                  <a:pt x="72583" y="1062950"/>
                </a:lnTo>
                <a:lnTo>
                  <a:pt x="53913" y="1020663"/>
                </a:lnTo>
                <a:lnTo>
                  <a:pt x="37847" y="977044"/>
                </a:lnTo>
                <a:lnTo>
                  <a:pt x="24482" y="932191"/>
                </a:lnTo>
                <a:lnTo>
                  <a:pt x="13918" y="886202"/>
                </a:lnTo>
                <a:lnTo>
                  <a:pt x="6250" y="839173"/>
                </a:lnTo>
                <a:lnTo>
                  <a:pt x="1578" y="791204"/>
                </a:lnTo>
                <a:lnTo>
                  <a:pt x="0" y="742403"/>
                </a:lnTo>
                <a:lnTo>
                  <a:pt x="1578" y="693579"/>
                </a:lnTo>
                <a:lnTo>
                  <a:pt x="6250" y="645610"/>
                </a:lnTo>
                <a:lnTo>
                  <a:pt x="13918" y="598581"/>
                </a:lnTo>
                <a:lnTo>
                  <a:pt x="24482" y="552591"/>
                </a:lnTo>
                <a:lnTo>
                  <a:pt x="37847" y="507738"/>
                </a:lnTo>
                <a:lnTo>
                  <a:pt x="53913" y="464119"/>
                </a:lnTo>
                <a:lnTo>
                  <a:pt x="72583" y="421833"/>
                </a:lnTo>
                <a:lnTo>
                  <a:pt x="93759" y="380976"/>
                </a:lnTo>
                <a:lnTo>
                  <a:pt x="117343" y="341647"/>
                </a:lnTo>
                <a:lnTo>
                  <a:pt x="143237" y="303944"/>
                </a:lnTo>
                <a:lnTo>
                  <a:pt x="171345" y="267965"/>
                </a:lnTo>
                <a:lnTo>
                  <a:pt x="201567" y="233807"/>
                </a:lnTo>
                <a:lnTo>
                  <a:pt x="233806" y="201568"/>
                </a:lnTo>
                <a:lnTo>
                  <a:pt x="267964" y="171345"/>
                </a:lnTo>
                <a:lnTo>
                  <a:pt x="303944" y="143238"/>
                </a:lnTo>
                <a:lnTo>
                  <a:pt x="341647" y="117343"/>
                </a:lnTo>
                <a:lnTo>
                  <a:pt x="380975" y="93759"/>
                </a:lnTo>
                <a:lnTo>
                  <a:pt x="421832" y="72583"/>
                </a:lnTo>
                <a:lnTo>
                  <a:pt x="464119" y="53913"/>
                </a:lnTo>
                <a:lnTo>
                  <a:pt x="507737" y="37847"/>
                </a:lnTo>
                <a:lnTo>
                  <a:pt x="552591" y="24483"/>
                </a:lnTo>
                <a:lnTo>
                  <a:pt x="598580" y="13918"/>
                </a:lnTo>
                <a:lnTo>
                  <a:pt x="645609" y="6251"/>
                </a:lnTo>
                <a:lnTo>
                  <a:pt x="693578" y="1579"/>
                </a:lnTo>
                <a:lnTo>
                  <a:pt x="742391" y="0"/>
                </a:lnTo>
                <a:lnTo>
                  <a:pt x="791203" y="1579"/>
                </a:lnTo>
                <a:lnTo>
                  <a:pt x="839173" y="6251"/>
                </a:lnTo>
                <a:lnTo>
                  <a:pt x="886201" y="13918"/>
                </a:lnTo>
                <a:lnTo>
                  <a:pt x="932191" y="24483"/>
                </a:lnTo>
                <a:lnTo>
                  <a:pt x="977044" y="37847"/>
                </a:lnTo>
                <a:lnTo>
                  <a:pt x="1020663" y="53913"/>
                </a:lnTo>
                <a:lnTo>
                  <a:pt x="1062949" y="72583"/>
                </a:lnTo>
                <a:lnTo>
                  <a:pt x="1103806" y="93759"/>
                </a:lnTo>
                <a:lnTo>
                  <a:pt x="1143135" y="117343"/>
                </a:lnTo>
                <a:lnTo>
                  <a:pt x="1180838" y="143238"/>
                </a:lnTo>
                <a:lnTo>
                  <a:pt x="1216817" y="171345"/>
                </a:lnTo>
                <a:lnTo>
                  <a:pt x="1250976" y="201568"/>
                </a:lnTo>
                <a:lnTo>
                  <a:pt x="1283215" y="233807"/>
                </a:lnTo>
                <a:lnTo>
                  <a:pt x="1313437" y="267965"/>
                </a:lnTo>
                <a:lnTo>
                  <a:pt x="1341544" y="303944"/>
                </a:lnTo>
                <a:lnTo>
                  <a:pt x="1367439" y="341647"/>
                </a:lnTo>
                <a:lnTo>
                  <a:pt x="1391023" y="380976"/>
                </a:lnTo>
                <a:lnTo>
                  <a:pt x="1412199" y="421833"/>
                </a:lnTo>
                <a:lnTo>
                  <a:pt x="1430869" y="464119"/>
                </a:lnTo>
                <a:lnTo>
                  <a:pt x="1446935" y="507738"/>
                </a:lnTo>
                <a:lnTo>
                  <a:pt x="1460300" y="552591"/>
                </a:lnTo>
                <a:lnTo>
                  <a:pt x="1470864" y="598581"/>
                </a:lnTo>
                <a:lnTo>
                  <a:pt x="1478532" y="645610"/>
                </a:lnTo>
                <a:lnTo>
                  <a:pt x="1483204" y="693579"/>
                </a:lnTo>
                <a:lnTo>
                  <a:pt x="1484782" y="742403"/>
                </a:lnTo>
                <a:lnTo>
                  <a:pt x="1483204" y="791204"/>
                </a:lnTo>
                <a:lnTo>
                  <a:pt x="1478532" y="839173"/>
                </a:lnTo>
                <a:lnTo>
                  <a:pt x="1470864" y="886202"/>
                </a:lnTo>
                <a:lnTo>
                  <a:pt x="1460300" y="932191"/>
                </a:lnTo>
                <a:lnTo>
                  <a:pt x="1446935" y="977044"/>
                </a:lnTo>
                <a:lnTo>
                  <a:pt x="1430869" y="1020663"/>
                </a:lnTo>
                <a:lnTo>
                  <a:pt x="1412199" y="1062950"/>
                </a:lnTo>
                <a:lnTo>
                  <a:pt x="1391023" y="1103806"/>
                </a:lnTo>
                <a:lnTo>
                  <a:pt x="1367439" y="1143135"/>
                </a:lnTo>
                <a:lnTo>
                  <a:pt x="1341544" y="1180838"/>
                </a:lnTo>
                <a:lnTo>
                  <a:pt x="1313437" y="1216817"/>
                </a:lnTo>
                <a:lnTo>
                  <a:pt x="1283215" y="1250976"/>
                </a:lnTo>
                <a:lnTo>
                  <a:pt x="1250976" y="1283215"/>
                </a:lnTo>
                <a:lnTo>
                  <a:pt x="1216817" y="1313437"/>
                </a:lnTo>
                <a:lnTo>
                  <a:pt x="1180838" y="1341544"/>
                </a:lnTo>
                <a:lnTo>
                  <a:pt x="1143135" y="1367439"/>
                </a:lnTo>
                <a:lnTo>
                  <a:pt x="1103806" y="1391023"/>
                </a:lnTo>
                <a:lnTo>
                  <a:pt x="1062949" y="1412199"/>
                </a:lnTo>
                <a:lnTo>
                  <a:pt x="1020663" y="1430869"/>
                </a:lnTo>
                <a:lnTo>
                  <a:pt x="977044" y="1446935"/>
                </a:lnTo>
                <a:lnTo>
                  <a:pt x="932191" y="1460299"/>
                </a:lnTo>
                <a:lnTo>
                  <a:pt x="886201" y="1470864"/>
                </a:lnTo>
                <a:lnTo>
                  <a:pt x="839173" y="1478531"/>
                </a:lnTo>
                <a:lnTo>
                  <a:pt x="791203" y="1483203"/>
                </a:lnTo>
                <a:lnTo>
                  <a:pt x="742391" y="148478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2851" y="868864"/>
            <a:ext cx="116916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5" dirty="0">
                <a:latin typeface="Arial Black" panose="020B0A04020102020204"/>
                <a:cs typeface="Arial Black" panose="020B0A04020102020204"/>
              </a:rPr>
              <a:t>I</a:t>
            </a:r>
            <a:r>
              <a:rPr spc="-125" dirty="0">
                <a:latin typeface="Arial Black" panose="020B0A04020102020204"/>
                <a:cs typeface="Arial Black" panose="020B0A04020102020204"/>
              </a:rPr>
              <a:t>n</a:t>
            </a:r>
            <a:r>
              <a:rPr spc="-465" dirty="0">
                <a:latin typeface="Arial Black" panose="020B0A04020102020204"/>
                <a:cs typeface="Arial Black" panose="020B0A04020102020204"/>
              </a:rPr>
              <a:t>t</a:t>
            </a:r>
            <a:r>
              <a:rPr spc="-390" dirty="0">
                <a:latin typeface="Arial Black" panose="020B0A04020102020204"/>
                <a:cs typeface="Arial Black" panose="020B0A04020102020204"/>
              </a:rPr>
              <a:t>r</a:t>
            </a:r>
            <a:r>
              <a:rPr spc="-195" dirty="0">
                <a:latin typeface="Arial Black" panose="020B0A04020102020204"/>
                <a:cs typeface="Arial Black" panose="020B0A04020102020204"/>
              </a:rPr>
              <a:t>o</a:t>
            </a:r>
            <a:r>
              <a:rPr spc="65" dirty="0">
                <a:latin typeface="Arial Black" panose="020B0A04020102020204"/>
                <a:cs typeface="Arial Black" panose="020B0A04020102020204"/>
              </a:rPr>
              <a:t>d</a:t>
            </a:r>
            <a:r>
              <a:rPr spc="-125" dirty="0">
                <a:latin typeface="Arial Black" panose="020B0A04020102020204"/>
                <a:cs typeface="Arial Black" panose="020B0A04020102020204"/>
              </a:rPr>
              <a:t>u</a:t>
            </a:r>
            <a:r>
              <a:rPr spc="-434" dirty="0">
                <a:latin typeface="Arial Black" panose="020B0A04020102020204"/>
                <a:cs typeface="Arial Black" panose="020B0A04020102020204"/>
              </a:rPr>
              <a:t>c</a:t>
            </a:r>
            <a:r>
              <a:rPr spc="-465" dirty="0">
                <a:latin typeface="Arial Black" panose="020B0A04020102020204"/>
                <a:cs typeface="Arial Black" panose="020B0A04020102020204"/>
              </a:rPr>
              <a:t>t</a:t>
            </a:r>
            <a:r>
              <a:rPr spc="-445" dirty="0">
                <a:latin typeface="Arial Black" panose="020B0A04020102020204"/>
                <a:cs typeface="Arial Black" panose="020B0A04020102020204"/>
              </a:rPr>
              <a:t>i</a:t>
            </a:r>
            <a:r>
              <a:rPr spc="-195" dirty="0">
                <a:latin typeface="Arial Black" panose="020B0A04020102020204"/>
                <a:cs typeface="Arial Black" panose="020B0A04020102020204"/>
              </a:rPr>
              <a:t>o</a:t>
            </a:r>
            <a:r>
              <a:rPr spc="-120" dirty="0">
                <a:latin typeface="Arial Black" panose="020B0A04020102020204"/>
                <a:cs typeface="Arial Black" panose="020B0A04020102020204"/>
              </a:rPr>
              <a:t>n</a:t>
            </a:r>
            <a:r>
              <a:rPr spc="-21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465" dirty="0">
                <a:latin typeface="Arial Black" panose="020B0A04020102020204"/>
                <a:cs typeface="Arial Black" panose="020B0A04020102020204"/>
              </a:rPr>
              <a:t>t</a:t>
            </a:r>
            <a:r>
              <a:rPr spc="-190" dirty="0">
                <a:latin typeface="Arial Black" panose="020B0A04020102020204"/>
                <a:cs typeface="Arial Black" panose="020B0A04020102020204"/>
              </a:rPr>
              <a:t>o</a:t>
            </a:r>
            <a:r>
              <a:rPr spc="-21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65" dirty="0">
                <a:latin typeface="Arial Black" panose="020B0A04020102020204"/>
                <a:cs typeface="Arial Black" panose="020B0A04020102020204"/>
              </a:rPr>
              <a:t>da</a:t>
            </a:r>
            <a:r>
              <a:rPr spc="-465" dirty="0">
                <a:latin typeface="Arial Black" panose="020B0A04020102020204"/>
                <a:cs typeface="Arial Black" panose="020B0A04020102020204"/>
              </a:rPr>
              <a:t>t</a:t>
            </a:r>
            <a:r>
              <a:rPr spc="7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pc="-21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pc="-500" dirty="0">
                <a:latin typeface="Arial Black" panose="020B0A04020102020204"/>
                <a:cs typeface="Arial Black" panose="020B0A04020102020204"/>
              </a:rPr>
              <a:t>s</a:t>
            </a:r>
            <a:r>
              <a:rPr spc="-434" dirty="0">
                <a:latin typeface="Arial Black" panose="020B0A04020102020204"/>
                <a:cs typeface="Arial Black" panose="020B0A04020102020204"/>
              </a:rPr>
              <a:t>c</a:t>
            </a:r>
            <a:r>
              <a:rPr spc="-445" dirty="0">
                <a:latin typeface="Arial Black" panose="020B0A04020102020204"/>
                <a:cs typeface="Arial Black" panose="020B0A04020102020204"/>
              </a:rPr>
              <a:t>i</a:t>
            </a:r>
            <a:r>
              <a:rPr spc="-325" dirty="0">
                <a:latin typeface="Arial Black" panose="020B0A04020102020204"/>
                <a:cs typeface="Arial Black" panose="020B0A04020102020204"/>
              </a:rPr>
              <a:t>e</a:t>
            </a:r>
            <a:r>
              <a:rPr spc="-125" dirty="0">
                <a:latin typeface="Arial Black" panose="020B0A04020102020204"/>
                <a:cs typeface="Arial Black" panose="020B0A04020102020204"/>
              </a:rPr>
              <a:t>n</a:t>
            </a:r>
            <a:r>
              <a:rPr spc="-434" dirty="0">
                <a:latin typeface="Arial Black" panose="020B0A04020102020204"/>
                <a:cs typeface="Arial Black" panose="020B0A04020102020204"/>
              </a:rPr>
              <a:t>c</a:t>
            </a:r>
            <a:r>
              <a:rPr spc="-320" dirty="0">
                <a:latin typeface="Arial Black" panose="020B0A04020102020204"/>
                <a:cs typeface="Arial Black" panose="020B0A04020102020204"/>
              </a:rPr>
              <a:t>e</a:t>
            </a:r>
            <a:endParaRPr spc="-320" dirty="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7832" y="2734069"/>
            <a:ext cx="13522325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involves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collecting,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analyzing,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interpreting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large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complex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sets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derive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insights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solve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problems.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multidisciplinary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combines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statistics,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computer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domain </a:t>
            </a:r>
            <a:r>
              <a:rPr sz="350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expertise.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scientists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various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tools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techniques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such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machine </a:t>
            </a:r>
            <a:r>
              <a:rPr sz="3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12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predictive </a:t>
            </a:r>
            <a:r>
              <a:rPr sz="3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modeling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extract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valuable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data.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insights </a:t>
            </a:r>
            <a:r>
              <a:rPr sz="350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gained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12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5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3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business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decisions,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optimize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processes,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drive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innovation.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227" y="597215"/>
            <a:ext cx="124167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85" dirty="0">
                <a:latin typeface="Arial Black" panose="020B0A04020102020204"/>
                <a:cs typeface="Arial Black" panose="020B0A04020102020204"/>
              </a:rPr>
              <a:t>Application</a:t>
            </a:r>
            <a:r>
              <a:rPr sz="7000" spc="-25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7000" spc="-305" dirty="0">
                <a:latin typeface="Arial Black" panose="020B0A04020102020204"/>
                <a:cs typeface="Arial Black" panose="020B0A04020102020204"/>
              </a:rPr>
              <a:t>of</a:t>
            </a:r>
            <a:r>
              <a:rPr sz="7000" spc="-24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7000" spc="-75" dirty="0">
                <a:latin typeface="Arial Black" panose="020B0A04020102020204"/>
                <a:cs typeface="Arial Black" panose="020B0A04020102020204"/>
              </a:rPr>
              <a:t>data</a:t>
            </a:r>
            <a:r>
              <a:rPr sz="7000" spc="-24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7000" spc="-405" dirty="0">
                <a:latin typeface="Arial Black" panose="020B0A04020102020204"/>
                <a:cs typeface="Arial Black" panose="020B0A04020102020204"/>
              </a:rPr>
              <a:t>science</a:t>
            </a:r>
            <a:endParaRPr sz="7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44024" y="11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498"/>
                </a:lnTo>
                <a:lnTo>
                  <a:pt x="0" y="1621053"/>
                </a:lnTo>
                <a:lnTo>
                  <a:pt x="279" y="1621053"/>
                </a:lnTo>
                <a:lnTo>
                  <a:pt x="647" y="1649171"/>
                </a:lnTo>
                <a:lnTo>
                  <a:pt x="2578" y="1699514"/>
                </a:lnTo>
                <a:lnTo>
                  <a:pt x="5765" y="1749539"/>
                </a:lnTo>
                <a:lnTo>
                  <a:pt x="10223" y="1799196"/>
                </a:lnTo>
                <a:lnTo>
                  <a:pt x="15900" y="1848497"/>
                </a:lnTo>
                <a:lnTo>
                  <a:pt x="22796" y="1897418"/>
                </a:lnTo>
                <a:lnTo>
                  <a:pt x="30911" y="1945932"/>
                </a:lnTo>
                <a:lnTo>
                  <a:pt x="40208" y="1994039"/>
                </a:lnTo>
                <a:lnTo>
                  <a:pt x="50673" y="2041702"/>
                </a:lnTo>
                <a:lnTo>
                  <a:pt x="62293" y="2088934"/>
                </a:lnTo>
                <a:lnTo>
                  <a:pt x="75057" y="2135708"/>
                </a:lnTo>
                <a:lnTo>
                  <a:pt x="88950" y="2181987"/>
                </a:lnTo>
                <a:lnTo>
                  <a:pt x="103949" y="2227783"/>
                </a:lnTo>
                <a:lnTo>
                  <a:pt x="120053" y="2273084"/>
                </a:lnTo>
                <a:lnTo>
                  <a:pt x="137223" y="2317839"/>
                </a:lnTo>
                <a:lnTo>
                  <a:pt x="155460" y="2362073"/>
                </a:lnTo>
                <a:lnTo>
                  <a:pt x="174739" y="2405735"/>
                </a:lnTo>
                <a:lnTo>
                  <a:pt x="195059" y="2448839"/>
                </a:lnTo>
                <a:lnTo>
                  <a:pt x="216382" y="2491346"/>
                </a:lnTo>
                <a:lnTo>
                  <a:pt x="238721" y="2533269"/>
                </a:lnTo>
                <a:lnTo>
                  <a:pt x="262026" y="2574556"/>
                </a:lnTo>
                <a:lnTo>
                  <a:pt x="286308" y="2615209"/>
                </a:lnTo>
                <a:lnTo>
                  <a:pt x="311543" y="2655227"/>
                </a:lnTo>
                <a:lnTo>
                  <a:pt x="337718" y="2694571"/>
                </a:lnTo>
                <a:lnTo>
                  <a:pt x="364820" y="2733230"/>
                </a:lnTo>
                <a:lnTo>
                  <a:pt x="392811" y="2771203"/>
                </a:lnTo>
                <a:lnTo>
                  <a:pt x="421703" y="2808452"/>
                </a:lnTo>
                <a:lnTo>
                  <a:pt x="451472" y="2844990"/>
                </a:lnTo>
                <a:lnTo>
                  <a:pt x="482092" y="2880766"/>
                </a:lnTo>
                <a:lnTo>
                  <a:pt x="513549" y="2915793"/>
                </a:lnTo>
                <a:lnTo>
                  <a:pt x="545846" y="2950045"/>
                </a:lnTo>
                <a:lnTo>
                  <a:pt x="578954" y="2983509"/>
                </a:lnTo>
                <a:lnTo>
                  <a:pt x="612851" y="3016161"/>
                </a:lnTo>
                <a:lnTo>
                  <a:pt x="647534" y="3047987"/>
                </a:lnTo>
                <a:lnTo>
                  <a:pt x="682967" y="3078988"/>
                </a:lnTo>
                <a:lnTo>
                  <a:pt x="719162" y="3109125"/>
                </a:lnTo>
                <a:lnTo>
                  <a:pt x="756094" y="3138398"/>
                </a:lnTo>
                <a:lnTo>
                  <a:pt x="793737" y="3166795"/>
                </a:lnTo>
                <a:lnTo>
                  <a:pt x="832078" y="3194278"/>
                </a:lnTo>
                <a:lnTo>
                  <a:pt x="871105" y="3220847"/>
                </a:lnTo>
                <a:lnTo>
                  <a:pt x="910805" y="3246488"/>
                </a:lnTo>
                <a:lnTo>
                  <a:pt x="951153" y="3271189"/>
                </a:lnTo>
                <a:lnTo>
                  <a:pt x="992149" y="3294913"/>
                </a:lnTo>
                <a:lnTo>
                  <a:pt x="1033767" y="3317671"/>
                </a:lnTo>
                <a:lnTo>
                  <a:pt x="1075982" y="3339427"/>
                </a:lnTo>
                <a:lnTo>
                  <a:pt x="1118806" y="3360166"/>
                </a:lnTo>
                <a:lnTo>
                  <a:pt x="1162189" y="3379889"/>
                </a:lnTo>
                <a:lnTo>
                  <a:pt x="1206144" y="3398570"/>
                </a:lnTo>
                <a:lnTo>
                  <a:pt x="1250632" y="3416198"/>
                </a:lnTo>
                <a:lnTo>
                  <a:pt x="1295654" y="3432746"/>
                </a:lnTo>
                <a:lnTo>
                  <a:pt x="1295654" y="3432048"/>
                </a:lnTo>
                <a:lnTo>
                  <a:pt x="1328978" y="3443325"/>
                </a:lnTo>
                <a:lnTo>
                  <a:pt x="1377213" y="3458337"/>
                </a:lnTo>
                <a:lnTo>
                  <a:pt x="1426286" y="3472281"/>
                </a:lnTo>
                <a:lnTo>
                  <a:pt x="1476121" y="3485134"/>
                </a:lnTo>
                <a:lnTo>
                  <a:pt x="1526603" y="3496818"/>
                </a:lnTo>
                <a:lnTo>
                  <a:pt x="1577644" y="3507308"/>
                </a:lnTo>
                <a:lnTo>
                  <a:pt x="1629156" y="3516553"/>
                </a:lnTo>
                <a:lnTo>
                  <a:pt x="1681060" y="3524504"/>
                </a:lnTo>
                <a:lnTo>
                  <a:pt x="1733257" y="3531108"/>
                </a:lnTo>
                <a:lnTo>
                  <a:pt x="1785645" y="3536327"/>
                </a:lnTo>
                <a:lnTo>
                  <a:pt x="1838147" y="3540125"/>
                </a:lnTo>
                <a:lnTo>
                  <a:pt x="1890661" y="3542423"/>
                </a:lnTo>
                <a:lnTo>
                  <a:pt x="1943100" y="3543211"/>
                </a:lnTo>
                <a:lnTo>
                  <a:pt x="1943976" y="3543198"/>
                </a:lnTo>
                <a:lnTo>
                  <a:pt x="1943976" y="1621053"/>
                </a:lnTo>
                <a:lnTo>
                  <a:pt x="1943976" y="1598498"/>
                </a:lnTo>
                <a:lnTo>
                  <a:pt x="1943976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85368" y="8174878"/>
            <a:ext cx="1390650" cy="1390650"/>
          </a:xfrm>
          <a:custGeom>
            <a:avLst/>
            <a:gdLst/>
            <a:ahLst/>
            <a:cxnLst/>
            <a:rect l="l" t="t" r="r" b="b"/>
            <a:pathLst>
              <a:path w="1390650" h="1390650">
                <a:moveTo>
                  <a:pt x="1390649" y="1390649"/>
                </a:moveTo>
                <a:lnTo>
                  <a:pt x="977626" y="1390649"/>
                </a:lnTo>
                <a:lnTo>
                  <a:pt x="976441" y="1341820"/>
                </a:lnTo>
                <a:lnTo>
                  <a:pt x="972903" y="1293418"/>
                </a:lnTo>
                <a:lnTo>
                  <a:pt x="967039" y="1245513"/>
                </a:lnTo>
                <a:lnTo>
                  <a:pt x="958874" y="1198175"/>
                </a:lnTo>
                <a:lnTo>
                  <a:pt x="948437" y="1151472"/>
                </a:lnTo>
                <a:lnTo>
                  <a:pt x="935752" y="1105474"/>
                </a:lnTo>
                <a:lnTo>
                  <a:pt x="920847" y="1060250"/>
                </a:lnTo>
                <a:lnTo>
                  <a:pt x="903748" y="1015869"/>
                </a:lnTo>
                <a:lnTo>
                  <a:pt x="884482" y="972401"/>
                </a:lnTo>
                <a:lnTo>
                  <a:pt x="863074" y="929915"/>
                </a:lnTo>
                <a:lnTo>
                  <a:pt x="839552" y="888480"/>
                </a:lnTo>
                <a:lnTo>
                  <a:pt x="813943" y="848166"/>
                </a:lnTo>
                <a:lnTo>
                  <a:pt x="786271" y="809041"/>
                </a:lnTo>
                <a:lnTo>
                  <a:pt x="756565" y="771175"/>
                </a:lnTo>
                <a:lnTo>
                  <a:pt x="724850" y="734637"/>
                </a:lnTo>
                <a:lnTo>
                  <a:pt x="691153" y="699496"/>
                </a:lnTo>
                <a:lnTo>
                  <a:pt x="656012" y="665799"/>
                </a:lnTo>
                <a:lnTo>
                  <a:pt x="619474" y="634084"/>
                </a:lnTo>
                <a:lnTo>
                  <a:pt x="581608" y="604378"/>
                </a:lnTo>
                <a:lnTo>
                  <a:pt x="542483" y="576706"/>
                </a:lnTo>
                <a:lnTo>
                  <a:pt x="502169" y="551096"/>
                </a:lnTo>
                <a:lnTo>
                  <a:pt x="460734" y="527575"/>
                </a:lnTo>
                <a:lnTo>
                  <a:pt x="418248" y="506167"/>
                </a:lnTo>
                <a:lnTo>
                  <a:pt x="374780" y="486901"/>
                </a:lnTo>
                <a:lnTo>
                  <a:pt x="330399" y="469802"/>
                </a:lnTo>
                <a:lnTo>
                  <a:pt x="285175" y="454897"/>
                </a:lnTo>
                <a:lnTo>
                  <a:pt x="239177" y="442212"/>
                </a:lnTo>
                <a:lnTo>
                  <a:pt x="192474" y="431775"/>
                </a:lnTo>
                <a:lnTo>
                  <a:pt x="145136" y="423610"/>
                </a:lnTo>
                <a:lnTo>
                  <a:pt x="97231" y="417746"/>
                </a:lnTo>
                <a:lnTo>
                  <a:pt x="48829" y="414208"/>
                </a:lnTo>
                <a:lnTo>
                  <a:pt x="0" y="413023"/>
                </a:lnTo>
                <a:lnTo>
                  <a:pt x="0" y="0"/>
                </a:lnTo>
                <a:lnTo>
                  <a:pt x="51059" y="897"/>
                </a:lnTo>
                <a:lnTo>
                  <a:pt x="101817" y="3594"/>
                </a:lnTo>
                <a:lnTo>
                  <a:pt x="152249" y="8096"/>
                </a:lnTo>
                <a:lnTo>
                  <a:pt x="202330" y="14410"/>
                </a:lnTo>
                <a:lnTo>
                  <a:pt x="252035" y="22541"/>
                </a:lnTo>
                <a:lnTo>
                  <a:pt x="301339" y="32497"/>
                </a:lnTo>
                <a:lnTo>
                  <a:pt x="350217" y="44284"/>
                </a:lnTo>
                <a:lnTo>
                  <a:pt x="398643" y="57907"/>
                </a:lnTo>
                <a:lnTo>
                  <a:pt x="446592" y="73374"/>
                </a:lnTo>
                <a:lnTo>
                  <a:pt x="494041" y="90690"/>
                </a:lnTo>
                <a:lnTo>
                  <a:pt x="540962" y="109861"/>
                </a:lnTo>
                <a:lnTo>
                  <a:pt x="585678" y="129581"/>
                </a:lnTo>
                <a:lnTo>
                  <a:pt x="629548" y="150805"/>
                </a:lnTo>
                <a:lnTo>
                  <a:pt x="672553" y="173521"/>
                </a:lnTo>
                <a:lnTo>
                  <a:pt x="714673" y="197717"/>
                </a:lnTo>
                <a:lnTo>
                  <a:pt x="755891" y="223380"/>
                </a:lnTo>
                <a:lnTo>
                  <a:pt x="796188" y="250497"/>
                </a:lnTo>
                <a:lnTo>
                  <a:pt x="835544" y="279056"/>
                </a:lnTo>
                <a:lnTo>
                  <a:pt x="873941" y="309045"/>
                </a:lnTo>
                <a:lnTo>
                  <a:pt x="911360" y="340450"/>
                </a:lnTo>
                <a:lnTo>
                  <a:pt x="947782" y="373259"/>
                </a:lnTo>
                <a:lnTo>
                  <a:pt x="983189" y="407460"/>
                </a:lnTo>
                <a:lnTo>
                  <a:pt x="1017390" y="442867"/>
                </a:lnTo>
                <a:lnTo>
                  <a:pt x="1050199" y="479289"/>
                </a:lnTo>
                <a:lnTo>
                  <a:pt x="1081604" y="516708"/>
                </a:lnTo>
                <a:lnTo>
                  <a:pt x="1111593" y="555105"/>
                </a:lnTo>
                <a:lnTo>
                  <a:pt x="1140152" y="594461"/>
                </a:lnTo>
                <a:lnTo>
                  <a:pt x="1167269" y="634757"/>
                </a:lnTo>
                <a:lnTo>
                  <a:pt x="1192932" y="675975"/>
                </a:lnTo>
                <a:lnTo>
                  <a:pt x="1217127" y="718096"/>
                </a:lnTo>
                <a:lnTo>
                  <a:pt x="1239844" y="761101"/>
                </a:lnTo>
                <a:lnTo>
                  <a:pt x="1261068" y="804971"/>
                </a:lnTo>
                <a:lnTo>
                  <a:pt x="1280788" y="849687"/>
                </a:lnTo>
                <a:lnTo>
                  <a:pt x="1299959" y="896608"/>
                </a:lnTo>
                <a:lnTo>
                  <a:pt x="1317275" y="944056"/>
                </a:lnTo>
                <a:lnTo>
                  <a:pt x="1332742" y="992006"/>
                </a:lnTo>
                <a:lnTo>
                  <a:pt x="1346365" y="1040432"/>
                </a:lnTo>
                <a:lnTo>
                  <a:pt x="1358151" y="1089310"/>
                </a:lnTo>
                <a:lnTo>
                  <a:pt x="1368107" y="1138614"/>
                </a:lnTo>
                <a:lnTo>
                  <a:pt x="1376239" y="1188319"/>
                </a:lnTo>
                <a:lnTo>
                  <a:pt x="1382553" y="1238400"/>
                </a:lnTo>
                <a:lnTo>
                  <a:pt x="1387055" y="1288832"/>
                </a:lnTo>
                <a:lnTo>
                  <a:pt x="1389752" y="1339590"/>
                </a:lnTo>
                <a:lnTo>
                  <a:pt x="1390649" y="1390649"/>
                </a:lnTo>
                <a:close/>
              </a:path>
            </a:pathLst>
          </a:custGeom>
          <a:solidFill>
            <a:srgbClr val="6421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1709" y="2906668"/>
            <a:ext cx="17243425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multidisciplinary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statistical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computational </a:t>
            </a:r>
            <a:r>
              <a:rPr sz="35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extract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data.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numerous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varied,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3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across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wide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range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industries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fields.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examples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are: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767715" marR="779145" indent="-272415">
              <a:lnSpc>
                <a:spcPct val="125000"/>
              </a:lnSpc>
              <a:spcBef>
                <a:spcPts val="5"/>
              </a:spcBef>
            </a:pPr>
            <a:r>
              <a:rPr sz="3500" spc="-8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3500" spc="-8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analytics: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analytics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statistical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algorithms,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machine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techniques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identify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likelihood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future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outcomes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historical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data. </a:t>
            </a:r>
            <a:r>
              <a:rPr sz="3500" spc="-1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widely </a:t>
            </a:r>
            <a:r>
              <a:rPr sz="3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finance,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6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-4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6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5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35009" y="8398623"/>
            <a:ext cx="4006215" cy="1888489"/>
          </a:xfrm>
          <a:custGeom>
            <a:avLst/>
            <a:gdLst/>
            <a:ahLst/>
            <a:cxnLst/>
            <a:rect l="l" t="t" r="r" b="b"/>
            <a:pathLst>
              <a:path w="4006215" h="1888490">
                <a:moveTo>
                  <a:pt x="2240218" y="12700"/>
                </a:moveTo>
                <a:lnTo>
                  <a:pt x="1765641" y="12700"/>
                </a:lnTo>
                <a:lnTo>
                  <a:pt x="1812495" y="0"/>
                </a:lnTo>
                <a:lnTo>
                  <a:pt x="2193364" y="0"/>
                </a:lnTo>
                <a:lnTo>
                  <a:pt x="2240218" y="12700"/>
                </a:lnTo>
                <a:close/>
              </a:path>
              <a:path w="4006215" h="1888490">
                <a:moveTo>
                  <a:pt x="2332931" y="25400"/>
                </a:moveTo>
                <a:lnTo>
                  <a:pt x="1672928" y="25400"/>
                </a:lnTo>
                <a:lnTo>
                  <a:pt x="1719115" y="12700"/>
                </a:lnTo>
                <a:lnTo>
                  <a:pt x="2286744" y="12700"/>
                </a:lnTo>
                <a:lnTo>
                  <a:pt x="2332931" y="25400"/>
                </a:lnTo>
                <a:close/>
              </a:path>
              <a:path w="4006215" h="1888490">
                <a:moveTo>
                  <a:pt x="4005858" y="1888376"/>
                </a:moveTo>
                <a:lnTo>
                  <a:pt x="0" y="1888376"/>
                </a:lnTo>
                <a:lnTo>
                  <a:pt x="1876" y="1854200"/>
                </a:lnTo>
                <a:lnTo>
                  <a:pt x="5761" y="1816100"/>
                </a:lnTo>
                <a:lnTo>
                  <a:pt x="10726" y="1765300"/>
                </a:lnTo>
                <a:lnTo>
                  <a:pt x="16761" y="1714500"/>
                </a:lnTo>
                <a:lnTo>
                  <a:pt x="23852" y="1676400"/>
                </a:lnTo>
                <a:lnTo>
                  <a:pt x="31987" y="1625600"/>
                </a:lnTo>
                <a:lnTo>
                  <a:pt x="41154" y="1574800"/>
                </a:lnTo>
                <a:lnTo>
                  <a:pt x="51339" y="1536700"/>
                </a:lnTo>
                <a:lnTo>
                  <a:pt x="62530" y="1485900"/>
                </a:lnTo>
                <a:lnTo>
                  <a:pt x="74715" y="1447800"/>
                </a:lnTo>
                <a:lnTo>
                  <a:pt x="87881" y="1397000"/>
                </a:lnTo>
                <a:lnTo>
                  <a:pt x="102015" y="1358900"/>
                </a:lnTo>
                <a:lnTo>
                  <a:pt x="117105" y="1320800"/>
                </a:lnTo>
                <a:lnTo>
                  <a:pt x="133139" y="1270000"/>
                </a:lnTo>
                <a:lnTo>
                  <a:pt x="150103" y="1231900"/>
                </a:lnTo>
                <a:lnTo>
                  <a:pt x="167985" y="1193800"/>
                </a:lnTo>
                <a:lnTo>
                  <a:pt x="186773" y="1143000"/>
                </a:lnTo>
                <a:lnTo>
                  <a:pt x="206454" y="1104900"/>
                </a:lnTo>
                <a:lnTo>
                  <a:pt x="227016" y="1066800"/>
                </a:lnTo>
                <a:lnTo>
                  <a:pt x="248445" y="1028700"/>
                </a:lnTo>
                <a:lnTo>
                  <a:pt x="270730" y="990600"/>
                </a:lnTo>
                <a:lnTo>
                  <a:pt x="293857" y="952500"/>
                </a:lnTo>
                <a:lnTo>
                  <a:pt x="317814" y="914400"/>
                </a:lnTo>
                <a:lnTo>
                  <a:pt x="342589" y="876300"/>
                </a:lnTo>
                <a:lnTo>
                  <a:pt x="368169" y="838200"/>
                </a:lnTo>
                <a:lnTo>
                  <a:pt x="394542" y="800100"/>
                </a:lnTo>
                <a:lnTo>
                  <a:pt x="421694" y="762000"/>
                </a:lnTo>
                <a:lnTo>
                  <a:pt x="449614" y="736600"/>
                </a:lnTo>
                <a:lnTo>
                  <a:pt x="478288" y="698500"/>
                </a:lnTo>
                <a:lnTo>
                  <a:pt x="507704" y="660400"/>
                </a:lnTo>
                <a:lnTo>
                  <a:pt x="537850" y="635000"/>
                </a:lnTo>
                <a:lnTo>
                  <a:pt x="568713" y="596900"/>
                </a:lnTo>
                <a:lnTo>
                  <a:pt x="600281" y="571500"/>
                </a:lnTo>
                <a:lnTo>
                  <a:pt x="632540" y="533400"/>
                </a:lnTo>
                <a:lnTo>
                  <a:pt x="665478" y="508000"/>
                </a:lnTo>
                <a:lnTo>
                  <a:pt x="699083" y="469900"/>
                </a:lnTo>
                <a:lnTo>
                  <a:pt x="733343" y="444500"/>
                </a:lnTo>
                <a:lnTo>
                  <a:pt x="768244" y="419100"/>
                </a:lnTo>
                <a:lnTo>
                  <a:pt x="803774" y="393700"/>
                </a:lnTo>
                <a:lnTo>
                  <a:pt x="839920" y="368300"/>
                </a:lnTo>
                <a:lnTo>
                  <a:pt x="876670" y="342900"/>
                </a:lnTo>
                <a:lnTo>
                  <a:pt x="914011" y="317500"/>
                </a:lnTo>
                <a:lnTo>
                  <a:pt x="990417" y="266700"/>
                </a:lnTo>
                <a:lnTo>
                  <a:pt x="1029457" y="241300"/>
                </a:lnTo>
                <a:lnTo>
                  <a:pt x="1069038" y="228600"/>
                </a:lnTo>
                <a:lnTo>
                  <a:pt x="1109147" y="203200"/>
                </a:lnTo>
                <a:lnTo>
                  <a:pt x="1149772" y="190500"/>
                </a:lnTo>
                <a:lnTo>
                  <a:pt x="1190900" y="165100"/>
                </a:lnTo>
                <a:lnTo>
                  <a:pt x="1232519" y="152400"/>
                </a:lnTo>
                <a:lnTo>
                  <a:pt x="1274616" y="127000"/>
                </a:lnTo>
                <a:lnTo>
                  <a:pt x="1581625" y="38100"/>
                </a:lnTo>
                <a:lnTo>
                  <a:pt x="1627094" y="25400"/>
                </a:lnTo>
                <a:lnTo>
                  <a:pt x="2378765" y="25400"/>
                </a:lnTo>
                <a:lnTo>
                  <a:pt x="2424234" y="38100"/>
                </a:lnTo>
                <a:lnTo>
                  <a:pt x="2731243" y="127000"/>
                </a:lnTo>
                <a:lnTo>
                  <a:pt x="2773340" y="152400"/>
                </a:lnTo>
                <a:lnTo>
                  <a:pt x="2814959" y="165100"/>
                </a:lnTo>
                <a:lnTo>
                  <a:pt x="2856087" y="190500"/>
                </a:lnTo>
                <a:lnTo>
                  <a:pt x="2896711" y="203200"/>
                </a:lnTo>
                <a:lnTo>
                  <a:pt x="2936821" y="228600"/>
                </a:lnTo>
                <a:lnTo>
                  <a:pt x="2976401" y="241300"/>
                </a:lnTo>
                <a:lnTo>
                  <a:pt x="3015441" y="266700"/>
                </a:lnTo>
                <a:lnTo>
                  <a:pt x="3091847" y="317500"/>
                </a:lnTo>
                <a:lnTo>
                  <a:pt x="3129188" y="342900"/>
                </a:lnTo>
                <a:lnTo>
                  <a:pt x="3165938" y="368300"/>
                </a:lnTo>
                <a:lnTo>
                  <a:pt x="3202085" y="393700"/>
                </a:lnTo>
                <a:lnTo>
                  <a:pt x="3237614" y="419100"/>
                </a:lnTo>
                <a:lnTo>
                  <a:pt x="3272515" y="444500"/>
                </a:lnTo>
                <a:lnTo>
                  <a:pt x="3306775" y="469900"/>
                </a:lnTo>
                <a:lnTo>
                  <a:pt x="3340380" y="508000"/>
                </a:lnTo>
                <a:lnTo>
                  <a:pt x="3373318" y="533400"/>
                </a:lnTo>
                <a:lnTo>
                  <a:pt x="3405578" y="571500"/>
                </a:lnTo>
                <a:lnTo>
                  <a:pt x="3437145" y="596900"/>
                </a:lnTo>
                <a:lnTo>
                  <a:pt x="3468008" y="635000"/>
                </a:lnTo>
                <a:lnTo>
                  <a:pt x="3498154" y="660400"/>
                </a:lnTo>
                <a:lnTo>
                  <a:pt x="3527570" y="698500"/>
                </a:lnTo>
                <a:lnTo>
                  <a:pt x="3556244" y="736600"/>
                </a:lnTo>
                <a:lnTo>
                  <a:pt x="3584164" y="762000"/>
                </a:lnTo>
                <a:lnTo>
                  <a:pt x="3611316" y="800100"/>
                </a:lnTo>
                <a:lnTo>
                  <a:pt x="3637689" y="838200"/>
                </a:lnTo>
                <a:lnTo>
                  <a:pt x="3663269" y="876300"/>
                </a:lnTo>
                <a:lnTo>
                  <a:pt x="3688044" y="914400"/>
                </a:lnTo>
                <a:lnTo>
                  <a:pt x="3712001" y="952500"/>
                </a:lnTo>
                <a:lnTo>
                  <a:pt x="3735128" y="990600"/>
                </a:lnTo>
                <a:lnTo>
                  <a:pt x="3757413" y="1028700"/>
                </a:lnTo>
                <a:lnTo>
                  <a:pt x="3778842" y="1066800"/>
                </a:lnTo>
                <a:lnTo>
                  <a:pt x="3799404" y="1104900"/>
                </a:lnTo>
                <a:lnTo>
                  <a:pt x="3819085" y="1143000"/>
                </a:lnTo>
                <a:lnTo>
                  <a:pt x="3837873" y="1193800"/>
                </a:lnTo>
                <a:lnTo>
                  <a:pt x="3855755" y="1231900"/>
                </a:lnTo>
                <a:lnTo>
                  <a:pt x="3872719" y="1270000"/>
                </a:lnTo>
                <a:lnTo>
                  <a:pt x="3888753" y="1320800"/>
                </a:lnTo>
                <a:lnTo>
                  <a:pt x="3903843" y="1358900"/>
                </a:lnTo>
                <a:lnTo>
                  <a:pt x="3917977" y="1397000"/>
                </a:lnTo>
                <a:lnTo>
                  <a:pt x="3931143" y="1447800"/>
                </a:lnTo>
                <a:lnTo>
                  <a:pt x="3943328" y="1485900"/>
                </a:lnTo>
                <a:lnTo>
                  <a:pt x="3954519" y="1536700"/>
                </a:lnTo>
                <a:lnTo>
                  <a:pt x="3964704" y="1574800"/>
                </a:lnTo>
                <a:lnTo>
                  <a:pt x="3973871" y="1625600"/>
                </a:lnTo>
                <a:lnTo>
                  <a:pt x="3982006" y="1676400"/>
                </a:lnTo>
                <a:lnTo>
                  <a:pt x="3989097" y="1714500"/>
                </a:lnTo>
                <a:lnTo>
                  <a:pt x="3995132" y="1765300"/>
                </a:lnTo>
                <a:lnTo>
                  <a:pt x="4000097" y="1816100"/>
                </a:lnTo>
                <a:lnTo>
                  <a:pt x="4003981" y="1854200"/>
                </a:lnTo>
                <a:lnTo>
                  <a:pt x="4005858" y="1888376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90896"/>
            <a:ext cx="1325880" cy="2962910"/>
          </a:xfrm>
          <a:custGeom>
            <a:avLst/>
            <a:gdLst/>
            <a:ahLst/>
            <a:cxnLst/>
            <a:rect l="l" t="t" r="r" b="b"/>
            <a:pathLst>
              <a:path w="1325880" h="2962910">
                <a:moveTo>
                  <a:pt x="1325808" y="1481200"/>
                </a:moveTo>
                <a:lnTo>
                  <a:pt x="1325045" y="1529431"/>
                </a:lnTo>
                <a:lnTo>
                  <a:pt x="1322770" y="1577279"/>
                </a:lnTo>
                <a:lnTo>
                  <a:pt x="1319008" y="1624720"/>
                </a:lnTo>
                <a:lnTo>
                  <a:pt x="1313780" y="1671732"/>
                </a:lnTo>
                <a:lnTo>
                  <a:pt x="1307111" y="1718291"/>
                </a:lnTo>
                <a:lnTo>
                  <a:pt x="1299022" y="1764374"/>
                </a:lnTo>
                <a:lnTo>
                  <a:pt x="1289538" y="1809958"/>
                </a:lnTo>
                <a:lnTo>
                  <a:pt x="1278681" y="1855020"/>
                </a:lnTo>
                <a:lnTo>
                  <a:pt x="1266473" y="1899537"/>
                </a:lnTo>
                <a:lnTo>
                  <a:pt x="1252939" y="1943486"/>
                </a:lnTo>
                <a:lnTo>
                  <a:pt x="1238101" y="1986844"/>
                </a:lnTo>
                <a:lnTo>
                  <a:pt x="1221983" y="2029587"/>
                </a:lnTo>
                <a:lnTo>
                  <a:pt x="1204606" y="2071693"/>
                </a:lnTo>
                <a:lnTo>
                  <a:pt x="1185995" y="2113138"/>
                </a:lnTo>
                <a:lnTo>
                  <a:pt x="1166172" y="2153899"/>
                </a:lnTo>
                <a:lnTo>
                  <a:pt x="1145161" y="2193954"/>
                </a:lnTo>
                <a:lnTo>
                  <a:pt x="1122984" y="2233278"/>
                </a:lnTo>
                <a:lnTo>
                  <a:pt x="1099664" y="2271850"/>
                </a:lnTo>
                <a:lnTo>
                  <a:pt x="1075225" y="2309645"/>
                </a:lnTo>
                <a:lnTo>
                  <a:pt x="1049690" y="2346642"/>
                </a:lnTo>
                <a:lnTo>
                  <a:pt x="1023081" y="2382816"/>
                </a:lnTo>
                <a:lnTo>
                  <a:pt x="995421" y="2418145"/>
                </a:lnTo>
                <a:lnTo>
                  <a:pt x="966734" y="2452605"/>
                </a:lnTo>
                <a:lnTo>
                  <a:pt x="937043" y="2486174"/>
                </a:lnTo>
                <a:lnTo>
                  <a:pt x="906371" y="2518828"/>
                </a:lnTo>
                <a:lnTo>
                  <a:pt x="874740" y="2550544"/>
                </a:lnTo>
                <a:lnTo>
                  <a:pt x="842174" y="2581299"/>
                </a:lnTo>
                <a:lnTo>
                  <a:pt x="808696" y="2611071"/>
                </a:lnTo>
                <a:lnTo>
                  <a:pt x="774328" y="2639835"/>
                </a:lnTo>
                <a:lnTo>
                  <a:pt x="739095" y="2667569"/>
                </a:lnTo>
                <a:lnTo>
                  <a:pt x="703018" y="2694250"/>
                </a:lnTo>
                <a:lnTo>
                  <a:pt x="666122" y="2719855"/>
                </a:lnTo>
                <a:lnTo>
                  <a:pt x="628428" y="2744360"/>
                </a:lnTo>
                <a:lnTo>
                  <a:pt x="589960" y="2767742"/>
                </a:lnTo>
                <a:lnTo>
                  <a:pt x="550741" y="2789979"/>
                </a:lnTo>
                <a:lnTo>
                  <a:pt x="510795" y="2811047"/>
                </a:lnTo>
                <a:lnTo>
                  <a:pt x="470143" y="2830924"/>
                </a:lnTo>
                <a:lnTo>
                  <a:pt x="428810" y="2849585"/>
                </a:lnTo>
                <a:lnTo>
                  <a:pt x="386818" y="2867008"/>
                </a:lnTo>
                <a:lnTo>
                  <a:pt x="344190" y="2883171"/>
                </a:lnTo>
                <a:lnTo>
                  <a:pt x="300949" y="2898049"/>
                </a:lnTo>
                <a:lnTo>
                  <a:pt x="257118" y="2911619"/>
                </a:lnTo>
                <a:lnTo>
                  <a:pt x="212721" y="2923859"/>
                </a:lnTo>
                <a:lnTo>
                  <a:pt x="167781" y="2934746"/>
                </a:lnTo>
                <a:lnTo>
                  <a:pt x="122319" y="2944256"/>
                </a:lnTo>
                <a:lnTo>
                  <a:pt x="76360" y="2952367"/>
                </a:lnTo>
                <a:lnTo>
                  <a:pt x="29927" y="2959054"/>
                </a:lnTo>
                <a:lnTo>
                  <a:pt x="0" y="2962400"/>
                </a:lnTo>
                <a:lnTo>
                  <a:pt x="0" y="0"/>
                </a:lnTo>
                <a:lnTo>
                  <a:pt x="76360" y="10033"/>
                </a:lnTo>
                <a:lnTo>
                  <a:pt x="122319" y="18143"/>
                </a:lnTo>
                <a:lnTo>
                  <a:pt x="167781" y="27653"/>
                </a:lnTo>
                <a:lnTo>
                  <a:pt x="212721" y="38540"/>
                </a:lnTo>
                <a:lnTo>
                  <a:pt x="257118" y="50780"/>
                </a:lnTo>
                <a:lnTo>
                  <a:pt x="300949" y="64351"/>
                </a:lnTo>
                <a:lnTo>
                  <a:pt x="344190" y="79229"/>
                </a:lnTo>
                <a:lnTo>
                  <a:pt x="386818" y="95391"/>
                </a:lnTo>
                <a:lnTo>
                  <a:pt x="428810" y="112814"/>
                </a:lnTo>
                <a:lnTo>
                  <a:pt x="470143" y="131476"/>
                </a:lnTo>
                <a:lnTo>
                  <a:pt x="510795" y="151352"/>
                </a:lnTo>
                <a:lnTo>
                  <a:pt x="550741" y="172420"/>
                </a:lnTo>
                <a:lnTo>
                  <a:pt x="589960" y="194657"/>
                </a:lnTo>
                <a:lnTo>
                  <a:pt x="628428" y="218040"/>
                </a:lnTo>
                <a:lnTo>
                  <a:pt x="666122" y="242545"/>
                </a:lnTo>
                <a:lnTo>
                  <a:pt x="703018" y="268149"/>
                </a:lnTo>
                <a:lnTo>
                  <a:pt x="739095" y="294830"/>
                </a:lnTo>
                <a:lnTo>
                  <a:pt x="774328" y="322564"/>
                </a:lnTo>
                <a:lnTo>
                  <a:pt x="808696" y="351329"/>
                </a:lnTo>
                <a:lnTo>
                  <a:pt x="842174" y="381100"/>
                </a:lnTo>
                <a:lnTo>
                  <a:pt x="874740" y="411856"/>
                </a:lnTo>
                <a:lnTo>
                  <a:pt x="906371" y="443572"/>
                </a:lnTo>
                <a:lnTo>
                  <a:pt x="937043" y="476226"/>
                </a:lnTo>
                <a:lnTo>
                  <a:pt x="966734" y="509794"/>
                </a:lnTo>
                <a:lnTo>
                  <a:pt x="995421" y="544255"/>
                </a:lnTo>
                <a:lnTo>
                  <a:pt x="1023081" y="579583"/>
                </a:lnTo>
                <a:lnTo>
                  <a:pt x="1049690" y="615758"/>
                </a:lnTo>
                <a:lnTo>
                  <a:pt x="1075225" y="652754"/>
                </a:lnTo>
                <a:lnTo>
                  <a:pt x="1099664" y="690550"/>
                </a:lnTo>
                <a:lnTo>
                  <a:pt x="1122984" y="729121"/>
                </a:lnTo>
                <a:lnTo>
                  <a:pt x="1145161" y="768446"/>
                </a:lnTo>
                <a:lnTo>
                  <a:pt x="1166172" y="808500"/>
                </a:lnTo>
                <a:lnTo>
                  <a:pt x="1185995" y="849262"/>
                </a:lnTo>
                <a:lnTo>
                  <a:pt x="1204606" y="890707"/>
                </a:lnTo>
                <a:lnTo>
                  <a:pt x="1221983" y="932812"/>
                </a:lnTo>
                <a:lnTo>
                  <a:pt x="1238101" y="975556"/>
                </a:lnTo>
                <a:lnTo>
                  <a:pt x="1252939" y="1018913"/>
                </a:lnTo>
                <a:lnTo>
                  <a:pt x="1266473" y="1062862"/>
                </a:lnTo>
                <a:lnTo>
                  <a:pt x="1278681" y="1107379"/>
                </a:lnTo>
                <a:lnTo>
                  <a:pt x="1289538" y="1152441"/>
                </a:lnTo>
                <a:lnTo>
                  <a:pt x="1299022" y="1198026"/>
                </a:lnTo>
                <a:lnTo>
                  <a:pt x="1307111" y="1244109"/>
                </a:lnTo>
                <a:lnTo>
                  <a:pt x="1313780" y="1290668"/>
                </a:lnTo>
                <a:lnTo>
                  <a:pt x="1319008" y="1337679"/>
                </a:lnTo>
                <a:lnTo>
                  <a:pt x="1322770" y="1385121"/>
                </a:lnTo>
                <a:lnTo>
                  <a:pt x="1325045" y="1432968"/>
                </a:lnTo>
                <a:lnTo>
                  <a:pt x="1325808" y="1481200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5567" y="1834877"/>
            <a:ext cx="159933" cy="1599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8024" y="1497632"/>
            <a:ext cx="14414500" cy="770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8455">
              <a:lnSpc>
                <a:spcPct val="125000"/>
              </a:lnSpc>
              <a:spcBef>
                <a:spcPts val="95"/>
              </a:spcBef>
            </a:pPr>
            <a:r>
              <a:rPr sz="335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Fraud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detection: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detect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fraudulent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activities </a:t>
            </a:r>
            <a:r>
              <a:rPr sz="3350" spc="-1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financial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transactions,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insurance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claims,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areas.</a:t>
            </a: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494030">
              <a:lnSpc>
                <a:spcPct val="125000"/>
              </a:lnSpc>
            </a:pPr>
            <a:r>
              <a:rPr sz="335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35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speech </a:t>
            </a:r>
            <a:r>
              <a:rPr sz="335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recognition: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350" spc="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35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35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35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35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335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algorithms </a:t>
            </a:r>
            <a:r>
              <a:rPr sz="335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335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35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recognize </a:t>
            </a:r>
            <a:r>
              <a:rPr sz="3350" spc="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images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35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speech. </a:t>
            </a:r>
            <a:r>
              <a:rPr sz="335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335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35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35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350" spc="-1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335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35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self-driving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cars,</a:t>
            </a:r>
            <a:r>
              <a:rPr sz="335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facial</a:t>
            </a:r>
            <a:r>
              <a:rPr sz="335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recognition,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35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voice </a:t>
            </a:r>
            <a:r>
              <a:rPr sz="3350" spc="-1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assistants.</a:t>
            </a: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335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Recommender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systems: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Recommender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35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3350" spc="-11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recommendations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preferences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behavior. </a:t>
            </a:r>
            <a:r>
              <a:rPr sz="3350" spc="-1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335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35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335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35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e-commerce, </a:t>
            </a:r>
            <a:r>
              <a:rPr sz="335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entertainment,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35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social </a:t>
            </a:r>
            <a:r>
              <a:rPr sz="3350" spc="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media </a:t>
            </a:r>
            <a:r>
              <a:rPr sz="335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platforms.</a:t>
            </a: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707390">
              <a:lnSpc>
                <a:spcPct val="125000"/>
              </a:lnSpc>
            </a:pPr>
            <a:r>
              <a:rPr sz="3350" spc="-3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35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350" spc="-2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spc="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35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spc="2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-5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2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spc="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2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spc="2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spc="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35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350" spc="-3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35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spc="20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35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350" spc="-2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350" spc="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335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trends,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335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strategic</a:t>
            </a:r>
            <a:r>
              <a:rPr sz="335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decisions.</a:t>
            </a:r>
            <a:endParaRPr sz="33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567" y="3114346"/>
            <a:ext cx="159933" cy="1599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5567" y="5673285"/>
            <a:ext cx="159933" cy="1599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567" y="8232223"/>
            <a:ext cx="159933" cy="15993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5953324"/>
            <a:ext cx="1405890" cy="1855470"/>
          </a:xfrm>
          <a:custGeom>
            <a:avLst/>
            <a:gdLst/>
            <a:ahLst/>
            <a:cxnLst/>
            <a:rect l="l" t="t" r="r" b="b"/>
            <a:pathLst>
              <a:path w="1405890" h="1855470">
                <a:moveTo>
                  <a:pt x="478179" y="1855074"/>
                </a:moveTo>
                <a:lnTo>
                  <a:pt x="430443" y="1853867"/>
                </a:lnTo>
                <a:lnTo>
                  <a:pt x="383339" y="1850285"/>
                </a:lnTo>
                <a:lnTo>
                  <a:pt x="336920" y="1844387"/>
                </a:lnTo>
                <a:lnTo>
                  <a:pt x="291243" y="1836230"/>
                </a:lnTo>
                <a:lnTo>
                  <a:pt x="246368" y="1825873"/>
                </a:lnTo>
                <a:lnTo>
                  <a:pt x="202353" y="1813374"/>
                </a:lnTo>
                <a:lnTo>
                  <a:pt x="159256" y="1798791"/>
                </a:lnTo>
                <a:lnTo>
                  <a:pt x="117135" y="1782184"/>
                </a:lnTo>
                <a:lnTo>
                  <a:pt x="76049" y="1763609"/>
                </a:lnTo>
                <a:lnTo>
                  <a:pt x="36055" y="1743125"/>
                </a:lnTo>
                <a:lnTo>
                  <a:pt x="0" y="1722394"/>
                </a:lnTo>
                <a:lnTo>
                  <a:pt x="0" y="132680"/>
                </a:lnTo>
                <a:lnTo>
                  <a:pt x="36055" y="111948"/>
                </a:lnTo>
                <a:lnTo>
                  <a:pt x="76049" y="91465"/>
                </a:lnTo>
                <a:lnTo>
                  <a:pt x="117135" y="72890"/>
                </a:lnTo>
                <a:lnTo>
                  <a:pt x="159256" y="56282"/>
                </a:lnTo>
                <a:lnTo>
                  <a:pt x="202353" y="41700"/>
                </a:lnTo>
                <a:lnTo>
                  <a:pt x="246368" y="29201"/>
                </a:lnTo>
                <a:lnTo>
                  <a:pt x="291243" y="18844"/>
                </a:lnTo>
                <a:lnTo>
                  <a:pt x="336920" y="10687"/>
                </a:lnTo>
                <a:lnTo>
                  <a:pt x="383339" y="4788"/>
                </a:lnTo>
                <a:lnTo>
                  <a:pt x="430443" y="1206"/>
                </a:lnTo>
                <a:lnTo>
                  <a:pt x="478165" y="0"/>
                </a:lnTo>
                <a:lnTo>
                  <a:pt x="525905" y="1206"/>
                </a:lnTo>
                <a:lnTo>
                  <a:pt x="573010" y="4788"/>
                </a:lnTo>
                <a:lnTo>
                  <a:pt x="619429" y="10687"/>
                </a:lnTo>
                <a:lnTo>
                  <a:pt x="665106" y="18844"/>
                </a:lnTo>
                <a:lnTo>
                  <a:pt x="709980" y="29201"/>
                </a:lnTo>
                <a:lnTo>
                  <a:pt x="753996" y="41700"/>
                </a:lnTo>
                <a:lnTo>
                  <a:pt x="797093" y="56282"/>
                </a:lnTo>
                <a:lnTo>
                  <a:pt x="839214" y="72890"/>
                </a:lnTo>
                <a:lnTo>
                  <a:pt x="880300" y="91465"/>
                </a:lnTo>
                <a:lnTo>
                  <a:pt x="920294" y="111948"/>
                </a:lnTo>
                <a:lnTo>
                  <a:pt x="959136" y="134282"/>
                </a:lnTo>
                <a:lnTo>
                  <a:pt x="996769" y="158408"/>
                </a:lnTo>
                <a:lnTo>
                  <a:pt x="1033135" y="184268"/>
                </a:lnTo>
                <a:lnTo>
                  <a:pt x="1068174" y="211804"/>
                </a:lnTo>
                <a:lnTo>
                  <a:pt x="1101830" y="240957"/>
                </a:lnTo>
                <a:lnTo>
                  <a:pt x="1134042" y="271669"/>
                </a:lnTo>
                <a:lnTo>
                  <a:pt x="1164754" y="303882"/>
                </a:lnTo>
                <a:lnTo>
                  <a:pt x="1193907" y="337537"/>
                </a:lnTo>
                <a:lnTo>
                  <a:pt x="1221443" y="372576"/>
                </a:lnTo>
                <a:lnTo>
                  <a:pt x="1247303" y="408942"/>
                </a:lnTo>
                <a:lnTo>
                  <a:pt x="1271429" y="446575"/>
                </a:lnTo>
                <a:lnTo>
                  <a:pt x="1293763" y="485417"/>
                </a:lnTo>
                <a:lnTo>
                  <a:pt x="1314247" y="525411"/>
                </a:lnTo>
                <a:lnTo>
                  <a:pt x="1332821" y="566497"/>
                </a:lnTo>
                <a:lnTo>
                  <a:pt x="1349429" y="608618"/>
                </a:lnTo>
                <a:lnTo>
                  <a:pt x="1364012" y="651715"/>
                </a:lnTo>
                <a:lnTo>
                  <a:pt x="1376510" y="695731"/>
                </a:lnTo>
                <a:lnTo>
                  <a:pt x="1386867" y="740605"/>
                </a:lnTo>
                <a:lnTo>
                  <a:pt x="1395024" y="786282"/>
                </a:lnTo>
                <a:lnTo>
                  <a:pt x="1400923" y="832701"/>
                </a:lnTo>
                <a:lnTo>
                  <a:pt x="1404505" y="879806"/>
                </a:lnTo>
                <a:lnTo>
                  <a:pt x="1405712" y="927534"/>
                </a:lnTo>
                <a:lnTo>
                  <a:pt x="1404505" y="975267"/>
                </a:lnTo>
                <a:lnTo>
                  <a:pt x="1400923" y="1022372"/>
                </a:lnTo>
                <a:lnTo>
                  <a:pt x="1395024" y="1068791"/>
                </a:lnTo>
                <a:lnTo>
                  <a:pt x="1386867" y="1114468"/>
                </a:lnTo>
                <a:lnTo>
                  <a:pt x="1376510" y="1159343"/>
                </a:lnTo>
                <a:lnTo>
                  <a:pt x="1364012" y="1203358"/>
                </a:lnTo>
                <a:lnTo>
                  <a:pt x="1349429" y="1246455"/>
                </a:lnTo>
                <a:lnTo>
                  <a:pt x="1332821" y="1288576"/>
                </a:lnTo>
                <a:lnTo>
                  <a:pt x="1314247" y="1329662"/>
                </a:lnTo>
                <a:lnTo>
                  <a:pt x="1293763" y="1369656"/>
                </a:lnTo>
                <a:lnTo>
                  <a:pt x="1271429" y="1408498"/>
                </a:lnTo>
                <a:lnTo>
                  <a:pt x="1247303" y="1446132"/>
                </a:lnTo>
                <a:lnTo>
                  <a:pt x="1221443" y="1482497"/>
                </a:lnTo>
                <a:lnTo>
                  <a:pt x="1193907" y="1517536"/>
                </a:lnTo>
                <a:lnTo>
                  <a:pt x="1164754" y="1551192"/>
                </a:lnTo>
                <a:lnTo>
                  <a:pt x="1134042" y="1583405"/>
                </a:lnTo>
                <a:lnTo>
                  <a:pt x="1101830" y="1614117"/>
                </a:lnTo>
                <a:lnTo>
                  <a:pt x="1068174" y="1643270"/>
                </a:lnTo>
                <a:lnTo>
                  <a:pt x="1033135" y="1670805"/>
                </a:lnTo>
                <a:lnTo>
                  <a:pt x="996769" y="1696665"/>
                </a:lnTo>
                <a:lnTo>
                  <a:pt x="959136" y="1720791"/>
                </a:lnTo>
                <a:lnTo>
                  <a:pt x="920294" y="1743125"/>
                </a:lnTo>
                <a:lnTo>
                  <a:pt x="880300" y="1763609"/>
                </a:lnTo>
                <a:lnTo>
                  <a:pt x="839214" y="1782184"/>
                </a:lnTo>
                <a:lnTo>
                  <a:pt x="797093" y="1798791"/>
                </a:lnTo>
                <a:lnTo>
                  <a:pt x="753996" y="1813374"/>
                </a:lnTo>
                <a:lnTo>
                  <a:pt x="709980" y="1825873"/>
                </a:lnTo>
                <a:lnTo>
                  <a:pt x="665106" y="1836230"/>
                </a:lnTo>
                <a:lnTo>
                  <a:pt x="619429" y="1844387"/>
                </a:lnTo>
                <a:lnTo>
                  <a:pt x="573010" y="1850285"/>
                </a:lnTo>
                <a:lnTo>
                  <a:pt x="525905" y="1853867"/>
                </a:lnTo>
                <a:lnTo>
                  <a:pt x="478179" y="1855074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215402" y="781719"/>
            <a:ext cx="1214120" cy="1066800"/>
          </a:xfrm>
          <a:custGeom>
            <a:avLst/>
            <a:gdLst/>
            <a:ahLst/>
            <a:cxnLst/>
            <a:rect l="l" t="t" r="r" b="b"/>
            <a:pathLst>
              <a:path w="1214119" h="1066800">
                <a:moveTo>
                  <a:pt x="152362" y="1066702"/>
                </a:moveTo>
                <a:lnTo>
                  <a:pt x="0" y="883703"/>
                </a:lnTo>
                <a:lnTo>
                  <a:pt x="1061401" y="0"/>
                </a:lnTo>
                <a:lnTo>
                  <a:pt x="1213763" y="182999"/>
                </a:lnTo>
                <a:lnTo>
                  <a:pt x="152362" y="1066702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69934" y="9258303"/>
            <a:ext cx="3179445" cy="1028700"/>
          </a:xfrm>
          <a:custGeom>
            <a:avLst/>
            <a:gdLst/>
            <a:ahLst/>
            <a:cxnLst/>
            <a:rect l="l" t="t" r="r" b="b"/>
            <a:pathLst>
              <a:path w="3179444" h="1028700">
                <a:moveTo>
                  <a:pt x="2802101" y="1028696"/>
                </a:moveTo>
                <a:lnTo>
                  <a:pt x="377032" y="1028696"/>
                </a:lnTo>
                <a:lnTo>
                  <a:pt x="373774" y="1024940"/>
                </a:lnTo>
                <a:lnTo>
                  <a:pt x="345106" y="989923"/>
                </a:lnTo>
                <a:lnTo>
                  <a:pt x="317423" y="954085"/>
                </a:lnTo>
                <a:lnTo>
                  <a:pt x="290748" y="917447"/>
                </a:lnTo>
                <a:lnTo>
                  <a:pt x="265101" y="880030"/>
                </a:lnTo>
                <a:lnTo>
                  <a:pt x="240503" y="841854"/>
                </a:lnTo>
                <a:lnTo>
                  <a:pt x="216974" y="802940"/>
                </a:lnTo>
                <a:lnTo>
                  <a:pt x="194535" y="763309"/>
                </a:lnTo>
                <a:lnTo>
                  <a:pt x="173207" y="722981"/>
                </a:lnTo>
                <a:lnTo>
                  <a:pt x="153012" y="681979"/>
                </a:lnTo>
                <a:lnTo>
                  <a:pt x="133968" y="640321"/>
                </a:lnTo>
                <a:lnTo>
                  <a:pt x="116098" y="598029"/>
                </a:lnTo>
                <a:lnTo>
                  <a:pt x="99422" y="555125"/>
                </a:lnTo>
                <a:lnTo>
                  <a:pt x="83961" y="511628"/>
                </a:lnTo>
                <a:lnTo>
                  <a:pt x="69735" y="467559"/>
                </a:lnTo>
                <a:lnTo>
                  <a:pt x="56765" y="422939"/>
                </a:lnTo>
                <a:lnTo>
                  <a:pt x="45073" y="377789"/>
                </a:lnTo>
                <a:lnTo>
                  <a:pt x="34678" y="332130"/>
                </a:lnTo>
                <a:lnTo>
                  <a:pt x="25602" y="285982"/>
                </a:lnTo>
                <a:lnTo>
                  <a:pt x="17866" y="239367"/>
                </a:lnTo>
                <a:lnTo>
                  <a:pt x="11489" y="192304"/>
                </a:lnTo>
                <a:lnTo>
                  <a:pt x="6494" y="144815"/>
                </a:lnTo>
                <a:lnTo>
                  <a:pt x="2900" y="96921"/>
                </a:lnTo>
                <a:lnTo>
                  <a:pt x="728" y="48642"/>
                </a:lnTo>
                <a:lnTo>
                  <a:pt x="0" y="0"/>
                </a:lnTo>
                <a:lnTo>
                  <a:pt x="3179133" y="0"/>
                </a:lnTo>
                <a:lnTo>
                  <a:pt x="3178405" y="48642"/>
                </a:lnTo>
                <a:lnTo>
                  <a:pt x="3176233" y="96921"/>
                </a:lnTo>
                <a:lnTo>
                  <a:pt x="3172639" y="144815"/>
                </a:lnTo>
                <a:lnTo>
                  <a:pt x="3167643" y="192304"/>
                </a:lnTo>
                <a:lnTo>
                  <a:pt x="3161267" y="239367"/>
                </a:lnTo>
                <a:lnTo>
                  <a:pt x="3153530" y="285982"/>
                </a:lnTo>
                <a:lnTo>
                  <a:pt x="3144454" y="332130"/>
                </a:lnTo>
                <a:lnTo>
                  <a:pt x="3134060" y="377789"/>
                </a:lnTo>
                <a:lnTo>
                  <a:pt x="3122367" y="422939"/>
                </a:lnTo>
                <a:lnTo>
                  <a:pt x="3109398" y="467559"/>
                </a:lnTo>
                <a:lnTo>
                  <a:pt x="3095172" y="511628"/>
                </a:lnTo>
                <a:lnTo>
                  <a:pt x="3079711" y="555125"/>
                </a:lnTo>
                <a:lnTo>
                  <a:pt x="3063035" y="598029"/>
                </a:lnTo>
                <a:lnTo>
                  <a:pt x="3045165" y="640321"/>
                </a:lnTo>
                <a:lnTo>
                  <a:pt x="3026121" y="681979"/>
                </a:lnTo>
                <a:lnTo>
                  <a:pt x="3005925" y="722981"/>
                </a:lnTo>
                <a:lnTo>
                  <a:pt x="2984598" y="763309"/>
                </a:lnTo>
                <a:lnTo>
                  <a:pt x="2962159" y="802940"/>
                </a:lnTo>
                <a:lnTo>
                  <a:pt x="2938630" y="841854"/>
                </a:lnTo>
                <a:lnTo>
                  <a:pt x="2914032" y="880030"/>
                </a:lnTo>
                <a:lnTo>
                  <a:pt x="2888384" y="917447"/>
                </a:lnTo>
                <a:lnTo>
                  <a:pt x="2861709" y="954085"/>
                </a:lnTo>
                <a:lnTo>
                  <a:pt x="2834027" y="989923"/>
                </a:lnTo>
                <a:lnTo>
                  <a:pt x="2805358" y="1024940"/>
                </a:lnTo>
                <a:lnTo>
                  <a:pt x="2802101" y="1028696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436" y="597217"/>
            <a:ext cx="123139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85" dirty="0"/>
              <a:t>Challenges</a:t>
            </a:r>
            <a:r>
              <a:rPr sz="7000" spc="-380" dirty="0"/>
              <a:t> </a:t>
            </a:r>
            <a:r>
              <a:rPr sz="7000" spc="20" dirty="0"/>
              <a:t>in</a:t>
            </a:r>
            <a:r>
              <a:rPr sz="7000" spc="-380" dirty="0"/>
              <a:t> </a:t>
            </a:r>
            <a:r>
              <a:rPr sz="7000" spc="320" dirty="0"/>
              <a:t>data</a:t>
            </a:r>
            <a:r>
              <a:rPr sz="7000" spc="-375" dirty="0"/>
              <a:t> </a:t>
            </a:r>
            <a:r>
              <a:rPr sz="7000" spc="215" dirty="0"/>
              <a:t>science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0" y="43246"/>
            <a:ext cx="1325880" cy="2962910"/>
          </a:xfrm>
          <a:custGeom>
            <a:avLst/>
            <a:gdLst/>
            <a:ahLst/>
            <a:cxnLst/>
            <a:rect l="l" t="t" r="r" b="b"/>
            <a:pathLst>
              <a:path w="1325880" h="2962910">
                <a:moveTo>
                  <a:pt x="1325808" y="1481200"/>
                </a:moveTo>
                <a:lnTo>
                  <a:pt x="1325045" y="1529431"/>
                </a:lnTo>
                <a:lnTo>
                  <a:pt x="1322770" y="1577279"/>
                </a:lnTo>
                <a:lnTo>
                  <a:pt x="1319008" y="1624720"/>
                </a:lnTo>
                <a:lnTo>
                  <a:pt x="1313780" y="1671732"/>
                </a:lnTo>
                <a:lnTo>
                  <a:pt x="1307111" y="1718291"/>
                </a:lnTo>
                <a:lnTo>
                  <a:pt x="1299022" y="1764374"/>
                </a:lnTo>
                <a:lnTo>
                  <a:pt x="1289538" y="1809958"/>
                </a:lnTo>
                <a:lnTo>
                  <a:pt x="1278681" y="1855020"/>
                </a:lnTo>
                <a:lnTo>
                  <a:pt x="1266473" y="1899537"/>
                </a:lnTo>
                <a:lnTo>
                  <a:pt x="1252939" y="1943486"/>
                </a:lnTo>
                <a:lnTo>
                  <a:pt x="1238101" y="1986844"/>
                </a:lnTo>
                <a:lnTo>
                  <a:pt x="1221983" y="2029587"/>
                </a:lnTo>
                <a:lnTo>
                  <a:pt x="1204606" y="2071693"/>
                </a:lnTo>
                <a:lnTo>
                  <a:pt x="1185995" y="2113138"/>
                </a:lnTo>
                <a:lnTo>
                  <a:pt x="1166172" y="2153899"/>
                </a:lnTo>
                <a:lnTo>
                  <a:pt x="1145161" y="2193954"/>
                </a:lnTo>
                <a:lnTo>
                  <a:pt x="1122984" y="2233278"/>
                </a:lnTo>
                <a:lnTo>
                  <a:pt x="1099664" y="2271850"/>
                </a:lnTo>
                <a:lnTo>
                  <a:pt x="1075225" y="2309645"/>
                </a:lnTo>
                <a:lnTo>
                  <a:pt x="1049690" y="2346642"/>
                </a:lnTo>
                <a:lnTo>
                  <a:pt x="1023081" y="2382816"/>
                </a:lnTo>
                <a:lnTo>
                  <a:pt x="995421" y="2418145"/>
                </a:lnTo>
                <a:lnTo>
                  <a:pt x="966734" y="2452605"/>
                </a:lnTo>
                <a:lnTo>
                  <a:pt x="937043" y="2486174"/>
                </a:lnTo>
                <a:lnTo>
                  <a:pt x="906371" y="2518828"/>
                </a:lnTo>
                <a:lnTo>
                  <a:pt x="874740" y="2550544"/>
                </a:lnTo>
                <a:lnTo>
                  <a:pt x="842174" y="2581299"/>
                </a:lnTo>
                <a:lnTo>
                  <a:pt x="808696" y="2611071"/>
                </a:lnTo>
                <a:lnTo>
                  <a:pt x="774328" y="2639835"/>
                </a:lnTo>
                <a:lnTo>
                  <a:pt x="739095" y="2667569"/>
                </a:lnTo>
                <a:lnTo>
                  <a:pt x="703018" y="2694250"/>
                </a:lnTo>
                <a:lnTo>
                  <a:pt x="666122" y="2719855"/>
                </a:lnTo>
                <a:lnTo>
                  <a:pt x="628428" y="2744360"/>
                </a:lnTo>
                <a:lnTo>
                  <a:pt x="589960" y="2767742"/>
                </a:lnTo>
                <a:lnTo>
                  <a:pt x="550741" y="2789979"/>
                </a:lnTo>
                <a:lnTo>
                  <a:pt x="510795" y="2811047"/>
                </a:lnTo>
                <a:lnTo>
                  <a:pt x="470143" y="2830924"/>
                </a:lnTo>
                <a:lnTo>
                  <a:pt x="428810" y="2849585"/>
                </a:lnTo>
                <a:lnTo>
                  <a:pt x="386818" y="2867008"/>
                </a:lnTo>
                <a:lnTo>
                  <a:pt x="344190" y="2883171"/>
                </a:lnTo>
                <a:lnTo>
                  <a:pt x="300949" y="2898049"/>
                </a:lnTo>
                <a:lnTo>
                  <a:pt x="257118" y="2911619"/>
                </a:lnTo>
                <a:lnTo>
                  <a:pt x="212721" y="2923859"/>
                </a:lnTo>
                <a:lnTo>
                  <a:pt x="167781" y="2934746"/>
                </a:lnTo>
                <a:lnTo>
                  <a:pt x="122319" y="2944256"/>
                </a:lnTo>
                <a:lnTo>
                  <a:pt x="76360" y="2952367"/>
                </a:lnTo>
                <a:lnTo>
                  <a:pt x="29927" y="2959054"/>
                </a:lnTo>
                <a:lnTo>
                  <a:pt x="0" y="2962400"/>
                </a:lnTo>
                <a:lnTo>
                  <a:pt x="0" y="0"/>
                </a:lnTo>
                <a:lnTo>
                  <a:pt x="76360" y="10033"/>
                </a:lnTo>
                <a:lnTo>
                  <a:pt x="122319" y="18143"/>
                </a:lnTo>
                <a:lnTo>
                  <a:pt x="167781" y="27653"/>
                </a:lnTo>
                <a:lnTo>
                  <a:pt x="212721" y="38540"/>
                </a:lnTo>
                <a:lnTo>
                  <a:pt x="257118" y="50780"/>
                </a:lnTo>
                <a:lnTo>
                  <a:pt x="300949" y="64351"/>
                </a:lnTo>
                <a:lnTo>
                  <a:pt x="344190" y="79229"/>
                </a:lnTo>
                <a:lnTo>
                  <a:pt x="386818" y="95391"/>
                </a:lnTo>
                <a:lnTo>
                  <a:pt x="428810" y="112814"/>
                </a:lnTo>
                <a:lnTo>
                  <a:pt x="470143" y="131476"/>
                </a:lnTo>
                <a:lnTo>
                  <a:pt x="510795" y="151352"/>
                </a:lnTo>
                <a:lnTo>
                  <a:pt x="550741" y="172420"/>
                </a:lnTo>
                <a:lnTo>
                  <a:pt x="589960" y="194657"/>
                </a:lnTo>
                <a:lnTo>
                  <a:pt x="628428" y="218040"/>
                </a:lnTo>
                <a:lnTo>
                  <a:pt x="666122" y="242545"/>
                </a:lnTo>
                <a:lnTo>
                  <a:pt x="703018" y="268149"/>
                </a:lnTo>
                <a:lnTo>
                  <a:pt x="739095" y="294830"/>
                </a:lnTo>
                <a:lnTo>
                  <a:pt x="774328" y="322564"/>
                </a:lnTo>
                <a:lnTo>
                  <a:pt x="808696" y="351329"/>
                </a:lnTo>
                <a:lnTo>
                  <a:pt x="842174" y="381100"/>
                </a:lnTo>
                <a:lnTo>
                  <a:pt x="874740" y="411856"/>
                </a:lnTo>
                <a:lnTo>
                  <a:pt x="906371" y="443572"/>
                </a:lnTo>
                <a:lnTo>
                  <a:pt x="937043" y="476226"/>
                </a:lnTo>
                <a:lnTo>
                  <a:pt x="966734" y="509794"/>
                </a:lnTo>
                <a:lnTo>
                  <a:pt x="995421" y="544255"/>
                </a:lnTo>
                <a:lnTo>
                  <a:pt x="1023081" y="579583"/>
                </a:lnTo>
                <a:lnTo>
                  <a:pt x="1049690" y="615758"/>
                </a:lnTo>
                <a:lnTo>
                  <a:pt x="1075225" y="652754"/>
                </a:lnTo>
                <a:lnTo>
                  <a:pt x="1099664" y="690550"/>
                </a:lnTo>
                <a:lnTo>
                  <a:pt x="1122984" y="729121"/>
                </a:lnTo>
                <a:lnTo>
                  <a:pt x="1145161" y="768446"/>
                </a:lnTo>
                <a:lnTo>
                  <a:pt x="1166172" y="808500"/>
                </a:lnTo>
                <a:lnTo>
                  <a:pt x="1185995" y="849262"/>
                </a:lnTo>
                <a:lnTo>
                  <a:pt x="1204606" y="890707"/>
                </a:lnTo>
                <a:lnTo>
                  <a:pt x="1221983" y="932812"/>
                </a:lnTo>
                <a:lnTo>
                  <a:pt x="1238101" y="975556"/>
                </a:lnTo>
                <a:lnTo>
                  <a:pt x="1252939" y="1018913"/>
                </a:lnTo>
                <a:lnTo>
                  <a:pt x="1266473" y="1062862"/>
                </a:lnTo>
                <a:lnTo>
                  <a:pt x="1278681" y="1107379"/>
                </a:lnTo>
                <a:lnTo>
                  <a:pt x="1289538" y="1152441"/>
                </a:lnTo>
                <a:lnTo>
                  <a:pt x="1299022" y="1198026"/>
                </a:lnTo>
                <a:lnTo>
                  <a:pt x="1307111" y="1244109"/>
                </a:lnTo>
                <a:lnTo>
                  <a:pt x="1313780" y="1290668"/>
                </a:lnTo>
                <a:lnTo>
                  <a:pt x="1319008" y="1337679"/>
                </a:lnTo>
                <a:lnTo>
                  <a:pt x="1322770" y="1385121"/>
                </a:lnTo>
                <a:lnTo>
                  <a:pt x="1325045" y="1432968"/>
                </a:lnTo>
                <a:lnTo>
                  <a:pt x="1325808" y="1481200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6729" y="2257412"/>
            <a:ext cx="16309340" cy="669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1480">
              <a:lnSpc>
                <a:spcPct val="125000"/>
              </a:lnSpc>
              <a:spcBef>
                <a:spcPts val="100"/>
              </a:spcBef>
            </a:pPr>
            <a:r>
              <a:rPr sz="3500" spc="-3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-2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challenges.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include: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767715" marR="5080" indent="-272415">
              <a:lnSpc>
                <a:spcPct val="125000"/>
              </a:lnSpc>
              <a:spcBef>
                <a:spcPts val="5"/>
              </a:spcBef>
              <a:buAutoNum type="arabicPeriod"/>
              <a:tabLst>
                <a:tab pos="768350" algn="l"/>
              </a:tabLst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quality: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projects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critical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500" spc="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accurate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insights.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Poor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quality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lead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incorrect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conclusions,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biased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results,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unreliable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predictions.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767715" marR="118110" indent="-399415">
              <a:lnSpc>
                <a:spcPct val="125000"/>
              </a:lnSpc>
              <a:buAutoNum type="arabicPeriod"/>
              <a:tabLst>
                <a:tab pos="768350" algn="l"/>
              </a:tabLst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privacy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security: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projects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involve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3500" spc="-12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ensuring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privacy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major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challenge.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breaches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severe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consequences,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including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financial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loss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damage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reputation.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35009" y="8398621"/>
            <a:ext cx="4006215" cy="1888489"/>
          </a:xfrm>
          <a:custGeom>
            <a:avLst/>
            <a:gdLst/>
            <a:ahLst/>
            <a:cxnLst/>
            <a:rect l="l" t="t" r="r" b="b"/>
            <a:pathLst>
              <a:path w="4006215" h="1888490">
                <a:moveTo>
                  <a:pt x="2240218" y="12700"/>
                </a:moveTo>
                <a:lnTo>
                  <a:pt x="1765641" y="12700"/>
                </a:lnTo>
                <a:lnTo>
                  <a:pt x="1812495" y="0"/>
                </a:lnTo>
                <a:lnTo>
                  <a:pt x="2193364" y="0"/>
                </a:lnTo>
                <a:lnTo>
                  <a:pt x="2240218" y="12700"/>
                </a:lnTo>
                <a:close/>
              </a:path>
              <a:path w="4006215" h="1888490">
                <a:moveTo>
                  <a:pt x="2332931" y="25400"/>
                </a:moveTo>
                <a:lnTo>
                  <a:pt x="1672928" y="25400"/>
                </a:lnTo>
                <a:lnTo>
                  <a:pt x="1719115" y="12700"/>
                </a:lnTo>
                <a:lnTo>
                  <a:pt x="2286744" y="12700"/>
                </a:lnTo>
                <a:lnTo>
                  <a:pt x="2332931" y="25400"/>
                </a:lnTo>
                <a:close/>
              </a:path>
              <a:path w="4006215" h="1888490">
                <a:moveTo>
                  <a:pt x="4005859" y="1888378"/>
                </a:moveTo>
                <a:lnTo>
                  <a:pt x="0" y="1888378"/>
                </a:lnTo>
                <a:lnTo>
                  <a:pt x="1877" y="1854200"/>
                </a:lnTo>
                <a:lnTo>
                  <a:pt x="5761" y="1816100"/>
                </a:lnTo>
                <a:lnTo>
                  <a:pt x="10726" y="1765300"/>
                </a:lnTo>
                <a:lnTo>
                  <a:pt x="16761" y="1714500"/>
                </a:lnTo>
                <a:lnTo>
                  <a:pt x="23852" y="1676400"/>
                </a:lnTo>
                <a:lnTo>
                  <a:pt x="31987" y="1625600"/>
                </a:lnTo>
                <a:lnTo>
                  <a:pt x="41154" y="1574800"/>
                </a:lnTo>
                <a:lnTo>
                  <a:pt x="51339" y="1536700"/>
                </a:lnTo>
                <a:lnTo>
                  <a:pt x="62530" y="1485900"/>
                </a:lnTo>
                <a:lnTo>
                  <a:pt x="74715" y="1447800"/>
                </a:lnTo>
                <a:lnTo>
                  <a:pt x="87881" y="1397000"/>
                </a:lnTo>
                <a:lnTo>
                  <a:pt x="102015" y="1358900"/>
                </a:lnTo>
                <a:lnTo>
                  <a:pt x="117105" y="1320800"/>
                </a:lnTo>
                <a:lnTo>
                  <a:pt x="133139" y="1270000"/>
                </a:lnTo>
                <a:lnTo>
                  <a:pt x="150103" y="1231900"/>
                </a:lnTo>
                <a:lnTo>
                  <a:pt x="167985" y="1193800"/>
                </a:lnTo>
                <a:lnTo>
                  <a:pt x="186773" y="1143000"/>
                </a:lnTo>
                <a:lnTo>
                  <a:pt x="206454" y="1104900"/>
                </a:lnTo>
                <a:lnTo>
                  <a:pt x="227016" y="1066800"/>
                </a:lnTo>
                <a:lnTo>
                  <a:pt x="248445" y="1028700"/>
                </a:lnTo>
                <a:lnTo>
                  <a:pt x="270730" y="990600"/>
                </a:lnTo>
                <a:lnTo>
                  <a:pt x="293857" y="952500"/>
                </a:lnTo>
                <a:lnTo>
                  <a:pt x="317814" y="914400"/>
                </a:lnTo>
                <a:lnTo>
                  <a:pt x="342589" y="876300"/>
                </a:lnTo>
                <a:lnTo>
                  <a:pt x="368169" y="838200"/>
                </a:lnTo>
                <a:lnTo>
                  <a:pt x="394542" y="800100"/>
                </a:lnTo>
                <a:lnTo>
                  <a:pt x="421694" y="762000"/>
                </a:lnTo>
                <a:lnTo>
                  <a:pt x="449614" y="736600"/>
                </a:lnTo>
                <a:lnTo>
                  <a:pt x="478288" y="698500"/>
                </a:lnTo>
                <a:lnTo>
                  <a:pt x="507704" y="660400"/>
                </a:lnTo>
                <a:lnTo>
                  <a:pt x="537850" y="635000"/>
                </a:lnTo>
                <a:lnTo>
                  <a:pt x="568713" y="596900"/>
                </a:lnTo>
                <a:lnTo>
                  <a:pt x="600281" y="571500"/>
                </a:lnTo>
                <a:lnTo>
                  <a:pt x="632540" y="533400"/>
                </a:lnTo>
                <a:lnTo>
                  <a:pt x="665478" y="508000"/>
                </a:lnTo>
                <a:lnTo>
                  <a:pt x="699084" y="469900"/>
                </a:lnTo>
                <a:lnTo>
                  <a:pt x="733343" y="444500"/>
                </a:lnTo>
                <a:lnTo>
                  <a:pt x="768244" y="419100"/>
                </a:lnTo>
                <a:lnTo>
                  <a:pt x="803774" y="393700"/>
                </a:lnTo>
                <a:lnTo>
                  <a:pt x="839920" y="368300"/>
                </a:lnTo>
                <a:lnTo>
                  <a:pt x="876670" y="342900"/>
                </a:lnTo>
                <a:lnTo>
                  <a:pt x="914011" y="317500"/>
                </a:lnTo>
                <a:lnTo>
                  <a:pt x="990418" y="266700"/>
                </a:lnTo>
                <a:lnTo>
                  <a:pt x="1029457" y="241300"/>
                </a:lnTo>
                <a:lnTo>
                  <a:pt x="1069038" y="228600"/>
                </a:lnTo>
                <a:lnTo>
                  <a:pt x="1109147" y="203200"/>
                </a:lnTo>
                <a:lnTo>
                  <a:pt x="1149772" y="190500"/>
                </a:lnTo>
                <a:lnTo>
                  <a:pt x="1190900" y="165100"/>
                </a:lnTo>
                <a:lnTo>
                  <a:pt x="1232519" y="152400"/>
                </a:lnTo>
                <a:lnTo>
                  <a:pt x="1274616" y="127000"/>
                </a:lnTo>
                <a:lnTo>
                  <a:pt x="1581625" y="38100"/>
                </a:lnTo>
                <a:lnTo>
                  <a:pt x="1627094" y="25400"/>
                </a:lnTo>
                <a:lnTo>
                  <a:pt x="2378765" y="25400"/>
                </a:lnTo>
                <a:lnTo>
                  <a:pt x="2424234" y="38100"/>
                </a:lnTo>
                <a:lnTo>
                  <a:pt x="2731243" y="127000"/>
                </a:lnTo>
                <a:lnTo>
                  <a:pt x="2773340" y="152400"/>
                </a:lnTo>
                <a:lnTo>
                  <a:pt x="2814959" y="165100"/>
                </a:lnTo>
                <a:lnTo>
                  <a:pt x="2856087" y="190500"/>
                </a:lnTo>
                <a:lnTo>
                  <a:pt x="2896712" y="203200"/>
                </a:lnTo>
                <a:lnTo>
                  <a:pt x="2936821" y="228600"/>
                </a:lnTo>
                <a:lnTo>
                  <a:pt x="2976401" y="241300"/>
                </a:lnTo>
                <a:lnTo>
                  <a:pt x="3015441" y="266700"/>
                </a:lnTo>
                <a:lnTo>
                  <a:pt x="3091847" y="317500"/>
                </a:lnTo>
                <a:lnTo>
                  <a:pt x="3129188" y="342900"/>
                </a:lnTo>
                <a:lnTo>
                  <a:pt x="3165939" y="368300"/>
                </a:lnTo>
                <a:lnTo>
                  <a:pt x="3202085" y="393700"/>
                </a:lnTo>
                <a:lnTo>
                  <a:pt x="3237615" y="419100"/>
                </a:lnTo>
                <a:lnTo>
                  <a:pt x="3272515" y="444500"/>
                </a:lnTo>
                <a:lnTo>
                  <a:pt x="3306775" y="469900"/>
                </a:lnTo>
                <a:lnTo>
                  <a:pt x="3340380" y="508000"/>
                </a:lnTo>
                <a:lnTo>
                  <a:pt x="3373318" y="533400"/>
                </a:lnTo>
                <a:lnTo>
                  <a:pt x="3405578" y="571500"/>
                </a:lnTo>
                <a:lnTo>
                  <a:pt x="3437145" y="596900"/>
                </a:lnTo>
                <a:lnTo>
                  <a:pt x="3468008" y="635000"/>
                </a:lnTo>
                <a:lnTo>
                  <a:pt x="3498154" y="660400"/>
                </a:lnTo>
                <a:lnTo>
                  <a:pt x="3527570" y="698500"/>
                </a:lnTo>
                <a:lnTo>
                  <a:pt x="3556245" y="736600"/>
                </a:lnTo>
                <a:lnTo>
                  <a:pt x="3584164" y="762000"/>
                </a:lnTo>
                <a:lnTo>
                  <a:pt x="3611316" y="800100"/>
                </a:lnTo>
                <a:lnTo>
                  <a:pt x="3637689" y="838200"/>
                </a:lnTo>
                <a:lnTo>
                  <a:pt x="3663269" y="876300"/>
                </a:lnTo>
                <a:lnTo>
                  <a:pt x="3688044" y="914400"/>
                </a:lnTo>
                <a:lnTo>
                  <a:pt x="3712001" y="952500"/>
                </a:lnTo>
                <a:lnTo>
                  <a:pt x="3735128" y="990600"/>
                </a:lnTo>
                <a:lnTo>
                  <a:pt x="3757413" y="1028700"/>
                </a:lnTo>
                <a:lnTo>
                  <a:pt x="3778842" y="1066800"/>
                </a:lnTo>
                <a:lnTo>
                  <a:pt x="3799404" y="1104900"/>
                </a:lnTo>
                <a:lnTo>
                  <a:pt x="3819085" y="1143000"/>
                </a:lnTo>
                <a:lnTo>
                  <a:pt x="3837873" y="1193800"/>
                </a:lnTo>
                <a:lnTo>
                  <a:pt x="3855755" y="1231900"/>
                </a:lnTo>
                <a:lnTo>
                  <a:pt x="3872719" y="1270000"/>
                </a:lnTo>
                <a:lnTo>
                  <a:pt x="3888753" y="1320800"/>
                </a:lnTo>
                <a:lnTo>
                  <a:pt x="3903843" y="1358900"/>
                </a:lnTo>
                <a:lnTo>
                  <a:pt x="3917977" y="1397000"/>
                </a:lnTo>
                <a:lnTo>
                  <a:pt x="3931143" y="1447800"/>
                </a:lnTo>
                <a:lnTo>
                  <a:pt x="3943328" y="1485900"/>
                </a:lnTo>
                <a:lnTo>
                  <a:pt x="3954519" y="1536700"/>
                </a:lnTo>
                <a:lnTo>
                  <a:pt x="3964704" y="1574800"/>
                </a:lnTo>
                <a:lnTo>
                  <a:pt x="3973871" y="1625600"/>
                </a:lnTo>
                <a:lnTo>
                  <a:pt x="3982006" y="1676400"/>
                </a:lnTo>
                <a:lnTo>
                  <a:pt x="3989097" y="1714500"/>
                </a:lnTo>
                <a:lnTo>
                  <a:pt x="3995132" y="1765300"/>
                </a:lnTo>
                <a:lnTo>
                  <a:pt x="4000097" y="1816100"/>
                </a:lnTo>
                <a:lnTo>
                  <a:pt x="4003982" y="1854200"/>
                </a:lnTo>
                <a:lnTo>
                  <a:pt x="4005859" y="1888378"/>
                </a:lnTo>
                <a:close/>
              </a:path>
            </a:pathLst>
          </a:custGeom>
          <a:solidFill>
            <a:srgbClr val="FF73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44024" y="0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510"/>
                </a:lnTo>
                <a:lnTo>
                  <a:pt x="0" y="1621066"/>
                </a:lnTo>
                <a:lnTo>
                  <a:pt x="279" y="1621066"/>
                </a:lnTo>
                <a:lnTo>
                  <a:pt x="647" y="1649183"/>
                </a:lnTo>
                <a:lnTo>
                  <a:pt x="2578" y="1699539"/>
                </a:lnTo>
                <a:lnTo>
                  <a:pt x="5765" y="1749552"/>
                </a:lnTo>
                <a:lnTo>
                  <a:pt x="10223" y="1799221"/>
                </a:lnTo>
                <a:lnTo>
                  <a:pt x="15900" y="1848510"/>
                </a:lnTo>
                <a:lnTo>
                  <a:pt x="22796" y="1897430"/>
                </a:lnTo>
                <a:lnTo>
                  <a:pt x="30911" y="1945944"/>
                </a:lnTo>
                <a:lnTo>
                  <a:pt x="40208" y="1994052"/>
                </a:lnTo>
                <a:lnTo>
                  <a:pt x="50673" y="2041728"/>
                </a:lnTo>
                <a:lnTo>
                  <a:pt x="62293" y="2088946"/>
                </a:lnTo>
                <a:lnTo>
                  <a:pt x="75057" y="2135721"/>
                </a:lnTo>
                <a:lnTo>
                  <a:pt x="88950" y="2182012"/>
                </a:lnTo>
                <a:lnTo>
                  <a:pt x="103949" y="2227808"/>
                </a:lnTo>
                <a:lnTo>
                  <a:pt x="120053" y="2273096"/>
                </a:lnTo>
                <a:lnTo>
                  <a:pt x="137223" y="2317864"/>
                </a:lnTo>
                <a:lnTo>
                  <a:pt x="155460" y="2362085"/>
                </a:lnTo>
                <a:lnTo>
                  <a:pt x="174739" y="2405748"/>
                </a:lnTo>
                <a:lnTo>
                  <a:pt x="195059" y="2448852"/>
                </a:lnTo>
                <a:lnTo>
                  <a:pt x="216382" y="2491371"/>
                </a:lnTo>
                <a:lnTo>
                  <a:pt x="238721" y="2533281"/>
                </a:lnTo>
                <a:lnTo>
                  <a:pt x="262026" y="2574569"/>
                </a:lnTo>
                <a:lnTo>
                  <a:pt x="286308" y="2615234"/>
                </a:lnTo>
                <a:lnTo>
                  <a:pt x="311543" y="2655239"/>
                </a:lnTo>
                <a:lnTo>
                  <a:pt x="337718" y="2694584"/>
                </a:lnTo>
                <a:lnTo>
                  <a:pt x="364820" y="2733243"/>
                </a:lnTo>
                <a:lnTo>
                  <a:pt x="392811" y="2771216"/>
                </a:lnTo>
                <a:lnTo>
                  <a:pt x="421703" y="2808478"/>
                </a:lnTo>
                <a:lnTo>
                  <a:pt x="451472" y="2845003"/>
                </a:lnTo>
                <a:lnTo>
                  <a:pt x="482092" y="2880779"/>
                </a:lnTo>
                <a:lnTo>
                  <a:pt x="513549" y="2915805"/>
                </a:lnTo>
                <a:lnTo>
                  <a:pt x="545846" y="2950057"/>
                </a:lnTo>
                <a:lnTo>
                  <a:pt x="578954" y="2983522"/>
                </a:lnTo>
                <a:lnTo>
                  <a:pt x="612851" y="3016173"/>
                </a:lnTo>
                <a:lnTo>
                  <a:pt x="647534" y="3048012"/>
                </a:lnTo>
                <a:lnTo>
                  <a:pt x="682967" y="3079000"/>
                </a:lnTo>
                <a:lnTo>
                  <a:pt x="719162" y="3109137"/>
                </a:lnTo>
                <a:lnTo>
                  <a:pt x="756094" y="3138411"/>
                </a:lnTo>
                <a:lnTo>
                  <a:pt x="793737" y="3166808"/>
                </a:lnTo>
                <a:lnTo>
                  <a:pt x="832078" y="3194291"/>
                </a:lnTo>
                <a:lnTo>
                  <a:pt x="871105" y="3220859"/>
                </a:lnTo>
                <a:lnTo>
                  <a:pt x="910805" y="3246501"/>
                </a:lnTo>
                <a:lnTo>
                  <a:pt x="951153" y="3271202"/>
                </a:lnTo>
                <a:lnTo>
                  <a:pt x="992149" y="3294926"/>
                </a:lnTo>
                <a:lnTo>
                  <a:pt x="1033767" y="3317684"/>
                </a:lnTo>
                <a:lnTo>
                  <a:pt x="1075982" y="3339439"/>
                </a:lnTo>
                <a:lnTo>
                  <a:pt x="1118806" y="3360191"/>
                </a:lnTo>
                <a:lnTo>
                  <a:pt x="1162189" y="3379901"/>
                </a:lnTo>
                <a:lnTo>
                  <a:pt x="1206144" y="3398583"/>
                </a:lnTo>
                <a:lnTo>
                  <a:pt x="1250632" y="3416211"/>
                </a:lnTo>
                <a:lnTo>
                  <a:pt x="1295654" y="3432759"/>
                </a:lnTo>
                <a:lnTo>
                  <a:pt x="1295654" y="3432060"/>
                </a:lnTo>
                <a:lnTo>
                  <a:pt x="1328978" y="3443338"/>
                </a:lnTo>
                <a:lnTo>
                  <a:pt x="1377213" y="3458349"/>
                </a:lnTo>
                <a:lnTo>
                  <a:pt x="1426286" y="3472307"/>
                </a:lnTo>
                <a:lnTo>
                  <a:pt x="1476121" y="3485146"/>
                </a:lnTo>
                <a:lnTo>
                  <a:pt x="1526603" y="3496830"/>
                </a:lnTo>
                <a:lnTo>
                  <a:pt x="1577644" y="3507321"/>
                </a:lnTo>
                <a:lnTo>
                  <a:pt x="1629156" y="3516566"/>
                </a:lnTo>
                <a:lnTo>
                  <a:pt x="1681060" y="3524516"/>
                </a:lnTo>
                <a:lnTo>
                  <a:pt x="1733257" y="3531120"/>
                </a:lnTo>
                <a:lnTo>
                  <a:pt x="1785645" y="3536353"/>
                </a:lnTo>
                <a:lnTo>
                  <a:pt x="1838147" y="3540137"/>
                </a:lnTo>
                <a:lnTo>
                  <a:pt x="1890661" y="3542436"/>
                </a:lnTo>
                <a:lnTo>
                  <a:pt x="1943100" y="3543223"/>
                </a:lnTo>
                <a:lnTo>
                  <a:pt x="1943976" y="3543211"/>
                </a:lnTo>
                <a:lnTo>
                  <a:pt x="1943976" y="1621066"/>
                </a:lnTo>
                <a:lnTo>
                  <a:pt x="1943976" y="1598510"/>
                </a:lnTo>
                <a:lnTo>
                  <a:pt x="1943976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4024" y="11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498"/>
                </a:lnTo>
                <a:lnTo>
                  <a:pt x="0" y="1621053"/>
                </a:lnTo>
                <a:lnTo>
                  <a:pt x="279" y="1621053"/>
                </a:lnTo>
                <a:lnTo>
                  <a:pt x="647" y="1649171"/>
                </a:lnTo>
                <a:lnTo>
                  <a:pt x="2578" y="1699526"/>
                </a:lnTo>
                <a:lnTo>
                  <a:pt x="5765" y="1749539"/>
                </a:lnTo>
                <a:lnTo>
                  <a:pt x="10223" y="1799209"/>
                </a:lnTo>
                <a:lnTo>
                  <a:pt x="15900" y="1848497"/>
                </a:lnTo>
                <a:lnTo>
                  <a:pt x="22796" y="1897418"/>
                </a:lnTo>
                <a:lnTo>
                  <a:pt x="30911" y="1945932"/>
                </a:lnTo>
                <a:lnTo>
                  <a:pt x="40208" y="1994039"/>
                </a:lnTo>
                <a:lnTo>
                  <a:pt x="50673" y="2041715"/>
                </a:lnTo>
                <a:lnTo>
                  <a:pt x="62293" y="2088934"/>
                </a:lnTo>
                <a:lnTo>
                  <a:pt x="75057" y="2135708"/>
                </a:lnTo>
                <a:lnTo>
                  <a:pt x="88950" y="2181999"/>
                </a:lnTo>
                <a:lnTo>
                  <a:pt x="103949" y="2227796"/>
                </a:lnTo>
                <a:lnTo>
                  <a:pt x="120053" y="2273084"/>
                </a:lnTo>
                <a:lnTo>
                  <a:pt x="137223" y="2317851"/>
                </a:lnTo>
                <a:lnTo>
                  <a:pt x="155460" y="2362073"/>
                </a:lnTo>
                <a:lnTo>
                  <a:pt x="174739" y="2405748"/>
                </a:lnTo>
                <a:lnTo>
                  <a:pt x="195059" y="2448839"/>
                </a:lnTo>
                <a:lnTo>
                  <a:pt x="216382" y="2491359"/>
                </a:lnTo>
                <a:lnTo>
                  <a:pt x="238721" y="2533269"/>
                </a:lnTo>
                <a:lnTo>
                  <a:pt x="262026" y="2574556"/>
                </a:lnTo>
                <a:lnTo>
                  <a:pt x="286308" y="2615222"/>
                </a:lnTo>
                <a:lnTo>
                  <a:pt x="311543" y="2655227"/>
                </a:lnTo>
                <a:lnTo>
                  <a:pt x="337718" y="2694571"/>
                </a:lnTo>
                <a:lnTo>
                  <a:pt x="364820" y="2733230"/>
                </a:lnTo>
                <a:lnTo>
                  <a:pt x="392811" y="2771203"/>
                </a:lnTo>
                <a:lnTo>
                  <a:pt x="421703" y="2808465"/>
                </a:lnTo>
                <a:lnTo>
                  <a:pt x="451472" y="2844990"/>
                </a:lnTo>
                <a:lnTo>
                  <a:pt x="482092" y="2880766"/>
                </a:lnTo>
                <a:lnTo>
                  <a:pt x="513549" y="2915793"/>
                </a:lnTo>
                <a:lnTo>
                  <a:pt x="545846" y="2950045"/>
                </a:lnTo>
                <a:lnTo>
                  <a:pt x="578954" y="2983509"/>
                </a:lnTo>
                <a:lnTo>
                  <a:pt x="612851" y="3016161"/>
                </a:lnTo>
                <a:lnTo>
                  <a:pt x="647534" y="3048000"/>
                </a:lnTo>
                <a:lnTo>
                  <a:pt x="682967" y="3078988"/>
                </a:lnTo>
                <a:lnTo>
                  <a:pt x="719162" y="3109137"/>
                </a:lnTo>
                <a:lnTo>
                  <a:pt x="756094" y="3138398"/>
                </a:lnTo>
                <a:lnTo>
                  <a:pt x="793737" y="3166795"/>
                </a:lnTo>
                <a:lnTo>
                  <a:pt x="832078" y="3194278"/>
                </a:lnTo>
                <a:lnTo>
                  <a:pt x="871105" y="3220847"/>
                </a:lnTo>
                <a:lnTo>
                  <a:pt x="910805" y="3246488"/>
                </a:lnTo>
                <a:lnTo>
                  <a:pt x="951153" y="3271189"/>
                </a:lnTo>
                <a:lnTo>
                  <a:pt x="992149" y="3294913"/>
                </a:lnTo>
                <a:lnTo>
                  <a:pt x="1033767" y="3317671"/>
                </a:lnTo>
                <a:lnTo>
                  <a:pt x="1075982" y="3339427"/>
                </a:lnTo>
                <a:lnTo>
                  <a:pt x="1118806" y="3360178"/>
                </a:lnTo>
                <a:lnTo>
                  <a:pt x="1162189" y="3379889"/>
                </a:lnTo>
                <a:lnTo>
                  <a:pt x="1206144" y="3398570"/>
                </a:lnTo>
                <a:lnTo>
                  <a:pt x="1250632" y="3416198"/>
                </a:lnTo>
                <a:lnTo>
                  <a:pt x="1295654" y="3432746"/>
                </a:lnTo>
                <a:lnTo>
                  <a:pt x="1295654" y="3432048"/>
                </a:lnTo>
                <a:lnTo>
                  <a:pt x="1328978" y="3443325"/>
                </a:lnTo>
                <a:lnTo>
                  <a:pt x="1377213" y="3458337"/>
                </a:lnTo>
                <a:lnTo>
                  <a:pt x="1426286" y="3472294"/>
                </a:lnTo>
                <a:lnTo>
                  <a:pt x="1476121" y="3485134"/>
                </a:lnTo>
                <a:lnTo>
                  <a:pt x="1526603" y="3496818"/>
                </a:lnTo>
                <a:lnTo>
                  <a:pt x="1577644" y="3507308"/>
                </a:lnTo>
                <a:lnTo>
                  <a:pt x="1629156" y="3516553"/>
                </a:lnTo>
                <a:lnTo>
                  <a:pt x="1681060" y="3524504"/>
                </a:lnTo>
                <a:lnTo>
                  <a:pt x="1733257" y="3531108"/>
                </a:lnTo>
                <a:lnTo>
                  <a:pt x="1785645" y="3536340"/>
                </a:lnTo>
                <a:lnTo>
                  <a:pt x="1838147" y="3540125"/>
                </a:lnTo>
                <a:lnTo>
                  <a:pt x="1890661" y="3542423"/>
                </a:lnTo>
                <a:lnTo>
                  <a:pt x="1943100" y="3543211"/>
                </a:lnTo>
                <a:lnTo>
                  <a:pt x="1943976" y="3543198"/>
                </a:lnTo>
                <a:lnTo>
                  <a:pt x="1943976" y="1621053"/>
                </a:lnTo>
                <a:lnTo>
                  <a:pt x="1943976" y="1598498"/>
                </a:lnTo>
                <a:lnTo>
                  <a:pt x="1943976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90897"/>
            <a:ext cx="1409065" cy="2962910"/>
            <a:chOff x="0" y="290897"/>
            <a:chExt cx="1409065" cy="29629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024" y="2533650"/>
              <a:ext cx="161925" cy="161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90897"/>
              <a:ext cx="1325880" cy="2962910"/>
            </a:xfrm>
            <a:custGeom>
              <a:avLst/>
              <a:gdLst/>
              <a:ahLst/>
              <a:cxnLst/>
              <a:rect l="l" t="t" r="r" b="b"/>
              <a:pathLst>
                <a:path w="1325880" h="2962910">
                  <a:moveTo>
                    <a:pt x="1325808" y="1481200"/>
                  </a:moveTo>
                  <a:lnTo>
                    <a:pt x="1325045" y="1529431"/>
                  </a:lnTo>
                  <a:lnTo>
                    <a:pt x="1322770" y="1577279"/>
                  </a:lnTo>
                  <a:lnTo>
                    <a:pt x="1319008" y="1624720"/>
                  </a:lnTo>
                  <a:lnTo>
                    <a:pt x="1313780" y="1671732"/>
                  </a:lnTo>
                  <a:lnTo>
                    <a:pt x="1307111" y="1718291"/>
                  </a:lnTo>
                  <a:lnTo>
                    <a:pt x="1299022" y="1764374"/>
                  </a:lnTo>
                  <a:lnTo>
                    <a:pt x="1289538" y="1809958"/>
                  </a:lnTo>
                  <a:lnTo>
                    <a:pt x="1278681" y="1855020"/>
                  </a:lnTo>
                  <a:lnTo>
                    <a:pt x="1266473" y="1899537"/>
                  </a:lnTo>
                  <a:lnTo>
                    <a:pt x="1252939" y="1943486"/>
                  </a:lnTo>
                  <a:lnTo>
                    <a:pt x="1238101" y="1986844"/>
                  </a:lnTo>
                  <a:lnTo>
                    <a:pt x="1221983" y="2029587"/>
                  </a:lnTo>
                  <a:lnTo>
                    <a:pt x="1204606" y="2071693"/>
                  </a:lnTo>
                  <a:lnTo>
                    <a:pt x="1185995" y="2113138"/>
                  </a:lnTo>
                  <a:lnTo>
                    <a:pt x="1166172" y="2153899"/>
                  </a:lnTo>
                  <a:lnTo>
                    <a:pt x="1145161" y="2193954"/>
                  </a:lnTo>
                  <a:lnTo>
                    <a:pt x="1122984" y="2233278"/>
                  </a:lnTo>
                  <a:lnTo>
                    <a:pt x="1099664" y="2271850"/>
                  </a:lnTo>
                  <a:lnTo>
                    <a:pt x="1075225" y="2309645"/>
                  </a:lnTo>
                  <a:lnTo>
                    <a:pt x="1049690" y="2346642"/>
                  </a:lnTo>
                  <a:lnTo>
                    <a:pt x="1023081" y="2382816"/>
                  </a:lnTo>
                  <a:lnTo>
                    <a:pt x="995421" y="2418145"/>
                  </a:lnTo>
                  <a:lnTo>
                    <a:pt x="966734" y="2452605"/>
                  </a:lnTo>
                  <a:lnTo>
                    <a:pt x="937043" y="2486174"/>
                  </a:lnTo>
                  <a:lnTo>
                    <a:pt x="906371" y="2518828"/>
                  </a:lnTo>
                  <a:lnTo>
                    <a:pt x="874740" y="2550544"/>
                  </a:lnTo>
                  <a:lnTo>
                    <a:pt x="842174" y="2581299"/>
                  </a:lnTo>
                  <a:lnTo>
                    <a:pt x="808696" y="2611071"/>
                  </a:lnTo>
                  <a:lnTo>
                    <a:pt x="774328" y="2639835"/>
                  </a:lnTo>
                  <a:lnTo>
                    <a:pt x="739095" y="2667569"/>
                  </a:lnTo>
                  <a:lnTo>
                    <a:pt x="703018" y="2694250"/>
                  </a:lnTo>
                  <a:lnTo>
                    <a:pt x="666122" y="2719855"/>
                  </a:lnTo>
                  <a:lnTo>
                    <a:pt x="628428" y="2744360"/>
                  </a:lnTo>
                  <a:lnTo>
                    <a:pt x="589960" y="2767742"/>
                  </a:lnTo>
                  <a:lnTo>
                    <a:pt x="550741" y="2789979"/>
                  </a:lnTo>
                  <a:lnTo>
                    <a:pt x="510795" y="2811047"/>
                  </a:lnTo>
                  <a:lnTo>
                    <a:pt x="470143" y="2830924"/>
                  </a:lnTo>
                  <a:lnTo>
                    <a:pt x="428810" y="2849585"/>
                  </a:lnTo>
                  <a:lnTo>
                    <a:pt x="386818" y="2867008"/>
                  </a:lnTo>
                  <a:lnTo>
                    <a:pt x="344190" y="2883171"/>
                  </a:lnTo>
                  <a:lnTo>
                    <a:pt x="300949" y="2898049"/>
                  </a:lnTo>
                  <a:lnTo>
                    <a:pt x="257118" y="2911619"/>
                  </a:lnTo>
                  <a:lnTo>
                    <a:pt x="212721" y="2923859"/>
                  </a:lnTo>
                  <a:lnTo>
                    <a:pt x="167781" y="2934746"/>
                  </a:lnTo>
                  <a:lnTo>
                    <a:pt x="122319" y="2944256"/>
                  </a:lnTo>
                  <a:lnTo>
                    <a:pt x="76360" y="2952367"/>
                  </a:lnTo>
                  <a:lnTo>
                    <a:pt x="29927" y="2959054"/>
                  </a:lnTo>
                  <a:lnTo>
                    <a:pt x="0" y="2962400"/>
                  </a:lnTo>
                  <a:lnTo>
                    <a:pt x="0" y="0"/>
                  </a:lnTo>
                  <a:lnTo>
                    <a:pt x="76360" y="10033"/>
                  </a:lnTo>
                  <a:lnTo>
                    <a:pt x="122319" y="18143"/>
                  </a:lnTo>
                  <a:lnTo>
                    <a:pt x="167781" y="27653"/>
                  </a:lnTo>
                  <a:lnTo>
                    <a:pt x="212721" y="38540"/>
                  </a:lnTo>
                  <a:lnTo>
                    <a:pt x="257118" y="50780"/>
                  </a:lnTo>
                  <a:lnTo>
                    <a:pt x="300949" y="64351"/>
                  </a:lnTo>
                  <a:lnTo>
                    <a:pt x="344190" y="79229"/>
                  </a:lnTo>
                  <a:lnTo>
                    <a:pt x="386818" y="95391"/>
                  </a:lnTo>
                  <a:lnTo>
                    <a:pt x="428810" y="112814"/>
                  </a:lnTo>
                  <a:lnTo>
                    <a:pt x="470143" y="131476"/>
                  </a:lnTo>
                  <a:lnTo>
                    <a:pt x="510795" y="151352"/>
                  </a:lnTo>
                  <a:lnTo>
                    <a:pt x="550741" y="172420"/>
                  </a:lnTo>
                  <a:lnTo>
                    <a:pt x="589960" y="194657"/>
                  </a:lnTo>
                  <a:lnTo>
                    <a:pt x="628428" y="218040"/>
                  </a:lnTo>
                  <a:lnTo>
                    <a:pt x="666122" y="242545"/>
                  </a:lnTo>
                  <a:lnTo>
                    <a:pt x="703018" y="268149"/>
                  </a:lnTo>
                  <a:lnTo>
                    <a:pt x="739095" y="294830"/>
                  </a:lnTo>
                  <a:lnTo>
                    <a:pt x="774328" y="322564"/>
                  </a:lnTo>
                  <a:lnTo>
                    <a:pt x="808696" y="351329"/>
                  </a:lnTo>
                  <a:lnTo>
                    <a:pt x="842174" y="381100"/>
                  </a:lnTo>
                  <a:lnTo>
                    <a:pt x="874740" y="411856"/>
                  </a:lnTo>
                  <a:lnTo>
                    <a:pt x="906371" y="443572"/>
                  </a:lnTo>
                  <a:lnTo>
                    <a:pt x="937043" y="476226"/>
                  </a:lnTo>
                  <a:lnTo>
                    <a:pt x="966734" y="509794"/>
                  </a:lnTo>
                  <a:lnTo>
                    <a:pt x="995421" y="544255"/>
                  </a:lnTo>
                  <a:lnTo>
                    <a:pt x="1023081" y="579583"/>
                  </a:lnTo>
                  <a:lnTo>
                    <a:pt x="1049690" y="615758"/>
                  </a:lnTo>
                  <a:lnTo>
                    <a:pt x="1075225" y="652754"/>
                  </a:lnTo>
                  <a:lnTo>
                    <a:pt x="1099664" y="690550"/>
                  </a:lnTo>
                  <a:lnTo>
                    <a:pt x="1122984" y="729121"/>
                  </a:lnTo>
                  <a:lnTo>
                    <a:pt x="1145161" y="768446"/>
                  </a:lnTo>
                  <a:lnTo>
                    <a:pt x="1166172" y="808500"/>
                  </a:lnTo>
                  <a:lnTo>
                    <a:pt x="1185995" y="849262"/>
                  </a:lnTo>
                  <a:lnTo>
                    <a:pt x="1204606" y="890707"/>
                  </a:lnTo>
                  <a:lnTo>
                    <a:pt x="1221983" y="932812"/>
                  </a:lnTo>
                  <a:lnTo>
                    <a:pt x="1238101" y="975556"/>
                  </a:lnTo>
                  <a:lnTo>
                    <a:pt x="1252939" y="1018913"/>
                  </a:lnTo>
                  <a:lnTo>
                    <a:pt x="1266473" y="1062862"/>
                  </a:lnTo>
                  <a:lnTo>
                    <a:pt x="1278681" y="1107379"/>
                  </a:lnTo>
                  <a:lnTo>
                    <a:pt x="1289538" y="1152441"/>
                  </a:lnTo>
                  <a:lnTo>
                    <a:pt x="1299022" y="1198026"/>
                  </a:lnTo>
                  <a:lnTo>
                    <a:pt x="1307111" y="1244109"/>
                  </a:lnTo>
                  <a:lnTo>
                    <a:pt x="1313780" y="1290668"/>
                  </a:lnTo>
                  <a:lnTo>
                    <a:pt x="1319008" y="1337679"/>
                  </a:lnTo>
                  <a:lnTo>
                    <a:pt x="1322770" y="1385121"/>
                  </a:lnTo>
                  <a:lnTo>
                    <a:pt x="1325045" y="1432968"/>
                  </a:lnTo>
                  <a:lnTo>
                    <a:pt x="1325808" y="1481200"/>
                  </a:lnTo>
                  <a:close/>
                </a:path>
              </a:pathLst>
            </a:custGeom>
            <a:solidFill>
              <a:srgbClr val="1B48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27975" y="2190737"/>
            <a:ext cx="15563850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Lack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domain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knowledge: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scientists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often 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350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500" spc="-12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variety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domains,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context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underlying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concepts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critical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accurate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interpretation.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Scalability: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Many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projects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involve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large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volumes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data,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ensuring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major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challenge.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12700" marR="748030">
              <a:lnSpc>
                <a:spcPct val="125000"/>
              </a:lnSpc>
            </a:pP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Continuous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learning: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rapidly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evolving 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field,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keeping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ongoing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development.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7024" y="4533900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7024" y="6534150"/>
            <a:ext cx="161925" cy="1619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335009" y="8174877"/>
            <a:ext cx="4006215" cy="2112645"/>
            <a:chOff x="12335009" y="8174877"/>
            <a:chExt cx="4006215" cy="2112645"/>
          </a:xfrm>
        </p:grpSpPr>
        <p:sp>
          <p:nvSpPr>
            <p:cNvPr id="10" name="object 10"/>
            <p:cNvSpPr/>
            <p:nvPr/>
          </p:nvSpPr>
          <p:spPr>
            <a:xfrm>
              <a:off x="12335009" y="8398622"/>
              <a:ext cx="4006215" cy="1888489"/>
            </a:xfrm>
            <a:custGeom>
              <a:avLst/>
              <a:gdLst/>
              <a:ahLst/>
              <a:cxnLst/>
              <a:rect l="l" t="t" r="r" b="b"/>
              <a:pathLst>
                <a:path w="4006215" h="1888490">
                  <a:moveTo>
                    <a:pt x="2240218" y="12700"/>
                  </a:moveTo>
                  <a:lnTo>
                    <a:pt x="1765641" y="12700"/>
                  </a:lnTo>
                  <a:lnTo>
                    <a:pt x="1812495" y="0"/>
                  </a:lnTo>
                  <a:lnTo>
                    <a:pt x="2193364" y="0"/>
                  </a:lnTo>
                  <a:lnTo>
                    <a:pt x="2240218" y="12700"/>
                  </a:lnTo>
                  <a:close/>
                </a:path>
                <a:path w="4006215" h="1888490">
                  <a:moveTo>
                    <a:pt x="2332931" y="25400"/>
                  </a:moveTo>
                  <a:lnTo>
                    <a:pt x="1672928" y="25400"/>
                  </a:lnTo>
                  <a:lnTo>
                    <a:pt x="1719115" y="12700"/>
                  </a:lnTo>
                  <a:lnTo>
                    <a:pt x="2286744" y="12700"/>
                  </a:lnTo>
                  <a:lnTo>
                    <a:pt x="2332931" y="25400"/>
                  </a:lnTo>
                  <a:close/>
                </a:path>
                <a:path w="4006215" h="1888490">
                  <a:moveTo>
                    <a:pt x="4005859" y="1888377"/>
                  </a:moveTo>
                  <a:lnTo>
                    <a:pt x="0" y="1888377"/>
                  </a:lnTo>
                  <a:lnTo>
                    <a:pt x="1877" y="1854200"/>
                  </a:lnTo>
                  <a:lnTo>
                    <a:pt x="5761" y="1816100"/>
                  </a:lnTo>
                  <a:lnTo>
                    <a:pt x="10726" y="1765300"/>
                  </a:lnTo>
                  <a:lnTo>
                    <a:pt x="16761" y="1714500"/>
                  </a:lnTo>
                  <a:lnTo>
                    <a:pt x="23852" y="1676400"/>
                  </a:lnTo>
                  <a:lnTo>
                    <a:pt x="31987" y="1625600"/>
                  </a:lnTo>
                  <a:lnTo>
                    <a:pt x="41154" y="1574800"/>
                  </a:lnTo>
                  <a:lnTo>
                    <a:pt x="51339" y="1536700"/>
                  </a:lnTo>
                  <a:lnTo>
                    <a:pt x="62530" y="1485900"/>
                  </a:lnTo>
                  <a:lnTo>
                    <a:pt x="74715" y="1447800"/>
                  </a:lnTo>
                  <a:lnTo>
                    <a:pt x="87881" y="1397000"/>
                  </a:lnTo>
                  <a:lnTo>
                    <a:pt x="102015" y="1358900"/>
                  </a:lnTo>
                  <a:lnTo>
                    <a:pt x="117105" y="1320800"/>
                  </a:lnTo>
                  <a:lnTo>
                    <a:pt x="133139" y="1270000"/>
                  </a:lnTo>
                  <a:lnTo>
                    <a:pt x="150103" y="1231900"/>
                  </a:lnTo>
                  <a:lnTo>
                    <a:pt x="167985" y="1193800"/>
                  </a:lnTo>
                  <a:lnTo>
                    <a:pt x="186773" y="1143000"/>
                  </a:lnTo>
                  <a:lnTo>
                    <a:pt x="206454" y="1104900"/>
                  </a:lnTo>
                  <a:lnTo>
                    <a:pt x="227016" y="1066800"/>
                  </a:lnTo>
                  <a:lnTo>
                    <a:pt x="248445" y="1028700"/>
                  </a:lnTo>
                  <a:lnTo>
                    <a:pt x="270730" y="990600"/>
                  </a:lnTo>
                  <a:lnTo>
                    <a:pt x="293857" y="952500"/>
                  </a:lnTo>
                  <a:lnTo>
                    <a:pt x="317814" y="914400"/>
                  </a:lnTo>
                  <a:lnTo>
                    <a:pt x="342589" y="876300"/>
                  </a:lnTo>
                  <a:lnTo>
                    <a:pt x="368169" y="838200"/>
                  </a:lnTo>
                  <a:lnTo>
                    <a:pt x="394542" y="800100"/>
                  </a:lnTo>
                  <a:lnTo>
                    <a:pt x="421694" y="762000"/>
                  </a:lnTo>
                  <a:lnTo>
                    <a:pt x="449614" y="736600"/>
                  </a:lnTo>
                  <a:lnTo>
                    <a:pt x="478288" y="698500"/>
                  </a:lnTo>
                  <a:lnTo>
                    <a:pt x="507704" y="660400"/>
                  </a:lnTo>
                  <a:lnTo>
                    <a:pt x="537850" y="635000"/>
                  </a:lnTo>
                  <a:lnTo>
                    <a:pt x="568713" y="596900"/>
                  </a:lnTo>
                  <a:lnTo>
                    <a:pt x="600281" y="571500"/>
                  </a:lnTo>
                  <a:lnTo>
                    <a:pt x="632540" y="533400"/>
                  </a:lnTo>
                  <a:lnTo>
                    <a:pt x="665478" y="508000"/>
                  </a:lnTo>
                  <a:lnTo>
                    <a:pt x="699084" y="469900"/>
                  </a:lnTo>
                  <a:lnTo>
                    <a:pt x="733343" y="444500"/>
                  </a:lnTo>
                  <a:lnTo>
                    <a:pt x="768244" y="419100"/>
                  </a:lnTo>
                  <a:lnTo>
                    <a:pt x="803774" y="393700"/>
                  </a:lnTo>
                  <a:lnTo>
                    <a:pt x="839920" y="368300"/>
                  </a:lnTo>
                  <a:lnTo>
                    <a:pt x="876670" y="342900"/>
                  </a:lnTo>
                  <a:lnTo>
                    <a:pt x="914011" y="317500"/>
                  </a:lnTo>
                  <a:lnTo>
                    <a:pt x="990417" y="266700"/>
                  </a:lnTo>
                  <a:lnTo>
                    <a:pt x="1029457" y="241300"/>
                  </a:lnTo>
                  <a:lnTo>
                    <a:pt x="1069038" y="228600"/>
                  </a:lnTo>
                  <a:lnTo>
                    <a:pt x="1109147" y="203200"/>
                  </a:lnTo>
                  <a:lnTo>
                    <a:pt x="1149772" y="190500"/>
                  </a:lnTo>
                  <a:lnTo>
                    <a:pt x="1190900" y="165100"/>
                  </a:lnTo>
                  <a:lnTo>
                    <a:pt x="1232519" y="152400"/>
                  </a:lnTo>
                  <a:lnTo>
                    <a:pt x="1274616" y="127000"/>
                  </a:lnTo>
                  <a:lnTo>
                    <a:pt x="1581625" y="38100"/>
                  </a:lnTo>
                  <a:lnTo>
                    <a:pt x="1627094" y="25400"/>
                  </a:lnTo>
                  <a:lnTo>
                    <a:pt x="2378765" y="25400"/>
                  </a:lnTo>
                  <a:lnTo>
                    <a:pt x="2424234" y="38100"/>
                  </a:lnTo>
                  <a:lnTo>
                    <a:pt x="2731243" y="127000"/>
                  </a:lnTo>
                  <a:lnTo>
                    <a:pt x="2773340" y="152400"/>
                  </a:lnTo>
                  <a:lnTo>
                    <a:pt x="2814959" y="165100"/>
                  </a:lnTo>
                  <a:lnTo>
                    <a:pt x="2856087" y="190500"/>
                  </a:lnTo>
                  <a:lnTo>
                    <a:pt x="2896712" y="203200"/>
                  </a:lnTo>
                  <a:lnTo>
                    <a:pt x="2936821" y="228600"/>
                  </a:lnTo>
                  <a:lnTo>
                    <a:pt x="2976401" y="241300"/>
                  </a:lnTo>
                  <a:lnTo>
                    <a:pt x="3015441" y="266700"/>
                  </a:lnTo>
                  <a:lnTo>
                    <a:pt x="3091847" y="317500"/>
                  </a:lnTo>
                  <a:lnTo>
                    <a:pt x="3129188" y="342900"/>
                  </a:lnTo>
                  <a:lnTo>
                    <a:pt x="3165938" y="368300"/>
                  </a:lnTo>
                  <a:lnTo>
                    <a:pt x="3202085" y="393700"/>
                  </a:lnTo>
                  <a:lnTo>
                    <a:pt x="3237615" y="419100"/>
                  </a:lnTo>
                  <a:lnTo>
                    <a:pt x="3272515" y="444500"/>
                  </a:lnTo>
                  <a:lnTo>
                    <a:pt x="3306775" y="469900"/>
                  </a:lnTo>
                  <a:lnTo>
                    <a:pt x="3340380" y="508000"/>
                  </a:lnTo>
                  <a:lnTo>
                    <a:pt x="3373318" y="533400"/>
                  </a:lnTo>
                  <a:lnTo>
                    <a:pt x="3405578" y="571500"/>
                  </a:lnTo>
                  <a:lnTo>
                    <a:pt x="3437145" y="596900"/>
                  </a:lnTo>
                  <a:lnTo>
                    <a:pt x="3468008" y="635000"/>
                  </a:lnTo>
                  <a:lnTo>
                    <a:pt x="3498154" y="660400"/>
                  </a:lnTo>
                  <a:lnTo>
                    <a:pt x="3527570" y="698500"/>
                  </a:lnTo>
                  <a:lnTo>
                    <a:pt x="3556245" y="736600"/>
                  </a:lnTo>
                  <a:lnTo>
                    <a:pt x="3584164" y="762000"/>
                  </a:lnTo>
                  <a:lnTo>
                    <a:pt x="3611316" y="800100"/>
                  </a:lnTo>
                  <a:lnTo>
                    <a:pt x="3637689" y="838200"/>
                  </a:lnTo>
                  <a:lnTo>
                    <a:pt x="3663269" y="876300"/>
                  </a:lnTo>
                  <a:lnTo>
                    <a:pt x="3688044" y="914400"/>
                  </a:lnTo>
                  <a:lnTo>
                    <a:pt x="3712001" y="952500"/>
                  </a:lnTo>
                  <a:lnTo>
                    <a:pt x="3735128" y="990600"/>
                  </a:lnTo>
                  <a:lnTo>
                    <a:pt x="3757413" y="1028700"/>
                  </a:lnTo>
                  <a:lnTo>
                    <a:pt x="3778842" y="1066800"/>
                  </a:lnTo>
                  <a:lnTo>
                    <a:pt x="3799404" y="1104900"/>
                  </a:lnTo>
                  <a:lnTo>
                    <a:pt x="3819085" y="1143000"/>
                  </a:lnTo>
                  <a:lnTo>
                    <a:pt x="3837873" y="1193800"/>
                  </a:lnTo>
                  <a:lnTo>
                    <a:pt x="3855755" y="1231900"/>
                  </a:lnTo>
                  <a:lnTo>
                    <a:pt x="3872719" y="1270000"/>
                  </a:lnTo>
                  <a:lnTo>
                    <a:pt x="3888753" y="1320800"/>
                  </a:lnTo>
                  <a:lnTo>
                    <a:pt x="3903843" y="1358900"/>
                  </a:lnTo>
                  <a:lnTo>
                    <a:pt x="3917977" y="1397000"/>
                  </a:lnTo>
                  <a:lnTo>
                    <a:pt x="3931143" y="1447800"/>
                  </a:lnTo>
                  <a:lnTo>
                    <a:pt x="3943328" y="1485900"/>
                  </a:lnTo>
                  <a:lnTo>
                    <a:pt x="3954519" y="1536700"/>
                  </a:lnTo>
                  <a:lnTo>
                    <a:pt x="3964704" y="1574800"/>
                  </a:lnTo>
                  <a:lnTo>
                    <a:pt x="3973871" y="1625600"/>
                  </a:lnTo>
                  <a:lnTo>
                    <a:pt x="3982006" y="1676400"/>
                  </a:lnTo>
                  <a:lnTo>
                    <a:pt x="3989097" y="1714500"/>
                  </a:lnTo>
                  <a:lnTo>
                    <a:pt x="3995132" y="1765300"/>
                  </a:lnTo>
                  <a:lnTo>
                    <a:pt x="4000097" y="1816100"/>
                  </a:lnTo>
                  <a:lnTo>
                    <a:pt x="4003982" y="1854200"/>
                  </a:lnTo>
                  <a:lnTo>
                    <a:pt x="4005859" y="1888377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85368" y="8174877"/>
              <a:ext cx="1390650" cy="1390650"/>
            </a:xfrm>
            <a:custGeom>
              <a:avLst/>
              <a:gdLst/>
              <a:ahLst/>
              <a:cxnLst/>
              <a:rect l="l" t="t" r="r" b="b"/>
              <a:pathLst>
                <a:path w="1390650" h="1390650">
                  <a:moveTo>
                    <a:pt x="1390649" y="1390649"/>
                  </a:moveTo>
                  <a:lnTo>
                    <a:pt x="977626" y="1390649"/>
                  </a:lnTo>
                  <a:lnTo>
                    <a:pt x="976441" y="1341820"/>
                  </a:lnTo>
                  <a:lnTo>
                    <a:pt x="972903" y="1293418"/>
                  </a:lnTo>
                  <a:lnTo>
                    <a:pt x="967039" y="1245513"/>
                  </a:lnTo>
                  <a:lnTo>
                    <a:pt x="958874" y="1198175"/>
                  </a:lnTo>
                  <a:lnTo>
                    <a:pt x="948437" y="1151472"/>
                  </a:lnTo>
                  <a:lnTo>
                    <a:pt x="935752" y="1105474"/>
                  </a:lnTo>
                  <a:lnTo>
                    <a:pt x="920847" y="1060250"/>
                  </a:lnTo>
                  <a:lnTo>
                    <a:pt x="903748" y="1015869"/>
                  </a:lnTo>
                  <a:lnTo>
                    <a:pt x="884482" y="972401"/>
                  </a:lnTo>
                  <a:lnTo>
                    <a:pt x="863074" y="929915"/>
                  </a:lnTo>
                  <a:lnTo>
                    <a:pt x="839552" y="888480"/>
                  </a:lnTo>
                  <a:lnTo>
                    <a:pt x="813943" y="848166"/>
                  </a:lnTo>
                  <a:lnTo>
                    <a:pt x="786271" y="809041"/>
                  </a:lnTo>
                  <a:lnTo>
                    <a:pt x="756565" y="771175"/>
                  </a:lnTo>
                  <a:lnTo>
                    <a:pt x="724850" y="734637"/>
                  </a:lnTo>
                  <a:lnTo>
                    <a:pt x="691153" y="699496"/>
                  </a:lnTo>
                  <a:lnTo>
                    <a:pt x="656012" y="665799"/>
                  </a:lnTo>
                  <a:lnTo>
                    <a:pt x="619474" y="634084"/>
                  </a:lnTo>
                  <a:lnTo>
                    <a:pt x="581608" y="604378"/>
                  </a:lnTo>
                  <a:lnTo>
                    <a:pt x="542483" y="576706"/>
                  </a:lnTo>
                  <a:lnTo>
                    <a:pt x="502169" y="551096"/>
                  </a:lnTo>
                  <a:lnTo>
                    <a:pt x="460734" y="527575"/>
                  </a:lnTo>
                  <a:lnTo>
                    <a:pt x="418248" y="506167"/>
                  </a:lnTo>
                  <a:lnTo>
                    <a:pt x="374780" y="486901"/>
                  </a:lnTo>
                  <a:lnTo>
                    <a:pt x="330399" y="469802"/>
                  </a:lnTo>
                  <a:lnTo>
                    <a:pt x="285175" y="454897"/>
                  </a:lnTo>
                  <a:lnTo>
                    <a:pt x="239177" y="442212"/>
                  </a:lnTo>
                  <a:lnTo>
                    <a:pt x="192474" y="431775"/>
                  </a:lnTo>
                  <a:lnTo>
                    <a:pt x="145136" y="423610"/>
                  </a:lnTo>
                  <a:lnTo>
                    <a:pt x="97231" y="417746"/>
                  </a:lnTo>
                  <a:lnTo>
                    <a:pt x="48829" y="414208"/>
                  </a:lnTo>
                  <a:lnTo>
                    <a:pt x="0" y="413023"/>
                  </a:lnTo>
                  <a:lnTo>
                    <a:pt x="0" y="0"/>
                  </a:lnTo>
                  <a:lnTo>
                    <a:pt x="51059" y="897"/>
                  </a:lnTo>
                  <a:lnTo>
                    <a:pt x="101817" y="3594"/>
                  </a:lnTo>
                  <a:lnTo>
                    <a:pt x="152249" y="8096"/>
                  </a:lnTo>
                  <a:lnTo>
                    <a:pt x="202330" y="14410"/>
                  </a:lnTo>
                  <a:lnTo>
                    <a:pt x="252035" y="22541"/>
                  </a:lnTo>
                  <a:lnTo>
                    <a:pt x="301339" y="32497"/>
                  </a:lnTo>
                  <a:lnTo>
                    <a:pt x="350217" y="44284"/>
                  </a:lnTo>
                  <a:lnTo>
                    <a:pt x="398643" y="57907"/>
                  </a:lnTo>
                  <a:lnTo>
                    <a:pt x="446592" y="73374"/>
                  </a:lnTo>
                  <a:lnTo>
                    <a:pt x="494041" y="90690"/>
                  </a:lnTo>
                  <a:lnTo>
                    <a:pt x="540962" y="109861"/>
                  </a:lnTo>
                  <a:lnTo>
                    <a:pt x="585678" y="129581"/>
                  </a:lnTo>
                  <a:lnTo>
                    <a:pt x="629548" y="150805"/>
                  </a:lnTo>
                  <a:lnTo>
                    <a:pt x="672553" y="173521"/>
                  </a:lnTo>
                  <a:lnTo>
                    <a:pt x="714673" y="197717"/>
                  </a:lnTo>
                  <a:lnTo>
                    <a:pt x="755891" y="223380"/>
                  </a:lnTo>
                  <a:lnTo>
                    <a:pt x="796188" y="250497"/>
                  </a:lnTo>
                  <a:lnTo>
                    <a:pt x="835544" y="279056"/>
                  </a:lnTo>
                  <a:lnTo>
                    <a:pt x="873941" y="309045"/>
                  </a:lnTo>
                  <a:lnTo>
                    <a:pt x="911360" y="340450"/>
                  </a:lnTo>
                  <a:lnTo>
                    <a:pt x="947782" y="373259"/>
                  </a:lnTo>
                  <a:lnTo>
                    <a:pt x="983189" y="407460"/>
                  </a:lnTo>
                  <a:lnTo>
                    <a:pt x="1017390" y="442867"/>
                  </a:lnTo>
                  <a:lnTo>
                    <a:pt x="1050199" y="479289"/>
                  </a:lnTo>
                  <a:lnTo>
                    <a:pt x="1081604" y="516708"/>
                  </a:lnTo>
                  <a:lnTo>
                    <a:pt x="1111593" y="555105"/>
                  </a:lnTo>
                  <a:lnTo>
                    <a:pt x="1140152" y="594461"/>
                  </a:lnTo>
                  <a:lnTo>
                    <a:pt x="1167269" y="634757"/>
                  </a:lnTo>
                  <a:lnTo>
                    <a:pt x="1192932" y="675975"/>
                  </a:lnTo>
                  <a:lnTo>
                    <a:pt x="1217127" y="718096"/>
                  </a:lnTo>
                  <a:lnTo>
                    <a:pt x="1239844" y="761101"/>
                  </a:lnTo>
                  <a:lnTo>
                    <a:pt x="1261068" y="804971"/>
                  </a:lnTo>
                  <a:lnTo>
                    <a:pt x="1280788" y="849687"/>
                  </a:lnTo>
                  <a:lnTo>
                    <a:pt x="1299959" y="896608"/>
                  </a:lnTo>
                  <a:lnTo>
                    <a:pt x="1317275" y="944056"/>
                  </a:lnTo>
                  <a:lnTo>
                    <a:pt x="1332742" y="992006"/>
                  </a:lnTo>
                  <a:lnTo>
                    <a:pt x="1346365" y="1040432"/>
                  </a:lnTo>
                  <a:lnTo>
                    <a:pt x="1358151" y="1089310"/>
                  </a:lnTo>
                  <a:lnTo>
                    <a:pt x="1368107" y="1138614"/>
                  </a:lnTo>
                  <a:lnTo>
                    <a:pt x="1376239" y="1188319"/>
                  </a:lnTo>
                  <a:lnTo>
                    <a:pt x="1382553" y="1238400"/>
                  </a:lnTo>
                  <a:lnTo>
                    <a:pt x="1387055" y="1288832"/>
                  </a:lnTo>
                  <a:lnTo>
                    <a:pt x="1389752" y="1339590"/>
                  </a:lnTo>
                  <a:lnTo>
                    <a:pt x="1390649" y="139064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735" y="597218"/>
            <a:ext cx="101092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0" dirty="0"/>
              <a:t>Future</a:t>
            </a:r>
            <a:r>
              <a:rPr sz="7000" spc="-380" dirty="0"/>
              <a:t> </a:t>
            </a:r>
            <a:r>
              <a:rPr sz="7000" spc="35" dirty="0"/>
              <a:t>of</a:t>
            </a:r>
            <a:r>
              <a:rPr sz="7000" spc="-380" dirty="0"/>
              <a:t> </a:t>
            </a:r>
            <a:r>
              <a:rPr sz="7000" spc="320" dirty="0"/>
              <a:t>data</a:t>
            </a:r>
            <a:r>
              <a:rPr sz="7000" spc="-380" dirty="0"/>
              <a:t> </a:t>
            </a:r>
            <a:r>
              <a:rPr sz="7000" spc="215" dirty="0"/>
              <a:t>science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316215" y="2468628"/>
            <a:ext cx="1466913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00" spc="-1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likely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characterized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continued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growth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innovation, </a:t>
            </a:r>
            <a:r>
              <a:rPr sz="3500" spc="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amount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generated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increase.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Some </a:t>
            </a:r>
            <a:r>
              <a:rPr sz="3500" spc="-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3500" spc="-1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future </a:t>
            </a:r>
            <a:r>
              <a:rPr sz="3500" spc="-114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500" spc="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500" spc="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00" spc="2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00" spc="-2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500" spc="1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00" spc="-5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767715" marR="71755" indent="-272415">
              <a:lnSpc>
                <a:spcPct val="125000"/>
              </a:lnSpc>
              <a:spcBef>
                <a:spcPts val="5"/>
              </a:spcBef>
            </a:pPr>
            <a:r>
              <a:rPr sz="3500" spc="-8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3500" spc="-8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AI-driven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automation: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technologies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develop,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science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tasks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likely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automated,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leading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efficiency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scalability.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35009" y="8174880"/>
            <a:ext cx="4006215" cy="2112645"/>
            <a:chOff x="12335009" y="8174880"/>
            <a:chExt cx="4006215" cy="2112645"/>
          </a:xfrm>
        </p:grpSpPr>
        <p:sp>
          <p:nvSpPr>
            <p:cNvPr id="5" name="object 5"/>
            <p:cNvSpPr/>
            <p:nvPr/>
          </p:nvSpPr>
          <p:spPr>
            <a:xfrm>
              <a:off x="12335009" y="8398624"/>
              <a:ext cx="4006215" cy="1888489"/>
            </a:xfrm>
            <a:custGeom>
              <a:avLst/>
              <a:gdLst/>
              <a:ahLst/>
              <a:cxnLst/>
              <a:rect l="l" t="t" r="r" b="b"/>
              <a:pathLst>
                <a:path w="4006215" h="1888490">
                  <a:moveTo>
                    <a:pt x="2240218" y="12700"/>
                  </a:moveTo>
                  <a:lnTo>
                    <a:pt x="1765641" y="12700"/>
                  </a:lnTo>
                  <a:lnTo>
                    <a:pt x="1812495" y="0"/>
                  </a:lnTo>
                  <a:lnTo>
                    <a:pt x="2193364" y="0"/>
                  </a:lnTo>
                  <a:lnTo>
                    <a:pt x="2240218" y="12700"/>
                  </a:lnTo>
                  <a:close/>
                </a:path>
                <a:path w="4006215" h="1888490">
                  <a:moveTo>
                    <a:pt x="2332930" y="25400"/>
                  </a:moveTo>
                  <a:lnTo>
                    <a:pt x="1672928" y="25400"/>
                  </a:lnTo>
                  <a:lnTo>
                    <a:pt x="1719115" y="12700"/>
                  </a:lnTo>
                  <a:lnTo>
                    <a:pt x="2286744" y="12700"/>
                  </a:lnTo>
                  <a:lnTo>
                    <a:pt x="2332930" y="25400"/>
                  </a:lnTo>
                  <a:close/>
                </a:path>
                <a:path w="4006215" h="1888490">
                  <a:moveTo>
                    <a:pt x="4005858" y="1888375"/>
                  </a:moveTo>
                  <a:lnTo>
                    <a:pt x="0" y="1888375"/>
                  </a:lnTo>
                  <a:lnTo>
                    <a:pt x="1876" y="1854200"/>
                  </a:lnTo>
                  <a:lnTo>
                    <a:pt x="5760" y="1816100"/>
                  </a:lnTo>
                  <a:lnTo>
                    <a:pt x="10726" y="1765300"/>
                  </a:lnTo>
                  <a:lnTo>
                    <a:pt x="16761" y="1714500"/>
                  </a:lnTo>
                  <a:lnTo>
                    <a:pt x="23852" y="1676400"/>
                  </a:lnTo>
                  <a:lnTo>
                    <a:pt x="31987" y="1625600"/>
                  </a:lnTo>
                  <a:lnTo>
                    <a:pt x="41154" y="1574800"/>
                  </a:lnTo>
                  <a:lnTo>
                    <a:pt x="51339" y="1536700"/>
                  </a:lnTo>
                  <a:lnTo>
                    <a:pt x="62530" y="1485900"/>
                  </a:lnTo>
                  <a:lnTo>
                    <a:pt x="74715" y="1447800"/>
                  </a:lnTo>
                  <a:lnTo>
                    <a:pt x="87881" y="1397000"/>
                  </a:lnTo>
                  <a:lnTo>
                    <a:pt x="102015" y="1358900"/>
                  </a:lnTo>
                  <a:lnTo>
                    <a:pt x="117105" y="1320800"/>
                  </a:lnTo>
                  <a:lnTo>
                    <a:pt x="133139" y="1270000"/>
                  </a:lnTo>
                  <a:lnTo>
                    <a:pt x="150103" y="1231900"/>
                  </a:lnTo>
                  <a:lnTo>
                    <a:pt x="167985" y="1193800"/>
                  </a:lnTo>
                  <a:lnTo>
                    <a:pt x="186773" y="1143000"/>
                  </a:lnTo>
                  <a:lnTo>
                    <a:pt x="206454" y="1104900"/>
                  </a:lnTo>
                  <a:lnTo>
                    <a:pt x="227016" y="1066800"/>
                  </a:lnTo>
                  <a:lnTo>
                    <a:pt x="248445" y="1028700"/>
                  </a:lnTo>
                  <a:lnTo>
                    <a:pt x="270730" y="990600"/>
                  </a:lnTo>
                  <a:lnTo>
                    <a:pt x="293857" y="952500"/>
                  </a:lnTo>
                  <a:lnTo>
                    <a:pt x="317814" y="914400"/>
                  </a:lnTo>
                  <a:lnTo>
                    <a:pt x="342589" y="876300"/>
                  </a:lnTo>
                  <a:lnTo>
                    <a:pt x="368169" y="838200"/>
                  </a:lnTo>
                  <a:lnTo>
                    <a:pt x="394542" y="800100"/>
                  </a:lnTo>
                  <a:lnTo>
                    <a:pt x="421694" y="762000"/>
                  </a:lnTo>
                  <a:lnTo>
                    <a:pt x="449614" y="736600"/>
                  </a:lnTo>
                  <a:lnTo>
                    <a:pt x="478288" y="698500"/>
                  </a:lnTo>
                  <a:lnTo>
                    <a:pt x="507704" y="660400"/>
                  </a:lnTo>
                  <a:lnTo>
                    <a:pt x="537850" y="635000"/>
                  </a:lnTo>
                  <a:lnTo>
                    <a:pt x="568713" y="596900"/>
                  </a:lnTo>
                  <a:lnTo>
                    <a:pt x="600281" y="571500"/>
                  </a:lnTo>
                  <a:lnTo>
                    <a:pt x="632540" y="533400"/>
                  </a:lnTo>
                  <a:lnTo>
                    <a:pt x="665478" y="508000"/>
                  </a:lnTo>
                  <a:lnTo>
                    <a:pt x="699083" y="469900"/>
                  </a:lnTo>
                  <a:lnTo>
                    <a:pt x="733343" y="444500"/>
                  </a:lnTo>
                  <a:lnTo>
                    <a:pt x="768244" y="419100"/>
                  </a:lnTo>
                  <a:lnTo>
                    <a:pt x="803773" y="393700"/>
                  </a:lnTo>
                  <a:lnTo>
                    <a:pt x="839920" y="368300"/>
                  </a:lnTo>
                  <a:lnTo>
                    <a:pt x="876670" y="342900"/>
                  </a:lnTo>
                  <a:lnTo>
                    <a:pt x="914011" y="317500"/>
                  </a:lnTo>
                  <a:lnTo>
                    <a:pt x="990417" y="266700"/>
                  </a:lnTo>
                  <a:lnTo>
                    <a:pt x="1029457" y="241300"/>
                  </a:lnTo>
                  <a:lnTo>
                    <a:pt x="1069038" y="228600"/>
                  </a:lnTo>
                  <a:lnTo>
                    <a:pt x="1109147" y="203200"/>
                  </a:lnTo>
                  <a:lnTo>
                    <a:pt x="1149772" y="190500"/>
                  </a:lnTo>
                  <a:lnTo>
                    <a:pt x="1190900" y="165100"/>
                  </a:lnTo>
                  <a:lnTo>
                    <a:pt x="1232519" y="152400"/>
                  </a:lnTo>
                  <a:lnTo>
                    <a:pt x="1274616" y="127000"/>
                  </a:lnTo>
                  <a:lnTo>
                    <a:pt x="1581625" y="38100"/>
                  </a:lnTo>
                  <a:lnTo>
                    <a:pt x="1627094" y="25400"/>
                  </a:lnTo>
                  <a:lnTo>
                    <a:pt x="2378765" y="25400"/>
                  </a:lnTo>
                  <a:lnTo>
                    <a:pt x="2424234" y="38100"/>
                  </a:lnTo>
                  <a:lnTo>
                    <a:pt x="2731243" y="127000"/>
                  </a:lnTo>
                  <a:lnTo>
                    <a:pt x="2773340" y="152400"/>
                  </a:lnTo>
                  <a:lnTo>
                    <a:pt x="2814958" y="165100"/>
                  </a:lnTo>
                  <a:lnTo>
                    <a:pt x="2856087" y="190500"/>
                  </a:lnTo>
                  <a:lnTo>
                    <a:pt x="2896711" y="203200"/>
                  </a:lnTo>
                  <a:lnTo>
                    <a:pt x="2936820" y="228600"/>
                  </a:lnTo>
                  <a:lnTo>
                    <a:pt x="2976401" y="241300"/>
                  </a:lnTo>
                  <a:lnTo>
                    <a:pt x="3015441" y="266700"/>
                  </a:lnTo>
                  <a:lnTo>
                    <a:pt x="3091847" y="317500"/>
                  </a:lnTo>
                  <a:lnTo>
                    <a:pt x="3129188" y="342900"/>
                  </a:lnTo>
                  <a:lnTo>
                    <a:pt x="3165938" y="368300"/>
                  </a:lnTo>
                  <a:lnTo>
                    <a:pt x="3202085" y="393700"/>
                  </a:lnTo>
                  <a:lnTo>
                    <a:pt x="3237614" y="419100"/>
                  </a:lnTo>
                  <a:lnTo>
                    <a:pt x="3272515" y="444500"/>
                  </a:lnTo>
                  <a:lnTo>
                    <a:pt x="3306775" y="469900"/>
                  </a:lnTo>
                  <a:lnTo>
                    <a:pt x="3340380" y="508000"/>
                  </a:lnTo>
                  <a:lnTo>
                    <a:pt x="3373318" y="533400"/>
                  </a:lnTo>
                  <a:lnTo>
                    <a:pt x="3405577" y="571500"/>
                  </a:lnTo>
                  <a:lnTo>
                    <a:pt x="3437145" y="596900"/>
                  </a:lnTo>
                  <a:lnTo>
                    <a:pt x="3468008" y="635000"/>
                  </a:lnTo>
                  <a:lnTo>
                    <a:pt x="3498154" y="660400"/>
                  </a:lnTo>
                  <a:lnTo>
                    <a:pt x="3527570" y="698500"/>
                  </a:lnTo>
                  <a:lnTo>
                    <a:pt x="3556244" y="736600"/>
                  </a:lnTo>
                  <a:lnTo>
                    <a:pt x="3584164" y="762000"/>
                  </a:lnTo>
                  <a:lnTo>
                    <a:pt x="3611316" y="800100"/>
                  </a:lnTo>
                  <a:lnTo>
                    <a:pt x="3637689" y="838200"/>
                  </a:lnTo>
                  <a:lnTo>
                    <a:pt x="3663269" y="876300"/>
                  </a:lnTo>
                  <a:lnTo>
                    <a:pt x="3688044" y="914400"/>
                  </a:lnTo>
                  <a:lnTo>
                    <a:pt x="3712001" y="952500"/>
                  </a:lnTo>
                  <a:lnTo>
                    <a:pt x="3735128" y="990600"/>
                  </a:lnTo>
                  <a:lnTo>
                    <a:pt x="3757413" y="1028700"/>
                  </a:lnTo>
                  <a:lnTo>
                    <a:pt x="3778842" y="1066800"/>
                  </a:lnTo>
                  <a:lnTo>
                    <a:pt x="3799404" y="1104900"/>
                  </a:lnTo>
                  <a:lnTo>
                    <a:pt x="3819085" y="1143000"/>
                  </a:lnTo>
                  <a:lnTo>
                    <a:pt x="3837873" y="1193800"/>
                  </a:lnTo>
                  <a:lnTo>
                    <a:pt x="3855755" y="1231900"/>
                  </a:lnTo>
                  <a:lnTo>
                    <a:pt x="3872719" y="1270000"/>
                  </a:lnTo>
                  <a:lnTo>
                    <a:pt x="3888753" y="1320800"/>
                  </a:lnTo>
                  <a:lnTo>
                    <a:pt x="3903843" y="1358900"/>
                  </a:lnTo>
                  <a:lnTo>
                    <a:pt x="3917977" y="1397000"/>
                  </a:lnTo>
                  <a:lnTo>
                    <a:pt x="3931143" y="1447800"/>
                  </a:lnTo>
                  <a:lnTo>
                    <a:pt x="3943328" y="1485900"/>
                  </a:lnTo>
                  <a:lnTo>
                    <a:pt x="3954519" y="1536700"/>
                  </a:lnTo>
                  <a:lnTo>
                    <a:pt x="3964704" y="1574800"/>
                  </a:lnTo>
                  <a:lnTo>
                    <a:pt x="3973871" y="1625600"/>
                  </a:lnTo>
                  <a:lnTo>
                    <a:pt x="3982006" y="1676400"/>
                  </a:lnTo>
                  <a:lnTo>
                    <a:pt x="3989097" y="1714500"/>
                  </a:lnTo>
                  <a:lnTo>
                    <a:pt x="3995132" y="1765300"/>
                  </a:lnTo>
                  <a:lnTo>
                    <a:pt x="4000097" y="1816100"/>
                  </a:lnTo>
                  <a:lnTo>
                    <a:pt x="4003981" y="1854200"/>
                  </a:lnTo>
                  <a:lnTo>
                    <a:pt x="4005858" y="1888375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85367" y="8174880"/>
              <a:ext cx="1390650" cy="1390650"/>
            </a:xfrm>
            <a:custGeom>
              <a:avLst/>
              <a:gdLst/>
              <a:ahLst/>
              <a:cxnLst/>
              <a:rect l="l" t="t" r="r" b="b"/>
              <a:pathLst>
                <a:path w="1390650" h="1390650">
                  <a:moveTo>
                    <a:pt x="1390649" y="1390649"/>
                  </a:moveTo>
                  <a:lnTo>
                    <a:pt x="977626" y="1390649"/>
                  </a:lnTo>
                  <a:lnTo>
                    <a:pt x="976441" y="1341820"/>
                  </a:lnTo>
                  <a:lnTo>
                    <a:pt x="972903" y="1293418"/>
                  </a:lnTo>
                  <a:lnTo>
                    <a:pt x="967039" y="1245513"/>
                  </a:lnTo>
                  <a:lnTo>
                    <a:pt x="958874" y="1198175"/>
                  </a:lnTo>
                  <a:lnTo>
                    <a:pt x="948437" y="1151472"/>
                  </a:lnTo>
                  <a:lnTo>
                    <a:pt x="935752" y="1105474"/>
                  </a:lnTo>
                  <a:lnTo>
                    <a:pt x="920847" y="1060250"/>
                  </a:lnTo>
                  <a:lnTo>
                    <a:pt x="903748" y="1015869"/>
                  </a:lnTo>
                  <a:lnTo>
                    <a:pt x="884482" y="972401"/>
                  </a:lnTo>
                  <a:lnTo>
                    <a:pt x="863074" y="929915"/>
                  </a:lnTo>
                  <a:lnTo>
                    <a:pt x="839552" y="888480"/>
                  </a:lnTo>
                  <a:lnTo>
                    <a:pt x="813943" y="848166"/>
                  </a:lnTo>
                  <a:lnTo>
                    <a:pt x="786271" y="809041"/>
                  </a:lnTo>
                  <a:lnTo>
                    <a:pt x="756565" y="771175"/>
                  </a:lnTo>
                  <a:lnTo>
                    <a:pt x="724850" y="734637"/>
                  </a:lnTo>
                  <a:lnTo>
                    <a:pt x="691153" y="699496"/>
                  </a:lnTo>
                  <a:lnTo>
                    <a:pt x="656012" y="665799"/>
                  </a:lnTo>
                  <a:lnTo>
                    <a:pt x="619474" y="634084"/>
                  </a:lnTo>
                  <a:lnTo>
                    <a:pt x="581608" y="604378"/>
                  </a:lnTo>
                  <a:lnTo>
                    <a:pt x="542483" y="576706"/>
                  </a:lnTo>
                  <a:lnTo>
                    <a:pt x="502169" y="551096"/>
                  </a:lnTo>
                  <a:lnTo>
                    <a:pt x="460734" y="527575"/>
                  </a:lnTo>
                  <a:lnTo>
                    <a:pt x="418248" y="506167"/>
                  </a:lnTo>
                  <a:lnTo>
                    <a:pt x="374780" y="486901"/>
                  </a:lnTo>
                  <a:lnTo>
                    <a:pt x="330399" y="469802"/>
                  </a:lnTo>
                  <a:lnTo>
                    <a:pt x="285175" y="454897"/>
                  </a:lnTo>
                  <a:lnTo>
                    <a:pt x="239177" y="442212"/>
                  </a:lnTo>
                  <a:lnTo>
                    <a:pt x="192474" y="431775"/>
                  </a:lnTo>
                  <a:lnTo>
                    <a:pt x="145136" y="423610"/>
                  </a:lnTo>
                  <a:lnTo>
                    <a:pt x="97231" y="417746"/>
                  </a:lnTo>
                  <a:lnTo>
                    <a:pt x="48829" y="414208"/>
                  </a:lnTo>
                  <a:lnTo>
                    <a:pt x="0" y="413023"/>
                  </a:lnTo>
                  <a:lnTo>
                    <a:pt x="0" y="0"/>
                  </a:lnTo>
                  <a:lnTo>
                    <a:pt x="51059" y="897"/>
                  </a:lnTo>
                  <a:lnTo>
                    <a:pt x="101817" y="3594"/>
                  </a:lnTo>
                  <a:lnTo>
                    <a:pt x="152249" y="8096"/>
                  </a:lnTo>
                  <a:lnTo>
                    <a:pt x="202330" y="14410"/>
                  </a:lnTo>
                  <a:lnTo>
                    <a:pt x="252035" y="22541"/>
                  </a:lnTo>
                  <a:lnTo>
                    <a:pt x="301339" y="32497"/>
                  </a:lnTo>
                  <a:lnTo>
                    <a:pt x="350217" y="44284"/>
                  </a:lnTo>
                  <a:lnTo>
                    <a:pt x="398643" y="57907"/>
                  </a:lnTo>
                  <a:lnTo>
                    <a:pt x="446592" y="73374"/>
                  </a:lnTo>
                  <a:lnTo>
                    <a:pt x="494041" y="90690"/>
                  </a:lnTo>
                  <a:lnTo>
                    <a:pt x="540962" y="109861"/>
                  </a:lnTo>
                  <a:lnTo>
                    <a:pt x="585678" y="129581"/>
                  </a:lnTo>
                  <a:lnTo>
                    <a:pt x="629548" y="150805"/>
                  </a:lnTo>
                  <a:lnTo>
                    <a:pt x="672553" y="173521"/>
                  </a:lnTo>
                  <a:lnTo>
                    <a:pt x="714673" y="197717"/>
                  </a:lnTo>
                  <a:lnTo>
                    <a:pt x="755891" y="223380"/>
                  </a:lnTo>
                  <a:lnTo>
                    <a:pt x="796188" y="250497"/>
                  </a:lnTo>
                  <a:lnTo>
                    <a:pt x="835544" y="279056"/>
                  </a:lnTo>
                  <a:lnTo>
                    <a:pt x="873941" y="309045"/>
                  </a:lnTo>
                  <a:lnTo>
                    <a:pt x="911360" y="340450"/>
                  </a:lnTo>
                  <a:lnTo>
                    <a:pt x="947782" y="373259"/>
                  </a:lnTo>
                  <a:lnTo>
                    <a:pt x="983189" y="407460"/>
                  </a:lnTo>
                  <a:lnTo>
                    <a:pt x="1017390" y="442867"/>
                  </a:lnTo>
                  <a:lnTo>
                    <a:pt x="1050199" y="479289"/>
                  </a:lnTo>
                  <a:lnTo>
                    <a:pt x="1081604" y="516708"/>
                  </a:lnTo>
                  <a:lnTo>
                    <a:pt x="1111593" y="555105"/>
                  </a:lnTo>
                  <a:lnTo>
                    <a:pt x="1140152" y="594461"/>
                  </a:lnTo>
                  <a:lnTo>
                    <a:pt x="1167269" y="634757"/>
                  </a:lnTo>
                  <a:lnTo>
                    <a:pt x="1192932" y="675975"/>
                  </a:lnTo>
                  <a:lnTo>
                    <a:pt x="1217127" y="718096"/>
                  </a:lnTo>
                  <a:lnTo>
                    <a:pt x="1239844" y="761101"/>
                  </a:lnTo>
                  <a:lnTo>
                    <a:pt x="1261068" y="804971"/>
                  </a:lnTo>
                  <a:lnTo>
                    <a:pt x="1280788" y="849687"/>
                  </a:lnTo>
                  <a:lnTo>
                    <a:pt x="1299959" y="896608"/>
                  </a:lnTo>
                  <a:lnTo>
                    <a:pt x="1317275" y="944056"/>
                  </a:lnTo>
                  <a:lnTo>
                    <a:pt x="1332742" y="992006"/>
                  </a:lnTo>
                  <a:lnTo>
                    <a:pt x="1346365" y="1040432"/>
                  </a:lnTo>
                  <a:lnTo>
                    <a:pt x="1358151" y="1089310"/>
                  </a:lnTo>
                  <a:lnTo>
                    <a:pt x="1368107" y="1138614"/>
                  </a:lnTo>
                  <a:lnTo>
                    <a:pt x="1376239" y="1188319"/>
                  </a:lnTo>
                  <a:lnTo>
                    <a:pt x="1382553" y="1238400"/>
                  </a:lnTo>
                  <a:lnTo>
                    <a:pt x="1387055" y="1288832"/>
                  </a:lnTo>
                  <a:lnTo>
                    <a:pt x="1389752" y="1339590"/>
                  </a:lnTo>
                  <a:lnTo>
                    <a:pt x="1390649" y="139064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290897"/>
            <a:ext cx="1325880" cy="2962910"/>
          </a:xfrm>
          <a:custGeom>
            <a:avLst/>
            <a:gdLst/>
            <a:ahLst/>
            <a:cxnLst/>
            <a:rect l="l" t="t" r="r" b="b"/>
            <a:pathLst>
              <a:path w="1325880" h="2962910">
                <a:moveTo>
                  <a:pt x="1325808" y="1481200"/>
                </a:moveTo>
                <a:lnTo>
                  <a:pt x="1325045" y="1529431"/>
                </a:lnTo>
                <a:lnTo>
                  <a:pt x="1322770" y="1577279"/>
                </a:lnTo>
                <a:lnTo>
                  <a:pt x="1319008" y="1624720"/>
                </a:lnTo>
                <a:lnTo>
                  <a:pt x="1313780" y="1671732"/>
                </a:lnTo>
                <a:lnTo>
                  <a:pt x="1307111" y="1718291"/>
                </a:lnTo>
                <a:lnTo>
                  <a:pt x="1299022" y="1764374"/>
                </a:lnTo>
                <a:lnTo>
                  <a:pt x="1289538" y="1809958"/>
                </a:lnTo>
                <a:lnTo>
                  <a:pt x="1278681" y="1855020"/>
                </a:lnTo>
                <a:lnTo>
                  <a:pt x="1266473" y="1899537"/>
                </a:lnTo>
                <a:lnTo>
                  <a:pt x="1252939" y="1943486"/>
                </a:lnTo>
                <a:lnTo>
                  <a:pt x="1238101" y="1986844"/>
                </a:lnTo>
                <a:lnTo>
                  <a:pt x="1221983" y="2029587"/>
                </a:lnTo>
                <a:lnTo>
                  <a:pt x="1204606" y="2071693"/>
                </a:lnTo>
                <a:lnTo>
                  <a:pt x="1185995" y="2113138"/>
                </a:lnTo>
                <a:lnTo>
                  <a:pt x="1166172" y="2153899"/>
                </a:lnTo>
                <a:lnTo>
                  <a:pt x="1145161" y="2193954"/>
                </a:lnTo>
                <a:lnTo>
                  <a:pt x="1122984" y="2233278"/>
                </a:lnTo>
                <a:lnTo>
                  <a:pt x="1099664" y="2271850"/>
                </a:lnTo>
                <a:lnTo>
                  <a:pt x="1075225" y="2309645"/>
                </a:lnTo>
                <a:lnTo>
                  <a:pt x="1049690" y="2346642"/>
                </a:lnTo>
                <a:lnTo>
                  <a:pt x="1023081" y="2382816"/>
                </a:lnTo>
                <a:lnTo>
                  <a:pt x="995421" y="2418145"/>
                </a:lnTo>
                <a:lnTo>
                  <a:pt x="966734" y="2452605"/>
                </a:lnTo>
                <a:lnTo>
                  <a:pt x="937043" y="2486174"/>
                </a:lnTo>
                <a:lnTo>
                  <a:pt x="906371" y="2518828"/>
                </a:lnTo>
                <a:lnTo>
                  <a:pt x="874740" y="2550544"/>
                </a:lnTo>
                <a:lnTo>
                  <a:pt x="842174" y="2581299"/>
                </a:lnTo>
                <a:lnTo>
                  <a:pt x="808696" y="2611071"/>
                </a:lnTo>
                <a:lnTo>
                  <a:pt x="774328" y="2639835"/>
                </a:lnTo>
                <a:lnTo>
                  <a:pt x="739095" y="2667569"/>
                </a:lnTo>
                <a:lnTo>
                  <a:pt x="703018" y="2694250"/>
                </a:lnTo>
                <a:lnTo>
                  <a:pt x="666122" y="2719855"/>
                </a:lnTo>
                <a:lnTo>
                  <a:pt x="628428" y="2744360"/>
                </a:lnTo>
                <a:lnTo>
                  <a:pt x="589960" y="2767742"/>
                </a:lnTo>
                <a:lnTo>
                  <a:pt x="550741" y="2789979"/>
                </a:lnTo>
                <a:lnTo>
                  <a:pt x="510795" y="2811047"/>
                </a:lnTo>
                <a:lnTo>
                  <a:pt x="470143" y="2830924"/>
                </a:lnTo>
                <a:lnTo>
                  <a:pt x="428810" y="2849585"/>
                </a:lnTo>
                <a:lnTo>
                  <a:pt x="386818" y="2867008"/>
                </a:lnTo>
                <a:lnTo>
                  <a:pt x="344190" y="2883171"/>
                </a:lnTo>
                <a:lnTo>
                  <a:pt x="300949" y="2898049"/>
                </a:lnTo>
                <a:lnTo>
                  <a:pt x="257118" y="2911619"/>
                </a:lnTo>
                <a:lnTo>
                  <a:pt x="212721" y="2923859"/>
                </a:lnTo>
                <a:lnTo>
                  <a:pt x="167781" y="2934746"/>
                </a:lnTo>
                <a:lnTo>
                  <a:pt x="122319" y="2944256"/>
                </a:lnTo>
                <a:lnTo>
                  <a:pt x="76360" y="2952367"/>
                </a:lnTo>
                <a:lnTo>
                  <a:pt x="29927" y="2959054"/>
                </a:lnTo>
                <a:lnTo>
                  <a:pt x="0" y="2962400"/>
                </a:lnTo>
                <a:lnTo>
                  <a:pt x="0" y="0"/>
                </a:lnTo>
                <a:lnTo>
                  <a:pt x="76360" y="10033"/>
                </a:lnTo>
                <a:lnTo>
                  <a:pt x="122319" y="18143"/>
                </a:lnTo>
                <a:lnTo>
                  <a:pt x="167781" y="27653"/>
                </a:lnTo>
                <a:lnTo>
                  <a:pt x="212721" y="38540"/>
                </a:lnTo>
                <a:lnTo>
                  <a:pt x="257118" y="50780"/>
                </a:lnTo>
                <a:lnTo>
                  <a:pt x="300949" y="64351"/>
                </a:lnTo>
                <a:lnTo>
                  <a:pt x="344190" y="79229"/>
                </a:lnTo>
                <a:lnTo>
                  <a:pt x="386818" y="95391"/>
                </a:lnTo>
                <a:lnTo>
                  <a:pt x="428810" y="112814"/>
                </a:lnTo>
                <a:lnTo>
                  <a:pt x="470143" y="131476"/>
                </a:lnTo>
                <a:lnTo>
                  <a:pt x="510795" y="151352"/>
                </a:lnTo>
                <a:lnTo>
                  <a:pt x="550741" y="172420"/>
                </a:lnTo>
                <a:lnTo>
                  <a:pt x="589960" y="194657"/>
                </a:lnTo>
                <a:lnTo>
                  <a:pt x="628428" y="218040"/>
                </a:lnTo>
                <a:lnTo>
                  <a:pt x="666122" y="242545"/>
                </a:lnTo>
                <a:lnTo>
                  <a:pt x="703018" y="268149"/>
                </a:lnTo>
                <a:lnTo>
                  <a:pt x="739095" y="294830"/>
                </a:lnTo>
                <a:lnTo>
                  <a:pt x="774328" y="322564"/>
                </a:lnTo>
                <a:lnTo>
                  <a:pt x="808696" y="351329"/>
                </a:lnTo>
                <a:lnTo>
                  <a:pt x="842174" y="381100"/>
                </a:lnTo>
                <a:lnTo>
                  <a:pt x="874740" y="411856"/>
                </a:lnTo>
                <a:lnTo>
                  <a:pt x="906371" y="443572"/>
                </a:lnTo>
                <a:lnTo>
                  <a:pt x="937043" y="476226"/>
                </a:lnTo>
                <a:lnTo>
                  <a:pt x="966734" y="509794"/>
                </a:lnTo>
                <a:lnTo>
                  <a:pt x="995421" y="544255"/>
                </a:lnTo>
                <a:lnTo>
                  <a:pt x="1023081" y="579583"/>
                </a:lnTo>
                <a:lnTo>
                  <a:pt x="1049690" y="615758"/>
                </a:lnTo>
                <a:lnTo>
                  <a:pt x="1075225" y="652754"/>
                </a:lnTo>
                <a:lnTo>
                  <a:pt x="1099664" y="690550"/>
                </a:lnTo>
                <a:lnTo>
                  <a:pt x="1122984" y="729121"/>
                </a:lnTo>
                <a:lnTo>
                  <a:pt x="1145161" y="768446"/>
                </a:lnTo>
                <a:lnTo>
                  <a:pt x="1166172" y="808500"/>
                </a:lnTo>
                <a:lnTo>
                  <a:pt x="1185995" y="849262"/>
                </a:lnTo>
                <a:lnTo>
                  <a:pt x="1204606" y="890707"/>
                </a:lnTo>
                <a:lnTo>
                  <a:pt x="1221983" y="932812"/>
                </a:lnTo>
                <a:lnTo>
                  <a:pt x="1238101" y="975556"/>
                </a:lnTo>
                <a:lnTo>
                  <a:pt x="1252939" y="1018913"/>
                </a:lnTo>
                <a:lnTo>
                  <a:pt x="1266473" y="1062862"/>
                </a:lnTo>
                <a:lnTo>
                  <a:pt x="1278681" y="1107379"/>
                </a:lnTo>
                <a:lnTo>
                  <a:pt x="1289538" y="1152441"/>
                </a:lnTo>
                <a:lnTo>
                  <a:pt x="1299022" y="1198026"/>
                </a:lnTo>
                <a:lnTo>
                  <a:pt x="1307111" y="1244109"/>
                </a:lnTo>
                <a:lnTo>
                  <a:pt x="1313780" y="1290668"/>
                </a:lnTo>
                <a:lnTo>
                  <a:pt x="1319008" y="1337679"/>
                </a:lnTo>
                <a:lnTo>
                  <a:pt x="1322770" y="1385121"/>
                </a:lnTo>
                <a:lnTo>
                  <a:pt x="1325045" y="1432968"/>
                </a:lnTo>
                <a:lnTo>
                  <a:pt x="1325808" y="1481200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44024" y="11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498"/>
                </a:lnTo>
                <a:lnTo>
                  <a:pt x="0" y="1621053"/>
                </a:lnTo>
                <a:lnTo>
                  <a:pt x="279" y="1621053"/>
                </a:lnTo>
                <a:lnTo>
                  <a:pt x="647" y="1649171"/>
                </a:lnTo>
                <a:lnTo>
                  <a:pt x="2578" y="1699526"/>
                </a:lnTo>
                <a:lnTo>
                  <a:pt x="5765" y="1749539"/>
                </a:lnTo>
                <a:lnTo>
                  <a:pt x="10223" y="1799209"/>
                </a:lnTo>
                <a:lnTo>
                  <a:pt x="15900" y="1848497"/>
                </a:lnTo>
                <a:lnTo>
                  <a:pt x="22796" y="1897418"/>
                </a:lnTo>
                <a:lnTo>
                  <a:pt x="30911" y="1945932"/>
                </a:lnTo>
                <a:lnTo>
                  <a:pt x="40208" y="1994039"/>
                </a:lnTo>
                <a:lnTo>
                  <a:pt x="50673" y="2041715"/>
                </a:lnTo>
                <a:lnTo>
                  <a:pt x="62293" y="2088934"/>
                </a:lnTo>
                <a:lnTo>
                  <a:pt x="75057" y="2135708"/>
                </a:lnTo>
                <a:lnTo>
                  <a:pt x="88950" y="2181999"/>
                </a:lnTo>
                <a:lnTo>
                  <a:pt x="103949" y="2227796"/>
                </a:lnTo>
                <a:lnTo>
                  <a:pt x="120053" y="2273084"/>
                </a:lnTo>
                <a:lnTo>
                  <a:pt x="137223" y="2317851"/>
                </a:lnTo>
                <a:lnTo>
                  <a:pt x="155460" y="2362073"/>
                </a:lnTo>
                <a:lnTo>
                  <a:pt x="174739" y="2405748"/>
                </a:lnTo>
                <a:lnTo>
                  <a:pt x="195059" y="2448839"/>
                </a:lnTo>
                <a:lnTo>
                  <a:pt x="216382" y="2491359"/>
                </a:lnTo>
                <a:lnTo>
                  <a:pt x="238721" y="2533269"/>
                </a:lnTo>
                <a:lnTo>
                  <a:pt x="262026" y="2574556"/>
                </a:lnTo>
                <a:lnTo>
                  <a:pt x="286308" y="2615222"/>
                </a:lnTo>
                <a:lnTo>
                  <a:pt x="311543" y="2655227"/>
                </a:lnTo>
                <a:lnTo>
                  <a:pt x="337718" y="2694571"/>
                </a:lnTo>
                <a:lnTo>
                  <a:pt x="364820" y="2733230"/>
                </a:lnTo>
                <a:lnTo>
                  <a:pt x="392811" y="2771203"/>
                </a:lnTo>
                <a:lnTo>
                  <a:pt x="421703" y="2808465"/>
                </a:lnTo>
                <a:lnTo>
                  <a:pt x="451472" y="2844990"/>
                </a:lnTo>
                <a:lnTo>
                  <a:pt x="482092" y="2880779"/>
                </a:lnTo>
                <a:lnTo>
                  <a:pt x="513549" y="2915793"/>
                </a:lnTo>
                <a:lnTo>
                  <a:pt x="545846" y="2950045"/>
                </a:lnTo>
                <a:lnTo>
                  <a:pt x="578954" y="2983509"/>
                </a:lnTo>
                <a:lnTo>
                  <a:pt x="612851" y="3016161"/>
                </a:lnTo>
                <a:lnTo>
                  <a:pt x="647534" y="3048000"/>
                </a:lnTo>
                <a:lnTo>
                  <a:pt x="682967" y="3078988"/>
                </a:lnTo>
                <a:lnTo>
                  <a:pt x="719162" y="3109137"/>
                </a:lnTo>
                <a:lnTo>
                  <a:pt x="756094" y="3138411"/>
                </a:lnTo>
                <a:lnTo>
                  <a:pt x="793737" y="3166795"/>
                </a:lnTo>
                <a:lnTo>
                  <a:pt x="832078" y="3194278"/>
                </a:lnTo>
                <a:lnTo>
                  <a:pt x="871105" y="3220859"/>
                </a:lnTo>
                <a:lnTo>
                  <a:pt x="910805" y="3246488"/>
                </a:lnTo>
                <a:lnTo>
                  <a:pt x="951153" y="3271189"/>
                </a:lnTo>
                <a:lnTo>
                  <a:pt x="992149" y="3294913"/>
                </a:lnTo>
                <a:lnTo>
                  <a:pt x="1033767" y="3317671"/>
                </a:lnTo>
                <a:lnTo>
                  <a:pt x="1075982" y="3339427"/>
                </a:lnTo>
                <a:lnTo>
                  <a:pt x="1118806" y="3360178"/>
                </a:lnTo>
                <a:lnTo>
                  <a:pt x="1162189" y="3379889"/>
                </a:lnTo>
                <a:lnTo>
                  <a:pt x="1206144" y="3398570"/>
                </a:lnTo>
                <a:lnTo>
                  <a:pt x="1250632" y="3416198"/>
                </a:lnTo>
                <a:lnTo>
                  <a:pt x="1295654" y="3432746"/>
                </a:lnTo>
                <a:lnTo>
                  <a:pt x="1295654" y="3432048"/>
                </a:lnTo>
                <a:lnTo>
                  <a:pt x="1328978" y="3443325"/>
                </a:lnTo>
                <a:lnTo>
                  <a:pt x="1377213" y="3458337"/>
                </a:lnTo>
                <a:lnTo>
                  <a:pt x="1426286" y="3472294"/>
                </a:lnTo>
                <a:lnTo>
                  <a:pt x="1476121" y="3485134"/>
                </a:lnTo>
                <a:lnTo>
                  <a:pt x="1526603" y="3496818"/>
                </a:lnTo>
                <a:lnTo>
                  <a:pt x="1577644" y="3507308"/>
                </a:lnTo>
                <a:lnTo>
                  <a:pt x="1629156" y="3516553"/>
                </a:lnTo>
                <a:lnTo>
                  <a:pt x="1681060" y="3524504"/>
                </a:lnTo>
                <a:lnTo>
                  <a:pt x="1733257" y="3531108"/>
                </a:lnTo>
                <a:lnTo>
                  <a:pt x="1785645" y="3536340"/>
                </a:lnTo>
                <a:lnTo>
                  <a:pt x="1838147" y="3540125"/>
                </a:lnTo>
                <a:lnTo>
                  <a:pt x="1890661" y="3542423"/>
                </a:lnTo>
                <a:lnTo>
                  <a:pt x="1943100" y="3543211"/>
                </a:lnTo>
                <a:lnTo>
                  <a:pt x="1943976" y="3543198"/>
                </a:lnTo>
                <a:lnTo>
                  <a:pt x="1943976" y="1621053"/>
                </a:lnTo>
                <a:lnTo>
                  <a:pt x="1943976" y="1598498"/>
                </a:lnTo>
                <a:lnTo>
                  <a:pt x="1943976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0649" y="1171575"/>
            <a:ext cx="161925" cy="161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71600" y="828662"/>
            <a:ext cx="14780894" cy="802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0230">
              <a:lnSpc>
                <a:spcPct val="125000"/>
              </a:lnSpc>
              <a:spcBef>
                <a:spcPts val="100"/>
              </a:spcBef>
            </a:pP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Continued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development of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 </a:t>
            </a:r>
            <a:r>
              <a:rPr sz="3500" spc="-1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tools: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visualization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evolve,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making</a:t>
            </a:r>
            <a:r>
              <a:rPr sz="3500" spc="-1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scientists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communicate </a:t>
            </a:r>
            <a:r>
              <a:rPr sz="3500" spc="-1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their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findings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insights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wider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audience.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12700" marR="391160">
              <a:lnSpc>
                <a:spcPct val="125000"/>
              </a:lnSpc>
            </a:pP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IoT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devices: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number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500" spc="-3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IoT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devices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continues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grow,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scientists 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6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analyzing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edge,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closer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5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generated.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sz="3500" spc="-4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emphasis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ethics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privacy:</a:t>
            </a:r>
            <a:r>
              <a:rPr sz="3500" spc="-18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concerns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about </a:t>
            </a:r>
            <a:r>
              <a:rPr sz="3500" spc="-121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privacy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ethics </a:t>
            </a:r>
            <a:r>
              <a:rPr sz="3500" spc="-4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continue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grow,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scientists </a:t>
            </a:r>
            <a:r>
              <a:rPr sz="3500" spc="-1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3500" spc="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3500" spc="3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7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500" spc="-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develop </a:t>
            </a:r>
            <a:r>
              <a:rPr sz="3500" spc="-2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3500" spc="-6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robust </a:t>
            </a:r>
            <a:r>
              <a:rPr sz="350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3500" spc="-9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500" spc="-7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ensuring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500" spc="-3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privacy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500" spc="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2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ethical</a:t>
            </a:r>
            <a:r>
              <a:rPr sz="3500" spc="-19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185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0" dirty="0">
                <a:solidFill>
                  <a:srgbClr val="1B1B1B"/>
                </a:solidFill>
                <a:latin typeface="Verdana" panose="020B0604030504040204"/>
                <a:cs typeface="Verdana" panose="020B0604030504040204"/>
              </a:rPr>
              <a:t>use.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0649" y="3838574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0649" y="6505575"/>
            <a:ext cx="161925" cy="1619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335009" y="8174878"/>
            <a:ext cx="4006215" cy="2112645"/>
            <a:chOff x="12335009" y="8174878"/>
            <a:chExt cx="4006215" cy="2112645"/>
          </a:xfrm>
        </p:grpSpPr>
        <p:sp>
          <p:nvSpPr>
            <p:cNvPr id="7" name="object 7"/>
            <p:cNvSpPr/>
            <p:nvPr/>
          </p:nvSpPr>
          <p:spPr>
            <a:xfrm>
              <a:off x="12335009" y="8398622"/>
              <a:ext cx="4006215" cy="1888489"/>
            </a:xfrm>
            <a:custGeom>
              <a:avLst/>
              <a:gdLst/>
              <a:ahLst/>
              <a:cxnLst/>
              <a:rect l="l" t="t" r="r" b="b"/>
              <a:pathLst>
                <a:path w="4006215" h="1888490">
                  <a:moveTo>
                    <a:pt x="2240218" y="12700"/>
                  </a:moveTo>
                  <a:lnTo>
                    <a:pt x="1765641" y="12700"/>
                  </a:lnTo>
                  <a:lnTo>
                    <a:pt x="1812495" y="0"/>
                  </a:lnTo>
                  <a:lnTo>
                    <a:pt x="2193364" y="0"/>
                  </a:lnTo>
                  <a:lnTo>
                    <a:pt x="2240218" y="12700"/>
                  </a:lnTo>
                  <a:close/>
                </a:path>
                <a:path w="4006215" h="1888490">
                  <a:moveTo>
                    <a:pt x="2332931" y="25400"/>
                  </a:moveTo>
                  <a:lnTo>
                    <a:pt x="1672928" y="25400"/>
                  </a:lnTo>
                  <a:lnTo>
                    <a:pt x="1719115" y="12700"/>
                  </a:lnTo>
                  <a:lnTo>
                    <a:pt x="2286744" y="12700"/>
                  </a:lnTo>
                  <a:lnTo>
                    <a:pt x="2332931" y="25400"/>
                  </a:lnTo>
                  <a:close/>
                </a:path>
                <a:path w="4006215" h="1888490">
                  <a:moveTo>
                    <a:pt x="4005858" y="1888376"/>
                  </a:moveTo>
                  <a:lnTo>
                    <a:pt x="0" y="1888376"/>
                  </a:lnTo>
                  <a:lnTo>
                    <a:pt x="1876" y="1854200"/>
                  </a:lnTo>
                  <a:lnTo>
                    <a:pt x="5761" y="1816100"/>
                  </a:lnTo>
                  <a:lnTo>
                    <a:pt x="10726" y="1765300"/>
                  </a:lnTo>
                  <a:lnTo>
                    <a:pt x="16761" y="1714500"/>
                  </a:lnTo>
                  <a:lnTo>
                    <a:pt x="23852" y="1676400"/>
                  </a:lnTo>
                  <a:lnTo>
                    <a:pt x="31987" y="1625600"/>
                  </a:lnTo>
                  <a:lnTo>
                    <a:pt x="41154" y="1574800"/>
                  </a:lnTo>
                  <a:lnTo>
                    <a:pt x="51339" y="1536700"/>
                  </a:lnTo>
                  <a:lnTo>
                    <a:pt x="62530" y="1485900"/>
                  </a:lnTo>
                  <a:lnTo>
                    <a:pt x="74715" y="1447800"/>
                  </a:lnTo>
                  <a:lnTo>
                    <a:pt x="87881" y="1397000"/>
                  </a:lnTo>
                  <a:lnTo>
                    <a:pt x="102015" y="1358900"/>
                  </a:lnTo>
                  <a:lnTo>
                    <a:pt x="117105" y="1320800"/>
                  </a:lnTo>
                  <a:lnTo>
                    <a:pt x="133139" y="1270000"/>
                  </a:lnTo>
                  <a:lnTo>
                    <a:pt x="150103" y="1231900"/>
                  </a:lnTo>
                  <a:lnTo>
                    <a:pt x="167985" y="1193800"/>
                  </a:lnTo>
                  <a:lnTo>
                    <a:pt x="186773" y="1143000"/>
                  </a:lnTo>
                  <a:lnTo>
                    <a:pt x="206454" y="1104900"/>
                  </a:lnTo>
                  <a:lnTo>
                    <a:pt x="227016" y="1066800"/>
                  </a:lnTo>
                  <a:lnTo>
                    <a:pt x="248445" y="1028700"/>
                  </a:lnTo>
                  <a:lnTo>
                    <a:pt x="270730" y="990600"/>
                  </a:lnTo>
                  <a:lnTo>
                    <a:pt x="293857" y="952500"/>
                  </a:lnTo>
                  <a:lnTo>
                    <a:pt x="317814" y="914400"/>
                  </a:lnTo>
                  <a:lnTo>
                    <a:pt x="342589" y="876300"/>
                  </a:lnTo>
                  <a:lnTo>
                    <a:pt x="368169" y="838200"/>
                  </a:lnTo>
                  <a:lnTo>
                    <a:pt x="394542" y="800100"/>
                  </a:lnTo>
                  <a:lnTo>
                    <a:pt x="421694" y="762000"/>
                  </a:lnTo>
                  <a:lnTo>
                    <a:pt x="449614" y="736600"/>
                  </a:lnTo>
                  <a:lnTo>
                    <a:pt x="478288" y="698500"/>
                  </a:lnTo>
                  <a:lnTo>
                    <a:pt x="507704" y="660400"/>
                  </a:lnTo>
                  <a:lnTo>
                    <a:pt x="537850" y="635000"/>
                  </a:lnTo>
                  <a:lnTo>
                    <a:pt x="568713" y="596900"/>
                  </a:lnTo>
                  <a:lnTo>
                    <a:pt x="600281" y="571500"/>
                  </a:lnTo>
                  <a:lnTo>
                    <a:pt x="632540" y="533400"/>
                  </a:lnTo>
                  <a:lnTo>
                    <a:pt x="665478" y="508000"/>
                  </a:lnTo>
                  <a:lnTo>
                    <a:pt x="699083" y="469900"/>
                  </a:lnTo>
                  <a:lnTo>
                    <a:pt x="733343" y="444500"/>
                  </a:lnTo>
                  <a:lnTo>
                    <a:pt x="768244" y="419100"/>
                  </a:lnTo>
                  <a:lnTo>
                    <a:pt x="803774" y="393700"/>
                  </a:lnTo>
                  <a:lnTo>
                    <a:pt x="839920" y="368300"/>
                  </a:lnTo>
                  <a:lnTo>
                    <a:pt x="876670" y="342900"/>
                  </a:lnTo>
                  <a:lnTo>
                    <a:pt x="914011" y="317500"/>
                  </a:lnTo>
                  <a:lnTo>
                    <a:pt x="990417" y="266700"/>
                  </a:lnTo>
                  <a:lnTo>
                    <a:pt x="1029457" y="241300"/>
                  </a:lnTo>
                  <a:lnTo>
                    <a:pt x="1069038" y="228600"/>
                  </a:lnTo>
                  <a:lnTo>
                    <a:pt x="1109147" y="203200"/>
                  </a:lnTo>
                  <a:lnTo>
                    <a:pt x="1149772" y="190500"/>
                  </a:lnTo>
                  <a:lnTo>
                    <a:pt x="1190900" y="165100"/>
                  </a:lnTo>
                  <a:lnTo>
                    <a:pt x="1232519" y="152400"/>
                  </a:lnTo>
                  <a:lnTo>
                    <a:pt x="1274616" y="127000"/>
                  </a:lnTo>
                  <a:lnTo>
                    <a:pt x="1581625" y="38100"/>
                  </a:lnTo>
                  <a:lnTo>
                    <a:pt x="1627094" y="25400"/>
                  </a:lnTo>
                  <a:lnTo>
                    <a:pt x="2378765" y="25400"/>
                  </a:lnTo>
                  <a:lnTo>
                    <a:pt x="2424234" y="38100"/>
                  </a:lnTo>
                  <a:lnTo>
                    <a:pt x="2731243" y="127000"/>
                  </a:lnTo>
                  <a:lnTo>
                    <a:pt x="2773340" y="152400"/>
                  </a:lnTo>
                  <a:lnTo>
                    <a:pt x="2814959" y="165100"/>
                  </a:lnTo>
                  <a:lnTo>
                    <a:pt x="2856087" y="190500"/>
                  </a:lnTo>
                  <a:lnTo>
                    <a:pt x="2896711" y="203200"/>
                  </a:lnTo>
                  <a:lnTo>
                    <a:pt x="2936821" y="228600"/>
                  </a:lnTo>
                  <a:lnTo>
                    <a:pt x="2976401" y="241300"/>
                  </a:lnTo>
                  <a:lnTo>
                    <a:pt x="3015441" y="266700"/>
                  </a:lnTo>
                  <a:lnTo>
                    <a:pt x="3091847" y="317500"/>
                  </a:lnTo>
                  <a:lnTo>
                    <a:pt x="3129188" y="342900"/>
                  </a:lnTo>
                  <a:lnTo>
                    <a:pt x="3165938" y="368300"/>
                  </a:lnTo>
                  <a:lnTo>
                    <a:pt x="3202085" y="393700"/>
                  </a:lnTo>
                  <a:lnTo>
                    <a:pt x="3237614" y="419100"/>
                  </a:lnTo>
                  <a:lnTo>
                    <a:pt x="3272515" y="444500"/>
                  </a:lnTo>
                  <a:lnTo>
                    <a:pt x="3306775" y="469900"/>
                  </a:lnTo>
                  <a:lnTo>
                    <a:pt x="3340380" y="508000"/>
                  </a:lnTo>
                  <a:lnTo>
                    <a:pt x="3373318" y="533400"/>
                  </a:lnTo>
                  <a:lnTo>
                    <a:pt x="3405578" y="571500"/>
                  </a:lnTo>
                  <a:lnTo>
                    <a:pt x="3437145" y="596900"/>
                  </a:lnTo>
                  <a:lnTo>
                    <a:pt x="3468008" y="635000"/>
                  </a:lnTo>
                  <a:lnTo>
                    <a:pt x="3498154" y="660400"/>
                  </a:lnTo>
                  <a:lnTo>
                    <a:pt x="3527570" y="698500"/>
                  </a:lnTo>
                  <a:lnTo>
                    <a:pt x="3556244" y="736600"/>
                  </a:lnTo>
                  <a:lnTo>
                    <a:pt x="3584164" y="762000"/>
                  </a:lnTo>
                  <a:lnTo>
                    <a:pt x="3611316" y="800100"/>
                  </a:lnTo>
                  <a:lnTo>
                    <a:pt x="3637689" y="838200"/>
                  </a:lnTo>
                  <a:lnTo>
                    <a:pt x="3663269" y="876300"/>
                  </a:lnTo>
                  <a:lnTo>
                    <a:pt x="3688044" y="914400"/>
                  </a:lnTo>
                  <a:lnTo>
                    <a:pt x="3712001" y="952500"/>
                  </a:lnTo>
                  <a:lnTo>
                    <a:pt x="3735128" y="990600"/>
                  </a:lnTo>
                  <a:lnTo>
                    <a:pt x="3757413" y="1028700"/>
                  </a:lnTo>
                  <a:lnTo>
                    <a:pt x="3778842" y="1066800"/>
                  </a:lnTo>
                  <a:lnTo>
                    <a:pt x="3799404" y="1104900"/>
                  </a:lnTo>
                  <a:lnTo>
                    <a:pt x="3819085" y="1143000"/>
                  </a:lnTo>
                  <a:lnTo>
                    <a:pt x="3837873" y="1193800"/>
                  </a:lnTo>
                  <a:lnTo>
                    <a:pt x="3855755" y="1231900"/>
                  </a:lnTo>
                  <a:lnTo>
                    <a:pt x="3872719" y="1270000"/>
                  </a:lnTo>
                  <a:lnTo>
                    <a:pt x="3888753" y="1320800"/>
                  </a:lnTo>
                  <a:lnTo>
                    <a:pt x="3903843" y="1358900"/>
                  </a:lnTo>
                  <a:lnTo>
                    <a:pt x="3917977" y="1397000"/>
                  </a:lnTo>
                  <a:lnTo>
                    <a:pt x="3931143" y="1447800"/>
                  </a:lnTo>
                  <a:lnTo>
                    <a:pt x="3943328" y="1485900"/>
                  </a:lnTo>
                  <a:lnTo>
                    <a:pt x="3954519" y="1536700"/>
                  </a:lnTo>
                  <a:lnTo>
                    <a:pt x="3964704" y="1574800"/>
                  </a:lnTo>
                  <a:lnTo>
                    <a:pt x="3973871" y="1625600"/>
                  </a:lnTo>
                  <a:lnTo>
                    <a:pt x="3982006" y="1676400"/>
                  </a:lnTo>
                  <a:lnTo>
                    <a:pt x="3989097" y="1714500"/>
                  </a:lnTo>
                  <a:lnTo>
                    <a:pt x="3995132" y="1765300"/>
                  </a:lnTo>
                  <a:lnTo>
                    <a:pt x="4000097" y="1816100"/>
                  </a:lnTo>
                  <a:lnTo>
                    <a:pt x="4003981" y="1854200"/>
                  </a:lnTo>
                  <a:lnTo>
                    <a:pt x="4005858" y="1888376"/>
                  </a:lnTo>
                  <a:close/>
                </a:path>
              </a:pathLst>
            </a:custGeom>
            <a:solidFill>
              <a:srgbClr val="FF73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485367" y="8174878"/>
              <a:ext cx="1390650" cy="1390650"/>
            </a:xfrm>
            <a:custGeom>
              <a:avLst/>
              <a:gdLst/>
              <a:ahLst/>
              <a:cxnLst/>
              <a:rect l="l" t="t" r="r" b="b"/>
              <a:pathLst>
                <a:path w="1390650" h="1390650">
                  <a:moveTo>
                    <a:pt x="1390649" y="1390649"/>
                  </a:moveTo>
                  <a:lnTo>
                    <a:pt x="977626" y="1390649"/>
                  </a:lnTo>
                  <a:lnTo>
                    <a:pt x="976441" y="1341820"/>
                  </a:lnTo>
                  <a:lnTo>
                    <a:pt x="972903" y="1293418"/>
                  </a:lnTo>
                  <a:lnTo>
                    <a:pt x="967039" y="1245513"/>
                  </a:lnTo>
                  <a:lnTo>
                    <a:pt x="958874" y="1198175"/>
                  </a:lnTo>
                  <a:lnTo>
                    <a:pt x="948437" y="1151472"/>
                  </a:lnTo>
                  <a:lnTo>
                    <a:pt x="935752" y="1105474"/>
                  </a:lnTo>
                  <a:lnTo>
                    <a:pt x="920847" y="1060250"/>
                  </a:lnTo>
                  <a:lnTo>
                    <a:pt x="903748" y="1015869"/>
                  </a:lnTo>
                  <a:lnTo>
                    <a:pt x="884482" y="972401"/>
                  </a:lnTo>
                  <a:lnTo>
                    <a:pt x="863074" y="929915"/>
                  </a:lnTo>
                  <a:lnTo>
                    <a:pt x="839552" y="888480"/>
                  </a:lnTo>
                  <a:lnTo>
                    <a:pt x="813943" y="848166"/>
                  </a:lnTo>
                  <a:lnTo>
                    <a:pt x="786271" y="809041"/>
                  </a:lnTo>
                  <a:lnTo>
                    <a:pt x="756565" y="771175"/>
                  </a:lnTo>
                  <a:lnTo>
                    <a:pt x="724850" y="734637"/>
                  </a:lnTo>
                  <a:lnTo>
                    <a:pt x="691153" y="699496"/>
                  </a:lnTo>
                  <a:lnTo>
                    <a:pt x="656012" y="665799"/>
                  </a:lnTo>
                  <a:lnTo>
                    <a:pt x="619474" y="634084"/>
                  </a:lnTo>
                  <a:lnTo>
                    <a:pt x="581608" y="604378"/>
                  </a:lnTo>
                  <a:lnTo>
                    <a:pt x="542483" y="576706"/>
                  </a:lnTo>
                  <a:lnTo>
                    <a:pt x="502169" y="551096"/>
                  </a:lnTo>
                  <a:lnTo>
                    <a:pt x="460734" y="527575"/>
                  </a:lnTo>
                  <a:lnTo>
                    <a:pt x="418248" y="506167"/>
                  </a:lnTo>
                  <a:lnTo>
                    <a:pt x="374780" y="486901"/>
                  </a:lnTo>
                  <a:lnTo>
                    <a:pt x="330399" y="469802"/>
                  </a:lnTo>
                  <a:lnTo>
                    <a:pt x="285175" y="454897"/>
                  </a:lnTo>
                  <a:lnTo>
                    <a:pt x="239177" y="442212"/>
                  </a:lnTo>
                  <a:lnTo>
                    <a:pt x="192474" y="431775"/>
                  </a:lnTo>
                  <a:lnTo>
                    <a:pt x="145136" y="423610"/>
                  </a:lnTo>
                  <a:lnTo>
                    <a:pt x="97231" y="417746"/>
                  </a:lnTo>
                  <a:lnTo>
                    <a:pt x="48829" y="414208"/>
                  </a:lnTo>
                  <a:lnTo>
                    <a:pt x="0" y="413023"/>
                  </a:lnTo>
                  <a:lnTo>
                    <a:pt x="0" y="0"/>
                  </a:lnTo>
                  <a:lnTo>
                    <a:pt x="51059" y="897"/>
                  </a:lnTo>
                  <a:lnTo>
                    <a:pt x="101817" y="3594"/>
                  </a:lnTo>
                  <a:lnTo>
                    <a:pt x="152249" y="8096"/>
                  </a:lnTo>
                  <a:lnTo>
                    <a:pt x="202330" y="14410"/>
                  </a:lnTo>
                  <a:lnTo>
                    <a:pt x="252035" y="22541"/>
                  </a:lnTo>
                  <a:lnTo>
                    <a:pt x="301339" y="32497"/>
                  </a:lnTo>
                  <a:lnTo>
                    <a:pt x="350217" y="44284"/>
                  </a:lnTo>
                  <a:lnTo>
                    <a:pt x="398643" y="57907"/>
                  </a:lnTo>
                  <a:lnTo>
                    <a:pt x="446592" y="73374"/>
                  </a:lnTo>
                  <a:lnTo>
                    <a:pt x="494041" y="90690"/>
                  </a:lnTo>
                  <a:lnTo>
                    <a:pt x="540962" y="109861"/>
                  </a:lnTo>
                  <a:lnTo>
                    <a:pt x="585678" y="129581"/>
                  </a:lnTo>
                  <a:lnTo>
                    <a:pt x="629548" y="150805"/>
                  </a:lnTo>
                  <a:lnTo>
                    <a:pt x="672553" y="173521"/>
                  </a:lnTo>
                  <a:lnTo>
                    <a:pt x="714673" y="197717"/>
                  </a:lnTo>
                  <a:lnTo>
                    <a:pt x="755891" y="223380"/>
                  </a:lnTo>
                  <a:lnTo>
                    <a:pt x="796188" y="250497"/>
                  </a:lnTo>
                  <a:lnTo>
                    <a:pt x="835544" y="279056"/>
                  </a:lnTo>
                  <a:lnTo>
                    <a:pt x="873941" y="309045"/>
                  </a:lnTo>
                  <a:lnTo>
                    <a:pt x="911360" y="340450"/>
                  </a:lnTo>
                  <a:lnTo>
                    <a:pt x="947782" y="373259"/>
                  </a:lnTo>
                  <a:lnTo>
                    <a:pt x="983189" y="407460"/>
                  </a:lnTo>
                  <a:lnTo>
                    <a:pt x="1017390" y="442867"/>
                  </a:lnTo>
                  <a:lnTo>
                    <a:pt x="1050199" y="479289"/>
                  </a:lnTo>
                  <a:lnTo>
                    <a:pt x="1081604" y="516708"/>
                  </a:lnTo>
                  <a:lnTo>
                    <a:pt x="1111593" y="555105"/>
                  </a:lnTo>
                  <a:lnTo>
                    <a:pt x="1140152" y="594461"/>
                  </a:lnTo>
                  <a:lnTo>
                    <a:pt x="1167269" y="634757"/>
                  </a:lnTo>
                  <a:lnTo>
                    <a:pt x="1192932" y="675975"/>
                  </a:lnTo>
                  <a:lnTo>
                    <a:pt x="1217127" y="718096"/>
                  </a:lnTo>
                  <a:lnTo>
                    <a:pt x="1239844" y="761101"/>
                  </a:lnTo>
                  <a:lnTo>
                    <a:pt x="1261068" y="804971"/>
                  </a:lnTo>
                  <a:lnTo>
                    <a:pt x="1280788" y="849687"/>
                  </a:lnTo>
                  <a:lnTo>
                    <a:pt x="1299959" y="896608"/>
                  </a:lnTo>
                  <a:lnTo>
                    <a:pt x="1317275" y="944056"/>
                  </a:lnTo>
                  <a:lnTo>
                    <a:pt x="1332742" y="992006"/>
                  </a:lnTo>
                  <a:lnTo>
                    <a:pt x="1346365" y="1040432"/>
                  </a:lnTo>
                  <a:lnTo>
                    <a:pt x="1358151" y="1089310"/>
                  </a:lnTo>
                  <a:lnTo>
                    <a:pt x="1368107" y="1138614"/>
                  </a:lnTo>
                  <a:lnTo>
                    <a:pt x="1376239" y="1188319"/>
                  </a:lnTo>
                  <a:lnTo>
                    <a:pt x="1382553" y="1238400"/>
                  </a:lnTo>
                  <a:lnTo>
                    <a:pt x="1387055" y="1288832"/>
                  </a:lnTo>
                  <a:lnTo>
                    <a:pt x="1389752" y="1339590"/>
                  </a:lnTo>
                  <a:lnTo>
                    <a:pt x="1390649" y="1390649"/>
                  </a:lnTo>
                  <a:close/>
                </a:path>
              </a:pathLst>
            </a:custGeom>
            <a:solidFill>
              <a:srgbClr val="6421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290896"/>
            <a:ext cx="1325880" cy="2962910"/>
          </a:xfrm>
          <a:custGeom>
            <a:avLst/>
            <a:gdLst/>
            <a:ahLst/>
            <a:cxnLst/>
            <a:rect l="l" t="t" r="r" b="b"/>
            <a:pathLst>
              <a:path w="1325880" h="2962910">
                <a:moveTo>
                  <a:pt x="1325808" y="1481200"/>
                </a:moveTo>
                <a:lnTo>
                  <a:pt x="1325045" y="1529431"/>
                </a:lnTo>
                <a:lnTo>
                  <a:pt x="1322770" y="1577279"/>
                </a:lnTo>
                <a:lnTo>
                  <a:pt x="1319008" y="1624720"/>
                </a:lnTo>
                <a:lnTo>
                  <a:pt x="1313780" y="1671732"/>
                </a:lnTo>
                <a:lnTo>
                  <a:pt x="1307111" y="1718291"/>
                </a:lnTo>
                <a:lnTo>
                  <a:pt x="1299022" y="1764374"/>
                </a:lnTo>
                <a:lnTo>
                  <a:pt x="1289538" y="1809958"/>
                </a:lnTo>
                <a:lnTo>
                  <a:pt x="1278681" y="1855020"/>
                </a:lnTo>
                <a:lnTo>
                  <a:pt x="1266473" y="1899537"/>
                </a:lnTo>
                <a:lnTo>
                  <a:pt x="1252939" y="1943486"/>
                </a:lnTo>
                <a:lnTo>
                  <a:pt x="1238101" y="1986844"/>
                </a:lnTo>
                <a:lnTo>
                  <a:pt x="1221983" y="2029587"/>
                </a:lnTo>
                <a:lnTo>
                  <a:pt x="1204606" y="2071693"/>
                </a:lnTo>
                <a:lnTo>
                  <a:pt x="1185995" y="2113138"/>
                </a:lnTo>
                <a:lnTo>
                  <a:pt x="1166172" y="2153899"/>
                </a:lnTo>
                <a:lnTo>
                  <a:pt x="1145161" y="2193954"/>
                </a:lnTo>
                <a:lnTo>
                  <a:pt x="1122984" y="2233278"/>
                </a:lnTo>
                <a:lnTo>
                  <a:pt x="1099664" y="2271850"/>
                </a:lnTo>
                <a:lnTo>
                  <a:pt x="1075225" y="2309645"/>
                </a:lnTo>
                <a:lnTo>
                  <a:pt x="1049690" y="2346642"/>
                </a:lnTo>
                <a:lnTo>
                  <a:pt x="1023081" y="2382816"/>
                </a:lnTo>
                <a:lnTo>
                  <a:pt x="995421" y="2418145"/>
                </a:lnTo>
                <a:lnTo>
                  <a:pt x="966734" y="2452605"/>
                </a:lnTo>
                <a:lnTo>
                  <a:pt x="937043" y="2486174"/>
                </a:lnTo>
                <a:lnTo>
                  <a:pt x="906371" y="2518828"/>
                </a:lnTo>
                <a:lnTo>
                  <a:pt x="874740" y="2550544"/>
                </a:lnTo>
                <a:lnTo>
                  <a:pt x="842174" y="2581299"/>
                </a:lnTo>
                <a:lnTo>
                  <a:pt x="808696" y="2611071"/>
                </a:lnTo>
                <a:lnTo>
                  <a:pt x="774328" y="2639835"/>
                </a:lnTo>
                <a:lnTo>
                  <a:pt x="739095" y="2667569"/>
                </a:lnTo>
                <a:lnTo>
                  <a:pt x="703018" y="2694250"/>
                </a:lnTo>
                <a:lnTo>
                  <a:pt x="666122" y="2719855"/>
                </a:lnTo>
                <a:lnTo>
                  <a:pt x="628428" y="2744360"/>
                </a:lnTo>
                <a:lnTo>
                  <a:pt x="589960" y="2767742"/>
                </a:lnTo>
                <a:lnTo>
                  <a:pt x="550741" y="2789979"/>
                </a:lnTo>
                <a:lnTo>
                  <a:pt x="510795" y="2811047"/>
                </a:lnTo>
                <a:lnTo>
                  <a:pt x="470143" y="2830924"/>
                </a:lnTo>
                <a:lnTo>
                  <a:pt x="428810" y="2849585"/>
                </a:lnTo>
                <a:lnTo>
                  <a:pt x="386818" y="2867008"/>
                </a:lnTo>
                <a:lnTo>
                  <a:pt x="344190" y="2883171"/>
                </a:lnTo>
                <a:lnTo>
                  <a:pt x="300949" y="2898049"/>
                </a:lnTo>
                <a:lnTo>
                  <a:pt x="257118" y="2911619"/>
                </a:lnTo>
                <a:lnTo>
                  <a:pt x="212721" y="2923859"/>
                </a:lnTo>
                <a:lnTo>
                  <a:pt x="167781" y="2934746"/>
                </a:lnTo>
                <a:lnTo>
                  <a:pt x="122319" y="2944256"/>
                </a:lnTo>
                <a:lnTo>
                  <a:pt x="76360" y="2952367"/>
                </a:lnTo>
                <a:lnTo>
                  <a:pt x="29927" y="2959054"/>
                </a:lnTo>
                <a:lnTo>
                  <a:pt x="0" y="2962400"/>
                </a:lnTo>
                <a:lnTo>
                  <a:pt x="0" y="0"/>
                </a:lnTo>
                <a:lnTo>
                  <a:pt x="76360" y="10033"/>
                </a:lnTo>
                <a:lnTo>
                  <a:pt x="122319" y="18143"/>
                </a:lnTo>
                <a:lnTo>
                  <a:pt x="167781" y="27653"/>
                </a:lnTo>
                <a:lnTo>
                  <a:pt x="212721" y="38540"/>
                </a:lnTo>
                <a:lnTo>
                  <a:pt x="257118" y="50780"/>
                </a:lnTo>
                <a:lnTo>
                  <a:pt x="300949" y="64351"/>
                </a:lnTo>
                <a:lnTo>
                  <a:pt x="344190" y="79229"/>
                </a:lnTo>
                <a:lnTo>
                  <a:pt x="386818" y="95391"/>
                </a:lnTo>
                <a:lnTo>
                  <a:pt x="428810" y="112814"/>
                </a:lnTo>
                <a:lnTo>
                  <a:pt x="470143" y="131476"/>
                </a:lnTo>
                <a:lnTo>
                  <a:pt x="510795" y="151352"/>
                </a:lnTo>
                <a:lnTo>
                  <a:pt x="550741" y="172420"/>
                </a:lnTo>
                <a:lnTo>
                  <a:pt x="589960" y="194657"/>
                </a:lnTo>
                <a:lnTo>
                  <a:pt x="628428" y="218040"/>
                </a:lnTo>
                <a:lnTo>
                  <a:pt x="666122" y="242545"/>
                </a:lnTo>
                <a:lnTo>
                  <a:pt x="703018" y="268149"/>
                </a:lnTo>
                <a:lnTo>
                  <a:pt x="739095" y="294830"/>
                </a:lnTo>
                <a:lnTo>
                  <a:pt x="774328" y="322564"/>
                </a:lnTo>
                <a:lnTo>
                  <a:pt x="808696" y="351329"/>
                </a:lnTo>
                <a:lnTo>
                  <a:pt x="842174" y="381100"/>
                </a:lnTo>
                <a:lnTo>
                  <a:pt x="874740" y="411856"/>
                </a:lnTo>
                <a:lnTo>
                  <a:pt x="906371" y="443572"/>
                </a:lnTo>
                <a:lnTo>
                  <a:pt x="937043" y="476226"/>
                </a:lnTo>
                <a:lnTo>
                  <a:pt x="966734" y="509794"/>
                </a:lnTo>
                <a:lnTo>
                  <a:pt x="995421" y="544255"/>
                </a:lnTo>
                <a:lnTo>
                  <a:pt x="1023081" y="579583"/>
                </a:lnTo>
                <a:lnTo>
                  <a:pt x="1049690" y="615758"/>
                </a:lnTo>
                <a:lnTo>
                  <a:pt x="1075225" y="652754"/>
                </a:lnTo>
                <a:lnTo>
                  <a:pt x="1099664" y="690550"/>
                </a:lnTo>
                <a:lnTo>
                  <a:pt x="1122984" y="729121"/>
                </a:lnTo>
                <a:lnTo>
                  <a:pt x="1145161" y="768446"/>
                </a:lnTo>
                <a:lnTo>
                  <a:pt x="1166172" y="808500"/>
                </a:lnTo>
                <a:lnTo>
                  <a:pt x="1185995" y="849262"/>
                </a:lnTo>
                <a:lnTo>
                  <a:pt x="1204606" y="890707"/>
                </a:lnTo>
                <a:lnTo>
                  <a:pt x="1221983" y="932812"/>
                </a:lnTo>
                <a:lnTo>
                  <a:pt x="1238101" y="975556"/>
                </a:lnTo>
                <a:lnTo>
                  <a:pt x="1252939" y="1018913"/>
                </a:lnTo>
                <a:lnTo>
                  <a:pt x="1266473" y="1062862"/>
                </a:lnTo>
                <a:lnTo>
                  <a:pt x="1278681" y="1107379"/>
                </a:lnTo>
                <a:lnTo>
                  <a:pt x="1289538" y="1152441"/>
                </a:lnTo>
                <a:lnTo>
                  <a:pt x="1299022" y="1198026"/>
                </a:lnTo>
                <a:lnTo>
                  <a:pt x="1307111" y="1244109"/>
                </a:lnTo>
                <a:lnTo>
                  <a:pt x="1313780" y="1290668"/>
                </a:lnTo>
                <a:lnTo>
                  <a:pt x="1319008" y="1337679"/>
                </a:lnTo>
                <a:lnTo>
                  <a:pt x="1322770" y="1385121"/>
                </a:lnTo>
                <a:lnTo>
                  <a:pt x="1325045" y="1432968"/>
                </a:lnTo>
                <a:lnTo>
                  <a:pt x="1325808" y="1481200"/>
                </a:lnTo>
                <a:close/>
              </a:path>
            </a:pathLst>
          </a:custGeom>
          <a:solidFill>
            <a:srgbClr val="1B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44024" y="11"/>
            <a:ext cx="1944370" cy="3543300"/>
          </a:xfrm>
          <a:custGeom>
            <a:avLst/>
            <a:gdLst/>
            <a:ahLst/>
            <a:cxnLst/>
            <a:rect l="l" t="t" r="r" b="b"/>
            <a:pathLst>
              <a:path w="1944369" h="3543300">
                <a:moveTo>
                  <a:pt x="1943976" y="0"/>
                </a:moveTo>
                <a:lnTo>
                  <a:pt x="0" y="0"/>
                </a:lnTo>
                <a:lnTo>
                  <a:pt x="0" y="1598498"/>
                </a:lnTo>
                <a:lnTo>
                  <a:pt x="0" y="1621053"/>
                </a:lnTo>
                <a:lnTo>
                  <a:pt x="279" y="1621053"/>
                </a:lnTo>
                <a:lnTo>
                  <a:pt x="647" y="1649171"/>
                </a:lnTo>
                <a:lnTo>
                  <a:pt x="2578" y="1699514"/>
                </a:lnTo>
                <a:lnTo>
                  <a:pt x="5765" y="1749539"/>
                </a:lnTo>
                <a:lnTo>
                  <a:pt x="10223" y="1799196"/>
                </a:lnTo>
                <a:lnTo>
                  <a:pt x="15900" y="1848497"/>
                </a:lnTo>
                <a:lnTo>
                  <a:pt x="22796" y="1897418"/>
                </a:lnTo>
                <a:lnTo>
                  <a:pt x="30911" y="1945932"/>
                </a:lnTo>
                <a:lnTo>
                  <a:pt x="40208" y="1994039"/>
                </a:lnTo>
                <a:lnTo>
                  <a:pt x="50673" y="2041702"/>
                </a:lnTo>
                <a:lnTo>
                  <a:pt x="62293" y="2088934"/>
                </a:lnTo>
                <a:lnTo>
                  <a:pt x="75057" y="2135708"/>
                </a:lnTo>
                <a:lnTo>
                  <a:pt x="88950" y="2181987"/>
                </a:lnTo>
                <a:lnTo>
                  <a:pt x="103949" y="2227783"/>
                </a:lnTo>
                <a:lnTo>
                  <a:pt x="120053" y="2273084"/>
                </a:lnTo>
                <a:lnTo>
                  <a:pt x="137223" y="2317839"/>
                </a:lnTo>
                <a:lnTo>
                  <a:pt x="155460" y="2362073"/>
                </a:lnTo>
                <a:lnTo>
                  <a:pt x="174739" y="2405735"/>
                </a:lnTo>
                <a:lnTo>
                  <a:pt x="195059" y="2448839"/>
                </a:lnTo>
                <a:lnTo>
                  <a:pt x="216382" y="2491346"/>
                </a:lnTo>
                <a:lnTo>
                  <a:pt x="238721" y="2533269"/>
                </a:lnTo>
                <a:lnTo>
                  <a:pt x="262026" y="2574556"/>
                </a:lnTo>
                <a:lnTo>
                  <a:pt x="286308" y="2615209"/>
                </a:lnTo>
                <a:lnTo>
                  <a:pt x="311543" y="2655227"/>
                </a:lnTo>
                <a:lnTo>
                  <a:pt x="337718" y="2694571"/>
                </a:lnTo>
                <a:lnTo>
                  <a:pt x="364820" y="2733230"/>
                </a:lnTo>
                <a:lnTo>
                  <a:pt x="392811" y="2771203"/>
                </a:lnTo>
                <a:lnTo>
                  <a:pt x="421703" y="2808452"/>
                </a:lnTo>
                <a:lnTo>
                  <a:pt x="451472" y="2844990"/>
                </a:lnTo>
                <a:lnTo>
                  <a:pt x="482092" y="2880766"/>
                </a:lnTo>
                <a:lnTo>
                  <a:pt x="513549" y="2915793"/>
                </a:lnTo>
                <a:lnTo>
                  <a:pt x="545846" y="2950045"/>
                </a:lnTo>
                <a:lnTo>
                  <a:pt x="578954" y="2983509"/>
                </a:lnTo>
                <a:lnTo>
                  <a:pt x="612851" y="3016161"/>
                </a:lnTo>
                <a:lnTo>
                  <a:pt x="647534" y="3047987"/>
                </a:lnTo>
                <a:lnTo>
                  <a:pt x="682967" y="3078988"/>
                </a:lnTo>
                <a:lnTo>
                  <a:pt x="719162" y="3109125"/>
                </a:lnTo>
                <a:lnTo>
                  <a:pt x="756094" y="3138398"/>
                </a:lnTo>
                <a:lnTo>
                  <a:pt x="793737" y="3166795"/>
                </a:lnTo>
                <a:lnTo>
                  <a:pt x="832078" y="3194278"/>
                </a:lnTo>
                <a:lnTo>
                  <a:pt x="871105" y="3220847"/>
                </a:lnTo>
                <a:lnTo>
                  <a:pt x="910805" y="3246488"/>
                </a:lnTo>
                <a:lnTo>
                  <a:pt x="951153" y="3271189"/>
                </a:lnTo>
                <a:lnTo>
                  <a:pt x="992149" y="3294913"/>
                </a:lnTo>
                <a:lnTo>
                  <a:pt x="1033767" y="3317671"/>
                </a:lnTo>
                <a:lnTo>
                  <a:pt x="1075982" y="3339427"/>
                </a:lnTo>
                <a:lnTo>
                  <a:pt x="1118806" y="3360166"/>
                </a:lnTo>
                <a:lnTo>
                  <a:pt x="1162189" y="3379889"/>
                </a:lnTo>
                <a:lnTo>
                  <a:pt x="1206144" y="3398570"/>
                </a:lnTo>
                <a:lnTo>
                  <a:pt x="1250632" y="3416198"/>
                </a:lnTo>
                <a:lnTo>
                  <a:pt x="1295654" y="3432746"/>
                </a:lnTo>
                <a:lnTo>
                  <a:pt x="1295654" y="3432048"/>
                </a:lnTo>
                <a:lnTo>
                  <a:pt x="1328978" y="3443325"/>
                </a:lnTo>
                <a:lnTo>
                  <a:pt x="1377213" y="3458337"/>
                </a:lnTo>
                <a:lnTo>
                  <a:pt x="1426286" y="3472281"/>
                </a:lnTo>
                <a:lnTo>
                  <a:pt x="1476121" y="3485134"/>
                </a:lnTo>
                <a:lnTo>
                  <a:pt x="1526603" y="3496818"/>
                </a:lnTo>
                <a:lnTo>
                  <a:pt x="1577644" y="3507308"/>
                </a:lnTo>
                <a:lnTo>
                  <a:pt x="1629156" y="3516553"/>
                </a:lnTo>
                <a:lnTo>
                  <a:pt x="1681060" y="3524504"/>
                </a:lnTo>
                <a:lnTo>
                  <a:pt x="1733257" y="3531108"/>
                </a:lnTo>
                <a:lnTo>
                  <a:pt x="1785645" y="3536327"/>
                </a:lnTo>
                <a:lnTo>
                  <a:pt x="1838147" y="3540125"/>
                </a:lnTo>
                <a:lnTo>
                  <a:pt x="1890661" y="3542423"/>
                </a:lnTo>
                <a:lnTo>
                  <a:pt x="1943100" y="3543211"/>
                </a:lnTo>
                <a:lnTo>
                  <a:pt x="1943976" y="3543198"/>
                </a:lnTo>
                <a:lnTo>
                  <a:pt x="1943976" y="1621053"/>
                </a:lnTo>
                <a:lnTo>
                  <a:pt x="1943976" y="1598498"/>
                </a:lnTo>
                <a:lnTo>
                  <a:pt x="1943976" y="0"/>
                </a:lnTo>
                <a:close/>
              </a:path>
            </a:pathLst>
          </a:custGeom>
          <a:solidFill>
            <a:srgbClr val="FFA5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8475</Words>
  <Application>WPS Presentation</Application>
  <PresentationFormat>On-screen Show (4:3)</PresentationFormat>
  <Paragraphs>223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Arial Black</vt:lpstr>
      <vt:lpstr>Lucida Sans Unicode</vt:lpstr>
      <vt:lpstr>Arial</vt:lpstr>
      <vt:lpstr>Microsoft YaHei</vt:lpstr>
      <vt:lpstr>Arial Unicode MS</vt:lpstr>
      <vt:lpstr>Calibri</vt:lpstr>
      <vt:lpstr>Tahoma</vt:lpstr>
      <vt:lpstr>Microsoft Sans Serif</vt:lpstr>
      <vt:lpstr>Office Theme</vt:lpstr>
      <vt:lpstr>PowerPoint 演示文稿</vt:lpstr>
      <vt:lpstr>Video Games</vt:lpstr>
      <vt:lpstr>Introduction to data science</vt:lpstr>
      <vt:lpstr>Application of data science</vt:lpstr>
      <vt:lpstr>PowerPoint 演示文稿</vt:lpstr>
      <vt:lpstr>Challenges in data science</vt:lpstr>
      <vt:lpstr>PowerPoint 演示文稿</vt:lpstr>
      <vt:lpstr>Future of data science</vt:lpstr>
      <vt:lpstr>PowerPoint 演示文稿</vt:lpstr>
      <vt:lpstr>PowerPoint 演示文稿</vt:lpstr>
      <vt:lpstr>Libraries</vt:lpstr>
      <vt:lpstr>Data Preparation</vt:lpstr>
      <vt:lpstr>Data analysis and visualization involve</vt:lpstr>
      <vt:lpstr>ANALYSIS</vt:lpstr>
      <vt:lpstr>VISUALIZATION</vt:lpstr>
      <vt:lpstr>Prediction</vt:lpstr>
      <vt:lpstr>Decision Tree</vt:lpstr>
      <vt:lpstr>#Fit the model</vt:lpstr>
      <vt:lpstr>#Calculate the score of the model</vt:lpstr>
      <vt:lpstr>Linear Regression</vt:lpstr>
      <vt:lpstr>#Fit the model</vt:lpstr>
      <vt:lpstr>#Calculate the score of the model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Rohan Behera</dc:creator>
  <cp:keywords>DAFgXbwTjfw,BAEnVgt-J4E</cp:keywords>
  <cp:lastModifiedBy>KIIT</cp:lastModifiedBy>
  <cp:revision>2</cp:revision>
  <dcterms:created xsi:type="dcterms:W3CDTF">2023-04-28T05:01:00Z</dcterms:created>
  <dcterms:modified xsi:type="dcterms:W3CDTF">2023-04-30T13:40:13Z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2023-04-26T11:00:00Z</vt:filetime>
  </property>
  <property fmtid="{D5CDD505-2E9C-101B-9397-08002B2CF9AE}" pid="3" name="Creator">
    <vt:lpwstr>Canva</vt:lpwstr>
  </property>
  <property fmtid="{D5CDD505-2E9C-101B-9397-08002B2CF9AE}" pid="4" name="LastSaved">
    <vt:filetime>2023-04-26T11:00:00Z</vt:filetime>
  </property>
  <property fmtid="{D5CDD505-2E9C-101B-9397-08002B2CF9AE}" pid="5" name="ICV">
    <vt:lpwstr>6F576EF158014664AE9E9C0EF7E3851B</vt:lpwstr>
  </property>
  <property fmtid="{D5CDD505-2E9C-101B-9397-08002B2CF9AE}" pid="6" name="KSOProductBuildVer">
    <vt:lpwstr>1033-11.2.0.11537</vt:lpwstr>
  </property>
</Properties>
</file>