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Mujadid" userId="03b74d7eaba3b688" providerId="LiveId" clId="{AC6C9080-FA54-4FCF-87E8-EB03E0EE66EE}"/>
    <pc:docChg chg="undo custSel addSld modSld">
      <pc:chgData name="Ahmad Mujadid" userId="03b74d7eaba3b688" providerId="LiveId" clId="{AC6C9080-FA54-4FCF-87E8-EB03E0EE66EE}" dt="2018-05-23T22:35:52.531" v="110" actId="1076"/>
      <pc:docMkLst>
        <pc:docMk/>
      </pc:docMkLst>
      <pc:sldChg chg="modSp">
        <pc:chgData name="Ahmad Mujadid" userId="03b74d7eaba3b688" providerId="LiveId" clId="{AC6C9080-FA54-4FCF-87E8-EB03E0EE66EE}" dt="2018-05-17T09:03:16.052" v="59" actId="20577"/>
        <pc:sldMkLst>
          <pc:docMk/>
          <pc:sldMk cId="3153220355" sldId="257"/>
        </pc:sldMkLst>
        <pc:spChg chg="mod">
          <ac:chgData name="Ahmad Mujadid" userId="03b74d7eaba3b688" providerId="LiveId" clId="{AC6C9080-FA54-4FCF-87E8-EB03E0EE66EE}" dt="2018-05-17T09:03:16.052" v="59" actId="20577"/>
          <ac:spMkLst>
            <pc:docMk/>
            <pc:sldMk cId="3153220355" sldId="257"/>
            <ac:spMk id="3" creationId="{7B23EACE-1F9D-494F-8D15-CF72AD0E58B1}"/>
          </ac:spMkLst>
        </pc:spChg>
      </pc:sldChg>
      <pc:sldChg chg="addSp delSp modSp">
        <pc:chgData name="Ahmad Mujadid" userId="03b74d7eaba3b688" providerId="LiveId" clId="{AC6C9080-FA54-4FCF-87E8-EB03E0EE66EE}" dt="2018-05-23T22:27:07.135" v="72" actId="931"/>
        <pc:sldMkLst>
          <pc:docMk/>
          <pc:sldMk cId="2697785173" sldId="258"/>
        </pc:sldMkLst>
        <pc:spChg chg="mod">
          <ac:chgData name="Ahmad Mujadid" userId="03b74d7eaba3b688" providerId="LiveId" clId="{AC6C9080-FA54-4FCF-87E8-EB03E0EE66EE}" dt="2018-05-23T17:00:44.099" v="69" actId="20577"/>
          <ac:spMkLst>
            <pc:docMk/>
            <pc:sldMk cId="2697785173" sldId="258"/>
            <ac:spMk id="2" creationId="{FC1EFDC1-40E0-42F8-AEA9-DF27A6B19AC9}"/>
          </ac:spMkLst>
        </pc:spChg>
        <pc:spChg chg="del mod">
          <ac:chgData name="Ahmad Mujadid" userId="03b74d7eaba3b688" providerId="LiveId" clId="{AC6C9080-FA54-4FCF-87E8-EB03E0EE66EE}" dt="2018-05-23T22:27:07.135" v="72" actId="931"/>
          <ac:spMkLst>
            <pc:docMk/>
            <pc:sldMk cId="2697785173" sldId="258"/>
            <ac:spMk id="3" creationId="{C216CD35-4510-4447-A76F-4E9E69C84AA5}"/>
          </ac:spMkLst>
        </pc:spChg>
        <pc:picChg chg="add mod">
          <ac:chgData name="Ahmad Mujadid" userId="03b74d7eaba3b688" providerId="LiveId" clId="{AC6C9080-FA54-4FCF-87E8-EB03E0EE66EE}" dt="2018-05-23T22:27:07.135" v="72" actId="931"/>
          <ac:picMkLst>
            <pc:docMk/>
            <pc:sldMk cId="2697785173" sldId="258"/>
            <ac:picMk id="5" creationId="{D20BD966-4CC5-4A93-9C47-E40F90076466}"/>
          </ac:picMkLst>
        </pc:picChg>
      </pc:sldChg>
      <pc:sldChg chg="addSp delSp modSp add">
        <pc:chgData name="Ahmad Mujadid" userId="03b74d7eaba3b688" providerId="LiveId" clId="{AC6C9080-FA54-4FCF-87E8-EB03E0EE66EE}" dt="2018-05-23T22:31:30.318" v="105" actId="931"/>
        <pc:sldMkLst>
          <pc:docMk/>
          <pc:sldMk cId="1525991390" sldId="259"/>
        </pc:sldMkLst>
        <pc:spChg chg="mod">
          <ac:chgData name="Ahmad Mujadid" userId="03b74d7eaba3b688" providerId="LiveId" clId="{AC6C9080-FA54-4FCF-87E8-EB03E0EE66EE}" dt="2018-05-23T22:27:26.136" v="82" actId="20577"/>
          <ac:spMkLst>
            <pc:docMk/>
            <pc:sldMk cId="1525991390" sldId="259"/>
            <ac:spMk id="2" creationId="{7FDD4BD5-C812-4432-ADF5-8C2A3EAA1E8C}"/>
          </ac:spMkLst>
        </pc:spChg>
        <pc:spChg chg="del">
          <ac:chgData name="Ahmad Mujadid" userId="03b74d7eaba3b688" providerId="LiveId" clId="{AC6C9080-FA54-4FCF-87E8-EB03E0EE66EE}" dt="2018-05-23T22:31:30.318" v="105" actId="931"/>
          <ac:spMkLst>
            <pc:docMk/>
            <pc:sldMk cId="1525991390" sldId="259"/>
            <ac:spMk id="3" creationId="{86C1ADD8-E320-4235-8684-A463850A5D73}"/>
          </ac:spMkLst>
        </pc:spChg>
        <pc:picChg chg="add mod">
          <ac:chgData name="Ahmad Mujadid" userId="03b74d7eaba3b688" providerId="LiveId" clId="{AC6C9080-FA54-4FCF-87E8-EB03E0EE66EE}" dt="2018-05-23T22:31:30.318" v="105" actId="931"/>
          <ac:picMkLst>
            <pc:docMk/>
            <pc:sldMk cId="1525991390" sldId="259"/>
            <ac:picMk id="5" creationId="{EF95915C-5084-44E1-A659-E4C3F5B2BF39}"/>
          </ac:picMkLst>
        </pc:picChg>
      </pc:sldChg>
      <pc:sldChg chg="addSp delSp modSp add">
        <pc:chgData name="Ahmad Mujadid" userId="03b74d7eaba3b688" providerId="LiveId" clId="{AC6C9080-FA54-4FCF-87E8-EB03E0EE66EE}" dt="2018-05-23T22:33:53.184" v="106" actId="931"/>
        <pc:sldMkLst>
          <pc:docMk/>
          <pc:sldMk cId="674794261" sldId="260"/>
        </pc:sldMkLst>
        <pc:spChg chg="mod">
          <ac:chgData name="Ahmad Mujadid" userId="03b74d7eaba3b688" providerId="LiveId" clId="{AC6C9080-FA54-4FCF-87E8-EB03E0EE66EE}" dt="2018-05-23T22:27:31.886" v="93" actId="20577"/>
          <ac:spMkLst>
            <pc:docMk/>
            <pc:sldMk cId="674794261" sldId="260"/>
            <ac:spMk id="2" creationId="{412E8385-85DA-4FDE-82AC-5AAC5F8CD9C6}"/>
          </ac:spMkLst>
        </pc:spChg>
        <pc:spChg chg="del">
          <ac:chgData name="Ahmad Mujadid" userId="03b74d7eaba3b688" providerId="LiveId" clId="{AC6C9080-FA54-4FCF-87E8-EB03E0EE66EE}" dt="2018-05-23T22:33:53.184" v="106" actId="931"/>
          <ac:spMkLst>
            <pc:docMk/>
            <pc:sldMk cId="674794261" sldId="260"/>
            <ac:spMk id="3" creationId="{E4FFD24E-38F6-4415-B976-A2DE2C77930C}"/>
          </ac:spMkLst>
        </pc:spChg>
        <pc:picChg chg="add mod">
          <ac:chgData name="Ahmad Mujadid" userId="03b74d7eaba3b688" providerId="LiveId" clId="{AC6C9080-FA54-4FCF-87E8-EB03E0EE66EE}" dt="2018-05-23T22:33:53.184" v="106" actId="931"/>
          <ac:picMkLst>
            <pc:docMk/>
            <pc:sldMk cId="674794261" sldId="260"/>
            <ac:picMk id="5" creationId="{93EF3B16-539B-40C0-BAFC-0F090DDF0BEA}"/>
          </ac:picMkLst>
        </pc:picChg>
      </pc:sldChg>
      <pc:sldChg chg="addSp delSp modSp add">
        <pc:chgData name="Ahmad Mujadid" userId="03b74d7eaba3b688" providerId="LiveId" clId="{AC6C9080-FA54-4FCF-87E8-EB03E0EE66EE}" dt="2018-05-23T22:35:52.531" v="110" actId="1076"/>
        <pc:sldMkLst>
          <pc:docMk/>
          <pc:sldMk cId="1629154243" sldId="261"/>
        </pc:sldMkLst>
        <pc:spChg chg="mod">
          <ac:chgData name="Ahmad Mujadid" userId="03b74d7eaba3b688" providerId="LiveId" clId="{AC6C9080-FA54-4FCF-87E8-EB03E0EE66EE}" dt="2018-05-23T22:27:42.090" v="103" actId="20577"/>
          <ac:spMkLst>
            <pc:docMk/>
            <pc:sldMk cId="1629154243" sldId="261"/>
            <ac:spMk id="2" creationId="{50CBF694-71BB-4303-808B-07C157046EDD}"/>
          </ac:spMkLst>
        </pc:spChg>
        <pc:spChg chg="del">
          <ac:chgData name="Ahmad Mujadid" userId="03b74d7eaba3b688" providerId="LiveId" clId="{AC6C9080-FA54-4FCF-87E8-EB03E0EE66EE}" dt="2018-05-23T22:31:16.458" v="104" actId="931"/>
          <ac:spMkLst>
            <pc:docMk/>
            <pc:sldMk cId="1629154243" sldId="261"/>
            <ac:spMk id="3" creationId="{C2B80174-2694-4502-8A0D-517E24E75B63}"/>
          </ac:spMkLst>
        </pc:spChg>
        <pc:picChg chg="add mod">
          <ac:chgData name="Ahmad Mujadid" userId="03b74d7eaba3b688" providerId="LiveId" clId="{AC6C9080-FA54-4FCF-87E8-EB03E0EE66EE}" dt="2018-05-23T22:35:52.531" v="110" actId="1076"/>
          <ac:picMkLst>
            <pc:docMk/>
            <pc:sldMk cId="1629154243" sldId="261"/>
            <ac:picMk id="5" creationId="{CF7C5EF8-12E0-475B-ADCF-2C41F13AD6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543F-F65E-434F-9C57-EB82BC404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SQL JOIN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0CA62-2B7C-4F5F-80C3-78CF7E457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AHMAD MUJADID</a:t>
            </a:r>
          </a:p>
          <a:p>
            <a:r>
              <a:rPr lang="en-US" dirty="0"/>
              <a:t>4210151027</a:t>
            </a:r>
          </a:p>
        </p:txBody>
      </p:sp>
    </p:spTree>
    <p:extLst>
      <p:ext uri="{BB962C8B-B14F-4D97-AF65-F5344CB8AC3E}">
        <p14:creationId xmlns:p14="http://schemas.microsoft.com/office/powerpoint/2010/main" val="217036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98FD-D128-449B-9156-8A5503A3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EACE-1F9D-494F-8D15-CF72AD0E5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69500" cy="4114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SQL JOIN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GABUNG </a:t>
            </a:r>
            <a:r>
              <a:rPr lang="en-US" dirty="0" err="1"/>
              <a:t>dalam</a:t>
            </a:r>
            <a:r>
              <a:rPr lang="en-US" dirty="0"/>
              <a:t> SQL:</a:t>
            </a:r>
          </a:p>
          <a:p>
            <a:r>
              <a:rPr lang="en-US" b="1" dirty="0"/>
              <a:t>INNER JOIN</a:t>
            </a:r>
            <a:r>
              <a:rPr lang="en-US" dirty="0"/>
              <a:t> :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 di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r>
              <a:rPr lang="en-US" b="1" dirty="0"/>
              <a:t>LEFT JOIN</a:t>
            </a:r>
            <a:r>
              <a:rPr lang="en-US" dirty="0"/>
              <a:t> :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(tabel1), dan </a:t>
            </a:r>
            <a:r>
              <a:rPr lang="en-US" dirty="0" err="1"/>
              <a:t>catatan</a:t>
            </a:r>
            <a:r>
              <a:rPr lang="en-US" dirty="0"/>
              <a:t> yang </a:t>
            </a:r>
            <a:r>
              <a:rPr lang="en-US" dirty="0" err="1"/>
              <a:t>dicocokkan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(tabel2) yang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kecocokan</a:t>
            </a:r>
            <a:r>
              <a:rPr lang="en-US" dirty="0"/>
              <a:t>.</a:t>
            </a:r>
          </a:p>
          <a:p>
            <a:r>
              <a:rPr lang="en-US" b="1" dirty="0"/>
              <a:t>RIGHT JOIN</a:t>
            </a:r>
            <a:r>
              <a:rPr lang="en-US" dirty="0"/>
              <a:t> :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(tabel2), dan </a:t>
            </a:r>
            <a:r>
              <a:rPr lang="en-US" dirty="0" err="1"/>
              <a:t>catatan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(tabel1) yang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NULL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kecocokan</a:t>
            </a:r>
            <a:r>
              <a:rPr lang="en-US" dirty="0"/>
              <a:t>.</a:t>
            </a:r>
          </a:p>
          <a:p>
            <a:r>
              <a:rPr lang="en-US" b="1" dirty="0"/>
              <a:t>SELF JOIN</a:t>
            </a:r>
            <a:r>
              <a:rPr lang="en-US" dirty="0"/>
              <a:t> :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tergabung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2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FDC1-40E0-42F8-AEA9-DF27A6B1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Join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BD966-4CC5-4A93-9C47-E40F90076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840590"/>
            <a:ext cx="9601200" cy="2472219"/>
          </a:xfrm>
        </p:spPr>
      </p:pic>
    </p:spTree>
    <p:extLst>
      <p:ext uri="{BB962C8B-B14F-4D97-AF65-F5344CB8AC3E}">
        <p14:creationId xmlns:p14="http://schemas.microsoft.com/office/powerpoint/2010/main" val="269778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4BD5-C812-4432-ADF5-8C2A3EA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5915C-5084-44E1-A659-E4C3F5B2B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686933"/>
            <a:ext cx="9601200" cy="2779534"/>
          </a:xfrm>
        </p:spPr>
      </p:pic>
    </p:spTree>
    <p:extLst>
      <p:ext uri="{BB962C8B-B14F-4D97-AF65-F5344CB8AC3E}">
        <p14:creationId xmlns:p14="http://schemas.microsoft.com/office/powerpoint/2010/main" val="152599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8385-85DA-4FDE-82AC-5AAC5F8C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F3B16-539B-40C0-BAFC-0F090DDF0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737207"/>
            <a:ext cx="9601200" cy="2678986"/>
          </a:xfrm>
        </p:spPr>
      </p:pic>
    </p:spTree>
    <p:extLst>
      <p:ext uri="{BB962C8B-B14F-4D97-AF65-F5344CB8AC3E}">
        <p14:creationId xmlns:p14="http://schemas.microsoft.com/office/powerpoint/2010/main" val="67479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F694-71BB-4303-808B-07C15704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C5EF8-12E0-475B-ADCF-2C41F13AD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17700"/>
            <a:ext cx="8527836" cy="4102100"/>
          </a:xfrm>
        </p:spPr>
      </p:pic>
    </p:spTree>
    <p:extLst>
      <p:ext uri="{BB962C8B-B14F-4D97-AF65-F5344CB8AC3E}">
        <p14:creationId xmlns:p14="http://schemas.microsoft.com/office/powerpoint/2010/main" val="16291542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2057</TotalTime>
  <Words>45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SQL JOIN</vt:lpstr>
      <vt:lpstr>SQL JOIN</vt:lpstr>
      <vt:lpstr>Inner Join</vt:lpstr>
      <vt:lpstr>Left Join</vt:lpstr>
      <vt:lpstr>Right Join</vt:lpstr>
      <vt:lpstr>Self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</dc:title>
  <dc:creator>Ahmad Mujadid</dc:creator>
  <cp:lastModifiedBy>Ahmad Mujadid</cp:lastModifiedBy>
  <cp:revision>8</cp:revision>
  <dcterms:created xsi:type="dcterms:W3CDTF">2018-05-17T08:46:40Z</dcterms:created>
  <dcterms:modified xsi:type="dcterms:W3CDTF">2018-05-23T22:36:40Z</dcterms:modified>
</cp:coreProperties>
</file>