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5E21-8722-4E38-9D7F-024D20225737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3FB3-7C86-4A62-92FF-085FB68BF3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888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5E21-8722-4E38-9D7F-024D20225737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3FB3-7C86-4A62-92FF-085FB68BF3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51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5E21-8722-4E38-9D7F-024D20225737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3FB3-7C86-4A62-92FF-085FB68BF3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132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5E21-8722-4E38-9D7F-024D20225737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3FB3-7C86-4A62-92FF-085FB68BF3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42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5E21-8722-4E38-9D7F-024D20225737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3FB3-7C86-4A62-92FF-085FB68BF3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428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5E21-8722-4E38-9D7F-024D20225737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3FB3-7C86-4A62-92FF-085FB68BF3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42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5E21-8722-4E38-9D7F-024D20225737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3FB3-7C86-4A62-92FF-085FB68BF3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15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5E21-8722-4E38-9D7F-024D20225737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3FB3-7C86-4A62-92FF-085FB68BF3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274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5E21-8722-4E38-9D7F-024D20225737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3FB3-7C86-4A62-92FF-085FB68BF3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163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5E21-8722-4E38-9D7F-024D20225737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3FB3-7C86-4A62-92FF-085FB68BF3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516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5E21-8722-4E38-9D7F-024D20225737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3FB3-7C86-4A62-92FF-085FB68BF3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820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65E21-8722-4E38-9D7F-024D20225737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53FB3-7C86-4A62-92FF-085FB68BF3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434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BitcoinYEET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 Aditya K. Menon, Daniel Blackley, Patryk </a:t>
            </a:r>
            <a:r>
              <a:rPr lang="en-GB" dirty="0" err="1" smtClean="0"/>
              <a:t>Jakubek</a:t>
            </a:r>
            <a:r>
              <a:rPr lang="en-GB" dirty="0" smtClean="0"/>
              <a:t>, and Roman </a:t>
            </a:r>
            <a:r>
              <a:rPr lang="en-GB" dirty="0" err="1" smtClean="0"/>
              <a:t>Brodskiy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220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942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BitcoinYEET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BitcoinYEET</dc:title>
  <dc:creator>AdityaKumarmenon</dc:creator>
  <cp:lastModifiedBy>AdityaKumarmenon</cp:lastModifiedBy>
  <cp:revision>1</cp:revision>
  <dcterms:created xsi:type="dcterms:W3CDTF">2019-03-12T12:16:09Z</dcterms:created>
  <dcterms:modified xsi:type="dcterms:W3CDTF">2019-03-12T12:21:19Z</dcterms:modified>
</cp:coreProperties>
</file>