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4" r:id="rId1"/>
  </p:sldMasterIdLst>
  <p:handoutMasterIdLst>
    <p:handoutMasterId r:id="rId35"/>
  </p:handoutMasterIdLst>
  <p:sldIdLst>
    <p:sldId id="256" r:id="rId2"/>
    <p:sldId id="346" r:id="rId3"/>
    <p:sldId id="337" r:id="rId4"/>
    <p:sldId id="285" r:id="rId5"/>
    <p:sldId id="344" r:id="rId6"/>
    <p:sldId id="299" r:id="rId7"/>
    <p:sldId id="347" r:id="rId8"/>
    <p:sldId id="298" r:id="rId9"/>
    <p:sldId id="351" r:id="rId10"/>
    <p:sldId id="348" r:id="rId11"/>
    <p:sldId id="353" r:id="rId12"/>
    <p:sldId id="364" r:id="rId13"/>
    <p:sldId id="354" r:id="rId14"/>
    <p:sldId id="365" r:id="rId15"/>
    <p:sldId id="362" r:id="rId16"/>
    <p:sldId id="366" r:id="rId17"/>
    <p:sldId id="363" r:id="rId18"/>
    <p:sldId id="367" r:id="rId19"/>
    <p:sldId id="355" r:id="rId20"/>
    <p:sldId id="368" r:id="rId21"/>
    <p:sldId id="369" r:id="rId22"/>
    <p:sldId id="356" r:id="rId23"/>
    <p:sldId id="370" r:id="rId24"/>
    <p:sldId id="371" r:id="rId25"/>
    <p:sldId id="349" r:id="rId26"/>
    <p:sldId id="358" r:id="rId27"/>
    <p:sldId id="361" r:id="rId28"/>
    <p:sldId id="350" r:id="rId29"/>
    <p:sldId id="359" r:id="rId30"/>
    <p:sldId id="360" r:id="rId31"/>
    <p:sldId id="257" r:id="rId32"/>
    <p:sldId id="258" r:id="rId33"/>
    <p:sldId id="25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D1E"/>
    <a:srgbClr val="25261F"/>
    <a:srgbClr val="25262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64AB7-DBB8-4159-8357-A82E990CEC30}" v="12" dt="2019-01-22T11:47:3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23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manuel Avila" userId="S::10635563@polimi.it::c235235e-f5f6-4083-9d9e-a71d449d92c4" providerId="AD" clId="Web-{49F64AB7-DBB8-4159-8357-A82E990CEC30}"/>
    <pc:docChg chg="addSld delSld modSld">
      <pc:chgData name="Diego Emanuel Avila" userId="S::10635563@polimi.it::c235235e-f5f6-4083-9d9e-a71d449d92c4" providerId="AD" clId="Web-{49F64AB7-DBB8-4159-8357-A82E990CEC30}" dt="2019-01-22T14:10:52.719" v="2272" actId="1076"/>
      <pc:docMkLst>
        <pc:docMk/>
      </pc:docMkLst>
      <pc:sldChg chg="addSp delSp modSp">
        <pc:chgData name="Diego Emanuel Avila" userId="S::10635563@polimi.it::c235235e-f5f6-4083-9d9e-a71d449d92c4" providerId="AD" clId="Web-{49F64AB7-DBB8-4159-8357-A82E990CEC30}" dt="2019-01-22T11:52:30.576" v="456" actId="14100"/>
        <pc:sldMkLst>
          <pc:docMk/>
          <pc:sldMk cId="3833042748" sldId="285"/>
        </pc:sldMkLst>
        <pc:spChg chg="add del">
          <ac:chgData name="Diego Emanuel Avila" userId="S::10635563@polimi.it::c235235e-f5f6-4083-9d9e-a71d449d92c4" providerId="AD" clId="Web-{49F64AB7-DBB8-4159-8357-A82E990CEC30}" dt="2019-01-22T11:48:29.339" v="345"/>
          <ac:spMkLst>
            <pc:docMk/>
            <pc:sldMk cId="3833042748" sldId="285"/>
            <ac:spMk id="2" creationId="{8D813FAB-41C8-4E79-8159-D559BEEB229F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8:12.792" v="343" actId="20577"/>
          <ac:spMkLst>
            <pc:docMk/>
            <pc:sldMk cId="3833042748" sldId="285"/>
            <ac:spMk id="3" creationId="{3C1945F9-EC1A-4DC6-94BC-B32747B005FE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7:39.026" v="334" actId="1076"/>
          <ac:spMkLst>
            <pc:docMk/>
            <pc:sldMk cId="3833042748" sldId="285"/>
            <ac:spMk id="7" creationId="{DF92240F-9426-4459-961B-946E9397F0BD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11.233" v="433" actId="14100"/>
          <ac:spMkLst>
            <pc:docMk/>
            <pc:sldMk cId="3833042748" sldId="285"/>
            <ac:spMk id="8" creationId="{8F40333B-F156-427B-AAF1-944EE4E4CA42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9:38.887" v="368" actId="20577"/>
          <ac:spMkLst>
            <pc:docMk/>
            <pc:sldMk cId="3833042748" sldId="285"/>
            <ac:spMk id="9" creationId="{E89F2E82-E7EE-4C9E-8597-98FAD43633DD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17.216" v="440" actId="14100"/>
          <ac:spMkLst>
            <pc:docMk/>
            <pc:sldMk cId="3833042748" sldId="285"/>
            <ac:spMk id="14" creationId="{E07BBAD1-7EBC-4E45-AE20-2B920F2D7751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0:46.168" v="397" actId="20577"/>
          <ac:spMkLst>
            <pc:docMk/>
            <pc:sldMk cId="3833042748" sldId="285"/>
            <ac:spMk id="15" creationId="{7D0BCF7D-5706-4743-9547-30B7A843D0E5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23.530" v="446" actId="14100"/>
          <ac:spMkLst>
            <pc:docMk/>
            <pc:sldMk cId="3833042748" sldId="285"/>
            <ac:spMk id="20" creationId="{00F56028-DB8B-44D7-9297-8EA3E4FD85D0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01.091" v="427" actId="20577"/>
          <ac:spMkLst>
            <pc:docMk/>
            <pc:sldMk cId="3833042748" sldId="285"/>
            <ac:spMk id="21" creationId="{676F6070-24AD-4D7E-802B-A6734E33582B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52:30.576" v="456" actId="14100"/>
          <ac:spMkLst>
            <pc:docMk/>
            <pc:sldMk cId="3833042748" sldId="285"/>
            <ac:spMk id="26" creationId="{81148520-F1E4-4235-A9FF-C746ABA6A418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7:26.245" v="331"/>
          <ac:spMkLst>
            <pc:docMk/>
            <pc:sldMk cId="3833042748" sldId="285"/>
            <ac:spMk id="27" creationId="{A078E0E9-ACEC-4D96-8C15-4D62B0BEB8DF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8:34.120" v="347"/>
          <ac:spMkLst>
            <pc:docMk/>
            <pc:sldMk cId="3833042748" sldId="285"/>
            <ac:spMk id="28" creationId="{41995690-E560-46E1-9D5A-BF9FD97D4235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49:42.652" v="370"/>
          <ac:spMkLst>
            <pc:docMk/>
            <pc:sldMk cId="3833042748" sldId="285"/>
            <ac:spMk id="29" creationId="{C88767FB-08BF-417C-A20D-741EF77415B8}"/>
          </ac:spMkLst>
        </pc:spChg>
        <pc:spChg chg="del">
          <ac:chgData name="Diego Emanuel Avila" userId="S::10635563@polimi.it::c235235e-f5f6-4083-9d9e-a71d449d92c4" providerId="AD" clId="Web-{49F64AB7-DBB8-4159-8357-A82E990CEC30}" dt="2019-01-22T11:50:49.262" v="399"/>
          <ac:spMkLst>
            <pc:docMk/>
            <pc:sldMk cId="3833042748" sldId="285"/>
            <ac:spMk id="30" creationId="{F03A7354-3145-4261-BDD9-98BD48B6B571}"/>
          </ac:spMkLst>
        </pc:spChg>
        <pc:grpChg chg="del">
          <ac:chgData name="Diego Emanuel Avila" userId="S::10635563@polimi.it::c235235e-f5f6-4083-9d9e-a71d449d92c4" providerId="AD" clId="Web-{49F64AB7-DBB8-4159-8357-A82E990CEC30}" dt="2019-01-22T11:47:24.526" v="330"/>
          <ac:grpSpMkLst>
            <pc:docMk/>
            <pc:sldMk cId="3833042748" sldId="285"/>
            <ac:grpSpMk id="4" creationId="{C42AE8C6-0132-4E80-B542-A71689D8034C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48:32.370" v="346"/>
          <ac:grpSpMkLst>
            <pc:docMk/>
            <pc:sldMk cId="3833042748" sldId="285"/>
            <ac:grpSpMk id="10" creationId="{10CEAE11-F733-418D-90FA-9BC61AEA23A5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49:41.014" v="369"/>
          <ac:grpSpMkLst>
            <pc:docMk/>
            <pc:sldMk cId="3833042748" sldId="285"/>
            <ac:grpSpMk id="16" creationId="{69DD8556-3A9F-4991-9C77-72416FF0C32A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50:47.387" v="398"/>
          <ac:grpSpMkLst>
            <pc:docMk/>
            <pc:sldMk cId="3833042748" sldId="285"/>
            <ac:grpSpMk id="22" creationId="{8AE1252F-E659-4705-BB7F-43CD19D51049}"/>
          </ac:grpSpMkLst>
        </pc:grpChg>
      </pc:sldChg>
      <pc:sldChg chg="addSp delSp modSp">
        <pc:chgData name="Diego Emanuel Avila" userId="S::10635563@polimi.it::c235235e-f5f6-4083-9d9e-a71d449d92c4" providerId="AD" clId="Web-{49F64AB7-DBB8-4159-8357-A82E990CEC30}" dt="2019-01-22T11:47:03.542" v="329" actId="1076"/>
        <pc:sldMkLst>
          <pc:docMk/>
          <pc:sldMk cId="1481360566" sldId="337"/>
        </pc:sldMkLst>
        <pc:spChg chg="add del mod">
          <ac:chgData name="Diego Emanuel Avila" userId="S::10635563@polimi.it::c235235e-f5f6-4083-9d9e-a71d449d92c4" providerId="AD" clId="Web-{49F64AB7-DBB8-4159-8357-A82E990CEC30}" dt="2019-01-22T11:29:51.596" v="18"/>
          <ac:spMkLst>
            <pc:docMk/>
            <pc:sldMk cId="1481360566" sldId="337"/>
            <ac:spMk id="2" creationId="{09C7B44F-F12D-4EA6-B91B-F65C27C50EF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4:19.071" v="264"/>
          <ac:spMkLst>
            <pc:docMk/>
            <pc:sldMk cId="1481360566" sldId="337"/>
            <ac:spMk id="11" creationId="{A3690E4F-E05F-474E-8056-35D3A0EF61F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1:03.710" v="190"/>
          <ac:spMkLst>
            <pc:docMk/>
            <pc:sldMk cId="1481360566" sldId="337"/>
            <ac:spMk id="15" creationId="{DC39DF76-799E-40BD-8F84-7F135B93AC96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4:50.197" v="273"/>
          <ac:spMkLst>
            <pc:docMk/>
            <pc:sldMk cId="1481360566" sldId="337"/>
            <ac:spMk id="21" creationId="{6CCE4CDA-91EE-4798-B4C3-B5E79EFBA23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5:36.744" v="286"/>
          <ac:spMkLst>
            <pc:docMk/>
            <pc:sldMk cId="1481360566" sldId="337"/>
            <ac:spMk id="26" creationId="{300C9389-373B-478A-B74E-700AE7A0A2AC}"/>
          </ac:spMkLst>
        </pc:spChg>
        <pc:spChg chg="del mod">
          <ac:chgData name="Diego Emanuel Avila" userId="S::10635563@polimi.it::c235235e-f5f6-4083-9d9e-a71d449d92c4" providerId="AD" clId="Web-{49F64AB7-DBB8-4159-8357-A82E990CEC30}" dt="2019-01-22T11:41:28.789" v="204"/>
          <ac:spMkLst>
            <pc:docMk/>
            <pc:sldMk cId="1481360566" sldId="337"/>
            <ac:spMk id="30" creationId="{0D7D551A-C045-4DE7-B865-56947E697D2F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2:25.321" v="226"/>
          <ac:spMkLst>
            <pc:docMk/>
            <pc:sldMk cId="1481360566" sldId="337"/>
            <ac:spMk id="35" creationId="{76DD1448-F76E-4542-A265-B0149B83044D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1:43:32.165" v="249"/>
          <ac:spMkLst>
            <pc:docMk/>
            <pc:sldMk cId="1481360566" sldId="337"/>
            <ac:spMk id="41" creationId="{95B5E393-655B-4766-B22F-FB32013D6FE9}"/>
          </ac:spMkLst>
        </pc:spChg>
        <pc:spChg chg="mod">
          <ac:chgData name="Diego Emanuel Avila" userId="S::10635563@polimi.it::c235235e-f5f6-4083-9d9e-a71d449d92c4" providerId="AD" clId="Web-{49F64AB7-DBB8-4159-8357-A82E990CEC30}" dt="2019-01-22T11:43:36.462" v="250"/>
          <ac:spMkLst>
            <pc:docMk/>
            <pc:sldMk cId="1481360566" sldId="337"/>
            <ac:spMk id="45" creationId="{C1ED2357-2148-40B4-A8D5-0291593698A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29:47.002" v="17"/>
          <ac:spMkLst>
            <pc:docMk/>
            <pc:sldMk cId="1481360566" sldId="337"/>
            <ac:spMk id="47" creationId="{B055B9CA-EA6F-4685-91F6-4DED60AFB2FE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5:12.759" v="278" actId="20577"/>
          <ac:spMkLst>
            <pc:docMk/>
            <pc:sldMk cId="1481360566" sldId="337"/>
            <ac:spMk id="48" creationId="{541131DD-BEC2-4FA8-BC15-AA419E582C26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1:25.679" v="203" actId="1076"/>
          <ac:spMkLst>
            <pc:docMk/>
            <pc:sldMk cId="1481360566" sldId="337"/>
            <ac:spMk id="49" creationId="{2700891C-90A4-475E-B236-F0752756D939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5:30.947" v="284" actId="1076"/>
          <ac:spMkLst>
            <pc:docMk/>
            <pc:sldMk cId="1481360566" sldId="337"/>
            <ac:spMk id="50" creationId="{3C2C3261-A526-4F02-A2D9-2C3337759C23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2:10.758" v="224" actId="1076"/>
          <ac:spMkLst>
            <pc:docMk/>
            <pc:sldMk cId="1481360566" sldId="337"/>
            <ac:spMk id="51" creationId="{B066CD92-5F4B-474D-B3CA-282D5FE15268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7:03.542" v="329" actId="1076"/>
          <ac:spMkLst>
            <pc:docMk/>
            <pc:sldMk cId="1481360566" sldId="337"/>
            <ac:spMk id="52" creationId="{CCE58690-7B54-4642-8926-261A35CAD728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43:16.118" v="242"/>
          <ac:spMkLst>
            <pc:docMk/>
            <pc:sldMk cId="1481360566" sldId="337"/>
            <ac:spMk id="53" creationId="{25C044BA-5FBD-4CCA-AD25-3D609CB7004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1:43:25.071" v="247"/>
          <ac:spMkLst>
            <pc:docMk/>
            <pc:sldMk cId="1481360566" sldId="337"/>
            <ac:spMk id="54" creationId="{CAE63A51-9B25-4456-A9F4-B77BB14C35CB}"/>
          </ac:spMkLst>
        </pc:spChg>
        <pc:spChg chg="add mod">
          <ac:chgData name="Diego Emanuel Avila" userId="S::10635563@polimi.it::c235235e-f5f6-4083-9d9e-a71d449d92c4" providerId="AD" clId="Web-{49F64AB7-DBB8-4159-8357-A82E990CEC30}" dt="2019-01-22T11:46:57.135" v="323" actId="20577"/>
          <ac:spMkLst>
            <pc:docMk/>
            <pc:sldMk cId="1481360566" sldId="337"/>
            <ac:spMk id="55" creationId="{7F43AF47-F40D-4700-9983-CD74F11DD156}"/>
          </ac:spMkLst>
        </pc:spChg>
        <pc:grpChg chg="add del mod">
          <ac:chgData name="Diego Emanuel Avila" userId="S::10635563@polimi.it::c235235e-f5f6-4083-9d9e-a71d449d92c4" providerId="AD" clId="Web-{49F64AB7-DBB8-4159-8357-A82E990CEC30}" dt="2019-01-22T11:28:49.033" v="8"/>
          <ac:grpSpMkLst>
            <pc:docMk/>
            <pc:sldMk cId="1481360566" sldId="337"/>
            <ac:grpSpMk id="12" creationId="{C53D936A-2811-40D3-830D-B8BF9EDD079D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3:27.504" v="58"/>
          <ac:grpSpMkLst>
            <pc:docMk/>
            <pc:sldMk cId="1481360566" sldId="337"/>
            <ac:grpSpMk id="16" creationId="{1D97215B-0414-47E1-BEB8-00402FDE2B91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6:36.318" v="109"/>
          <ac:grpSpMkLst>
            <pc:docMk/>
            <pc:sldMk cId="1481360566" sldId="337"/>
            <ac:grpSpMk id="22" creationId="{037B8EDA-C082-4DB2-B1DB-693EF025786C}"/>
          </ac:grpSpMkLst>
        </pc:grpChg>
        <pc:grpChg chg="add del">
          <ac:chgData name="Diego Emanuel Avila" userId="S::10635563@polimi.it::c235235e-f5f6-4083-9d9e-a71d449d92c4" providerId="AD" clId="Web-{49F64AB7-DBB8-4159-8357-A82E990CEC30}" dt="2019-01-22T11:45:33.228" v="285"/>
          <ac:grpSpMkLst>
            <pc:docMk/>
            <pc:sldMk cId="1481360566" sldId="337"/>
            <ac:grpSpMk id="27" creationId="{E7BA956A-A149-4652-AADE-708A95411442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1:38:54.756" v="150"/>
          <ac:grpSpMkLst>
            <pc:docMk/>
            <pc:sldMk cId="1481360566" sldId="337"/>
            <ac:grpSpMk id="31" creationId="{183E55CF-5683-4D18-8CE3-FA5AB8BA0705}"/>
          </ac:grpSpMkLst>
        </pc:grpChg>
        <pc:grpChg chg="add del">
          <ac:chgData name="Diego Emanuel Avila" userId="S::10635563@polimi.it::c235235e-f5f6-4083-9d9e-a71d449d92c4" providerId="AD" clId="Web-{49F64AB7-DBB8-4159-8357-A82E990CEC30}" dt="2019-01-22T11:42:22.508" v="225"/>
          <ac:grpSpMkLst>
            <pc:docMk/>
            <pc:sldMk cId="1481360566" sldId="337"/>
            <ac:grpSpMk id="36" creationId="{9B436E78-56F0-490B-92CE-BBC13E1DD7C5}"/>
          </ac:grpSpMkLst>
        </pc:grpChg>
      </pc:sldChg>
      <pc:sldChg chg="delSp modSp">
        <pc:chgData name="Diego Emanuel Avila" userId="S::10635563@polimi.it::c235235e-f5f6-4083-9d9e-a71d449d92c4" providerId="AD" clId="Web-{49F64AB7-DBB8-4159-8357-A82E990CEC30}" dt="2019-01-22T12:03:19.237" v="513" actId="1076"/>
        <pc:sldMkLst>
          <pc:docMk/>
          <pc:sldMk cId="1485059221" sldId="344"/>
        </pc:sldMkLst>
        <pc:spChg chg="mod">
          <ac:chgData name="Diego Emanuel Avila" userId="S::10635563@polimi.it::c235235e-f5f6-4083-9d9e-a71d449d92c4" providerId="AD" clId="Web-{49F64AB7-DBB8-4159-8357-A82E990CEC30}" dt="2019-01-22T12:01:42.533" v="473" actId="20577"/>
          <ac:spMkLst>
            <pc:docMk/>
            <pc:sldMk cId="1485059221" sldId="344"/>
            <ac:spMk id="3" creationId="{3C1945F9-EC1A-4DC6-94BC-B32747B005FE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1:20.221" v="464" actId="14100"/>
          <ac:spMkLst>
            <pc:docMk/>
            <pc:sldMk cId="1485059221" sldId="344"/>
            <ac:spMk id="8" creationId="{8F40333B-F156-427B-AAF1-944EE4E4CA42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28" v="508" actId="1076"/>
          <ac:spMkLst>
            <pc:docMk/>
            <pc:sldMk cId="1485059221" sldId="344"/>
            <ac:spMk id="9" creationId="{E89F2E82-E7EE-4C9E-8597-98FAD43633DD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43" v="509" actId="1076"/>
          <ac:spMkLst>
            <pc:docMk/>
            <pc:sldMk cId="1485059221" sldId="344"/>
            <ac:spMk id="13" creationId="{1AFC4C71-6016-4497-B259-A0F52845B0DF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59" v="510" actId="1076"/>
          <ac:spMkLst>
            <pc:docMk/>
            <pc:sldMk cId="1485059221" sldId="344"/>
            <ac:spMk id="14" creationId="{E07BBAD1-7EBC-4E45-AE20-2B920F2D7751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190" v="511" actId="1076"/>
          <ac:spMkLst>
            <pc:docMk/>
            <pc:sldMk cId="1485059221" sldId="344"/>
            <ac:spMk id="15" creationId="{7D0BCF7D-5706-4743-9547-30B7A843D0E5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222" v="512" actId="1076"/>
          <ac:spMkLst>
            <pc:docMk/>
            <pc:sldMk cId="1485059221" sldId="344"/>
            <ac:spMk id="19" creationId="{644BAD84-2B0F-440C-8BE1-D05D443EE5F4}"/>
          </ac:spMkLst>
        </pc:spChg>
        <pc:spChg chg="mod">
          <ac:chgData name="Diego Emanuel Avila" userId="S::10635563@polimi.it::c235235e-f5f6-4083-9d9e-a71d449d92c4" providerId="AD" clId="Web-{49F64AB7-DBB8-4159-8357-A82E990CEC30}" dt="2019-01-22T12:03:19.237" v="513" actId="1076"/>
          <ac:spMkLst>
            <pc:docMk/>
            <pc:sldMk cId="1485059221" sldId="344"/>
            <ac:spMk id="20" creationId="{00F56028-DB8B-44D7-9297-8EA3E4FD85D0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2:59.975" v="503"/>
          <ac:spMkLst>
            <pc:docMk/>
            <pc:sldMk cId="1485059221" sldId="344"/>
            <ac:spMk id="21" creationId="{676F6070-24AD-4D7E-802B-A6734E33582B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909" v="506"/>
          <ac:spMkLst>
            <pc:docMk/>
            <pc:sldMk cId="1485059221" sldId="344"/>
            <ac:spMk id="25" creationId="{73FD92FB-5EC6-4424-B0D6-95F27DFAE786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893" v="505"/>
          <ac:spMkLst>
            <pc:docMk/>
            <pc:sldMk cId="1485059221" sldId="344"/>
            <ac:spMk id="26" creationId="{81148520-F1E4-4235-A9FF-C746ABA6A418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1:24.580" v="466"/>
          <ac:spMkLst>
            <pc:docMk/>
            <pc:sldMk cId="1485059221" sldId="344"/>
            <ac:spMk id="27" creationId="{A078E0E9-ACEC-4D96-8C15-4D62B0BEB8DF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1:51.158" v="479"/>
          <ac:spMkLst>
            <pc:docMk/>
            <pc:sldMk cId="1485059221" sldId="344"/>
            <ac:spMk id="28" creationId="{41995690-E560-46E1-9D5A-BF9FD97D4235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2:26.174" v="489"/>
          <ac:spMkLst>
            <pc:docMk/>
            <pc:sldMk cId="1485059221" sldId="344"/>
            <ac:spMk id="29" creationId="{C88767FB-08BF-417C-A20D-741EF77415B8}"/>
          </ac:spMkLst>
        </pc:spChg>
        <pc:spChg chg="del">
          <ac:chgData name="Diego Emanuel Avila" userId="S::10635563@polimi.it::c235235e-f5f6-4083-9d9e-a71d449d92c4" providerId="AD" clId="Web-{49F64AB7-DBB8-4159-8357-A82E990CEC30}" dt="2019-01-22T12:03:04.893" v="504"/>
          <ac:spMkLst>
            <pc:docMk/>
            <pc:sldMk cId="1485059221" sldId="344"/>
            <ac:spMk id="30" creationId="{F03A7354-3145-4261-BDD9-98BD48B6B571}"/>
          </ac:spMkLst>
        </pc:spChg>
        <pc:grpChg chg="del">
          <ac:chgData name="Diego Emanuel Avila" userId="S::10635563@polimi.it::c235235e-f5f6-4083-9d9e-a71d449d92c4" providerId="AD" clId="Web-{49F64AB7-DBB8-4159-8357-A82E990CEC30}" dt="2019-01-22T12:01:22.642" v="465"/>
          <ac:grpSpMkLst>
            <pc:docMk/>
            <pc:sldMk cId="1485059221" sldId="344"/>
            <ac:grpSpMk id="4" creationId="{C42AE8C6-0132-4E80-B542-A71689D8034C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1:49.986" v="478"/>
          <ac:grpSpMkLst>
            <pc:docMk/>
            <pc:sldMk cId="1485059221" sldId="344"/>
            <ac:grpSpMk id="10" creationId="{10CEAE11-F733-418D-90FA-9BC61AEA23A5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2:23.237" v="488"/>
          <ac:grpSpMkLst>
            <pc:docMk/>
            <pc:sldMk cId="1485059221" sldId="344"/>
            <ac:grpSpMk id="16" creationId="{69DD8556-3A9F-4991-9C77-72416FF0C32A}"/>
          </ac:grpSpMkLst>
        </pc:grpChg>
        <pc:grpChg chg="del">
          <ac:chgData name="Diego Emanuel Avila" userId="S::10635563@polimi.it::c235235e-f5f6-4083-9d9e-a71d449d92c4" providerId="AD" clId="Web-{49F64AB7-DBB8-4159-8357-A82E990CEC30}" dt="2019-01-22T12:03:04.909" v="507"/>
          <ac:grpSpMkLst>
            <pc:docMk/>
            <pc:sldMk cId="1485059221" sldId="344"/>
            <ac:grpSpMk id="22" creationId="{8AE1252F-E659-4705-BB7F-43CD19D51049}"/>
          </ac:grpSpMkLst>
        </pc:grpChg>
      </pc:sldChg>
      <pc:sldChg chg="del">
        <pc:chgData name="Diego Emanuel Avila" userId="S::10635563@polimi.it::c235235e-f5f6-4083-9d9e-a71d449d92c4" providerId="AD" clId="Web-{49F64AB7-DBB8-4159-8357-A82E990CEC30}" dt="2019-01-22T11:57:25.172" v="458"/>
        <pc:sldMkLst>
          <pc:docMk/>
          <pc:sldMk cId="1224566214" sldId="352"/>
        </pc:sldMkLst>
      </pc:sldChg>
      <pc:sldChg chg="addSp modSp">
        <pc:chgData name="Diego Emanuel Avila" userId="S::10635563@polimi.it::c235235e-f5f6-4083-9d9e-a71d449d92c4" providerId="AD" clId="Web-{49F64AB7-DBB8-4159-8357-A82E990CEC30}" dt="2019-01-22T14:10:52.719" v="2272" actId="1076"/>
        <pc:sldMkLst>
          <pc:docMk/>
          <pc:sldMk cId="553937310" sldId="353"/>
        </pc:sldMkLst>
        <pc:picChg chg="add mod">
          <ac:chgData name="Diego Emanuel Avila" userId="S::10635563@polimi.it::c235235e-f5f6-4083-9d9e-a71d449d92c4" providerId="AD" clId="Web-{49F64AB7-DBB8-4159-8357-A82E990CEC30}" dt="2019-01-22T14:10:52.719" v="2272" actId="1076"/>
          <ac:picMkLst>
            <pc:docMk/>
            <pc:sldMk cId="553937310" sldId="353"/>
            <ac:picMk id="2" creationId="{4774AAA9-4BEA-447E-9B0E-4D7D82406B41}"/>
          </ac:picMkLst>
        </pc:picChg>
      </pc:sldChg>
      <pc:sldChg chg="addSp delSp modSp">
        <pc:chgData name="Diego Emanuel Avila" userId="S::10635563@polimi.it::c235235e-f5f6-4083-9d9e-a71d449d92c4" providerId="AD" clId="Web-{49F64AB7-DBB8-4159-8357-A82E990CEC30}" dt="2019-01-22T13:05:49.355" v="762" actId="20577"/>
        <pc:sldMkLst>
          <pc:docMk/>
          <pc:sldMk cId="2466046125" sldId="354"/>
        </pc:sldMkLst>
        <pc:spChg chg="mod">
          <ac:chgData name="Diego Emanuel Avila" userId="S::10635563@polimi.it::c235235e-f5f6-4083-9d9e-a71d449d92c4" providerId="AD" clId="Web-{49F64AB7-DBB8-4159-8357-A82E990CEC30}" dt="2019-01-22T13:05:49.355" v="762" actId="20577"/>
          <ac:spMkLst>
            <pc:docMk/>
            <pc:sldMk cId="2466046125" sldId="354"/>
            <ac:spMk id="36" creationId="{97BCD4F7-CF65-FC4C-8B70-59B0A56D7D93}"/>
          </ac:spMkLst>
        </pc:spChg>
        <pc:picChg chg="add del mod">
          <ac:chgData name="Diego Emanuel Avila" userId="S::10635563@polimi.it::c235235e-f5f6-4083-9d9e-a71d449d92c4" providerId="AD" clId="Web-{49F64AB7-DBB8-4159-8357-A82E990CEC30}" dt="2019-01-22T12:05:51.832" v="521"/>
          <ac:picMkLst>
            <pc:docMk/>
            <pc:sldMk cId="2466046125" sldId="354"/>
            <ac:picMk id="2" creationId="{0349A116-7F17-4B9B-9DA1-7350B6DEF473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2:06:47.411" v="546" actId="1076"/>
          <ac:picMkLst>
            <pc:docMk/>
            <pc:sldMk cId="2466046125" sldId="354"/>
            <ac:picMk id="4" creationId="{2E7DB041-F843-4E66-AC28-B45C1F44B886}"/>
          </ac:picMkLst>
        </pc:picChg>
      </pc:sldChg>
      <pc:sldChg chg="addSp delSp modSp mod setBg setClrOvrMap">
        <pc:chgData name="Diego Emanuel Avila" userId="S::10635563@polimi.it::c235235e-f5f6-4083-9d9e-a71d449d92c4" providerId="AD" clId="Web-{49F64AB7-DBB8-4159-8357-A82E990CEC30}" dt="2019-01-22T13:30:03.279" v="1515" actId="1076"/>
        <pc:sldMkLst>
          <pc:docMk/>
          <pc:sldMk cId="1714160490" sldId="355"/>
        </pc:sldMkLst>
        <pc:spChg chg="mod ord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36" creationId="{97BCD4F7-CF65-FC4C-8B70-59B0A56D7D9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0" creationId="{989BE678-777B-482A-A616-FEDC47B162E5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45" creationId="{4AC0CD9D-7610-4620-93B4-798CCD9AB581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6" creationId="{D28BE0C3-2102-4820-B88B-A448B1840D14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48" creationId="{A4322390-8B58-46BE-88EB-D9FD30C08743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48.888" v="1512"/>
          <ac:spMkLst>
            <pc:docMk/>
            <pc:sldMk cId="1714160490" sldId="355"/>
            <ac:spMk id="50" creationId="{C885E190-58DD-42DD-A4A8-401E15C92A5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1" creationId="{DE4D62F9-188E-4530-84C2-24BDEE4BEB8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3" creationId="{757B325C-3E35-45CF-9D07-3BCB281F3B9C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5" creationId="{C24BEC42-AFF3-40D1-93A2-A27A42E1E23C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7" creationId="{608F427C-1EC9-4280-9367-F2B3AA063E82}"/>
          </ac:spMkLst>
        </pc:spChg>
        <pc:spChg chg="add del">
          <ac:chgData name="Diego Emanuel Avila" userId="S::10635563@polimi.it::c235235e-f5f6-4083-9d9e-a71d449d92c4" providerId="AD" clId="Web-{49F64AB7-DBB8-4159-8357-A82E990CEC30}" dt="2019-01-22T13:29:39.951" v="1510"/>
          <ac:spMkLst>
            <pc:docMk/>
            <pc:sldMk cId="1714160490" sldId="355"/>
            <ac:spMk id="59" creationId="{F98810A7-E114-447A-A7D6-69B27CFB5650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3:30:03.279" v="1515" actId="1076"/>
          <ac:picMkLst>
            <pc:docMk/>
            <pc:sldMk cId="1714160490" sldId="355"/>
            <ac:picMk id="2" creationId="{8727608C-7391-4D6A-B192-58B4B307497A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38" creationId="{DF19BAF3-7E20-4B9D-B544-BABAEEA1FA75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39" creationId="{950648F4-ABCD-4DF0-8641-76CFB2354721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1" creationId="{41B68C77-138E-4BF7-A276-BD0C78A4219F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42" creationId="{CF1EB4BD-9C7E-4AA3-9681-C7EB0DA6250B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3" creationId="{7C268552-D473-46ED-B1B8-422042C4DEF1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48.888" v="1512"/>
          <ac:picMkLst>
            <pc:docMk/>
            <pc:sldMk cId="1714160490" sldId="355"/>
            <ac:picMk id="44" creationId="{94AAE3AA-3759-4D28-B0EF-575F25A5146C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7" creationId="{B9238B3E-24AA-439A-B527-6C5DF6D72145}"/>
          </ac:picMkLst>
        </pc:picChg>
        <pc:picChg chg="add del">
          <ac:chgData name="Diego Emanuel Avila" userId="S::10635563@polimi.it::c235235e-f5f6-4083-9d9e-a71d449d92c4" providerId="AD" clId="Web-{49F64AB7-DBB8-4159-8357-A82E990CEC30}" dt="2019-01-22T13:29:39.951" v="1510"/>
          <ac:picMkLst>
            <pc:docMk/>
            <pc:sldMk cId="1714160490" sldId="355"/>
            <ac:picMk id="49" creationId="{69F01145-BEA3-4CBF-AA21-10077B948CA8}"/>
          </ac:picMkLst>
        </pc:picChg>
      </pc:sldChg>
      <pc:sldChg chg="addSp modSp">
        <pc:chgData name="Diego Emanuel Avila" userId="S::10635563@polimi.it::c235235e-f5f6-4083-9d9e-a71d449d92c4" providerId="AD" clId="Web-{49F64AB7-DBB8-4159-8357-A82E990CEC30}" dt="2019-01-22T13:58:26.156" v="1851" actId="20577"/>
        <pc:sldMkLst>
          <pc:docMk/>
          <pc:sldMk cId="885541736" sldId="356"/>
        </pc:sldMkLst>
        <pc:spChg chg="add mod">
          <ac:chgData name="Diego Emanuel Avila" userId="S::10635563@polimi.it::c235235e-f5f6-4083-9d9e-a71d449d92c4" providerId="AD" clId="Web-{49F64AB7-DBB8-4159-8357-A82E990CEC30}" dt="2019-01-22T13:58:26.156" v="1851" actId="20577"/>
          <ac:spMkLst>
            <pc:docMk/>
            <pc:sldMk cId="885541736" sldId="356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3:44:43.030" v="1559" actId="20577"/>
          <ac:spMkLst>
            <pc:docMk/>
            <pc:sldMk cId="885541736" sldId="356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3:44:54.061" v="1564" actId="1076"/>
          <ac:picMkLst>
            <pc:docMk/>
            <pc:sldMk cId="885541736" sldId="356"/>
            <ac:picMk id="2" creationId="{A7308C4B-8B14-4FC0-9E13-AE803B95C4D5}"/>
          </ac:picMkLst>
        </pc:picChg>
      </pc:sldChg>
      <pc:sldChg chg="del">
        <pc:chgData name="Diego Emanuel Avila" userId="S::10635563@polimi.it::c235235e-f5f6-4083-9d9e-a71d449d92c4" providerId="AD" clId="Web-{49F64AB7-DBB8-4159-8357-A82E990CEC30}" dt="2019-01-22T11:57:19.187" v="457"/>
        <pc:sldMkLst>
          <pc:docMk/>
          <pc:sldMk cId="4197991497" sldId="357"/>
        </pc:sldMkLst>
      </pc:sldChg>
      <pc:sldChg chg="addSp delSp modSp add replId">
        <pc:chgData name="Diego Emanuel Avila" userId="S::10635563@polimi.it::c235235e-f5f6-4083-9d9e-a71d449d92c4" providerId="AD" clId="Web-{49F64AB7-DBB8-4159-8357-A82E990CEC30}" dt="2019-01-22T13:05:58.199" v="769" actId="20577"/>
        <pc:sldMkLst>
          <pc:docMk/>
          <pc:sldMk cId="1864255260" sldId="362"/>
        </pc:sldMkLst>
        <pc:spChg chg="mod">
          <ac:chgData name="Diego Emanuel Avila" userId="S::10635563@polimi.it::c235235e-f5f6-4083-9d9e-a71d449d92c4" providerId="AD" clId="Web-{49F64AB7-DBB8-4159-8357-A82E990CEC30}" dt="2019-01-22T13:05:58.199" v="769" actId="20577"/>
          <ac:spMkLst>
            <pc:docMk/>
            <pc:sldMk cId="1864255260" sldId="362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2:07:16.833" v="558" actId="14100"/>
          <ac:picMkLst>
            <pc:docMk/>
            <pc:sldMk cId="1864255260" sldId="362"/>
            <ac:picMk id="2" creationId="{C1F2D095-49A5-4543-BF40-1242CCB66FED}"/>
          </ac:picMkLst>
        </pc:picChg>
        <pc:picChg chg="del">
          <ac:chgData name="Diego Emanuel Avila" userId="S::10635563@polimi.it::c235235e-f5f6-4083-9d9e-a71d449d92c4" providerId="AD" clId="Web-{49F64AB7-DBB8-4159-8357-A82E990CEC30}" dt="2019-01-22T12:07:02.567" v="555"/>
          <ac:picMkLst>
            <pc:docMk/>
            <pc:sldMk cId="1864255260" sldId="362"/>
            <ac:picMk id="4" creationId="{2E7DB041-F843-4E66-AC28-B45C1F44B886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06:04.136" v="774" actId="20577"/>
        <pc:sldMkLst>
          <pc:docMk/>
          <pc:sldMk cId="3457937517" sldId="363"/>
        </pc:sldMkLst>
        <pc:spChg chg="mod">
          <ac:chgData name="Diego Emanuel Avila" userId="S::10635563@polimi.it::c235235e-f5f6-4083-9d9e-a71d449d92c4" providerId="AD" clId="Web-{49F64AB7-DBB8-4159-8357-A82E990CEC30}" dt="2019-01-22T13:06:04.136" v="774" actId="20577"/>
          <ac:spMkLst>
            <pc:docMk/>
            <pc:sldMk cId="3457937517" sldId="363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2:07:52.583" v="570"/>
          <ac:picMkLst>
            <pc:docMk/>
            <pc:sldMk cId="3457937517" sldId="363"/>
            <ac:picMk id="2" creationId="{C1F2D095-49A5-4543-BF40-1242CCB66FED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2:08:09.521" v="573" actId="1076"/>
          <ac:picMkLst>
            <pc:docMk/>
            <pc:sldMk cId="3457937517" sldId="363"/>
            <ac:picMk id="3" creationId="{D7BA5227-7A83-483B-8C5D-86B87BC2D4D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10:39.844" v="2269" actId="20577"/>
        <pc:sldMkLst>
          <pc:docMk/>
          <pc:sldMk cId="2109032609" sldId="364"/>
        </pc:sldMkLst>
        <pc:spChg chg="add mod">
          <ac:chgData name="Diego Emanuel Avila" userId="S::10635563@polimi.it::c235235e-f5f6-4083-9d9e-a71d449d92c4" providerId="AD" clId="Web-{49F64AB7-DBB8-4159-8357-A82E990CEC30}" dt="2019-01-22T14:10:39.844" v="2269" actId="20577"/>
          <ac:spMkLst>
            <pc:docMk/>
            <pc:sldMk cId="2109032609" sldId="364"/>
            <ac:spMk id="3" creationId="{6D494E55-2582-482F-9A07-CA973CDDC640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31.938" v="2216"/>
          <ac:spMkLst>
            <pc:docMk/>
            <pc:sldMk cId="2109032609" sldId="364"/>
            <ac:spMk id="4" creationId="{C5A789AA-8062-4935-8703-6A1D5C0D39D7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39.626" v="2223"/>
          <ac:spMkLst>
            <pc:docMk/>
            <pc:sldMk cId="2109032609" sldId="364"/>
            <ac:spMk id="5" creationId="{54132C12-8170-43D4-B3CA-AFFD8AF00D21}"/>
          </ac:spMkLst>
        </pc:spChg>
        <pc:spChg chg="add del mod">
          <ac:chgData name="Diego Emanuel Avila" userId="S::10635563@polimi.it::c235235e-f5f6-4083-9d9e-a71d449d92c4" providerId="AD" clId="Web-{49F64AB7-DBB8-4159-8357-A82E990CEC30}" dt="2019-01-22T14:09:44.094" v="2227"/>
          <ac:spMkLst>
            <pc:docMk/>
            <pc:sldMk cId="2109032609" sldId="364"/>
            <ac:spMk id="6" creationId="{3F00DB6B-18CF-49FC-8B80-944BBACEFAFC}"/>
          </ac:spMkLst>
        </pc:spChg>
        <pc:picChg chg="del">
          <ac:chgData name="Diego Emanuel Avila" userId="S::10635563@polimi.it::c235235e-f5f6-4083-9d9e-a71d449d92c4" providerId="AD" clId="Web-{49F64AB7-DBB8-4159-8357-A82E990CEC30}" dt="2019-01-22T12:16:59.228" v="575"/>
          <ac:picMkLst>
            <pc:docMk/>
            <pc:sldMk cId="2109032609" sldId="364"/>
            <ac:picMk id="2" creationId="{4774AAA9-4BEA-447E-9B0E-4D7D82406B41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15.919" v="1483" actId="20577"/>
        <pc:sldMkLst>
          <pc:docMk/>
          <pc:sldMk cId="1747630347" sldId="365"/>
        </pc:sldMkLst>
        <pc:spChg chg="add mod">
          <ac:chgData name="Diego Emanuel Avila" userId="S::10635563@polimi.it::c235235e-f5f6-4083-9d9e-a71d449d92c4" providerId="AD" clId="Web-{49F64AB7-DBB8-4159-8357-A82E990CEC30}" dt="2019-01-22T13:27:15.919" v="1483" actId="20577"/>
          <ac:spMkLst>
            <pc:docMk/>
            <pc:sldMk cId="1747630347" sldId="365"/>
            <ac:spMk id="2" creationId="{8CE73779-62B9-4CAB-9547-F0E0501112EE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08:01.027" v="778"/>
          <ac:picMkLst>
            <pc:docMk/>
            <pc:sldMk cId="1747630347" sldId="365"/>
            <ac:picMk id="4" creationId="{2E7DB041-F843-4E66-AC28-B45C1F44B886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41.544" v="1492" actId="20577"/>
        <pc:sldMkLst>
          <pc:docMk/>
          <pc:sldMk cId="117918105" sldId="366"/>
        </pc:sldMkLst>
        <pc:spChg chg="add mod">
          <ac:chgData name="Diego Emanuel Avila" userId="S::10635563@polimi.it::c235235e-f5f6-4083-9d9e-a71d449d92c4" providerId="AD" clId="Web-{49F64AB7-DBB8-4159-8357-A82E990CEC30}" dt="2019-01-22T13:27:41.544" v="1492" actId="20577"/>
          <ac:spMkLst>
            <pc:docMk/>
            <pc:sldMk cId="117918105" sldId="366"/>
            <ac:spMk id="3" creationId="{6A8F9A2F-9146-4320-B30E-1515606D9D46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18:56.216" v="1126"/>
          <ac:picMkLst>
            <pc:docMk/>
            <pc:sldMk cId="117918105" sldId="366"/>
            <ac:picMk id="2" creationId="{C1F2D095-49A5-4543-BF40-1242CCB66FED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27:49.154" v="1495" actId="20577"/>
        <pc:sldMkLst>
          <pc:docMk/>
          <pc:sldMk cId="2677005355" sldId="367"/>
        </pc:sldMkLst>
        <pc:spChg chg="add mod">
          <ac:chgData name="Diego Emanuel Avila" userId="S::10635563@polimi.it::c235235e-f5f6-4083-9d9e-a71d449d92c4" providerId="AD" clId="Web-{49F64AB7-DBB8-4159-8357-A82E990CEC30}" dt="2019-01-22T13:27:49.154" v="1495" actId="20577"/>
          <ac:spMkLst>
            <pc:docMk/>
            <pc:sldMk cId="2677005355" sldId="367"/>
            <ac:spMk id="2" creationId="{FC8BC687-2DFD-4C80-83DF-290A39CE9276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24:48.075" v="1392"/>
          <ac:picMkLst>
            <pc:docMk/>
            <pc:sldMk cId="2677005355" sldId="367"/>
            <ac:picMk id="3" creationId="{D7BA5227-7A83-483B-8C5D-86B87BC2D4D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32:13.232" v="1531" actId="14100"/>
        <pc:sldMkLst>
          <pc:docMk/>
          <pc:sldMk cId="1147911958" sldId="368"/>
        </pc:sldMkLst>
        <pc:spChg chg="mod">
          <ac:chgData name="Diego Emanuel Avila" userId="S::10635563@polimi.it::c235235e-f5f6-4083-9d9e-a71d449d92c4" providerId="AD" clId="Web-{49F64AB7-DBB8-4159-8357-A82E990CEC30}" dt="2019-01-22T13:31:32.076" v="1521" actId="20577"/>
          <ac:spMkLst>
            <pc:docMk/>
            <pc:sldMk cId="1147911958" sldId="368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31:26.388" v="1518"/>
          <ac:picMkLst>
            <pc:docMk/>
            <pc:sldMk cId="1147911958" sldId="368"/>
            <ac:picMk id="2" creationId="{8727608C-7391-4D6A-B192-58B4B307497A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32:13.232" v="1531" actId="14100"/>
          <ac:picMkLst>
            <pc:docMk/>
            <pc:sldMk cId="1147911958" sldId="368"/>
            <ac:picMk id="3" creationId="{C9872FFD-F4FE-415C-8BEC-95E922AC02CB}"/>
          </ac:picMkLst>
        </pc:picChg>
        <pc:picChg chg="add del mod">
          <ac:chgData name="Diego Emanuel Avila" userId="S::10635563@polimi.it::c235235e-f5f6-4083-9d9e-a71d449d92c4" providerId="AD" clId="Web-{49F64AB7-DBB8-4159-8357-A82E990CEC30}" dt="2019-01-22T13:32:08.966" v="1530"/>
          <ac:picMkLst>
            <pc:docMk/>
            <pc:sldMk cId="1147911958" sldId="368"/>
            <ac:picMk id="5" creationId="{62927EE4-A353-4B93-A09B-A7E3A93B6440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3:36:37.467" v="1546" actId="14100"/>
        <pc:sldMkLst>
          <pc:docMk/>
          <pc:sldMk cId="117712224" sldId="369"/>
        </pc:sldMkLst>
        <pc:spChg chg="mod">
          <ac:chgData name="Diego Emanuel Avila" userId="S::10635563@polimi.it::c235235e-f5f6-4083-9d9e-a71d449d92c4" providerId="AD" clId="Web-{49F64AB7-DBB8-4159-8357-A82E990CEC30}" dt="2019-01-22T13:32:21.935" v="1535" actId="20577"/>
          <ac:spMkLst>
            <pc:docMk/>
            <pc:sldMk cId="117712224" sldId="369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32:17.170" v="1532"/>
          <ac:picMkLst>
            <pc:docMk/>
            <pc:sldMk cId="117712224" sldId="369"/>
            <ac:picMk id="2" creationId="{8727608C-7391-4D6A-B192-58B4B307497A}"/>
          </ac:picMkLst>
        </pc:picChg>
        <pc:picChg chg="add del mod">
          <ac:chgData name="Diego Emanuel Avila" userId="S::10635563@polimi.it::c235235e-f5f6-4083-9d9e-a71d449d92c4" providerId="AD" clId="Web-{49F64AB7-DBB8-4159-8357-A82E990CEC30}" dt="2019-01-22T13:36:10.389" v="1541"/>
          <ac:picMkLst>
            <pc:docMk/>
            <pc:sldMk cId="117712224" sldId="369"/>
            <ac:picMk id="3" creationId="{C6A6000A-8596-4A0D-87C7-83F374997EBE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36:37.467" v="1546" actId="14100"/>
          <ac:picMkLst>
            <pc:docMk/>
            <pc:sldMk cId="117712224" sldId="369"/>
            <ac:picMk id="5" creationId="{9C8189F8-CF67-4F07-8050-F445762C609D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04:36.203" v="2009" actId="20577"/>
        <pc:sldMkLst>
          <pc:docMk/>
          <pc:sldMk cId="544109984" sldId="370"/>
        </pc:sldMkLst>
        <pc:spChg chg="mod">
          <ac:chgData name="Diego Emanuel Avila" userId="S::10635563@polimi.it::c235235e-f5f6-4083-9d9e-a71d449d92c4" providerId="AD" clId="Web-{49F64AB7-DBB8-4159-8357-A82E990CEC30}" dt="2019-01-22T14:04:36.203" v="2009" actId="20577"/>
          <ac:spMkLst>
            <pc:docMk/>
            <pc:sldMk cId="544109984" sldId="370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3:58:54.687" v="1856" actId="20577"/>
          <ac:spMkLst>
            <pc:docMk/>
            <pc:sldMk cId="544109984" sldId="370"/>
            <ac:spMk id="36" creationId="{97BCD4F7-CF65-FC4C-8B70-59B0A56D7D93}"/>
          </ac:spMkLst>
        </pc:spChg>
        <pc:picChg chg="del">
          <ac:chgData name="Diego Emanuel Avila" userId="S::10635563@polimi.it::c235235e-f5f6-4083-9d9e-a71d449d92c4" providerId="AD" clId="Web-{49F64AB7-DBB8-4159-8357-A82E990CEC30}" dt="2019-01-22T13:58:55.250" v="1858"/>
          <ac:picMkLst>
            <pc:docMk/>
            <pc:sldMk cId="544109984" sldId="370"/>
            <ac:picMk id="2" creationId="{A7308C4B-8B14-4FC0-9E13-AE803B95C4D5}"/>
          </ac:picMkLst>
        </pc:picChg>
        <pc:picChg chg="add mod">
          <ac:chgData name="Diego Emanuel Avila" userId="S::10635563@polimi.it::c235235e-f5f6-4083-9d9e-a71d449d92c4" providerId="AD" clId="Web-{49F64AB7-DBB8-4159-8357-A82E990CEC30}" dt="2019-01-22T13:59:08.437" v="1861" actId="14100"/>
          <ac:picMkLst>
            <pc:docMk/>
            <pc:sldMk cId="544109984" sldId="370"/>
            <ac:picMk id="3" creationId="{280152F1-649B-4E04-87BE-28B926DA2C37}"/>
          </ac:picMkLst>
        </pc:picChg>
      </pc:sldChg>
      <pc:sldChg chg="addSp delSp modSp add replId">
        <pc:chgData name="Diego Emanuel Avila" userId="S::10635563@polimi.it::c235235e-f5f6-4083-9d9e-a71d449d92c4" providerId="AD" clId="Web-{49F64AB7-DBB8-4159-8357-A82E990CEC30}" dt="2019-01-22T14:08:40.266" v="2205" actId="20577"/>
        <pc:sldMkLst>
          <pc:docMk/>
          <pc:sldMk cId="2532711925" sldId="371"/>
        </pc:sldMkLst>
        <pc:spChg chg="mod">
          <ac:chgData name="Diego Emanuel Avila" userId="S::10635563@polimi.it::c235235e-f5f6-4083-9d9e-a71d449d92c4" providerId="AD" clId="Web-{49F64AB7-DBB8-4159-8357-A82E990CEC30}" dt="2019-01-22T14:08:40.266" v="2205" actId="20577"/>
          <ac:spMkLst>
            <pc:docMk/>
            <pc:sldMk cId="2532711925" sldId="371"/>
            <ac:spMk id="4" creationId="{9DC436F0-AB7E-4D36-8B6A-FC834D08DA9B}"/>
          </ac:spMkLst>
        </pc:spChg>
        <pc:spChg chg="mod">
          <ac:chgData name="Diego Emanuel Avila" userId="S::10635563@polimi.it::c235235e-f5f6-4083-9d9e-a71d449d92c4" providerId="AD" clId="Web-{49F64AB7-DBB8-4159-8357-A82E990CEC30}" dt="2019-01-22T14:04:49.906" v="2013" actId="20577"/>
          <ac:spMkLst>
            <pc:docMk/>
            <pc:sldMk cId="2532711925" sldId="371"/>
            <ac:spMk id="36" creationId="{97BCD4F7-CF65-FC4C-8B70-59B0A56D7D93}"/>
          </ac:spMkLst>
        </pc:spChg>
        <pc:picChg chg="add mod">
          <ac:chgData name="Diego Emanuel Avila" userId="S::10635563@polimi.it::c235235e-f5f6-4083-9d9e-a71d449d92c4" providerId="AD" clId="Web-{49F64AB7-DBB8-4159-8357-A82E990CEC30}" dt="2019-01-22T14:05:44.750" v="2022" actId="14100"/>
          <ac:picMkLst>
            <pc:docMk/>
            <pc:sldMk cId="2532711925" sldId="371"/>
            <ac:picMk id="2" creationId="{5A01F11D-D49E-4956-BCFD-EA83BEC5C050}"/>
          </ac:picMkLst>
        </pc:picChg>
        <pc:picChg chg="del">
          <ac:chgData name="Diego Emanuel Avila" userId="S::10635563@polimi.it::c235235e-f5f6-4083-9d9e-a71d449d92c4" providerId="AD" clId="Web-{49F64AB7-DBB8-4159-8357-A82E990CEC30}" dt="2019-01-22T14:04:52.469" v="2016"/>
          <ac:picMkLst>
            <pc:docMk/>
            <pc:sldMk cId="2532711925" sldId="371"/>
            <ac:picMk id="3" creationId="{280152F1-649B-4E04-87BE-28B926DA2C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11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98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82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5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62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17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757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036" y="446386"/>
            <a:ext cx="5269749" cy="724247"/>
          </a:xfrm>
          <a:prstGeom prst="rect">
            <a:avLst/>
          </a:prstGeom>
          <a:noFill/>
          <a:ln w="12700">
            <a:solidFill>
              <a:srgbClr val="7CBD1E"/>
            </a:solidFill>
          </a:ln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rgbClr val="7CBD1E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886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71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042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3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8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DAC1-861C-5143-85A1-1CEC6D094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  <p:sldLayoutId id="2147484776" r:id="rId12"/>
    <p:sldLayoutId id="2147484777" r:id="rId13"/>
    <p:sldLayoutId id="2147484778" r:id="rId14"/>
    <p:sldLayoutId id="2147484779" r:id="rId15"/>
    <p:sldLayoutId id="2147484780" r:id="rId16"/>
    <p:sldLayoutId id="2147484781" r:id="rId17"/>
    <p:sldLayoutId id="2147484782" r:id="rId18"/>
    <p:sldLayoutId id="2147484783" r:id="rId19"/>
    <p:sldLayoutId id="2147484784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BA16E2FC-5811-47E8-9102-5A3961129CE8}"/>
              </a:ext>
            </a:extLst>
          </p:cNvPr>
          <p:cNvSpPr txBox="1"/>
          <p:nvPr/>
        </p:nvSpPr>
        <p:spPr>
          <a:xfrm>
            <a:off x="904696" y="3943834"/>
            <a:ext cx="5029199" cy="17235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TrackMe </a:t>
            </a:r>
          </a:p>
          <a:p>
            <a:r>
              <a:rPr lang="en-US" altLang="ko-KR" sz="4000" b="1" dirty="0">
                <a:solidFill>
                  <a:srgbClr val="7CBD1E"/>
                </a:solidFill>
                <a:latin typeface="Candara" panose="020E0502030303020204" pitchFamily="34" charset="0"/>
                <a:cs typeface="Arial" pitchFamily="34" charset="0"/>
              </a:rPr>
              <a:t>Project presentation</a:t>
            </a:r>
            <a:endParaRPr lang="ko-KR" altLang="en-US" sz="4000" b="1" dirty="0">
              <a:solidFill>
                <a:srgbClr val="7CBD1E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718594" y="3255528"/>
            <a:ext cx="502919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dirty="0">
                <a:latin typeface="Candara" panose="020E0502030303020204" pitchFamily="34" charset="0"/>
              </a:rPr>
              <a:t>Authors</a:t>
            </a:r>
            <a:r>
              <a:rPr lang="it-IT" sz="3600" b="1" dirty="0">
                <a:latin typeface="Candara" panose="020E0502030303020204" pitchFamily="34" charset="0"/>
              </a:rPr>
              <a:t>: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Diego Ávila, </a:t>
            </a:r>
            <a:r>
              <a:rPr lang="it-IT" sz="3200" b="1" dirty="0">
                <a:latin typeface="Candara" panose="020E0502030303020204" pitchFamily="34" charset="0"/>
              </a:rPr>
              <a:t>903988</a:t>
            </a:r>
            <a:r>
              <a:rPr lang="it-IT" sz="3600" b="1" dirty="0">
                <a:latin typeface="Candara" panose="020E0502030303020204" pitchFamily="34" charset="0"/>
              </a:rPr>
              <a:t> 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Laura Schiatti, </a:t>
            </a:r>
            <a:r>
              <a:rPr lang="it-IT" sz="3200" b="1" dirty="0">
                <a:latin typeface="Candara" panose="020E0502030303020204" pitchFamily="34" charset="0"/>
              </a:rPr>
              <a:t>904738</a:t>
            </a:r>
          </a:p>
          <a:p>
            <a:pPr algn="r"/>
            <a:r>
              <a:rPr lang="it-IT" sz="3600" b="1" dirty="0">
                <a:latin typeface="Candara" panose="020E0502030303020204" pitchFamily="34" charset="0"/>
              </a:rPr>
              <a:t>Sukhpreet Virdi, </a:t>
            </a:r>
            <a:r>
              <a:rPr lang="it-IT" sz="3200" b="1" dirty="0">
                <a:latin typeface="Candara" panose="020E0502030303020204" pitchFamily="34" charset="0"/>
              </a:rPr>
              <a:t>904204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6798411C-C785-FE4E-BEE9-3DFCD961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96" y="1412142"/>
            <a:ext cx="2216875" cy="2216875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36044713-C8C4-2249-A347-A67602865CFE}"/>
              </a:ext>
            </a:extLst>
          </p:cNvPr>
          <p:cNvSpPr/>
          <p:nvPr/>
        </p:nvSpPr>
        <p:spPr>
          <a:xfrm>
            <a:off x="273142" y="6390561"/>
            <a:ext cx="764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andara" panose="020E0502030303020204" pitchFamily="34" charset="0"/>
              </a:rPr>
              <a:t>Software Engineering II Project (A.Y. 2018/2019)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Architecture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82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774AAA9-4BEA-447E-9B0E-4D7D8240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15" y="1593380"/>
            <a:ext cx="7635051" cy="47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3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Overview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494E55-2582-482F-9A07-CA973CDDC640}"/>
              </a:ext>
            </a:extLst>
          </p:cNvPr>
          <p:cNvSpPr txBox="1"/>
          <p:nvPr/>
        </p:nvSpPr>
        <p:spPr>
          <a:xfrm>
            <a:off x="622772" y="1756363"/>
            <a:ext cx="10955865" cy="33636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 dirty="0"/>
              <a:t>Data4Help </a:t>
            </a:r>
            <a:r>
              <a:rPr lang="it-IT" dirty="0"/>
              <a:t>and </a:t>
            </a:r>
            <a:r>
              <a:rPr lang="it-IT" b="1" dirty="0"/>
              <a:t>Track4Run </a:t>
            </a:r>
            <a:r>
              <a:rPr lang="it-IT"/>
              <a:t>have an MVC architecture in which they provide an interface to the web users.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AutomatedSOS</a:t>
            </a:r>
            <a:r>
              <a:rPr lang="it-IT"/>
              <a:t> does not provide any interface to the users.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Third parties</a:t>
            </a:r>
            <a:r>
              <a:rPr lang="it-IT"/>
              <a:t> communicate with </a:t>
            </a:r>
            <a:r>
              <a:rPr lang="it-IT" b="1"/>
              <a:t>Data4Help </a:t>
            </a:r>
            <a:r>
              <a:rPr lang="it-IT"/>
              <a:t>using HTTP messages, so they can send requests to specific individuals, or receive information about subscriptions.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/>
              <a:t>AutomatedSOS </a:t>
            </a:r>
            <a:r>
              <a:rPr lang="en-US"/>
              <a:t>can be presented as an event-driven application, which receives the Individuals’ information, and based on the defined thresholds it decides to contact the assigned emergency contact.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03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Data4Help</a:t>
            </a:r>
            <a:endParaRPr lang="en-US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2E7DB041-F843-4E66-AC28-B45C1F44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16" y="1423031"/>
            <a:ext cx="9262532" cy="53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Data4Help</a:t>
            </a:r>
            <a:endParaRPr lang="en-US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E73779-62B9-4CAB-9547-F0E0501112EE}"/>
              </a:ext>
            </a:extLst>
          </p:cNvPr>
          <p:cNvSpPr txBox="1"/>
          <p:nvPr/>
        </p:nvSpPr>
        <p:spPr>
          <a:xfrm>
            <a:off x="829733" y="1850437"/>
            <a:ext cx="10786533" cy="461017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DataBase </a:t>
            </a:r>
            <a:r>
              <a:rPr lang="it-IT"/>
              <a:t>and </a:t>
            </a:r>
            <a:r>
              <a:rPr lang="it-IT" b="1"/>
              <a:t>D4HBackend:</a:t>
            </a:r>
            <a:r>
              <a:rPr lang="it-IT"/>
              <a:t> first one refers to the D4H database, which provides an interface used by the </a:t>
            </a:r>
            <a:r>
              <a:rPr lang="it-IT" b="1"/>
              <a:t>DBManager </a:t>
            </a:r>
            <a:r>
              <a:rPr lang="it-IT"/>
              <a:t>component; contains all the components related to D4H, which are needed to provide the interfaces used by the third parties and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Signup</a:t>
            </a:r>
            <a:r>
              <a:rPr lang="it-IT"/>
              <a:t>, </a:t>
            </a:r>
            <a:r>
              <a:rPr lang="it-IT" b="1"/>
              <a:t>Login</a:t>
            </a:r>
            <a:r>
              <a:rPr lang="it-IT"/>
              <a:t>, </a:t>
            </a:r>
            <a:r>
              <a:rPr lang="it-IT" b="1"/>
              <a:t>SearchManager</a:t>
            </a:r>
            <a:r>
              <a:rPr lang="it-IT"/>
              <a:t>, </a:t>
            </a:r>
            <a:r>
              <a:rPr lang="it-IT" b="1"/>
              <a:t>Request</a:t>
            </a:r>
            <a:r>
              <a:rPr lang="it-IT"/>
              <a:t>, </a:t>
            </a:r>
            <a:r>
              <a:rPr lang="it-IT" b="1"/>
              <a:t>User</a:t>
            </a:r>
            <a:r>
              <a:rPr lang="it-IT"/>
              <a:t> and </a:t>
            </a:r>
            <a:r>
              <a:rPr lang="it-IT" b="1"/>
              <a:t>Subscription</a:t>
            </a:r>
            <a:r>
              <a:rPr lang="it-IT"/>
              <a:t>, components provide interfaces used by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Request </a:t>
            </a:r>
            <a:r>
              <a:rPr lang="it-IT"/>
              <a:t>component provides an interface used by the third parties.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DataService </a:t>
            </a:r>
            <a:r>
              <a:rPr lang="it-IT"/>
              <a:t>component has the responsibility of get the data from the TrackMe smart devices, and store it in the data base.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Devices</a:t>
            </a:r>
            <a:r>
              <a:rPr lang="it-IT"/>
              <a:t> component makes reference to the smart-watches sold by TrackMe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Track4Run </a:t>
            </a:r>
            <a:r>
              <a:rPr lang="it-IT"/>
              <a:t>and </a:t>
            </a:r>
            <a:r>
              <a:rPr lang="it-IT" b="1"/>
              <a:t>AutomatedSOS</a:t>
            </a:r>
            <a:r>
              <a:rPr lang="it-IT"/>
              <a:t> are like third parties.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63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C1F2D095-49A5-4543-BF40-1242CCB6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52" y="1603660"/>
            <a:ext cx="6139274" cy="50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8F9A2F-9146-4320-B30E-1515606D9D46}"/>
              </a:ext>
            </a:extLst>
          </p:cNvPr>
          <p:cNvSpPr txBox="1"/>
          <p:nvPr/>
        </p:nvSpPr>
        <p:spPr>
          <a:xfrm>
            <a:off x="594548" y="1605844"/>
            <a:ext cx="10494903" cy="25326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As in D4H, the main components are </a:t>
            </a:r>
            <a:r>
              <a:rPr lang="it-IT" b="1"/>
              <a:t>T4RBackend </a:t>
            </a:r>
            <a:r>
              <a:rPr lang="it-IT"/>
              <a:t>and </a:t>
            </a:r>
            <a:r>
              <a:rPr lang="it-IT" b="1"/>
              <a:t>DataBase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Signup</a:t>
            </a:r>
            <a:r>
              <a:rPr lang="it-IT"/>
              <a:t>, </a:t>
            </a:r>
            <a:r>
              <a:rPr lang="it-IT" b="1"/>
              <a:t>Login</a:t>
            </a:r>
            <a:r>
              <a:rPr lang="it-IT"/>
              <a:t>, </a:t>
            </a:r>
            <a:r>
              <a:rPr lang="it-IT" b="1"/>
              <a:t>User</a:t>
            </a:r>
            <a:r>
              <a:rPr lang="it-IT"/>
              <a:t>, </a:t>
            </a:r>
            <a:r>
              <a:rPr lang="it-IT" b="1"/>
              <a:t>Notification</a:t>
            </a:r>
            <a:r>
              <a:rPr lang="it-IT"/>
              <a:t>, </a:t>
            </a:r>
            <a:r>
              <a:rPr lang="it-IT" b="1"/>
              <a:t>Event </a:t>
            </a:r>
            <a:r>
              <a:rPr lang="it-IT"/>
              <a:t>components provide interfaces to the web site.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Request </a:t>
            </a:r>
            <a:r>
              <a:rPr lang="it-IT"/>
              <a:t>component in this case, uses the interface provided by D4H in order to send requests to the Individuals.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DataHandler</a:t>
            </a:r>
            <a:r>
              <a:rPr lang="it-IT"/>
              <a:t>, is responsible of getting the data of the individuals and the notifications of accepted or rejected requests.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91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AutomatedSOS</a:t>
            </a:r>
            <a:endParaRPr lang="it-IT" dirty="0" err="1"/>
          </a:p>
        </p:txBody>
      </p: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D7BA5227-7A83-483B-8C5D-86B87BC2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30" y="1571332"/>
            <a:ext cx="5819422" cy="5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3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523478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Components - AutomatedSOS</a:t>
            </a:r>
            <a:endParaRPr lang="it-IT" dirty="0" err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8BC687-2DFD-4C80-83DF-290A39CE9276}"/>
              </a:ext>
            </a:extLst>
          </p:cNvPr>
          <p:cNvSpPr txBox="1"/>
          <p:nvPr/>
        </p:nvSpPr>
        <p:spPr>
          <a:xfrm>
            <a:off x="526815" y="1525881"/>
            <a:ext cx="11373555" cy="17016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it-IT">
                <a:cs typeface="Arial"/>
              </a:rPr>
              <a:t>As in D4H and T4R, the main components are </a:t>
            </a:r>
            <a:r>
              <a:rPr lang="it-IT" b="1">
                <a:cs typeface="Arial"/>
              </a:rPr>
              <a:t>ASOSBackend </a:t>
            </a:r>
            <a:r>
              <a:rPr lang="it-IT">
                <a:cs typeface="Arial"/>
              </a:rPr>
              <a:t>and </a:t>
            </a:r>
            <a:r>
              <a:rPr lang="it-IT" b="1">
                <a:cs typeface="Arial"/>
              </a:rPr>
              <a:t>DataBase</a:t>
            </a:r>
            <a:r>
              <a:rPr lang="it-IT">
                <a:cs typeface="Arial"/>
              </a:rPr>
              <a:t>​.</a:t>
            </a:r>
            <a:endParaRPr lang="it-IT" dirty="0"/>
          </a:p>
          <a:p>
            <a:pPr>
              <a:lnSpc>
                <a:spcPct val="150000"/>
              </a:lnSpc>
              <a:buChar char="•"/>
            </a:pPr>
            <a:r>
              <a:rPr lang="it-IT" b="1">
                <a:cs typeface="Arial"/>
              </a:rPr>
              <a:t>DataService</a:t>
            </a:r>
            <a:r>
              <a:rPr lang="it-IT">
                <a:cs typeface="Arial"/>
              </a:rPr>
              <a:t>, is responsible of getting the data of the individuals and the notifications of accepted or rejected requests​.</a:t>
            </a:r>
          </a:p>
          <a:p>
            <a:pPr>
              <a:lnSpc>
                <a:spcPct val="150000"/>
              </a:lnSpc>
              <a:buChar char="•"/>
            </a:pPr>
            <a:r>
              <a:rPr lang="it-IT" b="1">
                <a:cs typeface="Arial"/>
              </a:rPr>
              <a:t>APIManager </a:t>
            </a:r>
            <a:r>
              <a:rPr lang="it-IT">
                <a:cs typeface="Arial"/>
              </a:rPr>
              <a:t>is responsible of sending the notifications to the Health Care Service.</a:t>
            </a:r>
            <a:endParaRPr lang="it-I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00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Data4Help</a:t>
            </a:r>
          </a:p>
        </p:txBody>
      </p:sp>
      <p:pic>
        <p:nvPicPr>
          <p:cNvPr id="2" name="Immagine 2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8727608C-7391-4D6A-B192-58B4B307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90" y="1441480"/>
            <a:ext cx="8152458" cy="53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6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Problem and Scope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D673B9-31A6-1349-B0D5-7AE49A43C1C7}"/>
              </a:ext>
            </a:extLst>
          </p:cNvPr>
          <p:cNvGrpSpPr/>
          <p:nvPr/>
        </p:nvGrpSpPr>
        <p:grpSpPr>
          <a:xfrm>
            <a:off x="8455025" y="2267351"/>
            <a:ext cx="2469578" cy="2495618"/>
            <a:chOff x="4418825" y="1666106"/>
            <a:chExt cx="3343265" cy="3378518"/>
          </a:xfrm>
        </p:grpSpPr>
        <p:sp>
          <p:nvSpPr>
            <p:cNvPr id="44" name="자유형: 도형 19">
              <a:extLst>
                <a:ext uri="{FF2B5EF4-FFF2-40B4-BE49-F238E27FC236}">
                  <a16:creationId xmlns:a16="http://schemas.microsoft.com/office/drawing/2014/main" id="{9CA09070-50B2-D343-96C9-50B01FF46C41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60">
              <a:extLst>
                <a:ext uri="{FF2B5EF4-FFF2-40B4-BE49-F238E27FC236}">
                  <a16:creationId xmlns:a16="http://schemas.microsoft.com/office/drawing/2014/main" id="{43CFD87F-3268-4D45-8AC7-1376235EB99A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46" name="그룹 49">
                <a:extLst>
                  <a:ext uri="{FF2B5EF4-FFF2-40B4-BE49-F238E27FC236}">
                    <a16:creationId xmlns:a16="http://schemas.microsoft.com/office/drawing/2014/main" id="{A1D927A1-0F97-CD4C-9B17-5B2267FDC5E4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7" name="타원 50">
                  <a:extLst>
                    <a:ext uri="{FF2B5EF4-FFF2-40B4-BE49-F238E27FC236}">
                      <a16:creationId xmlns:a16="http://schemas.microsoft.com/office/drawing/2014/main" id="{A4176DC6-6B0A-5C41-9AFD-64766E04889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51">
                  <a:extLst>
                    <a:ext uri="{FF2B5EF4-FFF2-40B4-BE49-F238E27FC236}">
                      <a16:creationId xmlns:a16="http://schemas.microsoft.com/office/drawing/2014/main" id="{DA412101-7FFC-0041-BBBD-F42F7855AB5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Block Arc 11">
                  <a:extLst>
                    <a:ext uri="{FF2B5EF4-FFF2-40B4-BE49-F238E27FC236}">
                      <a16:creationId xmlns:a16="http://schemas.microsoft.com/office/drawing/2014/main" id="{A15B8A34-B030-FD43-9B60-399A1CBE996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그룹 21">
                <a:extLst>
                  <a:ext uri="{FF2B5EF4-FFF2-40B4-BE49-F238E27FC236}">
                    <a16:creationId xmlns:a16="http://schemas.microsoft.com/office/drawing/2014/main" id="{DCECC372-E553-8B44-A565-677F23B6B7D8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4" name="타원 22">
                  <a:extLst>
                    <a:ext uri="{FF2B5EF4-FFF2-40B4-BE49-F238E27FC236}">
                      <a16:creationId xmlns:a16="http://schemas.microsoft.com/office/drawing/2014/main" id="{E412A189-C793-8247-8668-8AA43A2EA13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23">
                  <a:extLst>
                    <a:ext uri="{FF2B5EF4-FFF2-40B4-BE49-F238E27FC236}">
                      <a16:creationId xmlns:a16="http://schemas.microsoft.com/office/drawing/2014/main" id="{7CD6ACC5-2449-EE47-B63B-6CF75023498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Block Arc 11">
                  <a:extLst>
                    <a:ext uri="{FF2B5EF4-FFF2-40B4-BE49-F238E27FC236}">
                      <a16:creationId xmlns:a16="http://schemas.microsoft.com/office/drawing/2014/main" id="{182C6026-17FD-0F4D-A8A2-B79D63EE56C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25">
                <a:extLst>
                  <a:ext uri="{FF2B5EF4-FFF2-40B4-BE49-F238E27FC236}">
                    <a16:creationId xmlns:a16="http://schemas.microsoft.com/office/drawing/2014/main" id="{207E5EED-6397-044A-A128-A22C975F359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11" name="타원 26">
                  <a:extLst>
                    <a:ext uri="{FF2B5EF4-FFF2-40B4-BE49-F238E27FC236}">
                      <a16:creationId xmlns:a16="http://schemas.microsoft.com/office/drawing/2014/main" id="{761968C8-C076-D34E-A978-92A056DBBAD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27">
                  <a:extLst>
                    <a:ext uri="{FF2B5EF4-FFF2-40B4-BE49-F238E27FC236}">
                      <a16:creationId xmlns:a16="http://schemas.microsoft.com/office/drawing/2014/main" id="{34E12D00-57BD-904F-8CAE-99938A8CA49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Block Arc 11">
                  <a:extLst>
                    <a:ext uri="{FF2B5EF4-FFF2-40B4-BE49-F238E27FC236}">
                      <a16:creationId xmlns:a16="http://schemas.microsoft.com/office/drawing/2014/main" id="{CF906BBE-483A-2B47-95F8-5CE7DB9C545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29">
                <a:extLst>
                  <a:ext uri="{FF2B5EF4-FFF2-40B4-BE49-F238E27FC236}">
                    <a16:creationId xmlns:a16="http://schemas.microsoft.com/office/drawing/2014/main" id="{DACDB520-1A9A-234D-BE48-0F65D0A917BF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8" name="타원 30">
                  <a:extLst>
                    <a:ext uri="{FF2B5EF4-FFF2-40B4-BE49-F238E27FC236}">
                      <a16:creationId xmlns:a16="http://schemas.microsoft.com/office/drawing/2014/main" id="{7231CA04-DEC0-F843-B64F-3C63E80B85B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31">
                  <a:extLst>
                    <a:ext uri="{FF2B5EF4-FFF2-40B4-BE49-F238E27FC236}">
                      <a16:creationId xmlns:a16="http://schemas.microsoft.com/office/drawing/2014/main" id="{90A7EF1E-46EF-9F4D-A64F-6DA79546DB7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Block Arc 11">
                  <a:extLst>
                    <a:ext uri="{FF2B5EF4-FFF2-40B4-BE49-F238E27FC236}">
                      <a16:creationId xmlns:a16="http://schemas.microsoft.com/office/drawing/2014/main" id="{142162D5-ED81-CE41-9221-FCF7134684A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그룹 33">
                <a:extLst>
                  <a:ext uri="{FF2B5EF4-FFF2-40B4-BE49-F238E27FC236}">
                    <a16:creationId xmlns:a16="http://schemas.microsoft.com/office/drawing/2014/main" id="{B9A9542C-4760-7242-AD9C-8304238EE448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5" name="타원 34">
                  <a:extLst>
                    <a:ext uri="{FF2B5EF4-FFF2-40B4-BE49-F238E27FC236}">
                      <a16:creationId xmlns:a16="http://schemas.microsoft.com/office/drawing/2014/main" id="{34BEF600-D43D-F748-A71A-40A57B88C09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35">
                  <a:extLst>
                    <a:ext uri="{FF2B5EF4-FFF2-40B4-BE49-F238E27FC236}">
                      <a16:creationId xmlns:a16="http://schemas.microsoft.com/office/drawing/2014/main" id="{2F5BB717-E970-FD4B-BE58-5D8E866B588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Block Arc 11">
                  <a:extLst>
                    <a:ext uri="{FF2B5EF4-FFF2-40B4-BE49-F238E27FC236}">
                      <a16:creationId xmlns:a16="http://schemas.microsoft.com/office/drawing/2014/main" id="{1EFB600C-ABC7-C644-AEFC-7ED808D545C0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그룹 37">
                <a:extLst>
                  <a:ext uri="{FF2B5EF4-FFF2-40B4-BE49-F238E27FC236}">
                    <a16:creationId xmlns:a16="http://schemas.microsoft.com/office/drawing/2014/main" id="{71AA7594-57CE-D84C-8096-2A56BA42F89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02" name="타원 38">
                  <a:extLst>
                    <a:ext uri="{FF2B5EF4-FFF2-40B4-BE49-F238E27FC236}">
                      <a16:creationId xmlns:a16="http://schemas.microsoft.com/office/drawing/2014/main" id="{44CE8C28-24E3-EC4B-9B97-B5EDA977D5B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39">
                  <a:extLst>
                    <a:ext uri="{FF2B5EF4-FFF2-40B4-BE49-F238E27FC236}">
                      <a16:creationId xmlns:a16="http://schemas.microsoft.com/office/drawing/2014/main" id="{BD741B7D-F584-CB46-837F-85FE4CFE5A5D}"/>
                    </a:ext>
                  </a:extLst>
                </p:cNvPr>
                <p:cNvSpPr/>
                <p:nvPr/>
              </p:nvSpPr>
              <p:spPr>
                <a:xfrm>
                  <a:off x="2528512" y="1449033"/>
                  <a:ext cx="778248" cy="77825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Block Arc 11">
                  <a:extLst>
                    <a:ext uri="{FF2B5EF4-FFF2-40B4-BE49-F238E27FC236}">
                      <a16:creationId xmlns:a16="http://schemas.microsoft.com/office/drawing/2014/main" id="{BCA8CB08-3570-4A40-BEEA-D3FD052F7E4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41">
                <a:extLst>
                  <a:ext uri="{FF2B5EF4-FFF2-40B4-BE49-F238E27FC236}">
                    <a16:creationId xmlns:a16="http://schemas.microsoft.com/office/drawing/2014/main" id="{1DAF59AB-F543-AA45-B86B-02159030B3ED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9" name="타원 42">
                  <a:extLst>
                    <a:ext uri="{FF2B5EF4-FFF2-40B4-BE49-F238E27FC236}">
                      <a16:creationId xmlns:a16="http://schemas.microsoft.com/office/drawing/2014/main" id="{62F2A04D-32C1-AA46-A749-4BF0F57C24C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43">
                  <a:extLst>
                    <a:ext uri="{FF2B5EF4-FFF2-40B4-BE49-F238E27FC236}">
                      <a16:creationId xmlns:a16="http://schemas.microsoft.com/office/drawing/2014/main" id="{2BFFD2DA-A8EA-0E45-8979-E2F1E42A771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Block Arc 11">
                  <a:extLst>
                    <a:ext uri="{FF2B5EF4-FFF2-40B4-BE49-F238E27FC236}">
                      <a16:creationId xmlns:a16="http://schemas.microsoft.com/office/drawing/2014/main" id="{491892CE-D025-7B4A-8F8E-CC4E68F0936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그룹 45">
                <a:extLst>
                  <a:ext uri="{FF2B5EF4-FFF2-40B4-BE49-F238E27FC236}">
                    <a16:creationId xmlns:a16="http://schemas.microsoft.com/office/drawing/2014/main" id="{90C5DA45-53A5-9643-8404-6B329987B493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6" name="타원 46">
                  <a:extLst>
                    <a:ext uri="{FF2B5EF4-FFF2-40B4-BE49-F238E27FC236}">
                      <a16:creationId xmlns:a16="http://schemas.microsoft.com/office/drawing/2014/main" id="{99135E3F-CB3A-804D-9406-DFA29A6AC45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47">
                  <a:extLst>
                    <a:ext uri="{FF2B5EF4-FFF2-40B4-BE49-F238E27FC236}">
                      <a16:creationId xmlns:a16="http://schemas.microsoft.com/office/drawing/2014/main" id="{A03D9FEC-6C66-FA45-9285-3FA015A0685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rgbClr val="7CBD1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Block Arc 11">
                  <a:extLst>
                    <a:ext uri="{FF2B5EF4-FFF2-40B4-BE49-F238E27FC236}">
                      <a16:creationId xmlns:a16="http://schemas.microsoft.com/office/drawing/2014/main" id="{F745C55A-397A-6348-B6EA-2EEA28D98BD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이등변 삼각형 58">
                <a:extLst>
                  <a:ext uri="{FF2B5EF4-FFF2-40B4-BE49-F238E27FC236}">
                    <a16:creationId xmlns:a16="http://schemas.microsoft.com/office/drawing/2014/main" id="{EAA5EEEE-AB45-144B-8A9D-0D81220661AA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59">
                <a:extLst>
                  <a:ext uri="{FF2B5EF4-FFF2-40B4-BE49-F238E27FC236}">
                    <a16:creationId xmlns:a16="http://schemas.microsoft.com/office/drawing/2014/main" id="{24CB338C-7B0F-2644-A962-B3497533CADD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rgbClr val="7CB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Track4Run</a:t>
            </a:r>
          </a:p>
        </p:txBody>
      </p:sp>
      <p:pic>
        <p:nvPicPr>
          <p:cNvPr id="3" name="Immagine 3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C9872FFD-F4FE-415C-8BEC-95E922AC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7" y="1520458"/>
            <a:ext cx="6383866" cy="49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Data model - AutomatedSOS</a:t>
            </a:r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9C8189F8-CF67-4F07-8050-F445762C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1" y="1485274"/>
            <a:ext cx="8161866" cy="53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Data4Help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7308C4B-8B14-4FC0-9E13-AE803B95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8" y="1580994"/>
            <a:ext cx="5424311" cy="50412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41946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node contains the web site and the backend (which runs in a Java environment)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communicates with the</a:t>
            </a:r>
            <a:r>
              <a:rPr lang="it-IT" b="1"/>
              <a:t> Smart Devices</a:t>
            </a:r>
            <a:r>
              <a:rPr lang="it-IT" dirty="0"/>
              <a:t> </a:t>
            </a:r>
            <a:r>
              <a:rPr lang="it-IT"/>
              <a:t>(through the Internal interface), with both </a:t>
            </a:r>
            <a:r>
              <a:rPr lang="it-IT" b="1"/>
              <a:t>Data Bases</a:t>
            </a:r>
            <a:r>
              <a:rPr lang="it-IT"/>
              <a:t> (through the </a:t>
            </a:r>
            <a:r>
              <a:rPr lang="it-IT" i="1"/>
              <a:t>TokenConnector </a:t>
            </a:r>
            <a:r>
              <a:rPr lang="it-IT"/>
              <a:t>and </a:t>
            </a:r>
            <a:r>
              <a:rPr lang="it-IT" i="1"/>
              <a:t>DBConnector</a:t>
            </a:r>
            <a:r>
              <a:rPr lang="it-IT"/>
              <a:t>) and with the </a:t>
            </a:r>
            <a:r>
              <a:rPr lang="it-IT" b="1"/>
              <a:t>Third Parties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 individuals and third parties can interact with the system through the web site.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Here can be seen, again, that T4R and ASOS are treated as Third Parties.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554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Track4Run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37791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node contains the web site and the backend (which runs in a Java environment)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communicates with the</a:t>
            </a:r>
            <a:r>
              <a:rPr lang="it-IT" b="1" dirty="0"/>
              <a:t> </a:t>
            </a:r>
            <a:r>
              <a:rPr lang="it-IT" b="1"/>
              <a:t>Data4Help, </a:t>
            </a:r>
            <a:r>
              <a:rPr lang="it-IT"/>
              <a:t>through the </a:t>
            </a:r>
            <a:r>
              <a:rPr lang="it-IT" i="1"/>
              <a:t>RequestAPI </a:t>
            </a:r>
            <a:r>
              <a:rPr lang="it-IT"/>
              <a:t>interface and the </a:t>
            </a:r>
            <a:r>
              <a:rPr lang="it-IT" i="1"/>
              <a:t>DataAPI </a:t>
            </a:r>
            <a:r>
              <a:rPr lang="it-IT"/>
              <a:t>and </a:t>
            </a:r>
            <a:r>
              <a:rPr lang="it-IT" i="1"/>
              <a:t>NotificationAPI</a:t>
            </a:r>
            <a:r>
              <a:rPr lang="it-IT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Web Server</a:t>
            </a:r>
            <a:r>
              <a:rPr lang="it-IT"/>
              <a:t> connects to the </a:t>
            </a:r>
            <a:r>
              <a:rPr lang="it-IT" b="1"/>
              <a:t>MongoDB Server</a:t>
            </a:r>
            <a:r>
              <a:rPr lang="it-IT" dirty="0"/>
              <a:t> </a:t>
            </a:r>
            <a:r>
              <a:rPr lang="it-IT"/>
              <a:t>using the DBConnector.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 </a:t>
            </a:r>
            <a:r>
              <a:rPr lang="it-IT" u="sng"/>
              <a:t>Individuals</a:t>
            </a:r>
            <a:r>
              <a:rPr lang="it-IT"/>
              <a:t>, </a:t>
            </a:r>
            <a:r>
              <a:rPr lang="it-IT" u="sng"/>
              <a:t>Organizers </a:t>
            </a:r>
            <a:r>
              <a:rPr lang="it-IT"/>
              <a:t>and </a:t>
            </a:r>
            <a:r>
              <a:rPr lang="it-IT" u="sng"/>
              <a:t>Spectators </a:t>
            </a:r>
            <a:r>
              <a:rPr lang="it-IT"/>
              <a:t>can interact with the system through the web site.</a:t>
            </a:r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0152F1-649B-4E04-87BE-28B926DA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" y="1578118"/>
            <a:ext cx="5179718" cy="52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9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>
                <a:solidFill>
                  <a:srgbClr val="7CBD1E"/>
                </a:solidFill>
                <a:latin typeface="Candara"/>
              </a:rPr>
              <a:t>Deployment - AutomatedSOS</a:t>
            </a:r>
            <a:endParaRPr lang="en-US" dirty="0">
              <a:solidFill>
                <a:srgbClr val="7CBD1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C436F0-AB7E-4D36-8B6A-FC834D08DA9B}"/>
              </a:ext>
            </a:extLst>
          </p:cNvPr>
          <p:cNvSpPr txBox="1"/>
          <p:nvPr/>
        </p:nvSpPr>
        <p:spPr>
          <a:xfrm>
            <a:off x="5806252" y="1577622"/>
            <a:ext cx="6045200" cy="50256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node contains the backend, which runs in a Java environment.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communicates with the</a:t>
            </a:r>
            <a:r>
              <a:rPr lang="it-IT" b="1" dirty="0"/>
              <a:t> </a:t>
            </a:r>
            <a:r>
              <a:rPr lang="it-IT" b="1"/>
              <a:t>Data4Help, </a:t>
            </a:r>
            <a:r>
              <a:rPr lang="it-IT"/>
              <a:t>through the </a:t>
            </a:r>
            <a:r>
              <a:rPr lang="it-IT" i="1"/>
              <a:t>DataAPI </a:t>
            </a:r>
            <a:r>
              <a:rPr lang="it-IT"/>
              <a:t>and </a:t>
            </a:r>
            <a:r>
              <a:rPr lang="it-IT" i="1"/>
              <a:t>NotificationAPI</a:t>
            </a:r>
            <a:r>
              <a:rPr lang="it-IT"/>
              <a:t>, and with the </a:t>
            </a:r>
            <a:r>
              <a:rPr lang="it-IT" b="1"/>
              <a:t>Health Care Service</a:t>
            </a:r>
            <a:r>
              <a:rPr lang="it-IT"/>
              <a:t> by using their </a:t>
            </a:r>
            <a:r>
              <a:rPr lang="it-IT" i="1"/>
              <a:t>Alarm Interface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b="1"/>
              <a:t>Application Server</a:t>
            </a:r>
            <a:r>
              <a:rPr lang="it-IT"/>
              <a:t> connects to the </a:t>
            </a:r>
            <a:r>
              <a:rPr lang="it-IT" b="1"/>
              <a:t>MongoDB Server</a:t>
            </a:r>
            <a:r>
              <a:rPr lang="it-IT"/>
              <a:t> using the DBConnector.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/>
              <a:t>There is no web site, hence the Individuals do not have access to the AutomatedSOS system, they can only interact by accepting or rejecting the requests.</a:t>
            </a:r>
            <a:endParaRPr lang="it-IT" u="sng"/>
          </a:p>
        </p:txBody>
      </p: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5A01F11D-D49E-4956-BCFD-EA83BEC5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0" y="1484178"/>
            <a:ext cx="4398903" cy="52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Implementation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8601149" y="2420770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36F79A-61EF-8143-BF78-2585A37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92" y="1552305"/>
            <a:ext cx="3028977" cy="1736929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71D748-F23D-B84D-A177-EDA79D15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86" y="3973115"/>
            <a:ext cx="3674023" cy="15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Implemented requirements?</a:t>
            </a:r>
          </a:p>
        </p:txBody>
      </p:sp>
    </p:spTree>
    <p:extLst>
      <p:ext uri="{BB962C8B-B14F-4D97-AF65-F5344CB8AC3E}">
        <p14:creationId xmlns:p14="http://schemas.microsoft.com/office/powerpoint/2010/main" val="377409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Development frameworks</a:t>
            </a:r>
          </a:p>
        </p:txBody>
      </p:sp>
    </p:spTree>
    <p:extLst>
      <p:ext uri="{BB962C8B-B14F-4D97-AF65-F5344CB8AC3E}">
        <p14:creationId xmlns:p14="http://schemas.microsoft.com/office/powerpoint/2010/main" val="2345184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9599993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301" y="3186489"/>
            <a:ext cx="790286" cy="79028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98A6293-5852-6242-9334-A0DCDF209232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7397083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Integration &amp; Testing</a:t>
            </a:r>
          </a:p>
          <a:p>
            <a:pPr algn="l"/>
            <a:r>
              <a:rPr lang="en-US" sz="3600" b="1" dirty="0">
                <a:latin typeface="Candara" panose="020E0502030303020204" pitchFamily="34" charset="0"/>
              </a:rPr>
              <a:t>Data4Help &amp; AutomatedSOS</a:t>
            </a:r>
          </a:p>
        </p:txBody>
      </p:sp>
    </p:spTree>
    <p:extLst>
      <p:ext uri="{BB962C8B-B14F-4D97-AF65-F5344CB8AC3E}">
        <p14:creationId xmlns:p14="http://schemas.microsoft.com/office/powerpoint/2010/main" val="344354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Integration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62027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372400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1FD1879-391B-4C63-B6CE-7827F96D06C8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53D7184-1D9A-4369-BA86-9D5254244445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288ADC4-4379-4ED1-915A-5747C7B07EB9}"/>
              </a:ext>
            </a:extLst>
          </p:cNvPr>
          <p:cNvSpPr>
            <a:spLocks noChangeAspect="1"/>
          </p:cNvSpPr>
          <p:nvPr/>
        </p:nvSpPr>
        <p:spPr>
          <a:xfrm>
            <a:off x="14242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3153819" y="4340483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48834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CAF5FB-3E18-4835-86C1-47A66A72D932}"/>
              </a:ext>
            </a:extLst>
          </p:cNvPr>
          <p:cNvSpPr>
            <a:spLocks noChangeAspect="1"/>
          </p:cNvSpPr>
          <p:nvPr/>
        </p:nvSpPr>
        <p:spPr>
          <a:xfrm>
            <a:off x="8342619" y="2847942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25C0F4-C50B-41ED-A73E-5311B2D39730}"/>
              </a:ext>
            </a:extLst>
          </p:cNvPr>
          <p:cNvSpPr>
            <a:spLocks noChangeAspect="1"/>
          </p:cNvSpPr>
          <p:nvPr/>
        </p:nvSpPr>
        <p:spPr>
          <a:xfrm>
            <a:off x="6613019" y="4337700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24DCAC-56DF-4230-A803-7C2AB13AE92A}"/>
              </a:ext>
            </a:extLst>
          </p:cNvPr>
          <p:cNvSpPr>
            <a:spLocks noChangeAspect="1"/>
          </p:cNvSpPr>
          <p:nvPr/>
        </p:nvSpPr>
        <p:spPr>
          <a:xfrm>
            <a:off x="10072220" y="4334917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0A74FE83-235E-454A-B704-1B3942D74B7A}"/>
              </a:ext>
            </a:extLst>
          </p:cNvPr>
          <p:cNvSpPr/>
          <p:nvPr/>
        </p:nvSpPr>
        <p:spPr>
          <a:xfrm flipH="1">
            <a:off x="3341434" y="4525620"/>
            <a:ext cx="360126" cy="36012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95B5E393-655B-4766-B22F-FB32013D6FE9}"/>
              </a:ext>
            </a:extLst>
          </p:cNvPr>
          <p:cNvSpPr/>
          <p:nvPr/>
        </p:nvSpPr>
        <p:spPr>
          <a:xfrm rot="2700000">
            <a:off x="1640626" y="298544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A38106C1-1E24-4AC3-BE3F-E7AAD1297BDE}"/>
              </a:ext>
            </a:extLst>
          </p:cNvPr>
          <p:cNvSpPr/>
          <p:nvPr/>
        </p:nvSpPr>
        <p:spPr>
          <a:xfrm>
            <a:off x="6753477" y="4507874"/>
            <a:ext cx="426233" cy="34400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4E557A0-9E20-4BC3-8545-3C5FF4AA78B5}"/>
              </a:ext>
            </a:extLst>
          </p:cNvPr>
          <p:cNvSpPr/>
          <p:nvPr/>
        </p:nvSpPr>
        <p:spPr>
          <a:xfrm>
            <a:off x="5035408" y="3029669"/>
            <a:ext cx="415824" cy="3475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6DD72A96-24D1-4326-B283-6B9C7DA0A6A3}"/>
              </a:ext>
            </a:extLst>
          </p:cNvPr>
          <p:cNvSpPr/>
          <p:nvPr/>
        </p:nvSpPr>
        <p:spPr>
          <a:xfrm>
            <a:off x="8546988" y="3061840"/>
            <a:ext cx="345419" cy="26532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1ED2357-2148-40B4-A8D5-0291593698A0}"/>
              </a:ext>
            </a:extLst>
          </p:cNvPr>
          <p:cNvSpPr>
            <a:spLocks noChangeAspect="1"/>
          </p:cNvSpPr>
          <p:nvPr/>
        </p:nvSpPr>
        <p:spPr>
          <a:xfrm>
            <a:off x="10242061" y="4487072"/>
            <a:ext cx="395373" cy="39867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33417C2F-F700-8B44-BE88-0B16BC964904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9427329" cy="1000758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World and shared phenomena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541131DD-BEC2-4FA8-BC15-AA419E582C26}"/>
              </a:ext>
            </a:extLst>
          </p:cNvPr>
          <p:cNvSpPr txBox="1"/>
          <p:nvPr/>
        </p:nvSpPr>
        <p:spPr>
          <a:xfrm>
            <a:off x="810918" y="4286956"/>
            <a:ext cx="2028238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200" dirty="0"/>
              <a:t>The </a:t>
            </a:r>
            <a:r>
              <a:rPr lang="it-IT" sz="1200" dirty="0" err="1"/>
              <a:t>physical</a:t>
            </a:r>
            <a:r>
              <a:rPr lang="it-IT" sz="1200" dirty="0"/>
              <a:t> </a:t>
            </a:r>
            <a:r>
              <a:rPr lang="it-IT" sz="1200" dirty="0" err="1"/>
              <a:t>health</a:t>
            </a:r>
            <a:r>
              <a:rPr lang="it-IT" sz="1200" dirty="0"/>
              <a:t> </a:t>
            </a:r>
            <a:r>
              <a:rPr lang="it-IT" sz="1200" dirty="0" err="1"/>
              <a:t>parameters</a:t>
            </a:r>
            <a:r>
              <a:rPr lang="it-IT" sz="1200" dirty="0"/>
              <a:t> and location </a:t>
            </a:r>
            <a:r>
              <a:rPr lang="it-IT" sz="1200" dirty="0" err="1"/>
              <a:t>collected</a:t>
            </a:r>
            <a:r>
              <a:rPr lang="it-IT" sz="1200" dirty="0"/>
              <a:t> by the </a:t>
            </a:r>
            <a:r>
              <a:rPr lang="it-IT" sz="1200" dirty="0" err="1"/>
              <a:t>Trackme</a:t>
            </a:r>
            <a:r>
              <a:rPr lang="it-IT" sz="1200" dirty="0"/>
              <a:t> devices, and </a:t>
            </a:r>
            <a:r>
              <a:rPr lang="it-IT" sz="1200" dirty="0" err="1"/>
              <a:t>stored</a:t>
            </a:r>
            <a:r>
              <a:rPr lang="it-IT" sz="1200" dirty="0"/>
              <a:t> by Data4Help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700891C-90A4-475E-B236-F0752756D939}"/>
              </a:ext>
            </a:extLst>
          </p:cNvPr>
          <p:cNvSpPr txBox="1"/>
          <p:nvPr/>
        </p:nvSpPr>
        <p:spPr>
          <a:xfrm>
            <a:off x="2558815" y="3059289"/>
            <a:ext cx="19285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/>
              <a:t>TrackMe</a:t>
            </a:r>
            <a:r>
              <a:rPr lang="en-US" sz="1200" dirty="0"/>
              <a:t> wearable devices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C2C3261-A526-4F02-A2D9-2C3337759C23}"/>
              </a:ext>
            </a:extLst>
          </p:cNvPr>
          <p:cNvSpPr txBox="1"/>
          <p:nvPr/>
        </p:nvSpPr>
        <p:spPr>
          <a:xfrm>
            <a:off x="3998148" y="4385733"/>
            <a:ext cx="24835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Health-care system, that let </a:t>
            </a:r>
            <a:r>
              <a:rPr lang="en-US" sz="1200" dirty="0" err="1"/>
              <a:t>AutomatedSOS</a:t>
            </a:r>
            <a:r>
              <a:rPr lang="en-US" sz="1200" dirty="0"/>
              <a:t> send the alarms</a:t>
            </a:r>
            <a:endParaRPr lang="it-IT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066CD92-5F4B-474D-B3CA-282D5FE15268}"/>
              </a:ext>
            </a:extLst>
          </p:cNvPr>
          <p:cNvSpPr txBox="1"/>
          <p:nvPr/>
        </p:nvSpPr>
        <p:spPr>
          <a:xfrm>
            <a:off x="6105408" y="3059289"/>
            <a:ext cx="194733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Individuals sharing their personal data</a:t>
            </a:r>
            <a:endParaRPr lang="it-IT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CE58690-7B54-4642-8926-261A35CAD728}"/>
              </a:ext>
            </a:extLst>
          </p:cNvPr>
          <p:cNvSpPr txBox="1"/>
          <p:nvPr/>
        </p:nvSpPr>
        <p:spPr>
          <a:xfrm>
            <a:off x="9303926" y="2494843"/>
            <a:ext cx="226718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- Third-party customers willing to use the data acquired through the devices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- Health-care system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F43AF47-F40D-4700-9983-CD74F11DD156}"/>
              </a:ext>
            </a:extLst>
          </p:cNvPr>
          <p:cNvSpPr txBox="1"/>
          <p:nvPr/>
        </p:nvSpPr>
        <p:spPr>
          <a:xfrm>
            <a:off x="7798741" y="4451585"/>
            <a:ext cx="199437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- The running circuit defined in Track4Run</a:t>
            </a:r>
            <a:endParaRPr lang="it-IT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- The current location of the athletes participating in a run</a:t>
            </a:r>
          </a:p>
        </p:txBody>
      </p:sp>
    </p:spTree>
    <p:extLst>
      <p:ext uri="{BB962C8B-B14F-4D97-AF65-F5344CB8AC3E}">
        <p14:creationId xmlns:p14="http://schemas.microsoft.com/office/powerpoint/2010/main" val="148136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26960" y="476897"/>
            <a:ext cx="10130685" cy="101124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2084349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</a:t>
            </a:r>
            <a:r>
              <a:rPr lang="it-IT" dirty="0" err="1"/>
              <a:t>individual</a:t>
            </a:r>
            <a:r>
              <a:rPr lang="it-IT" dirty="0"/>
              <a:t> can </a:t>
            </a:r>
            <a:r>
              <a:rPr lang="it-IT" dirty="0" err="1"/>
              <a:t>allow</a:t>
            </a:r>
            <a:r>
              <a:rPr lang="it-IT" dirty="0"/>
              <a:t> (or </a:t>
            </a:r>
            <a:r>
              <a:rPr lang="it-IT" dirty="0" err="1"/>
              <a:t>refuse</a:t>
            </a:r>
            <a:r>
              <a:rPr lang="it-IT" dirty="0"/>
              <a:t>) Data4Help to use </a:t>
            </a:r>
            <a:r>
              <a:rPr lang="it-IT" dirty="0" err="1"/>
              <a:t>their</a:t>
            </a:r>
            <a:r>
              <a:rPr lang="it-IT" dirty="0"/>
              <a:t> data.</a:t>
            </a:r>
            <a:endParaRPr lang="ko-KR" altLang="en-US" sz="270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324822" y="2127509"/>
            <a:ext cx="74214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G1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-party company </a:t>
            </a:r>
            <a:r>
              <a:rPr lang="it-IT" dirty="0" err="1"/>
              <a:t>should</a:t>
            </a:r>
            <a:r>
              <a:rPr lang="it-IT" dirty="0"/>
              <a:t> be </a:t>
            </a:r>
            <a:r>
              <a:rPr lang="it-IT" dirty="0" err="1"/>
              <a:t>able</a:t>
            </a:r>
            <a:r>
              <a:rPr lang="it-IT" dirty="0"/>
              <a:t> to access data of a </a:t>
            </a:r>
            <a:r>
              <a:rPr lang="it-IT" dirty="0" err="1"/>
              <a:t>specific</a:t>
            </a:r>
            <a:r>
              <a:rPr lang="it-IT" dirty="0"/>
              <a:t> </a:t>
            </a:r>
            <a:r>
              <a:rPr lang="it-IT" dirty="0" err="1"/>
              <a:t>individual</a:t>
            </a:r>
            <a:endParaRPr lang="ko-KR" altLang="en-US"/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3900685" y="2127509"/>
            <a:ext cx="73273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G2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-party company </a:t>
            </a:r>
            <a:r>
              <a:rPr lang="it-IT" dirty="0" err="1"/>
              <a:t>should</a:t>
            </a:r>
            <a:r>
              <a:rPr lang="it-IT" dirty="0"/>
              <a:t> be </a:t>
            </a:r>
            <a:r>
              <a:rPr lang="it-IT" dirty="0" err="1"/>
              <a:t>able</a:t>
            </a:r>
            <a:r>
              <a:rPr lang="it-IT" dirty="0"/>
              <a:t> to access </a:t>
            </a:r>
            <a:r>
              <a:rPr lang="it-IT" dirty="0" err="1"/>
              <a:t>anonymized</a:t>
            </a:r>
            <a:r>
              <a:rPr lang="it-IT" dirty="0"/>
              <a:t> data of groups of </a:t>
            </a:r>
            <a:r>
              <a:rPr lang="it-IT" dirty="0" err="1"/>
              <a:t>individuals</a:t>
            </a:r>
            <a:r>
              <a:rPr lang="it-IT" dirty="0"/>
              <a:t> under </a:t>
            </a:r>
            <a:r>
              <a:rPr lang="it-IT" dirty="0" err="1"/>
              <a:t>certain</a:t>
            </a:r>
            <a:r>
              <a:rPr lang="it-IT" dirty="0"/>
              <a:t> </a:t>
            </a:r>
            <a:r>
              <a:rPr lang="it-IT" dirty="0" err="1"/>
              <a:t>constraints</a:t>
            </a:r>
            <a:r>
              <a:rPr lang="it-IT" dirty="0"/>
              <a:t>.</a:t>
            </a:r>
          </a:p>
          <a:p>
            <a:endParaRPr lang="it-IT" altLang="ko-KR" dirty="0"/>
          </a:p>
          <a:p>
            <a:endParaRPr lang="it-IT" dirty="0"/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6467140" y="2127509"/>
            <a:ext cx="8268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G3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altLang="it-IT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endParaRPr lang="ko-KR" altLang="it-IT" dirty="0">
              <a:solidFill>
                <a:srgbClr val="000000"/>
              </a:solidFill>
              <a:latin typeface="Century Gothic"/>
              <a:ea typeface="맑은 고딕"/>
            </a:endParaRPr>
          </a:p>
          <a:p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The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third-party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company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could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 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subscribe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to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get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new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data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related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>
                <a:solidFill>
                  <a:srgbClr val="000000"/>
                </a:solidFill>
                <a:latin typeface="Century Gothic"/>
                <a:ea typeface="맑은 고딕"/>
              </a:rPr>
              <a:t>to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specific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Individuals</a:t>
            </a:r>
            <a:r>
              <a:rPr lang="it-IT" altLang="ko-KR" dirty="0">
                <a:solidFill>
                  <a:srgbClr val="000000"/>
                </a:solidFill>
                <a:latin typeface="Century Gothic"/>
                <a:ea typeface="맑은 고딕"/>
              </a:rPr>
              <a:t> or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it-IT" alt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previously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saved</a:t>
            </a:r>
            <a:r>
              <a:rPr lang="ko-KR" altLang="it-IT" dirty="0">
                <a:solidFill>
                  <a:srgbClr val="000000"/>
                </a:solidFill>
                <a:latin typeface="Century Gothic"/>
                <a:ea typeface="맑은 고딕"/>
              </a:rPr>
              <a:t> </a:t>
            </a:r>
            <a:r>
              <a:rPr lang="ko-KR" dirty="0" err="1">
                <a:solidFill>
                  <a:srgbClr val="000000"/>
                </a:solidFill>
                <a:latin typeface="Century Gothic"/>
                <a:ea typeface="맑은 고딕"/>
              </a:rPr>
              <a:t>search</a:t>
            </a:r>
            <a:r>
              <a:rPr lang="ko-KR" dirty="0">
                <a:solidFill>
                  <a:srgbClr val="000000"/>
                </a:solidFill>
                <a:latin typeface="Century Gothic"/>
                <a:ea typeface="맑은 고딕"/>
              </a:rPr>
              <a:t>.</a:t>
            </a:r>
            <a:endParaRPr lang="ko-KR">
              <a:latin typeface="Century Gothic"/>
            </a:endParaRPr>
          </a:p>
        </p:txBody>
      </p: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9090038" y="2127509"/>
            <a:ext cx="86444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G4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2"/>
            <a:ext cx="5613405" cy="94565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Data4help</a:t>
            </a:r>
          </a:p>
        </p:txBody>
      </p:sp>
    </p:spTree>
    <p:extLst>
      <p:ext uri="{BB962C8B-B14F-4D97-AF65-F5344CB8AC3E}">
        <p14:creationId xmlns:p14="http://schemas.microsoft.com/office/powerpoint/2010/main" val="38330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Provide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service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capable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send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notification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health-care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service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when</a:t>
            </a:r>
            <a:endParaRPr lang="it-IT" altLang="ko-KR" dirty="0">
              <a:latin typeface="Century Gothic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any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individual’s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parameter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out</a:t>
            </a:r>
            <a:r>
              <a:rPr lang="ko-KR" dirty="0">
                <a:latin typeface="Century Gothic"/>
                <a:ea typeface="맑은 고딕"/>
              </a:rPr>
              <a:t> of </a:t>
            </a:r>
            <a:r>
              <a:rPr lang="ko-KR" dirty="0" err="1">
                <a:latin typeface="Century Gothic"/>
                <a:ea typeface="맑은 고딕"/>
              </a:rPr>
              <a:t>range</a:t>
            </a:r>
            <a:endParaRPr lang="ko-KR" dirty="0" err="1">
              <a:latin typeface="Century Gothic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155489" y="2127509"/>
            <a:ext cx="81740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G5</a:t>
            </a: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487607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organizers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could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define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path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for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given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and </a:t>
            </a:r>
            <a:r>
              <a:rPr lang="ko-KR" dirty="0" err="1">
                <a:latin typeface="Century Gothic"/>
                <a:ea typeface="맑은 고딕"/>
              </a:rPr>
              <a:t>TrackMe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users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can</a:t>
            </a:r>
            <a:endParaRPr lang="it-IT" altLang="ko-KR">
              <a:latin typeface="Century Gothic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enrol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to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it</a:t>
            </a:r>
            <a:endParaRPr lang="ko-KR" dirty="0">
              <a:latin typeface="Century Gothic"/>
            </a:endParaRPr>
          </a:p>
        </p:txBody>
      </p: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4876077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4879055" y="2127509"/>
            <a:ext cx="95851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G6</a:t>
            </a:r>
            <a:endParaRPr lang="it-IT" altLang="ko-KR" dirty="0"/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7556546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rgbClr val="FEFEFE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it-IT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dirty="0">
              <a:latin typeface="Century Gothic"/>
              <a:ea typeface="맑은 고딕"/>
            </a:endParaRPr>
          </a:p>
          <a:p>
            <a:endParaRPr lang="ko-KR" altLang="it-IT" dirty="0">
              <a:latin typeface="Century Gothic"/>
              <a:ea typeface="맑은 고딕"/>
            </a:endParaRPr>
          </a:p>
          <a:p>
            <a:r>
              <a:rPr lang="ko-KR" dirty="0" err="1">
                <a:latin typeface="Century Gothic"/>
                <a:ea typeface="맑은 고딕"/>
              </a:rPr>
              <a:t>Run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spectators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could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track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position</a:t>
            </a:r>
            <a:r>
              <a:rPr lang="ko-KR" dirty="0">
                <a:latin typeface="Century Gothic"/>
                <a:ea typeface="맑은 고딕"/>
              </a:rPr>
              <a:t> of </a:t>
            </a:r>
            <a:r>
              <a:rPr lang="ko-KR" dirty="0" err="1">
                <a:latin typeface="Century Gothic"/>
                <a:ea typeface="맑은 고딕"/>
              </a:rPr>
              <a:t>all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the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runners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during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a</a:t>
            </a:r>
            <a:r>
              <a:rPr lang="ko-KR" dirty="0">
                <a:latin typeface="Century Gothic"/>
                <a:ea typeface="맑은 고딕"/>
              </a:rPr>
              <a:t> </a:t>
            </a:r>
            <a:r>
              <a:rPr lang="ko-KR" dirty="0" err="1">
                <a:latin typeface="Century Gothic"/>
                <a:ea typeface="맑은 고딕"/>
              </a:rPr>
              <a:t>race</a:t>
            </a:r>
            <a:endParaRPr lang="it-IT" altLang="ko-KR">
              <a:latin typeface="Century Gothic"/>
            </a:endParaRPr>
          </a:p>
        </p:txBody>
      </p: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7556546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7690103" y="2127509"/>
            <a:ext cx="80799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G7</a:t>
            </a:r>
            <a:endParaRPr lang="it-IT" altLang="ko-KR" dirty="0"/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3843A7E6-FC02-6E41-B976-A45AF967896B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Goals – AutomatedSOS/Track4Run</a:t>
            </a:r>
          </a:p>
        </p:txBody>
      </p:sp>
    </p:spTree>
    <p:extLst>
      <p:ext uri="{BB962C8B-B14F-4D97-AF65-F5344CB8AC3E}">
        <p14:creationId xmlns:p14="http://schemas.microsoft.com/office/powerpoint/2010/main" val="148505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FF770-D07E-46E3-97C8-FA60C0FBC2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888388" y="4146060"/>
            <a:ext cx="1469475" cy="555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1E1CB-AF1A-44F1-BCDF-A00FF26F12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5121" y="4136610"/>
            <a:ext cx="1049096" cy="1352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F2BB7B-E4D0-4096-AA3B-E5609030CB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888388" y="3589140"/>
            <a:ext cx="1469475" cy="5428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ECBF2F-C007-42B1-BB09-7A95EF1C1335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2876561" y="2800925"/>
            <a:ext cx="1017656" cy="13310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16D446-9E8C-405B-BD09-6E062FB899BA}"/>
              </a:ext>
            </a:extLst>
          </p:cNvPr>
          <p:cNvSpPr/>
          <p:nvPr/>
        </p:nvSpPr>
        <p:spPr>
          <a:xfrm>
            <a:off x="1883377" y="3378506"/>
            <a:ext cx="1676936" cy="1676936"/>
          </a:xfrm>
          <a:prstGeom prst="ellipse">
            <a:avLst/>
          </a:prstGeom>
          <a:solidFill>
            <a:srgbClr val="7CBD1E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47881-1B3D-4EDC-9D84-1BFDB488EDB2}"/>
              </a:ext>
            </a:extLst>
          </p:cNvPr>
          <p:cNvSpPr/>
          <p:nvPr/>
        </p:nvSpPr>
        <p:spPr>
          <a:xfrm>
            <a:off x="4357863" y="3130907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1ED69-69D6-4DB7-BF68-54354C998A3D}"/>
              </a:ext>
            </a:extLst>
          </p:cNvPr>
          <p:cNvSpPr/>
          <p:nvPr/>
        </p:nvSpPr>
        <p:spPr>
          <a:xfrm>
            <a:off x="4357863" y="4243141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F34BD2-7E1B-465A-ADF3-1DB133917A7F}"/>
              </a:ext>
            </a:extLst>
          </p:cNvPr>
          <p:cNvSpPr/>
          <p:nvPr/>
        </p:nvSpPr>
        <p:spPr>
          <a:xfrm>
            <a:off x="3760004" y="5355374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1854BC-4F94-40A5-B53F-824261E31C09}"/>
              </a:ext>
            </a:extLst>
          </p:cNvPr>
          <p:cNvSpPr/>
          <p:nvPr/>
        </p:nvSpPr>
        <p:spPr>
          <a:xfrm>
            <a:off x="3760004" y="2018673"/>
            <a:ext cx="916465" cy="916465"/>
          </a:xfrm>
          <a:prstGeom prst="ellipse">
            <a:avLst/>
          </a:prstGeom>
          <a:solidFill>
            <a:srgbClr val="25262A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754A5-64F0-4C60-A78F-733E25A953EC}"/>
              </a:ext>
            </a:extLst>
          </p:cNvPr>
          <p:cNvSpPr txBox="1"/>
          <p:nvPr/>
        </p:nvSpPr>
        <p:spPr>
          <a:xfrm>
            <a:off x="5384256" y="2102944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F741B9-3A74-4FBE-8208-E5B13F846967}"/>
              </a:ext>
            </a:extLst>
          </p:cNvPr>
          <p:cNvSpPr txBox="1"/>
          <p:nvPr/>
        </p:nvSpPr>
        <p:spPr>
          <a:xfrm>
            <a:off x="5990820" y="3221019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DC165-AC17-4BB5-9BC8-4E1F4B59A8DE}"/>
              </a:ext>
            </a:extLst>
          </p:cNvPr>
          <p:cNvSpPr txBox="1"/>
          <p:nvPr/>
        </p:nvSpPr>
        <p:spPr>
          <a:xfrm>
            <a:off x="5995640" y="4339094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19C0A-7BB7-4700-9088-2A7F2C1B429C}"/>
              </a:ext>
            </a:extLst>
          </p:cNvPr>
          <p:cNvSpPr txBox="1"/>
          <p:nvPr/>
        </p:nvSpPr>
        <p:spPr>
          <a:xfrm>
            <a:off x="5384256" y="5457170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1B9BB-51BE-4865-A860-98AB6482DD28}"/>
              </a:ext>
            </a:extLst>
          </p:cNvPr>
          <p:cNvSpPr txBox="1"/>
          <p:nvPr/>
        </p:nvSpPr>
        <p:spPr>
          <a:xfrm>
            <a:off x="1971923" y="4418536"/>
            <a:ext cx="14163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Users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ound Same Side Corner Rectangle 11">
            <a:extLst>
              <a:ext uri="{FF2B5EF4-FFF2-40B4-BE49-F238E27FC236}">
                <a16:creationId xmlns:a16="http://schemas.microsoft.com/office/drawing/2014/main" id="{061A4531-BD64-4450-8865-0F58EA83CFA7}"/>
              </a:ext>
            </a:extLst>
          </p:cNvPr>
          <p:cNvSpPr>
            <a:spLocks noChangeAspect="1"/>
          </p:cNvSpPr>
          <p:nvPr/>
        </p:nvSpPr>
        <p:spPr>
          <a:xfrm rot="9900000">
            <a:off x="4632616" y="345239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Block Arc 10">
            <a:extLst>
              <a:ext uri="{FF2B5EF4-FFF2-40B4-BE49-F238E27FC236}">
                <a16:creationId xmlns:a16="http://schemas.microsoft.com/office/drawing/2014/main" id="{1EA5E8E6-8A64-454D-A0D6-06B43824CD53}"/>
              </a:ext>
            </a:extLst>
          </p:cNvPr>
          <p:cNvSpPr/>
          <p:nvPr/>
        </p:nvSpPr>
        <p:spPr>
          <a:xfrm>
            <a:off x="4011419" y="233076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EF14666D-D11A-4BFA-B51F-1AE936330814}"/>
              </a:ext>
            </a:extLst>
          </p:cNvPr>
          <p:cNvSpPr>
            <a:spLocks noChangeAspect="1"/>
          </p:cNvSpPr>
          <p:nvPr/>
        </p:nvSpPr>
        <p:spPr>
          <a:xfrm>
            <a:off x="4038135" y="566040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EB5B527-AA99-4F6A-8FF9-67F0F44434C9}"/>
              </a:ext>
            </a:extLst>
          </p:cNvPr>
          <p:cNvSpPr>
            <a:spLocks noChangeAspect="1"/>
          </p:cNvSpPr>
          <p:nvPr/>
        </p:nvSpPr>
        <p:spPr>
          <a:xfrm>
            <a:off x="4630556" y="45020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D754F202-8449-FD44-BCD2-3CB3F43215F2}"/>
              </a:ext>
            </a:extLst>
          </p:cNvPr>
          <p:cNvSpPr/>
          <p:nvPr/>
        </p:nvSpPr>
        <p:spPr>
          <a:xfrm>
            <a:off x="2541444" y="3658078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44891" y="351391"/>
            <a:ext cx="9660784" cy="864097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User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958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51AB0085-4383-AF42-B63D-51F85988F73C}"/>
              </a:ext>
            </a:extLst>
          </p:cNvPr>
          <p:cNvSpPr txBox="1">
            <a:spLocks/>
          </p:cNvSpPr>
          <p:nvPr/>
        </p:nvSpPr>
        <p:spPr>
          <a:xfrm>
            <a:off x="1567621" y="2713410"/>
            <a:ext cx="6702687" cy="16083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rgbClr val="7CBD1E"/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sz="6000" b="1" dirty="0">
                <a:latin typeface="Candara" panose="020E0502030303020204" pitchFamily="34" charset="0"/>
              </a:rPr>
              <a:t>TrackMe Model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1FFDD-B28F-F740-B9D1-298E863A51D6}"/>
              </a:ext>
            </a:extLst>
          </p:cNvPr>
          <p:cNvCxnSpPr/>
          <p:nvPr/>
        </p:nvCxnSpPr>
        <p:spPr>
          <a:xfrm>
            <a:off x="1004047" y="2285634"/>
            <a:ext cx="0" cy="2592000"/>
          </a:xfrm>
          <a:prstGeom prst="line">
            <a:avLst/>
          </a:prstGeom>
          <a:ln w="76200">
            <a:solidFill>
              <a:srgbClr val="7CBD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0515FA17-3186-E442-9F64-2953F1FD37A7}"/>
              </a:ext>
            </a:extLst>
          </p:cNvPr>
          <p:cNvSpPr/>
          <p:nvPr/>
        </p:nvSpPr>
        <p:spPr>
          <a:xfrm>
            <a:off x="7522255" y="2420769"/>
            <a:ext cx="1347484" cy="23217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2B6FCC9-1566-F94A-90C6-2ECC9AD8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38" y="3122464"/>
            <a:ext cx="790286" cy="7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77">
            <a:extLst>
              <a:ext uri="{FF2B5EF4-FFF2-40B4-BE49-F238E27FC236}">
                <a16:creationId xmlns:a16="http://schemas.microsoft.com/office/drawing/2014/main" id="{5072CC74-C16C-44F6-A935-3CFA82A932BB}"/>
              </a:ext>
            </a:extLst>
          </p:cNvPr>
          <p:cNvSpPr/>
          <p:nvPr/>
        </p:nvSpPr>
        <p:spPr>
          <a:xfrm>
            <a:off x="4538898" y="2491947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014247-2F7E-4F81-AFC4-D91B3899E2B0}"/>
              </a:ext>
            </a:extLst>
          </p:cNvPr>
          <p:cNvSpPr/>
          <p:nvPr/>
        </p:nvSpPr>
        <p:spPr>
          <a:xfrm>
            <a:off x="5210434" y="3163483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Donut 26">
            <a:extLst>
              <a:ext uri="{FF2B5EF4-FFF2-40B4-BE49-F238E27FC236}">
                <a16:creationId xmlns:a16="http://schemas.microsoft.com/office/drawing/2014/main" id="{C1A8C9F8-88DF-4B01-B386-B2486DF492BE}"/>
              </a:ext>
            </a:extLst>
          </p:cNvPr>
          <p:cNvSpPr/>
          <p:nvPr/>
        </p:nvSpPr>
        <p:spPr>
          <a:xfrm>
            <a:off x="4187788" y="2140837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8CC2237-2FA0-4770-9123-90512F7A19C3}"/>
              </a:ext>
            </a:extLst>
          </p:cNvPr>
          <p:cNvGrpSpPr/>
          <p:nvPr/>
        </p:nvGrpSpPr>
        <p:grpSpPr>
          <a:xfrm>
            <a:off x="4752573" y="1803314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:a16="http://schemas.microsoft.com/office/drawing/2014/main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:a16="http://schemas.microsoft.com/office/drawing/2014/main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:a16="http://schemas.microsoft.com/office/drawing/2014/main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:a16="http://schemas.microsoft.com/office/drawing/2014/main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BF4B0A0-52C7-4E7D-AC0A-327C818316C7}"/>
              </a:ext>
            </a:extLst>
          </p:cNvPr>
          <p:cNvGrpSpPr/>
          <p:nvPr/>
        </p:nvGrpSpPr>
        <p:grpSpPr>
          <a:xfrm>
            <a:off x="3671313" y="3559526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:a16="http://schemas.microsoft.com/office/drawing/2014/main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:a16="http://schemas.microsoft.com/office/drawing/2014/main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:a16="http://schemas.microsoft.com/office/drawing/2014/main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:a16="http://schemas.microsoft.com/office/drawing/2014/main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B8E89C-A236-4C8A-8CB1-E76F4049F931}"/>
              </a:ext>
            </a:extLst>
          </p:cNvPr>
          <p:cNvGrpSpPr/>
          <p:nvPr/>
        </p:nvGrpSpPr>
        <p:grpSpPr>
          <a:xfrm>
            <a:off x="4752573" y="4791430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:a16="http://schemas.microsoft.com/office/drawing/2014/main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:a16="http://schemas.microsoft.com/office/drawing/2014/main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:a16="http://schemas.microsoft.com/office/drawing/2014/main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:a16="http://schemas.microsoft.com/office/drawing/2014/main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5772BD-00EA-495B-B838-746403706536}"/>
              </a:ext>
            </a:extLst>
          </p:cNvPr>
          <p:cNvGrpSpPr/>
          <p:nvPr/>
        </p:nvGrpSpPr>
        <p:grpSpPr>
          <a:xfrm>
            <a:off x="7082764" y="3559526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:a16="http://schemas.microsoft.com/office/drawing/2014/main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:a16="http://schemas.microsoft.com/office/drawing/2014/main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:a16="http://schemas.microsoft.com/office/drawing/2014/main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:a16="http://schemas.microsoft.com/office/drawing/2014/main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75DA78-136A-4A3C-B1C6-90B64000A3CD}"/>
              </a:ext>
            </a:extLst>
          </p:cNvPr>
          <p:cNvGrpSpPr/>
          <p:nvPr/>
        </p:nvGrpSpPr>
        <p:grpSpPr>
          <a:xfrm>
            <a:off x="7750822" y="1866765"/>
            <a:ext cx="2837896" cy="923330"/>
            <a:chOff x="2551705" y="4283314"/>
            <a:chExt cx="2357003" cy="92333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6AC93F-F78C-4B3B-B95E-FDFC863AD18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5CA80-75EA-45CB-A9F6-2F9363EC405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99795-79E3-4CF5-8191-DD4B17397FAE}"/>
              </a:ext>
            </a:extLst>
          </p:cNvPr>
          <p:cNvGrpSpPr/>
          <p:nvPr/>
        </p:nvGrpSpPr>
        <p:grpSpPr>
          <a:xfrm>
            <a:off x="8644856" y="3578567"/>
            <a:ext cx="2837898" cy="923330"/>
            <a:chOff x="2551705" y="4283314"/>
            <a:chExt cx="2357003" cy="92333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2213B3-CFE8-4BBE-81E9-DCCD38B12AA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9F25-AE21-4A75-B20C-21ECDFE7FC3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4420BC6-074E-4D18-8D3A-FDE99529E43E}"/>
              </a:ext>
            </a:extLst>
          </p:cNvPr>
          <p:cNvGrpSpPr/>
          <p:nvPr/>
        </p:nvGrpSpPr>
        <p:grpSpPr>
          <a:xfrm>
            <a:off x="1650219" y="1866765"/>
            <a:ext cx="2798913" cy="923330"/>
            <a:chOff x="2551705" y="4283314"/>
            <a:chExt cx="2357003" cy="9233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DDC6BA-F4F5-49F4-954D-8530DFB29BB9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3EC47E-D2F3-4A1E-84BC-809ED3173F5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79CB4DA-454C-47DD-BEEA-F09D91D13C42}"/>
              </a:ext>
            </a:extLst>
          </p:cNvPr>
          <p:cNvGrpSpPr/>
          <p:nvPr/>
        </p:nvGrpSpPr>
        <p:grpSpPr>
          <a:xfrm>
            <a:off x="733371" y="3578567"/>
            <a:ext cx="2798916" cy="923330"/>
            <a:chOff x="2551705" y="4283314"/>
            <a:chExt cx="2357003" cy="9233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95A667-ED7A-47A7-945D-7ADD55E72BA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D3FCF-09F2-4D42-858E-8391E32D8A8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E4AADA-FC84-44A2-AC41-79BFC26C3034}"/>
              </a:ext>
            </a:extLst>
          </p:cNvPr>
          <p:cNvGrpSpPr/>
          <p:nvPr/>
        </p:nvGrpSpPr>
        <p:grpSpPr>
          <a:xfrm>
            <a:off x="1650218" y="5296912"/>
            <a:ext cx="2798914" cy="923330"/>
            <a:chOff x="2551705" y="4283314"/>
            <a:chExt cx="2357003" cy="9233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AB6624-E703-458D-BB1F-41DD4A9C2A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E899AE-D1A4-4CE0-80D5-211A2D21663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798CAF-2C5D-45F7-A4B9-FE3DBEF38B4C}"/>
              </a:ext>
            </a:extLst>
          </p:cNvPr>
          <p:cNvGrpSpPr/>
          <p:nvPr/>
        </p:nvGrpSpPr>
        <p:grpSpPr>
          <a:xfrm>
            <a:off x="7750823" y="5296912"/>
            <a:ext cx="2813773" cy="923330"/>
            <a:chOff x="2551705" y="4283314"/>
            <a:chExt cx="2357003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BD5F-0F6E-4AC5-8EA4-8A66A601A9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5E17B4-8FBA-491A-99DF-58C7F7CC39D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74" name="Rectangle 130">
            <a:extLst>
              <a:ext uri="{FF2B5EF4-FFF2-40B4-BE49-F238E27FC236}">
                <a16:creationId xmlns:a16="http://schemas.microsoft.com/office/drawing/2014/main" id="{AC9075E8-A7D0-4CD9-A063-00E6DF40E301}"/>
              </a:ext>
            </a:extLst>
          </p:cNvPr>
          <p:cNvSpPr/>
          <p:nvPr/>
        </p:nvSpPr>
        <p:spPr>
          <a:xfrm>
            <a:off x="7889666" y="38697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1AD1D7C8-C183-4F0C-B94B-04E9E846C76B}"/>
              </a:ext>
            </a:extLst>
          </p:cNvPr>
          <p:cNvSpPr/>
          <p:nvPr/>
        </p:nvSpPr>
        <p:spPr>
          <a:xfrm>
            <a:off x="4936016" y="5555879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Block Arc 25">
            <a:extLst>
              <a:ext uri="{FF2B5EF4-FFF2-40B4-BE49-F238E27FC236}">
                <a16:creationId xmlns:a16="http://schemas.microsoft.com/office/drawing/2014/main" id="{9C070060-81CC-4F05-8C72-4BEA81289330}"/>
              </a:ext>
            </a:extLst>
          </p:cNvPr>
          <p:cNvSpPr>
            <a:spLocks noChangeAspect="1"/>
          </p:cNvSpPr>
          <p:nvPr/>
        </p:nvSpPr>
        <p:spPr>
          <a:xfrm>
            <a:off x="4965608" y="206566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Round Same Side Corner Rectangle 36">
            <a:extLst>
              <a:ext uri="{FF2B5EF4-FFF2-40B4-BE49-F238E27FC236}">
                <a16:creationId xmlns:a16="http://schemas.microsoft.com/office/drawing/2014/main" id="{4D79FFF9-F045-400D-A9EE-7B75CC4E59FD}"/>
              </a:ext>
            </a:extLst>
          </p:cNvPr>
          <p:cNvSpPr>
            <a:spLocks noChangeAspect="1"/>
          </p:cNvSpPr>
          <p:nvPr/>
        </p:nvSpPr>
        <p:spPr>
          <a:xfrm>
            <a:off x="3950278" y="386976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8" name="Group 110">
            <a:extLst>
              <a:ext uri="{FF2B5EF4-FFF2-40B4-BE49-F238E27FC236}">
                <a16:creationId xmlns:a16="http://schemas.microsoft.com/office/drawing/2014/main" id="{492F1171-B75E-4855-AD88-0BA2BEBECBF8}"/>
              </a:ext>
            </a:extLst>
          </p:cNvPr>
          <p:cNvGrpSpPr/>
          <p:nvPr/>
        </p:nvGrpSpPr>
        <p:grpSpPr>
          <a:xfrm>
            <a:off x="5632945" y="3560407"/>
            <a:ext cx="874199" cy="965993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79" name="Freeform 111">
              <a:extLst>
                <a:ext uri="{FF2B5EF4-FFF2-40B4-BE49-F238E27FC236}">
                  <a16:creationId xmlns:a16="http://schemas.microsoft.com/office/drawing/2014/main" id="{EC372B0D-E19C-460F-B8EA-20FB06B7CDB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37">
              <a:extLst>
                <a:ext uri="{FF2B5EF4-FFF2-40B4-BE49-F238E27FC236}">
                  <a16:creationId xmlns:a16="http://schemas.microsoft.com/office/drawing/2014/main" id="{21265F18-7D8F-46D6-88A9-210BC99C0C7C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10E5F1-0431-45DB-B3C4-35302B4F8ADD}"/>
              </a:ext>
            </a:extLst>
          </p:cNvPr>
          <p:cNvGrpSpPr/>
          <p:nvPr/>
        </p:nvGrpSpPr>
        <p:grpSpPr>
          <a:xfrm>
            <a:off x="6492044" y="1809303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:a16="http://schemas.microsoft.com/office/drawing/2014/main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:a16="http://schemas.microsoft.com/office/drawing/2014/main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:a16="http://schemas.microsoft.com/office/drawing/2014/main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:a16="http://schemas.microsoft.com/office/drawing/2014/main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3" name="Teardrop 1">
            <a:extLst>
              <a:ext uri="{FF2B5EF4-FFF2-40B4-BE49-F238E27FC236}">
                <a16:creationId xmlns:a16="http://schemas.microsoft.com/office/drawing/2014/main" id="{49F0BF5C-90F9-4D15-8BAE-7E8266B0BACF}"/>
              </a:ext>
            </a:extLst>
          </p:cNvPr>
          <p:cNvSpPr/>
          <p:nvPr/>
        </p:nvSpPr>
        <p:spPr>
          <a:xfrm rot="18900000">
            <a:off x="6897242" y="2138501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1561CF-AB1A-497F-A840-2D531B61E587}"/>
              </a:ext>
            </a:extLst>
          </p:cNvPr>
          <p:cNvGrpSpPr/>
          <p:nvPr/>
        </p:nvGrpSpPr>
        <p:grpSpPr>
          <a:xfrm>
            <a:off x="6492043" y="4800808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:a16="http://schemas.microsoft.com/office/drawing/2014/main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:a16="http://schemas.microsoft.com/office/drawing/2014/main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:a16="http://schemas.microsoft.com/office/drawing/2014/main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:a16="http://schemas.microsoft.com/office/drawing/2014/main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:a16="http://schemas.microsoft.com/office/drawing/2014/main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96C3D55C-B99C-40F5-8190-0F61209C3629}"/>
              </a:ext>
            </a:extLst>
          </p:cNvPr>
          <p:cNvSpPr/>
          <p:nvPr/>
        </p:nvSpPr>
        <p:spPr>
          <a:xfrm flipH="1">
            <a:off x="6902753" y="561862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 Placeholder 1">
            <a:extLst>
              <a:ext uri="{FF2B5EF4-FFF2-40B4-BE49-F238E27FC236}">
                <a16:creationId xmlns:a16="http://schemas.microsoft.com/office/drawing/2014/main" id="{982825D0-00B9-5147-850B-645307668E97}"/>
              </a:ext>
            </a:extLst>
          </p:cNvPr>
          <p:cNvSpPr txBox="1">
            <a:spLocks/>
          </p:cNvSpPr>
          <p:nvPr/>
        </p:nvSpPr>
        <p:spPr>
          <a:xfrm>
            <a:off x="640866" y="366047"/>
            <a:ext cx="6439552" cy="92611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Domain assumptions</a:t>
            </a:r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97BCD4F7-CF65-FC4C-8B70-59B0A56D7D93}"/>
              </a:ext>
            </a:extLst>
          </p:cNvPr>
          <p:cNvSpPr txBox="1">
            <a:spLocks/>
          </p:cNvSpPr>
          <p:nvPr/>
        </p:nvSpPr>
        <p:spPr>
          <a:xfrm>
            <a:off x="644890" y="351391"/>
            <a:ext cx="10130685" cy="1710491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54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/>
            <a:r>
              <a:rPr lang="en-US" dirty="0">
                <a:solidFill>
                  <a:srgbClr val="7CBD1E"/>
                </a:solidFill>
                <a:latin typeface="Candara" panose="020E0502030303020204" pitchFamily="34" charset="0"/>
              </a:rPr>
              <a:t>Functional requirements</a:t>
            </a:r>
          </a:p>
          <a:p>
            <a:pPr algn="l"/>
            <a:r>
              <a:rPr lang="en-US" sz="4000" dirty="0">
                <a:solidFill>
                  <a:srgbClr val="7CBD1E"/>
                </a:solidFill>
                <a:latin typeface="Candara" panose="020E0502030303020204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05144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{1A6FBAC8-D53C-BE4A-B997-8F52F00F6D3C}tf10001062</Template>
  <TotalTime>6222</TotalTime>
  <Words>802</Words>
  <Application>Microsoft Office PowerPoint</Application>
  <PresentationFormat>Widescreen</PresentationFormat>
  <Paragraphs>93</Paragraphs>
  <Slides>33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Laura Schiatti</cp:lastModifiedBy>
  <cp:revision>824</cp:revision>
  <dcterms:created xsi:type="dcterms:W3CDTF">2018-04-24T17:14:44Z</dcterms:created>
  <dcterms:modified xsi:type="dcterms:W3CDTF">2019-01-22T14:14:30Z</dcterms:modified>
</cp:coreProperties>
</file>