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4" r:id="rId1"/>
  </p:sldMasterIdLst>
  <p:handoutMasterIdLst>
    <p:handoutMasterId r:id="rId39"/>
  </p:handoutMasterIdLst>
  <p:sldIdLst>
    <p:sldId id="256" r:id="rId2"/>
    <p:sldId id="346" r:id="rId3"/>
    <p:sldId id="337" r:id="rId4"/>
    <p:sldId id="285" r:id="rId5"/>
    <p:sldId id="344" r:id="rId6"/>
    <p:sldId id="299" r:id="rId7"/>
    <p:sldId id="347" r:id="rId8"/>
    <p:sldId id="298" r:id="rId9"/>
    <p:sldId id="351" r:id="rId10"/>
    <p:sldId id="372" r:id="rId11"/>
    <p:sldId id="348" r:id="rId12"/>
    <p:sldId id="353" r:id="rId13"/>
    <p:sldId id="364" r:id="rId14"/>
    <p:sldId id="354" r:id="rId15"/>
    <p:sldId id="365" r:id="rId16"/>
    <p:sldId id="362" r:id="rId17"/>
    <p:sldId id="366" r:id="rId18"/>
    <p:sldId id="363" r:id="rId19"/>
    <p:sldId id="367" r:id="rId20"/>
    <p:sldId id="355" r:id="rId21"/>
    <p:sldId id="368" r:id="rId22"/>
    <p:sldId id="369" r:id="rId23"/>
    <p:sldId id="356" r:id="rId24"/>
    <p:sldId id="370" r:id="rId25"/>
    <p:sldId id="371" r:id="rId26"/>
    <p:sldId id="349" r:id="rId27"/>
    <p:sldId id="358" r:id="rId28"/>
    <p:sldId id="361" r:id="rId29"/>
    <p:sldId id="350" r:id="rId30"/>
    <p:sldId id="373" r:id="rId31"/>
    <p:sldId id="374" r:id="rId32"/>
    <p:sldId id="360" r:id="rId33"/>
    <p:sldId id="375" r:id="rId34"/>
    <p:sldId id="376" r:id="rId35"/>
    <p:sldId id="257" r:id="rId36"/>
    <p:sldId id="258" r:id="rId37"/>
    <p:sldId id="25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7C80"/>
    <a:srgbClr val="7CBD1E"/>
    <a:srgbClr val="25261F"/>
    <a:srgbClr val="25262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64AB7-DBB8-4159-8357-A82E990CEC30}" v="12" dt="2019-01-22T11:47:3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>
        <p:scale>
          <a:sx n="66" d="100"/>
          <a:sy n="66" d="100"/>
        </p:scale>
        <p:origin x="138" y="6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manuel Avila" userId="S::10635563@polimi.it::c235235e-f5f6-4083-9d9e-a71d449d92c4" providerId="AD" clId="Web-{49F64AB7-DBB8-4159-8357-A82E990CEC30}"/>
    <pc:docChg chg="addSld delSld modSld">
      <pc:chgData name="Diego Emanuel Avila" userId="S::10635563@polimi.it::c235235e-f5f6-4083-9d9e-a71d449d92c4" providerId="AD" clId="Web-{49F64AB7-DBB8-4159-8357-A82E990CEC30}" dt="2019-01-22T14:10:52.719" v="2272" actId="1076"/>
      <pc:docMkLst>
        <pc:docMk/>
      </pc:docMkLst>
      <pc:sldChg chg="addSp delSp modSp">
        <pc:chgData name="Diego Emanuel Avila" userId="S::10635563@polimi.it::c235235e-f5f6-4083-9d9e-a71d449d92c4" providerId="AD" clId="Web-{49F64AB7-DBB8-4159-8357-A82E990CEC30}" dt="2019-01-22T11:52:30.576" v="456" actId="14100"/>
        <pc:sldMkLst>
          <pc:docMk/>
          <pc:sldMk cId="3833042748" sldId="285"/>
        </pc:sldMkLst>
        <pc:spChg chg="add del">
          <ac:chgData name="Diego Emanuel Avila" userId="S::10635563@polimi.it::c235235e-f5f6-4083-9d9e-a71d449d92c4" providerId="AD" clId="Web-{49F64AB7-DBB8-4159-8357-A82E990CEC30}" dt="2019-01-22T11:48:29.339" v="345"/>
          <ac:spMkLst>
            <pc:docMk/>
            <pc:sldMk cId="3833042748" sldId="285"/>
            <ac:spMk id="2" creationId="{8D813FAB-41C8-4E79-8159-D559BEEB229F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8:12.792" v="343" actId="20577"/>
          <ac:spMkLst>
            <pc:docMk/>
            <pc:sldMk cId="3833042748" sldId="285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7:39.026" v="334" actId="1076"/>
          <ac:spMkLst>
            <pc:docMk/>
            <pc:sldMk cId="3833042748" sldId="285"/>
            <ac:spMk id="7" creationId="{DF92240F-9426-4459-961B-946E9397F0B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1.233" v="433" actId="14100"/>
          <ac:spMkLst>
            <pc:docMk/>
            <pc:sldMk cId="3833042748" sldId="285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9:38.887" v="368" actId="20577"/>
          <ac:spMkLst>
            <pc:docMk/>
            <pc:sldMk cId="3833042748" sldId="285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7.216" v="440" actId="14100"/>
          <ac:spMkLst>
            <pc:docMk/>
            <pc:sldMk cId="3833042748" sldId="285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0:46.168" v="397" actId="20577"/>
          <ac:spMkLst>
            <pc:docMk/>
            <pc:sldMk cId="3833042748" sldId="285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23.530" v="446" actId="14100"/>
          <ac:spMkLst>
            <pc:docMk/>
            <pc:sldMk cId="3833042748" sldId="285"/>
            <ac:spMk id="20" creationId="{00F56028-DB8B-44D7-9297-8EA3E4FD85D0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01.091" v="427" actId="20577"/>
          <ac:spMkLst>
            <pc:docMk/>
            <pc:sldMk cId="3833042748" sldId="285"/>
            <ac:spMk id="21" creationId="{676F6070-24AD-4D7E-802B-A6734E33582B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30.576" v="456" actId="14100"/>
          <ac:spMkLst>
            <pc:docMk/>
            <pc:sldMk cId="3833042748" sldId="285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7:26.245" v="331"/>
          <ac:spMkLst>
            <pc:docMk/>
            <pc:sldMk cId="3833042748" sldId="285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8:34.120" v="347"/>
          <ac:spMkLst>
            <pc:docMk/>
            <pc:sldMk cId="3833042748" sldId="285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9:42.652" v="370"/>
          <ac:spMkLst>
            <pc:docMk/>
            <pc:sldMk cId="3833042748" sldId="285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50:49.262" v="399"/>
          <ac:spMkLst>
            <pc:docMk/>
            <pc:sldMk cId="3833042748" sldId="285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1:47:24.526" v="330"/>
          <ac:grpSpMkLst>
            <pc:docMk/>
            <pc:sldMk cId="3833042748" sldId="285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8:32.370" v="346"/>
          <ac:grpSpMkLst>
            <pc:docMk/>
            <pc:sldMk cId="3833042748" sldId="285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9:41.014" v="369"/>
          <ac:grpSpMkLst>
            <pc:docMk/>
            <pc:sldMk cId="3833042748" sldId="285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50:47.387" v="398"/>
          <ac:grpSpMkLst>
            <pc:docMk/>
            <pc:sldMk cId="3833042748" sldId="285"/>
            <ac:grpSpMk id="22" creationId="{8AE1252F-E659-4705-BB7F-43CD19D51049}"/>
          </ac:grpSpMkLst>
        </pc:grpChg>
      </pc:sldChg>
      <pc:sldChg chg="addSp delSp modSp">
        <pc:chgData name="Diego Emanuel Avila" userId="S::10635563@polimi.it::c235235e-f5f6-4083-9d9e-a71d449d92c4" providerId="AD" clId="Web-{49F64AB7-DBB8-4159-8357-A82E990CEC30}" dt="2019-01-22T11:47:03.542" v="329" actId="1076"/>
        <pc:sldMkLst>
          <pc:docMk/>
          <pc:sldMk cId="1481360566" sldId="337"/>
        </pc:sldMkLst>
        <pc:spChg chg="add del mod">
          <ac:chgData name="Diego Emanuel Avila" userId="S::10635563@polimi.it::c235235e-f5f6-4083-9d9e-a71d449d92c4" providerId="AD" clId="Web-{49F64AB7-DBB8-4159-8357-A82E990CEC30}" dt="2019-01-22T11:29:51.596" v="18"/>
          <ac:spMkLst>
            <pc:docMk/>
            <pc:sldMk cId="1481360566" sldId="337"/>
            <ac:spMk id="2" creationId="{09C7B44F-F12D-4EA6-B91B-F65C27C50E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19.071" v="264"/>
          <ac:spMkLst>
            <pc:docMk/>
            <pc:sldMk cId="1481360566" sldId="337"/>
            <ac:spMk id="11" creationId="{A3690E4F-E05F-474E-8056-35D3A0EF61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03.710" v="190"/>
          <ac:spMkLst>
            <pc:docMk/>
            <pc:sldMk cId="1481360566" sldId="337"/>
            <ac:spMk id="15" creationId="{DC39DF76-799E-40BD-8F84-7F135B93AC96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50.197" v="273"/>
          <ac:spMkLst>
            <pc:docMk/>
            <pc:sldMk cId="1481360566" sldId="337"/>
            <ac:spMk id="21" creationId="{6CCE4CDA-91EE-4798-B4C3-B5E79EFBA23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5:36.744" v="286"/>
          <ac:spMkLst>
            <pc:docMk/>
            <pc:sldMk cId="1481360566" sldId="337"/>
            <ac:spMk id="26" creationId="{300C9389-373B-478A-B74E-700AE7A0A2A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28.789" v="204"/>
          <ac:spMkLst>
            <pc:docMk/>
            <pc:sldMk cId="1481360566" sldId="337"/>
            <ac:spMk id="30" creationId="{0D7D551A-C045-4DE7-B865-56947E697D2F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2:25.321" v="226"/>
          <ac:spMkLst>
            <pc:docMk/>
            <pc:sldMk cId="1481360566" sldId="337"/>
            <ac:spMk id="35" creationId="{76DD1448-F76E-4542-A265-B0149B83044D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3:32.165" v="249"/>
          <ac:spMkLst>
            <pc:docMk/>
            <pc:sldMk cId="1481360566" sldId="337"/>
            <ac:spMk id="41" creationId="{95B5E393-655B-4766-B22F-FB32013D6FE9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3:36.462" v="250"/>
          <ac:spMkLst>
            <pc:docMk/>
            <pc:sldMk cId="1481360566" sldId="337"/>
            <ac:spMk id="45" creationId="{C1ED2357-2148-40B4-A8D5-0291593698A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29:47.002" v="17"/>
          <ac:spMkLst>
            <pc:docMk/>
            <pc:sldMk cId="1481360566" sldId="337"/>
            <ac:spMk id="47" creationId="{B055B9CA-EA6F-4685-91F6-4DED60AFB2FE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12.759" v="278" actId="20577"/>
          <ac:spMkLst>
            <pc:docMk/>
            <pc:sldMk cId="1481360566" sldId="337"/>
            <ac:spMk id="48" creationId="{541131DD-BEC2-4FA8-BC15-AA419E582C26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1:25.679" v="203" actId="1076"/>
          <ac:spMkLst>
            <pc:docMk/>
            <pc:sldMk cId="1481360566" sldId="337"/>
            <ac:spMk id="49" creationId="{2700891C-90A4-475E-B236-F0752756D939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30.947" v="284" actId="1076"/>
          <ac:spMkLst>
            <pc:docMk/>
            <pc:sldMk cId="1481360566" sldId="337"/>
            <ac:spMk id="50" creationId="{3C2C3261-A526-4F02-A2D9-2C3337759C23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2:10.758" v="224" actId="1076"/>
          <ac:spMkLst>
            <pc:docMk/>
            <pc:sldMk cId="1481360566" sldId="337"/>
            <ac:spMk id="51" creationId="{B066CD92-5F4B-474D-B3CA-282D5FE15268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7:03.542" v="329" actId="1076"/>
          <ac:spMkLst>
            <pc:docMk/>
            <pc:sldMk cId="1481360566" sldId="337"/>
            <ac:spMk id="52" creationId="{CCE58690-7B54-4642-8926-261A35CAD728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16.118" v="242"/>
          <ac:spMkLst>
            <pc:docMk/>
            <pc:sldMk cId="1481360566" sldId="337"/>
            <ac:spMk id="53" creationId="{25C044BA-5FBD-4CCA-AD25-3D609CB700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25.071" v="247"/>
          <ac:spMkLst>
            <pc:docMk/>
            <pc:sldMk cId="1481360566" sldId="337"/>
            <ac:spMk id="54" creationId="{CAE63A51-9B25-4456-A9F4-B77BB14C35CB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6:57.135" v="323" actId="20577"/>
          <ac:spMkLst>
            <pc:docMk/>
            <pc:sldMk cId="1481360566" sldId="337"/>
            <ac:spMk id="55" creationId="{7F43AF47-F40D-4700-9983-CD74F11DD156}"/>
          </ac:spMkLst>
        </pc:spChg>
        <pc:grpChg chg="add del mod">
          <ac:chgData name="Diego Emanuel Avila" userId="S::10635563@polimi.it::c235235e-f5f6-4083-9d9e-a71d449d92c4" providerId="AD" clId="Web-{49F64AB7-DBB8-4159-8357-A82E990CEC30}" dt="2019-01-22T11:28:49.033" v="8"/>
          <ac:grpSpMkLst>
            <pc:docMk/>
            <pc:sldMk cId="1481360566" sldId="337"/>
            <ac:grpSpMk id="12" creationId="{C53D936A-2811-40D3-830D-B8BF9EDD079D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3:27.504" v="58"/>
          <ac:grpSpMkLst>
            <pc:docMk/>
            <pc:sldMk cId="1481360566" sldId="337"/>
            <ac:grpSpMk id="16" creationId="{1D97215B-0414-47E1-BEB8-00402FDE2B91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6:36.318" v="109"/>
          <ac:grpSpMkLst>
            <pc:docMk/>
            <pc:sldMk cId="1481360566" sldId="337"/>
            <ac:grpSpMk id="22" creationId="{037B8EDA-C082-4DB2-B1DB-693EF025786C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5:33.228" v="285"/>
          <ac:grpSpMkLst>
            <pc:docMk/>
            <pc:sldMk cId="1481360566" sldId="337"/>
            <ac:grpSpMk id="27" creationId="{E7BA956A-A149-4652-AADE-708A95411442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8:54.756" v="150"/>
          <ac:grpSpMkLst>
            <pc:docMk/>
            <pc:sldMk cId="1481360566" sldId="337"/>
            <ac:grpSpMk id="31" creationId="{183E55CF-5683-4D18-8CE3-FA5AB8BA0705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2:22.508" v="225"/>
          <ac:grpSpMkLst>
            <pc:docMk/>
            <pc:sldMk cId="1481360566" sldId="337"/>
            <ac:grpSpMk id="36" creationId="{9B436E78-56F0-490B-92CE-BBC13E1DD7C5}"/>
          </ac:grpSpMkLst>
        </pc:grpChg>
      </pc:sldChg>
      <pc:sldChg chg="delSp modSp">
        <pc:chgData name="Diego Emanuel Avila" userId="S::10635563@polimi.it::c235235e-f5f6-4083-9d9e-a71d449d92c4" providerId="AD" clId="Web-{49F64AB7-DBB8-4159-8357-A82E990CEC30}" dt="2019-01-22T12:03:19.237" v="513" actId="1076"/>
        <pc:sldMkLst>
          <pc:docMk/>
          <pc:sldMk cId="1485059221" sldId="344"/>
        </pc:sldMkLst>
        <pc:spChg chg="mod">
          <ac:chgData name="Diego Emanuel Avila" userId="S::10635563@polimi.it::c235235e-f5f6-4083-9d9e-a71d449d92c4" providerId="AD" clId="Web-{49F64AB7-DBB8-4159-8357-A82E990CEC30}" dt="2019-01-22T12:01:42.533" v="473" actId="20577"/>
          <ac:spMkLst>
            <pc:docMk/>
            <pc:sldMk cId="1485059221" sldId="344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1:20.221" v="464" actId="14100"/>
          <ac:spMkLst>
            <pc:docMk/>
            <pc:sldMk cId="1485059221" sldId="344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28" v="508" actId="1076"/>
          <ac:spMkLst>
            <pc:docMk/>
            <pc:sldMk cId="1485059221" sldId="344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43" v="509" actId="1076"/>
          <ac:spMkLst>
            <pc:docMk/>
            <pc:sldMk cId="1485059221" sldId="344"/>
            <ac:spMk id="13" creationId="{1AFC4C71-6016-4497-B259-A0F52845B0DF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59" v="510" actId="1076"/>
          <ac:spMkLst>
            <pc:docMk/>
            <pc:sldMk cId="1485059221" sldId="344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90" v="511" actId="1076"/>
          <ac:spMkLst>
            <pc:docMk/>
            <pc:sldMk cId="1485059221" sldId="344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22" v="512" actId="1076"/>
          <ac:spMkLst>
            <pc:docMk/>
            <pc:sldMk cId="1485059221" sldId="344"/>
            <ac:spMk id="19" creationId="{644BAD84-2B0F-440C-8BE1-D05D443EE5F4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37" v="513" actId="1076"/>
          <ac:spMkLst>
            <pc:docMk/>
            <pc:sldMk cId="1485059221" sldId="344"/>
            <ac:spMk id="20" creationId="{00F56028-DB8B-44D7-9297-8EA3E4FD85D0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59.975" v="503"/>
          <ac:spMkLst>
            <pc:docMk/>
            <pc:sldMk cId="1485059221" sldId="344"/>
            <ac:spMk id="21" creationId="{676F6070-24AD-4D7E-802B-A6734E33582B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909" v="506"/>
          <ac:spMkLst>
            <pc:docMk/>
            <pc:sldMk cId="1485059221" sldId="344"/>
            <ac:spMk id="25" creationId="{73FD92FB-5EC6-4424-B0D6-95F27DFAE786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5"/>
          <ac:spMkLst>
            <pc:docMk/>
            <pc:sldMk cId="1485059221" sldId="344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24.580" v="466"/>
          <ac:spMkLst>
            <pc:docMk/>
            <pc:sldMk cId="1485059221" sldId="344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51.158" v="479"/>
          <ac:spMkLst>
            <pc:docMk/>
            <pc:sldMk cId="1485059221" sldId="344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26.174" v="489"/>
          <ac:spMkLst>
            <pc:docMk/>
            <pc:sldMk cId="1485059221" sldId="344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4"/>
          <ac:spMkLst>
            <pc:docMk/>
            <pc:sldMk cId="1485059221" sldId="344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2:01:22.642" v="465"/>
          <ac:grpSpMkLst>
            <pc:docMk/>
            <pc:sldMk cId="1485059221" sldId="344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1:49.986" v="478"/>
          <ac:grpSpMkLst>
            <pc:docMk/>
            <pc:sldMk cId="1485059221" sldId="344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2:23.237" v="488"/>
          <ac:grpSpMkLst>
            <pc:docMk/>
            <pc:sldMk cId="1485059221" sldId="344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3:04.909" v="507"/>
          <ac:grpSpMkLst>
            <pc:docMk/>
            <pc:sldMk cId="1485059221" sldId="344"/>
            <ac:grpSpMk id="22" creationId="{8AE1252F-E659-4705-BB7F-43CD19D51049}"/>
          </ac:grpSpMkLst>
        </pc:grpChg>
      </pc:sldChg>
      <pc:sldChg chg="del">
        <pc:chgData name="Diego Emanuel Avila" userId="S::10635563@polimi.it::c235235e-f5f6-4083-9d9e-a71d449d92c4" providerId="AD" clId="Web-{49F64AB7-DBB8-4159-8357-A82E990CEC30}" dt="2019-01-22T11:57:25.172" v="458"/>
        <pc:sldMkLst>
          <pc:docMk/>
          <pc:sldMk cId="1224566214" sldId="352"/>
        </pc:sldMkLst>
      </pc:sldChg>
      <pc:sldChg chg="addSp modSp">
        <pc:chgData name="Diego Emanuel Avila" userId="S::10635563@polimi.it::c235235e-f5f6-4083-9d9e-a71d449d92c4" providerId="AD" clId="Web-{49F64AB7-DBB8-4159-8357-A82E990CEC30}" dt="2019-01-22T14:10:52.719" v="2272" actId="1076"/>
        <pc:sldMkLst>
          <pc:docMk/>
          <pc:sldMk cId="553937310" sldId="353"/>
        </pc:sldMkLst>
        <pc:picChg chg="add mod">
          <ac:chgData name="Diego Emanuel Avila" userId="S::10635563@polimi.it::c235235e-f5f6-4083-9d9e-a71d449d92c4" providerId="AD" clId="Web-{49F64AB7-DBB8-4159-8357-A82E990CEC30}" dt="2019-01-22T14:10:52.719" v="2272" actId="1076"/>
          <ac:picMkLst>
            <pc:docMk/>
            <pc:sldMk cId="553937310" sldId="353"/>
            <ac:picMk id="2" creationId="{4774AAA9-4BEA-447E-9B0E-4D7D82406B41}"/>
          </ac:picMkLst>
        </pc:picChg>
      </pc:sldChg>
      <pc:sldChg chg="addSp delSp modSp">
        <pc:chgData name="Diego Emanuel Avila" userId="S::10635563@polimi.it::c235235e-f5f6-4083-9d9e-a71d449d92c4" providerId="AD" clId="Web-{49F64AB7-DBB8-4159-8357-A82E990CEC30}" dt="2019-01-22T13:05:49.355" v="762" actId="20577"/>
        <pc:sldMkLst>
          <pc:docMk/>
          <pc:sldMk cId="2466046125" sldId="354"/>
        </pc:sldMkLst>
        <pc:spChg chg="mod">
          <ac:chgData name="Diego Emanuel Avila" userId="S::10635563@polimi.it::c235235e-f5f6-4083-9d9e-a71d449d92c4" providerId="AD" clId="Web-{49F64AB7-DBB8-4159-8357-A82E990CEC30}" dt="2019-01-22T13:05:49.355" v="762" actId="20577"/>
          <ac:spMkLst>
            <pc:docMk/>
            <pc:sldMk cId="2466046125" sldId="354"/>
            <ac:spMk id="36" creationId="{97BCD4F7-CF65-FC4C-8B70-59B0A56D7D93}"/>
          </ac:spMkLst>
        </pc:spChg>
        <pc:picChg chg="add del mod">
          <ac:chgData name="Diego Emanuel Avila" userId="S::10635563@polimi.it::c235235e-f5f6-4083-9d9e-a71d449d92c4" providerId="AD" clId="Web-{49F64AB7-DBB8-4159-8357-A82E990CEC30}" dt="2019-01-22T12:05:51.832" v="521"/>
          <ac:picMkLst>
            <pc:docMk/>
            <pc:sldMk cId="2466046125" sldId="354"/>
            <ac:picMk id="2" creationId="{0349A116-7F17-4B9B-9DA1-7350B6DEF473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6:47.411" v="546" actId="1076"/>
          <ac:picMkLst>
            <pc:docMk/>
            <pc:sldMk cId="2466046125" sldId="354"/>
            <ac:picMk id="4" creationId="{2E7DB041-F843-4E66-AC28-B45C1F44B886}"/>
          </ac:picMkLst>
        </pc:picChg>
      </pc:sldChg>
      <pc:sldChg chg="addSp delSp modSp mod setBg setClrOvrMap">
        <pc:chgData name="Diego Emanuel Avila" userId="S::10635563@polimi.it::c235235e-f5f6-4083-9d9e-a71d449d92c4" providerId="AD" clId="Web-{49F64AB7-DBB8-4159-8357-A82E990CEC30}" dt="2019-01-22T13:30:03.279" v="1515" actId="1076"/>
        <pc:sldMkLst>
          <pc:docMk/>
          <pc:sldMk cId="1714160490" sldId="355"/>
        </pc:sldMkLst>
        <pc:spChg chg="mod ord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36" creationId="{97BCD4F7-CF65-FC4C-8B70-59B0A56D7D9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0" creationId="{989BE678-777B-482A-A616-FEDC47B162E5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45" creationId="{4AC0CD9D-7610-4620-93B4-798CCD9AB581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6" creationId="{D28BE0C3-2102-4820-B88B-A448B1840D14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8" creationId="{A4322390-8B58-46BE-88EB-D9FD30C0874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50" creationId="{C885E190-58DD-42DD-A4A8-401E15C92A5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1" creationId="{DE4D62F9-188E-4530-84C2-24BDEE4BEB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3" creationId="{757B325C-3E35-45CF-9D07-3BCB281F3B9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5" creationId="{C24BEC42-AFF3-40D1-93A2-A27A42E1E23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7" creationId="{608F427C-1EC9-4280-9367-F2B3AA063E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9" creationId="{F98810A7-E114-447A-A7D6-69B27CFB5650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30:03.279" v="1515" actId="1076"/>
          <ac:picMkLst>
            <pc:docMk/>
            <pc:sldMk cId="1714160490" sldId="355"/>
            <ac:picMk id="2" creationId="{8727608C-7391-4D6A-B192-58B4B307497A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8" creationId="{DF19BAF3-7E20-4B9D-B544-BABAEEA1FA7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9" creationId="{950648F4-ABCD-4DF0-8641-76CFB235472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1" creationId="{41B68C77-138E-4BF7-A276-BD0C78A4219F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2" creationId="{CF1EB4BD-9C7E-4AA3-9681-C7EB0DA6250B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3" creationId="{7C268552-D473-46ED-B1B8-422042C4DEF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4" creationId="{94AAE3AA-3759-4D28-B0EF-575F25A5146C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7" creationId="{B9238B3E-24AA-439A-B527-6C5DF6D7214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9" creationId="{69F01145-BEA3-4CBF-AA21-10077B948CA8}"/>
          </ac:picMkLst>
        </pc:picChg>
      </pc:sldChg>
      <pc:sldChg chg="addSp modSp">
        <pc:chgData name="Diego Emanuel Avila" userId="S::10635563@polimi.it::c235235e-f5f6-4083-9d9e-a71d449d92c4" providerId="AD" clId="Web-{49F64AB7-DBB8-4159-8357-A82E990CEC30}" dt="2019-01-22T13:58:26.156" v="1851" actId="20577"/>
        <pc:sldMkLst>
          <pc:docMk/>
          <pc:sldMk cId="885541736" sldId="356"/>
        </pc:sldMkLst>
        <pc:spChg chg="add mod">
          <ac:chgData name="Diego Emanuel Avila" userId="S::10635563@polimi.it::c235235e-f5f6-4083-9d9e-a71d449d92c4" providerId="AD" clId="Web-{49F64AB7-DBB8-4159-8357-A82E990CEC30}" dt="2019-01-22T13:58:26.156" v="1851" actId="20577"/>
          <ac:spMkLst>
            <pc:docMk/>
            <pc:sldMk cId="885541736" sldId="356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44:43.030" v="1559" actId="20577"/>
          <ac:spMkLst>
            <pc:docMk/>
            <pc:sldMk cId="885541736" sldId="356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44:54.061" v="1564" actId="1076"/>
          <ac:picMkLst>
            <pc:docMk/>
            <pc:sldMk cId="885541736" sldId="356"/>
            <ac:picMk id="2" creationId="{A7308C4B-8B14-4FC0-9E13-AE803B95C4D5}"/>
          </ac:picMkLst>
        </pc:picChg>
      </pc:sldChg>
      <pc:sldChg chg="del">
        <pc:chgData name="Diego Emanuel Avila" userId="S::10635563@polimi.it::c235235e-f5f6-4083-9d9e-a71d449d92c4" providerId="AD" clId="Web-{49F64AB7-DBB8-4159-8357-A82E990CEC30}" dt="2019-01-22T11:57:19.187" v="457"/>
        <pc:sldMkLst>
          <pc:docMk/>
          <pc:sldMk cId="4197991497" sldId="357"/>
        </pc:sldMkLst>
      </pc:sldChg>
      <pc:sldChg chg="addSp delSp modSp add replId">
        <pc:chgData name="Diego Emanuel Avila" userId="S::10635563@polimi.it::c235235e-f5f6-4083-9d9e-a71d449d92c4" providerId="AD" clId="Web-{49F64AB7-DBB8-4159-8357-A82E990CEC30}" dt="2019-01-22T13:05:58.199" v="769" actId="20577"/>
        <pc:sldMkLst>
          <pc:docMk/>
          <pc:sldMk cId="1864255260" sldId="362"/>
        </pc:sldMkLst>
        <pc:spChg chg="mod">
          <ac:chgData name="Diego Emanuel Avila" userId="S::10635563@polimi.it::c235235e-f5f6-4083-9d9e-a71d449d92c4" providerId="AD" clId="Web-{49F64AB7-DBB8-4159-8357-A82E990CEC30}" dt="2019-01-22T13:05:58.199" v="769" actId="20577"/>
          <ac:spMkLst>
            <pc:docMk/>
            <pc:sldMk cId="1864255260" sldId="362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2:07:16.833" v="558" actId="14100"/>
          <ac:picMkLst>
            <pc:docMk/>
            <pc:sldMk cId="1864255260" sldId="362"/>
            <ac:picMk id="2" creationId="{C1F2D095-49A5-4543-BF40-1242CCB66FED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2:07:02.567" v="555"/>
          <ac:picMkLst>
            <pc:docMk/>
            <pc:sldMk cId="1864255260" sldId="362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06:04.136" v="774" actId="20577"/>
        <pc:sldMkLst>
          <pc:docMk/>
          <pc:sldMk cId="3457937517" sldId="363"/>
        </pc:sldMkLst>
        <pc:spChg chg="mod">
          <ac:chgData name="Diego Emanuel Avila" userId="S::10635563@polimi.it::c235235e-f5f6-4083-9d9e-a71d449d92c4" providerId="AD" clId="Web-{49F64AB7-DBB8-4159-8357-A82E990CEC30}" dt="2019-01-22T13:06:04.136" v="774" actId="20577"/>
          <ac:spMkLst>
            <pc:docMk/>
            <pc:sldMk cId="3457937517" sldId="363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07:52.583" v="570"/>
          <ac:picMkLst>
            <pc:docMk/>
            <pc:sldMk cId="3457937517" sldId="363"/>
            <ac:picMk id="2" creationId="{C1F2D095-49A5-4543-BF40-1242CCB66FED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8:09.521" v="573" actId="1076"/>
          <ac:picMkLst>
            <pc:docMk/>
            <pc:sldMk cId="3457937517" sldId="363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10:39.844" v="2269" actId="20577"/>
        <pc:sldMkLst>
          <pc:docMk/>
          <pc:sldMk cId="2109032609" sldId="364"/>
        </pc:sldMkLst>
        <pc:spChg chg="add mod">
          <ac:chgData name="Diego Emanuel Avila" userId="S::10635563@polimi.it::c235235e-f5f6-4083-9d9e-a71d449d92c4" providerId="AD" clId="Web-{49F64AB7-DBB8-4159-8357-A82E990CEC30}" dt="2019-01-22T14:10:39.844" v="2269" actId="20577"/>
          <ac:spMkLst>
            <pc:docMk/>
            <pc:sldMk cId="2109032609" sldId="364"/>
            <ac:spMk id="3" creationId="{6D494E55-2582-482F-9A07-CA973CDDC6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1.938" v="2216"/>
          <ac:spMkLst>
            <pc:docMk/>
            <pc:sldMk cId="2109032609" sldId="364"/>
            <ac:spMk id="4" creationId="{C5A789AA-8062-4935-8703-6A1D5C0D39D7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9.626" v="2223"/>
          <ac:spMkLst>
            <pc:docMk/>
            <pc:sldMk cId="2109032609" sldId="364"/>
            <ac:spMk id="5" creationId="{54132C12-8170-43D4-B3CA-AFFD8AF00D21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44.094" v="2227"/>
          <ac:spMkLst>
            <pc:docMk/>
            <pc:sldMk cId="2109032609" sldId="364"/>
            <ac:spMk id="6" creationId="{3F00DB6B-18CF-49FC-8B80-944BBACEFAFC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16:59.228" v="575"/>
          <ac:picMkLst>
            <pc:docMk/>
            <pc:sldMk cId="2109032609" sldId="364"/>
            <ac:picMk id="2" creationId="{4774AAA9-4BEA-447E-9B0E-4D7D82406B41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15.919" v="1483" actId="20577"/>
        <pc:sldMkLst>
          <pc:docMk/>
          <pc:sldMk cId="1747630347" sldId="365"/>
        </pc:sldMkLst>
        <pc:spChg chg="add mod">
          <ac:chgData name="Diego Emanuel Avila" userId="S::10635563@polimi.it::c235235e-f5f6-4083-9d9e-a71d449d92c4" providerId="AD" clId="Web-{49F64AB7-DBB8-4159-8357-A82E990CEC30}" dt="2019-01-22T13:27:15.919" v="1483" actId="20577"/>
          <ac:spMkLst>
            <pc:docMk/>
            <pc:sldMk cId="1747630347" sldId="365"/>
            <ac:spMk id="2" creationId="{8CE73779-62B9-4CAB-9547-F0E0501112EE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08:01.027" v="778"/>
          <ac:picMkLst>
            <pc:docMk/>
            <pc:sldMk cId="1747630347" sldId="365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1.544" v="1492" actId="20577"/>
        <pc:sldMkLst>
          <pc:docMk/>
          <pc:sldMk cId="117918105" sldId="366"/>
        </pc:sldMkLst>
        <pc:spChg chg="add mod">
          <ac:chgData name="Diego Emanuel Avila" userId="S::10635563@polimi.it::c235235e-f5f6-4083-9d9e-a71d449d92c4" providerId="AD" clId="Web-{49F64AB7-DBB8-4159-8357-A82E990CEC30}" dt="2019-01-22T13:27:41.544" v="1492" actId="20577"/>
          <ac:spMkLst>
            <pc:docMk/>
            <pc:sldMk cId="117918105" sldId="366"/>
            <ac:spMk id="3" creationId="{6A8F9A2F-9146-4320-B30E-1515606D9D4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18:56.216" v="1126"/>
          <ac:picMkLst>
            <pc:docMk/>
            <pc:sldMk cId="117918105" sldId="366"/>
            <ac:picMk id="2" creationId="{C1F2D095-49A5-4543-BF40-1242CCB66FE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9.154" v="1495" actId="20577"/>
        <pc:sldMkLst>
          <pc:docMk/>
          <pc:sldMk cId="2677005355" sldId="367"/>
        </pc:sldMkLst>
        <pc:spChg chg="add mod">
          <ac:chgData name="Diego Emanuel Avila" userId="S::10635563@polimi.it::c235235e-f5f6-4083-9d9e-a71d449d92c4" providerId="AD" clId="Web-{49F64AB7-DBB8-4159-8357-A82E990CEC30}" dt="2019-01-22T13:27:49.154" v="1495" actId="20577"/>
          <ac:spMkLst>
            <pc:docMk/>
            <pc:sldMk cId="2677005355" sldId="367"/>
            <ac:spMk id="2" creationId="{FC8BC687-2DFD-4C80-83DF-290A39CE927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24:48.075" v="1392"/>
          <ac:picMkLst>
            <pc:docMk/>
            <pc:sldMk cId="2677005355" sldId="367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2:13.232" v="1531" actId="14100"/>
        <pc:sldMkLst>
          <pc:docMk/>
          <pc:sldMk cId="1147911958" sldId="368"/>
        </pc:sldMkLst>
        <pc:spChg chg="mod">
          <ac:chgData name="Diego Emanuel Avila" userId="S::10635563@polimi.it::c235235e-f5f6-4083-9d9e-a71d449d92c4" providerId="AD" clId="Web-{49F64AB7-DBB8-4159-8357-A82E990CEC30}" dt="2019-01-22T13:31:32.076" v="1521" actId="20577"/>
          <ac:spMkLst>
            <pc:docMk/>
            <pc:sldMk cId="1147911958" sldId="368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1:26.388" v="1518"/>
          <ac:picMkLst>
            <pc:docMk/>
            <pc:sldMk cId="1147911958" sldId="368"/>
            <ac:picMk id="2" creationId="{8727608C-7391-4D6A-B192-58B4B307497A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2:13.232" v="1531" actId="14100"/>
          <ac:picMkLst>
            <pc:docMk/>
            <pc:sldMk cId="1147911958" sldId="368"/>
            <ac:picMk id="3" creationId="{C9872FFD-F4FE-415C-8BEC-95E922AC02CB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2:08.966" v="1530"/>
          <ac:picMkLst>
            <pc:docMk/>
            <pc:sldMk cId="1147911958" sldId="368"/>
            <ac:picMk id="5" creationId="{62927EE4-A353-4B93-A09B-A7E3A93B6440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6:37.467" v="1546" actId="14100"/>
        <pc:sldMkLst>
          <pc:docMk/>
          <pc:sldMk cId="117712224" sldId="369"/>
        </pc:sldMkLst>
        <pc:spChg chg="mod">
          <ac:chgData name="Diego Emanuel Avila" userId="S::10635563@polimi.it::c235235e-f5f6-4083-9d9e-a71d449d92c4" providerId="AD" clId="Web-{49F64AB7-DBB8-4159-8357-A82E990CEC30}" dt="2019-01-22T13:32:21.935" v="1535" actId="20577"/>
          <ac:spMkLst>
            <pc:docMk/>
            <pc:sldMk cId="117712224" sldId="369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2:17.170" v="1532"/>
          <ac:picMkLst>
            <pc:docMk/>
            <pc:sldMk cId="117712224" sldId="369"/>
            <ac:picMk id="2" creationId="{8727608C-7391-4D6A-B192-58B4B307497A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6:10.389" v="1541"/>
          <ac:picMkLst>
            <pc:docMk/>
            <pc:sldMk cId="117712224" sldId="369"/>
            <ac:picMk id="3" creationId="{C6A6000A-8596-4A0D-87C7-83F374997EBE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6:37.467" v="1546" actId="14100"/>
          <ac:picMkLst>
            <pc:docMk/>
            <pc:sldMk cId="117712224" sldId="369"/>
            <ac:picMk id="5" creationId="{9C8189F8-CF67-4F07-8050-F445762C609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4:36.203" v="2009" actId="20577"/>
        <pc:sldMkLst>
          <pc:docMk/>
          <pc:sldMk cId="544109984" sldId="370"/>
        </pc:sldMkLst>
        <pc:spChg chg="mod">
          <ac:chgData name="Diego Emanuel Avila" userId="S::10635563@polimi.it::c235235e-f5f6-4083-9d9e-a71d449d92c4" providerId="AD" clId="Web-{49F64AB7-DBB8-4159-8357-A82E990CEC30}" dt="2019-01-22T14:04:36.203" v="2009" actId="20577"/>
          <ac:spMkLst>
            <pc:docMk/>
            <pc:sldMk cId="544109984" sldId="370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58:54.687" v="1856" actId="20577"/>
          <ac:spMkLst>
            <pc:docMk/>
            <pc:sldMk cId="544109984" sldId="370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58:55.250" v="1858"/>
          <ac:picMkLst>
            <pc:docMk/>
            <pc:sldMk cId="544109984" sldId="370"/>
            <ac:picMk id="2" creationId="{A7308C4B-8B14-4FC0-9E13-AE803B95C4D5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59:08.437" v="1861" actId="14100"/>
          <ac:picMkLst>
            <pc:docMk/>
            <pc:sldMk cId="544109984" sldId="370"/>
            <ac:picMk id="3" creationId="{280152F1-649B-4E04-87BE-28B926DA2C3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8:40.266" v="2205" actId="20577"/>
        <pc:sldMkLst>
          <pc:docMk/>
          <pc:sldMk cId="2532711925" sldId="371"/>
        </pc:sldMkLst>
        <pc:spChg chg="mod">
          <ac:chgData name="Diego Emanuel Avila" userId="S::10635563@polimi.it::c235235e-f5f6-4083-9d9e-a71d449d92c4" providerId="AD" clId="Web-{49F64AB7-DBB8-4159-8357-A82E990CEC30}" dt="2019-01-22T14:08:40.266" v="2205" actId="20577"/>
          <ac:spMkLst>
            <pc:docMk/>
            <pc:sldMk cId="2532711925" sldId="371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4:04:49.906" v="2013" actId="20577"/>
          <ac:spMkLst>
            <pc:docMk/>
            <pc:sldMk cId="2532711925" sldId="371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4:05:44.750" v="2022" actId="14100"/>
          <ac:picMkLst>
            <pc:docMk/>
            <pc:sldMk cId="2532711925" sldId="371"/>
            <ac:picMk id="2" creationId="{5A01F11D-D49E-4956-BCFD-EA83BEC5C050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4:04:52.469" v="2016"/>
          <ac:picMkLst>
            <pc:docMk/>
            <pc:sldMk cId="2532711925" sldId="371"/>
            <ac:picMk id="3" creationId="{280152F1-649B-4E04-87BE-28B926DA2C37}"/>
          </ac:picMkLst>
        </pc:picChg>
      </pc:sldChg>
    </pc:docChg>
  </pc:docChgLst>
  <pc:docChgLst>
    <pc:chgData name="Diego Emanuel Avila" userId="S::10635563@polimi.it::c235235e-f5f6-4083-9d9e-a71d449d92c4" providerId="AD" clId="Web-{1A56CDEC-1BB6-944D-41D8-599E163A63CA}"/>
    <pc:docChg chg="addSld delSld modSld">
      <pc:chgData name="Diego Emanuel Avila" userId="S::10635563@polimi.it::c235235e-f5f6-4083-9d9e-a71d449d92c4" providerId="AD" clId="Web-{1A56CDEC-1BB6-944D-41D8-599E163A63CA}" dt="2019-01-23T10:20:14.451" v="38" actId="1076"/>
      <pc:docMkLst>
        <pc:docMk/>
      </pc:docMkLst>
      <pc:sldChg chg="delSp modSp add replId">
        <pc:chgData name="Diego Emanuel Avila" userId="S::10635563@polimi.it::c235235e-f5f6-4083-9d9e-a71d449d92c4" providerId="AD" clId="Web-{1A56CDEC-1BB6-944D-41D8-599E163A63CA}" dt="2019-01-23T10:19:33.715" v="28" actId="1076"/>
        <pc:sldMkLst>
          <pc:docMk/>
          <pc:sldMk cId="1420578466" sldId="375"/>
        </pc:sldMkLst>
        <pc:spChg chg="del">
          <ac:chgData name="Diego Emanuel Avila" userId="S::10635563@polimi.it::c235235e-f5f6-4083-9d9e-a71d449d92c4" providerId="AD" clId="Web-{1A56CDEC-1BB6-944D-41D8-599E163A63CA}" dt="2019-01-23T10:19:11.105" v="25"/>
          <ac:spMkLst>
            <pc:docMk/>
            <pc:sldMk cId="1420578466" sldId="375"/>
            <ac:spMk id="3" creationId="{B6E78AD5-B8FB-4D2D-9B13-A524E2F83546}"/>
          </ac:spMkLst>
        </pc:spChg>
        <pc:spChg chg="del">
          <ac:chgData name="Diego Emanuel Avila" userId="S::10635563@polimi.it::c235235e-f5f6-4083-9d9e-a71d449d92c4" providerId="AD" clId="Web-{1A56CDEC-1BB6-944D-41D8-599E163A63CA}" dt="2019-01-23T10:19:08.402" v="24"/>
          <ac:spMkLst>
            <pc:docMk/>
            <pc:sldMk cId="1420578466" sldId="375"/>
            <ac:spMk id="4" creationId="{AA835412-686E-4002-BEE1-87E832FDDCA3}"/>
          </ac:spMkLst>
        </pc:spChg>
        <pc:spChg chg="mod">
          <ac:chgData name="Diego Emanuel Avila" userId="S::10635563@polimi.it::c235235e-f5f6-4083-9d9e-a71d449d92c4" providerId="AD" clId="Web-{1A56CDEC-1BB6-944D-41D8-599E163A63CA}" dt="2019-01-23T10:19:33.715" v="28" actId="1076"/>
          <ac:spMkLst>
            <pc:docMk/>
            <pc:sldMk cId="1420578466" sldId="375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1A56CDEC-1BB6-944D-41D8-599E163A63CA}" dt="2019-01-23T10:18:33.714" v="14"/>
          <ac:picMkLst>
            <pc:docMk/>
            <pc:sldMk cId="1420578466" sldId="375"/>
            <ac:picMk id="2" creationId="{0ADA19CF-0A9B-423D-AF6F-2E3126C425E4}"/>
          </ac:picMkLst>
        </pc:picChg>
      </pc:sldChg>
      <pc:sldChg chg="new del">
        <pc:chgData name="Diego Emanuel Avila" userId="S::10635563@polimi.it::c235235e-f5f6-4083-9d9e-a71d449d92c4" providerId="AD" clId="Web-{1A56CDEC-1BB6-944D-41D8-599E163A63CA}" dt="2019-01-23T10:19:47.247" v="30"/>
        <pc:sldMkLst>
          <pc:docMk/>
          <pc:sldMk cId="128940037" sldId="376"/>
        </pc:sldMkLst>
      </pc:sldChg>
      <pc:sldChg chg="modSp add replId">
        <pc:chgData name="Diego Emanuel Avila" userId="S::10635563@polimi.it::c235235e-f5f6-4083-9d9e-a71d449d92c4" providerId="AD" clId="Web-{1A56CDEC-1BB6-944D-41D8-599E163A63CA}" dt="2019-01-23T10:20:14.451" v="38" actId="1076"/>
        <pc:sldMkLst>
          <pc:docMk/>
          <pc:sldMk cId="606352354" sldId="376"/>
        </pc:sldMkLst>
        <pc:spChg chg="mod">
          <ac:chgData name="Diego Emanuel Avila" userId="S::10635563@polimi.it::c235235e-f5f6-4083-9d9e-a71d449d92c4" providerId="AD" clId="Web-{1A56CDEC-1BB6-944D-41D8-599E163A63CA}" dt="2019-01-23T10:20:14.451" v="38" actId="1076"/>
          <ac:spMkLst>
            <pc:docMk/>
            <pc:sldMk cId="606352354" sldId="376"/>
            <ac:spMk id="36" creationId="{97BCD4F7-CF65-FC4C-8B70-59B0A56D7D9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FB7B3-21F5-4A5F-B266-EE61264D7C3B}" type="doc">
      <dgm:prSet loTypeId="urn:microsoft.com/office/officeart/2005/8/layout/hierarchy3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4ED953C-D558-40C0-AE76-7FF6C349802C}">
      <dgm:prSet phldrT="[Text]"/>
      <dgm:spPr/>
      <dgm:t>
        <a:bodyPr/>
        <a:lstStyle/>
        <a:p>
          <a:r>
            <a:rPr lang="en-IN" dirty="0"/>
            <a:t>Data4Help</a:t>
          </a:r>
        </a:p>
      </dgm:t>
    </dgm:pt>
    <dgm:pt modelId="{4AD556C3-472A-4FBE-AD1D-19C39C83EE97}" type="parTrans" cxnId="{B3377B0D-FBF0-41DE-8905-97ACF95477D8}">
      <dgm:prSet/>
      <dgm:spPr/>
      <dgm:t>
        <a:bodyPr/>
        <a:lstStyle/>
        <a:p>
          <a:endParaRPr lang="en-IN"/>
        </a:p>
      </dgm:t>
    </dgm:pt>
    <dgm:pt modelId="{F9FF361E-3439-4F5E-BE53-4D65823F800A}" type="sibTrans" cxnId="{B3377B0D-FBF0-41DE-8905-97ACF95477D8}">
      <dgm:prSet/>
      <dgm:spPr/>
      <dgm:t>
        <a:bodyPr/>
        <a:lstStyle/>
        <a:p>
          <a:endParaRPr lang="en-IN"/>
        </a:p>
      </dgm:t>
    </dgm:pt>
    <dgm:pt modelId="{D57215BE-9A54-4DCC-B74E-BF3EFD4432D7}">
      <dgm:prSet phldrT="[Text]"/>
      <dgm:spPr/>
      <dgm:t>
        <a:bodyPr/>
        <a:lstStyle/>
        <a:p>
          <a:r>
            <a:rPr lang="en-IN" dirty="0"/>
            <a:t>AutomatedSOS</a:t>
          </a:r>
        </a:p>
      </dgm:t>
    </dgm:pt>
    <dgm:pt modelId="{1755766F-1AB0-4D75-BC72-E617518C422A}" type="parTrans" cxnId="{196B7E74-014D-49BA-89F0-4182F9325EE7}">
      <dgm:prSet/>
      <dgm:spPr/>
      <dgm:t>
        <a:bodyPr/>
        <a:lstStyle/>
        <a:p>
          <a:endParaRPr lang="en-IN"/>
        </a:p>
      </dgm:t>
    </dgm:pt>
    <dgm:pt modelId="{BC41A311-6E10-4AB6-AEF5-0FC0B01E7695}" type="sibTrans" cxnId="{196B7E74-014D-49BA-89F0-4182F9325EE7}">
      <dgm:prSet/>
      <dgm:spPr/>
      <dgm:t>
        <a:bodyPr/>
        <a:lstStyle/>
        <a:p>
          <a:endParaRPr lang="en-IN"/>
        </a:p>
      </dgm:t>
    </dgm:pt>
    <dgm:pt modelId="{659551BB-6F8E-44D1-ADB7-DC137F40AE3C}">
      <dgm:prSet phldrT="[Text]"/>
      <dgm:spPr/>
      <dgm:t>
        <a:bodyPr/>
        <a:lstStyle/>
        <a:p>
          <a:r>
            <a:rPr lang="en-IN" dirty="0"/>
            <a:t>Track4Run</a:t>
          </a:r>
        </a:p>
      </dgm:t>
    </dgm:pt>
    <dgm:pt modelId="{A846C1D5-1813-4CB8-9931-E3392149EE5B}" type="parTrans" cxnId="{A85F7D76-FC8D-46C8-935E-09F1C221F9D1}">
      <dgm:prSet/>
      <dgm:spPr/>
      <dgm:t>
        <a:bodyPr/>
        <a:lstStyle/>
        <a:p>
          <a:endParaRPr lang="en-IN"/>
        </a:p>
      </dgm:t>
    </dgm:pt>
    <dgm:pt modelId="{37E7C525-D3C5-455B-B1D7-FEAE5752E54F}" type="sibTrans" cxnId="{A85F7D76-FC8D-46C8-935E-09F1C221F9D1}">
      <dgm:prSet/>
      <dgm:spPr/>
      <dgm:t>
        <a:bodyPr/>
        <a:lstStyle/>
        <a:p>
          <a:endParaRPr lang="en-IN"/>
        </a:p>
      </dgm:t>
    </dgm:pt>
    <dgm:pt modelId="{54E94B78-2F5F-4403-AADE-B95C387202BB}" type="pres">
      <dgm:prSet presAssocID="{2E7FB7B3-21F5-4A5F-B266-EE61264D7C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D6219-58F6-43B9-81A2-6354FCF17B73}" type="pres">
      <dgm:prSet presAssocID="{74ED953C-D558-40C0-AE76-7FF6C349802C}" presName="root" presStyleCnt="0"/>
      <dgm:spPr/>
    </dgm:pt>
    <dgm:pt modelId="{6E73D762-1C32-4DEC-ABFA-AE51BEC98E9C}" type="pres">
      <dgm:prSet presAssocID="{74ED953C-D558-40C0-AE76-7FF6C349802C}" presName="rootComposite" presStyleCnt="0"/>
      <dgm:spPr/>
    </dgm:pt>
    <dgm:pt modelId="{35FB19A8-415A-4950-87A0-AA3E93CC5320}" type="pres">
      <dgm:prSet presAssocID="{74ED953C-D558-40C0-AE76-7FF6C349802C}" presName="rootText" presStyleLbl="node1" presStyleIdx="0" presStyleCnt="1"/>
      <dgm:spPr/>
    </dgm:pt>
    <dgm:pt modelId="{F279BA07-7DCF-4610-9638-710A98C89DC1}" type="pres">
      <dgm:prSet presAssocID="{74ED953C-D558-40C0-AE76-7FF6C349802C}" presName="rootConnector" presStyleLbl="node1" presStyleIdx="0" presStyleCnt="1"/>
      <dgm:spPr/>
    </dgm:pt>
    <dgm:pt modelId="{77F2D5A9-E9A5-49C1-8A84-E21485A1A192}" type="pres">
      <dgm:prSet presAssocID="{74ED953C-D558-40C0-AE76-7FF6C349802C}" presName="childShape" presStyleCnt="0"/>
      <dgm:spPr/>
    </dgm:pt>
    <dgm:pt modelId="{3BCC544B-DA77-432F-8C10-B3493A5B73F0}" type="pres">
      <dgm:prSet presAssocID="{1755766F-1AB0-4D75-BC72-E617518C422A}" presName="Name13" presStyleLbl="parChTrans1D2" presStyleIdx="0" presStyleCnt="2"/>
      <dgm:spPr/>
    </dgm:pt>
    <dgm:pt modelId="{E6416B31-E4F1-4993-8FDD-35F0EBEA923C}" type="pres">
      <dgm:prSet presAssocID="{D57215BE-9A54-4DCC-B74E-BF3EFD4432D7}" presName="childText" presStyleLbl="bgAcc1" presStyleIdx="0" presStyleCnt="2">
        <dgm:presLayoutVars>
          <dgm:bulletEnabled val="1"/>
        </dgm:presLayoutVars>
      </dgm:prSet>
      <dgm:spPr/>
    </dgm:pt>
    <dgm:pt modelId="{57904AA8-4A7B-41C5-84A8-D9E6C50661F4}" type="pres">
      <dgm:prSet presAssocID="{A846C1D5-1813-4CB8-9931-E3392149EE5B}" presName="Name13" presStyleLbl="parChTrans1D2" presStyleIdx="1" presStyleCnt="2"/>
      <dgm:spPr/>
    </dgm:pt>
    <dgm:pt modelId="{F8A27080-87D8-4262-829A-8AEE2D7B0C01}" type="pres">
      <dgm:prSet presAssocID="{659551BB-6F8E-44D1-ADB7-DC137F40AE3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3377B0D-FBF0-41DE-8905-97ACF95477D8}" srcId="{2E7FB7B3-21F5-4A5F-B266-EE61264D7C3B}" destId="{74ED953C-D558-40C0-AE76-7FF6C349802C}" srcOrd="0" destOrd="0" parTransId="{4AD556C3-472A-4FBE-AD1D-19C39C83EE97}" sibTransId="{F9FF361E-3439-4F5E-BE53-4D65823F800A}"/>
    <dgm:cxn modelId="{F92C5114-5D0B-486C-B7CE-A5A8D0E4FA94}" type="presOf" srcId="{659551BB-6F8E-44D1-ADB7-DC137F40AE3C}" destId="{F8A27080-87D8-4262-829A-8AEE2D7B0C01}" srcOrd="0" destOrd="0" presId="urn:microsoft.com/office/officeart/2005/8/layout/hierarchy3"/>
    <dgm:cxn modelId="{4C55971A-24BB-4632-840F-087AA61CA20A}" type="presOf" srcId="{74ED953C-D558-40C0-AE76-7FF6C349802C}" destId="{F279BA07-7DCF-4610-9638-710A98C89DC1}" srcOrd="1" destOrd="0" presId="urn:microsoft.com/office/officeart/2005/8/layout/hierarchy3"/>
    <dgm:cxn modelId="{E1463F40-B56A-4B24-B200-631957CD90E3}" type="presOf" srcId="{1755766F-1AB0-4D75-BC72-E617518C422A}" destId="{3BCC544B-DA77-432F-8C10-B3493A5B73F0}" srcOrd="0" destOrd="0" presId="urn:microsoft.com/office/officeart/2005/8/layout/hierarchy3"/>
    <dgm:cxn modelId="{196B7E74-014D-49BA-89F0-4182F9325EE7}" srcId="{74ED953C-D558-40C0-AE76-7FF6C349802C}" destId="{D57215BE-9A54-4DCC-B74E-BF3EFD4432D7}" srcOrd="0" destOrd="0" parTransId="{1755766F-1AB0-4D75-BC72-E617518C422A}" sibTransId="{BC41A311-6E10-4AB6-AEF5-0FC0B01E7695}"/>
    <dgm:cxn modelId="{A85F7D76-FC8D-46C8-935E-09F1C221F9D1}" srcId="{74ED953C-D558-40C0-AE76-7FF6C349802C}" destId="{659551BB-6F8E-44D1-ADB7-DC137F40AE3C}" srcOrd="1" destOrd="0" parTransId="{A846C1D5-1813-4CB8-9931-E3392149EE5B}" sibTransId="{37E7C525-D3C5-455B-B1D7-FEAE5752E54F}"/>
    <dgm:cxn modelId="{7212ED7D-3C02-414D-AD80-A11508D752B8}" type="presOf" srcId="{A846C1D5-1813-4CB8-9931-E3392149EE5B}" destId="{57904AA8-4A7B-41C5-84A8-D9E6C50661F4}" srcOrd="0" destOrd="0" presId="urn:microsoft.com/office/officeart/2005/8/layout/hierarchy3"/>
    <dgm:cxn modelId="{8083028B-4F1B-409C-A0AF-CE0CD808AFE2}" type="presOf" srcId="{D57215BE-9A54-4DCC-B74E-BF3EFD4432D7}" destId="{E6416B31-E4F1-4993-8FDD-35F0EBEA923C}" srcOrd="0" destOrd="0" presId="urn:microsoft.com/office/officeart/2005/8/layout/hierarchy3"/>
    <dgm:cxn modelId="{24780AB2-E84B-47D4-90B5-E5322141D649}" type="presOf" srcId="{74ED953C-D558-40C0-AE76-7FF6C349802C}" destId="{35FB19A8-415A-4950-87A0-AA3E93CC5320}" srcOrd="0" destOrd="0" presId="urn:microsoft.com/office/officeart/2005/8/layout/hierarchy3"/>
    <dgm:cxn modelId="{59CDF5E4-0D4A-4894-93DA-2A61A8C978CD}" type="presOf" srcId="{2E7FB7B3-21F5-4A5F-B266-EE61264D7C3B}" destId="{54E94B78-2F5F-4403-AADE-B95C387202BB}" srcOrd="0" destOrd="0" presId="urn:microsoft.com/office/officeart/2005/8/layout/hierarchy3"/>
    <dgm:cxn modelId="{D635FD91-ED0A-4036-B047-124180F95A7C}" type="presParOf" srcId="{54E94B78-2F5F-4403-AADE-B95C387202BB}" destId="{E97D6219-58F6-43B9-81A2-6354FCF17B73}" srcOrd="0" destOrd="0" presId="urn:microsoft.com/office/officeart/2005/8/layout/hierarchy3"/>
    <dgm:cxn modelId="{54A002D7-6B8F-4272-B758-535DA940BE8C}" type="presParOf" srcId="{E97D6219-58F6-43B9-81A2-6354FCF17B73}" destId="{6E73D762-1C32-4DEC-ABFA-AE51BEC98E9C}" srcOrd="0" destOrd="0" presId="urn:microsoft.com/office/officeart/2005/8/layout/hierarchy3"/>
    <dgm:cxn modelId="{68974847-D024-4296-BA30-6E11209C67CB}" type="presParOf" srcId="{6E73D762-1C32-4DEC-ABFA-AE51BEC98E9C}" destId="{35FB19A8-415A-4950-87A0-AA3E93CC5320}" srcOrd="0" destOrd="0" presId="urn:microsoft.com/office/officeart/2005/8/layout/hierarchy3"/>
    <dgm:cxn modelId="{3D074305-722F-4B5A-A44B-D38059F0478C}" type="presParOf" srcId="{6E73D762-1C32-4DEC-ABFA-AE51BEC98E9C}" destId="{F279BA07-7DCF-4610-9638-710A98C89DC1}" srcOrd="1" destOrd="0" presId="urn:microsoft.com/office/officeart/2005/8/layout/hierarchy3"/>
    <dgm:cxn modelId="{1F6D46FD-42AC-4109-BFF6-FC5C3F93558D}" type="presParOf" srcId="{E97D6219-58F6-43B9-81A2-6354FCF17B73}" destId="{77F2D5A9-E9A5-49C1-8A84-E21485A1A192}" srcOrd="1" destOrd="0" presId="urn:microsoft.com/office/officeart/2005/8/layout/hierarchy3"/>
    <dgm:cxn modelId="{1436C9D6-6A40-470B-BDEB-38DEE0D50D41}" type="presParOf" srcId="{77F2D5A9-E9A5-49C1-8A84-E21485A1A192}" destId="{3BCC544B-DA77-432F-8C10-B3493A5B73F0}" srcOrd="0" destOrd="0" presId="urn:microsoft.com/office/officeart/2005/8/layout/hierarchy3"/>
    <dgm:cxn modelId="{158A0091-F7A1-4140-9CB6-D11222AAF111}" type="presParOf" srcId="{77F2D5A9-E9A5-49C1-8A84-E21485A1A192}" destId="{E6416B31-E4F1-4993-8FDD-35F0EBEA923C}" srcOrd="1" destOrd="0" presId="urn:microsoft.com/office/officeart/2005/8/layout/hierarchy3"/>
    <dgm:cxn modelId="{AA6EE635-DE7A-4F3A-AA4E-B6217612E288}" type="presParOf" srcId="{77F2D5A9-E9A5-49C1-8A84-E21485A1A192}" destId="{57904AA8-4A7B-41C5-84A8-D9E6C50661F4}" srcOrd="2" destOrd="0" presId="urn:microsoft.com/office/officeart/2005/8/layout/hierarchy3"/>
    <dgm:cxn modelId="{F4AC7952-0C0C-49DC-917E-ECFBA9261CC6}" type="presParOf" srcId="{77F2D5A9-E9A5-49C1-8A84-E21485A1A192}" destId="{F8A27080-87D8-4262-829A-8AEE2D7B0C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B19A8-415A-4950-87A0-AA3E93CC5320}">
      <dsp:nvSpPr>
        <dsp:cNvPr id="0" name=""/>
        <dsp:cNvSpPr/>
      </dsp:nvSpPr>
      <dsp:spPr>
        <a:xfrm>
          <a:off x="2516187" y="661"/>
          <a:ext cx="3095624" cy="1547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Data4Help</a:t>
          </a:r>
        </a:p>
      </dsp:txBody>
      <dsp:txXfrm>
        <a:off x="2561521" y="45995"/>
        <a:ext cx="3004956" cy="1457144"/>
      </dsp:txXfrm>
    </dsp:sp>
    <dsp:sp modelId="{3BCC544B-DA77-432F-8C10-B3493A5B73F0}">
      <dsp:nvSpPr>
        <dsp:cNvPr id="0" name=""/>
        <dsp:cNvSpPr/>
      </dsp:nvSpPr>
      <dsp:spPr>
        <a:xfrm>
          <a:off x="2825750" y="1548474"/>
          <a:ext cx="309562" cy="116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859"/>
              </a:lnTo>
              <a:lnTo>
                <a:pt x="309562" y="116085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6B31-E4F1-4993-8FDD-35F0EBEA923C}">
      <dsp:nvSpPr>
        <dsp:cNvPr id="0" name=""/>
        <dsp:cNvSpPr/>
      </dsp:nvSpPr>
      <dsp:spPr>
        <a:xfrm>
          <a:off x="3135312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AutomatedSOS</a:t>
          </a:r>
        </a:p>
      </dsp:txBody>
      <dsp:txXfrm>
        <a:off x="3180646" y="1980761"/>
        <a:ext cx="2385831" cy="1457144"/>
      </dsp:txXfrm>
    </dsp:sp>
    <dsp:sp modelId="{57904AA8-4A7B-41C5-84A8-D9E6C50661F4}">
      <dsp:nvSpPr>
        <dsp:cNvPr id="0" name=""/>
        <dsp:cNvSpPr/>
      </dsp:nvSpPr>
      <dsp:spPr>
        <a:xfrm>
          <a:off x="2825750" y="1548474"/>
          <a:ext cx="309562" cy="309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24"/>
              </a:lnTo>
              <a:lnTo>
                <a:pt x="309562" y="309562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27080-87D8-4262-829A-8AEE2D7B0C01}">
      <dsp:nvSpPr>
        <dsp:cNvPr id="0" name=""/>
        <dsp:cNvSpPr/>
      </dsp:nvSpPr>
      <dsp:spPr>
        <a:xfrm>
          <a:off x="3135312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Track4Run</a:t>
          </a:r>
        </a:p>
      </dsp:txBody>
      <dsp:txXfrm>
        <a:off x="3180646" y="3915526"/>
        <a:ext cx="2385831" cy="1457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1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8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82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62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17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75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036" y="446386"/>
            <a:ext cx="5269749" cy="724247"/>
          </a:xfrm>
          <a:prstGeom prst="rect">
            <a:avLst/>
          </a:prstGeom>
          <a:noFill/>
          <a:ln w="12700">
            <a:solidFill>
              <a:srgbClr val="7CBD1E"/>
            </a:solidFill>
          </a:ln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rgbClr val="7CBD1E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86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71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042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3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  <p:sldLayoutId id="2147484781" r:id="rId17"/>
    <p:sldLayoutId id="2147484782" r:id="rId18"/>
    <p:sldLayoutId id="2147484783" r:id="rId19"/>
    <p:sldLayoutId id="2147484784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BA16E2FC-5811-47E8-9102-5A3961129CE8}"/>
              </a:ext>
            </a:extLst>
          </p:cNvPr>
          <p:cNvSpPr txBox="1"/>
          <p:nvPr/>
        </p:nvSpPr>
        <p:spPr>
          <a:xfrm>
            <a:off x="904696" y="3943834"/>
            <a:ext cx="5029199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TrackMe </a:t>
            </a:r>
          </a:p>
          <a:p>
            <a:r>
              <a:rPr lang="en-US" altLang="ko-KR" sz="40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Project presentation</a:t>
            </a:r>
            <a:endParaRPr lang="ko-KR" altLang="en-US" sz="4000" b="1" dirty="0">
              <a:solidFill>
                <a:srgbClr val="7CBD1E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18594" y="3255528"/>
            <a:ext cx="502919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latin typeface="Candara" panose="020E0502030303020204" pitchFamily="34" charset="0"/>
              </a:rPr>
              <a:t>Authors</a:t>
            </a:r>
            <a:r>
              <a:rPr lang="it-IT" sz="3600" b="1" dirty="0">
                <a:latin typeface="Candara" panose="020E0502030303020204" pitchFamily="34" charset="0"/>
              </a:rPr>
              <a:t>: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Diego Ávila, </a:t>
            </a:r>
            <a:r>
              <a:rPr lang="it-IT" sz="3200" b="1" dirty="0">
                <a:latin typeface="Candara" panose="020E0502030303020204" pitchFamily="34" charset="0"/>
              </a:rPr>
              <a:t>903988</a:t>
            </a:r>
            <a:r>
              <a:rPr lang="it-IT" sz="3600" b="1" dirty="0">
                <a:latin typeface="Candara" panose="020E0502030303020204" pitchFamily="34" charset="0"/>
              </a:rPr>
              <a:t> 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Laura Schiatti, </a:t>
            </a:r>
            <a:r>
              <a:rPr lang="it-IT" sz="3200" b="1" dirty="0">
                <a:latin typeface="Candara" panose="020E0502030303020204" pitchFamily="34" charset="0"/>
              </a:rPr>
              <a:t>904738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Sukhpreet Virdi, </a:t>
            </a:r>
            <a:r>
              <a:rPr lang="it-IT" sz="3200" b="1" dirty="0">
                <a:latin typeface="Candara" panose="020E0502030303020204" pitchFamily="34" charset="0"/>
              </a:rPr>
              <a:t>904204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6798411C-C785-FE4E-BEE9-3DFCD961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6" y="1412142"/>
            <a:ext cx="2216875" cy="2216875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36044713-C8C4-2249-A347-A67602865CFE}"/>
              </a:ext>
            </a:extLst>
          </p:cNvPr>
          <p:cNvSpPr/>
          <p:nvPr/>
        </p:nvSpPr>
        <p:spPr>
          <a:xfrm>
            <a:off x="273142" y="6390561"/>
            <a:ext cx="764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ndara" panose="020E0502030303020204" pitchFamily="34" charset="0"/>
              </a:rPr>
              <a:t>Software Engineering II Project (A.Y. 2018/2019)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879FB-CDA9-4303-9304-E096A821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6" y="1617012"/>
            <a:ext cx="4798102" cy="4998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8F2E0-3C01-43B3-BF39-8D2A4A37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87" y="7"/>
            <a:ext cx="6343277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0DBEF-1FA7-44A2-BB2E-07FAB82B2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Use case for ASOS/Track4Run</a:t>
            </a:r>
          </a:p>
        </p:txBody>
      </p:sp>
    </p:spTree>
    <p:extLst>
      <p:ext uri="{BB962C8B-B14F-4D97-AF65-F5344CB8AC3E}">
        <p14:creationId xmlns:p14="http://schemas.microsoft.com/office/powerpoint/2010/main" val="36082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Architecture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82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774AAA9-4BEA-447E-9B0E-4D7D8240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15" y="1593380"/>
            <a:ext cx="7635051" cy="47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494E55-2582-482F-9A07-CA973CDDC640}"/>
              </a:ext>
            </a:extLst>
          </p:cNvPr>
          <p:cNvSpPr txBox="1"/>
          <p:nvPr/>
        </p:nvSpPr>
        <p:spPr>
          <a:xfrm>
            <a:off x="622772" y="1756363"/>
            <a:ext cx="10955865" cy="33636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 dirty="0"/>
              <a:t>Data4Help </a:t>
            </a:r>
            <a:r>
              <a:rPr lang="it-IT" dirty="0"/>
              <a:t>and </a:t>
            </a:r>
            <a:r>
              <a:rPr lang="it-IT" b="1" dirty="0"/>
              <a:t>Track4Run </a:t>
            </a:r>
            <a:r>
              <a:rPr lang="it-IT"/>
              <a:t>have an MVC architecture in which they provide an interface to the web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AutomatedSOS</a:t>
            </a:r>
            <a:r>
              <a:rPr lang="it-IT"/>
              <a:t> does not provide any interface to the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Third parties</a:t>
            </a:r>
            <a:r>
              <a:rPr lang="it-IT"/>
              <a:t> communicate with </a:t>
            </a:r>
            <a:r>
              <a:rPr lang="it-IT" b="1"/>
              <a:t>Data4Help </a:t>
            </a:r>
            <a:r>
              <a:rPr lang="it-IT"/>
              <a:t>using HTTP messages, so they can send requests to specific individuals, or receive information about subscriptions.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/>
              <a:t>AutomatedSOS </a:t>
            </a:r>
            <a:r>
              <a:rPr lang="en-US"/>
              <a:t>can be presented as an event-driven application, which receives the Individuals’ information, and based on the defined thresholds it decides to contact the assigned emergency contact.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3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E7DB041-F843-4E66-AC28-B45C1F44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16" y="1423031"/>
            <a:ext cx="9262532" cy="53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E73779-62B9-4CAB-9547-F0E0501112EE}"/>
              </a:ext>
            </a:extLst>
          </p:cNvPr>
          <p:cNvSpPr txBox="1"/>
          <p:nvPr/>
        </p:nvSpPr>
        <p:spPr>
          <a:xfrm>
            <a:off x="829733" y="1850437"/>
            <a:ext cx="10786533" cy="46101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DataBase </a:t>
            </a:r>
            <a:r>
              <a:rPr lang="it-IT"/>
              <a:t>and </a:t>
            </a:r>
            <a:r>
              <a:rPr lang="it-IT" b="1"/>
              <a:t>D4HBackend:</a:t>
            </a:r>
            <a:r>
              <a:rPr lang="it-IT"/>
              <a:t> first one refers to the D4H database, which provides an interface used by the </a:t>
            </a:r>
            <a:r>
              <a:rPr lang="it-IT" b="1"/>
              <a:t>DBManager </a:t>
            </a:r>
            <a:r>
              <a:rPr lang="it-IT"/>
              <a:t>component; contains all the components related to D4H, which are needed to provide the interfaces used by the third parties and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 </a:t>
            </a:r>
            <a:r>
              <a:rPr lang="it-IT" b="1"/>
              <a:t>SearchManager</a:t>
            </a:r>
            <a:r>
              <a:rPr lang="it-IT"/>
              <a:t>, </a:t>
            </a:r>
            <a:r>
              <a:rPr lang="it-IT" b="1"/>
              <a:t>Request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 and </a:t>
            </a:r>
            <a:r>
              <a:rPr lang="it-IT" b="1"/>
              <a:t>Subscription</a:t>
            </a:r>
            <a:r>
              <a:rPr lang="it-IT"/>
              <a:t>, components provide interfaces used by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provides an interface used by the third parties.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DataService </a:t>
            </a:r>
            <a:r>
              <a:rPr lang="it-IT"/>
              <a:t>component has the responsibility of get the data from the TrackMe smart devices, and store it in the data base.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Devices</a:t>
            </a:r>
            <a:r>
              <a:rPr lang="it-IT"/>
              <a:t> component makes reference to the smart-watches sold by TrackMe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Track4Run </a:t>
            </a:r>
            <a:r>
              <a:rPr lang="it-IT"/>
              <a:t>and </a:t>
            </a:r>
            <a:r>
              <a:rPr lang="it-IT" b="1"/>
              <a:t>AutomatedSOS</a:t>
            </a:r>
            <a:r>
              <a:rPr lang="it-IT"/>
              <a:t> are like third parties.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63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1F2D095-49A5-4543-BF40-1242CCB6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52" y="1603660"/>
            <a:ext cx="6139274" cy="50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8F9A2F-9146-4320-B30E-1515606D9D46}"/>
              </a:ext>
            </a:extLst>
          </p:cNvPr>
          <p:cNvSpPr txBox="1"/>
          <p:nvPr/>
        </p:nvSpPr>
        <p:spPr>
          <a:xfrm>
            <a:off x="594548" y="1605844"/>
            <a:ext cx="10494903" cy="25326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As in D4H, the main components are </a:t>
            </a:r>
            <a:r>
              <a:rPr lang="it-IT" b="1"/>
              <a:t>T4RBackend </a:t>
            </a:r>
            <a:r>
              <a:rPr lang="it-IT"/>
              <a:t>and </a:t>
            </a:r>
            <a:r>
              <a:rPr lang="it-IT" b="1"/>
              <a:t>DataBase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, </a:t>
            </a:r>
            <a:r>
              <a:rPr lang="it-IT" b="1"/>
              <a:t>Notification</a:t>
            </a:r>
            <a:r>
              <a:rPr lang="it-IT"/>
              <a:t>, </a:t>
            </a:r>
            <a:r>
              <a:rPr lang="it-IT" b="1"/>
              <a:t>Event </a:t>
            </a:r>
            <a:r>
              <a:rPr lang="it-IT"/>
              <a:t>components provide interfaces to the web site.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in this case, uses the interface provided by D4H in order to send requests to the Individuals.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DataHandler</a:t>
            </a:r>
            <a:r>
              <a:rPr lang="it-IT"/>
              <a:t>, is responsible of getting the data of the individuals and the notifications of accepted or rejected requests.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91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7BA5227-7A83-483B-8C5D-86B87BC2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30" y="1571332"/>
            <a:ext cx="5819422" cy="5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8BC687-2DFD-4C80-83DF-290A39CE9276}"/>
              </a:ext>
            </a:extLst>
          </p:cNvPr>
          <p:cNvSpPr txBox="1"/>
          <p:nvPr/>
        </p:nvSpPr>
        <p:spPr>
          <a:xfrm>
            <a:off x="526815" y="1525881"/>
            <a:ext cx="11373555" cy="17016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it-IT">
                <a:cs typeface="Arial"/>
              </a:rPr>
              <a:t>As in D4H and T4R, the main components are </a:t>
            </a:r>
            <a:r>
              <a:rPr lang="it-IT" b="1">
                <a:cs typeface="Arial"/>
              </a:rPr>
              <a:t>ASOSBackend </a:t>
            </a:r>
            <a:r>
              <a:rPr lang="it-IT">
                <a:cs typeface="Arial"/>
              </a:rPr>
              <a:t>and </a:t>
            </a:r>
            <a:r>
              <a:rPr lang="it-IT" b="1">
                <a:cs typeface="Arial"/>
              </a:rPr>
              <a:t>DataBase</a:t>
            </a:r>
            <a:r>
              <a:rPr lang="it-IT">
                <a:cs typeface="Arial"/>
              </a:rPr>
              <a:t>​.</a:t>
            </a:r>
            <a:endParaRPr lang="it-IT" dirty="0"/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DataService</a:t>
            </a:r>
            <a:r>
              <a:rPr lang="it-IT">
                <a:cs typeface="Arial"/>
              </a:rPr>
              <a:t>, is responsible of getting the data of the individuals and the notifications of accepted or rejected requests​.</a:t>
            </a:r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APIManager </a:t>
            </a:r>
            <a:r>
              <a:rPr lang="it-IT">
                <a:cs typeface="Arial"/>
              </a:rPr>
              <a:t>is responsible of sending the notifications to the Health Care Service.</a:t>
            </a:r>
            <a:endParaRPr lang="it-I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0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BAC8C1F-A2FE-4672-87E1-22A1FA984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686310"/>
              </p:ext>
            </p:extLst>
          </p:nvPr>
        </p:nvGraphicFramePr>
        <p:xfrm>
          <a:off x="5975350" y="15302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024282" y="119755"/>
            <a:ext cx="7218567" cy="131790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4800" b="1" dirty="0">
                <a:latin typeface="Candara" panose="020E0502030303020204" pitchFamily="34" charset="0"/>
              </a:rPr>
              <a:t>Problem and Scope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>
            <a:cxnSpLocks/>
          </p:cNvCxnSpPr>
          <p:nvPr/>
        </p:nvCxnSpPr>
        <p:spPr>
          <a:xfrm>
            <a:off x="487212" y="297808"/>
            <a:ext cx="0" cy="91663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D673B9-31A6-1349-B0D5-7AE49A43C1C7}"/>
              </a:ext>
            </a:extLst>
          </p:cNvPr>
          <p:cNvGrpSpPr/>
          <p:nvPr/>
        </p:nvGrpSpPr>
        <p:grpSpPr>
          <a:xfrm>
            <a:off x="6184525" y="28311"/>
            <a:ext cx="1144964" cy="1137878"/>
            <a:chOff x="4418825" y="1666106"/>
            <a:chExt cx="3343265" cy="3378518"/>
          </a:xfrm>
        </p:grpSpPr>
        <p:sp>
          <p:nvSpPr>
            <p:cNvPr id="44" name="자유형: 도형 19">
              <a:extLst>
                <a:ext uri="{FF2B5EF4-FFF2-40B4-BE49-F238E27FC236}">
                  <a16:creationId xmlns:a16="http://schemas.microsoft.com/office/drawing/2014/main" id="{9CA09070-50B2-D343-96C9-50B01FF46C41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60">
              <a:extLst>
                <a:ext uri="{FF2B5EF4-FFF2-40B4-BE49-F238E27FC236}">
                  <a16:creationId xmlns:a16="http://schemas.microsoft.com/office/drawing/2014/main" id="{43CFD87F-3268-4D45-8AC7-1376235EB99A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46" name="그룹 49">
                <a:extLst>
                  <a:ext uri="{FF2B5EF4-FFF2-40B4-BE49-F238E27FC236}">
                    <a16:creationId xmlns:a16="http://schemas.microsoft.com/office/drawing/2014/main" id="{A1D927A1-0F97-CD4C-9B17-5B2267FDC5E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7" name="타원 50">
                  <a:extLst>
                    <a:ext uri="{FF2B5EF4-FFF2-40B4-BE49-F238E27FC236}">
                      <a16:creationId xmlns:a16="http://schemas.microsoft.com/office/drawing/2014/main" id="{A4176DC6-6B0A-5C41-9AFD-64766E0488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51">
                  <a:extLst>
                    <a:ext uri="{FF2B5EF4-FFF2-40B4-BE49-F238E27FC236}">
                      <a16:creationId xmlns:a16="http://schemas.microsoft.com/office/drawing/2014/main" id="{DA412101-7FFC-0041-BBBD-F42F7855AB5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Block Arc 11">
                  <a:extLst>
                    <a:ext uri="{FF2B5EF4-FFF2-40B4-BE49-F238E27FC236}">
                      <a16:creationId xmlns:a16="http://schemas.microsoft.com/office/drawing/2014/main" id="{A15B8A34-B030-FD43-9B60-399A1CBE996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21">
                <a:extLst>
                  <a:ext uri="{FF2B5EF4-FFF2-40B4-BE49-F238E27FC236}">
                    <a16:creationId xmlns:a16="http://schemas.microsoft.com/office/drawing/2014/main" id="{DCECC372-E553-8B44-A565-677F23B6B7D8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4" name="타원 22">
                  <a:extLst>
                    <a:ext uri="{FF2B5EF4-FFF2-40B4-BE49-F238E27FC236}">
                      <a16:creationId xmlns:a16="http://schemas.microsoft.com/office/drawing/2014/main" id="{E412A189-C793-8247-8668-8AA43A2EA13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23">
                  <a:extLst>
                    <a:ext uri="{FF2B5EF4-FFF2-40B4-BE49-F238E27FC236}">
                      <a16:creationId xmlns:a16="http://schemas.microsoft.com/office/drawing/2014/main" id="{7CD6ACC5-2449-EE47-B63B-6CF75023498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Block Arc 11">
                  <a:extLst>
                    <a:ext uri="{FF2B5EF4-FFF2-40B4-BE49-F238E27FC236}">
                      <a16:creationId xmlns:a16="http://schemas.microsoft.com/office/drawing/2014/main" id="{182C6026-17FD-0F4D-A8A2-B79D63EE56C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25">
                <a:extLst>
                  <a:ext uri="{FF2B5EF4-FFF2-40B4-BE49-F238E27FC236}">
                    <a16:creationId xmlns:a16="http://schemas.microsoft.com/office/drawing/2014/main" id="{207E5EED-6397-044A-A128-A22C975F359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1" name="타원 26">
                  <a:extLst>
                    <a:ext uri="{FF2B5EF4-FFF2-40B4-BE49-F238E27FC236}">
                      <a16:creationId xmlns:a16="http://schemas.microsoft.com/office/drawing/2014/main" id="{761968C8-C076-D34E-A978-92A056DBBAD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27">
                  <a:extLst>
                    <a:ext uri="{FF2B5EF4-FFF2-40B4-BE49-F238E27FC236}">
                      <a16:creationId xmlns:a16="http://schemas.microsoft.com/office/drawing/2014/main" id="{34E12D00-57BD-904F-8CAE-99938A8CA49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Block Arc 11">
                  <a:extLst>
                    <a:ext uri="{FF2B5EF4-FFF2-40B4-BE49-F238E27FC236}">
                      <a16:creationId xmlns:a16="http://schemas.microsoft.com/office/drawing/2014/main" id="{CF906BBE-483A-2B47-95F8-5CE7DB9C545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29">
                <a:extLst>
                  <a:ext uri="{FF2B5EF4-FFF2-40B4-BE49-F238E27FC236}">
                    <a16:creationId xmlns:a16="http://schemas.microsoft.com/office/drawing/2014/main" id="{DACDB520-1A9A-234D-BE48-0F65D0A917B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8" name="타원 30">
                  <a:extLst>
                    <a:ext uri="{FF2B5EF4-FFF2-40B4-BE49-F238E27FC236}">
                      <a16:creationId xmlns:a16="http://schemas.microsoft.com/office/drawing/2014/main" id="{7231CA04-DEC0-F843-B64F-3C63E80B85B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31">
                  <a:extLst>
                    <a:ext uri="{FF2B5EF4-FFF2-40B4-BE49-F238E27FC236}">
                      <a16:creationId xmlns:a16="http://schemas.microsoft.com/office/drawing/2014/main" id="{90A7EF1E-46EF-9F4D-A64F-6DA79546DB7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Block Arc 11">
                  <a:extLst>
                    <a:ext uri="{FF2B5EF4-FFF2-40B4-BE49-F238E27FC236}">
                      <a16:creationId xmlns:a16="http://schemas.microsoft.com/office/drawing/2014/main" id="{142162D5-ED81-CE41-9221-FCF7134684A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33">
                <a:extLst>
                  <a:ext uri="{FF2B5EF4-FFF2-40B4-BE49-F238E27FC236}">
                    <a16:creationId xmlns:a16="http://schemas.microsoft.com/office/drawing/2014/main" id="{B9A9542C-4760-7242-AD9C-8304238EE448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5" name="타원 34">
                  <a:extLst>
                    <a:ext uri="{FF2B5EF4-FFF2-40B4-BE49-F238E27FC236}">
                      <a16:creationId xmlns:a16="http://schemas.microsoft.com/office/drawing/2014/main" id="{34BEF600-D43D-F748-A71A-40A57B88C09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35">
                  <a:extLst>
                    <a:ext uri="{FF2B5EF4-FFF2-40B4-BE49-F238E27FC236}">
                      <a16:creationId xmlns:a16="http://schemas.microsoft.com/office/drawing/2014/main" id="{2F5BB717-E970-FD4B-BE58-5D8E866B588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Block Arc 11">
                  <a:extLst>
                    <a:ext uri="{FF2B5EF4-FFF2-40B4-BE49-F238E27FC236}">
                      <a16:creationId xmlns:a16="http://schemas.microsoft.com/office/drawing/2014/main" id="{1EFB600C-ABC7-C644-AEFC-7ED808D545C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그룹 37">
                <a:extLst>
                  <a:ext uri="{FF2B5EF4-FFF2-40B4-BE49-F238E27FC236}">
                    <a16:creationId xmlns:a16="http://schemas.microsoft.com/office/drawing/2014/main" id="{71AA7594-57CE-D84C-8096-2A56BA42F89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2" name="타원 38">
                  <a:extLst>
                    <a:ext uri="{FF2B5EF4-FFF2-40B4-BE49-F238E27FC236}">
                      <a16:creationId xmlns:a16="http://schemas.microsoft.com/office/drawing/2014/main" id="{44CE8C28-24E3-EC4B-9B97-B5EDA977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39">
                  <a:extLst>
                    <a:ext uri="{FF2B5EF4-FFF2-40B4-BE49-F238E27FC236}">
                      <a16:creationId xmlns:a16="http://schemas.microsoft.com/office/drawing/2014/main" id="{BD741B7D-F584-CB46-837F-85FE4CFE5A5D}"/>
                    </a:ext>
                  </a:extLst>
                </p:cNvPr>
                <p:cNvSpPr/>
                <p:nvPr/>
              </p:nvSpPr>
              <p:spPr>
                <a:xfrm>
                  <a:off x="2528512" y="1449033"/>
                  <a:ext cx="778248" cy="77825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Block Arc 11">
                  <a:extLst>
                    <a:ext uri="{FF2B5EF4-FFF2-40B4-BE49-F238E27FC236}">
                      <a16:creationId xmlns:a16="http://schemas.microsoft.com/office/drawing/2014/main" id="{BCA8CB08-3570-4A40-BEEA-D3FD052F7E4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41">
                <a:extLst>
                  <a:ext uri="{FF2B5EF4-FFF2-40B4-BE49-F238E27FC236}">
                    <a16:creationId xmlns:a16="http://schemas.microsoft.com/office/drawing/2014/main" id="{1DAF59AB-F543-AA45-B86B-02159030B3ED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9" name="타원 42">
                  <a:extLst>
                    <a:ext uri="{FF2B5EF4-FFF2-40B4-BE49-F238E27FC236}">
                      <a16:creationId xmlns:a16="http://schemas.microsoft.com/office/drawing/2014/main" id="{62F2A04D-32C1-AA46-A749-4BF0F57C24C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43">
                  <a:extLst>
                    <a:ext uri="{FF2B5EF4-FFF2-40B4-BE49-F238E27FC236}">
                      <a16:creationId xmlns:a16="http://schemas.microsoft.com/office/drawing/2014/main" id="{2BFFD2DA-A8EA-0E45-8979-E2F1E42A771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Block Arc 11">
                  <a:extLst>
                    <a:ext uri="{FF2B5EF4-FFF2-40B4-BE49-F238E27FC236}">
                      <a16:creationId xmlns:a16="http://schemas.microsoft.com/office/drawing/2014/main" id="{491892CE-D025-7B4A-8F8E-CC4E68F0936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그룹 45">
                <a:extLst>
                  <a:ext uri="{FF2B5EF4-FFF2-40B4-BE49-F238E27FC236}">
                    <a16:creationId xmlns:a16="http://schemas.microsoft.com/office/drawing/2014/main" id="{90C5DA45-53A5-9643-8404-6B329987B493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46">
                  <a:extLst>
                    <a:ext uri="{FF2B5EF4-FFF2-40B4-BE49-F238E27FC236}">
                      <a16:creationId xmlns:a16="http://schemas.microsoft.com/office/drawing/2014/main" id="{99135E3F-CB3A-804D-9406-DFA29A6AC45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47">
                  <a:extLst>
                    <a:ext uri="{FF2B5EF4-FFF2-40B4-BE49-F238E27FC236}">
                      <a16:creationId xmlns:a16="http://schemas.microsoft.com/office/drawing/2014/main" id="{A03D9FEC-6C66-FA45-9285-3FA015A0685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id="{F745C55A-397A-6348-B6EA-2EEA28D98BD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이등변 삼각형 58">
                <a:extLst>
                  <a:ext uri="{FF2B5EF4-FFF2-40B4-BE49-F238E27FC236}">
                    <a16:creationId xmlns:a16="http://schemas.microsoft.com/office/drawing/2014/main" id="{EAA5EEEE-AB45-144B-8A9D-0D81220661AA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59">
                <a:extLst>
                  <a:ext uri="{FF2B5EF4-FFF2-40B4-BE49-F238E27FC236}">
                    <a16:creationId xmlns:a16="http://schemas.microsoft.com/office/drawing/2014/main" id="{24CB338C-7B0F-2644-A962-B3497533CADD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CD735D-54E4-4BB6-8CDA-EADD4EE6B887}"/>
              </a:ext>
            </a:extLst>
          </p:cNvPr>
          <p:cNvSpPr txBox="1"/>
          <p:nvPr/>
        </p:nvSpPr>
        <p:spPr>
          <a:xfrm>
            <a:off x="742123" y="1639187"/>
            <a:ext cx="7779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TrackMe</a:t>
            </a:r>
            <a:r>
              <a:rPr lang="en-US" dirty="0"/>
              <a:t> develops health-monitoring devices devoted to measure and  record different parameters related to the health status of a person (i.e. </a:t>
            </a:r>
            <a:r>
              <a:rPr lang="en-US" i="1" dirty="0"/>
              <a:t>body temperature, blood pressure, heart pulse rate and percentage of O2 in the blood</a:t>
            </a:r>
            <a:r>
              <a:rPr lang="en-US" dirty="0"/>
              <a:t>) and also their location. </a:t>
            </a:r>
          </a:p>
          <a:p>
            <a:endParaRPr lang="en-US" dirty="0"/>
          </a:p>
          <a:p>
            <a:r>
              <a:rPr lang="en-US" dirty="0" err="1"/>
              <a:t>TrackMe</a:t>
            </a:r>
            <a:r>
              <a:rPr lang="en-US" dirty="0"/>
              <a:t> health smartwatch is synchronized with an app that gives users access to their </a:t>
            </a:r>
            <a:r>
              <a:rPr lang="en-IN" dirty="0"/>
              <a:t>data and stats.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6B2F9-D555-46C1-94B5-FF5C77886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39" y="4292245"/>
            <a:ext cx="8296275" cy="1885950"/>
          </a:xfrm>
          <a:prstGeom prst="rect">
            <a:avLst/>
          </a:prstGeom>
          <a:effectLst>
            <a:outerShdw blurRad="1168400" dist="38100" dir="10800000" algn="r" rotWithShape="0">
              <a:schemeClr val="bg1">
                <a:lumMod val="75000"/>
                <a:alpha val="40000"/>
              </a:schemeClr>
            </a:outerShdw>
            <a:softEdge rad="63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D22652-2E7F-44D6-AE84-6A0977A71C38}"/>
              </a:ext>
            </a:extLst>
          </p:cNvPr>
          <p:cNvSpPr/>
          <p:nvPr/>
        </p:nvSpPr>
        <p:spPr>
          <a:xfrm>
            <a:off x="6988596" y="4769321"/>
            <a:ext cx="1036393" cy="9414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Server</a:t>
            </a:r>
          </a:p>
        </p:txBody>
      </p:sp>
    </p:spTree>
    <p:extLst>
      <p:ext uri="{BB962C8B-B14F-4D97-AF65-F5344CB8AC3E}">
        <p14:creationId xmlns:p14="http://schemas.microsoft.com/office/powerpoint/2010/main" val="3147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Data4Help</a:t>
            </a:r>
          </a:p>
        </p:txBody>
      </p:sp>
      <p:pic>
        <p:nvPicPr>
          <p:cNvPr id="2" name="Immagine 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8727608C-7391-4D6A-B192-58B4B307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0" y="1441480"/>
            <a:ext cx="8152458" cy="53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6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Track4Run</a:t>
            </a:r>
          </a:p>
        </p:txBody>
      </p:sp>
      <p:pic>
        <p:nvPicPr>
          <p:cNvPr id="3" name="Immagine 3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9872FFD-F4FE-415C-8BEC-95E922AC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520458"/>
            <a:ext cx="6383866" cy="49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AutomatedSOS</a:t>
            </a:r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C8189F8-CF67-4F07-8050-F445762C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1" y="1485274"/>
            <a:ext cx="8161866" cy="5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Data4Help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7308C4B-8B14-4FC0-9E13-AE803B95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8" y="1580994"/>
            <a:ext cx="5424311" cy="50412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41946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/>
              <a:t> Smart Devices</a:t>
            </a:r>
            <a:r>
              <a:rPr lang="it-IT" dirty="0"/>
              <a:t> </a:t>
            </a:r>
            <a:r>
              <a:rPr lang="it-IT"/>
              <a:t>(through the Internal interface), with both </a:t>
            </a:r>
            <a:r>
              <a:rPr lang="it-IT" b="1"/>
              <a:t>Data Bases</a:t>
            </a:r>
            <a:r>
              <a:rPr lang="it-IT"/>
              <a:t> (through the </a:t>
            </a:r>
            <a:r>
              <a:rPr lang="it-IT" i="1"/>
              <a:t>TokenConnector </a:t>
            </a:r>
            <a:r>
              <a:rPr lang="it-IT"/>
              <a:t>and </a:t>
            </a:r>
            <a:r>
              <a:rPr lang="it-IT" i="1"/>
              <a:t>DBConnector</a:t>
            </a:r>
            <a:r>
              <a:rPr lang="it-IT"/>
              <a:t>) and with the </a:t>
            </a:r>
            <a:r>
              <a:rPr lang="it-IT" b="1"/>
              <a:t>Third Parties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individuals and third parties can interact with the system through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Here can be seen, again, that T4R and ASOS are treated as Third Parties.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554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37791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RequestAPI </a:t>
            </a:r>
            <a:r>
              <a:rPr lang="it-IT"/>
              <a:t>interface and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 dirty="0"/>
              <a:t> </a:t>
            </a:r>
            <a:r>
              <a:rPr lang="it-IT"/>
              <a:t>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</a:t>
            </a:r>
            <a:r>
              <a:rPr lang="it-IT" u="sng"/>
              <a:t>Individuals</a:t>
            </a:r>
            <a:r>
              <a:rPr lang="it-IT"/>
              <a:t>, </a:t>
            </a:r>
            <a:r>
              <a:rPr lang="it-IT" u="sng"/>
              <a:t>Organizers </a:t>
            </a:r>
            <a:r>
              <a:rPr lang="it-IT"/>
              <a:t>and </a:t>
            </a:r>
            <a:r>
              <a:rPr lang="it-IT" u="sng"/>
              <a:t>Spectators </a:t>
            </a:r>
            <a:r>
              <a:rPr lang="it-IT"/>
              <a:t>can interact with the system through the web site.</a:t>
            </a:r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0152F1-649B-4E04-87BE-28B926DA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1578118"/>
            <a:ext cx="5179718" cy="52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AutomatedSOS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50256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node contains the backend, which runs in a Java environment.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, and with the </a:t>
            </a:r>
            <a:r>
              <a:rPr lang="it-IT" b="1"/>
              <a:t>Health Care Service</a:t>
            </a:r>
            <a:r>
              <a:rPr lang="it-IT"/>
              <a:t> by using their </a:t>
            </a:r>
            <a:r>
              <a:rPr lang="it-IT" i="1"/>
              <a:t>Alarm Interface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/>
              <a:t> 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There is no web site, hence the Individuals do not have access to the AutomatedSOS system, they can only interact by accepting or rejecting the requests.</a:t>
            </a:r>
            <a:endParaRPr lang="it-IT" u="sng"/>
          </a:p>
        </p:txBody>
      </p: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A01F11D-D49E-4956-BCFD-EA83BEC5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0" y="1484178"/>
            <a:ext cx="4398903" cy="52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Implementation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6F79A-61EF-8143-BF78-2585A37D3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92" y="1552305"/>
            <a:ext cx="3028977" cy="173692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71D748-F23D-B84D-A177-EDA79D15B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86" y="3973115"/>
            <a:ext cx="3674023" cy="15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Implemented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377409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Development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34518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9599993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301" y="3186489"/>
            <a:ext cx="790286" cy="79028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98A6293-5852-6242-9334-A0DCDF209232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7397083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Integration &amp; Testing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</p:spTree>
    <p:extLst>
      <p:ext uri="{BB962C8B-B14F-4D97-AF65-F5344CB8AC3E}">
        <p14:creationId xmlns:p14="http://schemas.microsoft.com/office/powerpoint/2010/main" val="344354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153819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8834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83426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613019" y="4337700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72220" y="433491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341434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753477" y="4507874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5035408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8546988" y="306184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10242061" y="448707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33417C2F-F700-8B44-BE88-0B16BC964904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9427329" cy="1000758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World and shared phenomena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41131DD-BEC2-4FA8-BC15-AA419E582C26}"/>
              </a:ext>
            </a:extLst>
          </p:cNvPr>
          <p:cNvSpPr txBox="1"/>
          <p:nvPr/>
        </p:nvSpPr>
        <p:spPr>
          <a:xfrm>
            <a:off x="810918" y="4286956"/>
            <a:ext cx="202823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200" dirty="0"/>
              <a:t>The </a:t>
            </a:r>
            <a:r>
              <a:rPr lang="it-IT" sz="1200" dirty="0" err="1"/>
              <a:t>physical</a:t>
            </a:r>
            <a:r>
              <a:rPr lang="it-IT" sz="1200" dirty="0"/>
              <a:t> </a:t>
            </a:r>
            <a:r>
              <a:rPr lang="it-IT" sz="1200" dirty="0" err="1"/>
              <a:t>health</a:t>
            </a:r>
            <a:r>
              <a:rPr lang="it-IT" sz="1200" dirty="0"/>
              <a:t> </a:t>
            </a:r>
            <a:r>
              <a:rPr lang="it-IT" sz="1200" dirty="0" err="1"/>
              <a:t>parameters</a:t>
            </a:r>
            <a:r>
              <a:rPr lang="it-IT" sz="1200" dirty="0"/>
              <a:t> and location </a:t>
            </a:r>
            <a:r>
              <a:rPr lang="it-IT" sz="1200" dirty="0" err="1"/>
              <a:t>collected</a:t>
            </a:r>
            <a:r>
              <a:rPr lang="it-IT" sz="1200" dirty="0"/>
              <a:t> by the </a:t>
            </a:r>
            <a:r>
              <a:rPr lang="it-IT" sz="1200" dirty="0" err="1"/>
              <a:t>Trackme</a:t>
            </a:r>
            <a:r>
              <a:rPr lang="it-IT" sz="1200" dirty="0"/>
              <a:t> devices, and </a:t>
            </a:r>
            <a:r>
              <a:rPr lang="it-IT" sz="1200" dirty="0" err="1"/>
              <a:t>stored</a:t>
            </a:r>
            <a:r>
              <a:rPr lang="it-IT" sz="1200" dirty="0"/>
              <a:t> by Data4Help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700891C-90A4-475E-B236-F0752756D939}"/>
              </a:ext>
            </a:extLst>
          </p:cNvPr>
          <p:cNvSpPr txBox="1"/>
          <p:nvPr/>
        </p:nvSpPr>
        <p:spPr>
          <a:xfrm>
            <a:off x="2558815" y="3059289"/>
            <a:ext cx="19285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/>
              <a:t>TrackMe</a:t>
            </a:r>
            <a:r>
              <a:rPr lang="en-US" sz="1200" dirty="0"/>
              <a:t> wearable devices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C2C3261-A526-4F02-A2D9-2C3337759C23}"/>
              </a:ext>
            </a:extLst>
          </p:cNvPr>
          <p:cNvSpPr txBox="1"/>
          <p:nvPr/>
        </p:nvSpPr>
        <p:spPr>
          <a:xfrm>
            <a:off x="3998148" y="4385733"/>
            <a:ext cx="24835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Health-care system, that let </a:t>
            </a:r>
            <a:r>
              <a:rPr lang="en-US" sz="1200" dirty="0" err="1"/>
              <a:t>AutomatedSOS</a:t>
            </a:r>
            <a:r>
              <a:rPr lang="en-US" sz="1200" dirty="0"/>
              <a:t> send the alarms</a:t>
            </a:r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066CD92-5F4B-474D-B3CA-282D5FE15268}"/>
              </a:ext>
            </a:extLst>
          </p:cNvPr>
          <p:cNvSpPr txBox="1"/>
          <p:nvPr/>
        </p:nvSpPr>
        <p:spPr>
          <a:xfrm>
            <a:off x="6105408" y="3059289"/>
            <a:ext cx="194733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Individuals sharing their personal data</a:t>
            </a:r>
            <a:endParaRPr lang="it-IT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CE58690-7B54-4642-8926-261A35CAD728}"/>
              </a:ext>
            </a:extLst>
          </p:cNvPr>
          <p:cNvSpPr txBox="1"/>
          <p:nvPr/>
        </p:nvSpPr>
        <p:spPr>
          <a:xfrm>
            <a:off x="9303926" y="2494843"/>
            <a:ext cx="226718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Third-party customers willing to use the data acquired through the devices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Health-care system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F43AF47-F40D-4700-9983-CD74F11DD156}"/>
              </a:ext>
            </a:extLst>
          </p:cNvPr>
          <p:cNvSpPr txBox="1"/>
          <p:nvPr/>
        </p:nvSpPr>
        <p:spPr>
          <a:xfrm>
            <a:off x="7798741" y="4451585"/>
            <a:ext cx="199437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The running circuit defined in Track4Run</a:t>
            </a:r>
            <a:endParaRPr lang="it-IT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The current location of the athletes participating in a run</a:t>
            </a:r>
          </a:p>
        </p:txBody>
      </p:sp>
    </p:spTree>
    <p:extLst>
      <p:ext uri="{BB962C8B-B14F-4D97-AF65-F5344CB8AC3E}">
        <p14:creationId xmlns:p14="http://schemas.microsoft.com/office/powerpoint/2010/main" val="148136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Integration Strategy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BF420-841C-496F-9D44-AB5EDDACF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7334250" y="3792877"/>
            <a:ext cx="4686300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A3C2C-4F3C-45B9-8F28-93DDB5653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23" y="1423814"/>
            <a:ext cx="5051777" cy="2369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C7B9D-402C-44FC-98B3-0B46B410AF32}"/>
              </a:ext>
            </a:extLst>
          </p:cNvPr>
          <p:cNvSpPr txBox="1"/>
          <p:nvPr/>
        </p:nvSpPr>
        <p:spPr>
          <a:xfrm>
            <a:off x="626960" y="1504950"/>
            <a:ext cx="85892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Integration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Data4Help Components </a:t>
            </a:r>
          </a:p>
          <a:p>
            <a:r>
              <a:rPr lang="en-IN" dirty="0"/>
              <a:t>	</a:t>
            </a:r>
            <a:r>
              <a:rPr lang="en-US" dirty="0"/>
              <a:t> Data4Help Web Site</a:t>
            </a:r>
          </a:p>
          <a:p>
            <a:r>
              <a:rPr lang="en-US" dirty="0"/>
              <a:t>	 </a:t>
            </a:r>
            <a:r>
              <a:rPr lang="en-US" dirty="0" err="1"/>
              <a:t>DBManager</a:t>
            </a:r>
            <a:r>
              <a:rPr lang="en-US" dirty="0"/>
              <a:t>, </a:t>
            </a:r>
            <a:r>
              <a:rPr lang="en-US" dirty="0" err="1"/>
              <a:t>AuthenticationManager</a:t>
            </a:r>
            <a:r>
              <a:rPr lang="en-US" dirty="0"/>
              <a:t> </a:t>
            </a:r>
          </a:p>
          <a:p>
            <a:r>
              <a:rPr lang="en-US" dirty="0"/>
              <a:t>	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SignupService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RequestService</a:t>
            </a:r>
            <a:r>
              <a:rPr lang="en-US" dirty="0"/>
              <a:t>, SubscriptionService</a:t>
            </a:r>
          </a:p>
          <a:p>
            <a:r>
              <a:rPr lang="en-US" dirty="0"/>
              <a:t>	 </a:t>
            </a:r>
            <a:r>
              <a:rPr lang="en-US" dirty="0" err="1"/>
              <a:t>SearchManager</a:t>
            </a:r>
            <a:r>
              <a:rPr lang="en-US" dirty="0"/>
              <a:t>, </a:t>
            </a:r>
            <a:r>
              <a:rPr lang="en-US" dirty="0" err="1"/>
              <a:t>UserService</a:t>
            </a:r>
            <a:r>
              <a:rPr lang="en-US" dirty="0"/>
              <a:t>, </a:t>
            </a:r>
            <a:r>
              <a:rPr lang="en-US" dirty="0" err="1"/>
              <a:t>DataService</a:t>
            </a:r>
            <a:endParaRPr lang="en-US" dirty="0"/>
          </a:p>
          <a:p>
            <a:r>
              <a:rPr lang="en-US" dirty="0"/>
              <a:t>	 Schedulers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AutomatedSOS Components </a:t>
            </a:r>
          </a:p>
          <a:p>
            <a:r>
              <a:rPr lang="en-IN" dirty="0"/>
              <a:t>	 DataService, </a:t>
            </a:r>
            <a:r>
              <a:rPr lang="en-IN" dirty="0" err="1"/>
              <a:t>DBManager</a:t>
            </a:r>
            <a:endParaRPr lang="en-IN" dirty="0"/>
          </a:p>
          <a:p>
            <a:r>
              <a:rPr lang="en-IN" dirty="0"/>
              <a:t>	 </a:t>
            </a:r>
            <a:r>
              <a:rPr lang="en-IN" dirty="0" err="1"/>
              <a:t>APIManager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Track4Run Components </a:t>
            </a:r>
          </a:p>
          <a:p>
            <a:r>
              <a:rPr lang="en-IN" dirty="0"/>
              <a:t>	 Track4RunWebService</a:t>
            </a:r>
          </a:p>
          <a:p>
            <a:r>
              <a:rPr lang="en-IN" dirty="0"/>
              <a:t> 	 Track4RunDB</a:t>
            </a:r>
          </a:p>
          <a:p>
            <a:r>
              <a:rPr lang="en-IN" dirty="0"/>
              <a:t>	 </a:t>
            </a:r>
            <a:r>
              <a:rPr lang="en-IN" dirty="0" err="1"/>
              <a:t>RunCollection</a:t>
            </a:r>
            <a:endParaRPr lang="en-IN" dirty="0"/>
          </a:p>
          <a:p>
            <a:r>
              <a:rPr lang="en-IN" dirty="0"/>
              <a:t>	 </a:t>
            </a:r>
            <a:r>
              <a:rPr lang="en-IN" dirty="0" err="1"/>
              <a:t>TokenService</a:t>
            </a:r>
            <a:r>
              <a:rPr lang="en-IN" dirty="0"/>
              <a:t>, </a:t>
            </a:r>
            <a:r>
              <a:rPr lang="en-IN" dirty="0" err="1"/>
              <a:t>OrganizerCollection</a:t>
            </a:r>
            <a:r>
              <a:rPr lang="en-IN" dirty="0"/>
              <a:t> and </a:t>
            </a:r>
            <a:r>
              <a:rPr lang="en-IN" dirty="0" err="1"/>
              <a:t>ParticipantCollection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28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System Integration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C1A88-BB42-4F4E-927C-A6D9E006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1"/>
          <a:stretch/>
        </p:blipFill>
        <p:spPr>
          <a:xfrm>
            <a:off x="6153151" y="3771899"/>
            <a:ext cx="6019799" cy="3086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7632E-5BDE-44B6-9E99-123EBC578C79}"/>
              </a:ext>
            </a:extLst>
          </p:cNvPr>
          <p:cNvSpPr txBox="1"/>
          <p:nvPr/>
        </p:nvSpPr>
        <p:spPr>
          <a:xfrm>
            <a:off x="838200" y="1981200"/>
            <a:ext cx="6878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Integration order of subsystems: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AuthenticationManager and </a:t>
            </a:r>
            <a:r>
              <a:rPr lang="en-IN" dirty="0" err="1"/>
              <a:t>LoginService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SearchManager</a:t>
            </a:r>
            <a:r>
              <a:rPr lang="en-IN" dirty="0"/>
              <a:t>, </a:t>
            </a:r>
            <a:r>
              <a:rPr lang="en-IN" dirty="0" err="1"/>
              <a:t>RequestService</a:t>
            </a:r>
            <a:r>
              <a:rPr lang="en-IN" dirty="0"/>
              <a:t> and </a:t>
            </a:r>
            <a:r>
              <a:rPr lang="en-IN" dirty="0" err="1"/>
              <a:t>SubscriptionService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DataService, </a:t>
            </a:r>
            <a:r>
              <a:rPr lang="en-IN" dirty="0" err="1"/>
              <a:t>DBManager</a:t>
            </a:r>
            <a:r>
              <a:rPr lang="en-IN" dirty="0"/>
              <a:t> and </a:t>
            </a:r>
            <a:r>
              <a:rPr lang="en-IN" dirty="0" err="1"/>
              <a:t>APIManager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RunCollection</a:t>
            </a:r>
            <a:r>
              <a:rPr lang="en-IN" dirty="0"/>
              <a:t> and </a:t>
            </a:r>
            <a:r>
              <a:rPr lang="en-IN" dirty="0" err="1"/>
              <a:t>ParticipantCollection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User Interaction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RequestService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NotificationService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RunCollection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HealthCareService</a:t>
            </a:r>
            <a:r>
              <a:rPr lang="en-IN" dirty="0"/>
              <a:t> External Resource</a:t>
            </a:r>
          </a:p>
        </p:txBody>
      </p:sp>
    </p:spTree>
    <p:extLst>
      <p:ext uri="{BB962C8B-B14F-4D97-AF65-F5344CB8AC3E}">
        <p14:creationId xmlns:p14="http://schemas.microsoft.com/office/powerpoint/2010/main" val="343354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3874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Test Plan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A19CF-0A9B-423D-AF6F-2E3126C4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40441"/>
            <a:ext cx="8677275" cy="587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78AD5-B8FB-4D2D-9B13-A524E2F83546}"/>
              </a:ext>
            </a:extLst>
          </p:cNvPr>
          <p:cNvSpPr txBox="1"/>
          <p:nvPr/>
        </p:nvSpPr>
        <p:spPr>
          <a:xfrm>
            <a:off x="5638800" y="30003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35412-686E-4002-BEE1-87E832FDDCA3}"/>
              </a:ext>
            </a:extLst>
          </p:cNvPr>
          <p:cNvSpPr/>
          <p:nvPr/>
        </p:nvSpPr>
        <p:spPr>
          <a:xfrm>
            <a:off x="4381500" y="3800474"/>
            <a:ext cx="2876550" cy="5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49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 rot="-1920000">
            <a:off x="1934589" y="2729266"/>
            <a:ext cx="7835278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9600" b="1" dirty="0">
                <a:solidFill>
                  <a:srgbClr val="7CBD1E"/>
                </a:solidFill>
                <a:latin typeface="Candara"/>
              </a:rPr>
              <a:t>Demo Time!</a:t>
            </a:r>
            <a:endParaRPr lang="en-US" sz="9600" b="1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78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3138737" y="2926822"/>
            <a:ext cx="7835278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9600" b="1" dirty="0">
                <a:solidFill>
                  <a:srgbClr val="7CBD1E"/>
                </a:solidFill>
                <a:latin typeface="Candara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52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individual</a:t>
            </a:r>
            <a:r>
              <a:rPr lang="it-IT" dirty="0"/>
              <a:t> can </a:t>
            </a:r>
            <a:r>
              <a:rPr lang="it-IT" dirty="0" err="1"/>
              <a:t>allow</a:t>
            </a:r>
            <a:r>
              <a:rPr lang="it-IT" dirty="0"/>
              <a:t> (or </a:t>
            </a:r>
            <a:r>
              <a:rPr lang="it-IT" dirty="0" err="1"/>
              <a:t>refuse</a:t>
            </a:r>
            <a:r>
              <a:rPr lang="it-IT" dirty="0"/>
              <a:t>) Data4Help to use </a:t>
            </a:r>
            <a:r>
              <a:rPr lang="it-IT" dirty="0" err="1"/>
              <a:t>their</a:t>
            </a:r>
            <a:r>
              <a:rPr lang="it-IT" dirty="0"/>
              <a:t> data.</a:t>
            </a:r>
            <a:endParaRPr lang="ko-KR" altLang="en-US" sz="27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74214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data of a </a:t>
            </a:r>
            <a:r>
              <a:rPr lang="it-IT" dirty="0" err="1"/>
              <a:t>specific</a:t>
            </a:r>
            <a:r>
              <a:rPr lang="it-IT" dirty="0"/>
              <a:t> </a:t>
            </a:r>
            <a:r>
              <a:rPr lang="it-IT" dirty="0" err="1"/>
              <a:t>individual</a:t>
            </a:r>
            <a:endParaRPr lang="ko-KR" altLang="en-US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00685" y="2127509"/>
            <a:ext cx="7327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</a:t>
            </a:r>
            <a:r>
              <a:rPr lang="it-IT" dirty="0" err="1"/>
              <a:t>anonymized</a:t>
            </a:r>
            <a:r>
              <a:rPr lang="it-IT" dirty="0"/>
              <a:t> data of groups of </a:t>
            </a:r>
            <a:r>
              <a:rPr lang="it-IT" dirty="0" err="1"/>
              <a:t>individuals</a:t>
            </a:r>
            <a:r>
              <a:rPr lang="it-IT" dirty="0"/>
              <a:t> under </a:t>
            </a:r>
            <a:r>
              <a:rPr lang="it-IT" dirty="0" err="1"/>
              <a:t>certain</a:t>
            </a:r>
            <a:r>
              <a:rPr lang="it-IT" dirty="0"/>
              <a:t> </a:t>
            </a:r>
            <a:r>
              <a:rPr lang="it-IT" dirty="0" err="1"/>
              <a:t>constraints</a:t>
            </a:r>
            <a:r>
              <a:rPr lang="it-IT" dirty="0"/>
              <a:t>.</a:t>
            </a:r>
          </a:p>
          <a:p>
            <a:endParaRPr lang="it-IT" altLang="ko-KR" dirty="0"/>
          </a:p>
          <a:p>
            <a:endParaRPr lang="it-IT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467140" y="2127509"/>
            <a:ext cx="8268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The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third-party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company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could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subscribe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get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new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data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related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specific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Individuals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 or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previously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saved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search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.</a:t>
            </a:r>
            <a:endParaRPr lang="ko-KR">
              <a:latin typeface="Century Gothic"/>
            </a:endParaRPr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090038" y="2127509"/>
            <a:ext cx="8644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G4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5613405" cy="94565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Data4help</a:t>
            </a:r>
          </a:p>
        </p:txBody>
      </p:sp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Provide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capable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send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notification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health-care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when</a:t>
            </a:r>
            <a:endParaRPr lang="it-IT" altLang="ko-KR" dirty="0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any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individual’s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parameter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out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range</a:t>
            </a:r>
            <a:endParaRPr lang="ko-KR" dirty="0" err="1">
              <a:latin typeface="Century Gothic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155489" y="2127509"/>
            <a:ext cx="8174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G5</a:t>
            </a: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487607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organizers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define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path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for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given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and </a:t>
            </a:r>
            <a:r>
              <a:rPr lang="ko-KR" dirty="0" err="1">
                <a:latin typeface="Century Gothic"/>
                <a:ea typeface="맑은 고딕"/>
              </a:rPr>
              <a:t>TrackMe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users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can</a:t>
            </a:r>
            <a:endParaRPr lang="it-IT" altLang="ko-KR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enrol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it</a:t>
            </a:r>
            <a:endParaRPr lang="ko-KR" dirty="0">
              <a:latin typeface="Century Gothic"/>
            </a:endParaRPr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4876077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4879055" y="2127509"/>
            <a:ext cx="9585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G6</a:t>
            </a:r>
            <a:endParaRPr lang="it-IT" altLang="ko-KR" dirty="0"/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7556546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spectators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track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position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all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runners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during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race</a:t>
            </a:r>
            <a:endParaRPr lang="it-IT" altLang="ko-KR">
              <a:latin typeface="Century Gothic"/>
            </a:endParaRPr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7556546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7690103" y="2127509"/>
            <a:ext cx="80799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G7</a:t>
            </a:r>
            <a:endParaRPr lang="it-IT" altLang="ko-KR" dirty="0"/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AutomatedSOS/Track4Run</a:t>
            </a:r>
          </a:p>
        </p:txBody>
      </p:sp>
    </p:spTree>
    <p:extLst>
      <p:ext uri="{BB962C8B-B14F-4D97-AF65-F5344CB8AC3E}">
        <p14:creationId xmlns:p14="http://schemas.microsoft.com/office/powerpoint/2010/main" val="14850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888388" y="4146060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1E1CB-AF1A-44F1-BCDF-A00FF26F12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5121" y="4136610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888388" y="3589140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ECBF2F-C007-42B1-BB09-7A95EF1C133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876561" y="2800925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16D446-9E8C-405B-BD09-6E062FB899BA}"/>
              </a:ext>
            </a:extLst>
          </p:cNvPr>
          <p:cNvSpPr/>
          <p:nvPr/>
        </p:nvSpPr>
        <p:spPr>
          <a:xfrm>
            <a:off x="1883377" y="3378506"/>
            <a:ext cx="1676936" cy="1676936"/>
          </a:xfrm>
          <a:prstGeom prst="ellipse">
            <a:avLst/>
          </a:prstGeom>
          <a:solidFill>
            <a:srgbClr val="7CBD1E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47881-1B3D-4EDC-9D84-1BFDB488EDB2}"/>
              </a:ext>
            </a:extLst>
          </p:cNvPr>
          <p:cNvSpPr/>
          <p:nvPr/>
        </p:nvSpPr>
        <p:spPr>
          <a:xfrm>
            <a:off x="4357863" y="3130907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1ED69-69D6-4DB7-BF68-54354C998A3D}"/>
              </a:ext>
            </a:extLst>
          </p:cNvPr>
          <p:cNvSpPr/>
          <p:nvPr/>
        </p:nvSpPr>
        <p:spPr>
          <a:xfrm>
            <a:off x="4357863" y="4243141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F34BD2-7E1B-465A-ADF3-1DB133917A7F}"/>
              </a:ext>
            </a:extLst>
          </p:cNvPr>
          <p:cNvSpPr/>
          <p:nvPr/>
        </p:nvSpPr>
        <p:spPr>
          <a:xfrm>
            <a:off x="3760004" y="5355374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1854BC-4F94-40A5-B53F-824261E31C09}"/>
              </a:ext>
            </a:extLst>
          </p:cNvPr>
          <p:cNvSpPr/>
          <p:nvPr/>
        </p:nvSpPr>
        <p:spPr>
          <a:xfrm>
            <a:off x="3760004" y="2018673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754A5-64F0-4C60-A78F-733E25A953EC}"/>
              </a:ext>
            </a:extLst>
          </p:cNvPr>
          <p:cNvSpPr txBox="1"/>
          <p:nvPr/>
        </p:nvSpPr>
        <p:spPr>
          <a:xfrm>
            <a:off x="5384256" y="2102944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Individuals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741B9-3A74-4FBE-8208-E5B13F846967}"/>
              </a:ext>
            </a:extLst>
          </p:cNvPr>
          <p:cNvSpPr txBox="1"/>
          <p:nvPr/>
        </p:nvSpPr>
        <p:spPr>
          <a:xfrm>
            <a:off x="5990820" y="3221019"/>
            <a:ext cx="498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Third-party </a:t>
            </a:r>
            <a:r>
              <a:rPr lang="en-US" altLang="ko-KR" sz="2800" dirty="0">
                <a:cs typeface="Arial" pitchFamily="34" charset="0"/>
              </a:rPr>
              <a:t>companies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DC165-AC17-4BB5-9BC8-4E1F4B59A8DE}"/>
              </a:ext>
            </a:extLst>
          </p:cNvPr>
          <p:cNvSpPr txBox="1"/>
          <p:nvPr/>
        </p:nvSpPr>
        <p:spPr>
          <a:xfrm>
            <a:off x="5995640" y="4339094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Spectators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19C0A-7BB7-4700-9088-2A7F2C1B429C}"/>
              </a:ext>
            </a:extLst>
          </p:cNvPr>
          <p:cNvSpPr txBox="1"/>
          <p:nvPr/>
        </p:nvSpPr>
        <p:spPr>
          <a:xfrm>
            <a:off x="5384256" y="5457170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Organizers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1B9BB-51BE-4865-A860-98AB6482DD28}"/>
              </a:ext>
            </a:extLst>
          </p:cNvPr>
          <p:cNvSpPr txBox="1"/>
          <p:nvPr/>
        </p:nvSpPr>
        <p:spPr>
          <a:xfrm>
            <a:off x="1971923" y="4418536"/>
            <a:ext cx="1416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Users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D754F202-8449-FD44-BCD2-3CB3F43215F2}"/>
              </a:ext>
            </a:extLst>
          </p:cNvPr>
          <p:cNvSpPr/>
          <p:nvPr/>
        </p:nvSpPr>
        <p:spPr>
          <a:xfrm>
            <a:off x="2541444" y="3658078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User characteristics</a:t>
            </a:r>
          </a:p>
        </p:txBody>
      </p:sp>
      <p:sp>
        <p:nvSpPr>
          <p:cNvPr id="27" name="Round Same Side Corner Rectangle 8">
            <a:extLst>
              <a:ext uri="{FF2B5EF4-FFF2-40B4-BE49-F238E27FC236}">
                <a16:creationId xmlns:a16="http://schemas.microsoft.com/office/drawing/2014/main" id="{19EF4B44-9975-4000-BA58-CB1AF1C81BEF}"/>
              </a:ext>
            </a:extLst>
          </p:cNvPr>
          <p:cNvSpPr/>
          <p:nvPr/>
        </p:nvSpPr>
        <p:spPr>
          <a:xfrm>
            <a:off x="4706120" y="325820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5132CE0F-7553-456E-8C84-5B66034D6804}"/>
              </a:ext>
            </a:extLst>
          </p:cNvPr>
          <p:cNvSpPr/>
          <p:nvPr/>
        </p:nvSpPr>
        <p:spPr>
          <a:xfrm>
            <a:off x="4105886" y="2142039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ound Same Side Corner Rectangle 8">
            <a:extLst>
              <a:ext uri="{FF2B5EF4-FFF2-40B4-BE49-F238E27FC236}">
                <a16:creationId xmlns:a16="http://schemas.microsoft.com/office/drawing/2014/main" id="{C47D116E-C06A-4031-9E54-72515E658EF1}"/>
              </a:ext>
            </a:extLst>
          </p:cNvPr>
          <p:cNvSpPr/>
          <p:nvPr/>
        </p:nvSpPr>
        <p:spPr>
          <a:xfrm>
            <a:off x="4695301" y="4382086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42646BA8-8A40-4C6B-8802-37317A6CBA78}"/>
              </a:ext>
            </a:extLst>
          </p:cNvPr>
          <p:cNvSpPr/>
          <p:nvPr/>
        </p:nvSpPr>
        <p:spPr>
          <a:xfrm>
            <a:off x="4105886" y="548958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TrackMe Model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7522255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38" y="3122464"/>
            <a:ext cx="790286" cy="7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77">
            <a:extLst>
              <a:ext uri="{FF2B5EF4-FFF2-40B4-BE49-F238E27FC236}">
                <a16:creationId xmlns:a16="http://schemas.microsoft.com/office/drawing/2014/main" id="{5072CC74-C16C-44F6-A935-3CFA82A932BB}"/>
              </a:ext>
            </a:extLst>
          </p:cNvPr>
          <p:cNvSpPr/>
          <p:nvPr/>
        </p:nvSpPr>
        <p:spPr>
          <a:xfrm>
            <a:off x="4267566" y="2304133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014247-2F7E-4F81-AFC4-D91B3899E2B0}"/>
              </a:ext>
            </a:extLst>
          </p:cNvPr>
          <p:cNvSpPr/>
          <p:nvPr/>
        </p:nvSpPr>
        <p:spPr>
          <a:xfrm>
            <a:off x="5210434" y="3163483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C1A8C9F8-88DF-4B01-B386-B2486DF492BE}"/>
              </a:ext>
            </a:extLst>
          </p:cNvPr>
          <p:cNvSpPr/>
          <p:nvPr/>
        </p:nvSpPr>
        <p:spPr>
          <a:xfrm>
            <a:off x="4187788" y="2140837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8CC2237-2FA0-4770-9123-90512F7A19C3}"/>
              </a:ext>
            </a:extLst>
          </p:cNvPr>
          <p:cNvGrpSpPr/>
          <p:nvPr/>
        </p:nvGrpSpPr>
        <p:grpSpPr>
          <a:xfrm>
            <a:off x="4752573" y="1803314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BF4B0A0-52C7-4E7D-AC0A-327C818316C7}"/>
              </a:ext>
            </a:extLst>
          </p:cNvPr>
          <p:cNvGrpSpPr/>
          <p:nvPr/>
        </p:nvGrpSpPr>
        <p:grpSpPr>
          <a:xfrm>
            <a:off x="3671313" y="3559526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B8E89C-A236-4C8A-8CB1-E76F4049F931}"/>
              </a:ext>
            </a:extLst>
          </p:cNvPr>
          <p:cNvGrpSpPr/>
          <p:nvPr/>
        </p:nvGrpSpPr>
        <p:grpSpPr>
          <a:xfrm>
            <a:off x="4752573" y="4791430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5772BD-00EA-495B-B838-746403706536}"/>
              </a:ext>
            </a:extLst>
          </p:cNvPr>
          <p:cNvGrpSpPr/>
          <p:nvPr/>
        </p:nvGrpSpPr>
        <p:grpSpPr>
          <a:xfrm>
            <a:off x="7082764" y="3559526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75DA78-136A-4A3C-B1C6-90B64000A3CD}"/>
              </a:ext>
            </a:extLst>
          </p:cNvPr>
          <p:cNvGrpSpPr/>
          <p:nvPr/>
        </p:nvGrpSpPr>
        <p:grpSpPr>
          <a:xfrm>
            <a:off x="7750822" y="1866765"/>
            <a:ext cx="2837898" cy="1107996"/>
            <a:chOff x="2551704" y="4283314"/>
            <a:chExt cx="2357004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6AC93F-F78C-4B3B-B95E-FDFC863AD18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guarantees that the wearables can provide sufficient accuracy and sensitivity</a:t>
              </a:r>
            </a:p>
            <a:p>
              <a:r>
                <a:rPr lang="en-US" altLang="ko-KR" sz="1200" dirty="0">
                  <a:cs typeface="Arial" pitchFamily="34" charset="0"/>
                </a:rPr>
                <a:t>when monitoring individuals.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5CA80-75EA-45CB-A9F6-2F9363EC405F}"/>
                </a:ext>
              </a:extLst>
            </p:cNvPr>
            <p:cNvSpPr txBox="1"/>
            <p:nvPr/>
          </p:nvSpPr>
          <p:spPr>
            <a:xfrm>
              <a:off x="2551704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[D1]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99795-79E3-4CF5-8191-DD4B17397FAE}"/>
              </a:ext>
            </a:extLst>
          </p:cNvPr>
          <p:cNvGrpSpPr/>
          <p:nvPr/>
        </p:nvGrpSpPr>
        <p:grpSpPr>
          <a:xfrm>
            <a:off x="8644856" y="3578567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213B3-CFE8-4BBE-81E9-DCCD38B12AA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addresses data protection and integrity against possible attacks.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9F25-AE21-4A75-B20C-21ECDFE7FC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[D2]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420BC6-074E-4D18-8D3A-FDE99529E43E}"/>
              </a:ext>
            </a:extLst>
          </p:cNvPr>
          <p:cNvGrpSpPr/>
          <p:nvPr/>
        </p:nvGrpSpPr>
        <p:grpSpPr>
          <a:xfrm>
            <a:off x="1650219" y="1866765"/>
            <a:ext cx="2798913" cy="1107996"/>
            <a:chOff x="2551705" y="4283314"/>
            <a:chExt cx="2357003" cy="1107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DDC6BA-F4F5-49F4-954D-8530DFB29BB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Out of coverage scenarios cannot be handled by ASOS so as to guarantee a 5 seconds</a:t>
              </a:r>
            </a:p>
            <a:p>
              <a:pPr algn="r"/>
              <a:r>
                <a:rPr lang="en-IN" sz="1200" dirty="0"/>
                <a:t>reaction.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3EC47E-D2F3-4A1E-84BC-809ED3173F5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[D6]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9CB4DA-454C-47DD-BEEA-F09D91D13C42}"/>
              </a:ext>
            </a:extLst>
          </p:cNvPr>
          <p:cNvGrpSpPr/>
          <p:nvPr/>
        </p:nvGrpSpPr>
        <p:grpSpPr>
          <a:xfrm>
            <a:off x="733371" y="3578567"/>
            <a:ext cx="2798916" cy="738664"/>
            <a:chOff x="2551705" y="4283314"/>
            <a:chExt cx="2357003" cy="73866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95A667-ED7A-47A7-945D-7ADD55E72BA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The provided SSN by the individual is valid and trustable.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D3FCF-09F2-4D42-858E-8391E32D8A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[D5]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E4AADA-FC84-44A2-AC41-79BFC26C3034}"/>
              </a:ext>
            </a:extLst>
          </p:cNvPr>
          <p:cNvGrpSpPr/>
          <p:nvPr/>
        </p:nvGrpSpPr>
        <p:grpSpPr>
          <a:xfrm>
            <a:off x="1650218" y="5296912"/>
            <a:ext cx="2798914" cy="1292662"/>
            <a:chOff x="2551705" y="4283314"/>
            <a:chExt cx="2357003" cy="129266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AB6624-E703-458D-BB1F-41DD4A9C2A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The data collected is directly related to the individuals' by their SSN and is</a:t>
              </a:r>
            </a:p>
            <a:p>
              <a:pPr algn="r"/>
              <a:r>
                <a:rPr lang="en-US" altLang="ko-KR" sz="1200" dirty="0">
                  <a:cs typeface="Arial" pitchFamily="34" charset="0"/>
                </a:rPr>
                <a:t>structured according to the data scheme required by D4H.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E899AE-D1A4-4CE0-80D5-211A2D2166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[D4]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798CAF-2C5D-45F7-A4B9-FE3DBEF38B4C}"/>
              </a:ext>
            </a:extLst>
          </p:cNvPr>
          <p:cNvGrpSpPr/>
          <p:nvPr/>
        </p:nvGrpSpPr>
        <p:grpSpPr>
          <a:xfrm>
            <a:off x="7750823" y="5296912"/>
            <a:ext cx="2813773" cy="738664"/>
            <a:chOff x="2551705" y="4283314"/>
            <a:chExt cx="2357003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BD5F-0F6E-4AC5-8EA4-8A66A601A9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devices are up and running during monitoring.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5E17B4-8FBA-491A-99DF-58C7F7CC39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[D3]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74" name="Rectangle 130">
            <a:extLst>
              <a:ext uri="{FF2B5EF4-FFF2-40B4-BE49-F238E27FC236}">
                <a16:creationId xmlns:a16="http://schemas.microsoft.com/office/drawing/2014/main" id="{AC9075E8-A7D0-4CD9-A063-00E6DF40E301}"/>
              </a:ext>
            </a:extLst>
          </p:cNvPr>
          <p:cNvSpPr/>
          <p:nvPr/>
        </p:nvSpPr>
        <p:spPr>
          <a:xfrm>
            <a:off x="7889666" y="38697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1AD1D7C8-C183-4F0C-B94B-04E9E846C76B}"/>
              </a:ext>
            </a:extLst>
          </p:cNvPr>
          <p:cNvSpPr/>
          <p:nvPr/>
        </p:nvSpPr>
        <p:spPr>
          <a:xfrm>
            <a:off x="4936016" y="555587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9C070060-81CC-4F05-8C72-4BEA81289330}"/>
              </a:ext>
            </a:extLst>
          </p:cNvPr>
          <p:cNvSpPr>
            <a:spLocks noChangeAspect="1"/>
          </p:cNvSpPr>
          <p:nvPr/>
        </p:nvSpPr>
        <p:spPr>
          <a:xfrm>
            <a:off x="4965608" y="206566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8697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492F1171-B75E-4855-AD88-0BA2BEBECBF8}"/>
              </a:ext>
            </a:extLst>
          </p:cNvPr>
          <p:cNvGrpSpPr/>
          <p:nvPr/>
        </p:nvGrpSpPr>
        <p:grpSpPr>
          <a:xfrm>
            <a:off x="5632945" y="3560407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0E5F1-0431-45DB-B3C4-35302B4F8ADD}"/>
              </a:ext>
            </a:extLst>
          </p:cNvPr>
          <p:cNvGrpSpPr/>
          <p:nvPr/>
        </p:nvGrpSpPr>
        <p:grpSpPr>
          <a:xfrm>
            <a:off x="6492044" y="1809303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3" name="Teardrop 1">
            <a:extLst>
              <a:ext uri="{FF2B5EF4-FFF2-40B4-BE49-F238E27FC236}">
                <a16:creationId xmlns:a16="http://schemas.microsoft.com/office/drawing/2014/main" id="{49F0BF5C-90F9-4D15-8BAE-7E8266B0BACF}"/>
              </a:ext>
            </a:extLst>
          </p:cNvPr>
          <p:cNvSpPr/>
          <p:nvPr/>
        </p:nvSpPr>
        <p:spPr>
          <a:xfrm rot="18900000">
            <a:off x="6897242" y="2138501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1561CF-AB1A-497F-A840-2D531B61E587}"/>
              </a:ext>
            </a:extLst>
          </p:cNvPr>
          <p:cNvGrpSpPr/>
          <p:nvPr/>
        </p:nvGrpSpPr>
        <p:grpSpPr>
          <a:xfrm>
            <a:off x="6492043" y="4800808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96C3D55C-B99C-40F5-8190-0F61209C3629}"/>
              </a:ext>
            </a:extLst>
          </p:cNvPr>
          <p:cNvSpPr/>
          <p:nvPr/>
        </p:nvSpPr>
        <p:spPr>
          <a:xfrm flipH="1">
            <a:off x="6902753" y="561862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982825D0-00B9-5147-850B-645307668E97}"/>
              </a:ext>
            </a:extLst>
          </p:cNvPr>
          <p:cNvSpPr txBox="1">
            <a:spLocks/>
          </p:cNvSpPr>
          <p:nvPr/>
        </p:nvSpPr>
        <p:spPr>
          <a:xfrm>
            <a:off x="640866" y="366047"/>
            <a:ext cx="6439552" cy="92611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Domain assumptions</a:t>
            </a: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F9CCD-D331-4C75-A11E-409744750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59"/>
          <a:stretch/>
        </p:blipFill>
        <p:spPr>
          <a:xfrm>
            <a:off x="3423294" y="371475"/>
            <a:ext cx="7016778" cy="6486525"/>
          </a:xfrm>
          <a:prstGeom prst="rect">
            <a:avLst/>
          </a:prstGeom>
        </p:spPr>
      </p:pic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243692" y="-800101"/>
            <a:ext cx="3828246" cy="627221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4800" dirty="0">
                <a:solidFill>
                  <a:srgbClr val="7CBD1E"/>
                </a:solidFill>
                <a:latin typeface="Candara" panose="020E0502030303020204" pitchFamily="34" charset="0"/>
              </a:rPr>
              <a:t>Functional requirements</a:t>
            </a:r>
          </a:p>
          <a:p>
            <a:pPr algn="l"/>
            <a:endParaRPr lang="en-US" sz="4000" dirty="0">
              <a:solidFill>
                <a:srgbClr val="7CBD1E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4000" dirty="0">
                <a:solidFill>
                  <a:srgbClr val="7CBD1E"/>
                </a:solidFill>
                <a:latin typeface="Candara" panose="020E0502030303020204" pitchFamily="34" charset="0"/>
              </a:rPr>
              <a:t>Use case diagram for Data4Help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C878D-6AC2-4CAA-988D-7D630B703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50" r="50000"/>
          <a:stretch/>
        </p:blipFill>
        <p:spPr>
          <a:xfrm>
            <a:off x="8700549" y="3043237"/>
            <a:ext cx="3247759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586</Words>
  <Application>Microsoft Office PowerPoint</Application>
  <PresentationFormat>Widescreen</PresentationFormat>
  <Paragraphs>185</Paragraphs>
  <Slides>37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2019-01-22T15:33:36Z</dcterms:created>
  <dcterms:modified xsi:type="dcterms:W3CDTF">2019-01-23T10:20:44Z</dcterms:modified>
</cp:coreProperties>
</file>