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4" r:id="rId1"/>
  </p:sldMasterIdLst>
  <p:handoutMasterIdLst>
    <p:handoutMasterId r:id="rId27"/>
  </p:handoutMasterIdLst>
  <p:sldIdLst>
    <p:sldId id="256" r:id="rId2"/>
    <p:sldId id="346" r:id="rId3"/>
    <p:sldId id="337" r:id="rId4"/>
    <p:sldId id="285" r:id="rId5"/>
    <p:sldId id="344" r:id="rId6"/>
    <p:sldId id="299" r:id="rId7"/>
    <p:sldId id="347" r:id="rId8"/>
    <p:sldId id="298" r:id="rId9"/>
    <p:sldId id="351" r:id="rId10"/>
    <p:sldId id="352" r:id="rId11"/>
    <p:sldId id="348" r:id="rId12"/>
    <p:sldId id="353" r:id="rId13"/>
    <p:sldId id="354" r:id="rId14"/>
    <p:sldId id="355" r:id="rId15"/>
    <p:sldId id="356" r:id="rId16"/>
    <p:sldId id="357" r:id="rId17"/>
    <p:sldId id="349" r:id="rId18"/>
    <p:sldId id="358" r:id="rId19"/>
    <p:sldId id="361" r:id="rId20"/>
    <p:sldId id="350" r:id="rId21"/>
    <p:sldId id="359" r:id="rId22"/>
    <p:sldId id="360" r:id="rId23"/>
    <p:sldId id="257" r:id="rId24"/>
    <p:sldId id="258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D1E"/>
    <a:srgbClr val="25261F"/>
    <a:srgbClr val="25262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0" y="232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11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98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82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5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62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17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34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757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1036" y="446386"/>
            <a:ext cx="5269749" cy="724247"/>
          </a:xfrm>
          <a:prstGeom prst="rect">
            <a:avLst/>
          </a:prstGeom>
          <a:noFill/>
          <a:ln w="12700">
            <a:solidFill>
              <a:srgbClr val="7CBD1E"/>
            </a:solidFill>
          </a:ln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rgbClr val="7CBD1E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8863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718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042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3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48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  <p:sldLayoutId id="2147484776" r:id="rId12"/>
    <p:sldLayoutId id="2147484777" r:id="rId13"/>
    <p:sldLayoutId id="2147484778" r:id="rId14"/>
    <p:sldLayoutId id="2147484779" r:id="rId15"/>
    <p:sldLayoutId id="2147484780" r:id="rId16"/>
    <p:sldLayoutId id="2147484781" r:id="rId17"/>
    <p:sldLayoutId id="2147484782" r:id="rId18"/>
    <p:sldLayoutId id="2147484783" r:id="rId19"/>
    <p:sldLayoutId id="2147484784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BA16E2FC-5811-47E8-9102-5A3961129CE8}"/>
              </a:ext>
            </a:extLst>
          </p:cNvPr>
          <p:cNvSpPr txBox="1"/>
          <p:nvPr/>
        </p:nvSpPr>
        <p:spPr>
          <a:xfrm>
            <a:off x="904696" y="3943834"/>
            <a:ext cx="5029199" cy="17235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>
                <a:solidFill>
                  <a:srgbClr val="7CBD1E"/>
                </a:solidFill>
                <a:latin typeface="Candara" panose="020E0502030303020204" pitchFamily="34" charset="0"/>
                <a:cs typeface="Arial" pitchFamily="34" charset="0"/>
              </a:rPr>
              <a:t>TrackMe </a:t>
            </a:r>
          </a:p>
          <a:p>
            <a:r>
              <a:rPr lang="en-US" altLang="ko-KR" sz="4000" b="1" dirty="0">
                <a:solidFill>
                  <a:srgbClr val="7CBD1E"/>
                </a:solidFill>
                <a:latin typeface="Candara" panose="020E0502030303020204" pitchFamily="34" charset="0"/>
                <a:cs typeface="Arial" pitchFamily="34" charset="0"/>
              </a:rPr>
              <a:t>Project presentation</a:t>
            </a:r>
            <a:endParaRPr lang="ko-KR" altLang="en-US" sz="4000" b="1" dirty="0">
              <a:solidFill>
                <a:srgbClr val="7CBD1E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718594" y="3255528"/>
            <a:ext cx="502919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dirty="0">
                <a:latin typeface="Candara" panose="020E0502030303020204" pitchFamily="34" charset="0"/>
              </a:rPr>
              <a:t>Authors</a:t>
            </a:r>
            <a:r>
              <a:rPr lang="it-IT" sz="3600" b="1" dirty="0">
                <a:latin typeface="Candara" panose="020E0502030303020204" pitchFamily="34" charset="0"/>
              </a:rPr>
              <a:t>: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Diego Ávila, </a:t>
            </a:r>
            <a:r>
              <a:rPr lang="it-IT" sz="3200" b="1" dirty="0">
                <a:latin typeface="Candara" panose="020E0502030303020204" pitchFamily="34" charset="0"/>
              </a:rPr>
              <a:t>903988</a:t>
            </a:r>
            <a:r>
              <a:rPr lang="it-IT" sz="3600" b="1" dirty="0">
                <a:latin typeface="Candara" panose="020E0502030303020204" pitchFamily="34" charset="0"/>
              </a:rPr>
              <a:t> 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Laura Schiatti, </a:t>
            </a:r>
            <a:r>
              <a:rPr lang="it-IT" sz="3200" b="1" dirty="0">
                <a:latin typeface="Candara" panose="020E0502030303020204" pitchFamily="34" charset="0"/>
              </a:rPr>
              <a:t>904738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Sukhpreet Virdi, </a:t>
            </a:r>
            <a:r>
              <a:rPr lang="it-IT" sz="3200" b="1" dirty="0">
                <a:latin typeface="Candara" panose="020E0502030303020204" pitchFamily="34" charset="0"/>
              </a:rPr>
              <a:t>904204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6798411C-C785-FE4E-BEE9-3DFCD961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96" y="1412142"/>
            <a:ext cx="2216875" cy="2216875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36044713-C8C4-2249-A347-A67602865CFE}"/>
              </a:ext>
            </a:extLst>
          </p:cNvPr>
          <p:cNvSpPr/>
          <p:nvPr/>
        </p:nvSpPr>
        <p:spPr>
          <a:xfrm>
            <a:off x="273142" y="6390561"/>
            <a:ext cx="764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andara" panose="020E0502030303020204" pitchFamily="34" charset="0"/>
              </a:rPr>
              <a:t>Software Engineering II Project (A.Y. 2018/2019)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 panose="020E0502030303020204" pitchFamily="34" charset="0"/>
              </a:rPr>
              <a:t>Activity diagrams?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6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Architecture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8601149" y="2420770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3825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5393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46604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171416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88554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Sequence diagrams?</a:t>
            </a:r>
          </a:p>
        </p:txBody>
      </p:sp>
    </p:spTree>
    <p:extLst>
      <p:ext uri="{BB962C8B-B14F-4D97-AF65-F5344CB8AC3E}">
        <p14:creationId xmlns:p14="http://schemas.microsoft.com/office/powerpoint/2010/main" val="419799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Implementation</a:t>
            </a:r>
          </a:p>
          <a:p>
            <a:pPr algn="l"/>
            <a:r>
              <a:rPr lang="en-US" sz="3600" b="1" dirty="0">
                <a:latin typeface="Candara" panose="020E0502030303020204" pitchFamily="34" charset="0"/>
              </a:rPr>
              <a:t>Data4Help &amp; AutomatedSOS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8601149" y="2420770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936F79A-61EF-8143-BF78-2585A37D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92" y="1552305"/>
            <a:ext cx="3028977" cy="1736929"/>
          </a:xfrm>
          <a:prstGeom prst="rect">
            <a:avLst/>
          </a:prstGeom>
        </p:spPr>
      </p:pic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7E71D748-F23D-B84D-A177-EDA79D15B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86" y="3973115"/>
            <a:ext cx="3674023" cy="15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1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Implemented requirements?</a:t>
            </a:r>
          </a:p>
        </p:txBody>
      </p:sp>
    </p:spTree>
    <p:extLst>
      <p:ext uri="{BB962C8B-B14F-4D97-AF65-F5344CB8AC3E}">
        <p14:creationId xmlns:p14="http://schemas.microsoft.com/office/powerpoint/2010/main" val="377409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Development frameworks</a:t>
            </a:r>
          </a:p>
        </p:txBody>
      </p:sp>
    </p:spTree>
    <p:extLst>
      <p:ext uri="{BB962C8B-B14F-4D97-AF65-F5344CB8AC3E}">
        <p14:creationId xmlns:p14="http://schemas.microsoft.com/office/powerpoint/2010/main" val="234518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Problem and Scope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D673B9-31A6-1349-B0D5-7AE49A43C1C7}"/>
              </a:ext>
            </a:extLst>
          </p:cNvPr>
          <p:cNvGrpSpPr/>
          <p:nvPr/>
        </p:nvGrpSpPr>
        <p:grpSpPr>
          <a:xfrm>
            <a:off x="8455025" y="2267351"/>
            <a:ext cx="2469578" cy="2495618"/>
            <a:chOff x="4418825" y="1666106"/>
            <a:chExt cx="3343265" cy="3378518"/>
          </a:xfrm>
        </p:grpSpPr>
        <p:sp>
          <p:nvSpPr>
            <p:cNvPr id="44" name="자유형: 도형 19">
              <a:extLst>
                <a:ext uri="{FF2B5EF4-FFF2-40B4-BE49-F238E27FC236}">
                  <a16:creationId xmlns:a16="http://schemas.microsoft.com/office/drawing/2014/main" id="{9CA09070-50B2-D343-96C9-50B01FF46C41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60">
              <a:extLst>
                <a:ext uri="{FF2B5EF4-FFF2-40B4-BE49-F238E27FC236}">
                  <a16:creationId xmlns:a16="http://schemas.microsoft.com/office/drawing/2014/main" id="{43CFD87F-3268-4D45-8AC7-1376235EB99A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46" name="그룹 49">
                <a:extLst>
                  <a:ext uri="{FF2B5EF4-FFF2-40B4-BE49-F238E27FC236}">
                    <a16:creationId xmlns:a16="http://schemas.microsoft.com/office/drawing/2014/main" id="{A1D927A1-0F97-CD4C-9B17-5B2267FDC5E4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7" name="타원 50">
                  <a:extLst>
                    <a:ext uri="{FF2B5EF4-FFF2-40B4-BE49-F238E27FC236}">
                      <a16:creationId xmlns:a16="http://schemas.microsoft.com/office/drawing/2014/main" id="{A4176DC6-6B0A-5C41-9AFD-64766E04889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51">
                  <a:extLst>
                    <a:ext uri="{FF2B5EF4-FFF2-40B4-BE49-F238E27FC236}">
                      <a16:creationId xmlns:a16="http://schemas.microsoft.com/office/drawing/2014/main" id="{DA412101-7FFC-0041-BBBD-F42F7855AB5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Block Arc 11">
                  <a:extLst>
                    <a:ext uri="{FF2B5EF4-FFF2-40B4-BE49-F238E27FC236}">
                      <a16:creationId xmlns:a16="http://schemas.microsoft.com/office/drawing/2014/main" id="{A15B8A34-B030-FD43-9B60-399A1CBE996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그룹 21">
                <a:extLst>
                  <a:ext uri="{FF2B5EF4-FFF2-40B4-BE49-F238E27FC236}">
                    <a16:creationId xmlns:a16="http://schemas.microsoft.com/office/drawing/2014/main" id="{DCECC372-E553-8B44-A565-677F23B6B7D8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4" name="타원 22">
                  <a:extLst>
                    <a:ext uri="{FF2B5EF4-FFF2-40B4-BE49-F238E27FC236}">
                      <a16:creationId xmlns:a16="http://schemas.microsoft.com/office/drawing/2014/main" id="{E412A189-C793-8247-8668-8AA43A2EA13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23">
                  <a:extLst>
                    <a:ext uri="{FF2B5EF4-FFF2-40B4-BE49-F238E27FC236}">
                      <a16:creationId xmlns:a16="http://schemas.microsoft.com/office/drawing/2014/main" id="{7CD6ACC5-2449-EE47-B63B-6CF75023498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Block Arc 11">
                  <a:extLst>
                    <a:ext uri="{FF2B5EF4-FFF2-40B4-BE49-F238E27FC236}">
                      <a16:creationId xmlns:a16="http://schemas.microsoft.com/office/drawing/2014/main" id="{182C6026-17FD-0F4D-A8A2-B79D63EE56C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그룹 25">
                <a:extLst>
                  <a:ext uri="{FF2B5EF4-FFF2-40B4-BE49-F238E27FC236}">
                    <a16:creationId xmlns:a16="http://schemas.microsoft.com/office/drawing/2014/main" id="{207E5EED-6397-044A-A128-A22C975F359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1" name="타원 26">
                  <a:extLst>
                    <a:ext uri="{FF2B5EF4-FFF2-40B4-BE49-F238E27FC236}">
                      <a16:creationId xmlns:a16="http://schemas.microsoft.com/office/drawing/2014/main" id="{761968C8-C076-D34E-A978-92A056DBBAD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27">
                  <a:extLst>
                    <a:ext uri="{FF2B5EF4-FFF2-40B4-BE49-F238E27FC236}">
                      <a16:creationId xmlns:a16="http://schemas.microsoft.com/office/drawing/2014/main" id="{34E12D00-57BD-904F-8CAE-99938A8CA49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Block Arc 11">
                  <a:extLst>
                    <a:ext uri="{FF2B5EF4-FFF2-40B4-BE49-F238E27FC236}">
                      <a16:creationId xmlns:a16="http://schemas.microsoft.com/office/drawing/2014/main" id="{CF906BBE-483A-2B47-95F8-5CE7DB9C545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29">
                <a:extLst>
                  <a:ext uri="{FF2B5EF4-FFF2-40B4-BE49-F238E27FC236}">
                    <a16:creationId xmlns:a16="http://schemas.microsoft.com/office/drawing/2014/main" id="{DACDB520-1A9A-234D-BE48-0F65D0A917BF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8" name="타원 30">
                  <a:extLst>
                    <a:ext uri="{FF2B5EF4-FFF2-40B4-BE49-F238E27FC236}">
                      <a16:creationId xmlns:a16="http://schemas.microsoft.com/office/drawing/2014/main" id="{7231CA04-DEC0-F843-B64F-3C63E80B85B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31">
                  <a:extLst>
                    <a:ext uri="{FF2B5EF4-FFF2-40B4-BE49-F238E27FC236}">
                      <a16:creationId xmlns:a16="http://schemas.microsoft.com/office/drawing/2014/main" id="{90A7EF1E-46EF-9F4D-A64F-6DA79546DB7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Block Arc 11">
                  <a:extLst>
                    <a:ext uri="{FF2B5EF4-FFF2-40B4-BE49-F238E27FC236}">
                      <a16:creationId xmlns:a16="http://schemas.microsoft.com/office/drawing/2014/main" id="{142162D5-ED81-CE41-9221-FCF7134684A2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그룹 33">
                <a:extLst>
                  <a:ext uri="{FF2B5EF4-FFF2-40B4-BE49-F238E27FC236}">
                    <a16:creationId xmlns:a16="http://schemas.microsoft.com/office/drawing/2014/main" id="{B9A9542C-4760-7242-AD9C-8304238EE448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5" name="타원 34">
                  <a:extLst>
                    <a:ext uri="{FF2B5EF4-FFF2-40B4-BE49-F238E27FC236}">
                      <a16:creationId xmlns:a16="http://schemas.microsoft.com/office/drawing/2014/main" id="{34BEF600-D43D-F748-A71A-40A57B88C099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35">
                  <a:extLst>
                    <a:ext uri="{FF2B5EF4-FFF2-40B4-BE49-F238E27FC236}">
                      <a16:creationId xmlns:a16="http://schemas.microsoft.com/office/drawing/2014/main" id="{2F5BB717-E970-FD4B-BE58-5D8E866B588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Block Arc 11">
                  <a:extLst>
                    <a:ext uri="{FF2B5EF4-FFF2-40B4-BE49-F238E27FC236}">
                      <a16:creationId xmlns:a16="http://schemas.microsoft.com/office/drawing/2014/main" id="{1EFB600C-ABC7-C644-AEFC-7ED808D545C0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그룹 37">
                <a:extLst>
                  <a:ext uri="{FF2B5EF4-FFF2-40B4-BE49-F238E27FC236}">
                    <a16:creationId xmlns:a16="http://schemas.microsoft.com/office/drawing/2014/main" id="{71AA7594-57CE-D84C-8096-2A56BA42F897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2" name="타원 38">
                  <a:extLst>
                    <a:ext uri="{FF2B5EF4-FFF2-40B4-BE49-F238E27FC236}">
                      <a16:creationId xmlns:a16="http://schemas.microsoft.com/office/drawing/2014/main" id="{44CE8C28-24E3-EC4B-9B97-B5EDA977D5B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39">
                  <a:extLst>
                    <a:ext uri="{FF2B5EF4-FFF2-40B4-BE49-F238E27FC236}">
                      <a16:creationId xmlns:a16="http://schemas.microsoft.com/office/drawing/2014/main" id="{BD741B7D-F584-CB46-837F-85FE4CFE5A5D}"/>
                    </a:ext>
                  </a:extLst>
                </p:cNvPr>
                <p:cNvSpPr/>
                <p:nvPr/>
              </p:nvSpPr>
              <p:spPr>
                <a:xfrm>
                  <a:off x="2528512" y="1449033"/>
                  <a:ext cx="778248" cy="77825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Block Arc 11">
                  <a:extLst>
                    <a:ext uri="{FF2B5EF4-FFF2-40B4-BE49-F238E27FC236}">
                      <a16:creationId xmlns:a16="http://schemas.microsoft.com/office/drawing/2014/main" id="{BCA8CB08-3570-4A40-BEEA-D3FD052F7E4C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41">
                <a:extLst>
                  <a:ext uri="{FF2B5EF4-FFF2-40B4-BE49-F238E27FC236}">
                    <a16:creationId xmlns:a16="http://schemas.microsoft.com/office/drawing/2014/main" id="{1DAF59AB-F543-AA45-B86B-02159030B3ED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9" name="타원 42">
                  <a:extLst>
                    <a:ext uri="{FF2B5EF4-FFF2-40B4-BE49-F238E27FC236}">
                      <a16:creationId xmlns:a16="http://schemas.microsoft.com/office/drawing/2014/main" id="{62F2A04D-32C1-AA46-A749-4BF0F57C24C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43">
                  <a:extLst>
                    <a:ext uri="{FF2B5EF4-FFF2-40B4-BE49-F238E27FC236}">
                      <a16:creationId xmlns:a16="http://schemas.microsoft.com/office/drawing/2014/main" id="{2BFFD2DA-A8EA-0E45-8979-E2F1E42A7711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Block Arc 11">
                  <a:extLst>
                    <a:ext uri="{FF2B5EF4-FFF2-40B4-BE49-F238E27FC236}">
                      <a16:creationId xmlns:a16="http://schemas.microsoft.com/office/drawing/2014/main" id="{491892CE-D025-7B4A-8F8E-CC4E68F0936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그룹 45">
                <a:extLst>
                  <a:ext uri="{FF2B5EF4-FFF2-40B4-BE49-F238E27FC236}">
                    <a16:creationId xmlns:a16="http://schemas.microsoft.com/office/drawing/2014/main" id="{90C5DA45-53A5-9643-8404-6B329987B493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6" name="타원 46">
                  <a:extLst>
                    <a:ext uri="{FF2B5EF4-FFF2-40B4-BE49-F238E27FC236}">
                      <a16:creationId xmlns:a16="http://schemas.microsoft.com/office/drawing/2014/main" id="{99135E3F-CB3A-804D-9406-DFA29A6AC45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47">
                  <a:extLst>
                    <a:ext uri="{FF2B5EF4-FFF2-40B4-BE49-F238E27FC236}">
                      <a16:creationId xmlns:a16="http://schemas.microsoft.com/office/drawing/2014/main" id="{A03D9FEC-6C66-FA45-9285-3FA015A0685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Block Arc 11">
                  <a:extLst>
                    <a:ext uri="{FF2B5EF4-FFF2-40B4-BE49-F238E27FC236}">
                      <a16:creationId xmlns:a16="http://schemas.microsoft.com/office/drawing/2014/main" id="{F745C55A-397A-6348-B6EA-2EEA28D98BD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이등변 삼각형 58">
                <a:extLst>
                  <a:ext uri="{FF2B5EF4-FFF2-40B4-BE49-F238E27FC236}">
                    <a16:creationId xmlns:a16="http://schemas.microsoft.com/office/drawing/2014/main" id="{EAA5EEEE-AB45-144B-8A9D-0D81220661AA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rgbClr val="7CB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59">
                <a:extLst>
                  <a:ext uri="{FF2B5EF4-FFF2-40B4-BE49-F238E27FC236}">
                    <a16:creationId xmlns:a16="http://schemas.microsoft.com/office/drawing/2014/main" id="{24CB338C-7B0F-2644-A962-B3497533CADD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rgbClr val="7CB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74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9599993" y="2420769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B6FCC9-1566-F94A-90C6-2ECC9AD8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301" y="3186489"/>
            <a:ext cx="790286" cy="790286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98A6293-5852-6242-9334-A0DCDF209232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7397083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Integration &amp; Testing</a:t>
            </a:r>
          </a:p>
          <a:p>
            <a:pPr algn="l"/>
            <a:r>
              <a:rPr lang="en-US" sz="3600" b="1" dirty="0">
                <a:latin typeface="Candara" panose="020E0502030303020204" pitchFamily="34" charset="0"/>
              </a:rPr>
              <a:t>Data4Help &amp; AutomatedSOS</a:t>
            </a:r>
          </a:p>
        </p:txBody>
      </p:sp>
    </p:spTree>
    <p:extLst>
      <p:ext uri="{BB962C8B-B14F-4D97-AF65-F5344CB8AC3E}">
        <p14:creationId xmlns:p14="http://schemas.microsoft.com/office/powerpoint/2010/main" val="344354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Integration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620277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208434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A51B80-BE25-4B58-AC7D-C71E941EEBE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288ADC4-4379-4ED1-915A-5747C7B07EB9}"/>
              </a:ext>
            </a:extLst>
          </p:cNvPr>
          <p:cNvSpPr>
            <a:spLocks noChangeAspect="1"/>
          </p:cNvSpPr>
          <p:nvPr/>
        </p:nvSpPr>
        <p:spPr>
          <a:xfrm>
            <a:off x="14242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90E4F-E05F-474E-8056-35D3A0EF61FC}"/>
              </a:ext>
            </a:extLst>
          </p:cNvPr>
          <p:cNvSpPr txBox="1"/>
          <p:nvPr/>
        </p:nvSpPr>
        <p:spPr>
          <a:xfrm>
            <a:off x="1053022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2014</a:t>
            </a:r>
            <a:endParaRPr lang="ko-KR" altLang="en-US" sz="2400" b="1" dirty="0"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3D936A-2811-40D3-830D-B8BF9EDD079D}"/>
              </a:ext>
            </a:extLst>
          </p:cNvPr>
          <p:cNvGrpSpPr/>
          <p:nvPr/>
        </p:nvGrpSpPr>
        <p:grpSpPr>
          <a:xfrm>
            <a:off x="1053023" y="4658143"/>
            <a:ext cx="1449541" cy="1448753"/>
            <a:chOff x="3343992" y="4311889"/>
            <a:chExt cx="1544679" cy="14487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003B43-0A77-4506-A39F-900E745CDE79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B85778-BEC9-4445-99D7-2FD776A6DE21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39DF76-799E-40BD-8F84-7F135B93AC96}"/>
              </a:ext>
            </a:extLst>
          </p:cNvPr>
          <p:cNvSpPr txBox="1"/>
          <p:nvPr/>
        </p:nvSpPr>
        <p:spPr>
          <a:xfrm>
            <a:off x="2782622" y="1799412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2015</a:t>
            </a:r>
            <a:endParaRPr lang="ko-KR" altLang="en-US" sz="2400" b="1" dirty="0"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7215B-0414-47E1-BEB8-00402FDE2B91}"/>
              </a:ext>
            </a:extLst>
          </p:cNvPr>
          <p:cNvGrpSpPr/>
          <p:nvPr/>
        </p:nvGrpSpPr>
        <p:grpSpPr>
          <a:xfrm>
            <a:off x="2782623" y="2216369"/>
            <a:ext cx="1449541" cy="1448753"/>
            <a:chOff x="3343992" y="4311889"/>
            <a:chExt cx="1544679" cy="14487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5F404-4E9A-4F8C-A89C-24CB22D93D81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1F3618-7E78-47C4-AC45-B06060E02CDD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3153819" y="4340483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FC461-44D0-4D17-9BE7-D7C289624559}"/>
              </a:ext>
            </a:extLst>
          </p:cNvPr>
          <p:cNvSpPr>
            <a:spLocks noChangeAspect="1"/>
          </p:cNvSpPr>
          <p:nvPr/>
        </p:nvSpPr>
        <p:spPr>
          <a:xfrm>
            <a:off x="48834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E4CDA-91EE-4798-B4C3-B5E79EFBA233}"/>
              </a:ext>
            </a:extLst>
          </p:cNvPr>
          <p:cNvSpPr txBox="1"/>
          <p:nvPr/>
        </p:nvSpPr>
        <p:spPr>
          <a:xfrm>
            <a:off x="4512222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2016</a:t>
            </a:r>
            <a:endParaRPr lang="ko-KR" altLang="en-US" sz="2400" b="1" dirty="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7B8EDA-C082-4DB2-B1DB-693EF025786C}"/>
              </a:ext>
            </a:extLst>
          </p:cNvPr>
          <p:cNvGrpSpPr/>
          <p:nvPr/>
        </p:nvGrpSpPr>
        <p:grpSpPr>
          <a:xfrm>
            <a:off x="4512223" y="4658143"/>
            <a:ext cx="1449541" cy="1448753"/>
            <a:chOff x="3343992" y="4311889"/>
            <a:chExt cx="1544679" cy="14487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810BA3-1CFF-451A-A741-18339519E81B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615A35-43C9-43F4-BD5C-96CC7ABD78E3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8CAF5FB-3E18-4835-86C1-47A66A72D932}"/>
              </a:ext>
            </a:extLst>
          </p:cNvPr>
          <p:cNvSpPr>
            <a:spLocks noChangeAspect="1"/>
          </p:cNvSpPr>
          <p:nvPr/>
        </p:nvSpPr>
        <p:spPr>
          <a:xfrm>
            <a:off x="83426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C9389-373B-478A-B74E-700AE7A0A2AC}"/>
              </a:ext>
            </a:extLst>
          </p:cNvPr>
          <p:cNvSpPr txBox="1"/>
          <p:nvPr/>
        </p:nvSpPr>
        <p:spPr>
          <a:xfrm>
            <a:off x="7971422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2018</a:t>
            </a:r>
            <a:endParaRPr lang="ko-KR" altLang="en-US" sz="2400" b="1" dirty="0"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BA956A-A149-4652-AADE-708A95411442}"/>
              </a:ext>
            </a:extLst>
          </p:cNvPr>
          <p:cNvGrpSpPr/>
          <p:nvPr/>
        </p:nvGrpSpPr>
        <p:grpSpPr>
          <a:xfrm>
            <a:off x="7971423" y="4658143"/>
            <a:ext cx="1449541" cy="1448753"/>
            <a:chOff x="3343992" y="4311889"/>
            <a:chExt cx="1544679" cy="14487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72232D-0719-4C5B-B7A8-907E0395921F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F4BFC4-529B-4C64-9FCC-7159B52AD876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D7D551A-C045-4DE7-B865-56947E697D2F}"/>
              </a:ext>
            </a:extLst>
          </p:cNvPr>
          <p:cNvSpPr txBox="1"/>
          <p:nvPr/>
        </p:nvSpPr>
        <p:spPr>
          <a:xfrm>
            <a:off x="6241822" y="1796629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2017</a:t>
            </a:r>
            <a:endParaRPr lang="ko-KR" altLang="en-US" sz="2400" b="1" dirty="0"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3E55CF-5683-4D18-8CE3-FA5AB8BA0705}"/>
              </a:ext>
            </a:extLst>
          </p:cNvPr>
          <p:cNvGrpSpPr/>
          <p:nvPr/>
        </p:nvGrpSpPr>
        <p:grpSpPr>
          <a:xfrm>
            <a:off x="6241823" y="2213586"/>
            <a:ext cx="1449541" cy="1448753"/>
            <a:chOff x="3343992" y="4311889"/>
            <a:chExt cx="1544679" cy="14487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7B017D-837D-46F6-981F-498666561CD9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05D50E-07A3-4D6B-AA17-6B8C7696BB4E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6613019" y="4337700"/>
            <a:ext cx="731520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D1448-F76E-4542-A265-B0149B83044D}"/>
              </a:ext>
            </a:extLst>
          </p:cNvPr>
          <p:cNvSpPr txBox="1"/>
          <p:nvPr/>
        </p:nvSpPr>
        <p:spPr>
          <a:xfrm>
            <a:off x="9701024" y="1679545"/>
            <a:ext cx="1449542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2019</a:t>
            </a:r>
            <a:endParaRPr lang="ko-KR" altLang="en-US" sz="2400" b="1" dirty="0"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36E78-56F0-490B-92CE-BBC13E1DD7C5}"/>
              </a:ext>
            </a:extLst>
          </p:cNvPr>
          <p:cNvGrpSpPr/>
          <p:nvPr/>
        </p:nvGrpSpPr>
        <p:grpSpPr>
          <a:xfrm>
            <a:off x="9701025" y="2210803"/>
            <a:ext cx="1449541" cy="1448753"/>
            <a:chOff x="3343992" y="4311889"/>
            <a:chExt cx="1544679" cy="144875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6ACEBE-1A2A-4128-98EC-F8EA0EB68DDD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B22AB5-6508-4F9E-9F93-8E98919AE31A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10072220" y="4334917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0A74FE83-235E-454A-B704-1B3942D74B7A}"/>
              </a:ext>
            </a:extLst>
          </p:cNvPr>
          <p:cNvSpPr/>
          <p:nvPr/>
        </p:nvSpPr>
        <p:spPr>
          <a:xfrm flipH="1">
            <a:off x="3341434" y="4525620"/>
            <a:ext cx="360126" cy="36012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95B5E393-655B-4766-B22F-FB32013D6FE9}"/>
              </a:ext>
            </a:extLst>
          </p:cNvPr>
          <p:cNvSpPr/>
          <p:nvPr/>
        </p:nvSpPr>
        <p:spPr>
          <a:xfrm rot="2700000">
            <a:off x="1640626" y="29854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A38106C1-1E24-4AC3-BE3F-E7AAD1297BDE}"/>
              </a:ext>
            </a:extLst>
          </p:cNvPr>
          <p:cNvSpPr/>
          <p:nvPr/>
        </p:nvSpPr>
        <p:spPr>
          <a:xfrm>
            <a:off x="6753477" y="4507874"/>
            <a:ext cx="426233" cy="34400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4E557A0-9E20-4BC3-8545-3C5FF4AA78B5}"/>
              </a:ext>
            </a:extLst>
          </p:cNvPr>
          <p:cNvSpPr/>
          <p:nvPr/>
        </p:nvSpPr>
        <p:spPr>
          <a:xfrm>
            <a:off x="5035408" y="3029669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DD72A96-24D1-4326-B283-6B9C7DA0A6A3}"/>
              </a:ext>
            </a:extLst>
          </p:cNvPr>
          <p:cNvSpPr/>
          <p:nvPr/>
        </p:nvSpPr>
        <p:spPr>
          <a:xfrm>
            <a:off x="8546988" y="3061840"/>
            <a:ext cx="345419" cy="26532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C1ED2357-2148-40B4-A8D5-0291593698A0}"/>
              </a:ext>
            </a:extLst>
          </p:cNvPr>
          <p:cNvSpPr>
            <a:spLocks noChangeAspect="1"/>
          </p:cNvSpPr>
          <p:nvPr/>
        </p:nvSpPr>
        <p:spPr>
          <a:xfrm>
            <a:off x="10242061" y="4487072"/>
            <a:ext cx="395373" cy="39867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33417C2F-F700-8B44-BE88-0B16BC964904}"/>
              </a:ext>
            </a:extLst>
          </p:cNvPr>
          <p:cNvSpPr txBox="1">
            <a:spLocks/>
          </p:cNvSpPr>
          <p:nvPr/>
        </p:nvSpPr>
        <p:spPr>
          <a:xfrm>
            <a:off x="644891" y="351392"/>
            <a:ext cx="9427329" cy="1000758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World and shared phenomena</a:t>
            </a:r>
          </a:p>
        </p:txBody>
      </p:sp>
    </p:spTree>
    <p:extLst>
      <p:ext uri="{BB962C8B-B14F-4D97-AF65-F5344CB8AC3E}">
        <p14:creationId xmlns:p14="http://schemas.microsoft.com/office/powerpoint/2010/main" val="14813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AE8C6-0132-4E80-B542-A71689D8034C}"/>
              </a:ext>
            </a:extLst>
          </p:cNvPr>
          <p:cNvGrpSpPr/>
          <p:nvPr/>
        </p:nvGrpSpPr>
        <p:grpSpPr>
          <a:xfrm>
            <a:off x="1246733" y="3614234"/>
            <a:ext cx="1642180" cy="2624594"/>
            <a:chOff x="1077300" y="4004825"/>
            <a:chExt cx="1698908" cy="262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33A5B-4124-4040-9CE8-2CC7389D865C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1525DC-8BA7-4018-90E4-2BDCE54D14CE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1324822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01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367193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CEAE11-F733-418D-90FA-9BC61AEA23A5}"/>
              </a:ext>
            </a:extLst>
          </p:cNvPr>
          <p:cNvGrpSpPr/>
          <p:nvPr/>
        </p:nvGrpSpPr>
        <p:grpSpPr>
          <a:xfrm>
            <a:off x="3927202" y="3614234"/>
            <a:ext cx="1642180" cy="2624594"/>
            <a:chOff x="1077300" y="4004825"/>
            <a:chExt cx="1698908" cy="26245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8A565F-9B05-422B-A324-51E9943213B0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12232A-A513-4EDD-8F67-EE885CFE5C78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3671929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3985351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02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635239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D8556-3A9F-4991-9C77-72416FF0C32A}"/>
              </a:ext>
            </a:extLst>
          </p:cNvPr>
          <p:cNvGrpSpPr/>
          <p:nvPr/>
        </p:nvGrpSpPr>
        <p:grpSpPr>
          <a:xfrm>
            <a:off x="6607671" y="3633630"/>
            <a:ext cx="1642180" cy="2605198"/>
            <a:chOff x="1077300" y="4004825"/>
            <a:chExt cx="1698908" cy="26051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730A5-8E44-4F94-9229-AC4402CCA01A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09E6C8-FD57-43A4-B647-BE328D503B61}"/>
                </a:ext>
              </a:extLst>
            </p:cNvPr>
            <p:cNvSpPr txBox="1"/>
            <p:nvPr/>
          </p:nvSpPr>
          <p:spPr>
            <a:xfrm>
              <a:off x="1079313" y="4301699"/>
              <a:ext cx="16968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635239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6645880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03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903286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E1252F-E659-4705-BB7F-43CD19D51049}"/>
              </a:ext>
            </a:extLst>
          </p:cNvPr>
          <p:cNvGrpSpPr/>
          <p:nvPr/>
        </p:nvGrpSpPr>
        <p:grpSpPr>
          <a:xfrm>
            <a:off x="9288141" y="3614234"/>
            <a:ext cx="1642180" cy="2624594"/>
            <a:chOff x="1077300" y="4004825"/>
            <a:chExt cx="1698908" cy="26245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FD285-72DF-4BE9-8229-D059CF0B88F2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CB8D5E-060A-40FD-8A2F-450F2BDB9181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903286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9306408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04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id="{A078E0E9-ACEC-4D96-8C15-4D62B0BEB8DF}"/>
              </a:ext>
            </a:extLst>
          </p:cNvPr>
          <p:cNvSpPr/>
          <p:nvPr/>
        </p:nvSpPr>
        <p:spPr>
          <a:xfrm>
            <a:off x="1921809" y="3105269"/>
            <a:ext cx="377741" cy="276999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41995690-E560-46E1-9D5A-BF9FD97D4235}"/>
              </a:ext>
            </a:extLst>
          </p:cNvPr>
          <p:cNvSpPr/>
          <p:nvPr/>
        </p:nvSpPr>
        <p:spPr>
          <a:xfrm>
            <a:off x="4552074" y="3044275"/>
            <a:ext cx="392436" cy="39898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ardrop 1">
            <a:extLst>
              <a:ext uri="{FF2B5EF4-FFF2-40B4-BE49-F238E27FC236}">
                <a16:creationId xmlns:a16="http://schemas.microsoft.com/office/drawing/2014/main" id="{C88767FB-08BF-417C-A20D-741EF77415B8}"/>
              </a:ext>
            </a:extLst>
          </p:cNvPr>
          <p:cNvSpPr/>
          <p:nvPr/>
        </p:nvSpPr>
        <p:spPr>
          <a:xfrm rot="18805991">
            <a:off x="7215040" y="3012880"/>
            <a:ext cx="427442" cy="42298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F03A7354-3145-4261-BDD9-98BD48B6B571}"/>
              </a:ext>
            </a:extLst>
          </p:cNvPr>
          <p:cNvSpPr/>
          <p:nvPr/>
        </p:nvSpPr>
        <p:spPr>
          <a:xfrm>
            <a:off x="9912787" y="3095233"/>
            <a:ext cx="392888" cy="30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3843A7E6-FC02-6E41-B976-A45AF967896B}"/>
              </a:ext>
            </a:extLst>
          </p:cNvPr>
          <p:cNvSpPr txBox="1">
            <a:spLocks/>
          </p:cNvSpPr>
          <p:nvPr/>
        </p:nvSpPr>
        <p:spPr>
          <a:xfrm>
            <a:off x="644891" y="351392"/>
            <a:ext cx="5613405" cy="945652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Goals – Data4help</a:t>
            </a:r>
          </a:p>
        </p:txBody>
      </p:sp>
    </p:spTree>
    <p:extLst>
      <p:ext uri="{BB962C8B-B14F-4D97-AF65-F5344CB8AC3E}">
        <p14:creationId xmlns:p14="http://schemas.microsoft.com/office/powerpoint/2010/main" val="383304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AE8C6-0132-4E80-B542-A71689D8034C}"/>
              </a:ext>
            </a:extLst>
          </p:cNvPr>
          <p:cNvGrpSpPr/>
          <p:nvPr/>
        </p:nvGrpSpPr>
        <p:grpSpPr>
          <a:xfrm>
            <a:off x="1246733" y="3614234"/>
            <a:ext cx="1642180" cy="2624594"/>
            <a:chOff x="1077300" y="4004825"/>
            <a:chExt cx="1698908" cy="262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33A5B-4124-4040-9CE8-2CC7389D865C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1525DC-8BA7-4018-90E4-2BDCE54D14CE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1324822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01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367193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CEAE11-F733-418D-90FA-9BC61AEA23A5}"/>
              </a:ext>
            </a:extLst>
          </p:cNvPr>
          <p:cNvGrpSpPr/>
          <p:nvPr/>
        </p:nvGrpSpPr>
        <p:grpSpPr>
          <a:xfrm>
            <a:off x="3927202" y="3614234"/>
            <a:ext cx="1642180" cy="2624594"/>
            <a:chOff x="1077300" y="4004825"/>
            <a:chExt cx="1698908" cy="26245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8A565F-9B05-422B-A324-51E9943213B0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12232A-A513-4EDD-8F67-EE885CFE5C78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3671929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3985351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02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635239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D8556-3A9F-4991-9C77-72416FF0C32A}"/>
              </a:ext>
            </a:extLst>
          </p:cNvPr>
          <p:cNvGrpSpPr/>
          <p:nvPr/>
        </p:nvGrpSpPr>
        <p:grpSpPr>
          <a:xfrm>
            <a:off x="6607671" y="3633630"/>
            <a:ext cx="1642180" cy="2605198"/>
            <a:chOff x="1077300" y="4004825"/>
            <a:chExt cx="1698908" cy="26051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730A5-8E44-4F94-9229-AC4402CCA01A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09E6C8-FD57-43A4-B647-BE328D503B61}"/>
                </a:ext>
              </a:extLst>
            </p:cNvPr>
            <p:cNvSpPr txBox="1"/>
            <p:nvPr/>
          </p:nvSpPr>
          <p:spPr>
            <a:xfrm>
              <a:off x="1079313" y="4301699"/>
              <a:ext cx="16968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635239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6645880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03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903286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E1252F-E659-4705-BB7F-43CD19D51049}"/>
              </a:ext>
            </a:extLst>
          </p:cNvPr>
          <p:cNvGrpSpPr/>
          <p:nvPr/>
        </p:nvGrpSpPr>
        <p:grpSpPr>
          <a:xfrm>
            <a:off x="9288141" y="3614234"/>
            <a:ext cx="1642180" cy="2624594"/>
            <a:chOff x="1077300" y="4004825"/>
            <a:chExt cx="1698908" cy="26245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FD285-72DF-4BE9-8229-D059CF0B88F2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CB8D5E-060A-40FD-8A2F-450F2BDB9181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903286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9306408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04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id="{A078E0E9-ACEC-4D96-8C15-4D62B0BEB8DF}"/>
              </a:ext>
            </a:extLst>
          </p:cNvPr>
          <p:cNvSpPr/>
          <p:nvPr/>
        </p:nvSpPr>
        <p:spPr>
          <a:xfrm>
            <a:off x="1921809" y="3105269"/>
            <a:ext cx="377741" cy="276999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41995690-E560-46E1-9D5A-BF9FD97D4235}"/>
              </a:ext>
            </a:extLst>
          </p:cNvPr>
          <p:cNvSpPr/>
          <p:nvPr/>
        </p:nvSpPr>
        <p:spPr>
          <a:xfrm>
            <a:off x="4552074" y="3044275"/>
            <a:ext cx="392436" cy="39898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ardrop 1">
            <a:extLst>
              <a:ext uri="{FF2B5EF4-FFF2-40B4-BE49-F238E27FC236}">
                <a16:creationId xmlns:a16="http://schemas.microsoft.com/office/drawing/2014/main" id="{C88767FB-08BF-417C-A20D-741EF77415B8}"/>
              </a:ext>
            </a:extLst>
          </p:cNvPr>
          <p:cNvSpPr/>
          <p:nvPr/>
        </p:nvSpPr>
        <p:spPr>
          <a:xfrm rot="18805991">
            <a:off x="7215040" y="3012880"/>
            <a:ext cx="427442" cy="42298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F03A7354-3145-4261-BDD9-98BD48B6B571}"/>
              </a:ext>
            </a:extLst>
          </p:cNvPr>
          <p:cNvSpPr/>
          <p:nvPr/>
        </p:nvSpPr>
        <p:spPr>
          <a:xfrm>
            <a:off x="9912787" y="3095233"/>
            <a:ext cx="392888" cy="30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3843A7E6-FC02-6E41-B976-A45AF967896B}"/>
              </a:ext>
            </a:extLst>
          </p:cNvPr>
          <p:cNvSpPr txBox="1">
            <a:spLocks/>
          </p:cNvSpPr>
          <p:nvPr/>
        </p:nvSpPr>
        <p:spPr>
          <a:xfrm>
            <a:off x="644891" y="351391"/>
            <a:ext cx="9660784" cy="864097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Goals – AutomatedSOS/Track4Run</a:t>
            </a:r>
          </a:p>
        </p:txBody>
      </p:sp>
    </p:spTree>
    <p:extLst>
      <p:ext uri="{BB962C8B-B14F-4D97-AF65-F5344CB8AC3E}">
        <p14:creationId xmlns:p14="http://schemas.microsoft.com/office/powerpoint/2010/main" val="148505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3FF770-D07E-46E3-97C8-FA60C0FBC2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888388" y="4146060"/>
            <a:ext cx="1469475" cy="5553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91E1CB-AF1A-44F1-BCDF-A00FF26F12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5121" y="4136610"/>
            <a:ext cx="1049096" cy="13529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2BB7B-E4D0-4096-AA3B-E5609030CB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888388" y="3589140"/>
            <a:ext cx="1469475" cy="54286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ECBF2F-C007-42B1-BB09-7A95EF1C1335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2876561" y="2800925"/>
            <a:ext cx="1017656" cy="133108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16D446-9E8C-405B-BD09-6E062FB899BA}"/>
              </a:ext>
            </a:extLst>
          </p:cNvPr>
          <p:cNvSpPr/>
          <p:nvPr/>
        </p:nvSpPr>
        <p:spPr>
          <a:xfrm>
            <a:off x="1883377" y="3378506"/>
            <a:ext cx="1676936" cy="1676936"/>
          </a:xfrm>
          <a:prstGeom prst="ellipse">
            <a:avLst/>
          </a:prstGeom>
          <a:solidFill>
            <a:srgbClr val="7CBD1E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C47881-1B3D-4EDC-9D84-1BFDB488EDB2}"/>
              </a:ext>
            </a:extLst>
          </p:cNvPr>
          <p:cNvSpPr/>
          <p:nvPr/>
        </p:nvSpPr>
        <p:spPr>
          <a:xfrm>
            <a:off x="4357863" y="3130907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41ED69-69D6-4DB7-BF68-54354C998A3D}"/>
              </a:ext>
            </a:extLst>
          </p:cNvPr>
          <p:cNvSpPr/>
          <p:nvPr/>
        </p:nvSpPr>
        <p:spPr>
          <a:xfrm>
            <a:off x="4357863" y="4243141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F34BD2-7E1B-465A-ADF3-1DB133917A7F}"/>
              </a:ext>
            </a:extLst>
          </p:cNvPr>
          <p:cNvSpPr/>
          <p:nvPr/>
        </p:nvSpPr>
        <p:spPr>
          <a:xfrm>
            <a:off x="3760004" y="5355374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1854BC-4F94-40A5-B53F-824261E31C09}"/>
              </a:ext>
            </a:extLst>
          </p:cNvPr>
          <p:cNvSpPr/>
          <p:nvPr/>
        </p:nvSpPr>
        <p:spPr>
          <a:xfrm>
            <a:off x="3760004" y="2018673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D754A5-64F0-4C60-A78F-733E25A953EC}"/>
              </a:ext>
            </a:extLst>
          </p:cNvPr>
          <p:cNvSpPr txBox="1"/>
          <p:nvPr/>
        </p:nvSpPr>
        <p:spPr>
          <a:xfrm>
            <a:off x="5384256" y="2102944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F741B9-3A74-4FBE-8208-E5B13F846967}"/>
              </a:ext>
            </a:extLst>
          </p:cNvPr>
          <p:cNvSpPr txBox="1"/>
          <p:nvPr/>
        </p:nvSpPr>
        <p:spPr>
          <a:xfrm>
            <a:off x="5990820" y="3221019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DC165-AC17-4BB5-9BC8-4E1F4B59A8DE}"/>
              </a:ext>
            </a:extLst>
          </p:cNvPr>
          <p:cNvSpPr txBox="1"/>
          <p:nvPr/>
        </p:nvSpPr>
        <p:spPr>
          <a:xfrm>
            <a:off x="5995640" y="4339094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19C0A-7BB7-4700-9088-2A7F2C1B429C}"/>
              </a:ext>
            </a:extLst>
          </p:cNvPr>
          <p:cNvSpPr txBox="1"/>
          <p:nvPr/>
        </p:nvSpPr>
        <p:spPr>
          <a:xfrm>
            <a:off x="5384256" y="5457170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1B9BB-51BE-4865-A860-98AB6482DD28}"/>
              </a:ext>
            </a:extLst>
          </p:cNvPr>
          <p:cNvSpPr txBox="1"/>
          <p:nvPr/>
        </p:nvSpPr>
        <p:spPr>
          <a:xfrm>
            <a:off x="1971923" y="4418536"/>
            <a:ext cx="1416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Users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 Same Side Corner Rectangle 11">
            <a:extLst>
              <a:ext uri="{FF2B5EF4-FFF2-40B4-BE49-F238E27FC236}">
                <a16:creationId xmlns:a16="http://schemas.microsoft.com/office/drawing/2014/main" id="{061A4531-BD64-4450-8865-0F58EA83CFA7}"/>
              </a:ext>
            </a:extLst>
          </p:cNvPr>
          <p:cNvSpPr>
            <a:spLocks noChangeAspect="1"/>
          </p:cNvSpPr>
          <p:nvPr/>
        </p:nvSpPr>
        <p:spPr>
          <a:xfrm rot="9900000">
            <a:off x="4632616" y="345239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Block Arc 10">
            <a:extLst>
              <a:ext uri="{FF2B5EF4-FFF2-40B4-BE49-F238E27FC236}">
                <a16:creationId xmlns:a16="http://schemas.microsoft.com/office/drawing/2014/main" id="{1EA5E8E6-8A64-454D-A0D6-06B43824CD53}"/>
              </a:ext>
            </a:extLst>
          </p:cNvPr>
          <p:cNvSpPr/>
          <p:nvPr/>
        </p:nvSpPr>
        <p:spPr>
          <a:xfrm>
            <a:off x="4011419" y="233076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EF14666D-D11A-4BFA-B51F-1AE936330814}"/>
              </a:ext>
            </a:extLst>
          </p:cNvPr>
          <p:cNvSpPr>
            <a:spLocks noChangeAspect="1"/>
          </p:cNvSpPr>
          <p:nvPr/>
        </p:nvSpPr>
        <p:spPr>
          <a:xfrm>
            <a:off x="4038135" y="566040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EB5B527-AA99-4F6A-8FF9-67F0F44434C9}"/>
              </a:ext>
            </a:extLst>
          </p:cNvPr>
          <p:cNvSpPr>
            <a:spLocks noChangeAspect="1"/>
          </p:cNvSpPr>
          <p:nvPr/>
        </p:nvSpPr>
        <p:spPr>
          <a:xfrm>
            <a:off x="4630556" y="45020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D754F202-8449-FD44-BCD2-3CB3F43215F2}"/>
              </a:ext>
            </a:extLst>
          </p:cNvPr>
          <p:cNvSpPr/>
          <p:nvPr/>
        </p:nvSpPr>
        <p:spPr>
          <a:xfrm>
            <a:off x="2541444" y="3658078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44891" y="351391"/>
            <a:ext cx="9660784" cy="864097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User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89584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TrackMe Model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7522255" y="2420769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B6FCC9-1566-F94A-90C6-2ECC9AD8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38" y="3122464"/>
            <a:ext cx="790286" cy="7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77">
            <a:extLst>
              <a:ext uri="{FF2B5EF4-FFF2-40B4-BE49-F238E27FC236}">
                <a16:creationId xmlns:a16="http://schemas.microsoft.com/office/drawing/2014/main" id="{5072CC74-C16C-44F6-A935-3CFA82A932BB}"/>
              </a:ext>
            </a:extLst>
          </p:cNvPr>
          <p:cNvSpPr/>
          <p:nvPr/>
        </p:nvSpPr>
        <p:spPr>
          <a:xfrm>
            <a:off x="4538898" y="2491947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014247-2F7E-4F81-AFC4-D91B3899E2B0}"/>
              </a:ext>
            </a:extLst>
          </p:cNvPr>
          <p:cNvSpPr/>
          <p:nvPr/>
        </p:nvSpPr>
        <p:spPr>
          <a:xfrm>
            <a:off x="5210434" y="3163483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id="{C1A8C9F8-88DF-4B01-B386-B2486DF492BE}"/>
              </a:ext>
            </a:extLst>
          </p:cNvPr>
          <p:cNvSpPr/>
          <p:nvPr/>
        </p:nvSpPr>
        <p:spPr>
          <a:xfrm>
            <a:off x="4187788" y="2140837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8CC2237-2FA0-4770-9123-90512F7A19C3}"/>
              </a:ext>
            </a:extLst>
          </p:cNvPr>
          <p:cNvGrpSpPr/>
          <p:nvPr/>
        </p:nvGrpSpPr>
        <p:grpSpPr>
          <a:xfrm>
            <a:off x="4752573" y="1803314"/>
            <a:ext cx="979049" cy="1469591"/>
            <a:chOff x="4752573" y="1656131"/>
            <a:chExt cx="979049" cy="146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14E731-9BA1-4152-8B28-6B1E74C45A0A}"/>
                </a:ext>
              </a:extLst>
            </p:cNvPr>
            <p:cNvGrpSpPr/>
            <p:nvPr/>
          </p:nvGrpSpPr>
          <p:grpSpPr>
            <a:xfrm rot="19800000">
              <a:off x="4752573" y="1656131"/>
              <a:ext cx="979049" cy="1469591"/>
              <a:chOff x="5093002" y="2426934"/>
              <a:chExt cx="2232248" cy="3350691"/>
            </a:xfrm>
            <a:solidFill>
              <a:schemeClr val="accent4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CB0A9C-A36E-44F6-91BA-3EA65EA31DE3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16" name="Oval 1">
                  <a:extLst>
                    <a:ext uri="{FF2B5EF4-FFF2-40B4-BE49-F238E27FC236}">
                      <a16:creationId xmlns:a16="http://schemas.microsoft.com/office/drawing/2014/main" id="{807FD890-6C69-4BFD-B5A2-5BF3CA40F740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">
                  <a:extLst>
                    <a:ext uri="{FF2B5EF4-FFF2-40B4-BE49-F238E27FC236}">
                      <a16:creationId xmlns:a16="http://schemas.microsoft.com/office/drawing/2014/main" id="{7CA081D7-D1F1-44CA-A26E-04B12E5EB63B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">
                  <a:extLst>
                    <a:ext uri="{FF2B5EF4-FFF2-40B4-BE49-F238E27FC236}">
                      <a16:creationId xmlns:a16="http://schemas.microsoft.com/office/drawing/2014/main" id="{96ED67CC-FE21-43E5-B67A-C021B50EC04D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">
                  <a:extLst>
                    <a:ext uri="{FF2B5EF4-FFF2-40B4-BE49-F238E27FC236}">
                      <a16:creationId xmlns:a16="http://schemas.microsoft.com/office/drawing/2014/main" id="{24EEB80F-B00A-4B2C-89BB-EAAC663AFC3A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5070D60C-1D5F-424D-9EC9-3BD5CA2B1C0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098005-C01B-452B-A315-7DB5891BE9FE}"/>
                </a:ext>
              </a:extLst>
            </p:cNvPr>
            <p:cNvSpPr/>
            <p:nvPr/>
          </p:nvSpPr>
          <p:spPr>
            <a:xfrm>
              <a:off x="4783317" y="1842370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BF4B0A0-52C7-4E7D-AC0A-327C818316C7}"/>
              </a:ext>
            </a:extLst>
          </p:cNvPr>
          <p:cNvGrpSpPr/>
          <p:nvPr/>
        </p:nvGrpSpPr>
        <p:grpSpPr>
          <a:xfrm>
            <a:off x="3671313" y="3559526"/>
            <a:ext cx="1469591" cy="979049"/>
            <a:chOff x="3671313" y="3412343"/>
            <a:chExt cx="1469591" cy="9790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BE3773-ABE6-4A9E-B7D8-14492DDCD203}"/>
                </a:ext>
              </a:extLst>
            </p:cNvPr>
            <p:cNvGrpSpPr/>
            <p:nvPr/>
          </p:nvGrpSpPr>
          <p:grpSpPr>
            <a:xfrm rot="16200000">
              <a:off x="3916584" y="3167072"/>
              <a:ext cx="979049" cy="1469591"/>
              <a:chOff x="5093002" y="2426934"/>
              <a:chExt cx="2232248" cy="3350691"/>
            </a:xfrm>
            <a:solidFill>
              <a:schemeClr val="accent5"/>
            </a:solidFill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54F3AE3-637E-4E94-A3BF-272926AF563C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23" name="Oval 1">
                  <a:extLst>
                    <a:ext uri="{FF2B5EF4-FFF2-40B4-BE49-F238E27FC236}">
                      <a16:creationId xmlns:a16="http://schemas.microsoft.com/office/drawing/2014/main" id="{4DED4937-CA19-4053-B7C8-FC58ACE110FD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Oval 1">
                  <a:extLst>
                    <a:ext uri="{FF2B5EF4-FFF2-40B4-BE49-F238E27FC236}">
                      <a16:creationId xmlns:a16="http://schemas.microsoft.com/office/drawing/2014/main" id="{A526BB70-7BF9-4693-B209-F9635F438232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1">
                  <a:extLst>
                    <a:ext uri="{FF2B5EF4-FFF2-40B4-BE49-F238E27FC236}">
                      <a16:creationId xmlns:a16="http://schemas.microsoft.com/office/drawing/2014/main" id="{1B466E95-EDCB-4FCC-9626-A10AAE23445C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1">
                  <a:extLst>
                    <a:ext uri="{FF2B5EF4-FFF2-40B4-BE49-F238E27FC236}">
                      <a16:creationId xmlns:a16="http://schemas.microsoft.com/office/drawing/2014/main" id="{3D0F0EFC-F06B-4862-896A-0010A9D5A16B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4F95EEA9-EE39-4833-A324-2C823E4498A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574DE2-63BE-4D85-9F3A-BE0265F500DC}"/>
                </a:ext>
              </a:extLst>
            </p:cNvPr>
            <p:cNvSpPr/>
            <p:nvPr/>
          </p:nvSpPr>
          <p:spPr>
            <a:xfrm>
              <a:off x="3807045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B8E89C-A236-4C8A-8CB1-E76F4049F931}"/>
              </a:ext>
            </a:extLst>
          </p:cNvPr>
          <p:cNvGrpSpPr/>
          <p:nvPr/>
        </p:nvGrpSpPr>
        <p:grpSpPr>
          <a:xfrm>
            <a:off x="4752573" y="4791430"/>
            <a:ext cx="979049" cy="1469591"/>
            <a:chOff x="4752573" y="4644247"/>
            <a:chExt cx="979049" cy="14695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4BFA2F-D7F3-4FFC-996A-998EBCE1C240}"/>
                </a:ext>
              </a:extLst>
            </p:cNvPr>
            <p:cNvGrpSpPr/>
            <p:nvPr/>
          </p:nvGrpSpPr>
          <p:grpSpPr>
            <a:xfrm rot="12600000">
              <a:off x="4752573" y="4644247"/>
              <a:ext cx="979049" cy="1469591"/>
              <a:chOff x="5093002" y="2426934"/>
              <a:chExt cx="2232248" cy="3350691"/>
            </a:xfrm>
            <a:solidFill>
              <a:schemeClr val="accent6"/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E92B638-F29E-4CFB-9DB7-5F62E101F0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9" name="Oval 1">
                  <a:extLst>
                    <a:ext uri="{FF2B5EF4-FFF2-40B4-BE49-F238E27FC236}">
                      <a16:creationId xmlns:a16="http://schemas.microsoft.com/office/drawing/2014/main" id="{2769D390-C98B-4543-9222-CEC37A0419F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Oval 1">
                  <a:extLst>
                    <a:ext uri="{FF2B5EF4-FFF2-40B4-BE49-F238E27FC236}">
                      <a16:creationId xmlns:a16="http://schemas.microsoft.com/office/drawing/2014/main" id="{9ECA9BBC-475B-47E0-8EEE-87A1AC70CE86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Oval 1">
                  <a:extLst>
                    <a:ext uri="{FF2B5EF4-FFF2-40B4-BE49-F238E27FC236}">
                      <a16:creationId xmlns:a16="http://schemas.microsoft.com/office/drawing/2014/main" id="{F414987A-76A1-4CBD-AFE2-3D69308BB14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">
                  <a:extLst>
                    <a:ext uri="{FF2B5EF4-FFF2-40B4-BE49-F238E27FC236}">
                      <a16:creationId xmlns:a16="http://schemas.microsoft.com/office/drawing/2014/main" id="{464ABF28-570E-49A4-8FB4-C4F77499E236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64871922-F53D-420D-BAAF-0960336CAC4F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3D586E-B8B8-44C1-9346-819851E5097E}"/>
                </a:ext>
              </a:extLst>
            </p:cNvPr>
            <p:cNvSpPr/>
            <p:nvPr/>
          </p:nvSpPr>
          <p:spPr>
            <a:xfrm>
              <a:off x="4782464" y="520311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25772BD-00EA-495B-B838-746403706536}"/>
              </a:ext>
            </a:extLst>
          </p:cNvPr>
          <p:cNvGrpSpPr/>
          <p:nvPr/>
        </p:nvGrpSpPr>
        <p:grpSpPr>
          <a:xfrm>
            <a:off x="7082764" y="3559526"/>
            <a:ext cx="1469591" cy="979049"/>
            <a:chOff x="7082764" y="3412343"/>
            <a:chExt cx="1469591" cy="9790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A77202B-30C0-4C0D-83CA-53835200ED7B}"/>
                </a:ext>
              </a:extLst>
            </p:cNvPr>
            <p:cNvGrpSpPr/>
            <p:nvPr/>
          </p:nvGrpSpPr>
          <p:grpSpPr>
            <a:xfrm rot="5400000" flipH="1">
              <a:off x="7328035" y="3167072"/>
              <a:ext cx="979049" cy="1469591"/>
              <a:chOff x="5093002" y="2426934"/>
              <a:chExt cx="2232248" cy="3350691"/>
            </a:xfrm>
            <a:solidFill>
              <a:schemeClr val="accent2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BD4E4A-0A51-4B0A-8F30-DABEE4B405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44" name="Oval 1">
                  <a:extLst>
                    <a:ext uri="{FF2B5EF4-FFF2-40B4-BE49-F238E27FC236}">
                      <a16:creationId xmlns:a16="http://schemas.microsoft.com/office/drawing/2014/main" id="{49CA30CB-9765-4E73-9E8F-A6BB873F0C8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1">
                  <a:extLst>
                    <a:ext uri="{FF2B5EF4-FFF2-40B4-BE49-F238E27FC236}">
                      <a16:creationId xmlns:a16="http://schemas.microsoft.com/office/drawing/2014/main" id="{C0EB8EDF-2FC1-4461-B359-5AD873679AAF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Oval 1">
                  <a:extLst>
                    <a:ext uri="{FF2B5EF4-FFF2-40B4-BE49-F238E27FC236}">
                      <a16:creationId xmlns:a16="http://schemas.microsoft.com/office/drawing/2014/main" id="{A4ED505A-98A2-442E-A583-D2545CAC48C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1">
                  <a:extLst>
                    <a:ext uri="{FF2B5EF4-FFF2-40B4-BE49-F238E27FC236}">
                      <a16:creationId xmlns:a16="http://schemas.microsoft.com/office/drawing/2014/main" id="{C6F6862F-DA41-403A-97C7-C6F2CFD1A581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805C344F-D5FF-4132-9F82-B67C8B60A67A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8AA7BE-F87B-4365-B567-349E40E8A0CF}"/>
                </a:ext>
              </a:extLst>
            </p:cNvPr>
            <p:cNvSpPr/>
            <p:nvPr/>
          </p:nvSpPr>
          <p:spPr>
            <a:xfrm>
              <a:off x="7714086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75DA78-136A-4A3C-B1C6-90B64000A3CD}"/>
              </a:ext>
            </a:extLst>
          </p:cNvPr>
          <p:cNvGrpSpPr/>
          <p:nvPr/>
        </p:nvGrpSpPr>
        <p:grpSpPr>
          <a:xfrm>
            <a:off x="7750822" y="1866765"/>
            <a:ext cx="2837896" cy="923330"/>
            <a:chOff x="2551705" y="4283314"/>
            <a:chExt cx="2357003" cy="9233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6AC93F-F78C-4B3B-B95E-FDFC863AD18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5CA80-75EA-45CB-A9F6-2F9363EC405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99795-79E3-4CF5-8191-DD4B17397FAE}"/>
              </a:ext>
            </a:extLst>
          </p:cNvPr>
          <p:cNvGrpSpPr/>
          <p:nvPr/>
        </p:nvGrpSpPr>
        <p:grpSpPr>
          <a:xfrm>
            <a:off x="8644856" y="3578567"/>
            <a:ext cx="2837898" cy="923330"/>
            <a:chOff x="2551705" y="4283314"/>
            <a:chExt cx="2357003" cy="9233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2213B3-CFE8-4BBE-81E9-DCCD38B12AA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9F25-AE21-4A75-B20C-21ECDFE7FC3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4420BC6-074E-4D18-8D3A-FDE99529E43E}"/>
              </a:ext>
            </a:extLst>
          </p:cNvPr>
          <p:cNvGrpSpPr/>
          <p:nvPr/>
        </p:nvGrpSpPr>
        <p:grpSpPr>
          <a:xfrm>
            <a:off x="1650219" y="1866765"/>
            <a:ext cx="2798913" cy="923330"/>
            <a:chOff x="2551705" y="4283314"/>
            <a:chExt cx="2357003" cy="92333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DDC6BA-F4F5-49F4-954D-8530DFB29BB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3EC47E-D2F3-4A1E-84BC-809ED3173F5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9CB4DA-454C-47DD-BEEA-F09D91D13C42}"/>
              </a:ext>
            </a:extLst>
          </p:cNvPr>
          <p:cNvGrpSpPr/>
          <p:nvPr/>
        </p:nvGrpSpPr>
        <p:grpSpPr>
          <a:xfrm>
            <a:off x="733371" y="3578567"/>
            <a:ext cx="2798916" cy="923330"/>
            <a:chOff x="2551705" y="4283314"/>
            <a:chExt cx="2357003" cy="92333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95A667-ED7A-47A7-945D-7ADD55E72BA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D3FCF-09F2-4D42-858E-8391E32D8A8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E4AADA-FC84-44A2-AC41-79BFC26C3034}"/>
              </a:ext>
            </a:extLst>
          </p:cNvPr>
          <p:cNvGrpSpPr/>
          <p:nvPr/>
        </p:nvGrpSpPr>
        <p:grpSpPr>
          <a:xfrm>
            <a:off x="1650218" y="5296912"/>
            <a:ext cx="2798914" cy="923330"/>
            <a:chOff x="2551705" y="4283314"/>
            <a:chExt cx="2357003" cy="9233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AB6624-E703-458D-BB1F-41DD4A9C2A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E899AE-D1A4-4CE0-80D5-211A2D21663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798CAF-2C5D-45F7-A4B9-FE3DBEF38B4C}"/>
              </a:ext>
            </a:extLst>
          </p:cNvPr>
          <p:cNvGrpSpPr/>
          <p:nvPr/>
        </p:nvGrpSpPr>
        <p:grpSpPr>
          <a:xfrm>
            <a:off x="7750823" y="5296912"/>
            <a:ext cx="2813773" cy="923330"/>
            <a:chOff x="2551705" y="4283314"/>
            <a:chExt cx="2357003" cy="9233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8BD5F-0F6E-4AC5-8EA4-8A66A601A95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5E17B4-8FBA-491A-99DF-58C7F7CC39D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74" name="Rectangle 130">
            <a:extLst>
              <a:ext uri="{FF2B5EF4-FFF2-40B4-BE49-F238E27FC236}">
                <a16:creationId xmlns:a16="http://schemas.microsoft.com/office/drawing/2014/main" id="{AC9075E8-A7D0-4CD9-A063-00E6DF40E301}"/>
              </a:ext>
            </a:extLst>
          </p:cNvPr>
          <p:cNvSpPr/>
          <p:nvPr/>
        </p:nvSpPr>
        <p:spPr>
          <a:xfrm>
            <a:off x="7889666" y="386976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1AD1D7C8-C183-4F0C-B94B-04E9E846C76B}"/>
              </a:ext>
            </a:extLst>
          </p:cNvPr>
          <p:cNvSpPr/>
          <p:nvPr/>
        </p:nvSpPr>
        <p:spPr>
          <a:xfrm>
            <a:off x="4936016" y="5555879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Block Arc 25">
            <a:extLst>
              <a:ext uri="{FF2B5EF4-FFF2-40B4-BE49-F238E27FC236}">
                <a16:creationId xmlns:a16="http://schemas.microsoft.com/office/drawing/2014/main" id="{9C070060-81CC-4F05-8C72-4BEA81289330}"/>
              </a:ext>
            </a:extLst>
          </p:cNvPr>
          <p:cNvSpPr>
            <a:spLocks noChangeAspect="1"/>
          </p:cNvSpPr>
          <p:nvPr/>
        </p:nvSpPr>
        <p:spPr>
          <a:xfrm>
            <a:off x="4965608" y="206566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id="{4D79FFF9-F045-400D-A9EE-7B75CC4E59FD}"/>
              </a:ext>
            </a:extLst>
          </p:cNvPr>
          <p:cNvSpPr>
            <a:spLocks noChangeAspect="1"/>
          </p:cNvSpPr>
          <p:nvPr/>
        </p:nvSpPr>
        <p:spPr>
          <a:xfrm>
            <a:off x="3950278" y="386976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8" name="Group 110">
            <a:extLst>
              <a:ext uri="{FF2B5EF4-FFF2-40B4-BE49-F238E27FC236}">
                <a16:creationId xmlns:a16="http://schemas.microsoft.com/office/drawing/2014/main" id="{492F1171-B75E-4855-AD88-0BA2BEBECBF8}"/>
              </a:ext>
            </a:extLst>
          </p:cNvPr>
          <p:cNvGrpSpPr/>
          <p:nvPr/>
        </p:nvGrpSpPr>
        <p:grpSpPr>
          <a:xfrm>
            <a:off x="5632945" y="3560407"/>
            <a:ext cx="874199" cy="965993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79" name="Freeform 111">
              <a:extLst>
                <a:ext uri="{FF2B5EF4-FFF2-40B4-BE49-F238E27FC236}">
                  <a16:creationId xmlns:a16="http://schemas.microsoft.com/office/drawing/2014/main" id="{EC372B0D-E19C-460F-B8EA-20FB06B7CDB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37">
              <a:extLst>
                <a:ext uri="{FF2B5EF4-FFF2-40B4-BE49-F238E27FC236}">
                  <a16:creationId xmlns:a16="http://schemas.microsoft.com/office/drawing/2014/main" id="{21265F18-7D8F-46D6-88A9-210BC99C0C7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10E5F1-0431-45DB-B3C4-35302B4F8ADD}"/>
              </a:ext>
            </a:extLst>
          </p:cNvPr>
          <p:cNvGrpSpPr/>
          <p:nvPr/>
        </p:nvGrpSpPr>
        <p:grpSpPr>
          <a:xfrm>
            <a:off x="6492044" y="1809303"/>
            <a:ext cx="979049" cy="1469591"/>
            <a:chOff x="6492044" y="1662120"/>
            <a:chExt cx="979049" cy="14695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ED823B-AE6E-4056-BEFA-7AC39707083D}"/>
                </a:ext>
              </a:extLst>
            </p:cNvPr>
            <p:cNvGrpSpPr/>
            <p:nvPr/>
          </p:nvGrpSpPr>
          <p:grpSpPr>
            <a:xfrm rot="1800000" flipH="1">
              <a:off x="6492044" y="1662120"/>
              <a:ext cx="979049" cy="1469591"/>
              <a:chOff x="5093002" y="2426934"/>
              <a:chExt cx="2232248" cy="3350691"/>
            </a:xfrm>
            <a:solidFill>
              <a:schemeClr val="accent3"/>
            </a:solidFill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02B7D9A-5645-4788-8585-A9D8BEAA21F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30" name="Oval 1">
                  <a:extLst>
                    <a:ext uri="{FF2B5EF4-FFF2-40B4-BE49-F238E27FC236}">
                      <a16:creationId xmlns:a16="http://schemas.microsoft.com/office/drawing/2014/main" id="{0EA41BBE-8E7A-4D81-B4BE-8787E5C32F7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1">
                  <a:extLst>
                    <a:ext uri="{FF2B5EF4-FFF2-40B4-BE49-F238E27FC236}">
                      <a16:creationId xmlns:a16="http://schemas.microsoft.com/office/drawing/2014/main" id="{C9CD56CA-4CFF-4450-A749-ED7B55C0C963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1">
                  <a:extLst>
                    <a:ext uri="{FF2B5EF4-FFF2-40B4-BE49-F238E27FC236}">
                      <a16:creationId xmlns:a16="http://schemas.microsoft.com/office/drawing/2014/main" id="{E626FDE5-DD8E-4E43-89AB-9EE78BF1FE1F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1">
                  <a:extLst>
                    <a:ext uri="{FF2B5EF4-FFF2-40B4-BE49-F238E27FC236}">
                      <a16:creationId xmlns:a16="http://schemas.microsoft.com/office/drawing/2014/main" id="{DB10601A-1A5D-4E6F-A6E6-443F1594C90C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FB89C576-3961-4F7D-9927-46566B178BFC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A095E52-F192-4C5A-AB9C-F31B0D3EC705}"/>
                </a:ext>
              </a:extLst>
            </p:cNvPr>
            <p:cNvSpPr/>
            <p:nvPr/>
          </p:nvSpPr>
          <p:spPr>
            <a:xfrm rot="14400000">
              <a:off x="6731526" y="1870429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3" name="Teardrop 1">
            <a:extLst>
              <a:ext uri="{FF2B5EF4-FFF2-40B4-BE49-F238E27FC236}">
                <a16:creationId xmlns:a16="http://schemas.microsoft.com/office/drawing/2014/main" id="{49F0BF5C-90F9-4D15-8BAE-7E8266B0BACF}"/>
              </a:ext>
            </a:extLst>
          </p:cNvPr>
          <p:cNvSpPr/>
          <p:nvPr/>
        </p:nvSpPr>
        <p:spPr>
          <a:xfrm rot="18900000">
            <a:off x="6897242" y="2138501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1561CF-AB1A-497F-A840-2D531B61E587}"/>
              </a:ext>
            </a:extLst>
          </p:cNvPr>
          <p:cNvGrpSpPr/>
          <p:nvPr/>
        </p:nvGrpSpPr>
        <p:grpSpPr>
          <a:xfrm>
            <a:off x="6492043" y="4800808"/>
            <a:ext cx="979049" cy="1469591"/>
            <a:chOff x="6492043" y="4653625"/>
            <a:chExt cx="979049" cy="146959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8BB461-1189-46BE-80FD-ABADDEB769CB}"/>
                </a:ext>
              </a:extLst>
            </p:cNvPr>
            <p:cNvGrpSpPr/>
            <p:nvPr/>
          </p:nvGrpSpPr>
          <p:grpSpPr>
            <a:xfrm rot="9085437" flipH="1">
              <a:off x="6492043" y="4653625"/>
              <a:ext cx="979049" cy="1469591"/>
              <a:chOff x="5093002" y="2426934"/>
              <a:chExt cx="2232248" cy="3350691"/>
            </a:xfrm>
            <a:solidFill>
              <a:schemeClr val="accent1"/>
            </a:solidFill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8DE4A9F-0FE1-43DE-B151-53CEF117E49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89" name="Oval 1">
                  <a:extLst>
                    <a:ext uri="{FF2B5EF4-FFF2-40B4-BE49-F238E27FC236}">
                      <a16:creationId xmlns:a16="http://schemas.microsoft.com/office/drawing/2014/main" id="{A4361DC5-5C39-4079-A0C6-BBB2ACB3653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1">
                  <a:extLst>
                    <a:ext uri="{FF2B5EF4-FFF2-40B4-BE49-F238E27FC236}">
                      <a16:creationId xmlns:a16="http://schemas.microsoft.com/office/drawing/2014/main" id="{21DDB133-62F1-406C-8C25-FBCC9591F017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1">
                  <a:extLst>
                    <a:ext uri="{FF2B5EF4-FFF2-40B4-BE49-F238E27FC236}">
                      <a16:creationId xmlns:a16="http://schemas.microsoft.com/office/drawing/2014/main" id="{4F283F41-24AA-4568-A54F-491DF437DBFA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1">
                  <a:extLst>
                    <a:ext uri="{FF2B5EF4-FFF2-40B4-BE49-F238E27FC236}">
                      <a16:creationId xmlns:a16="http://schemas.microsoft.com/office/drawing/2014/main" id="{11584B43-099D-41D3-AFCF-81694FACCF6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8" name="Block Arc 87">
                <a:extLst>
                  <a:ext uri="{FF2B5EF4-FFF2-40B4-BE49-F238E27FC236}">
                    <a16:creationId xmlns:a16="http://schemas.microsoft.com/office/drawing/2014/main" id="{4FD9841F-C33F-41B0-B76F-71D3F469448B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1C331B0-C911-48D5-A6F0-5A8BC71C08C1}"/>
                </a:ext>
              </a:extLst>
            </p:cNvPr>
            <p:cNvSpPr/>
            <p:nvPr/>
          </p:nvSpPr>
          <p:spPr>
            <a:xfrm rot="14400000">
              <a:off x="6744274" y="523979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96C3D55C-B99C-40F5-8190-0F61209C3629}"/>
              </a:ext>
            </a:extLst>
          </p:cNvPr>
          <p:cNvSpPr/>
          <p:nvPr/>
        </p:nvSpPr>
        <p:spPr>
          <a:xfrm flipH="1">
            <a:off x="6902753" y="561862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982825D0-00B9-5147-850B-645307668E97}"/>
              </a:ext>
            </a:extLst>
          </p:cNvPr>
          <p:cNvSpPr txBox="1">
            <a:spLocks/>
          </p:cNvSpPr>
          <p:nvPr/>
        </p:nvSpPr>
        <p:spPr>
          <a:xfrm>
            <a:off x="640866" y="366047"/>
            <a:ext cx="6439552" cy="926112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Domain assumptions</a:t>
            </a:r>
          </a:p>
        </p:txBody>
      </p:sp>
    </p:spTree>
    <p:extLst>
      <p:ext uri="{BB962C8B-B14F-4D97-AF65-F5344CB8AC3E}">
        <p14:creationId xmlns:p14="http://schemas.microsoft.com/office/powerpoint/2010/main" val="24507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44890" y="351391"/>
            <a:ext cx="10130685" cy="1710491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Functional requirements</a:t>
            </a:r>
          </a:p>
          <a:p>
            <a:pPr algn="l"/>
            <a:r>
              <a:rPr lang="en-US" sz="4000" dirty="0">
                <a:solidFill>
                  <a:srgbClr val="7CBD1E"/>
                </a:solidFill>
                <a:latin typeface="Candara" panose="020E0502030303020204" pitchFamily="34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05144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{1A6FBAC8-D53C-BE4A-B997-8F52F00F6D3C}tf10001062</Template>
  <TotalTime>6222</TotalTime>
  <Words>802</Words>
  <Application>Microsoft Macintosh PowerPoint</Application>
  <PresentationFormat>Widescreen</PresentationFormat>
  <Paragraphs>93</Paragraphs>
  <Slides>25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Candara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Laura Schiatti</cp:lastModifiedBy>
  <cp:revision>130</cp:revision>
  <dcterms:created xsi:type="dcterms:W3CDTF">2018-04-24T17:14:44Z</dcterms:created>
  <dcterms:modified xsi:type="dcterms:W3CDTF">2019-01-21T16:35:39Z</dcterms:modified>
</cp:coreProperties>
</file>