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1" y="882377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3869635"/>
            <a:ext cx="8767861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169" indent="0" algn="ctr">
              <a:buNone/>
              <a:defRPr sz="2200"/>
            </a:lvl2pPr>
            <a:lvl3pPr marL="914338" indent="0" algn="ctr">
              <a:buNone/>
              <a:defRPr sz="2200"/>
            </a:lvl3pPr>
            <a:lvl4pPr marL="1371507" indent="0" algn="ctr">
              <a:buNone/>
              <a:defRPr sz="2000"/>
            </a:lvl4pPr>
            <a:lvl5pPr marL="1828676" indent="0" algn="ctr">
              <a:buNone/>
              <a:defRPr sz="2000"/>
            </a:lvl5pPr>
            <a:lvl6pPr marL="2285845" indent="0" algn="ctr">
              <a:buNone/>
              <a:defRPr sz="2000"/>
            </a:lvl6pPr>
            <a:lvl7pPr marL="2743014" indent="0" algn="ctr">
              <a:buNone/>
              <a:defRPr sz="2000"/>
            </a:lvl7pPr>
            <a:lvl8pPr marL="3200182" indent="0" algn="ctr">
              <a:buNone/>
              <a:defRPr sz="2000"/>
            </a:lvl8pPr>
            <a:lvl9pPr marL="3657351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60E10-A3D1-4603-AB45-B1E4CC060A9A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799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83E3-3B38-4FFF-9E18-CC28DF703F74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500-F268-4EBF-BBDC-8C4F1E1A9BC5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DB8C-83B3-4F01-9835-651D0F2ABE18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5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7" y="4154519"/>
            <a:ext cx="8769097" cy="136380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1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59BA-00DD-49AD-9648-EA643D04DA52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999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1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D9B4-3C56-4B77-8289-F039896EC576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7" indent="0">
              <a:buNone/>
              <a:defRPr sz="1600" b="1"/>
            </a:lvl4pPr>
            <a:lvl5pPr marL="1828676" indent="0">
              <a:buNone/>
              <a:defRPr sz="1600" b="1"/>
            </a:lvl5pPr>
            <a:lvl6pPr marL="2285845" indent="0">
              <a:buNone/>
              <a:defRPr sz="1600" b="1"/>
            </a:lvl6pPr>
            <a:lvl7pPr marL="2743014" indent="0">
              <a:buNone/>
              <a:defRPr sz="1600" b="1"/>
            </a:lvl7pPr>
            <a:lvl8pPr marL="3200182" indent="0">
              <a:buNone/>
              <a:defRPr sz="1600" b="1"/>
            </a:lvl8pPr>
            <a:lvl9pPr marL="3657351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999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7" indent="0">
              <a:buNone/>
              <a:defRPr sz="1600" b="1"/>
            </a:lvl4pPr>
            <a:lvl5pPr marL="1828676" indent="0">
              <a:buNone/>
              <a:defRPr sz="1600" b="1"/>
            </a:lvl5pPr>
            <a:lvl6pPr marL="2285845" indent="0">
              <a:buNone/>
              <a:defRPr sz="1600" b="1"/>
            </a:lvl6pPr>
            <a:lvl7pPr marL="2743014" indent="0">
              <a:buNone/>
              <a:defRPr sz="1600" b="1"/>
            </a:lvl7pPr>
            <a:lvl8pPr marL="3200182" indent="0">
              <a:buNone/>
              <a:defRPr sz="1600" b="1"/>
            </a:lvl8pPr>
            <a:lvl9pPr marL="3657351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41FB-F4E7-489A-8459-AED5984FC127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803C-66F7-41FA-8058-2453B3734916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E6E2-630B-4FCB-AF41-D4511E118EC8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97280"/>
            <a:ext cx="3931921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999" y="2834640"/>
            <a:ext cx="3931921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69" indent="0">
              <a:buNone/>
              <a:defRPr sz="1200"/>
            </a:lvl2pPr>
            <a:lvl3pPr marL="914338" indent="0">
              <a:buNone/>
              <a:defRPr sz="1000"/>
            </a:lvl3pPr>
            <a:lvl4pPr marL="1371507" indent="0">
              <a:buNone/>
              <a:defRPr sz="900"/>
            </a:lvl4pPr>
            <a:lvl5pPr marL="1828676" indent="0">
              <a:buNone/>
              <a:defRPr sz="900"/>
            </a:lvl5pPr>
            <a:lvl6pPr marL="2285845" indent="0">
              <a:buNone/>
              <a:defRPr sz="900"/>
            </a:lvl6pPr>
            <a:lvl7pPr marL="2743014" indent="0">
              <a:buNone/>
              <a:defRPr sz="900"/>
            </a:lvl7pPr>
            <a:lvl8pPr marL="3200182" indent="0">
              <a:buNone/>
              <a:defRPr sz="900"/>
            </a:lvl8pPr>
            <a:lvl9pPr marL="3657351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EE6A-2F64-44B5-9AFC-2B24596A7258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97280"/>
            <a:ext cx="3931921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8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169" indent="0">
              <a:buNone/>
              <a:defRPr sz="2800"/>
            </a:lvl2pPr>
            <a:lvl3pPr marL="914338" indent="0">
              <a:buNone/>
              <a:defRPr sz="2399"/>
            </a:lvl3pPr>
            <a:lvl4pPr marL="1371507" indent="0">
              <a:buNone/>
              <a:defRPr sz="2000"/>
            </a:lvl4pPr>
            <a:lvl5pPr marL="1828676" indent="0">
              <a:buNone/>
              <a:defRPr sz="2000"/>
            </a:lvl5pPr>
            <a:lvl6pPr marL="2285845" indent="0">
              <a:buNone/>
              <a:defRPr sz="2000"/>
            </a:lvl6pPr>
            <a:lvl7pPr marL="2743014" indent="0">
              <a:buNone/>
              <a:defRPr sz="2000"/>
            </a:lvl7pPr>
            <a:lvl8pPr marL="3200182" indent="0">
              <a:buNone/>
              <a:defRPr sz="2000"/>
            </a:lvl8pPr>
            <a:lvl9pPr marL="3657351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999" y="2834640"/>
            <a:ext cx="3931921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69" indent="0">
              <a:buNone/>
              <a:defRPr sz="1200"/>
            </a:lvl2pPr>
            <a:lvl3pPr marL="914338" indent="0">
              <a:buNone/>
              <a:defRPr sz="1000"/>
            </a:lvl3pPr>
            <a:lvl4pPr marL="1371507" indent="0">
              <a:buNone/>
              <a:defRPr sz="900"/>
            </a:lvl4pPr>
            <a:lvl5pPr marL="1828676" indent="0">
              <a:buNone/>
              <a:defRPr sz="900"/>
            </a:lvl5pPr>
            <a:lvl6pPr marL="2285845" indent="0">
              <a:buNone/>
              <a:defRPr sz="900"/>
            </a:lvl6pPr>
            <a:lvl7pPr marL="2743014" indent="0">
              <a:buNone/>
              <a:defRPr sz="900"/>
            </a:lvl7pPr>
            <a:lvl8pPr marL="3200182" indent="0">
              <a:buNone/>
              <a:defRPr sz="900"/>
            </a:lvl8pPr>
            <a:lvl9pPr marL="3657351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32E6-4E06-412E-A87E-C30061CDFEC4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>
              <a:solidFill>
                <a:srgbClr val="0F6F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1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05F1567-4D5D-4E12-AC62-D608DF011FDE}" type="slidenum">
              <a:rPr lang="pt-BR" smtClean="0">
                <a:solidFill>
                  <a:srgbClr val="0F6FC6"/>
                </a:solidFill>
              </a:rPr>
              <a:pPr/>
              <a:t>‹nº›</a:t>
            </a:fld>
            <a:endParaRPr lang="pt-BR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9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84" indent="-182867" algn="l" defTabSz="914338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169" indent="-182867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471" indent="-182867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772" indent="-182867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072" indent="-182867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891" indent="-228584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871" indent="-228584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850" indent="-228584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830" indent="-228584" algn="l" defTabSz="914338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2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1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385" y="390312"/>
            <a:ext cx="5181419" cy="606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19" dirty="0">
                <a:latin typeface="+mj-lt"/>
                <a:cs typeface="Times New Roman" panose="02020603050405020304" pitchFamily="18" charset="0"/>
              </a:rPr>
              <a:t>Empresa </a:t>
            </a:r>
            <a:r>
              <a:rPr lang="pt-BR" sz="2419" b="1" dirty="0" err="1">
                <a:latin typeface="+mj-lt"/>
                <a:cs typeface="Times New Roman" panose="02020603050405020304" pitchFamily="18" charset="0"/>
              </a:rPr>
              <a:t>Devimap</a:t>
            </a:r>
            <a:r>
              <a:rPr lang="pt-BR" sz="2419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t-BR" sz="1935" b="1" dirty="0" err="1">
                <a:latin typeface="+mj-lt"/>
                <a:cs typeface="Times New Roman" panose="02020603050405020304" pitchFamily="18" charset="0"/>
              </a:rPr>
              <a:t>Adiel</a:t>
            </a:r>
            <a:r>
              <a:rPr lang="pt-BR" sz="1935" b="1" dirty="0">
                <a:latin typeface="+mj-lt"/>
                <a:cs typeface="Times New Roman" panose="02020603050405020304" pitchFamily="18" charset="0"/>
              </a:rPr>
              <a:t> Wesley Bezerra da Silva</a:t>
            </a:r>
          </a:p>
          <a:p>
            <a:pPr lvl="1"/>
            <a:r>
              <a:rPr lang="pt-BR" sz="1935" b="1" dirty="0">
                <a:latin typeface="+mj-lt"/>
                <a:cs typeface="Times New Roman" panose="02020603050405020304" pitchFamily="18" charset="0"/>
              </a:rPr>
              <a:t>Isabelly Rohana Barbosa de Oliveira</a:t>
            </a:r>
          </a:p>
          <a:p>
            <a:pPr lvl="1"/>
            <a:r>
              <a:rPr lang="pt-BR" sz="1935" b="1" dirty="0">
                <a:latin typeface="+mj-lt"/>
                <a:cs typeface="Times New Roman" panose="02020603050405020304" pitchFamily="18" charset="0"/>
              </a:rPr>
              <a:t>Felipe Brasil Guimarães</a:t>
            </a:r>
          </a:p>
          <a:p>
            <a:pPr lvl="1"/>
            <a:r>
              <a:rPr lang="pt-BR" sz="1935" b="1" dirty="0">
                <a:latin typeface="+mj-lt"/>
                <a:cs typeface="Times New Roman" panose="02020603050405020304" pitchFamily="18" charset="0"/>
              </a:rPr>
              <a:t>Max Simões dos Santos</a:t>
            </a:r>
          </a:p>
          <a:p>
            <a:pPr marL="0" indent="0">
              <a:buNone/>
            </a:pPr>
            <a:endParaRPr lang="pt-BR" sz="968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935" b="1" dirty="0" smtClean="0">
                <a:latin typeface="+mj-lt"/>
                <a:cs typeface="Times New Roman" panose="02020603050405020304" pitchFamily="18" charset="0"/>
              </a:rPr>
              <a:t>Site: </a:t>
            </a:r>
            <a:r>
              <a:rPr lang="pt-BR" sz="1935" dirty="0" smtClean="0">
                <a:latin typeface="+mj-lt"/>
                <a:cs typeface="Times New Roman" panose="02020603050405020304" pitchFamily="18" charset="0"/>
              </a:rPr>
              <a:t>isabellyrbo.wixsite.com/</a:t>
            </a:r>
            <a:r>
              <a:rPr lang="pt-BR" sz="1935" dirty="0" err="1" smtClean="0">
                <a:latin typeface="+mj-lt"/>
                <a:cs typeface="Times New Roman" panose="02020603050405020304" pitchFamily="18" charset="0"/>
              </a:rPr>
              <a:t>miguia</a:t>
            </a:r>
            <a:endParaRPr lang="pt-BR" sz="1935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935" dirty="0" smtClean="0">
                <a:latin typeface="+mj-lt"/>
                <a:cs typeface="Times New Roman" panose="02020603050405020304" pitchFamily="18" charset="0"/>
              </a:rPr>
              <a:t>Conteúdo:</a:t>
            </a:r>
          </a:p>
          <a:p>
            <a:pPr marL="414703" indent="-414703">
              <a:buFont typeface="+mj-lt"/>
              <a:buAutoNum type="arabicPeriod"/>
            </a:pPr>
            <a:r>
              <a:rPr lang="pt-BR" sz="1935" dirty="0" smtClean="0">
                <a:latin typeface="+mj-lt"/>
                <a:cs typeface="Times New Roman" panose="02020603050405020304" pitchFamily="18" charset="0"/>
              </a:rPr>
              <a:t>Códigos do Sistema:</a:t>
            </a:r>
            <a:endParaRPr lang="pt-BR" sz="1935" dirty="0">
              <a:latin typeface="+mj-lt"/>
              <a:cs typeface="Times New Roman" panose="02020603050405020304" pitchFamily="18" charset="0"/>
            </a:endParaRPr>
          </a:p>
          <a:p>
            <a:pPr marL="643288" lvl="1" indent="-414703"/>
            <a:r>
              <a:rPr lang="pt-BR" sz="1735" dirty="0">
                <a:latin typeface="+mj-lt"/>
                <a:cs typeface="Times New Roman" panose="02020603050405020304" pitchFamily="18" charset="0"/>
              </a:rPr>
              <a:t>Aplicativo </a:t>
            </a:r>
            <a:r>
              <a:rPr lang="pt-BR" sz="1735" dirty="0" err="1">
                <a:latin typeface="+mj-lt"/>
                <a:cs typeface="Times New Roman" panose="02020603050405020304" pitchFamily="18" charset="0"/>
              </a:rPr>
              <a:t>Android</a:t>
            </a:r>
            <a:r>
              <a:rPr lang="pt-BR" sz="1735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pt-BR" sz="1735" dirty="0" err="1">
                <a:latin typeface="+mj-lt"/>
                <a:cs typeface="Times New Roman" panose="02020603050405020304" pitchFamily="18" charset="0"/>
              </a:rPr>
              <a:t>MiGuiaApp</a:t>
            </a:r>
            <a:r>
              <a:rPr lang="pt-BR" sz="1735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643288" lvl="1" indent="-414703"/>
            <a:r>
              <a:rPr lang="pt-BR" sz="1735" dirty="0" smtClean="0">
                <a:latin typeface="+mj-lt"/>
                <a:cs typeface="Times New Roman" panose="02020603050405020304" pitchFamily="18" charset="0"/>
              </a:rPr>
              <a:t>Algoritmo </a:t>
            </a:r>
            <a:r>
              <a:rPr lang="pt-BR" sz="1735" dirty="0" err="1" smtClean="0">
                <a:latin typeface="+mj-lt"/>
                <a:cs typeface="Times New Roman" panose="02020603050405020304" pitchFamily="18" charset="0"/>
              </a:rPr>
              <a:t>Arduino</a:t>
            </a:r>
            <a:r>
              <a:rPr lang="pt-BR" sz="1735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35" dirty="0" err="1" smtClean="0">
                <a:latin typeface="+mj-lt"/>
                <a:cs typeface="Times New Roman" panose="02020603050405020304" pitchFamily="18" charset="0"/>
              </a:rPr>
              <a:t>Readme</a:t>
            </a:r>
            <a:r>
              <a:rPr lang="pt-BR" sz="1935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643288" lvl="1" indent="-414703"/>
            <a:r>
              <a:rPr lang="pt-BR" sz="1735" dirty="0" err="1" smtClean="0">
                <a:latin typeface="+mj-lt"/>
                <a:cs typeface="Times New Roman" panose="02020603050405020304" pitchFamily="18" charset="0"/>
              </a:rPr>
              <a:t>Readme</a:t>
            </a:r>
            <a:r>
              <a:rPr lang="pt-BR" sz="1735" dirty="0" smtClean="0">
                <a:latin typeface="+mj-lt"/>
                <a:cs typeface="Times New Roman" panose="02020603050405020304" pitchFamily="18" charset="0"/>
              </a:rPr>
              <a:t> Aplicativo </a:t>
            </a:r>
            <a:r>
              <a:rPr lang="pt-BR" sz="1735" dirty="0" err="1" smtClean="0">
                <a:latin typeface="+mj-lt"/>
                <a:cs typeface="Times New Roman" panose="02020603050405020304" pitchFamily="18" charset="0"/>
              </a:rPr>
              <a:t>MiGuia</a:t>
            </a:r>
            <a:r>
              <a:rPr lang="pt-BR" sz="1735" dirty="0" smtClean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643288" lvl="1" indent="-414703"/>
            <a:r>
              <a:rPr lang="pt-BR" sz="1735" dirty="0" err="1" smtClean="0">
                <a:latin typeface="+mj-lt"/>
                <a:cs typeface="Times New Roman" panose="02020603050405020304" pitchFamily="18" charset="0"/>
              </a:rPr>
              <a:t>Readme</a:t>
            </a:r>
            <a:r>
              <a:rPr lang="pt-BR" sz="1735" dirty="0" smtClean="0">
                <a:latin typeface="+mj-lt"/>
                <a:cs typeface="Times New Roman" panose="02020603050405020304" pitchFamily="18" charset="0"/>
              </a:rPr>
              <a:t> Algoritmo </a:t>
            </a:r>
            <a:r>
              <a:rPr lang="pt-BR" sz="1735" dirty="0" err="1" smtClean="0">
                <a:latin typeface="+mj-lt"/>
                <a:cs typeface="Times New Roman" panose="02020603050405020304" pitchFamily="18" charset="0"/>
              </a:rPr>
              <a:t>Arduino</a:t>
            </a:r>
            <a:r>
              <a:rPr lang="pt-BR" sz="1735" dirty="0" smtClean="0">
                <a:latin typeface="+mj-lt"/>
                <a:cs typeface="Times New Roman" panose="02020603050405020304" pitchFamily="18" charset="0"/>
              </a:rPr>
              <a:t>.</a:t>
            </a:r>
            <a:endParaRPr lang="pt-BR" sz="1735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8" y="4180114"/>
            <a:ext cx="5181419" cy="2275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177" dirty="0" err="1" smtClean="0"/>
              <a:t>DeviMap</a:t>
            </a:r>
            <a:endParaRPr lang="pt-BR" sz="2177" dirty="0" smtClean="0"/>
          </a:p>
          <a:p>
            <a:pPr marL="0" indent="0" algn="ctr">
              <a:buNone/>
            </a:pPr>
            <a:r>
              <a:rPr lang="pt-BR" sz="2177" dirty="0" smtClean="0"/>
              <a:t>Sistemas </a:t>
            </a:r>
            <a:r>
              <a:rPr lang="pt-BR" sz="2177" dirty="0"/>
              <a:t>Distribuídos </a:t>
            </a:r>
          </a:p>
          <a:p>
            <a:pPr marL="0" indent="0" algn="ctr">
              <a:buNone/>
            </a:pPr>
            <a:r>
              <a:rPr lang="pt-BR" sz="2177" dirty="0"/>
              <a:t>Instituto de Computação</a:t>
            </a:r>
          </a:p>
          <a:p>
            <a:pPr marL="0" indent="0" algn="ctr">
              <a:buNone/>
            </a:pPr>
            <a:r>
              <a:rPr lang="pt-BR" sz="2177" dirty="0"/>
              <a:t>UFAM</a:t>
            </a:r>
          </a:p>
          <a:p>
            <a:pPr marL="0" indent="0" algn="ctr">
              <a:buNone/>
            </a:pPr>
            <a:r>
              <a:rPr lang="pt-BR" sz="2177" dirty="0"/>
              <a:t>2016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47" y="627752"/>
            <a:ext cx="3003121" cy="28856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67" y="390312"/>
            <a:ext cx="1180850" cy="14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97</TotalTime>
  <Words>55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Corbel</vt:lpstr>
      <vt:lpstr>Times New Roman</vt:lpstr>
      <vt:lpstr>Base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Isabelly de Oliveira</dc:creator>
  <cp:lastModifiedBy>Isabelly de Oliveira</cp:lastModifiedBy>
  <cp:revision>5</cp:revision>
  <dcterms:created xsi:type="dcterms:W3CDTF">2016-10-25T19:21:21Z</dcterms:created>
  <dcterms:modified xsi:type="dcterms:W3CDTF">2016-10-25T20:59:01Z</dcterms:modified>
</cp:coreProperties>
</file>