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61" r:id="rId4"/>
    <p:sldId id="263" r:id="rId5"/>
    <p:sldId id="264" r:id="rId6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C0AC627-48CF-4499-B1DE-B2F5C325CA5D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34932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86B5119-5D77-4CFB-9535-4D0B69E384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2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821" y="2079202"/>
            <a:ext cx="7371456" cy="1870985"/>
          </a:xfrm>
        </p:spPr>
        <p:txBody>
          <a:bodyPr anchor="b">
            <a:normAutofit/>
          </a:bodyPr>
          <a:lstStyle>
            <a:lvl1pPr>
              <a:defRPr sz="446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821" y="3950185"/>
            <a:ext cx="7371456" cy="9312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3575151"/>
            <a:ext cx="1442518" cy="64377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3745259"/>
            <a:ext cx="644729" cy="301904"/>
          </a:xfrm>
        </p:spPr>
        <p:txBody>
          <a:bodyPr/>
          <a:lstStyle/>
          <a:p>
            <a:pPr lvl="0"/>
            <a:fld id="{AAD60E10-A3D1-4603-AB45-B1E4CC060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04049"/>
            <a:ext cx="7371456" cy="2577330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pPr lvl="0"/>
            <a:fld id="{605F1567-4D5D-4E12-AC62-D608DF011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2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07855" y="2898281"/>
            <a:ext cx="6231396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pPr lvl="0"/>
            <a:fld id="{605F1567-4D5D-4E12-AC62-D608DF011FD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2016196"/>
            <a:ext cx="7371457" cy="2253043"/>
          </a:xfrm>
        </p:spPr>
        <p:txBody>
          <a:bodyPr anchor="b">
            <a:normAutofit/>
          </a:bodyPr>
          <a:lstStyle>
            <a:lvl1pPr algn="l">
              <a:defRPr sz="396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pPr lvl="0"/>
            <a:fld id="{605F1567-4D5D-4E12-AC62-D608DF011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0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pPr lvl="0"/>
            <a:fld id="{605F1567-4D5D-4E12-AC62-D608DF011FD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8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18773"/>
            <a:ext cx="7371456" cy="2381350"/>
          </a:xfrm>
        </p:spPr>
        <p:txBody>
          <a:bodyPr anchor="ctr">
            <a:normAutofit/>
          </a:bodyPr>
          <a:lstStyle>
            <a:lvl1pPr algn="l">
              <a:defRPr sz="396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pPr lvl="0"/>
            <a:fld id="{605F1567-4D5D-4E12-AC62-D608DF011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27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1183E3-3B38-4FFF-9E18-CC28DF703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0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164" y="518771"/>
            <a:ext cx="1825295" cy="436893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820" y="518771"/>
            <a:ext cx="5355332" cy="43689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42A500-F268-4EBF-BBDC-8C4F1E1A9B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890" y="516047"/>
            <a:ext cx="7368387" cy="105910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20" y="1764171"/>
            <a:ext cx="7371457" cy="312353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1DB8C-83B3-4F01-9835-651D0F2AB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1702281"/>
            <a:ext cx="7371456" cy="1214480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2918894"/>
            <a:ext cx="7371456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pPr lvl="0"/>
            <a:fld id="{357259BA-00DD-49AD-9648-EA643D04D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9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820" y="1764171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5474" y="1758070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pPr lvl="0"/>
            <a:fld id="{73B3D9B4-3C56-4B77-8289-F039896EC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341" y="1631133"/>
            <a:ext cx="3301282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820" y="2107617"/>
            <a:ext cx="3590803" cy="2773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6653" y="1628464"/>
            <a:ext cx="330646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804" y="2104948"/>
            <a:ext cx="3587315" cy="2773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pPr lvl="0"/>
            <a:fld id="{7B9641FB-F4E7-489A-8459-AED5984FC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3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C3803C-66F7-41FA-8058-2453B37349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9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CEE6E2-630B-4FCB-AF41-D4511E118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368849"/>
            <a:ext cx="2898179" cy="807265"/>
          </a:xfrm>
        </p:spPr>
        <p:txBody>
          <a:bodyPr anchor="b"/>
          <a:lstStyle>
            <a:lvl1pPr algn="l">
              <a:defRPr sz="1654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011" y="368849"/>
            <a:ext cx="4284266" cy="4477372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0" y="1321816"/>
            <a:ext cx="2898179" cy="3524403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33EE6A-2F64-44B5-9AFC-2B24596A7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2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3969385"/>
            <a:ext cx="7371457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0820" y="525022"/>
            <a:ext cx="7371457" cy="318748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437993"/>
            <a:ext cx="7371457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pPr lvl="0"/>
            <a:fld id="{FBA932E6-4E06-412E-A87E-C30061CDF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9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89018"/>
            <a:ext cx="2357699" cy="548916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2507" y="130"/>
            <a:ext cx="1948552" cy="5666495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51209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889" y="516047"/>
            <a:ext cx="7368387" cy="1059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1764171"/>
            <a:ext cx="7371457" cy="321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7219" y="5068963"/>
            <a:ext cx="947773" cy="30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0820" y="5073405"/>
            <a:ext cx="630039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9715" y="651380"/>
            <a:ext cx="644729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rgbClr val="FEFFFF"/>
                </a:solidFill>
              </a:defRPr>
            </a:lvl1pPr>
          </a:lstStyle>
          <a:p>
            <a:pPr lvl="0"/>
            <a:fld id="{605F1567-4D5D-4E12-AC62-D608DF011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1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3577" t="3568" r="11821"/>
          <a:stretch/>
        </p:blipFill>
        <p:spPr>
          <a:xfrm>
            <a:off x="4857750" y="4101233"/>
            <a:ext cx="571500" cy="908881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957013" y="289118"/>
            <a:ext cx="4194810" cy="26860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92" y="429100"/>
            <a:ext cx="3275856" cy="314770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103370" y="5010114"/>
            <a:ext cx="20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UFAM</a:t>
            </a:r>
          </a:p>
          <a:p>
            <a:pPr algn="ctr"/>
            <a:r>
              <a:rPr lang="pt-BR" dirty="0" smtClean="0"/>
              <a:t>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06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40" y="0"/>
            <a:ext cx="7579185" cy="426329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17270" y="4652010"/>
            <a:ext cx="89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3">
                    <a:lumMod val="50000"/>
                  </a:schemeClr>
                </a:solidFill>
                <a:latin typeface="Eras Medium ITC" panose="020B0602030504020804" pitchFamily="34" charset="0"/>
              </a:rPr>
              <a:t>Orientação Inteligente para deficientes visuais</a:t>
            </a:r>
            <a:endParaRPr lang="pt-BR" sz="2800" b="1" dirty="0">
              <a:solidFill>
                <a:schemeClr val="accent3">
                  <a:lumMod val="50000"/>
                </a:schemeClr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27185"/>
          <a:stretch/>
        </p:blipFill>
        <p:spPr>
          <a:xfrm>
            <a:off x="609600" y="126484"/>
            <a:ext cx="5547581" cy="428575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903720" y="171450"/>
            <a:ext cx="315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3">
                    <a:lumMod val="50000"/>
                  </a:schemeClr>
                </a:solidFill>
                <a:latin typeface="Eras Medium ITC" panose="020B0602030504020804" pitchFamily="34" charset="0"/>
              </a:rPr>
              <a:t>Utilizando apenas:</a:t>
            </a:r>
            <a:endParaRPr lang="pt-BR" sz="2800" b="1" dirty="0">
              <a:solidFill>
                <a:schemeClr val="accent3">
                  <a:lumMod val="50000"/>
                </a:schemeClr>
              </a:solidFill>
              <a:latin typeface="Eras Medium ITC" panose="020B06020305040208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58" y="866120"/>
            <a:ext cx="1264082" cy="24371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0507" y="1900029"/>
            <a:ext cx="16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aplicativo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84750" y="4462005"/>
            <a:ext cx="2325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Leitor e </a:t>
            </a:r>
            <a:r>
              <a:rPr lang="pt-BR" dirty="0" err="1" smtClean="0"/>
              <a:t>Tags</a:t>
            </a:r>
            <a:r>
              <a:rPr lang="pt-BR" dirty="0" smtClean="0"/>
              <a:t> RFID,</a:t>
            </a:r>
          </a:p>
          <a:p>
            <a:r>
              <a:rPr lang="pt-BR" dirty="0" smtClean="0"/>
              <a:t>Bluetooth e Reconhecimento </a:t>
            </a:r>
          </a:p>
          <a:p>
            <a:r>
              <a:rPr lang="pt-BR" dirty="0" smtClean="0"/>
              <a:t>de Voz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39" y="3438048"/>
            <a:ext cx="2232501" cy="22325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3" t="10364" r="13072" b="16517"/>
          <a:stretch/>
        </p:blipFill>
        <p:spPr>
          <a:xfrm>
            <a:off x="7823832" y="4794827"/>
            <a:ext cx="742951" cy="7429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32" y="3954780"/>
            <a:ext cx="736527" cy="6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540645" y="1120140"/>
            <a:ext cx="2263140" cy="42862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883395" y="1303021"/>
            <a:ext cx="1574055" cy="69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81" y="2077148"/>
            <a:ext cx="1107969" cy="216606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7422" y="4319647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/>
              <a:t>O deficiente visual seleciona o mapa do estabelecimento em que está.</a:t>
            </a:r>
            <a:endParaRPr lang="pt-BR" sz="1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55045" y="473809"/>
            <a:ext cx="134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pt-BR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727822" y="1120140"/>
            <a:ext cx="2263140" cy="42862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15" y="2041965"/>
            <a:ext cx="1099354" cy="211955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91" y="1269116"/>
            <a:ext cx="1294401" cy="76192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727822" y="4319647"/>
            <a:ext cx="226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O deficiente visual informa o seu destino.</a:t>
            </a:r>
            <a:endParaRPr lang="pt-BR" b="1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914999" y="1120140"/>
            <a:ext cx="2263140" cy="42862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28" y="2612576"/>
            <a:ext cx="1883682" cy="1253172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6905362" y="4134981"/>
            <a:ext cx="22453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/>
              <a:t>O</a:t>
            </a:r>
            <a:r>
              <a:rPr lang="pt-BR" sz="1600" b="1" dirty="0" smtClean="0"/>
              <a:t> aplicativo irá guiá-lo até o local desejado durante sua locomoção.</a:t>
            </a:r>
            <a:endParaRPr lang="pt-BR" sz="1600" b="1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68" y="1269116"/>
            <a:ext cx="1326222" cy="1301663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4642222" y="473809"/>
            <a:ext cx="134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pt-BR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801959" y="473809"/>
            <a:ext cx="134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pt-BR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71850" y="872016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Empresa </a:t>
            </a:r>
            <a:r>
              <a:rPr lang="pt-B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DeviMap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51671"/>
            <a:ext cx="1708787" cy="210235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371850" y="1553863"/>
            <a:ext cx="643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Adiel</a:t>
            </a:r>
            <a:r>
              <a:rPr lang="pt-BR" dirty="0"/>
              <a:t> Wesley Bezerra da Silva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Isabelly Rohana Barbosa de Oliveira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Felipe Brasil Guimarães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Max Simões dos </a:t>
            </a:r>
            <a:r>
              <a:rPr lang="pt-BR" dirty="0" smtClean="0"/>
              <a:t>Santos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 smtClean="0"/>
              <a:t>Terceiros: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Amanda Brenda Barbosa de Oliveira - marketing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71850" y="3620704"/>
            <a:ext cx="469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Site: </a:t>
            </a:r>
            <a:r>
              <a:rPr lang="pt-BR" dirty="0"/>
              <a:t>isabellyrbo.wixsite.com/</a:t>
            </a:r>
            <a:r>
              <a:rPr lang="pt-BR" dirty="0" err="1"/>
              <a:t>miguia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8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88</Words>
  <Application>Microsoft Office PowerPoint</Application>
  <PresentationFormat>Personalizar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8" baseType="lpstr">
      <vt:lpstr>Microsoft YaHei</vt:lpstr>
      <vt:lpstr>Arial</vt:lpstr>
      <vt:lpstr>Calibri</vt:lpstr>
      <vt:lpstr>Century Gothic</vt:lpstr>
      <vt:lpstr>Eras Medium ITC</vt:lpstr>
      <vt:lpstr>Liberation Sans</vt:lpstr>
      <vt:lpstr>Liberation Serif</vt:lpstr>
      <vt:lpstr>Lucida Sans</vt:lpstr>
      <vt:lpstr>Segoe UI</vt:lpstr>
      <vt:lpstr>Tahoma</vt:lpstr>
      <vt:lpstr>Times New Roman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Isabelly de Oliveira</dc:creator>
  <cp:lastModifiedBy>Isabelly de Oliveira</cp:lastModifiedBy>
  <cp:revision>28</cp:revision>
  <dcterms:created xsi:type="dcterms:W3CDTF">2016-10-19T11:54:58Z</dcterms:created>
  <dcterms:modified xsi:type="dcterms:W3CDTF">2016-10-25T19:41:55Z</dcterms:modified>
</cp:coreProperties>
</file>