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3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3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23,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4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1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84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23,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5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-132-summer-20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CE2A0-5802-4620-AACF-4CD50D45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CSCI 132 Summer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B2F0-1D32-4A33-BEF8-87E84086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Instructor: Adiesha Liyanage</a:t>
            </a:r>
          </a:p>
        </p:txBody>
      </p:sp>
      <p:pic>
        <p:nvPicPr>
          <p:cNvPr id="4" name="Picture 3" descr="Blue color shape abstract background">
            <a:extLst>
              <a:ext uri="{FF2B5EF4-FFF2-40B4-BE49-F238E27FC236}">
                <a16:creationId xmlns:a16="http://schemas.microsoft.com/office/drawing/2014/main" id="{FFB4D95D-08AE-9204-3FB3-689284026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7" r="25786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43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32AA-724E-4592-9949-E96A51D6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Grad student started in 2019</a:t>
            </a:r>
          </a:p>
          <a:p>
            <a:r>
              <a:rPr lang="en-US" dirty="0"/>
              <a:t>Working on complexity theory/Computer theory/Algorithms in computational Biology</a:t>
            </a:r>
          </a:p>
          <a:p>
            <a:r>
              <a:rPr lang="en-US" dirty="0"/>
              <a:t>Got my bachelors in 2017 </a:t>
            </a:r>
          </a:p>
          <a:p>
            <a:r>
              <a:rPr lang="en-US" dirty="0"/>
              <a:t>Worked 2.5 years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F8BD92FC-624C-4399-AEE0-2284C45D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6046" y="924997"/>
            <a:ext cx="1906587" cy="254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5F72F-FD5E-4364-9325-C5C98D9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371" y="-531899"/>
            <a:ext cx="2764163" cy="1161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1197-000A-4314-9124-CB9043F0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D8C1-F0DC-4A1C-847B-ADD28E62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an improved understanding of the Java programming language.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concept of an Abstract Data Type (ADT).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and be able to implement the list, stack, queue, and priority queue ADTs.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able to determine the time complexity of simple algorithms.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and be able to implement several standard sorting techniques.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and be able to implement linear and binary search.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and be able to use recursion, exception handling, and Stream I/O.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an understing of designing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D7D-8B3A-46FB-B981-2C3338ED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829D-841E-45F2-B8B3-7331497D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Labs </a:t>
            </a:r>
            <a:r>
              <a:rPr lang="nl-NL" sz="1800" u="none" strike="noStrike" dirty="0">
                <a:effectLst/>
                <a:latin typeface="Cardo"/>
                <a:ea typeface="Cardo"/>
                <a:cs typeface="Cardo"/>
              </a:rPr>
              <a:t>→ 70%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Cardo"/>
                <a:ea typeface="Cardo"/>
                <a:cs typeface="Cardo"/>
              </a:rPr>
              <a:t>Exams (3) → 21%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nl-NL" sz="1800" u="none" strike="noStrike" dirty="0">
                <a:effectLst/>
                <a:latin typeface="Cardo"/>
                <a:ea typeface="Cardo"/>
                <a:cs typeface="Cardo"/>
              </a:rPr>
              <a:t>Quizes → 9%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nl-NL" sz="1800" dirty="0">
              <a:latin typeface="Cardo"/>
              <a:ea typeface="Cardo"/>
              <a:cs typeface="Cardo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nl-NL" sz="1800" u="none" strike="noStrike" dirty="0">
              <a:effectLst/>
              <a:latin typeface="Cardo"/>
              <a:ea typeface="Cardo"/>
              <a:cs typeface="Cardo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1800" dirty="0">
                <a:effectLst/>
                <a:latin typeface="Cardo"/>
                <a:ea typeface="Cardo"/>
                <a:cs typeface="Cardo"/>
              </a:rPr>
              <a:t>Exams will be held in class. If you cannot attend to an Exam, please let me know in advance.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1800" dirty="0">
                <a:effectLst/>
                <a:latin typeface="Cardo"/>
                <a:ea typeface="Cardo"/>
                <a:cs typeface="Cardo"/>
              </a:rPr>
              <a:t>Depending on the situation I might give an extra credit lab for students.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nl-NL" sz="1800" dirty="0">
              <a:latin typeface="Cardo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1800" dirty="0">
                <a:effectLst/>
                <a:latin typeface="Cardo"/>
                <a:ea typeface="Arial" panose="020B0604020202020204" pitchFamily="34" charset="0"/>
              </a:rPr>
              <a:t>Please go throught the calendar that I have put in D2L for the lecture topics.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nl-NL" sz="1800" u="none" strike="noStrike" dirty="0">
              <a:effectLst/>
              <a:latin typeface="Cardo"/>
              <a:ea typeface="Cardo"/>
              <a:cs typeface="Cardo"/>
            </a:endParaRPr>
          </a:p>
        </p:txBody>
      </p:sp>
    </p:spTree>
    <p:extLst>
      <p:ext uri="{BB962C8B-B14F-4D97-AF65-F5344CB8AC3E}">
        <p14:creationId xmlns:p14="http://schemas.microsoft.com/office/powerpoint/2010/main" val="339596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58D-2843-49EB-9533-477A714F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836D-68FE-40CB-9DAC-79FE0521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about Java in the first few days and how to use it</a:t>
            </a:r>
          </a:p>
          <a:p>
            <a:r>
              <a:rPr lang="en-US" dirty="0"/>
              <a:t>Along with few other tools Git, Maven, and Unit testing</a:t>
            </a:r>
          </a:p>
          <a:p>
            <a:r>
              <a:rPr lang="en-US" dirty="0"/>
              <a:t>You do not need to be very proficient in these tools, basic proficiency would suffice in this class</a:t>
            </a:r>
          </a:p>
          <a:p>
            <a:r>
              <a:rPr lang="en-US" dirty="0"/>
              <a:t>Class resources/labs will be pushed to Git repository. Please use git pull to get the latest resources</a:t>
            </a:r>
          </a:p>
          <a:p>
            <a:r>
              <a:rPr lang="en-US" dirty="0">
                <a:hlinkClick r:id="rId2"/>
              </a:rPr>
              <a:t>https://github.com/adiesha/CSCI-132-summer-2022</a:t>
            </a:r>
            <a:endParaRPr lang="en-US" dirty="0"/>
          </a:p>
          <a:p>
            <a:r>
              <a:rPr lang="en-US" dirty="0"/>
              <a:t>I will also put the resources in Google Drive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4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D910-E03B-44CD-825C-0128EE6C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818A-DA9E-42E1-A52C-E3A5A6FB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should be uploaded to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r>
              <a:rPr lang="en-US" dirty="0"/>
              <a:t>You need to enroll in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r>
              <a:rPr lang="en-US" dirty="0"/>
              <a:t>I will only use D2L to keep the </a:t>
            </a:r>
            <a:r>
              <a:rPr lang="en-US" b="1" dirty="0"/>
              <a:t>grades and for </a:t>
            </a:r>
            <a:r>
              <a:rPr lang="en-US" b="1" i="1" dirty="0"/>
              <a:t>announcements</a:t>
            </a:r>
            <a:r>
              <a:rPr lang="en-US" dirty="0"/>
              <a:t>.</a:t>
            </a:r>
          </a:p>
          <a:p>
            <a:r>
              <a:rPr lang="en-US" dirty="0"/>
              <a:t>Resources and Labs/Quizzes will be available on GitHub, Google Drive and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r>
              <a:rPr lang="en-US" dirty="0"/>
              <a:t>If anything changes, I will let you know.</a:t>
            </a:r>
          </a:p>
          <a:p>
            <a:r>
              <a:rPr lang="en-US" dirty="0"/>
              <a:t>Please look for D2L announcements </a:t>
            </a:r>
          </a:p>
          <a:p>
            <a:r>
              <a:rPr lang="en-US" dirty="0"/>
              <a:t>Exams will be done in class. (Written exams, exams will not be online)</a:t>
            </a:r>
          </a:p>
          <a:p>
            <a:r>
              <a:rPr lang="en-US" dirty="0"/>
              <a:t>There are 3 exams, every two weeks, on Thursday.</a:t>
            </a:r>
          </a:p>
          <a:p>
            <a:r>
              <a:rPr lang="en-US" dirty="0"/>
              <a:t>There will be 7 labs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5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C0E6-59D9-44A8-937D-6447ECB3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3FDA-F581-4D73-902A-FF358C09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Introduction, Java, Git, Maven, Unit Testing</a:t>
            </a:r>
          </a:p>
          <a:p>
            <a:r>
              <a:rPr lang="en-US" dirty="0"/>
              <a:t>Week 2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OOP concept introduction and OOP in Java, Exam 1</a:t>
            </a:r>
          </a:p>
          <a:p>
            <a:r>
              <a:rPr lang="en-US" dirty="0"/>
              <a:t>Week 3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Fundamental Data Structures, Arrays, Linked Lists, Algorithm Analysis Intro</a:t>
            </a:r>
          </a:p>
          <a:p>
            <a:r>
              <a:rPr lang="en-US" dirty="0"/>
              <a:t>Week 4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Algorithm Analysis, Stacks and Exam 2</a:t>
            </a:r>
          </a:p>
          <a:p>
            <a:r>
              <a:rPr lang="en-US" dirty="0"/>
              <a:t>Week 5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Queues, Priority Queues </a:t>
            </a:r>
          </a:p>
          <a:p>
            <a:r>
              <a:rPr lang="en-US" dirty="0"/>
              <a:t>Week 6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Sorting, Dictionaries, Maps and </a:t>
            </a:r>
            <a:r>
              <a:rPr lang="en-US" dirty="0" err="1"/>
              <a:t>HashMaps</a:t>
            </a:r>
            <a:r>
              <a:rPr lang="en-US" dirty="0"/>
              <a:t> and final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4061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7095EC"/>
      </a:accent1>
      <a:accent2>
        <a:srgbClr val="2AAEE3"/>
      </a:accent2>
      <a:accent3>
        <a:srgbClr val="3DB6A6"/>
      </a:accent3>
      <a:accent4>
        <a:srgbClr val="38B972"/>
      </a:accent4>
      <a:accent5>
        <a:srgbClr val="32BA37"/>
      </a:accent5>
      <a:accent6>
        <a:srgbClr val="6CB63F"/>
      </a:accent6>
      <a:hlink>
        <a:srgbClr val="928158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Bembo</vt:lpstr>
      <vt:lpstr>Cardo</vt:lpstr>
      <vt:lpstr>Times New Roman</vt:lpstr>
      <vt:lpstr>ArchiveVTI</vt:lpstr>
      <vt:lpstr>CSCI 132 Summer 2022</vt:lpstr>
      <vt:lpstr>PowerPoint Presentation</vt:lpstr>
      <vt:lpstr>Syllabus</vt:lpstr>
      <vt:lpstr>Grading </vt:lpstr>
      <vt:lpstr>PowerPoint Presentation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 Summer 2022</dc:title>
  <dc:creator>Liyana Ralalage, Adiesha</dc:creator>
  <cp:lastModifiedBy>Liyana Ralalage, Adiesha</cp:lastModifiedBy>
  <cp:revision>7</cp:revision>
  <dcterms:created xsi:type="dcterms:W3CDTF">2022-06-23T18:39:09Z</dcterms:created>
  <dcterms:modified xsi:type="dcterms:W3CDTF">2022-06-23T21:44:04Z</dcterms:modified>
</cp:coreProperties>
</file>